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8"/>
  </p:notesMasterIdLst>
  <p:sldIdLst>
    <p:sldId id="1411" r:id="rId2"/>
    <p:sldId id="1425" r:id="rId3"/>
    <p:sldId id="1412" r:id="rId4"/>
    <p:sldId id="1407" r:id="rId5"/>
    <p:sldId id="1414" r:id="rId6"/>
    <p:sldId id="1426" r:id="rId7"/>
    <p:sldId id="1427" r:id="rId8"/>
    <p:sldId id="1413" r:id="rId9"/>
    <p:sldId id="1416" r:id="rId10"/>
    <p:sldId id="1419" r:id="rId11"/>
    <p:sldId id="1417" r:id="rId12"/>
    <p:sldId id="1420" r:id="rId13"/>
    <p:sldId id="1421" r:id="rId14"/>
    <p:sldId id="1422" r:id="rId15"/>
    <p:sldId id="1423" r:id="rId16"/>
    <p:sldId id="142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12F"/>
    <a:srgbClr val="131313"/>
    <a:srgbClr val="0E1F42"/>
    <a:srgbClr val="0D0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E3FC8-098D-4008-B9D1-5AA860D3E4C2}" type="datetimeFigureOut">
              <a:rPr lang="pt-PT" smtClean="0"/>
              <a:t>17/07/2025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238EC-A8E7-41D3-9942-65F608C4792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2904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3168C-38AE-CE5E-D8BF-A9F482B0E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C8A0E-D899-D03B-3DBB-D4D3A1BF5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DE9ED3-8EA2-DCC0-9AAD-E662AEA75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8A409-D247-04E1-097E-232AA9A79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27CDE-9212-3849-AEDF-A3D78A9299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717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1FAFD-0B53-808F-11F0-8D73E5E41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4A569-846F-7D80-918B-401F4FB952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4F7E8-A368-0B93-D917-6D78577C9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C1ECB-63D7-D8C2-723A-C4A7A6C9A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27CDE-9212-3849-AEDF-A3D78A9299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815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41FA-9935-DD1B-AD4A-45BDC0551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F3F75-BCC5-F225-CD57-E9A1614FBF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DA2FFA-2AFA-23AB-26C7-F05711380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A39DB-1FEE-AFF3-1365-D313CD5E4F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27CDE-9212-3849-AEDF-A3D78A9299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61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F47DA-F70F-A7A2-ADA6-98DBC7D76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241283-865D-8DAF-FEAB-2DE5582F6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0BBE2C-B24B-519E-B3FA-7DE28AE99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71DDE-CF6D-22B5-4B0C-41C8CFCBA9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27CDE-9212-3849-AEDF-A3D78A9299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431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554E0-F88D-735F-9C1D-9459EDF56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BF1540-CC89-4BE9-B1D3-1D0AC24AD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27C6B2-699B-6EEE-60B9-263ECD36B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4ABFF-2019-D247-E2C5-1117EB112E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27CDE-9212-3849-AEDF-A3D78A9299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567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A2C1C-D181-D2EE-B6D2-E1A4F5CF4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FE8D6-660A-842E-E091-91FBB59CC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8187A4-93FA-0AD7-DF42-AD5A200DE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5F3C5-CCC7-DDBC-0B89-DE6894517E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27CDE-9212-3849-AEDF-A3D78A9299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285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F4DD6-8DCE-7B6B-8D74-7AC128287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6F94AB-CA71-EB91-07D1-BB9A6F857F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D1E16F-EDB7-B2BA-1793-FF8DE98E6F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D074A-C779-E530-7430-B85A39B5C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27CDE-9212-3849-AEDF-A3D78A9299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032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D80A-0F79-96CD-86D7-2FAA67799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EBED9-2BA4-D84F-3D88-7F26D2D6FB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7EFAF-7A4F-4A75-80D4-67C66666C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59A35-FFEB-FC03-CF76-177520988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27CDE-9212-3849-AEDF-A3D78A9299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660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52B08-9B3E-CBC4-27A4-0517BB1F5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0695B9-F495-0BAD-7100-1BDC22598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6A49A1-6751-7130-807F-761FB490C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DAD1D-7E5F-E959-3B66-4F7C9D365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27CDE-9212-3849-AEDF-A3D78A9299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78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4C913-F6E9-5FAB-073D-07BAB38B9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86655F-2547-D3FB-4BB4-B71ED7FEC4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720B37-523E-0B9E-0755-0C3BD7E59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E049F-8AB1-9F48-390E-1CB1A85165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27CDE-9212-3849-AEDF-A3D78A9299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827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F049A-9334-C538-E95B-F9B8F02AF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14170-A53B-2D48-0723-7895874C6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4DEE9D-BFEB-48FA-88B1-4390AA2AE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1CDD9-4FCB-857F-865C-C22D830FE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27CDE-9212-3849-AEDF-A3D78A9299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748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D9C81-D957-0FE2-36C6-46F7411E5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783DF4-7956-8236-0D0E-8E31AD5F7A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860CE-9B1F-8887-AE42-FA09866C6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65079-FD8D-BAE9-BBA8-80D8181E4F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27CDE-9212-3849-AEDF-A3D78A9299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375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C310F-A729-A9EF-9CB3-691305CEE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9F0B4-E4F3-A6E4-938E-CE304108B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BAA12D-6882-AA91-F44B-E8DA3E19E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CA27-B43F-6909-CF5F-9BFCAB7FD3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27CDE-9212-3849-AEDF-A3D78A9299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176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C310F-A729-A9EF-9CB3-691305CEE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9F0B4-E4F3-A6E4-938E-CE304108B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BAA12D-6882-AA91-F44B-E8DA3E19E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DCA27-B43F-6909-CF5F-9BFCAB7FD3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27CDE-9212-3849-AEDF-A3D78A9299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359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85138-9E6A-5EE5-9F25-D7863EFC0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A6326D-DA85-1F52-419B-E4FB3585B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DE464B-68AC-4021-5902-595BF99214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27E51-3526-0A6F-2ACA-446ACBABF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27CDE-9212-3849-AEDF-A3D78A9299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4472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98160-190B-ED07-59E9-E5C819CA7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0AA66-5AD6-8FD9-0338-5424C34D3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BA3C86-99FA-4EF7-9DF9-F6F3EE0C5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4D2D3-3E74-DA7F-6496-53E8F9F1B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27CDE-9212-3849-AEDF-A3D78A9299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8628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837E6-2B4E-5DF2-2DBE-DCBE67803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7E58-92BA-ABDB-95E5-584AAC73E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094DB-4B4D-3809-8A7C-461056AC4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9AD95-4B58-2647-A4F6-78432F6E2D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2CDE3-B808-8ACB-90EF-4FACB81F3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15B47-8AFF-21D6-A08D-03D68A4E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C75FD-9694-7648-801A-849E4CAE36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9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77F79-37D3-7352-1745-7CE81B8F0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3319A-880F-0DBD-EAE3-AB58F648B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FE033-803D-115D-FDC6-DD555C6F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9AD95-4B58-2647-A4F6-78432F6E2D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5DA8C-C831-2E58-6C9D-0A7D0A039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7C3D6-E440-BCFE-62E9-926ED9B37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C75FD-9694-7648-801A-849E4CAE36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32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FA618D-5B58-AC0F-8EE8-A458D2B87D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A1413D-4B9A-D3B8-D3B8-E63C3C2F8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0A48E-55F0-53C7-543F-8BDA5AE91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9AD95-4B58-2647-A4F6-78432F6E2D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3B907-080D-ADCC-E22D-3778AB44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31C71-E764-0A9A-C4F4-FE990411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C75FD-9694-7648-801A-849E4CAE36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85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3EFF-CA84-BEC3-4E89-BDC9BCF5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E09E-FE12-4E5B-33D1-89E0A1A4D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83867-73BB-0024-1168-B4CED13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9AD95-4B58-2647-A4F6-78432F6E2D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9A27B-A6F5-710C-A893-3F0A52ABE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AAB44-F849-A1EE-7F2B-C93B610E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C75FD-9694-7648-801A-849E4CAE36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5039B-FDDE-923A-02DF-39615633B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CD83F-8116-1CE3-1D7F-8EDFBD286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59B2F-228D-AB58-BCE1-A32535BF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9AD95-4B58-2647-A4F6-78432F6E2D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C16F9-A469-B96A-5D66-1B0838E37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875A1-576C-8F43-4316-16D5D5A65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C75FD-9694-7648-801A-849E4CAE36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5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05C2-0B2A-BB21-D7C5-40681E28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F3D72-8C40-3A01-F190-D158D2607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DC9B8-7A88-67AA-3871-0306DE22C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4AAE5-A66F-8A25-993D-2BF0DF6A6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9AD95-4B58-2647-A4F6-78432F6E2D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EF632-1223-1FB5-EC03-CD0FF964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1274B-98C6-9325-5CAD-DBAF64892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C75FD-9694-7648-801A-849E4CAE36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0080A-4947-CC2C-1012-FF2324306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3137A-6655-3C53-BB38-17756D765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27DAB-6ABE-53A0-0CAB-84C3B4CCF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FEAD38-D04E-BE76-9ACB-2260399CF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FF6001-9DC3-0964-25E7-705F7DE603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53E286-3C82-692E-045B-4FB4D007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9AD95-4B58-2647-A4F6-78432F6E2D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DBE22-12CD-6D79-0402-FBF1AE793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05A5-11A6-D9EA-E5F9-B40A79FCD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C75FD-9694-7648-801A-849E4CAE36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6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7415-C7AB-4677-02B6-C8DDB5BD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C23ED7-E956-13C9-3A05-EE856D0C2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9AD95-4B58-2647-A4F6-78432F6E2D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A263C-A9DC-CB1C-B6D7-8F32466F5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3A1D0-F5CC-77E4-3D01-1029C6E2B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C75FD-9694-7648-801A-849E4CAE36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6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343ED-0198-3771-14D4-46D309103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9AD95-4B58-2647-A4F6-78432F6E2D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0346F5-C7C8-C885-1FF1-5514227E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3FF2C-BA77-C3E9-CF80-0EF0C2E9D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C75FD-9694-7648-801A-849E4CAE36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25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B529F-DA06-954B-725A-F2D977CA4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CD79-EB66-B56E-C724-1D3D5C985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042C5-DF6A-20E1-CB86-759A12FA6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5FC3-2862-B405-13C2-C2B275CD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9AD95-4B58-2647-A4F6-78432F6E2D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F8D7BF-1275-92D8-E700-58521D779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70076-EA54-A606-A6C3-5DE3F6E97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C75FD-9694-7648-801A-849E4CAE36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54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08EE-282C-EC4B-F283-11FF6440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FB1D3-89D8-1E40-9A55-E4FBB89CAA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F8D49-DD63-CBBD-7124-73231B5D7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59A9B-D274-5D64-C927-A45F119F0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9AD95-4B58-2647-A4F6-78432F6E2D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E81ED-9F08-7616-D37D-D1A833E3D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A8A8F-AC5F-040B-0AE8-ECDADE14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C75FD-9694-7648-801A-849E4CAE36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5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50C130-30F1-EAB3-377E-147C38207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2BCCC-6011-0E0D-2FE3-D2E830D49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AE1B0-E009-2DB1-9499-46E55F7D1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E9AD95-4B58-2647-A4F6-78432F6E2D13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F94EF-EF27-B57D-5E8F-3E094092D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FEA9C-C87D-4C89-3EB9-2A5FB4E8E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EC75FD-9694-7648-801A-849E4CAE364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0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2">
                <a:lumMod val="90000"/>
                <a:lumOff val="10000"/>
              </a:schemeClr>
            </a:gs>
            <a:gs pos="83000">
              <a:schemeClr val="accent1">
                <a:lumMod val="1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077191-55B9-4DEA-D008-DBFE5879A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Network Technology Background">
            <a:extLst>
              <a:ext uri="{FF2B5EF4-FFF2-40B4-BE49-F238E27FC236}">
                <a16:creationId xmlns:a16="http://schemas.microsoft.com/office/drawing/2014/main" id="{AEA0F6EA-7DA0-7F6A-8BC1-D3F7263F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" b="3338"/>
          <a:stretch>
            <a:fillRect/>
          </a:stretch>
        </p:blipFill>
        <p:spPr>
          <a:xfrm>
            <a:off x="3068" y="0"/>
            <a:ext cx="12188932" cy="685799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141C8CB-0D33-9720-3428-3A20F391FF4D}"/>
              </a:ext>
            </a:extLst>
          </p:cNvPr>
          <p:cNvSpPr/>
          <p:nvPr/>
        </p:nvSpPr>
        <p:spPr>
          <a:xfrm>
            <a:off x="-3068" y="-12"/>
            <a:ext cx="12192000" cy="68580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 descr="Uma imagem com texto, Tipo de letra, captura de ecrã, Gráficos&#10;&#10;Os conteúdos gerados por IA podem estar incorretos.">
            <a:extLst>
              <a:ext uri="{FF2B5EF4-FFF2-40B4-BE49-F238E27FC236}">
                <a16:creationId xmlns:a16="http://schemas.microsoft.com/office/drawing/2014/main" id="{532647A7-EB47-7FA3-0745-7E9E092DD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9" y="-1135856"/>
            <a:ext cx="3810004" cy="2857503"/>
          </a:xfrm>
          <a:prstGeom prst="rect">
            <a:avLst/>
          </a:prstGeom>
        </p:spPr>
      </p:pic>
      <p:sp>
        <p:nvSpPr>
          <p:cNvPr id="15" name="TextBox 921">
            <a:extLst>
              <a:ext uri="{FF2B5EF4-FFF2-40B4-BE49-F238E27FC236}">
                <a16:creationId xmlns:a16="http://schemas.microsoft.com/office/drawing/2014/main" id="{B83041A5-C714-47D1-05D9-24C9AA2E2073}"/>
              </a:ext>
            </a:extLst>
          </p:cNvPr>
          <p:cNvSpPr txBox="1"/>
          <p:nvPr/>
        </p:nvSpPr>
        <p:spPr>
          <a:xfrm>
            <a:off x="8919460" y="5721812"/>
            <a:ext cx="32725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4500">
                <a:gradFill>
                  <a:gsLst>
                    <a:gs pos="0">
                      <a:schemeClr val="accent2"/>
                    </a:gs>
                    <a:gs pos="92000">
                      <a:schemeClr val="bg1"/>
                    </a:gs>
                  </a:gsLst>
                  <a:lin ang="4800000" scaled="0"/>
                </a:gradFill>
                <a:latin typeface="Montserrat SemiBold" panose="000007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9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91000">
                      <a:prstClr val="white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a16939 - Adelino Vilaça</a:t>
            </a:r>
          </a:p>
        </p:txBody>
      </p:sp>
      <p:sp>
        <p:nvSpPr>
          <p:cNvPr id="18" name="TextBox 921">
            <a:extLst>
              <a:ext uri="{FF2B5EF4-FFF2-40B4-BE49-F238E27FC236}">
                <a16:creationId xmlns:a16="http://schemas.microsoft.com/office/drawing/2014/main" id="{34095E31-6C16-B2D4-0A06-4C0A1EBF31B6}"/>
              </a:ext>
            </a:extLst>
          </p:cNvPr>
          <p:cNvSpPr txBox="1"/>
          <p:nvPr/>
        </p:nvSpPr>
        <p:spPr>
          <a:xfrm>
            <a:off x="8922508" y="6059426"/>
            <a:ext cx="3269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4500">
                <a:gradFill>
                  <a:gsLst>
                    <a:gs pos="0">
                      <a:schemeClr val="accent2"/>
                    </a:gs>
                    <a:gs pos="92000">
                      <a:schemeClr val="bg1"/>
                    </a:gs>
                  </a:gsLst>
                  <a:lin ang="4800000" scaled="0"/>
                </a:gradFill>
                <a:latin typeface="Montserrat SemiBold" panose="000007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9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91000">
                      <a:prstClr val="white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LESI - PL</a:t>
            </a:r>
          </a:p>
        </p:txBody>
      </p:sp>
      <p:sp>
        <p:nvSpPr>
          <p:cNvPr id="19" name="TextBox 921">
            <a:extLst>
              <a:ext uri="{FF2B5EF4-FFF2-40B4-BE49-F238E27FC236}">
                <a16:creationId xmlns:a16="http://schemas.microsoft.com/office/drawing/2014/main" id="{75B35D8F-6EFC-92E3-84E1-256BAB1693E5}"/>
              </a:ext>
            </a:extLst>
          </p:cNvPr>
          <p:cNvSpPr txBox="1"/>
          <p:nvPr/>
        </p:nvSpPr>
        <p:spPr>
          <a:xfrm>
            <a:off x="8922508" y="6397040"/>
            <a:ext cx="3269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4500">
                <a:gradFill>
                  <a:gsLst>
                    <a:gs pos="0">
                      <a:schemeClr val="accent2"/>
                    </a:gs>
                    <a:gs pos="92000">
                      <a:schemeClr val="bg1"/>
                    </a:gs>
                  </a:gsLst>
                  <a:lin ang="4800000" scaled="0"/>
                </a:gradFill>
                <a:latin typeface="Montserrat SemiBold" panose="000007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9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91000">
                      <a:prstClr val="white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2025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0D041FDD-AB96-12C4-8F32-BBB439A0D322}"/>
              </a:ext>
            </a:extLst>
          </p:cNvPr>
          <p:cNvSpPr txBox="1"/>
          <p:nvPr/>
        </p:nvSpPr>
        <p:spPr>
          <a:xfrm>
            <a:off x="822768" y="3494863"/>
            <a:ext cx="105464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4400" dirty="0">
                <a:gradFill flip="none" rotWithShape="1">
                  <a:gsLst>
                    <a:gs pos="39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91000">
                      <a:prstClr val="white"/>
                    </a:gs>
                  </a:gsLst>
                  <a:lin ang="5400000" scaled="1"/>
                  <a:tileRect/>
                </a:gradFill>
                <a:latin typeface="Montserrat SemiBold" panose="00000700000000000000" pitchFamily="2" charset="0"/>
              </a:rPr>
              <a:t>Prone to Phishing Techniques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3A254F8C-68E4-0CBA-828E-7ECC07D9A1D9}"/>
              </a:ext>
            </a:extLst>
          </p:cNvPr>
          <p:cNvSpPr txBox="1"/>
          <p:nvPr/>
        </p:nvSpPr>
        <p:spPr>
          <a:xfrm>
            <a:off x="822768" y="2798595"/>
            <a:ext cx="105464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4400" dirty="0">
                <a:gradFill flip="none" rotWithShape="1">
                  <a:gsLst>
                    <a:gs pos="39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91000">
                      <a:prstClr val="white"/>
                    </a:gs>
                  </a:gsLst>
                  <a:lin ang="5400000" scaled="1"/>
                  <a:tileRect/>
                </a:gradFill>
                <a:latin typeface="Montserrat SemiBold" panose="00000700000000000000" pitchFamily="2" charset="0"/>
              </a:rPr>
              <a:t>Malware Recognition in Files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1E88E49A-C886-4960-C4D4-43A43F654E01}"/>
              </a:ext>
            </a:extLst>
          </p:cNvPr>
          <p:cNvSpPr txBox="1"/>
          <p:nvPr/>
        </p:nvSpPr>
        <p:spPr>
          <a:xfrm>
            <a:off x="822768" y="2102326"/>
            <a:ext cx="105464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4400" dirty="0">
                <a:gradFill flip="none" rotWithShape="1">
                  <a:gsLst>
                    <a:gs pos="39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91000">
                      <a:prstClr val="white"/>
                    </a:gs>
                  </a:gsLst>
                  <a:lin ang="5400000" scaled="1"/>
                  <a:tileRect/>
                </a:gradFill>
                <a:latin typeface="Montserrat SemiBold" panose="00000700000000000000" pitchFamily="2" charset="0"/>
              </a:rPr>
              <a:t>Exploration of Solutions for</a:t>
            </a:r>
          </a:p>
        </p:txBody>
      </p:sp>
    </p:spTree>
    <p:extLst>
      <p:ext uri="{BB962C8B-B14F-4D97-AF65-F5344CB8AC3E}">
        <p14:creationId xmlns:p14="http://schemas.microsoft.com/office/powerpoint/2010/main" val="381542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-2.08333E-6 0.06737 " pathEditMode="relative" rAng="0" ptsTypes="AA">
                                      <p:cBhvr>
                                        <p:cTn id="14" dur="3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5116 L 0 5.55112E-17 " pathEditMode="relative" rAng="0" ptsTypes="AA">
                                      <p:cBhvr>
                                        <p:cTn id="3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.05116 L 0 -3.7037E-7 " pathEditMode="relative" rAng="0" ptsTypes="AA">
                                      <p:cBhvr>
                                        <p:cTn id="4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5116 L 0 7.40741E-7 " pathEditMode="relative" rAng="0" ptsTypes="AA">
                                      <p:cBhvr>
                                        <p:cTn id="4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8" grpId="0"/>
      <p:bldP spid="19" grpId="0"/>
      <p:bldP spid="19" grpId="1"/>
      <p:bldP spid="2" grpId="0"/>
      <p:bldP spid="2" grpId="1"/>
      <p:bldP spid="3" grpId="0"/>
      <p:bldP spid="3" grpId="1"/>
      <p:bldP spid="4" grpId="0"/>
      <p:bldP spid="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2">
                <a:lumMod val="90000"/>
                <a:lumOff val="10000"/>
              </a:schemeClr>
            </a:gs>
            <a:gs pos="83000">
              <a:schemeClr val="accent1">
                <a:lumMod val="1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8C737C-91D8-D291-ECFF-1FD2704AC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raphic 604">
            <a:extLst>
              <a:ext uri="{FF2B5EF4-FFF2-40B4-BE49-F238E27FC236}">
                <a16:creationId xmlns:a16="http://schemas.microsoft.com/office/drawing/2014/main" id="{AA6C18EB-5EE0-8074-C102-C86038793B41}"/>
              </a:ext>
            </a:extLst>
          </p:cNvPr>
          <p:cNvSpPr>
            <a:spLocks/>
          </p:cNvSpPr>
          <p:nvPr/>
        </p:nvSpPr>
        <p:spPr>
          <a:xfrm rot="10800000" flipV="1">
            <a:off x="9437946" y="1"/>
            <a:ext cx="2754054" cy="1988734"/>
          </a:xfrm>
          <a:custGeom>
            <a:avLst/>
            <a:gdLst>
              <a:gd name="connsiteX0" fmla="*/ 0 w 9298618"/>
              <a:gd name="connsiteY0" fmla="*/ 0 h 6856161"/>
              <a:gd name="connsiteX1" fmla="*/ 252002 w 9298618"/>
              <a:gd name="connsiteY1" fmla="*/ 0 h 6856161"/>
              <a:gd name="connsiteX2" fmla="*/ 252002 w 9298618"/>
              <a:gd name="connsiteY2" fmla="*/ 252002 h 6856161"/>
              <a:gd name="connsiteX3" fmla="*/ 0 w 9298618"/>
              <a:gd name="connsiteY3" fmla="*/ 252002 h 6856161"/>
              <a:gd name="connsiteX4" fmla="*/ 0 w 9298618"/>
              <a:gd name="connsiteY4" fmla="*/ 0 h 6856161"/>
              <a:gd name="connsiteX5" fmla="*/ 315023 w 9298618"/>
              <a:gd name="connsiteY5" fmla="*/ 252002 h 6856161"/>
              <a:gd name="connsiteX6" fmla="*/ 567025 w 9298618"/>
              <a:gd name="connsiteY6" fmla="*/ 252002 h 6856161"/>
              <a:gd name="connsiteX7" fmla="*/ 567025 w 9298618"/>
              <a:gd name="connsiteY7" fmla="*/ 0 h 6856161"/>
              <a:gd name="connsiteX8" fmla="*/ 315023 w 9298618"/>
              <a:gd name="connsiteY8" fmla="*/ 0 h 6856161"/>
              <a:gd name="connsiteX9" fmla="*/ 315023 w 9298618"/>
              <a:gd name="connsiteY9" fmla="*/ 252002 h 6856161"/>
              <a:gd name="connsiteX10" fmla="*/ 630004 w 9298618"/>
              <a:gd name="connsiteY10" fmla="*/ 252002 h 6856161"/>
              <a:gd name="connsiteX11" fmla="*/ 882005 w 9298618"/>
              <a:gd name="connsiteY11" fmla="*/ 252002 h 6856161"/>
              <a:gd name="connsiteX12" fmla="*/ 882005 w 9298618"/>
              <a:gd name="connsiteY12" fmla="*/ 0 h 6856161"/>
              <a:gd name="connsiteX13" fmla="*/ 630004 w 9298618"/>
              <a:gd name="connsiteY13" fmla="*/ 0 h 6856161"/>
              <a:gd name="connsiteX14" fmla="*/ 630004 w 9298618"/>
              <a:gd name="connsiteY14" fmla="*/ 252002 h 6856161"/>
              <a:gd name="connsiteX15" fmla="*/ 944985 w 9298618"/>
              <a:gd name="connsiteY15" fmla="*/ 252002 h 6856161"/>
              <a:gd name="connsiteX16" fmla="*/ 1196986 w 9298618"/>
              <a:gd name="connsiteY16" fmla="*/ 252002 h 6856161"/>
              <a:gd name="connsiteX17" fmla="*/ 1196986 w 9298618"/>
              <a:gd name="connsiteY17" fmla="*/ 0 h 6856161"/>
              <a:gd name="connsiteX18" fmla="*/ 944985 w 9298618"/>
              <a:gd name="connsiteY18" fmla="*/ 0 h 6856161"/>
              <a:gd name="connsiteX19" fmla="*/ 944985 w 9298618"/>
              <a:gd name="connsiteY19" fmla="*/ 252002 h 6856161"/>
              <a:gd name="connsiteX20" fmla="*/ 1260008 w 9298618"/>
              <a:gd name="connsiteY20" fmla="*/ 252002 h 6856161"/>
              <a:gd name="connsiteX21" fmla="*/ 1512009 w 9298618"/>
              <a:gd name="connsiteY21" fmla="*/ 252002 h 6856161"/>
              <a:gd name="connsiteX22" fmla="*/ 1512009 w 9298618"/>
              <a:gd name="connsiteY22" fmla="*/ 0 h 6856161"/>
              <a:gd name="connsiteX23" fmla="*/ 1260008 w 9298618"/>
              <a:gd name="connsiteY23" fmla="*/ 0 h 6856161"/>
              <a:gd name="connsiteX24" fmla="*/ 1260008 w 9298618"/>
              <a:gd name="connsiteY24" fmla="*/ 252002 h 6856161"/>
              <a:gd name="connsiteX25" fmla="*/ 1574988 w 9298618"/>
              <a:gd name="connsiteY25" fmla="*/ 252002 h 6856161"/>
              <a:gd name="connsiteX26" fmla="*/ 1826990 w 9298618"/>
              <a:gd name="connsiteY26" fmla="*/ 252002 h 6856161"/>
              <a:gd name="connsiteX27" fmla="*/ 1826990 w 9298618"/>
              <a:gd name="connsiteY27" fmla="*/ 0 h 6856161"/>
              <a:gd name="connsiteX28" fmla="*/ 1574988 w 9298618"/>
              <a:gd name="connsiteY28" fmla="*/ 0 h 6856161"/>
              <a:gd name="connsiteX29" fmla="*/ 1574988 w 9298618"/>
              <a:gd name="connsiteY29" fmla="*/ 252002 h 6856161"/>
              <a:gd name="connsiteX30" fmla="*/ 1890012 w 9298618"/>
              <a:gd name="connsiteY30" fmla="*/ 252002 h 6856161"/>
              <a:gd name="connsiteX31" fmla="*/ 2142013 w 9298618"/>
              <a:gd name="connsiteY31" fmla="*/ 252002 h 6856161"/>
              <a:gd name="connsiteX32" fmla="*/ 2142013 w 9298618"/>
              <a:gd name="connsiteY32" fmla="*/ 0 h 6856161"/>
              <a:gd name="connsiteX33" fmla="*/ 1890012 w 9298618"/>
              <a:gd name="connsiteY33" fmla="*/ 0 h 6856161"/>
              <a:gd name="connsiteX34" fmla="*/ 1890012 w 9298618"/>
              <a:gd name="connsiteY34" fmla="*/ 252002 h 6856161"/>
              <a:gd name="connsiteX35" fmla="*/ 2204992 w 9298618"/>
              <a:gd name="connsiteY35" fmla="*/ 252002 h 6856161"/>
              <a:gd name="connsiteX36" fmla="*/ 2456994 w 9298618"/>
              <a:gd name="connsiteY36" fmla="*/ 252002 h 6856161"/>
              <a:gd name="connsiteX37" fmla="*/ 2456994 w 9298618"/>
              <a:gd name="connsiteY37" fmla="*/ 0 h 6856161"/>
              <a:gd name="connsiteX38" fmla="*/ 2204992 w 9298618"/>
              <a:gd name="connsiteY38" fmla="*/ 0 h 6856161"/>
              <a:gd name="connsiteX39" fmla="*/ 2204992 w 9298618"/>
              <a:gd name="connsiteY39" fmla="*/ 252002 h 6856161"/>
              <a:gd name="connsiteX40" fmla="*/ 2520016 w 9298618"/>
              <a:gd name="connsiteY40" fmla="*/ 252002 h 6856161"/>
              <a:gd name="connsiteX41" fmla="*/ 2772017 w 9298618"/>
              <a:gd name="connsiteY41" fmla="*/ 252002 h 6856161"/>
              <a:gd name="connsiteX42" fmla="*/ 2772017 w 9298618"/>
              <a:gd name="connsiteY42" fmla="*/ 0 h 6856161"/>
              <a:gd name="connsiteX43" fmla="*/ 2520016 w 9298618"/>
              <a:gd name="connsiteY43" fmla="*/ 0 h 6856161"/>
              <a:gd name="connsiteX44" fmla="*/ 2520016 w 9298618"/>
              <a:gd name="connsiteY44" fmla="*/ 252002 h 6856161"/>
              <a:gd name="connsiteX45" fmla="*/ 2834996 w 9298618"/>
              <a:gd name="connsiteY45" fmla="*/ 252002 h 6856161"/>
              <a:gd name="connsiteX46" fmla="*/ 3086998 w 9298618"/>
              <a:gd name="connsiteY46" fmla="*/ 252002 h 6856161"/>
              <a:gd name="connsiteX47" fmla="*/ 3086998 w 9298618"/>
              <a:gd name="connsiteY47" fmla="*/ 0 h 6856161"/>
              <a:gd name="connsiteX48" fmla="*/ 2834996 w 9298618"/>
              <a:gd name="connsiteY48" fmla="*/ 0 h 6856161"/>
              <a:gd name="connsiteX49" fmla="*/ 2834996 w 9298618"/>
              <a:gd name="connsiteY49" fmla="*/ 252002 h 6856161"/>
              <a:gd name="connsiteX50" fmla="*/ 3152500 w 9298618"/>
              <a:gd name="connsiteY50" fmla="*/ 249522 h 6856161"/>
              <a:gd name="connsiteX51" fmla="*/ 3399541 w 9298618"/>
              <a:gd name="connsiteY51" fmla="*/ 249522 h 6856161"/>
              <a:gd name="connsiteX52" fmla="*/ 3399541 w 9298618"/>
              <a:gd name="connsiteY52" fmla="*/ 2480 h 6856161"/>
              <a:gd name="connsiteX53" fmla="*/ 3152500 w 9298618"/>
              <a:gd name="connsiteY53" fmla="*/ 2480 h 6856161"/>
              <a:gd name="connsiteX54" fmla="*/ 3152500 w 9298618"/>
              <a:gd name="connsiteY54" fmla="*/ 249522 h 6856161"/>
              <a:gd name="connsiteX55" fmla="*/ 3468976 w 9298618"/>
              <a:gd name="connsiteY55" fmla="*/ 248068 h 6856161"/>
              <a:gd name="connsiteX56" fmla="*/ 3713068 w 9298618"/>
              <a:gd name="connsiteY56" fmla="*/ 248068 h 6856161"/>
              <a:gd name="connsiteX57" fmla="*/ 3713068 w 9298618"/>
              <a:gd name="connsiteY57" fmla="*/ 3934 h 6856161"/>
              <a:gd name="connsiteX58" fmla="*/ 3468976 w 9298618"/>
              <a:gd name="connsiteY58" fmla="*/ 3934 h 6856161"/>
              <a:gd name="connsiteX59" fmla="*/ 3468976 w 9298618"/>
              <a:gd name="connsiteY59" fmla="*/ 248025 h 6856161"/>
              <a:gd name="connsiteX60" fmla="*/ 3787933 w 9298618"/>
              <a:gd name="connsiteY60" fmla="*/ 244092 h 6856161"/>
              <a:gd name="connsiteX61" fmla="*/ 4024115 w 9298618"/>
              <a:gd name="connsiteY61" fmla="*/ 244092 h 6856161"/>
              <a:gd name="connsiteX62" fmla="*/ 4024115 w 9298618"/>
              <a:gd name="connsiteY62" fmla="*/ 7910 h 6856161"/>
              <a:gd name="connsiteX63" fmla="*/ 3787933 w 9298618"/>
              <a:gd name="connsiteY63" fmla="*/ 7910 h 6856161"/>
              <a:gd name="connsiteX64" fmla="*/ 3787933 w 9298618"/>
              <a:gd name="connsiteY64" fmla="*/ 244092 h 6856161"/>
              <a:gd name="connsiteX65" fmla="*/ 4105864 w 9298618"/>
              <a:gd name="connsiteY65" fmla="*/ 241142 h 6856161"/>
              <a:gd name="connsiteX66" fmla="*/ 4336103 w 9298618"/>
              <a:gd name="connsiteY66" fmla="*/ 241142 h 6856161"/>
              <a:gd name="connsiteX67" fmla="*/ 4336103 w 9298618"/>
              <a:gd name="connsiteY67" fmla="*/ 10860 h 6856161"/>
              <a:gd name="connsiteX68" fmla="*/ 4105864 w 9298618"/>
              <a:gd name="connsiteY68" fmla="*/ 10860 h 6856161"/>
              <a:gd name="connsiteX69" fmla="*/ 4105864 w 9298618"/>
              <a:gd name="connsiteY69" fmla="*/ 241099 h 6856161"/>
              <a:gd name="connsiteX70" fmla="*/ 4426831 w 9298618"/>
              <a:gd name="connsiteY70" fmla="*/ 235199 h 6856161"/>
              <a:gd name="connsiteX71" fmla="*/ 4645226 w 9298618"/>
              <a:gd name="connsiteY71" fmla="*/ 235199 h 6856161"/>
              <a:gd name="connsiteX72" fmla="*/ 4645226 w 9298618"/>
              <a:gd name="connsiteY72" fmla="*/ 16803 h 6856161"/>
              <a:gd name="connsiteX73" fmla="*/ 4426831 w 9298618"/>
              <a:gd name="connsiteY73" fmla="*/ 16803 h 6856161"/>
              <a:gd name="connsiteX74" fmla="*/ 4426831 w 9298618"/>
              <a:gd name="connsiteY74" fmla="*/ 235199 h 6856161"/>
              <a:gd name="connsiteX75" fmla="*/ 4745274 w 9298618"/>
              <a:gd name="connsiteY75" fmla="*/ 231735 h 6856161"/>
              <a:gd name="connsiteX76" fmla="*/ 4956743 w 9298618"/>
              <a:gd name="connsiteY76" fmla="*/ 231735 h 6856161"/>
              <a:gd name="connsiteX77" fmla="*/ 4956743 w 9298618"/>
              <a:gd name="connsiteY77" fmla="*/ 20266 h 6856161"/>
              <a:gd name="connsiteX78" fmla="*/ 4745274 w 9298618"/>
              <a:gd name="connsiteY78" fmla="*/ 20266 h 6856161"/>
              <a:gd name="connsiteX79" fmla="*/ 4745274 w 9298618"/>
              <a:gd name="connsiteY79" fmla="*/ 231735 h 6856161"/>
              <a:gd name="connsiteX80" fmla="*/ 5066711 w 9298618"/>
              <a:gd name="connsiteY80" fmla="*/ 225322 h 6856161"/>
              <a:gd name="connsiteX81" fmla="*/ 5265354 w 9298618"/>
              <a:gd name="connsiteY81" fmla="*/ 225322 h 6856161"/>
              <a:gd name="connsiteX82" fmla="*/ 5265354 w 9298618"/>
              <a:gd name="connsiteY82" fmla="*/ 26680 h 6856161"/>
              <a:gd name="connsiteX83" fmla="*/ 5066711 w 9298618"/>
              <a:gd name="connsiteY83" fmla="*/ 26680 h 6856161"/>
              <a:gd name="connsiteX84" fmla="*/ 5066711 w 9298618"/>
              <a:gd name="connsiteY84" fmla="*/ 225322 h 6856161"/>
              <a:gd name="connsiteX85" fmla="*/ 5387634 w 9298618"/>
              <a:gd name="connsiteY85" fmla="*/ 219379 h 6856161"/>
              <a:gd name="connsiteX86" fmla="*/ 5574391 w 9298618"/>
              <a:gd name="connsiteY86" fmla="*/ 219379 h 6856161"/>
              <a:gd name="connsiteX87" fmla="*/ 5574391 w 9298618"/>
              <a:gd name="connsiteY87" fmla="*/ 32623 h 6856161"/>
              <a:gd name="connsiteX88" fmla="*/ 5387634 w 9298618"/>
              <a:gd name="connsiteY88" fmla="*/ 32623 h 6856161"/>
              <a:gd name="connsiteX89" fmla="*/ 5387634 w 9298618"/>
              <a:gd name="connsiteY89" fmla="*/ 219379 h 6856161"/>
              <a:gd name="connsiteX90" fmla="*/ 5705095 w 9298618"/>
              <a:gd name="connsiteY90" fmla="*/ 216899 h 6856161"/>
              <a:gd name="connsiteX91" fmla="*/ 5886935 w 9298618"/>
              <a:gd name="connsiteY91" fmla="*/ 216899 h 6856161"/>
              <a:gd name="connsiteX92" fmla="*/ 5886935 w 9298618"/>
              <a:gd name="connsiteY92" fmla="*/ 35060 h 6856161"/>
              <a:gd name="connsiteX93" fmla="*/ 5705095 w 9298618"/>
              <a:gd name="connsiteY93" fmla="*/ 35060 h 6856161"/>
              <a:gd name="connsiteX94" fmla="*/ 5705095 w 9298618"/>
              <a:gd name="connsiteY94" fmla="*/ 216899 h 6856161"/>
              <a:gd name="connsiteX95" fmla="*/ 6024565 w 9298618"/>
              <a:gd name="connsiteY95" fmla="*/ 212453 h 6856161"/>
              <a:gd name="connsiteX96" fmla="*/ 6197511 w 9298618"/>
              <a:gd name="connsiteY96" fmla="*/ 212453 h 6856161"/>
              <a:gd name="connsiteX97" fmla="*/ 6197511 w 9298618"/>
              <a:gd name="connsiteY97" fmla="*/ 39506 h 6856161"/>
              <a:gd name="connsiteX98" fmla="*/ 6024565 w 9298618"/>
              <a:gd name="connsiteY98" fmla="*/ 39506 h 6856161"/>
              <a:gd name="connsiteX99" fmla="*/ 6024565 w 9298618"/>
              <a:gd name="connsiteY99" fmla="*/ 212453 h 6856161"/>
              <a:gd name="connsiteX100" fmla="*/ 6661453 w 9298618"/>
              <a:gd name="connsiteY100" fmla="*/ 205569 h 6856161"/>
              <a:gd name="connsiteX101" fmla="*/ 6820546 w 9298618"/>
              <a:gd name="connsiteY101" fmla="*/ 205569 h 6856161"/>
              <a:gd name="connsiteX102" fmla="*/ 6820546 w 9298618"/>
              <a:gd name="connsiteY102" fmla="*/ 46433 h 6856161"/>
              <a:gd name="connsiteX103" fmla="*/ 6661453 w 9298618"/>
              <a:gd name="connsiteY103" fmla="*/ 46433 h 6856161"/>
              <a:gd name="connsiteX104" fmla="*/ 6661453 w 9298618"/>
              <a:gd name="connsiteY104" fmla="*/ 205526 h 6856161"/>
              <a:gd name="connsiteX105" fmla="*/ 7301846 w 9298618"/>
              <a:gd name="connsiteY105" fmla="*/ 195179 h 6856161"/>
              <a:gd name="connsiteX106" fmla="*/ 7440203 w 9298618"/>
              <a:gd name="connsiteY106" fmla="*/ 195179 h 6856161"/>
              <a:gd name="connsiteX107" fmla="*/ 7440203 w 9298618"/>
              <a:gd name="connsiteY107" fmla="*/ 56822 h 6856161"/>
              <a:gd name="connsiteX108" fmla="*/ 7301846 w 9298618"/>
              <a:gd name="connsiteY108" fmla="*/ 56822 h 6856161"/>
              <a:gd name="connsiteX109" fmla="*/ 7301846 w 9298618"/>
              <a:gd name="connsiteY109" fmla="*/ 195179 h 6856161"/>
              <a:gd name="connsiteX110" fmla="*/ 7947156 w 9298618"/>
              <a:gd name="connsiteY110" fmla="*/ 179873 h 6856161"/>
              <a:gd name="connsiteX111" fmla="*/ 8054858 w 9298618"/>
              <a:gd name="connsiteY111" fmla="*/ 179873 h 6856161"/>
              <a:gd name="connsiteX112" fmla="*/ 8054858 w 9298618"/>
              <a:gd name="connsiteY112" fmla="*/ 72171 h 6856161"/>
              <a:gd name="connsiteX113" fmla="*/ 7947156 w 9298618"/>
              <a:gd name="connsiteY113" fmla="*/ 72171 h 6856161"/>
              <a:gd name="connsiteX114" fmla="*/ 7947156 w 9298618"/>
              <a:gd name="connsiteY114" fmla="*/ 179873 h 6856161"/>
              <a:gd name="connsiteX115" fmla="*/ 8595459 w 9298618"/>
              <a:gd name="connsiteY115" fmla="*/ 161573 h 6856161"/>
              <a:gd name="connsiteX116" fmla="*/ 8666605 w 9298618"/>
              <a:gd name="connsiteY116" fmla="*/ 161573 h 6856161"/>
              <a:gd name="connsiteX117" fmla="*/ 8666605 w 9298618"/>
              <a:gd name="connsiteY117" fmla="*/ 90428 h 6856161"/>
              <a:gd name="connsiteX118" fmla="*/ 8595459 w 9298618"/>
              <a:gd name="connsiteY118" fmla="*/ 90428 h 6856161"/>
              <a:gd name="connsiteX119" fmla="*/ 8595459 w 9298618"/>
              <a:gd name="connsiteY119" fmla="*/ 161573 h 6856161"/>
              <a:gd name="connsiteX120" fmla="*/ 0 w 9298618"/>
              <a:gd name="connsiteY120" fmla="*/ 566982 h 6856161"/>
              <a:gd name="connsiteX121" fmla="*/ 252002 w 9298618"/>
              <a:gd name="connsiteY121" fmla="*/ 566982 h 6856161"/>
              <a:gd name="connsiteX122" fmla="*/ 252002 w 9298618"/>
              <a:gd name="connsiteY122" fmla="*/ 314981 h 6856161"/>
              <a:gd name="connsiteX123" fmla="*/ 0 w 9298618"/>
              <a:gd name="connsiteY123" fmla="*/ 314981 h 6856161"/>
              <a:gd name="connsiteX124" fmla="*/ 0 w 9298618"/>
              <a:gd name="connsiteY124" fmla="*/ 566982 h 6856161"/>
              <a:gd name="connsiteX125" fmla="*/ 315023 w 9298618"/>
              <a:gd name="connsiteY125" fmla="*/ 566982 h 6856161"/>
              <a:gd name="connsiteX126" fmla="*/ 567025 w 9298618"/>
              <a:gd name="connsiteY126" fmla="*/ 566982 h 6856161"/>
              <a:gd name="connsiteX127" fmla="*/ 567025 w 9298618"/>
              <a:gd name="connsiteY127" fmla="*/ 314981 h 6856161"/>
              <a:gd name="connsiteX128" fmla="*/ 315023 w 9298618"/>
              <a:gd name="connsiteY128" fmla="*/ 314981 h 6856161"/>
              <a:gd name="connsiteX129" fmla="*/ 315023 w 9298618"/>
              <a:gd name="connsiteY129" fmla="*/ 566982 h 6856161"/>
              <a:gd name="connsiteX130" fmla="*/ 630004 w 9298618"/>
              <a:gd name="connsiteY130" fmla="*/ 566982 h 6856161"/>
              <a:gd name="connsiteX131" fmla="*/ 882005 w 9298618"/>
              <a:gd name="connsiteY131" fmla="*/ 566982 h 6856161"/>
              <a:gd name="connsiteX132" fmla="*/ 882005 w 9298618"/>
              <a:gd name="connsiteY132" fmla="*/ 314981 h 6856161"/>
              <a:gd name="connsiteX133" fmla="*/ 630004 w 9298618"/>
              <a:gd name="connsiteY133" fmla="*/ 314981 h 6856161"/>
              <a:gd name="connsiteX134" fmla="*/ 630004 w 9298618"/>
              <a:gd name="connsiteY134" fmla="*/ 566982 h 6856161"/>
              <a:gd name="connsiteX135" fmla="*/ 944985 w 9298618"/>
              <a:gd name="connsiteY135" fmla="*/ 566982 h 6856161"/>
              <a:gd name="connsiteX136" fmla="*/ 1196986 w 9298618"/>
              <a:gd name="connsiteY136" fmla="*/ 566982 h 6856161"/>
              <a:gd name="connsiteX137" fmla="*/ 1196986 w 9298618"/>
              <a:gd name="connsiteY137" fmla="*/ 314981 h 6856161"/>
              <a:gd name="connsiteX138" fmla="*/ 944985 w 9298618"/>
              <a:gd name="connsiteY138" fmla="*/ 314981 h 6856161"/>
              <a:gd name="connsiteX139" fmla="*/ 944985 w 9298618"/>
              <a:gd name="connsiteY139" fmla="*/ 566982 h 6856161"/>
              <a:gd name="connsiteX140" fmla="*/ 1260008 w 9298618"/>
              <a:gd name="connsiteY140" fmla="*/ 566982 h 6856161"/>
              <a:gd name="connsiteX141" fmla="*/ 1512009 w 9298618"/>
              <a:gd name="connsiteY141" fmla="*/ 566982 h 6856161"/>
              <a:gd name="connsiteX142" fmla="*/ 1512009 w 9298618"/>
              <a:gd name="connsiteY142" fmla="*/ 314981 h 6856161"/>
              <a:gd name="connsiteX143" fmla="*/ 1260008 w 9298618"/>
              <a:gd name="connsiteY143" fmla="*/ 314981 h 6856161"/>
              <a:gd name="connsiteX144" fmla="*/ 1260008 w 9298618"/>
              <a:gd name="connsiteY144" fmla="*/ 566982 h 6856161"/>
              <a:gd name="connsiteX145" fmla="*/ 1574988 w 9298618"/>
              <a:gd name="connsiteY145" fmla="*/ 566982 h 6856161"/>
              <a:gd name="connsiteX146" fmla="*/ 1826990 w 9298618"/>
              <a:gd name="connsiteY146" fmla="*/ 566982 h 6856161"/>
              <a:gd name="connsiteX147" fmla="*/ 1826990 w 9298618"/>
              <a:gd name="connsiteY147" fmla="*/ 314981 h 6856161"/>
              <a:gd name="connsiteX148" fmla="*/ 1574988 w 9298618"/>
              <a:gd name="connsiteY148" fmla="*/ 314981 h 6856161"/>
              <a:gd name="connsiteX149" fmla="*/ 1574988 w 9298618"/>
              <a:gd name="connsiteY149" fmla="*/ 566982 h 6856161"/>
              <a:gd name="connsiteX150" fmla="*/ 1890012 w 9298618"/>
              <a:gd name="connsiteY150" fmla="*/ 566982 h 6856161"/>
              <a:gd name="connsiteX151" fmla="*/ 2142013 w 9298618"/>
              <a:gd name="connsiteY151" fmla="*/ 566982 h 6856161"/>
              <a:gd name="connsiteX152" fmla="*/ 2142013 w 9298618"/>
              <a:gd name="connsiteY152" fmla="*/ 314981 h 6856161"/>
              <a:gd name="connsiteX153" fmla="*/ 1890012 w 9298618"/>
              <a:gd name="connsiteY153" fmla="*/ 314981 h 6856161"/>
              <a:gd name="connsiteX154" fmla="*/ 1890012 w 9298618"/>
              <a:gd name="connsiteY154" fmla="*/ 566982 h 6856161"/>
              <a:gd name="connsiteX155" fmla="*/ 2204992 w 9298618"/>
              <a:gd name="connsiteY155" fmla="*/ 566982 h 6856161"/>
              <a:gd name="connsiteX156" fmla="*/ 2456994 w 9298618"/>
              <a:gd name="connsiteY156" fmla="*/ 566982 h 6856161"/>
              <a:gd name="connsiteX157" fmla="*/ 2456994 w 9298618"/>
              <a:gd name="connsiteY157" fmla="*/ 314981 h 6856161"/>
              <a:gd name="connsiteX158" fmla="*/ 2204992 w 9298618"/>
              <a:gd name="connsiteY158" fmla="*/ 314981 h 6856161"/>
              <a:gd name="connsiteX159" fmla="*/ 2204992 w 9298618"/>
              <a:gd name="connsiteY159" fmla="*/ 566982 h 6856161"/>
              <a:gd name="connsiteX160" fmla="*/ 2520016 w 9298618"/>
              <a:gd name="connsiteY160" fmla="*/ 566982 h 6856161"/>
              <a:gd name="connsiteX161" fmla="*/ 2772017 w 9298618"/>
              <a:gd name="connsiteY161" fmla="*/ 566982 h 6856161"/>
              <a:gd name="connsiteX162" fmla="*/ 2772017 w 9298618"/>
              <a:gd name="connsiteY162" fmla="*/ 314981 h 6856161"/>
              <a:gd name="connsiteX163" fmla="*/ 2520016 w 9298618"/>
              <a:gd name="connsiteY163" fmla="*/ 314981 h 6856161"/>
              <a:gd name="connsiteX164" fmla="*/ 2520016 w 9298618"/>
              <a:gd name="connsiteY164" fmla="*/ 566982 h 6856161"/>
              <a:gd name="connsiteX165" fmla="*/ 2834996 w 9298618"/>
              <a:gd name="connsiteY165" fmla="*/ 566982 h 6856161"/>
              <a:gd name="connsiteX166" fmla="*/ 3086998 w 9298618"/>
              <a:gd name="connsiteY166" fmla="*/ 566982 h 6856161"/>
              <a:gd name="connsiteX167" fmla="*/ 3086998 w 9298618"/>
              <a:gd name="connsiteY167" fmla="*/ 314981 h 6856161"/>
              <a:gd name="connsiteX168" fmla="*/ 2834996 w 9298618"/>
              <a:gd name="connsiteY168" fmla="*/ 314981 h 6856161"/>
              <a:gd name="connsiteX169" fmla="*/ 2834996 w 9298618"/>
              <a:gd name="connsiteY169" fmla="*/ 566982 h 6856161"/>
              <a:gd name="connsiteX170" fmla="*/ 3150020 w 9298618"/>
              <a:gd name="connsiteY170" fmla="*/ 566982 h 6856161"/>
              <a:gd name="connsiteX171" fmla="*/ 3402021 w 9298618"/>
              <a:gd name="connsiteY171" fmla="*/ 566982 h 6856161"/>
              <a:gd name="connsiteX172" fmla="*/ 3402021 w 9298618"/>
              <a:gd name="connsiteY172" fmla="*/ 314981 h 6856161"/>
              <a:gd name="connsiteX173" fmla="*/ 3150020 w 9298618"/>
              <a:gd name="connsiteY173" fmla="*/ 314981 h 6856161"/>
              <a:gd name="connsiteX174" fmla="*/ 3150020 w 9298618"/>
              <a:gd name="connsiteY174" fmla="*/ 566982 h 6856161"/>
              <a:gd name="connsiteX175" fmla="*/ 3465984 w 9298618"/>
              <a:gd name="connsiteY175" fmla="*/ 565999 h 6856161"/>
              <a:gd name="connsiteX176" fmla="*/ 3716018 w 9298618"/>
              <a:gd name="connsiteY176" fmla="*/ 565999 h 6856161"/>
              <a:gd name="connsiteX177" fmla="*/ 3716018 w 9298618"/>
              <a:gd name="connsiteY177" fmla="*/ 315964 h 6856161"/>
              <a:gd name="connsiteX178" fmla="*/ 3465984 w 9298618"/>
              <a:gd name="connsiteY178" fmla="*/ 315964 h 6856161"/>
              <a:gd name="connsiteX179" fmla="*/ 3465984 w 9298618"/>
              <a:gd name="connsiteY179" fmla="*/ 565999 h 6856161"/>
              <a:gd name="connsiteX180" fmla="*/ 3784470 w 9298618"/>
              <a:gd name="connsiteY180" fmla="*/ 562536 h 6856161"/>
              <a:gd name="connsiteX181" fmla="*/ 4027579 w 9298618"/>
              <a:gd name="connsiteY181" fmla="*/ 562536 h 6856161"/>
              <a:gd name="connsiteX182" fmla="*/ 4027579 w 9298618"/>
              <a:gd name="connsiteY182" fmla="*/ 319427 h 6856161"/>
              <a:gd name="connsiteX183" fmla="*/ 3784470 w 9298618"/>
              <a:gd name="connsiteY183" fmla="*/ 319427 h 6856161"/>
              <a:gd name="connsiteX184" fmla="*/ 3784470 w 9298618"/>
              <a:gd name="connsiteY184" fmla="*/ 562536 h 6856161"/>
              <a:gd name="connsiteX185" fmla="*/ 4101931 w 9298618"/>
              <a:gd name="connsiteY185" fmla="*/ 560099 h 6856161"/>
              <a:gd name="connsiteX186" fmla="*/ 4340079 w 9298618"/>
              <a:gd name="connsiteY186" fmla="*/ 560099 h 6856161"/>
              <a:gd name="connsiteX187" fmla="*/ 4340079 w 9298618"/>
              <a:gd name="connsiteY187" fmla="*/ 321950 h 6856161"/>
              <a:gd name="connsiteX188" fmla="*/ 4101931 w 9298618"/>
              <a:gd name="connsiteY188" fmla="*/ 321950 h 6856161"/>
              <a:gd name="connsiteX189" fmla="*/ 4101931 w 9298618"/>
              <a:gd name="connsiteY189" fmla="*/ 560099 h 6856161"/>
              <a:gd name="connsiteX190" fmla="*/ 4422384 w 9298618"/>
              <a:gd name="connsiteY190" fmla="*/ 554669 h 6856161"/>
              <a:gd name="connsiteX191" fmla="*/ 4649673 w 9298618"/>
              <a:gd name="connsiteY191" fmla="*/ 554669 h 6856161"/>
              <a:gd name="connsiteX192" fmla="*/ 4649673 w 9298618"/>
              <a:gd name="connsiteY192" fmla="*/ 327380 h 6856161"/>
              <a:gd name="connsiteX193" fmla="*/ 4422384 w 9298618"/>
              <a:gd name="connsiteY193" fmla="*/ 327380 h 6856161"/>
              <a:gd name="connsiteX194" fmla="*/ 4422384 w 9298618"/>
              <a:gd name="connsiteY194" fmla="*/ 554669 h 6856161"/>
              <a:gd name="connsiteX195" fmla="*/ 4740314 w 9298618"/>
              <a:gd name="connsiteY195" fmla="*/ 551676 h 6856161"/>
              <a:gd name="connsiteX196" fmla="*/ 4961660 w 9298618"/>
              <a:gd name="connsiteY196" fmla="*/ 551676 h 6856161"/>
              <a:gd name="connsiteX197" fmla="*/ 4961660 w 9298618"/>
              <a:gd name="connsiteY197" fmla="*/ 330330 h 6856161"/>
              <a:gd name="connsiteX198" fmla="*/ 4740314 w 9298618"/>
              <a:gd name="connsiteY198" fmla="*/ 330330 h 6856161"/>
              <a:gd name="connsiteX199" fmla="*/ 4740314 w 9298618"/>
              <a:gd name="connsiteY199" fmla="*/ 551676 h 6856161"/>
              <a:gd name="connsiteX200" fmla="*/ 5061281 w 9298618"/>
              <a:gd name="connsiteY200" fmla="*/ 545775 h 6856161"/>
              <a:gd name="connsiteX201" fmla="*/ 5270784 w 9298618"/>
              <a:gd name="connsiteY201" fmla="*/ 545775 h 6856161"/>
              <a:gd name="connsiteX202" fmla="*/ 5270784 w 9298618"/>
              <a:gd name="connsiteY202" fmla="*/ 336273 h 6856161"/>
              <a:gd name="connsiteX203" fmla="*/ 5061281 w 9298618"/>
              <a:gd name="connsiteY203" fmla="*/ 336273 h 6856161"/>
              <a:gd name="connsiteX204" fmla="*/ 5061281 w 9298618"/>
              <a:gd name="connsiteY204" fmla="*/ 545775 h 6856161"/>
              <a:gd name="connsiteX205" fmla="*/ 5382204 w 9298618"/>
              <a:gd name="connsiteY205" fmla="*/ 539832 h 6856161"/>
              <a:gd name="connsiteX206" fmla="*/ 5579864 w 9298618"/>
              <a:gd name="connsiteY206" fmla="*/ 539832 h 6856161"/>
              <a:gd name="connsiteX207" fmla="*/ 5579864 w 9298618"/>
              <a:gd name="connsiteY207" fmla="*/ 342173 h 6856161"/>
              <a:gd name="connsiteX208" fmla="*/ 5382204 w 9298618"/>
              <a:gd name="connsiteY208" fmla="*/ 342173 h 6856161"/>
              <a:gd name="connsiteX209" fmla="*/ 5382204 w 9298618"/>
              <a:gd name="connsiteY209" fmla="*/ 539832 h 6856161"/>
              <a:gd name="connsiteX210" fmla="*/ 6018622 w 9298618"/>
              <a:gd name="connsiteY210" fmla="*/ 533419 h 6856161"/>
              <a:gd name="connsiteX211" fmla="*/ 6203412 w 9298618"/>
              <a:gd name="connsiteY211" fmla="*/ 533419 h 6856161"/>
              <a:gd name="connsiteX212" fmla="*/ 6203412 w 9298618"/>
              <a:gd name="connsiteY212" fmla="*/ 348629 h 6856161"/>
              <a:gd name="connsiteX213" fmla="*/ 6018622 w 9298618"/>
              <a:gd name="connsiteY213" fmla="*/ 348629 h 6856161"/>
              <a:gd name="connsiteX214" fmla="*/ 6018622 w 9298618"/>
              <a:gd name="connsiteY214" fmla="*/ 533419 h 6856161"/>
              <a:gd name="connsiteX215" fmla="*/ 6335612 w 9298618"/>
              <a:gd name="connsiteY215" fmla="*/ 531410 h 6856161"/>
              <a:gd name="connsiteX216" fmla="*/ 6516468 w 9298618"/>
              <a:gd name="connsiteY216" fmla="*/ 531410 h 6856161"/>
              <a:gd name="connsiteX217" fmla="*/ 6516468 w 9298618"/>
              <a:gd name="connsiteY217" fmla="*/ 350553 h 6856161"/>
              <a:gd name="connsiteX218" fmla="*/ 6335612 w 9298618"/>
              <a:gd name="connsiteY218" fmla="*/ 350553 h 6856161"/>
              <a:gd name="connsiteX219" fmla="*/ 6335612 w 9298618"/>
              <a:gd name="connsiteY219" fmla="*/ 531410 h 6856161"/>
              <a:gd name="connsiteX220" fmla="*/ 6654569 w 9298618"/>
              <a:gd name="connsiteY220" fmla="*/ 527476 h 6856161"/>
              <a:gd name="connsiteX221" fmla="*/ 6827515 w 9298618"/>
              <a:gd name="connsiteY221" fmla="*/ 527476 h 6856161"/>
              <a:gd name="connsiteX222" fmla="*/ 6827515 w 9298618"/>
              <a:gd name="connsiteY222" fmla="*/ 354530 h 6856161"/>
              <a:gd name="connsiteX223" fmla="*/ 6654569 w 9298618"/>
              <a:gd name="connsiteY223" fmla="*/ 354530 h 6856161"/>
              <a:gd name="connsiteX224" fmla="*/ 6654569 w 9298618"/>
              <a:gd name="connsiteY224" fmla="*/ 527476 h 6856161"/>
              <a:gd name="connsiteX225" fmla="*/ 6971516 w 9298618"/>
              <a:gd name="connsiteY225" fmla="*/ 525509 h 6856161"/>
              <a:gd name="connsiteX226" fmla="*/ 7140486 w 9298618"/>
              <a:gd name="connsiteY226" fmla="*/ 525509 h 6856161"/>
              <a:gd name="connsiteX227" fmla="*/ 7140486 w 9298618"/>
              <a:gd name="connsiteY227" fmla="*/ 356539 h 6856161"/>
              <a:gd name="connsiteX228" fmla="*/ 6971516 w 9298618"/>
              <a:gd name="connsiteY228" fmla="*/ 356539 h 6856161"/>
              <a:gd name="connsiteX229" fmla="*/ 6971516 w 9298618"/>
              <a:gd name="connsiteY229" fmla="*/ 525509 h 6856161"/>
              <a:gd name="connsiteX230" fmla="*/ 7611909 w 9298618"/>
              <a:gd name="connsiteY230" fmla="*/ 515120 h 6856161"/>
              <a:gd name="connsiteX231" fmla="*/ 7760143 w 9298618"/>
              <a:gd name="connsiteY231" fmla="*/ 515120 h 6856161"/>
              <a:gd name="connsiteX232" fmla="*/ 7760143 w 9298618"/>
              <a:gd name="connsiteY232" fmla="*/ 366886 h 6856161"/>
              <a:gd name="connsiteX233" fmla="*/ 7611909 w 9298618"/>
              <a:gd name="connsiteY233" fmla="*/ 366886 h 6856161"/>
              <a:gd name="connsiteX234" fmla="*/ 7611909 w 9298618"/>
              <a:gd name="connsiteY234" fmla="*/ 515120 h 6856161"/>
              <a:gd name="connsiteX235" fmla="*/ 8258203 w 9298618"/>
              <a:gd name="connsiteY235" fmla="*/ 498830 h 6856161"/>
              <a:gd name="connsiteX236" fmla="*/ 8373815 w 9298618"/>
              <a:gd name="connsiteY236" fmla="*/ 498830 h 6856161"/>
              <a:gd name="connsiteX237" fmla="*/ 8373815 w 9298618"/>
              <a:gd name="connsiteY237" fmla="*/ 383219 h 6856161"/>
              <a:gd name="connsiteX238" fmla="*/ 8258203 w 9298618"/>
              <a:gd name="connsiteY238" fmla="*/ 383219 h 6856161"/>
              <a:gd name="connsiteX239" fmla="*/ 8258203 w 9298618"/>
              <a:gd name="connsiteY239" fmla="*/ 498830 h 6856161"/>
              <a:gd name="connsiteX240" fmla="*/ 0 w 9298618"/>
              <a:gd name="connsiteY240" fmla="*/ 882006 h 6856161"/>
              <a:gd name="connsiteX241" fmla="*/ 252002 w 9298618"/>
              <a:gd name="connsiteY241" fmla="*/ 882006 h 6856161"/>
              <a:gd name="connsiteX242" fmla="*/ 252002 w 9298618"/>
              <a:gd name="connsiteY242" fmla="*/ 630004 h 6856161"/>
              <a:gd name="connsiteX243" fmla="*/ 0 w 9298618"/>
              <a:gd name="connsiteY243" fmla="*/ 630004 h 6856161"/>
              <a:gd name="connsiteX244" fmla="*/ 0 w 9298618"/>
              <a:gd name="connsiteY244" fmla="*/ 882006 h 6856161"/>
              <a:gd name="connsiteX245" fmla="*/ 315023 w 9298618"/>
              <a:gd name="connsiteY245" fmla="*/ 882006 h 6856161"/>
              <a:gd name="connsiteX246" fmla="*/ 567025 w 9298618"/>
              <a:gd name="connsiteY246" fmla="*/ 882006 h 6856161"/>
              <a:gd name="connsiteX247" fmla="*/ 567025 w 9298618"/>
              <a:gd name="connsiteY247" fmla="*/ 630004 h 6856161"/>
              <a:gd name="connsiteX248" fmla="*/ 315023 w 9298618"/>
              <a:gd name="connsiteY248" fmla="*/ 630004 h 6856161"/>
              <a:gd name="connsiteX249" fmla="*/ 315023 w 9298618"/>
              <a:gd name="connsiteY249" fmla="*/ 882006 h 6856161"/>
              <a:gd name="connsiteX250" fmla="*/ 630004 w 9298618"/>
              <a:gd name="connsiteY250" fmla="*/ 882006 h 6856161"/>
              <a:gd name="connsiteX251" fmla="*/ 882005 w 9298618"/>
              <a:gd name="connsiteY251" fmla="*/ 882006 h 6856161"/>
              <a:gd name="connsiteX252" fmla="*/ 882005 w 9298618"/>
              <a:gd name="connsiteY252" fmla="*/ 630004 h 6856161"/>
              <a:gd name="connsiteX253" fmla="*/ 630004 w 9298618"/>
              <a:gd name="connsiteY253" fmla="*/ 630004 h 6856161"/>
              <a:gd name="connsiteX254" fmla="*/ 630004 w 9298618"/>
              <a:gd name="connsiteY254" fmla="*/ 882006 h 6856161"/>
              <a:gd name="connsiteX255" fmla="*/ 944985 w 9298618"/>
              <a:gd name="connsiteY255" fmla="*/ 882006 h 6856161"/>
              <a:gd name="connsiteX256" fmla="*/ 1196986 w 9298618"/>
              <a:gd name="connsiteY256" fmla="*/ 882006 h 6856161"/>
              <a:gd name="connsiteX257" fmla="*/ 1196986 w 9298618"/>
              <a:gd name="connsiteY257" fmla="*/ 630004 h 6856161"/>
              <a:gd name="connsiteX258" fmla="*/ 944985 w 9298618"/>
              <a:gd name="connsiteY258" fmla="*/ 630004 h 6856161"/>
              <a:gd name="connsiteX259" fmla="*/ 944985 w 9298618"/>
              <a:gd name="connsiteY259" fmla="*/ 882006 h 6856161"/>
              <a:gd name="connsiteX260" fmla="*/ 1260008 w 9298618"/>
              <a:gd name="connsiteY260" fmla="*/ 882006 h 6856161"/>
              <a:gd name="connsiteX261" fmla="*/ 1512009 w 9298618"/>
              <a:gd name="connsiteY261" fmla="*/ 882006 h 6856161"/>
              <a:gd name="connsiteX262" fmla="*/ 1512009 w 9298618"/>
              <a:gd name="connsiteY262" fmla="*/ 630004 h 6856161"/>
              <a:gd name="connsiteX263" fmla="*/ 1260008 w 9298618"/>
              <a:gd name="connsiteY263" fmla="*/ 630004 h 6856161"/>
              <a:gd name="connsiteX264" fmla="*/ 1260008 w 9298618"/>
              <a:gd name="connsiteY264" fmla="*/ 882006 h 6856161"/>
              <a:gd name="connsiteX265" fmla="*/ 1574988 w 9298618"/>
              <a:gd name="connsiteY265" fmla="*/ 882006 h 6856161"/>
              <a:gd name="connsiteX266" fmla="*/ 1826990 w 9298618"/>
              <a:gd name="connsiteY266" fmla="*/ 882006 h 6856161"/>
              <a:gd name="connsiteX267" fmla="*/ 1826990 w 9298618"/>
              <a:gd name="connsiteY267" fmla="*/ 630004 h 6856161"/>
              <a:gd name="connsiteX268" fmla="*/ 1574988 w 9298618"/>
              <a:gd name="connsiteY268" fmla="*/ 630004 h 6856161"/>
              <a:gd name="connsiteX269" fmla="*/ 1574988 w 9298618"/>
              <a:gd name="connsiteY269" fmla="*/ 882006 h 6856161"/>
              <a:gd name="connsiteX270" fmla="*/ 1890012 w 9298618"/>
              <a:gd name="connsiteY270" fmla="*/ 882006 h 6856161"/>
              <a:gd name="connsiteX271" fmla="*/ 2142013 w 9298618"/>
              <a:gd name="connsiteY271" fmla="*/ 882006 h 6856161"/>
              <a:gd name="connsiteX272" fmla="*/ 2142013 w 9298618"/>
              <a:gd name="connsiteY272" fmla="*/ 630004 h 6856161"/>
              <a:gd name="connsiteX273" fmla="*/ 1890012 w 9298618"/>
              <a:gd name="connsiteY273" fmla="*/ 630004 h 6856161"/>
              <a:gd name="connsiteX274" fmla="*/ 1890012 w 9298618"/>
              <a:gd name="connsiteY274" fmla="*/ 882006 h 6856161"/>
              <a:gd name="connsiteX275" fmla="*/ 2204992 w 9298618"/>
              <a:gd name="connsiteY275" fmla="*/ 882006 h 6856161"/>
              <a:gd name="connsiteX276" fmla="*/ 2456994 w 9298618"/>
              <a:gd name="connsiteY276" fmla="*/ 882006 h 6856161"/>
              <a:gd name="connsiteX277" fmla="*/ 2456994 w 9298618"/>
              <a:gd name="connsiteY277" fmla="*/ 630004 h 6856161"/>
              <a:gd name="connsiteX278" fmla="*/ 2204992 w 9298618"/>
              <a:gd name="connsiteY278" fmla="*/ 630004 h 6856161"/>
              <a:gd name="connsiteX279" fmla="*/ 2204992 w 9298618"/>
              <a:gd name="connsiteY279" fmla="*/ 882006 h 6856161"/>
              <a:gd name="connsiteX280" fmla="*/ 2520016 w 9298618"/>
              <a:gd name="connsiteY280" fmla="*/ 882006 h 6856161"/>
              <a:gd name="connsiteX281" fmla="*/ 2772017 w 9298618"/>
              <a:gd name="connsiteY281" fmla="*/ 882006 h 6856161"/>
              <a:gd name="connsiteX282" fmla="*/ 2772017 w 9298618"/>
              <a:gd name="connsiteY282" fmla="*/ 630004 h 6856161"/>
              <a:gd name="connsiteX283" fmla="*/ 2520016 w 9298618"/>
              <a:gd name="connsiteY283" fmla="*/ 630004 h 6856161"/>
              <a:gd name="connsiteX284" fmla="*/ 2520016 w 9298618"/>
              <a:gd name="connsiteY284" fmla="*/ 882006 h 6856161"/>
              <a:gd name="connsiteX285" fmla="*/ 2834996 w 9298618"/>
              <a:gd name="connsiteY285" fmla="*/ 882006 h 6856161"/>
              <a:gd name="connsiteX286" fmla="*/ 3086998 w 9298618"/>
              <a:gd name="connsiteY286" fmla="*/ 882006 h 6856161"/>
              <a:gd name="connsiteX287" fmla="*/ 3086998 w 9298618"/>
              <a:gd name="connsiteY287" fmla="*/ 630004 h 6856161"/>
              <a:gd name="connsiteX288" fmla="*/ 2834996 w 9298618"/>
              <a:gd name="connsiteY288" fmla="*/ 630004 h 6856161"/>
              <a:gd name="connsiteX289" fmla="*/ 2834996 w 9298618"/>
              <a:gd name="connsiteY289" fmla="*/ 882006 h 6856161"/>
              <a:gd name="connsiteX290" fmla="*/ 3150020 w 9298618"/>
              <a:gd name="connsiteY290" fmla="*/ 882006 h 6856161"/>
              <a:gd name="connsiteX291" fmla="*/ 3402021 w 9298618"/>
              <a:gd name="connsiteY291" fmla="*/ 882006 h 6856161"/>
              <a:gd name="connsiteX292" fmla="*/ 3402021 w 9298618"/>
              <a:gd name="connsiteY292" fmla="*/ 630004 h 6856161"/>
              <a:gd name="connsiteX293" fmla="*/ 3150020 w 9298618"/>
              <a:gd name="connsiteY293" fmla="*/ 630004 h 6856161"/>
              <a:gd name="connsiteX294" fmla="*/ 3150020 w 9298618"/>
              <a:gd name="connsiteY294" fmla="*/ 882006 h 6856161"/>
              <a:gd name="connsiteX295" fmla="*/ 3465000 w 9298618"/>
              <a:gd name="connsiteY295" fmla="*/ 882006 h 6856161"/>
              <a:gd name="connsiteX296" fmla="*/ 3717002 w 9298618"/>
              <a:gd name="connsiteY296" fmla="*/ 882006 h 6856161"/>
              <a:gd name="connsiteX297" fmla="*/ 3717002 w 9298618"/>
              <a:gd name="connsiteY297" fmla="*/ 630004 h 6856161"/>
              <a:gd name="connsiteX298" fmla="*/ 3465000 w 9298618"/>
              <a:gd name="connsiteY298" fmla="*/ 630004 h 6856161"/>
              <a:gd name="connsiteX299" fmla="*/ 3465000 w 9298618"/>
              <a:gd name="connsiteY299" fmla="*/ 882006 h 6856161"/>
              <a:gd name="connsiteX300" fmla="*/ 3783487 w 9298618"/>
              <a:gd name="connsiteY300" fmla="*/ 878542 h 6856161"/>
              <a:gd name="connsiteX301" fmla="*/ 4028562 w 9298618"/>
              <a:gd name="connsiteY301" fmla="*/ 878542 h 6856161"/>
              <a:gd name="connsiteX302" fmla="*/ 4028562 w 9298618"/>
              <a:gd name="connsiteY302" fmla="*/ 633467 h 6856161"/>
              <a:gd name="connsiteX303" fmla="*/ 3783487 w 9298618"/>
              <a:gd name="connsiteY303" fmla="*/ 633467 h 6856161"/>
              <a:gd name="connsiteX304" fmla="*/ 3783487 w 9298618"/>
              <a:gd name="connsiteY304" fmla="*/ 878542 h 6856161"/>
              <a:gd name="connsiteX305" fmla="*/ 4100434 w 9298618"/>
              <a:gd name="connsiteY305" fmla="*/ 876576 h 6856161"/>
              <a:gd name="connsiteX306" fmla="*/ 4341576 w 9298618"/>
              <a:gd name="connsiteY306" fmla="*/ 876576 h 6856161"/>
              <a:gd name="connsiteX307" fmla="*/ 4341576 w 9298618"/>
              <a:gd name="connsiteY307" fmla="*/ 635434 h 6856161"/>
              <a:gd name="connsiteX308" fmla="*/ 4100434 w 9298618"/>
              <a:gd name="connsiteY308" fmla="*/ 635434 h 6856161"/>
              <a:gd name="connsiteX309" fmla="*/ 4100434 w 9298618"/>
              <a:gd name="connsiteY309" fmla="*/ 876576 h 6856161"/>
              <a:gd name="connsiteX310" fmla="*/ 4420887 w 9298618"/>
              <a:gd name="connsiteY310" fmla="*/ 871146 h 6856161"/>
              <a:gd name="connsiteX311" fmla="*/ 4651126 w 9298618"/>
              <a:gd name="connsiteY311" fmla="*/ 871146 h 6856161"/>
              <a:gd name="connsiteX312" fmla="*/ 4651126 w 9298618"/>
              <a:gd name="connsiteY312" fmla="*/ 640907 h 6856161"/>
              <a:gd name="connsiteX313" fmla="*/ 4420887 w 9298618"/>
              <a:gd name="connsiteY313" fmla="*/ 640907 h 6856161"/>
              <a:gd name="connsiteX314" fmla="*/ 4420887 w 9298618"/>
              <a:gd name="connsiteY314" fmla="*/ 871146 h 6856161"/>
              <a:gd name="connsiteX315" fmla="*/ 4738861 w 9298618"/>
              <a:gd name="connsiteY315" fmla="*/ 868153 h 6856161"/>
              <a:gd name="connsiteX316" fmla="*/ 4963199 w 9298618"/>
              <a:gd name="connsiteY316" fmla="*/ 868153 h 6856161"/>
              <a:gd name="connsiteX317" fmla="*/ 4963199 w 9298618"/>
              <a:gd name="connsiteY317" fmla="*/ 643814 h 6856161"/>
              <a:gd name="connsiteX318" fmla="*/ 4738861 w 9298618"/>
              <a:gd name="connsiteY318" fmla="*/ 643814 h 6856161"/>
              <a:gd name="connsiteX319" fmla="*/ 4738861 w 9298618"/>
              <a:gd name="connsiteY319" fmla="*/ 868153 h 6856161"/>
              <a:gd name="connsiteX320" fmla="*/ 5059785 w 9298618"/>
              <a:gd name="connsiteY320" fmla="*/ 862252 h 6856161"/>
              <a:gd name="connsiteX321" fmla="*/ 5272237 w 9298618"/>
              <a:gd name="connsiteY321" fmla="*/ 862252 h 6856161"/>
              <a:gd name="connsiteX322" fmla="*/ 5272237 w 9298618"/>
              <a:gd name="connsiteY322" fmla="*/ 649800 h 6856161"/>
              <a:gd name="connsiteX323" fmla="*/ 5059785 w 9298618"/>
              <a:gd name="connsiteY323" fmla="*/ 649800 h 6856161"/>
              <a:gd name="connsiteX324" fmla="*/ 5059785 w 9298618"/>
              <a:gd name="connsiteY324" fmla="*/ 862252 h 6856161"/>
              <a:gd name="connsiteX325" fmla="*/ 5380708 w 9298618"/>
              <a:gd name="connsiteY325" fmla="*/ 856309 h 6856161"/>
              <a:gd name="connsiteX326" fmla="*/ 5581318 w 9298618"/>
              <a:gd name="connsiteY326" fmla="*/ 856309 h 6856161"/>
              <a:gd name="connsiteX327" fmla="*/ 5581318 w 9298618"/>
              <a:gd name="connsiteY327" fmla="*/ 655700 h 6856161"/>
              <a:gd name="connsiteX328" fmla="*/ 5380708 w 9298618"/>
              <a:gd name="connsiteY328" fmla="*/ 655700 h 6856161"/>
              <a:gd name="connsiteX329" fmla="*/ 5380708 w 9298618"/>
              <a:gd name="connsiteY329" fmla="*/ 856309 h 6856161"/>
              <a:gd name="connsiteX330" fmla="*/ 5697698 w 9298618"/>
              <a:gd name="connsiteY330" fmla="*/ 854343 h 6856161"/>
              <a:gd name="connsiteX331" fmla="*/ 5894374 w 9298618"/>
              <a:gd name="connsiteY331" fmla="*/ 854343 h 6856161"/>
              <a:gd name="connsiteX332" fmla="*/ 5894374 w 9298618"/>
              <a:gd name="connsiteY332" fmla="*/ 657667 h 6856161"/>
              <a:gd name="connsiteX333" fmla="*/ 5697698 w 9298618"/>
              <a:gd name="connsiteY333" fmla="*/ 657667 h 6856161"/>
              <a:gd name="connsiteX334" fmla="*/ 5697698 w 9298618"/>
              <a:gd name="connsiteY334" fmla="*/ 854343 h 6856161"/>
              <a:gd name="connsiteX335" fmla="*/ 6016655 w 9298618"/>
              <a:gd name="connsiteY335" fmla="*/ 850366 h 6856161"/>
              <a:gd name="connsiteX336" fmla="*/ 6205421 w 9298618"/>
              <a:gd name="connsiteY336" fmla="*/ 850366 h 6856161"/>
              <a:gd name="connsiteX337" fmla="*/ 6205421 w 9298618"/>
              <a:gd name="connsiteY337" fmla="*/ 661600 h 6856161"/>
              <a:gd name="connsiteX338" fmla="*/ 6016655 w 9298618"/>
              <a:gd name="connsiteY338" fmla="*/ 661600 h 6856161"/>
              <a:gd name="connsiteX339" fmla="*/ 6016655 w 9298618"/>
              <a:gd name="connsiteY339" fmla="*/ 850366 h 6856161"/>
              <a:gd name="connsiteX340" fmla="*/ 6652089 w 9298618"/>
              <a:gd name="connsiteY340" fmla="*/ 844936 h 6856161"/>
              <a:gd name="connsiteX341" fmla="*/ 6829952 w 9298618"/>
              <a:gd name="connsiteY341" fmla="*/ 844936 h 6856161"/>
              <a:gd name="connsiteX342" fmla="*/ 6829952 w 9298618"/>
              <a:gd name="connsiteY342" fmla="*/ 667073 h 6856161"/>
              <a:gd name="connsiteX343" fmla="*/ 6652089 w 9298618"/>
              <a:gd name="connsiteY343" fmla="*/ 667073 h 6856161"/>
              <a:gd name="connsiteX344" fmla="*/ 6652089 w 9298618"/>
              <a:gd name="connsiteY344" fmla="*/ 844936 h 6856161"/>
              <a:gd name="connsiteX345" fmla="*/ 6969079 w 9298618"/>
              <a:gd name="connsiteY345" fmla="*/ 842970 h 6856161"/>
              <a:gd name="connsiteX346" fmla="*/ 7143009 w 9298618"/>
              <a:gd name="connsiteY346" fmla="*/ 842970 h 6856161"/>
              <a:gd name="connsiteX347" fmla="*/ 7143009 w 9298618"/>
              <a:gd name="connsiteY347" fmla="*/ 669040 h 6856161"/>
              <a:gd name="connsiteX348" fmla="*/ 6969079 w 9298618"/>
              <a:gd name="connsiteY348" fmla="*/ 669040 h 6856161"/>
              <a:gd name="connsiteX349" fmla="*/ 6969079 w 9298618"/>
              <a:gd name="connsiteY349" fmla="*/ 842970 h 6856161"/>
              <a:gd name="connsiteX350" fmla="*/ 7289020 w 9298618"/>
              <a:gd name="connsiteY350" fmla="*/ 838010 h 6856161"/>
              <a:gd name="connsiteX351" fmla="*/ 7453073 w 9298618"/>
              <a:gd name="connsiteY351" fmla="*/ 838010 h 6856161"/>
              <a:gd name="connsiteX352" fmla="*/ 7453073 w 9298618"/>
              <a:gd name="connsiteY352" fmla="*/ 673957 h 6856161"/>
              <a:gd name="connsiteX353" fmla="*/ 7289020 w 9298618"/>
              <a:gd name="connsiteY353" fmla="*/ 673957 h 6856161"/>
              <a:gd name="connsiteX354" fmla="*/ 7289020 w 9298618"/>
              <a:gd name="connsiteY354" fmla="*/ 838010 h 6856161"/>
              <a:gd name="connsiteX355" fmla="*/ 7932833 w 9298618"/>
              <a:gd name="connsiteY355" fmla="*/ 824200 h 6856161"/>
              <a:gd name="connsiteX356" fmla="*/ 8069224 w 9298618"/>
              <a:gd name="connsiteY356" fmla="*/ 824200 h 6856161"/>
              <a:gd name="connsiteX357" fmla="*/ 8069224 w 9298618"/>
              <a:gd name="connsiteY357" fmla="*/ 687810 h 6856161"/>
              <a:gd name="connsiteX358" fmla="*/ 7932833 w 9298618"/>
              <a:gd name="connsiteY358" fmla="*/ 687810 h 6856161"/>
              <a:gd name="connsiteX359" fmla="*/ 7932833 w 9298618"/>
              <a:gd name="connsiteY359" fmla="*/ 824200 h 6856161"/>
              <a:gd name="connsiteX360" fmla="*/ 8582590 w 9298618"/>
              <a:gd name="connsiteY360" fmla="*/ 804404 h 6856161"/>
              <a:gd name="connsiteX361" fmla="*/ 8679431 w 9298618"/>
              <a:gd name="connsiteY361" fmla="*/ 804404 h 6856161"/>
              <a:gd name="connsiteX362" fmla="*/ 8679431 w 9298618"/>
              <a:gd name="connsiteY362" fmla="*/ 707563 h 6856161"/>
              <a:gd name="connsiteX363" fmla="*/ 8582590 w 9298618"/>
              <a:gd name="connsiteY363" fmla="*/ 707563 h 6856161"/>
              <a:gd name="connsiteX364" fmla="*/ 8582590 w 9298618"/>
              <a:gd name="connsiteY364" fmla="*/ 804404 h 6856161"/>
              <a:gd name="connsiteX365" fmla="*/ 0 w 9298618"/>
              <a:gd name="connsiteY365" fmla="*/ 1196986 h 6856161"/>
              <a:gd name="connsiteX366" fmla="*/ 252002 w 9298618"/>
              <a:gd name="connsiteY366" fmla="*/ 1196986 h 6856161"/>
              <a:gd name="connsiteX367" fmla="*/ 252002 w 9298618"/>
              <a:gd name="connsiteY367" fmla="*/ 944985 h 6856161"/>
              <a:gd name="connsiteX368" fmla="*/ 0 w 9298618"/>
              <a:gd name="connsiteY368" fmla="*/ 944985 h 6856161"/>
              <a:gd name="connsiteX369" fmla="*/ 0 w 9298618"/>
              <a:gd name="connsiteY369" fmla="*/ 1196986 h 6856161"/>
              <a:gd name="connsiteX370" fmla="*/ 315023 w 9298618"/>
              <a:gd name="connsiteY370" fmla="*/ 1196986 h 6856161"/>
              <a:gd name="connsiteX371" fmla="*/ 567025 w 9298618"/>
              <a:gd name="connsiteY371" fmla="*/ 1196986 h 6856161"/>
              <a:gd name="connsiteX372" fmla="*/ 567025 w 9298618"/>
              <a:gd name="connsiteY372" fmla="*/ 944985 h 6856161"/>
              <a:gd name="connsiteX373" fmla="*/ 315023 w 9298618"/>
              <a:gd name="connsiteY373" fmla="*/ 944985 h 6856161"/>
              <a:gd name="connsiteX374" fmla="*/ 315023 w 9298618"/>
              <a:gd name="connsiteY374" fmla="*/ 1196986 h 6856161"/>
              <a:gd name="connsiteX375" fmla="*/ 630004 w 9298618"/>
              <a:gd name="connsiteY375" fmla="*/ 1196986 h 6856161"/>
              <a:gd name="connsiteX376" fmla="*/ 882005 w 9298618"/>
              <a:gd name="connsiteY376" fmla="*/ 1196986 h 6856161"/>
              <a:gd name="connsiteX377" fmla="*/ 882005 w 9298618"/>
              <a:gd name="connsiteY377" fmla="*/ 944985 h 6856161"/>
              <a:gd name="connsiteX378" fmla="*/ 630004 w 9298618"/>
              <a:gd name="connsiteY378" fmla="*/ 944985 h 6856161"/>
              <a:gd name="connsiteX379" fmla="*/ 630004 w 9298618"/>
              <a:gd name="connsiteY379" fmla="*/ 1196986 h 6856161"/>
              <a:gd name="connsiteX380" fmla="*/ 944985 w 9298618"/>
              <a:gd name="connsiteY380" fmla="*/ 1196986 h 6856161"/>
              <a:gd name="connsiteX381" fmla="*/ 1196986 w 9298618"/>
              <a:gd name="connsiteY381" fmla="*/ 1196986 h 6856161"/>
              <a:gd name="connsiteX382" fmla="*/ 1196986 w 9298618"/>
              <a:gd name="connsiteY382" fmla="*/ 944985 h 6856161"/>
              <a:gd name="connsiteX383" fmla="*/ 944985 w 9298618"/>
              <a:gd name="connsiteY383" fmla="*/ 944985 h 6856161"/>
              <a:gd name="connsiteX384" fmla="*/ 944985 w 9298618"/>
              <a:gd name="connsiteY384" fmla="*/ 1196986 h 6856161"/>
              <a:gd name="connsiteX385" fmla="*/ 1260008 w 9298618"/>
              <a:gd name="connsiteY385" fmla="*/ 1196986 h 6856161"/>
              <a:gd name="connsiteX386" fmla="*/ 1512009 w 9298618"/>
              <a:gd name="connsiteY386" fmla="*/ 1196986 h 6856161"/>
              <a:gd name="connsiteX387" fmla="*/ 1512009 w 9298618"/>
              <a:gd name="connsiteY387" fmla="*/ 944985 h 6856161"/>
              <a:gd name="connsiteX388" fmla="*/ 1260008 w 9298618"/>
              <a:gd name="connsiteY388" fmla="*/ 944985 h 6856161"/>
              <a:gd name="connsiteX389" fmla="*/ 1260008 w 9298618"/>
              <a:gd name="connsiteY389" fmla="*/ 1196986 h 6856161"/>
              <a:gd name="connsiteX390" fmla="*/ 1574988 w 9298618"/>
              <a:gd name="connsiteY390" fmla="*/ 1196986 h 6856161"/>
              <a:gd name="connsiteX391" fmla="*/ 1826990 w 9298618"/>
              <a:gd name="connsiteY391" fmla="*/ 1196986 h 6856161"/>
              <a:gd name="connsiteX392" fmla="*/ 1826990 w 9298618"/>
              <a:gd name="connsiteY392" fmla="*/ 944985 h 6856161"/>
              <a:gd name="connsiteX393" fmla="*/ 1574988 w 9298618"/>
              <a:gd name="connsiteY393" fmla="*/ 944985 h 6856161"/>
              <a:gd name="connsiteX394" fmla="*/ 1574988 w 9298618"/>
              <a:gd name="connsiteY394" fmla="*/ 1196986 h 6856161"/>
              <a:gd name="connsiteX395" fmla="*/ 1890012 w 9298618"/>
              <a:gd name="connsiteY395" fmla="*/ 1196986 h 6856161"/>
              <a:gd name="connsiteX396" fmla="*/ 2142013 w 9298618"/>
              <a:gd name="connsiteY396" fmla="*/ 1196986 h 6856161"/>
              <a:gd name="connsiteX397" fmla="*/ 2142013 w 9298618"/>
              <a:gd name="connsiteY397" fmla="*/ 944985 h 6856161"/>
              <a:gd name="connsiteX398" fmla="*/ 1890012 w 9298618"/>
              <a:gd name="connsiteY398" fmla="*/ 944985 h 6856161"/>
              <a:gd name="connsiteX399" fmla="*/ 1890012 w 9298618"/>
              <a:gd name="connsiteY399" fmla="*/ 1196986 h 6856161"/>
              <a:gd name="connsiteX400" fmla="*/ 2204992 w 9298618"/>
              <a:gd name="connsiteY400" fmla="*/ 1196986 h 6856161"/>
              <a:gd name="connsiteX401" fmla="*/ 2456994 w 9298618"/>
              <a:gd name="connsiteY401" fmla="*/ 1196986 h 6856161"/>
              <a:gd name="connsiteX402" fmla="*/ 2456994 w 9298618"/>
              <a:gd name="connsiteY402" fmla="*/ 944985 h 6856161"/>
              <a:gd name="connsiteX403" fmla="*/ 2204992 w 9298618"/>
              <a:gd name="connsiteY403" fmla="*/ 944985 h 6856161"/>
              <a:gd name="connsiteX404" fmla="*/ 2204992 w 9298618"/>
              <a:gd name="connsiteY404" fmla="*/ 1196986 h 6856161"/>
              <a:gd name="connsiteX405" fmla="*/ 2520016 w 9298618"/>
              <a:gd name="connsiteY405" fmla="*/ 1196986 h 6856161"/>
              <a:gd name="connsiteX406" fmla="*/ 2772017 w 9298618"/>
              <a:gd name="connsiteY406" fmla="*/ 1196986 h 6856161"/>
              <a:gd name="connsiteX407" fmla="*/ 2772017 w 9298618"/>
              <a:gd name="connsiteY407" fmla="*/ 944985 h 6856161"/>
              <a:gd name="connsiteX408" fmla="*/ 2520016 w 9298618"/>
              <a:gd name="connsiteY408" fmla="*/ 944985 h 6856161"/>
              <a:gd name="connsiteX409" fmla="*/ 2520016 w 9298618"/>
              <a:gd name="connsiteY409" fmla="*/ 1196986 h 6856161"/>
              <a:gd name="connsiteX410" fmla="*/ 2834996 w 9298618"/>
              <a:gd name="connsiteY410" fmla="*/ 1196986 h 6856161"/>
              <a:gd name="connsiteX411" fmla="*/ 3086998 w 9298618"/>
              <a:gd name="connsiteY411" fmla="*/ 1196986 h 6856161"/>
              <a:gd name="connsiteX412" fmla="*/ 3086998 w 9298618"/>
              <a:gd name="connsiteY412" fmla="*/ 944985 h 6856161"/>
              <a:gd name="connsiteX413" fmla="*/ 2834996 w 9298618"/>
              <a:gd name="connsiteY413" fmla="*/ 944985 h 6856161"/>
              <a:gd name="connsiteX414" fmla="*/ 2834996 w 9298618"/>
              <a:gd name="connsiteY414" fmla="*/ 1196986 h 6856161"/>
              <a:gd name="connsiteX415" fmla="*/ 3150020 w 9298618"/>
              <a:gd name="connsiteY415" fmla="*/ 1196986 h 6856161"/>
              <a:gd name="connsiteX416" fmla="*/ 3402021 w 9298618"/>
              <a:gd name="connsiteY416" fmla="*/ 1196986 h 6856161"/>
              <a:gd name="connsiteX417" fmla="*/ 3402021 w 9298618"/>
              <a:gd name="connsiteY417" fmla="*/ 944985 h 6856161"/>
              <a:gd name="connsiteX418" fmla="*/ 3150020 w 9298618"/>
              <a:gd name="connsiteY418" fmla="*/ 944985 h 6856161"/>
              <a:gd name="connsiteX419" fmla="*/ 3150020 w 9298618"/>
              <a:gd name="connsiteY419" fmla="*/ 1196986 h 6856161"/>
              <a:gd name="connsiteX420" fmla="*/ 3465000 w 9298618"/>
              <a:gd name="connsiteY420" fmla="*/ 1196986 h 6856161"/>
              <a:gd name="connsiteX421" fmla="*/ 3717002 w 9298618"/>
              <a:gd name="connsiteY421" fmla="*/ 1196986 h 6856161"/>
              <a:gd name="connsiteX422" fmla="*/ 3717002 w 9298618"/>
              <a:gd name="connsiteY422" fmla="*/ 944985 h 6856161"/>
              <a:gd name="connsiteX423" fmla="*/ 3465000 w 9298618"/>
              <a:gd name="connsiteY423" fmla="*/ 944985 h 6856161"/>
              <a:gd name="connsiteX424" fmla="*/ 3465000 w 9298618"/>
              <a:gd name="connsiteY424" fmla="*/ 1196986 h 6856161"/>
              <a:gd name="connsiteX425" fmla="*/ 3781990 w 9298618"/>
              <a:gd name="connsiteY425" fmla="*/ 1195019 h 6856161"/>
              <a:gd name="connsiteX426" fmla="*/ 4030058 w 9298618"/>
              <a:gd name="connsiteY426" fmla="*/ 1195019 h 6856161"/>
              <a:gd name="connsiteX427" fmla="*/ 4030058 w 9298618"/>
              <a:gd name="connsiteY427" fmla="*/ 946951 h 6856161"/>
              <a:gd name="connsiteX428" fmla="*/ 3781990 w 9298618"/>
              <a:gd name="connsiteY428" fmla="*/ 946951 h 6856161"/>
              <a:gd name="connsiteX429" fmla="*/ 3781990 w 9298618"/>
              <a:gd name="connsiteY429" fmla="*/ 1195019 h 6856161"/>
              <a:gd name="connsiteX430" fmla="*/ 4098467 w 9298618"/>
              <a:gd name="connsiteY430" fmla="*/ 1193523 h 6856161"/>
              <a:gd name="connsiteX431" fmla="*/ 4343543 w 9298618"/>
              <a:gd name="connsiteY431" fmla="*/ 1193523 h 6856161"/>
              <a:gd name="connsiteX432" fmla="*/ 4343543 w 9298618"/>
              <a:gd name="connsiteY432" fmla="*/ 948448 h 6856161"/>
              <a:gd name="connsiteX433" fmla="*/ 4098467 w 9298618"/>
              <a:gd name="connsiteY433" fmla="*/ 948448 h 6856161"/>
              <a:gd name="connsiteX434" fmla="*/ 4098467 w 9298618"/>
              <a:gd name="connsiteY434" fmla="*/ 1193523 h 6856161"/>
              <a:gd name="connsiteX435" fmla="*/ 4418408 w 9298618"/>
              <a:gd name="connsiteY435" fmla="*/ 1188606 h 6856161"/>
              <a:gd name="connsiteX436" fmla="*/ 4653606 w 9298618"/>
              <a:gd name="connsiteY436" fmla="*/ 1188606 h 6856161"/>
              <a:gd name="connsiteX437" fmla="*/ 4653606 w 9298618"/>
              <a:gd name="connsiteY437" fmla="*/ 953407 h 6856161"/>
              <a:gd name="connsiteX438" fmla="*/ 4418408 w 9298618"/>
              <a:gd name="connsiteY438" fmla="*/ 953407 h 6856161"/>
              <a:gd name="connsiteX439" fmla="*/ 4418408 w 9298618"/>
              <a:gd name="connsiteY439" fmla="*/ 1188606 h 6856161"/>
              <a:gd name="connsiteX440" fmla="*/ 4736381 w 9298618"/>
              <a:gd name="connsiteY440" fmla="*/ 1185656 h 6856161"/>
              <a:gd name="connsiteX441" fmla="*/ 4965637 w 9298618"/>
              <a:gd name="connsiteY441" fmla="*/ 1185656 h 6856161"/>
              <a:gd name="connsiteX442" fmla="*/ 4965637 w 9298618"/>
              <a:gd name="connsiteY442" fmla="*/ 956400 h 6856161"/>
              <a:gd name="connsiteX443" fmla="*/ 4736381 w 9298618"/>
              <a:gd name="connsiteY443" fmla="*/ 956400 h 6856161"/>
              <a:gd name="connsiteX444" fmla="*/ 4736381 w 9298618"/>
              <a:gd name="connsiteY444" fmla="*/ 1185656 h 6856161"/>
              <a:gd name="connsiteX445" fmla="*/ 5057818 w 9298618"/>
              <a:gd name="connsiteY445" fmla="*/ 1179200 h 6856161"/>
              <a:gd name="connsiteX446" fmla="*/ 5274247 w 9298618"/>
              <a:gd name="connsiteY446" fmla="*/ 1179200 h 6856161"/>
              <a:gd name="connsiteX447" fmla="*/ 5274247 w 9298618"/>
              <a:gd name="connsiteY447" fmla="*/ 962771 h 6856161"/>
              <a:gd name="connsiteX448" fmla="*/ 5057818 w 9298618"/>
              <a:gd name="connsiteY448" fmla="*/ 962771 h 6856161"/>
              <a:gd name="connsiteX449" fmla="*/ 5057818 w 9298618"/>
              <a:gd name="connsiteY449" fmla="*/ 1179200 h 6856161"/>
              <a:gd name="connsiteX450" fmla="*/ 5378741 w 9298618"/>
              <a:gd name="connsiteY450" fmla="*/ 1173300 h 6856161"/>
              <a:gd name="connsiteX451" fmla="*/ 5583284 w 9298618"/>
              <a:gd name="connsiteY451" fmla="*/ 1173300 h 6856161"/>
              <a:gd name="connsiteX452" fmla="*/ 5583284 w 9298618"/>
              <a:gd name="connsiteY452" fmla="*/ 968714 h 6856161"/>
              <a:gd name="connsiteX453" fmla="*/ 5378741 w 9298618"/>
              <a:gd name="connsiteY453" fmla="*/ 968714 h 6856161"/>
              <a:gd name="connsiteX454" fmla="*/ 5378741 w 9298618"/>
              <a:gd name="connsiteY454" fmla="*/ 1173300 h 6856161"/>
              <a:gd name="connsiteX455" fmla="*/ 5696202 w 9298618"/>
              <a:gd name="connsiteY455" fmla="*/ 1170820 h 6856161"/>
              <a:gd name="connsiteX456" fmla="*/ 5895828 w 9298618"/>
              <a:gd name="connsiteY456" fmla="*/ 1170820 h 6856161"/>
              <a:gd name="connsiteX457" fmla="*/ 5895828 w 9298618"/>
              <a:gd name="connsiteY457" fmla="*/ 971194 h 6856161"/>
              <a:gd name="connsiteX458" fmla="*/ 5696202 w 9298618"/>
              <a:gd name="connsiteY458" fmla="*/ 971194 h 6856161"/>
              <a:gd name="connsiteX459" fmla="*/ 5696202 w 9298618"/>
              <a:gd name="connsiteY459" fmla="*/ 1170820 h 6856161"/>
              <a:gd name="connsiteX460" fmla="*/ 6015159 w 9298618"/>
              <a:gd name="connsiteY460" fmla="*/ 1166843 h 6856161"/>
              <a:gd name="connsiteX461" fmla="*/ 6206875 w 9298618"/>
              <a:gd name="connsiteY461" fmla="*/ 1166843 h 6856161"/>
              <a:gd name="connsiteX462" fmla="*/ 6206875 w 9298618"/>
              <a:gd name="connsiteY462" fmla="*/ 975127 h 6856161"/>
              <a:gd name="connsiteX463" fmla="*/ 6015159 w 9298618"/>
              <a:gd name="connsiteY463" fmla="*/ 975127 h 6856161"/>
              <a:gd name="connsiteX464" fmla="*/ 6015159 w 9298618"/>
              <a:gd name="connsiteY464" fmla="*/ 1166843 h 6856161"/>
              <a:gd name="connsiteX465" fmla="*/ 6331165 w 9298618"/>
              <a:gd name="connsiteY465" fmla="*/ 1165860 h 6856161"/>
              <a:gd name="connsiteX466" fmla="*/ 6520915 w 9298618"/>
              <a:gd name="connsiteY466" fmla="*/ 1165860 h 6856161"/>
              <a:gd name="connsiteX467" fmla="*/ 6520915 w 9298618"/>
              <a:gd name="connsiteY467" fmla="*/ 976111 h 6856161"/>
              <a:gd name="connsiteX468" fmla="*/ 6331165 w 9298618"/>
              <a:gd name="connsiteY468" fmla="*/ 976111 h 6856161"/>
              <a:gd name="connsiteX469" fmla="*/ 6331165 w 9298618"/>
              <a:gd name="connsiteY469" fmla="*/ 1165860 h 6856161"/>
              <a:gd name="connsiteX470" fmla="*/ 6648626 w 9298618"/>
              <a:gd name="connsiteY470" fmla="*/ 1163423 h 6856161"/>
              <a:gd name="connsiteX471" fmla="*/ 6833415 w 9298618"/>
              <a:gd name="connsiteY471" fmla="*/ 1163423 h 6856161"/>
              <a:gd name="connsiteX472" fmla="*/ 6833415 w 9298618"/>
              <a:gd name="connsiteY472" fmla="*/ 978633 h 6856161"/>
              <a:gd name="connsiteX473" fmla="*/ 6648626 w 9298618"/>
              <a:gd name="connsiteY473" fmla="*/ 978633 h 6856161"/>
              <a:gd name="connsiteX474" fmla="*/ 6648626 w 9298618"/>
              <a:gd name="connsiteY474" fmla="*/ 1163423 h 6856161"/>
              <a:gd name="connsiteX475" fmla="*/ 7284573 w 9298618"/>
              <a:gd name="connsiteY475" fmla="*/ 1157480 h 6856161"/>
              <a:gd name="connsiteX476" fmla="*/ 7457519 w 9298618"/>
              <a:gd name="connsiteY476" fmla="*/ 1157480 h 6856161"/>
              <a:gd name="connsiteX477" fmla="*/ 7457519 w 9298618"/>
              <a:gd name="connsiteY477" fmla="*/ 984534 h 6856161"/>
              <a:gd name="connsiteX478" fmla="*/ 7284573 w 9298618"/>
              <a:gd name="connsiteY478" fmla="*/ 984534 h 6856161"/>
              <a:gd name="connsiteX479" fmla="*/ 7284573 w 9298618"/>
              <a:gd name="connsiteY479" fmla="*/ 1157480 h 6856161"/>
              <a:gd name="connsiteX480" fmla="*/ 7603016 w 9298618"/>
              <a:gd name="connsiteY480" fmla="*/ 1154017 h 6856161"/>
              <a:gd name="connsiteX481" fmla="*/ 7769036 w 9298618"/>
              <a:gd name="connsiteY481" fmla="*/ 1154017 h 6856161"/>
              <a:gd name="connsiteX482" fmla="*/ 7769036 w 9298618"/>
              <a:gd name="connsiteY482" fmla="*/ 987997 h 6856161"/>
              <a:gd name="connsiteX483" fmla="*/ 7603016 w 9298618"/>
              <a:gd name="connsiteY483" fmla="*/ 987997 h 6856161"/>
              <a:gd name="connsiteX484" fmla="*/ 7603016 w 9298618"/>
              <a:gd name="connsiteY484" fmla="*/ 1154017 h 6856161"/>
              <a:gd name="connsiteX485" fmla="*/ 8247343 w 9298618"/>
              <a:gd name="connsiteY485" fmla="*/ 1139694 h 6856161"/>
              <a:gd name="connsiteX486" fmla="*/ 8384717 w 9298618"/>
              <a:gd name="connsiteY486" fmla="*/ 1139694 h 6856161"/>
              <a:gd name="connsiteX487" fmla="*/ 8384717 w 9298618"/>
              <a:gd name="connsiteY487" fmla="*/ 1002320 h 6856161"/>
              <a:gd name="connsiteX488" fmla="*/ 8247343 w 9298618"/>
              <a:gd name="connsiteY488" fmla="*/ 1002320 h 6856161"/>
              <a:gd name="connsiteX489" fmla="*/ 8247343 w 9298618"/>
              <a:gd name="connsiteY489" fmla="*/ 1139694 h 6856161"/>
              <a:gd name="connsiteX490" fmla="*/ 8905993 w 9298618"/>
              <a:gd name="connsiteY490" fmla="*/ 1111005 h 6856161"/>
              <a:gd name="connsiteX491" fmla="*/ 8986032 w 9298618"/>
              <a:gd name="connsiteY491" fmla="*/ 1111005 h 6856161"/>
              <a:gd name="connsiteX492" fmla="*/ 8986032 w 9298618"/>
              <a:gd name="connsiteY492" fmla="*/ 1030966 h 6856161"/>
              <a:gd name="connsiteX493" fmla="*/ 8905993 w 9298618"/>
              <a:gd name="connsiteY493" fmla="*/ 1030966 h 6856161"/>
              <a:gd name="connsiteX494" fmla="*/ 8905993 w 9298618"/>
              <a:gd name="connsiteY494" fmla="*/ 1111005 h 6856161"/>
              <a:gd name="connsiteX495" fmla="*/ 0 w 9298618"/>
              <a:gd name="connsiteY495" fmla="*/ 1512010 h 6856161"/>
              <a:gd name="connsiteX496" fmla="*/ 252002 w 9298618"/>
              <a:gd name="connsiteY496" fmla="*/ 1512010 h 6856161"/>
              <a:gd name="connsiteX497" fmla="*/ 252002 w 9298618"/>
              <a:gd name="connsiteY497" fmla="*/ 1260008 h 6856161"/>
              <a:gd name="connsiteX498" fmla="*/ 0 w 9298618"/>
              <a:gd name="connsiteY498" fmla="*/ 1260008 h 6856161"/>
              <a:gd name="connsiteX499" fmla="*/ 0 w 9298618"/>
              <a:gd name="connsiteY499" fmla="*/ 1512010 h 6856161"/>
              <a:gd name="connsiteX500" fmla="*/ 315023 w 9298618"/>
              <a:gd name="connsiteY500" fmla="*/ 1512010 h 6856161"/>
              <a:gd name="connsiteX501" fmla="*/ 567025 w 9298618"/>
              <a:gd name="connsiteY501" fmla="*/ 1512010 h 6856161"/>
              <a:gd name="connsiteX502" fmla="*/ 567025 w 9298618"/>
              <a:gd name="connsiteY502" fmla="*/ 1260008 h 6856161"/>
              <a:gd name="connsiteX503" fmla="*/ 315023 w 9298618"/>
              <a:gd name="connsiteY503" fmla="*/ 1260008 h 6856161"/>
              <a:gd name="connsiteX504" fmla="*/ 315023 w 9298618"/>
              <a:gd name="connsiteY504" fmla="*/ 1512010 h 6856161"/>
              <a:gd name="connsiteX505" fmla="*/ 630004 w 9298618"/>
              <a:gd name="connsiteY505" fmla="*/ 1512010 h 6856161"/>
              <a:gd name="connsiteX506" fmla="*/ 882005 w 9298618"/>
              <a:gd name="connsiteY506" fmla="*/ 1512010 h 6856161"/>
              <a:gd name="connsiteX507" fmla="*/ 882005 w 9298618"/>
              <a:gd name="connsiteY507" fmla="*/ 1260008 h 6856161"/>
              <a:gd name="connsiteX508" fmla="*/ 630004 w 9298618"/>
              <a:gd name="connsiteY508" fmla="*/ 1260008 h 6856161"/>
              <a:gd name="connsiteX509" fmla="*/ 630004 w 9298618"/>
              <a:gd name="connsiteY509" fmla="*/ 1512010 h 6856161"/>
              <a:gd name="connsiteX510" fmla="*/ 944985 w 9298618"/>
              <a:gd name="connsiteY510" fmla="*/ 1512010 h 6856161"/>
              <a:gd name="connsiteX511" fmla="*/ 1196986 w 9298618"/>
              <a:gd name="connsiteY511" fmla="*/ 1512010 h 6856161"/>
              <a:gd name="connsiteX512" fmla="*/ 1196986 w 9298618"/>
              <a:gd name="connsiteY512" fmla="*/ 1260008 h 6856161"/>
              <a:gd name="connsiteX513" fmla="*/ 944985 w 9298618"/>
              <a:gd name="connsiteY513" fmla="*/ 1260008 h 6856161"/>
              <a:gd name="connsiteX514" fmla="*/ 944985 w 9298618"/>
              <a:gd name="connsiteY514" fmla="*/ 1512010 h 6856161"/>
              <a:gd name="connsiteX515" fmla="*/ 1260008 w 9298618"/>
              <a:gd name="connsiteY515" fmla="*/ 1512010 h 6856161"/>
              <a:gd name="connsiteX516" fmla="*/ 1512009 w 9298618"/>
              <a:gd name="connsiteY516" fmla="*/ 1512010 h 6856161"/>
              <a:gd name="connsiteX517" fmla="*/ 1512009 w 9298618"/>
              <a:gd name="connsiteY517" fmla="*/ 1260008 h 6856161"/>
              <a:gd name="connsiteX518" fmla="*/ 1260008 w 9298618"/>
              <a:gd name="connsiteY518" fmla="*/ 1260008 h 6856161"/>
              <a:gd name="connsiteX519" fmla="*/ 1260008 w 9298618"/>
              <a:gd name="connsiteY519" fmla="*/ 1512010 h 6856161"/>
              <a:gd name="connsiteX520" fmla="*/ 1574988 w 9298618"/>
              <a:gd name="connsiteY520" fmla="*/ 1512010 h 6856161"/>
              <a:gd name="connsiteX521" fmla="*/ 1826990 w 9298618"/>
              <a:gd name="connsiteY521" fmla="*/ 1512010 h 6856161"/>
              <a:gd name="connsiteX522" fmla="*/ 1826990 w 9298618"/>
              <a:gd name="connsiteY522" fmla="*/ 1260008 h 6856161"/>
              <a:gd name="connsiteX523" fmla="*/ 1574988 w 9298618"/>
              <a:gd name="connsiteY523" fmla="*/ 1260008 h 6856161"/>
              <a:gd name="connsiteX524" fmla="*/ 1574988 w 9298618"/>
              <a:gd name="connsiteY524" fmla="*/ 1512010 h 6856161"/>
              <a:gd name="connsiteX525" fmla="*/ 1890012 w 9298618"/>
              <a:gd name="connsiteY525" fmla="*/ 1512010 h 6856161"/>
              <a:gd name="connsiteX526" fmla="*/ 2142013 w 9298618"/>
              <a:gd name="connsiteY526" fmla="*/ 1512010 h 6856161"/>
              <a:gd name="connsiteX527" fmla="*/ 2142013 w 9298618"/>
              <a:gd name="connsiteY527" fmla="*/ 1260008 h 6856161"/>
              <a:gd name="connsiteX528" fmla="*/ 1890012 w 9298618"/>
              <a:gd name="connsiteY528" fmla="*/ 1260008 h 6856161"/>
              <a:gd name="connsiteX529" fmla="*/ 1890012 w 9298618"/>
              <a:gd name="connsiteY529" fmla="*/ 1512010 h 6856161"/>
              <a:gd name="connsiteX530" fmla="*/ 2204992 w 9298618"/>
              <a:gd name="connsiteY530" fmla="*/ 1512010 h 6856161"/>
              <a:gd name="connsiteX531" fmla="*/ 2456994 w 9298618"/>
              <a:gd name="connsiteY531" fmla="*/ 1512010 h 6856161"/>
              <a:gd name="connsiteX532" fmla="*/ 2456994 w 9298618"/>
              <a:gd name="connsiteY532" fmla="*/ 1260008 h 6856161"/>
              <a:gd name="connsiteX533" fmla="*/ 2204992 w 9298618"/>
              <a:gd name="connsiteY533" fmla="*/ 1260008 h 6856161"/>
              <a:gd name="connsiteX534" fmla="*/ 2204992 w 9298618"/>
              <a:gd name="connsiteY534" fmla="*/ 1512010 h 6856161"/>
              <a:gd name="connsiteX535" fmla="*/ 2520016 w 9298618"/>
              <a:gd name="connsiteY535" fmla="*/ 1512010 h 6856161"/>
              <a:gd name="connsiteX536" fmla="*/ 2772017 w 9298618"/>
              <a:gd name="connsiteY536" fmla="*/ 1512010 h 6856161"/>
              <a:gd name="connsiteX537" fmla="*/ 2772017 w 9298618"/>
              <a:gd name="connsiteY537" fmla="*/ 1260008 h 6856161"/>
              <a:gd name="connsiteX538" fmla="*/ 2520016 w 9298618"/>
              <a:gd name="connsiteY538" fmla="*/ 1260008 h 6856161"/>
              <a:gd name="connsiteX539" fmla="*/ 2520016 w 9298618"/>
              <a:gd name="connsiteY539" fmla="*/ 1512010 h 6856161"/>
              <a:gd name="connsiteX540" fmla="*/ 2834996 w 9298618"/>
              <a:gd name="connsiteY540" fmla="*/ 1512010 h 6856161"/>
              <a:gd name="connsiteX541" fmla="*/ 3086998 w 9298618"/>
              <a:gd name="connsiteY541" fmla="*/ 1512010 h 6856161"/>
              <a:gd name="connsiteX542" fmla="*/ 3086998 w 9298618"/>
              <a:gd name="connsiteY542" fmla="*/ 1260008 h 6856161"/>
              <a:gd name="connsiteX543" fmla="*/ 2834996 w 9298618"/>
              <a:gd name="connsiteY543" fmla="*/ 1260008 h 6856161"/>
              <a:gd name="connsiteX544" fmla="*/ 2834996 w 9298618"/>
              <a:gd name="connsiteY544" fmla="*/ 1512010 h 6856161"/>
              <a:gd name="connsiteX545" fmla="*/ 3150020 w 9298618"/>
              <a:gd name="connsiteY545" fmla="*/ 1512010 h 6856161"/>
              <a:gd name="connsiteX546" fmla="*/ 3402021 w 9298618"/>
              <a:gd name="connsiteY546" fmla="*/ 1512010 h 6856161"/>
              <a:gd name="connsiteX547" fmla="*/ 3402021 w 9298618"/>
              <a:gd name="connsiteY547" fmla="*/ 1260008 h 6856161"/>
              <a:gd name="connsiteX548" fmla="*/ 3150020 w 9298618"/>
              <a:gd name="connsiteY548" fmla="*/ 1260008 h 6856161"/>
              <a:gd name="connsiteX549" fmla="*/ 3150020 w 9298618"/>
              <a:gd name="connsiteY549" fmla="*/ 1512010 h 6856161"/>
              <a:gd name="connsiteX550" fmla="*/ 3465000 w 9298618"/>
              <a:gd name="connsiteY550" fmla="*/ 1512010 h 6856161"/>
              <a:gd name="connsiteX551" fmla="*/ 3717002 w 9298618"/>
              <a:gd name="connsiteY551" fmla="*/ 1512010 h 6856161"/>
              <a:gd name="connsiteX552" fmla="*/ 3717002 w 9298618"/>
              <a:gd name="connsiteY552" fmla="*/ 1260008 h 6856161"/>
              <a:gd name="connsiteX553" fmla="*/ 3465000 w 9298618"/>
              <a:gd name="connsiteY553" fmla="*/ 1260008 h 6856161"/>
              <a:gd name="connsiteX554" fmla="*/ 3465000 w 9298618"/>
              <a:gd name="connsiteY554" fmla="*/ 1512010 h 6856161"/>
              <a:gd name="connsiteX555" fmla="*/ 3781007 w 9298618"/>
              <a:gd name="connsiteY555" fmla="*/ 1511026 h 6856161"/>
              <a:gd name="connsiteX556" fmla="*/ 4031042 w 9298618"/>
              <a:gd name="connsiteY556" fmla="*/ 1511026 h 6856161"/>
              <a:gd name="connsiteX557" fmla="*/ 4031042 w 9298618"/>
              <a:gd name="connsiteY557" fmla="*/ 1260991 h 6856161"/>
              <a:gd name="connsiteX558" fmla="*/ 3781007 w 9298618"/>
              <a:gd name="connsiteY558" fmla="*/ 1260991 h 6856161"/>
              <a:gd name="connsiteX559" fmla="*/ 3781007 w 9298618"/>
              <a:gd name="connsiteY559" fmla="*/ 1511026 h 6856161"/>
              <a:gd name="connsiteX560" fmla="*/ 4097997 w 9298618"/>
              <a:gd name="connsiteY560" fmla="*/ 1509059 h 6856161"/>
              <a:gd name="connsiteX561" fmla="*/ 4344056 w 9298618"/>
              <a:gd name="connsiteY561" fmla="*/ 1509059 h 6856161"/>
              <a:gd name="connsiteX562" fmla="*/ 4344056 w 9298618"/>
              <a:gd name="connsiteY562" fmla="*/ 1263001 h 6856161"/>
              <a:gd name="connsiteX563" fmla="*/ 4097997 w 9298618"/>
              <a:gd name="connsiteY563" fmla="*/ 1263001 h 6856161"/>
              <a:gd name="connsiteX564" fmla="*/ 4097997 w 9298618"/>
              <a:gd name="connsiteY564" fmla="*/ 1509059 h 6856161"/>
              <a:gd name="connsiteX565" fmla="*/ 4417425 w 9298618"/>
              <a:gd name="connsiteY565" fmla="*/ 1504613 h 6856161"/>
              <a:gd name="connsiteX566" fmla="*/ 4654590 w 9298618"/>
              <a:gd name="connsiteY566" fmla="*/ 1504613 h 6856161"/>
              <a:gd name="connsiteX567" fmla="*/ 4654590 w 9298618"/>
              <a:gd name="connsiteY567" fmla="*/ 1267447 h 6856161"/>
              <a:gd name="connsiteX568" fmla="*/ 4417425 w 9298618"/>
              <a:gd name="connsiteY568" fmla="*/ 1267447 h 6856161"/>
              <a:gd name="connsiteX569" fmla="*/ 4417425 w 9298618"/>
              <a:gd name="connsiteY569" fmla="*/ 1504613 h 6856161"/>
              <a:gd name="connsiteX570" fmla="*/ 4735868 w 9298618"/>
              <a:gd name="connsiteY570" fmla="*/ 1501150 h 6856161"/>
              <a:gd name="connsiteX571" fmla="*/ 4966107 w 9298618"/>
              <a:gd name="connsiteY571" fmla="*/ 1501150 h 6856161"/>
              <a:gd name="connsiteX572" fmla="*/ 4966107 w 9298618"/>
              <a:gd name="connsiteY572" fmla="*/ 1270911 h 6856161"/>
              <a:gd name="connsiteX573" fmla="*/ 4735868 w 9298618"/>
              <a:gd name="connsiteY573" fmla="*/ 1270911 h 6856161"/>
              <a:gd name="connsiteX574" fmla="*/ 4735868 w 9298618"/>
              <a:gd name="connsiteY574" fmla="*/ 1501150 h 6856161"/>
              <a:gd name="connsiteX575" fmla="*/ 5056834 w 9298618"/>
              <a:gd name="connsiteY575" fmla="*/ 1495206 h 6856161"/>
              <a:gd name="connsiteX576" fmla="*/ 5275230 w 9298618"/>
              <a:gd name="connsiteY576" fmla="*/ 1495206 h 6856161"/>
              <a:gd name="connsiteX577" fmla="*/ 5275230 w 9298618"/>
              <a:gd name="connsiteY577" fmla="*/ 1276811 h 6856161"/>
              <a:gd name="connsiteX578" fmla="*/ 5056834 w 9298618"/>
              <a:gd name="connsiteY578" fmla="*/ 1276811 h 6856161"/>
              <a:gd name="connsiteX579" fmla="*/ 5056834 w 9298618"/>
              <a:gd name="connsiteY579" fmla="*/ 1495206 h 6856161"/>
              <a:gd name="connsiteX580" fmla="*/ 5378228 w 9298618"/>
              <a:gd name="connsiteY580" fmla="*/ 1488793 h 6856161"/>
              <a:gd name="connsiteX581" fmla="*/ 5583797 w 9298618"/>
              <a:gd name="connsiteY581" fmla="*/ 1488793 h 6856161"/>
              <a:gd name="connsiteX582" fmla="*/ 5583797 w 9298618"/>
              <a:gd name="connsiteY582" fmla="*/ 1283224 h 6856161"/>
              <a:gd name="connsiteX583" fmla="*/ 5378228 w 9298618"/>
              <a:gd name="connsiteY583" fmla="*/ 1283224 h 6856161"/>
              <a:gd name="connsiteX584" fmla="*/ 5378228 w 9298618"/>
              <a:gd name="connsiteY584" fmla="*/ 1488793 h 6856161"/>
              <a:gd name="connsiteX585" fmla="*/ 5695732 w 9298618"/>
              <a:gd name="connsiteY585" fmla="*/ 1486313 h 6856161"/>
              <a:gd name="connsiteX586" fmla="*/ 5896341 w 9298618"/>
              <a:gd name="connsiteY586" fmla="*/ 1486313 h 6856161"/>
              <a:gd name="connsiteX587" fmla="*/ 5896341 w 9298618"/>
              <a:gd name="connsiteY587" fmla="*/ 1285704 h 6856161"/>
              <a:gd name="connsiteX588" fmla="*/ 5695732 w 9298618"/>
              <a:gd name="connsiteY588" fmla="*/ 1285704 h 6856161"/>
              <a:gd name="connsiteX589" fmla="*/ 5695732 w 9298618"/>
              <a:gd name="connsiteY589" fmla="*/ 1486313 h 6856161"/>
              <a:gd name="connsiteX590" fmla="*/ 6014175 w 9298618"/>
              <a:gd name="connsiteY590" fmla="*/ 1482850 h 6856161"/>
              <a:gd name="connsiteX591" fmla="*/ 6207858 w 9298618"/>
              <a:gd name="connsiteY591" fmla="*/ 1482850 h 6856161"/>
              <a:gd name="connsiteX592" fmla="*/ 6207858 w 9298618"/>
              <a:gd name="connsiteY592" fmla="*/ 1289167 h 6856161"/>
              <a:gd name="connsiteX593" fmla="*/ 6014175 w 9298618"/>
              <a:gd name="connsiteY593" fmla="*/ 1289167 h 6856161"/>
              <a:gd name="connsiteX594" fmla="*/ 6014175 w 9298618"/>
              <a:gd name="connsiteY594" fmla="*/ 1482850 h 6856161"/>
              <a:gd name="connsiteX595" fmla="*/ 6330652 w 9298618"/>
              <a:gd name="connsiteY595" fmla="*/ 1481354 h 6856161"/>
              <a:gd name="connsiteX596" fmla="*/ 6521385 w 9298618"/>
              <a:gd name="connsiteY596" fmla="*/ 1481354 h 6856161"/>
              <a:gd name="connsiteX597" fmla="*/ 6521385 w 9298618"/>
              <a:gd name="connsiteY597" fmla="*/ 1290621 h 6856161"/>
              <a:gd name="connsiteX598" fmla="*/ 6330652 w 9298618"/>
              <a:gd name="connsiteY598" fmla="*/ 1290621 h 6856161"/>
              <a:gd name="connsiteX599" fmla="*/ 6330652 w 9298618"/>
              <a:gd name="connsiteY599" fmla="*/ 1481354 h 6856161"/>
              <a:gd name="connsiteX600" fmla="*/ 6648113 w 9298618"/>
              <a:gd name="connsiteY600" fmla="*/ 1478917 h 6856161"/>
              <a:gd name="connsiteX601" fmla="*/ 6833886 w 9298618"/>
              <a:gd name="connsiteY601" fmla="*/ 1478917 h 6856161"/>
              <a:gd name="connsiteX602" fmla="*/ 6833886 w 9298618"/>
              <a:gd name="connsiteY602" fmla="*/ 1293144 h 6856161"/>
              <a:gd name="connsiteX603" fmla="*/ 6648113 w 9298618"/>
              <a:gd name="connsiteY603" fmla="*/ 1293144 h 6856161"/>
              <a:gd name="connsiteX604" fmla="*/ 6648113 w 9298618"/>
              <a:gd name="connsiteY604" fmla="*/ 1478917 h 6856161"/>
              <a:gd name="connsiteX605" fmla="*/ 6964119 w 9298618"/>
              <a:gd name="connsiteY605" fmla="*/ 1477891 h 6856161"/>
              <a:gd name="connsiteX606" fmla="*/ 7147926 w 9298618"/>
              <a:gd name="connsiteY606" fmla="*/ 1477891 h 6856161"/>
              <a:gd name="connsiteX607" fmla="*/ 7147926 w 9298618"/>
              <a:gd name="connsiteY607" fmla="*/ 1294084 h 6856161"/>
              <a:gd name="connsiteX608" fmla="*/ 6964119 w 9298618"/>
              <a:gd name="connsiteY608" fmla="*/ 1294084 h 6856161"/>
              <a:gd name="connsiteX609" fmla="*/ 6964119 w 9298618"/>
              <a:gd name="connsiteY609" fmla="*/ 1477891 h 6856161"/>
              <a:gd name="connsiteX610" fmla="*/ 7601050 w 9298618"/>
              <a:gd name="connsiteY610" fmla="*/ 1471007 h 6856161"/>
              <a:gd name="connsiteX611" fmla="*/ 7771046 w 9298618"/>
              <a:gd name="connsiteY611" fmla="*/ 1471007 h 6856161"/>
              <a:gd name="connsiteX612" fmla="*/ 7771046 w 9298618"/>
              <a:gd name="connsiteY612" fmla="*/ 1301011 h 6856161"/>
              <a:gd name="connsiteX613" fmla="*/ 7601050 w 9298618"/>
              <a:gd name="connsiteY613" fmla="*/ 1301011 h 6856161"/>
              <a:gd name="connsiteX614" fmla="*/ 7601050 w 9298618"/>
              <a:gd name="connsiteY614" fmla="*/ 1471007 h 6856161"/>
              <a:gd name="connsiteX615" fmla="*/ 7924453 w 9298618"/>
              <a:gd name="connsiteY615" fmla="*/ 1462584 h 6856161"/>
              <a:gd name="connsiteX616" fmla="*/ 8077647 w 9298618"/>
              <a:gd name="connsiteY616" fmla="*/ 1462584 h 6856161"/>
              <a:gd name="connsiteX617" fmla="*/ 8077647 w 9298618"/>
              <a:gd name="connsiteY617" fmla="*/ 1309391 h 6856161"/>
              <a:gd name="connsiteX618" fmla="*/ 7924453 w 9298618"/>
              <a:gd name="connsiteY618" fmla="*/ 1309391 h 6856161"/>
              <a:gd name="connsiteX619" fmla="*/ 7924453 w 9298618"/>
              <a:gd name="connsiteY619" fmla="*/ 1462584 h 6856161"/>
              <a:gd name="connsiteX620" fmla="*/ 8573227 w 9298618"/>
              <a:gd name="connsiteY620" fmla="*/ 1443814 h 6856161"/>
              <a:gd name="connsiteX621" fmla="*/ 8688837 w 9298618"/>
              <a:gd name="connsiteY621" fmla="*/ 1443814 h 6856161"/>
              <a:gd name="connsiteX622" fmla="*/ 8688837 w 9298618"/>
              <a:gd name="connsiteY622" fmla="*/ 1328203 h 6856161"/>
              <a:gd name="connsiteX623" fmla="*/ 8573227 w 9298618"/>
              <a:gd name="connsiteY623" fmla="*/ 1328203 h 6856161"/>
              <a:gd name="connsiteX624" fmla="*/ 8573227 w 9298618"/>
              <a:gd name="connsiteY624" fmla="*/ 1443814 h 6856161"/>
              <a:gd name="connsiteX625" fmla="*/ 0 w 9298618"/>
              <a:gd name="connsiteY625" fmla="*/ 1826990 h 6856161"/>
              <a:gd name="connsiteX626" fmla="*/ 252002 w 9298618"/>
              <a:gd name="connsiteY626" fmla="*/ 1826990 h 6856161"/>
              <a:gd name="connsiteX627" fmla="*/ 252002 w 9298618"/>
              <a:gd name="connsiteY627" fmla="*/ 1574988 h 6856161"/>
              <a:gd name="connsiteX628" fmla="*/ 0 w 9298618"/>
              <a:gd name="connsiteY628" fmla="*/ 1574988 h 6856161"/>
              <a:gd name="connsiteX629" fmla="*/ 0 w 9298618"/>
              <a:gd name="connsiteY629" fmla="*/ 1826990 h 6856161"/>
              <a:gd name="connsiteX630" fmla="*/ 315023 w 9298618"/>
              <a:gd name="connsiteY630" fmla="*/ 1826990 h 6856161"/>
              <a:gd name="connsiteX631" fmla="*/ 567025 w 9298618"/>
              <a:gd name="connsiteY631" fmla="*/ 1826990 h 6856161"/>
              <a:gd name="connsiteX632" fmla="*/ 567025 w 9298618"/>
              <a:gd name="connsiteY632" fmla="*/ 1574988 h 6856161"/>
              <a:gd name="connsiteX633" fmla="*/ 315023 w 9298618"/>
              <a:gd name="connsiteY633" fmla="*/ 1574988 h 6856161"/>
              <a:gd name="connsiteX634" fmla="*/ 315023 w 9298618"/>
              <a:gd name="connsiteY634" fmla="*/ 1826990 h 6856161"/>
              <a:gd name="connsiteX635" fmla="*/ 630004 w 9298618"/>
              <a:gd name="connsiteY635" fmla="*/ 1826990 h 6856161"/>
              <a:gd name="connsiteX636" fmla="*/ 882005 w 9298618"/>
              <a:gd name="connsiteY636" fmla="*/ 1826990 h 6856161"/>
              <a:gd name="connsiteX637" fmla="*/ 882005 w 9298618"/>
              <a:gd name="connsiteY637" fmla="*/ 1574988 h 6856161"/>
              <a:gd name="connsiteX638" fmla="*/ 630004 w 9298618"/>
              <a:gd name="connsiteY638" fmla="*/ 1574988 h 6856161"/>
              <a:gd name="connsiteX639" fmla="*/ 630004 w 9298618"/>
              <a:gd name="connsiteY639" fmla="*/ 1826990 h 6856161"/>
              <a:gd name="connsiteX640" fmla="*/ 944985 w 9298618"/>
              <a:gd name="connsiteY640" fmla="*/ 1826990 h 6856161"/>
              <a:gd name="connsiteX641" fmla="*/ 1196986 w 9298618"/>
              <a:gd name="connsiteY641" fmla="*/ 1826990 h 6856161"/>
              <a:gd name="connsiteX642" fmla="*/ 1196986 w 9298618"/>
              <a:gd name="connsiteY642" fmla="*/ 1574988 h 6856161"/>
              <a:gd name="connsiteX643" fmla="*/ 944985 w 9298618"/>
              <a:gd name="connsiteY643" fmla="*/ 1574988 h 6856161"/>
              <a:gd name="connsiteX644" fmla="*/ 944985 w 9298618"/>
              <a:gd name="connsiteY644" fmla="*/ 1826990 h 6856161"/>
              <a:gd name="connsiteX645" fmla="*/ 1260008 w 9298618"/>
              <a:gd name="connsiteY645" fmla="*/ 1826990 h 6856161"/>
              <a:gd name="connsiteX646" fmla="*/ 1512009 w 9298618"/>
              <a:gd name="connsiteY646" fmla="*/ 1826990 h 6856161"/>
              <a:gd name="connsiteX647" fmla="*/ 1512009 w 9298618"/>
              <a:gd name="connsiteY647" fmla="*/ 1574988 h 6856161"/>
              <a:gd name="connsiteX648" fmla="*/ 1260008 w 9298618"/>
              <a:gd name="connsiteY648" fmla="*/ 1574988 h 6856161"/>
              <a:gd name="connsiteX649" fmla="*/ 1260008 w 9298618"/>
              <a:gd name="connsiteY649" fmla="*/ 1826990 h 6856161"/>
              <a:gd name="connsiteX650" fmla="*/ 1574988 w 9298618"/>
              <a:gd name="connsiteY650" fmla="*/ 1826990 h 6856161"/>
              <a:gd name="connsiteX651" fmla="*/ 1826990 w 9298618"/>
              <a:gd name="connsiteY651" fmla="*/ 1826990 h 6856161"/>
              <a:gd name="connsiteX652" fmla="*/ 1826990 w 9298618"/>
              <a:gd name="connsiteY652" fmla="*/ 1574988 h 6856161"/>
              <a:gd name="connsiteX653" fmla="*/ 1574988 w 9298618"/>
              <a:gd name="connsiteY653" fmla="*/ 1574988 h 6856161"/>
              <a:gd name="connsiteX654" fmla="*/ 1574988 w 9298618"/>
              <a:gd name="connsiteY654" fmla="*/ 1826990 h 6856161"/>
              <a:gd name="connsiteX655" fmla="*/ 1890012 w 9298618"/>
              <a:gd name="connsiteY655" fmla="*/ 1826990 h 6856161"/>
              <a:gd name="connsiteX656" fmla="*/ 2142013 w 9298618"/>
              <a:gd name="connsiteY656" fmla="*/ 1826990 h 6856161"/>
              <a:gd name="connsiteX657" fmla="*/ 2142013 w 9298618"/>
              <a:gd name="connsiteY657" fmla="*/ 1574988 h 6856161"/>
              <a:gd name="connsiteX658" fmla="*/ 1890012 w 9298618"/>
              <a:gd name="connsiteY658" fmla="*/ 1574988 h 6856161"/>
              <a:gd name="connsiteX659" fmla="*/ 1890012 w 9298618"/>
              <a:gd name="connsiteY659" fmla="*/ 1826990 h 6856161"/>
              <a:gd name="connsiteX660" fmla="*/ 2204992 w 9298618"/>
              <a:gd name="connsiteY660" fmla="*/ 1826990 h 6856161"/>
              <a:gd name="connsiteX661" fmla="*/ 2456994 w 9298618"/>
              <a:gd name="connsiteY661" fmla="*/ 1826990 h 6856161"/>
              <a:gd name="connsiteX662" fmla="*/ 2456994 w 9298618"/>
              <a:gd name="connsiteY662" fmla="*/ 1574988 h 6856161"/>
              <a:gd name="connsiteX663" fmla="*/ 2204992 w 9298618"/>
              <a:gd name="connsiteY663" fmla="*/ 1574988 h 6856161"/>
              <a:gd name="connsiteX664" fmla="*/ 2204992 w 9298618"/>
              <a:gd name="connsiteY664" fmla="*/ 1826990 h 6856161"/>
              <a:gd name="connsiteX665" fmla="*/ 2520016 w 9298618"/>
              <a:gd name="connsiteY665" fmla="*/ 1826990 h 6856161"/>
              <a:gd name="connsiteX666" fmla="*/ 2772017 w 9298618"/>
              <a:gd name="connsiteY666" fmla="*/ 1826990 h 6856161"/>
              <a:gd name="connsiteX667" fmla="*/ 2772017 w 9298618"/>
              <a:gd name="connsiteY667" fmla="*/ 1574988 h 6856161"/>
              <a:gd name="connsiteX668" fmla="*/ 2520016 w 9298618"/>
              <a:gd name="connsiteY668" fmla="*/ 1574988 h 6856161"/>
              <a:gd name="connsiteX669" fmla="*/ 2520016 w 9298618"/>
              <a:gd name="connsiteY669" fmla="*/ 1826990 h 6856161"/>
              <a:gd name="connsiteX670" fmla="*/ 2834996 w 9298618"/>
              <a:gd name="connsiteY670" fmla="*/ 1826990 h 6856161"/>
              <a:gd name="connsiteX671" fmla="*/ 3086998 w 9298618"/>
              <a:gd name="connsiteY671" fmla="*/ 1826990 h 6856161"/>
              <a:gd name="connsiteX672" fmla="*/ 3086998 w 9298618"/>
              <a:gd name="connsiteY672" fmla="*/ 1574988 h 6856161"/>
              <a:gd name="connsiteX673" fmla="*/ 2834996 w 9298618"/>
              <a:gd name="connsiteY673" fmla="*/ 1574988 h 6856161"/>
              <a:gd name="connsiteX674" fmla="*/ 2834996 w 9298618"/>
              <a:gd name="connsiteY674" fmla="*/ 1826990 h 6856161"/>
              <a:gd name="connsiteX675" fmla="*/ 3150020 w 9298618"/>
              <a:gd name="connsiteY675" fmla="*/ 1826990 h 6856161"/>
              <a:gd name="connsiteX676" fmla="*/ 3402021 w 9298618"/>
              <a:gd name="connsiteY676" fmla="*/ 1826990 h 6856161"/>
              <a:gd name="connsiteX677" fmla="*/ 3402021 w 9298618"/>
              <a:gd name="connsiteY677" fmla="*/ 1574988 h 6856161"/>
              <a:gd name="connsiteX678" fmla="*/ 3150020 w 9298618"/>
              <a:gd name="connsiteY678" fmla="*/ 1574988 h 6856161"/>
              <a:gd name="connsiteX679" fmla="*/ 3150020 w 9298618"/>
              <a:gd name="connsiteY679" fmla="*/ 1826990 h 6856161"/>
              <a:gd name="connsiteX680" fmla="*/ 3465000 w 9298618"/>
              <a:gd name="connsiteY680" fmla="*/ 1826990 h 6856161"/>
              <a:gd name="connsiteX681" fmla="*/ 3717002 w 9298618"/>
              <a:gd name="connsiteY681" fmla="*/ 1826990 h 6856161"/>
              <a:gd name="connsiteX682" fmla="*/ 3717002 w 9298618"/>
              <a:gd name="connsiteY682" fmla="*/ 1574988 h 6856161"/>
              <a:gd name="connsiteX683" fmla="*/ 3465000 w 9298618"/>
              <a:gd name="connsiteY683" fmla="*/ 1574988 h 6856161"/>
              <a:gd name="connsiteX684" fmla="*/ 3465000 w 9298618"/>
              <a:gd name="connsiteY684" fmla="*/ 1826990 h 6856161"/>
              <a:gd name="connsiteX685" fmla="*/ 3780023 w 9298618"/>
              <a:gd name="connsiteY685" fmla="*/ 1826990 h 6856161"/>
              <a:gd name="connsiteX686" fmla="*/ 4032025 w 9298618"/>
              <a:gd name="connsiteY686" fmla="*/ 1826990 h 6856161"/>
              <a:gd name="connsiteX687" fmla="*/ 4032025 w 9298618"/>
              <a:gd name="connsiteY687" fmla="*/ 1574988 h 6856161"/>
              <a:gd name="connsiteX688" fmla="*/ 3780023 w 9298618"/>
              <a:gd name="connsiteY688" fmla="*/ 1574988 h 6856161"/>
              <a:gd name="connsiteX689" fmla="*/ 3780023 w 9298618"/>
              <a:gd name="connsiteY689" fmla="*/ 1826990 h 6856161"/>
              <a:gd name="connsiteX690" fmla="*/ 4097484 w 9298618"/>
              <a:gd name="connsiteY690" fmla="*/ 1824553 h 6856161"/>
              <a:gd name="connsiteX691" fmla="*/ 4344526 w 9298618"/>
              <a:gd name="connsiteY691" fmla="*/ 1824553 h 6856161"/>
              <a:gd name="connsiteX692" fmla="*/ 4344526 w 9298618"/>
              <a:gd name="connsiteY692" fmla="*/ 1577511 h 6856161"/>
              <a:gd name="connsiteX693" fmla="*/ 4097484 w 9298618"/>
              <a:gd name="connsiteY693" fmla="*/ 1577511 h 6856161"/>
              <a:gd name="connsiteX694" fmla="*/ 4097484 w 9298618"/>
              <a:gd name="connsiteY694" fmla="*/ 1824553 h 6856161"/>
              <a:gd name="connsiteX695" fmla="*/ 4416954 w 9298618"/>
              <a:gd name="connsiteY695" fmla="*/ 1820106 h 6856161"/>
              <a:gd name="connsiteX696" fmla="*/ 4655103 w 9298618"/>
              <a:gd name="connsiteY696" fmla="*/ 1820106 h 6856161"/>
              <a:gd name="connsiteX697" fmla="*/ 4655103 w 9298618"/>
              <a:gd name="connsiteY697" fmla="*/ 1581958 h 6856161"/>
              <a:gd name="connsiteX698" fmla="*/ 4416954 w 9298618"/>
              <a:gd name="connsiteY698" fmla="*/ 1581958 h 6856161"/>
              <a:gd name="connsiteX699" fmla="*/ 4416954 w 9298618"/>
              <a:gd name="connsiteY699" fmla="*/ 1820106 h 6856161"/>
              <a:gd name="connsiteX700" fmla="*/ 4734885 w 9298618"/>
              <a:gd name="connsiteY700" fmla="*/ 1817114 h 6856161"/>
              <a:gd name="connsiteX701" fmla="*/ 4967133 w 9298618"/>
              <a:gd name="connsiteY701" fmla="*/ 1817114 h 6856161"/>
              <a:gd name="connsiteX702" fmla="*/ 4967133 w 9298618"/>
              <a:gd name="connsiteY702" fmla="*/ 1584865 h 6856161"/>
              <a:gd name="connsiteX703" fmla="*/ 4734885 w 9298618"/>
              <a:gd name="connsiteY703" fmla="*/ 1584865 h 6856161"/>
              <a:gd name="connsiteX704" fmla="*/ 4734885 w 9298618"/>
              <a:gd name="connsiteY704" fmla="*/ 1817114 h 6856161"/>
              <a:gd name="connsiteX705" fmla="*/ 5056321 w 9298618"/>
              <a:gd name="connsiteY705" fmla="*/ 1810700 h 6856161"/>
              <a:gd name="connsiteX706" fmla="*/ 5275701 w 9298618"/>
              <a:gd name="connsiteY706" fmla="*/ 1810700 h 6856161"/>
              <a:gd name="connsiteX707" fmla="*/ 5275701 w 9298618"/>
              <a:gd name="connsiteY707" fmla="*/ 1591321 h 6856161"/>
              <a:gd name="connsiteX708" fmla="*/ 5056321 w 9298618"/>
              <a:gd name="connsiteY708" fmla="*/ 1591321 h 6856161"/>
              <a:gd name="connsiteX709" fmla="*/ 5056321 w 9298618"/>
              <a:gd name="connsiteY709" fmla="*/ 1810700 h 6856161"/>
              <a:gd name="connsiteX710" fmla="*/ 5377758 w 9298618"/>
              <a:gd name="connsiteY710" fmla="*/ 1804287 h 6856161"/>
              <a:gd name="connsiteX711" fmla="*/ 5584310 w 9298618"/>
              <a:gd name="connsiteY711" fmla="*/ 1804287 h 6856161"/>
              <a:gd name="connsiteX712" fmla="*/ 5584310 w 9298618"/>
              <a:gd name="connsiteY712" fmla="*/ 1597734 h 6856161"/>
              <a:gd name="connsiteX713" fmla="*/ 5377758 w 9298618"/>
              <a:gd name="connsiteY713" fmla="*/ 1597734 h 6856161"/>
              <a:gd name="connsiteX714" fmla="*/ 5377758 w 9298618"/>
              <a:gd name="connsiteY714" fmla="*/ 1804287 h 6856161"/>
              <a:gd name="connsiteX715" fmla="*/ 5695219 w 9298618"/>
              <a:gd name="connsiteY715" fmla="*/ 1801807 h 6856161"/>
              <a:gd name="connsiteX716" fmla="*/ 5896811 w 9298618"/>
              <a:gd name="connsiteY716" fmla="*/ 1801807 h 6856161"/>
              <a:gd name="connsiteX717" fmla="*/ 5896811 w 9298618"/>
              <a:gd name="connsiteY717" fmla="*/ 1600214 h 6856161"/>
              <a:gd name="connsiteX718" fmla="*/ 5695219 w 9298618"/>
              <a:gd name="connsiteY718" fmla="*/ 1600214 h 6856161"/>
              <a:gd name="connsiteX719" fmla="*/ 5695219 w 9298618"/>
              <a:gd name="connsiteY719" fmla="*/ 1801807 h 6856161"/>
              <a:gd name="connsiteX720" fmla="*/ 6014175 w 9298618"/>
              <a:gd name="connsiteY720" fmla="*/ 1797831 h 6856161"/>
              <a:gd name="connsiteX721" fmla="*/ 6207858 w 9298618"/>
              <a:gd name="connsiteY721" fmla="*/ 1797831 h 6856161"/>
              <a:gd name="connsiteX722" fmla="*/ 6207858 w 9298618"/>
              <a:gd name="connsiteY722" fmla="*/ 1604148 h 6856161"/>
              <a:gd name="connsiteX723" fmla="*/ 6014175 w 9298618"/>
              <a:gd name="connsiteY723" fmla="*/ 1604148 h 6856161"/>
              <a:gd name="connsiteX724" fmla="*/ 6014175 w 9298618"/>
              <a:gd name="connsiteY724" fmla="*/ 1797831 h 6856161"/>
              <a:gd name="connsiteX725" fmla="*/ 6330182 w 9298618"/>
              <a:gd name="connsiteY725" fmla="*/ 1796847 h 6856161"/>
              <a:gd name="connsiteX726" fmla="*/ 6521898 w 9298618"/>
              <a:gd name="connsiteY726" fmla="*/ 1796847 h 6856161"/>
              <a:gd name="connsiteX727" fmla="*/ 6521898 w 9298618"/>
              <a:gd name="connsiteY727" fmla="*/ 1605131 h 6856161"/>
              <a:gd name="connsiteX728" fmla="*/ 6330182 w 9298618"/>
              <a:gd name="connsiteY728" fmla="*/ 1605131 h 6856161"/>
              <a:gd name="connsiteX729" fmla="*/ 6330182 w 9298618"/>
              <a:gd name="connsiteY729" fmla="*/ 1796847 h 6856161"/>
              <a:gd name="connsiteX730" fmla="*/ 6963606 w 9298618"/>
              <a:gd name="connsiteY730" fmla="*/ 1793384 h 6856161"/>
              <a:gd name="connsiteX731" fmla="*/ 7148396 w 9298618"/>
              <a:gd name="connsiteY731" fmla="*/ 1793384 h 6856161"/>
              <a:gd name="connsiteX732" fmla="*/ 7148396 w 9298618"/>
              <a:gd name="connsiteY732" fmla="*/ 1608594 h 6856161"/>
              <a:gd name="connsiteX733" fmla="*/ 6963606 w 9298618"/>
              <a:gd name="connsiteY733" fmla="*/ 1608594 h 6856161"/>
              <a:gd name="connsiteX734" fmla="*/ 6963606 w 9298618"/>
              <a:gd name="connsiteY734" fmla="*/ 1793384 h 6856161"/>
              <a:gd name="connsiteX735" fmla="*/ 7281580 w 9298618"/>
              <a:gd name="connsiteY735" fmla="*/ 1790434 h 6856161"/>
              <a:gd name="connsiteX736" fmla="*/ 7460469 w 9298618"/>
              <a:gd name="connsiteY736" fmla="*/ 1790434 h 6856161"/>
              <a:gd name="connsiteX737" fmla="*/ 7460469 w 9298618"/>
              <a:gd name="connsiteY737" fmla="*/ 1611545 h 6856161"/>
              <a:gd name="connsiteX738" fmla="*/ 7281580 w 9298618"/>
              <a:gd name="connsiteY738" fmla="*/ 1611545 h 6856161"/>
              <a:gd name="connsiteX739" fmla="*/ 7281580 w 9298618"/>
              <a:gd name="connsiteY739" fmla="*/ 1790434 h 6856161"/>
              <a:gd name="connsiteX740" fmla="*/ 7921973 w 9298618"/>
              <a:gd name="connsiteY740" fmla="*/ 1780044 h 6856161"/>
              <a:gd name="connsiteX741" fmla="*/ 8080083 w 9298618"/>
              <a:gd name="connsiteY741" fmla="*/ 1780044 h 6856161"/>
              <a:gd name="connsiteX742" fmla="*/ 8080083 w 9298618"/>
              <a:gd name="connsiteY742" fmla="*/ 1621934 h 6856161"/>
              <a:gd name="connsiteX743" fmla="*/ 7921973 w 9298618"/>
              <a:gd name="connsiteY743" fmla="*/ 1621934 h 6856161"/>
              <a:gd name="connsiteX744" fmla="*/ 7921973 w 9298618"/>
              <a:gd name="connsiteY744" fmla="*/ 1780044 h 6856161"/>
              <a:gd name="connsiteX745" fmla="*/ 8570233 w 9298618"/>
              <a:gd name="connsiteY745" fmla="*/ 1761788 h 6856161"/>
              <a:gd name="connsiteX746" fmla="*/ 8691788 w 9298618"/>
              <a:gd name="connsiteY746" fmla="*/ 1761788 h 6856161"/>
              <a:gd name="connsiteX747" fmla="*/ 8691788 w 9298618"/>
              <a:gd name="connsiteY747" fmla="*/ 1640234 h 6856161"/>
              <a:gd name="connsiteX748" fmla="*/ 8570233 w 9298618"/>
              <a:gd name="connsiteY748" fmla="*/ 1640234 h 6856161"/>
              <a:gd name="connsiteX749" fmla="*/ 8570233 w 9298618"/>
              <a:gd name="connsiteY749" fmla="*/ 1761788 h 6856161"/>
              <a:gd name="connsiteX750" fmla="*/ 9223497 w 9298618"/>
              <a:gd name="connsiteY750" fmla="*/ 1738571 h 6856161"/>
              <a:gd name="connsiteX751" fmla="*/ 9298618 w 9298618"/>
              <a:gd name="connsiteY751" fmla="*/ 1738571 h 6856161"/>
              <a:gd name="connsiteX752" fmla="*/ 9298618 w 9298618"/>
              <a:gd name="connsiteY752" fmla="*/ 1663450 h 6856161"/>
              <a:gd name="connsiteX753" fmla="*/ 9223497 w 9298618"/>
              <a:gd name="connsiteY753" fmla="*/ 1663450 h 6856161"/>
              <a:gd name="connsiteX754" fmla="*/ 9223497 w 9298618"/>
              <a:gd name="connsiteY754" fmla="*/ 1738571 h 6856161"/>
              <a:gd name="connsiteX755" fmla="*/ 0 w 9298618"/>
              <a:gd name="connsiteY755" fmla="*/ 2142013 h 6856161"/>
              <a:gd name="connsiteX756" fmla="*/ 252002 w 9298618"/>
              <a:gd name="connsiteY756" fmla="*/ 2142013 h 6856161"/>
              <a:gd name="connsiteX757" fmla="*/ 252002 w 9298618"/>
              <a:gd name="connsiteY757" fmla="*/ 1890012 h 6856161"/>
              <a:gd name="connsiteX758" fmla="*/ 0 w 9298618"/>
              <a:gd name="connsiteY758" fmla="*/ 1890012 h 6856161"/>
              <a:gd name="connsiteX759" fmla="*/ 0 w 9298618"/>
              <a:gd name="connsiteY759" fmla="*/ 2142013 h 6856161"/>
              <a:gd name="connsiteX760" fmla="*/ 315023 w 9298618"/>
              <a:gd name="connsiteY760" fmla="*/ 2142013 h 6856161"/>
              <a:gd name="connsiteX761" fmla="*/ 567025 w 9298618"/>
              <a:gd name="connsiteY761" fmla="*/ 2142013 h 6856161"/>
              <a:gd name="connsiteX762" fmla="*/ 567025 w 9298618"/>
              <a:gd name="connsiteY762" fmla="*/ 1890012 h 6856161"/>
              <a:gd name="connsiteX763" fmla="*/ 315023 w 9298618"/>
              <a:gd name="connsiteY763" fmla="*/ 1890012 h 6856161"/>
              <a:gd name="connsiteX764" fmla="*/ 315023 w 9298618"/>
              <a:gd name="connsiteY764" fmla="*/ 2142013 h 6856161"/>
              <a:gd name="connsiteX765" fmla="*/ 630004 w 9298618"/>
              <a:gd name="connsiteY765" fmla="*/ 2142013 h 6856161"/>
              <a:gd name="connsiteX766" fmla="*/ 882005 w 9298618"/>
              <a:gd name="connsiteY766" fmla="*/ 2142013 h 6856161"/>
              <a:gd name="connsiteX767" fmla="*/ 882005 w 9298618"/>
              <a:gd name="connsiteY767" fmla="*/ 1890012 h 6856161"/>
              <a:gd name="connsiteX768" fmla="*/ 630004 w 9298618"/>
              <a:gd name="connsiteY768" fmla="*/ 1890012 h 6856161"/>
              <a:gd name="connsiteX769" fmla="*/ 630004 w 9298618"/>
              <a:gd name="connsiteY769" fmla="*/ 2142013 h 6856161"/>
              <a:gd name="connsiteX770" fmla="*/ 944985 w 9298618"/>
              <a:gd name="connsiteY770" fmla="*/ 2142013 h 6856161"/>
              <a:gd name="connsiteX771" fmla="*/ 1196986 w 9298618"/>
              <a:gd name="connsiteY771" fmla="*/ 2142013 h 6856161"/>
              <a:gd name="connsiteX772" fmla="*/ 1196986 w 9298618"/>
              <a:gd name="connsiteY772" fmla="*/ 1890012 h 6856161"/>
              <a:gd name="connsiteX773" fmla="*/ 944985 w 9298618"/>
              <a:gd name="connsiteY773" fmla="*/ 1890012 h 6856161"/>
              <a:gd name="connsiteX774" fmla="*/ 944985 w 9298618"/>
              <a:gd name="connsiteY774" fmla="*/ 2142013 h 6856161"/>
              <a:gd name="connsiteX775" fmla="*/ 1260008 w 9298618"/>
              <a:gd name="connsiteY775" fmla="*/ 2142013 h 6856161"/>
              <a:gd name="connsiteX776" fmla="*/ 1512009 w 9298618"/>
              <a:gd name="connsiteY776" fmla="*/ 2142013 h 6856161"/>
              <a:gd name="connsiteX777" fmla="*/ 1512009 w 9298618"/>
              <a:gd name="connsiteY777" fmla="*/ 1890012 h 6856161"/>
              <a:gd name="connsiteX778" fmla="*/ 1260008 w 9298618"/>
              <a:gd name="connsiteY778" fmla="*/ 1890012 h 6856161"/>
              <a:gd name="connsiteX779" fmla="*/ 1260008 w 9298618"/>
              <a:gd name="connsiteY779" fmla="*/ 2142013 h 6856161"/>
              <a:gd name="connsiteX780" fmla="*/ 1574988 w 9298618"/>
              <a:gd name="connsiteY780" fmla="*/ 2142013 h 6856161"/>
              <a:gd name="connsiteX781" fmla="*/ 1826990 w 9298618"/>
              <a:gd name="connsiteY781" fmla="*/ 2142013 h 6856161"/>
              <a:gd name="connsiteX782" fmla="*/ 1826990 w 9298618"/>
              <a:gd name="connsiteY782" fmla="*/ 1890012 h 6856161"/>
              <a:gd name="connsiteX783" fmla="*/ 1574988 w 9298618"/>
              <a:gd name="connsiteY783" fmla="*/ 1890012 h 6856161"/>
              <a:gd name="connsiteX784" fmla="*/ 1574988 w 9298618"/>
              <a:gd name="connsiteY784" fmla="*/ 2142013 h 6856161"/>
              <a:gd name="connsiteX785" fmla="*/ 1890012 w 9298618"/>
              <a:gd name="connsiteY785" fmla="*/ 2142013 h 6856161"/>
              <a:gd name="connsiteX786" fmla="*/ 2142013 w 9298618"/>
              <a:gd name="connsiteY786" fmla="*/ 2142013 h 6856161"/>
              <a:gd name="connsiteX787" fmla="*/ 2142013 w 9298618"/>
              <a:gd name="connsiteY787" fmla="*/ 1890012 h 6856161"/>
              <a:gd name="connsiteX788" fmla="*/ 1890012 w 9298618"/>
              <a:gd name="connsiteY788" fmla="*/ 1890012 h 6856161"/>
              <a:gd name="connsiteX789" fmla="*/ 1890012 w 9298618"/>
              <a:gd name="connsiteY789" fmla="*/ 2142013 h 6856161"/>
              <a:gd name="connsiteX790" fmla="*/ 2204992 w 9298618"/>
              <a:gd name="connsiteY790" fmla="*/ 2142013 h 6856161"/>
              <a:gd name="connsiteX791" fmla="*/ 2456994 w 9298618"/>
              <a:gd name="connsiteY791" fmla="*/ 2142013 h 6856161"/>
              <a:gd name="connsiteX792" fmla="*/ 2456994 w 9298618"/>
              <a:gd name="connsiteY792" fmla="*/ 1890012 h 6856161"/>
              <a:gd name="connsiteX793" fmla="*/ 2204992 w 9298618"/>
              <a:gd name="connsiteY793" fmla="*/ 1890012 h 6856161"/>
              <a:gd name="connsiteX794" fmla="*/ 2204992 w 9298618"/>
              <a:gd name="connsiteY794" fmla="*/ 2142013 h 6856161"/>
              <a:gd name="connsiteX795" fmla="*/ 2520016 w 9298618"/>
              <a:gd name="connsiteY795" fmla="*/ 2142013 h 6856161"/>
              <a:gd name="connsiteX796" fmla="*/ 2772017 w 9298618"/>
              <a:gd name="connsiteY796" fmla="*/ 2142013 h 6856161"/>
              <a:gd name="connsiteX797" fmla="*/ 2772017 w 9298618"/>
              <a:gd name="connsiteY797" fmla="*/ 1890012 h 6856161"/>
              <a:gd name="connsiteX798" fmla="*/ 2520016 w 9298618"/>
              <a:gd name="connsiteY798" fmla="*/ 1890012 h 6856161"/>
              <a:gd name="connsiteX799" fmla="*/ 2520016 w 9298618"/>
              <a:gd name="connsiteY799" fmla="*/ 2142013 h 6856161"/>
              <a:gd name="connsiteX800" fmla="*/ 2834996 w 9298618"/>
              <a:gd name="connsiteY800" fmla="*/ 2142013 h 6856161"/>
              <a:gd name="connsiteX801" fmla="*/ 3086998 w 9298618"/>
              <a:gd name="connsiteY801" fmla="*/ 2142013 h 6856161"/>
              <a:gd name="connsiteX802" fmla="*/ 3086998 w 9298618"/>
              <a:gd name="connsiteY802" fmla="*/ 1890012 h 6856161"/>
              <a:gd name="connsiteX803" fmla="*/ 2834996 w 9298618"/>
              <a:gd name="connsiteY803" fmla="*/ 1890012 h 6856161"/>
              <a:gd name="connsiteX804" fmla="*/ 2834996 w 9298618"/>
              <a:gd name="connsiteY804" fmla="*/ 2142013 h 6856161"/>
              <a:gd name="connsiteX805" fmla="*/ 3150020 w 9298618"/>
              <a:gd name="connsiteY805" fmla="*/ 2142013 h 6856161"/>
              <a:gd name="connsiteX806" fmla="*/ 3402021 w 9298618"/>
              <a:gd name="connsiteY806" fmla="*/ 2142013 h 6856161"/>
              <a:gd name="connsiteX807" fmla="*/ 3402021 w 9298618"/>
              <a:gd name="connsiteY807" fmla="*/ 1890012 h 6856161"/>
              <a:gd name="connsiteX808" fmla="*/ 3150020 w 9298618"/>
              <a:gd name="connsiteY808" fmla="*/ 1890012 h 6856161"/>
              <a:gd name="connsiteX809" fmla="*/ 3150020 w 9298618"/>
              <a:gd name="connsiteY809" fmla="*/ 2142013 h 6856161"/>
              <a:gd name="connsiteX810" fmla="*/ 3465000 w 9298618"/>
              <a:gd name="connsiteY810" fmla="*/ 2142013 h 6856161"/>
              <a:gd name="connsiteX811" fmla="*/ 3717002 w 9298618"/>
              <a:gd name="connsiteY811" fmla="*/ 2142013 h 6856161"/>
              <a:gd name="connsiteX812" fmla="*/ 3717002 w 9298618"/>
              <a:gd name="connsiteY812" fmla="*/ 1890012 h 6856161"/>
              <a:gd name="connsiteX813" fmla="*/ 3465000 w 9298618"/>
              <a:gd name="connsiteY813" fmla="*/ 1890012 h 6856161"/>
              <a:gd name="connsiteX814" fmla="*/ 3465000 w 9298618"/>
              <a:gd name="connsiteY814" fmla="*/ 2142013 h 6856161"/>
              <a:gd name="connsiteX815" fmla="*/ 3780023 w 9298618"/>
              <a:gd name="connsiteY815" fmla="*/ 2142013 h 6856161"/>
              <a:gd name="connsiteX816" fmla="*/ 4032025 w 9298618"/>
              <a:gd name="connsiteY816" fmla="*/ 2142013 h 6856161"/>
              <a:gd name="connsiteX817" fmla="*/ 4032025 w 9298618"/>
              <a:gd name="connsiteY817" fmla="*/ 1890012 h 6856161"/>
              <a:gd name="connsiteX818" fmla="*/ 3780023 w 9298618"/>
              <a:gd name="connsiteY818" fmla="*/ 1890012 h 6856161"/>
              <a:gd name="connsiteX819" fmla="*/ 3780023 w 9298618"/>
              <a:gd name="connsiteY819" fmla="*/ 2142013 h 6856161"/>
              <a:gd name="connsiteX820" fmla="*/ 4096971 w 9298618"/>
              <a:gd name="connsiteY820" fmla="*/ 2140047 h 6856161"/>
              <a:gd name="connsiteX821" fmla="*/ 4345039 w 9298618"/>
              <a:gd name="connsiteY821" fmla="*/ 2140047 h 6856161"/>
              <a:gd name="connsiteX822" fmla="*/ 4345039 w 9298618"/>
              <a:gd name="connsiteY822" fmla="*/ 1891979 h 6856161"/>
              <a:gd name="connsiteX823" fmla="*/ 4096971 w 9298618"/>
              <a:gd name="connsiteY823" fmla="*/ 1891979 h 6856161"/>
              <a:gd name="connsiteX824" fmla="*/ 4096971 w 9298618"/>
              <a:gd name="connsiteY824" fmla="*/ 2140047 h 6856161"/>
              <a:gd name="connsiteX825" fmla="*/ 4416441 w 9298618"/>
              <a:gd name="connsiteY825" fmla="*/ 2135600 h 6856161"/>
              <a:gd name="connsiteX826" fmla="*/ 4655573 w 9298618"/>
              <a:gd name="connsiteY826" fmla="*/ 2135600 h 6856161"/>
              <a:gd name="connsiteX827" fmla="*/ 4655573 w 9298618"/>
              <a:gd name="connsiteY827" fmla="*/ 1896468 h 6856161"/>
              <a:gd name="connsiteX828" fmla="*/ 4416441 w 9298618"/>
              <a:gd name="connsiteY828" fmla="*/ 1896468 h 6856161"/>
              <a:gd name="connsiteX829" fmla="*/ 4416441 w 9298618"/>
              <a:gd name="connsiteY829" fmla="*/ 2135600 h 6856161"/>
              <a:gd name="connsiteX830" fmla="*/ 4734885 w 9298618"/>
              <a:gd name="connsiteY830" fmla="*/ 2132137 h 6856161"/>
              <a:gd name="connsiteX831" fmla="*/ 4967133 w 9298618"/>
              <a:gd name="connsiteY831" fmla="*/ 2132137 h 6856161"/>
              <a:gd name="connsiteX832" fmla="*/ 4967133 w 9298618"/>
              <a:gd name="connsiteY832" fmla="*/ 1899888 h 6856161"/>
              <a:gd name="connsiteX833" fmla="*/ 4734885 w 9298618"/>
              <a:gd name="connsiteY833" fmla="*/ 1899888 h 6856161"/>
              <a:gd name="connsiteX834" fmla="*/ 4734885 w 9298618"/>
              <a:gd name="connsiteY834" fmla="*/ 2132137 h 6856161"/>
              <a:gd name="connsiteX835" fmla="*/ 5056321 w 9298618"/>
              <a:gd name="connsiteY835" fmla="*/ 2125681 h 6856161"/>
              <a:gd name="connsiteX836" fmla="*/ 5275701 w 9298618"/>
              <a:gd name="connsiteY836" fmla="*/ 2125681 h 6856161"/>
              <a:gd name="connsiteX837" fmla="*/ 5275701 w 9298618"/>
              <a:gd name="connsiteY837" fmla="*/ 1906302 h 6856161"/>
              <a:gd name="connsiteX838" fmla="*/ 5056321 w 9298618"/>
              <a:gd name="connsiteY838" fmla="*/ 1906302 h 6856161"/>
              <a:gd name="connsiteX839" fmla="*/ 5056321 w 9298618"/>
              <a:gd name="connsiteY839" fmla="*/ 2125681 h 6856161"/>
              <a:gd name="connsiteX840" fmla="*/ 5377758 w 9298618"/>
              <a:gd name="connsiteY840" fmla="*/ 2119268 h 6856161"/>
              <a:gd name="connsiteX841" fmla="*/ 5584310 w 9298618"/>
              <a:gd name="connsiteY841" fmla="*/ 2119268 h 6856161"/>
              <a:gd name="connsiteX842" fmla="*/ 5584310 w 9298618"/>
              <a:gd name="connsiteY842" fmla="*/ 1912715 h 6856161"/>
              <a:gd name="connsiteX843" fmla="*/ 5377758 w 9298618"/>
              <a:gd name="connsiteY843" fmla="*/ 1912715 h 6856161"/>
              <a:gd name="connsiteX844" fmla="*/ 5377758 w 9298618"/>
              <a:gd name="connsiteY844" fmla="*/ 2119268 h 6856161"/>
              <a:gd name="connsiteX845" fmla="*/ 5695219 w 9298618"/>
              <a:gd name="connsiteY845" fmla="*/ 2116788 h 6856161"/>
              <a:gd name="connsiteX846" fmla="*/ 5896811 w 9298618"/>
              <a:gd name="connsiteY846" fmla="*/ 2116788 h 6856161"/>
              <a:gd name="connsiteX847" fmla="*/ 5896811 w 9298618"/>
              <a:gd name="connsiteY847" fmla="*/ 1915195 h 6856161"/>
              <a:gd name="connsiteX848" fmla="*/ 5695219 w 9298618"/>
              <a:gd name="connsiteY848" fmla="*/ 1915195 h 6856161"/>
              <a:gd name="connsiteX849" fmla="*/ 5695219 w 9298618"/>
              <a:gd name="connsiteY849" fmla="*/ 2116788 h 6856161"/>
              <a:gd name="connsiteX850" fmla="*/ 6014175 w 9298618"/>
              <a:gd name="connsiteY850" fmla="*/ 2112854 h 6856161"/>
              <a:gd name="connsiteX851" fmla="*/ 6207858 w 9298618"/>
              <a:gd name="connsiteY851" fmla="*/ 2112854 h 6856161"/>
              <a:gd name="connsiteX852" fmla="*/ 6207858 w 9298618"/>
              <a:gd name="connsiteY852" fmla="*/ 1919171 h 6856161"/>
              <a:gd name="connsiteX853" fmla="*/ 6014175 w 9298618"/>
              <a:gd name="connsiteY853" fmla="*/ 1919171 h 6856161"/>
              <a:gd name="connsiteX854" fmla="*/ 6014175 w 9298618"/>
              <a:gd name="connsiteY854" fmla="*/ 2112854 h 6856161"/>
              <a:gd name="connsiteX855" fmla="*/ 6330182 w 9298618"/>
              <a:gd name="connsiteY855" fmla="*/ 2111871 h 6856161"/>
              <a:gd name="connsiteX856" fmla="*/ 6521898 w 9298618"/>
              <a:gd name="connsiteY856" fmla="*/ 2111871 h 6856161"/>
              <a:gd name="connsiteX857" fmla="*/ 6521898 w 9298618"/>
              <a:gd name="connsiteY857" fmla="*/ 1920155 h 6856161"/>
              <a:gd name="connsiteX858" fmla="*/ 6330182 w 9298618"/>
              <a:gd name="connsiteY858" fmla="*/ 1920155 h 6856161"/>
              <a:gd name="connsiteX859" fmla="*/ 6330182 w 9298618"/>
              <a:gd name="connsiteY859" fmla="*/ 2111871 h 6856161"/>
              <a:gd name="connsiteX860" fmla="*/ 6647643 w 9298618"/>
              <a:gd name="connsiteY860" fmla="*/ 2109391 h 6856161"/>
              <a:gd name="connsiteX861" fmla="*/ 6834399 w 9298618"/>
              <a:gd name="connsiteY861" fmla="*/ 2109391 h 6856161"/>
              <a:gd name="connsiteX862" fmla="*/ 6834399 w 9298618"/>
              <a:gd name="connsiteY862" fmla="*/ 1922634 h 6856161"/>
              <a:gd name="connsiteX863" fmla="*/ 6647643 w 9298618"/>
              <a:gd name="connsiteY863" fmla="*/ 1922634 h 6856161"/>
              <a:gd name="connsiteX864" fmla="*/ 6647643 w 9298618"/>
              <a:gd name="connsiteY864" fmla="*/ 2109391 h 6856161"/>
              <a:gd name="connsiteX865" fmla="*/ 6963606 w 9298618"/>
              <a:gd name="connsiteY865" fmla="*/ 2108408 h 6856161"/>
              <a:gd name="connsiteX866" fmla="*/ 7148396 w 9298618"/>
              <a:gd name="connsiteY866" fmla="*/ 2108408 h 6856161"/>
              <a:gd name="connsiteX867" fmla="*/ 7148396 w 9298618"/>
              <a:gd name="connsiteY867" fmla="*/ 1923618 h 6856161"/>
              <a:gd name="connsiteX868" fmla="*/ 6963606 w 9298618"/>
              <a:gd name="connsiteY868" fmla="*/ 1923618 h 6856161"/>
              <a:gd name="connsiteX869" fmla="*/ 6963606 w 9298618"/>
              <a:gd name="connsiteY869" fmla="*/ 2108408 h 6856161"/>
              <a:gd name="connsiteX870" fmla="*/ 7281580 w 9298618"/>
              <a:gd name="connsiteY870" fmla="*/ 2105457 h 6856161"/>
              <a:gd name="connsiteX871" fmla="*/ 7460469 w 9298618"/>
              <a:gd name="connsiteY871" fmla="*/ 2105457 h 6856161"/>
              <a:gd name="connsiteX872" fmla="*/ 7460469 w 9298618"/>
              <a:gd name="connsiteY872" fmla="*/ 1926568 h 6856161"/>
              <a:gd name="connsiteX873" fmla="*/ 7281580 w 9298618"/>
              <a:gd name="connsiteY873" fmla="*/ 1926568 h 6856161"/>
              <a:gd name="connsiteX874" fmla="*/ 7281580 w 9298618"/>
              <a:gd name="connsiteY874" fmla="*/ 2105457 h 6856161"/>
              <a:gd name="connsiteX875" fmla="*/ 7599040 w 9298618"/>
              <a:gd name="connsiteY875" fmla="*/ 2102978 h 6856161"/>
              <a:gd name="connsiteX876" fmla="*/ 7772970 w 9298618"/>
              <a:gd name="connsiteY876" fmla="*/ 2102978 h 6856161"/>
              <a:gd name="connsiteX877" fmla="*/ 7772970 w 9298618"/>
              <a:gd name="connsiteY877" fmla="*/ 1929048 h 6856161"/>
              <a:gd name="connsiteX878" fmla="*/ 7599040 w 9298618"/>
              <a:gd name="connsiteY878" fmla="*/ 1929048 h 6856161"/>
              <a:gd name="connsiteX879" fmla="*/ 7599040 w 9298618"/>
              <a:gd name="connsiteY879" fmla="*/ 2102978 h 6856161"/>
              <a:gd name="connsiteX880" fmla="*/ 7921973 w 9298618"/>
              <a:gd name="connsiteY880" fmla="*/ 2095068 h 6856161"/>
              <a:gd name="connsiteX881" fmla="*/ 8080083 w 9298618"/>
              <a:gd name="connsiteY881" fmla="*/ 2095068 h 6856161"/>
              <a:gd name="connsiteX882" fmla="*/ 8080083 w 9298618"/>
              <a:gd name="connsiteY882" fmla="*/ 1936958 h 6856161"/>
              <a:gd name="connsiteX883" fmla="*/ 7921973 w 9298618"/>
              <a:gd name="connsiteY883" fmla="*/ 1936958 h 6856161"/>
              <a:gd name="connsiteX884" fmla="*/ 7921973 w 9298618"/>
              <a:gd name="connsiteY884" fmla="*/ 2095068 h 6856161"/>
              <a:gd name="connsiteX885" fmla="*/ 8569250 w 9298618"/>
              <a:gd name="connsiteY885" fmla="*/ 2077752 h 6856161"/>
              <a:gd name="connsiteX886" fmla="*/ 8692771 w 9298618"/>
              <a:gd name="connsiteY886" fmla="*/ 2077752 h 6856161"/>
              <a:gd name="connsiteX887" fmla="*/ 8692771 w 9298618"/>
              <a:gd name="connsiteY887" fmla="*/ 1954231 h 6856161"/>
              <a:gd name="connsiteX888" fmla="*/ 8569250 w 9298618"/>
              <a:gd name="connsiteY888" fmla="*/ 1954231 h 6856161"/>
              <a:gd name="connsiteX889" fmla="*/ 8569250 w 9298618"/>
              <a:gd name="connsiteY889" fmla="*/ 2077752 h 6856161"/>
              <a:gd name="connsiteX890" fmla="*/ 0 w 9298618"/>
              <a:gd name="connsiteY890" fmla="*/ 2456994 h 6856161"/>
              <a:gd name="connsiteX891" fmla="*/ 252002 w 9298618"/>
              <a:gd name="connsiteY891" fmla="*/ 2456994 h 6856161"/>
              <a:gd name="connsiteX892" fmla="*/ 252002 w 9298618"/>
              <a:gd name="connsiteY892" fmla="*/ 2204992 h 6856161"/>
              <a:gd name="connsiteX893" fmla="*/ 0 w 9298618"/>
              <a:gd name="connsiteY893" fmla="*/ 2204992 h 6856161"/>
              <a:gd name="connsiteX894" fmla="*/ 0 w 9298618"/>
              <a:gd name="connsiteY894" fmla="*/ 2456994 h 6856161"/>
              <a:gd name="connsiteX895" fmla="*/ 315023 w 9298618"/>
              <a:gd name="connsiteY895" fmla="*/ 2456994 h 6856161"/>
              <a:gd name="connsiteX896" fmla="*/ 567025 w 9298618"/>
              <a:gd name="connsiteY896" fmla="*/ 2456994 h 6856161"/>
              <a:gd name="connsiteX897" fmla="*/ 567025 w 9298618"/>
              <a:gd name="connsiteY897" fmla="*/ 2204992 h 6856161"/>
              <a:gd name="connsiteX898" fmla="*/ 315023 w 9298618"/>
              <a:gd name="connsiteY898" fmla="*/ 2204992 h 6856161"/>
              <a:gd name="connsiteX899" fmla="*/ 315023 w 9298618"/>
              <a:gd name="connsiteY899" fmla="*/ 2456994 h 6856161"/>
              <a:gd name="connsiteX900" fmla="*/ 630004 w 9298618"/>
              <a:gd name="connsiteY900" fmla="*/ 2456994 h 6856161"/>
              <a:gd name="connsiteX901" fmla="*/ 882005 w 9298618"/>
              <a:gd name="connsiteY901" fmla="*/ 2456994 h 6856161"/>
              <a:gd name="connsiteX902" fmla="*/ 882005 w 9298618"/>
              <a:gd name="connsiteY902" fmla="*/ 2204992 h 6856161"/>
              <a:gd name="connsiteX903" fmla="*/ 630004 w 9298618"/>
              <a:gd name="connsiteY903" fmla="*/ 2204992 h 6856161"/>
              <a:gd name="connsiteX904" fmla="*/ 630004 w 9298618"/>
              <a:gd name="connsiteY904" fmla="*/ 2456994 h 6856161"/>
              <a:gd name="connsiteX905" fmla="*/ 944985 w 9298618"/>
              <a:gd name="connsiteY905" fmla="*/ 2456994 h 6856161"/>
              <a:gd name="connsiteX906" fmla="*/ 1196986 w 9298618"/>
              <a:gd name="connsiteY906" fmla="*/ 2456994 h 6856161"/>
              <a:gd name="connsiteX907" fmla="*/ 1196986 w 9298618"/>
              <a:gd name="connsiteY907" fmla="*/ 2204992 h 6856161"/>
              <a:gd name="connsiteX908" fmla="*/ 944985 w 9298618"/>
              <a:gd name="connsiteY908" fmla="*/ 2204992 h 6856161"/>
              <a:gd name="connsiteX909" fmla="*/ 944985 w 9298618"/>
              <a:gd name="connsiteY909" fmla="*/ 2456994 h 6856161"/>
              <a:gd name="connsiteX910" fmla="*/ 1260008 w 9298618"/>
              <a:gd name="connsiteY910" fmla="*/ 2456994 h 6856161"/>
              <a:gd name="connsiteX911" fmla="*/ 1512009 w 9298618"/>
              <a:gd name="connsiteY911" fmla="*/ 2456994 h 6856161"/>
              <a:gd name="connsiteX912" fmla="*/ 1512009 w 9298618"/>
              <a:gd name="connsiteY912" fmla="*/ 2204992 h 6856161"/>
              <a:gd name="connsiteX913" fmla="*/ 1260008 w 9298618"/>
              <a:gd name="connsiteY913" fmla="*/ 2204992 h 6856161"/>
              <a:gd name="connsiteX914" fmla="*/ 1260008 w 9298618"/>
              <a:gd name="connsiteY914" fmla="*/ 2456994 h 6856161"/>
              <a:gd name="connsiteX915" fmla="*/ 1574988 w 9298618"/>
              <a:gd name="connsiteY915" fmla="*/ 2456994 h 6856161"/>
              <a:gd name="connsiteX916" fmla="*/ 1826990 w 9298618"/>
              <a:gd name="connsiteY916" fmla="*/ 2456994 h 6856161"/>
              <a:gd name="connsiteX917" fmla="*/ 1826990 w 9298618"/>
              <a:gd name="connsiteY917" fmla="*/ 2204992 h 6856161"/>
              <a:gd name="connsiteX918" fmla="*/ 1574988 w 9298618"/>
              <a:gd name="connsiteY918" fmla="*/ 2204992 h 6856161"/>
              <a:gd name="connsiteX919" fmla="*/ 1574988 w 9298618"/>
              <a:gd name="connsiteY919" fmla="*/ 2456994 h 6856161"/>
              <a:gd name="connsiteX920" fmla="*/ 1890012 w 9298618"/>
              <a:gd name="connsiteY920" fmla="*/ 2456994 h 6856161"/>
              <a:gd name="connsiteX921" fmla="*/ 2142013 w 9298618"/>
              <a:gd name="connsiteY921" fmla="*/ 2456994 h 6856161"/>
              <a:gd name="connsiteX922" fmla="*/ 2142013 w 9298618"/>
              <a:gd name="connsiteY922" fmla="*/ 2204992 h 6856161"/>
              <a:gd name="connsiteX923" fmla="*/ 1890012 w 9298618"/>
              <a:gd name="connsiteY923" fmla="*/ 2204992 h 6856161"/>
              <a:gd name="connsiteX924" fmla="*/ 1890012 w 9298618"/>
              <a:gd name="connsiteY924" fmla="*/ 2456994 h 6856161"/>
              <a:gd name="connsiteX925" fmla="*/ 2204992 w 9298618"/>
              <a:gd name="connsiteY925" fmla="*/ 2456994 h 6856161"/>
              <a:gd name="connsiteX926" fmla="*/ 2456994 w 9298618"/>
              <a:gd name="connsiteY926" fmla="*/ 2456994 h 6856161"/>
              <a:gd name="connsiteX927" fmla="*/ 2456994 w 9298618"/>
              <a:gd name="connsiteY927" fmla="*/ 2204992 h 6856161"/>
              <a:gd name="connsiteX928" fmla="*/ 2204992 w 9298618"/>
              <a:gd name="connsiteY928" fmla="*/ 2204992 h 6856161"/>
              <a:gd name="connsiteX929" fmla="*/ 2204992 w 9298618"/>
              <a:gd name="connsiteY929" fmla="*/ 2456994 h 6856161"/>
              <a:gd name="connsiteX930" fmla="*/ 2520016 w 9298618"/>
              <a:gd name="connsiteY930" fmla="*/ 2456994 h 6856161"/>
              <a:gd name="connsiteX931" fmla="*/ 2772017 w 9298618"/>
              <a:gd name="connsiteY931" fmla="*/ 2456994 h 6856161"/>
              <a:gd name="connsiteX932" fmla="*/ 2772017 w 9298618"/>
              <a:gd name="connsiteY932" fmla="*/ 2204992 h 6856161"/>
              <a:gd name="connsiteX933" fmla="*/ 2520016 w 9298618"/>
              <a:gd name="connsiteY933" fmla="*/ 2204992 h 6856161"/>
              <a:gd name="connsiteX934" fmla="*/ 2520016 w 9298618"/>
              <a:gd name="connsiteY934" fmla="*/ 2456994 h 6856161"/>
              <a:gd name="connsiteX935" fmla="*/ 2834996 w 9298618"/>
              <a:gd name="connsiteY935" fmla="*/ 2456994 h 6856161"/>
              <a:gd name="connsiteX936" fmla="*/ 3086998 w 9298618"/>
              <a:gd name="connsiteY936" fmla="*/ 2456994 h 6856161"/>
              <a:gd name="connsiteX937" fmla="*/ 3086998 w 9298618"/>
              <a:gd name="connsiteY937" fmla="*/ 2204992 h 6856161"/>
              <a:gd name="connsiteX938" fmla="*/ 2834996 w 9298618"/>
              <a:gd name="connsiteY938" fmla="*/ 2204992 h 6856161"/>
              <a:gd name="connsiteX939" fmla="*/ 2834996 w 9298618"/>
              <a:gd name="connsiteY939" fmla="*/ 2456994 h 6856161"/>
              <a:gd name="connsiteX940" fmla="*/ 3150020 w 9298618"/>
              <a:gd name="connsiteY940" fmla="*/ 2456994 h 6856161"/>
              <a:gd name="connsiteX941" fmla="*/ 3402021 w 9298618"/>
              <a:gd name="connsiteY941" fmla="*/ 2456994 h 6856161"/>
              <a:gd name="connsiteX942" fmla="*/ 3402021 w 9298618"/>
              <a:gd name="connsiteY942" fmla="*/ 2204992 h 6856161"/>
              <a:gd name="connsiteX943" fmla="*/ 3150020 w 9298618"/>
              <a:gd name="connsiteY943" fmla="*/ 2204992 h 6856161"/>
              <a:gd name="connsiteX944" fmla="*/ 3150020 w 9298618"/>
              <a:gd name="connsiteY944" fmla="*/ 2456994 h 6856161"/>
              <a:gd name="connsiteX945" fmla="*/ 3465000 w 9298618"/>
              <a:gd name="connsiteY945" fmla="*/ 2456994 h 6856161"/>
              <a:gd name="connsiteX946" fmla="*/ 3717002 w 9298618"/>
              <a:gd name="connsiteY946" fmla="*/ 2456994 h 6856161"/>
              <a:gd name="connsiteX947" fmla="*/ 3717002 w 9298618"/>
              <a:gd name="connsiteY947" fmla="*/ 2204992 h 6856161"/>
              <a:gd name="connsiteX948" fmla="*/ 3465000 w 9298618"/>
              <a:gd name="connsiteY948" fmla="*/ 2204992 h 6856161"/>
              <a:gd name="connsiteX949" fmla="*/ 3465000 w 9298618"/>
              <a:gd name="connsiteY949" fmla="*/ 2456994 h 6856161"/>
              <a:gd name="connsiteX950" fmla="*/ 3780023 w 9298618"/>
              <a:gd name="connsiteY950" fmla="*/ 2456994 h 6856161"/>
              <a:gd name="connsiteX951" fmla="*/ 4032025 w 9298618"/>
              <a:gd name="connsiteY951" fmla="*/ 2456994 h 6856161"/>
              <a:gd name="connsiteX952" fmla="*/ 4032025 w 9298618"/>
              <a:gd name="connsiteY952" fmla="*/ 2204992 h 6856161"/>
              <a:gd name="connsiteX953" fmla="*/ 3780023 w 9298618"/>
              <a:gd name="connsiteY953" fmla="*/ 2204992 h 6856161"/>
              <a:gd name="connsiteX954" fmla="*/ 3780023 w 9298618"/>
              <a:gd name="connsiteY954" fmla="*/ 2456994 h 6856161"/>
              <a:gd name="connsiteX955" fmla="*/ 4096971 w 9298618"/>
              <a:gd name="connsiteY955" fmla="*/ 2455027 h 6856161"/>
              <a:gd name="connsiteX956" fmla="*/ 4345039 w 9298618"/>
              <a:gd name="connsiteY956" fmla="*/ 2455027 h 6856161"/>
              <a:gd name="connsiteX957" fmla="*/ 4345039 w 9298618"/>
              <a:gd name="connsiteY957" fmla="*/ 2206959 h 6856161"/>
              <a:gd name="connsiteX958" fmla="*/ 4096971 w 9298618"/>
              <a:gd name="connsiteY958" fmla="*/ 2206959 h 6856161"/>
              <a:gd name="connsiteX959" fmla="*/ 4096971 w 9298618"/>
              <a:gd name="connsiteY959" fmla="*/ 2455027 h 6856161"/>
              <a:gd name="connsiteX960" fmla="*/ 4416954 w 9298618"/>
              <a:gd name="connsiteY960" fmla="*/ 2450068 h 6856161"/>
              <a:gd name="connsiteX961" fmla="*/ 4655103 w 9298618"/>
              <a:gd name="connsiteY961" fmla="*/ 2450068 h 6856161"/>
              <a:gd name="connsiteX962" fmla="*/ 4655103 w 9298618"/>
              <a:gd name="connsiteY962" fmla="*/ 2211919 h 6856161"/>
              <a:gd name="connsiteX963" fmla="*/ 4416954 w 9298618"/>
              <a:gd name="connsiteY963" fmla="*/ 2211919 h 6856161"/>
              <a:gd name="connsiteX964" fmla="*/ 4416954 w 9298618"/>
              <a:gd name="connsiteY964" fmla="*/ 2450068 h 6856161"/>
              <a:gd name="connsiteX965" fmla="*/ 4734885 w 9298618"/>
              <a:gd name="connsiteY965" fmla="*/ 2447117 h 6856161"/>
              <a:gd name="connsiteX966" fmla="*/ 4967133 w 9298618"/>
              <a:gd name="connsiteY966" fmla="*/ 2447117 h 6856161"/>
              <a:gd name="connsiteX967" fmla="*/ 4967133 w 9298618"/>
              <a:gd name="connsiteY967" fmla="*/ 2214869 h 6856161"/>
              <a:gd name="connsiteX968" fmla="*/ 4734885 w 9298618"/>
              <a:gd name="connsiteY968" fmla="*/ 2214869 h 6856161"/>
              <a:gd name="connsiteX969" fmla="*/ 4734885 w 9298618"/>
              <a:gd name="connsiteY969" fmla="*/ 2447117 h 6856161"/>
              <a:gd name="connsiteX970" fmla="*/ 5056321 w 9298618"/>
              <a:gd name="connsiteY970" fmla="*/ 2440704 h 6856161"/>
              <a:gd name="connsiteX971" fmla="*/ 5275701 w 9298618"/>
              <a:gd name="connsiteY971" fmla="*/ 2440704 h 6856161"/>
              <a:gd name="connsiteX972" fmla="*/ 5275701 w 9298618"/>
              <a:gd name="connsiteY972" fmla="*/ 2221325 h 6856161"/>
              <a:gd name="connsiteX973" fmla="*/ 5056321 w 9298618"/>
              <a:gd name="connsiteY973" fmla="*/ 2221325 h 6856161"/>
              <a:gd name="connsiteX974" fmla="*/ 5056321 w 9298618"/>
              <a:gd name="connsiteY974" fmla="*/ 2440704 h 6856161"/>
              <a:gd name="connsiteX975" fmla="*/ 5377758 w 9298618"/>
              <a:gd name="connsiteY975" fmla="*/ 2434291 h 6856161"/>
              <a:gd name="connsiteX976" fmla="*/ 5584310 w 9298618"/>
              <a:gd name="connsiteY976" fmla="*/ 2434291 h 6856161"/>
              <a:gd name="connsiteX977" fmla="*/ 5584310 w 9298618"/>
              <a:gd name="connsiteY977" fmla="*/ 2227738 h 6856161"/>
              <a:gd name="connsiteX978" fmla="*/ 5377758 w 9298618"/>
              <a:gd name="connsiteY978" fmla="*/ 2227738 h 6856161"/>
              <a:gd name="connsiteX979" fmla="*/ 5377758 w 9298618"/>
              <a:gd name="connsiteY979" fmla="*/ 2434291 h 6856161"/>
              <a:gd name="connsiteX980" fmla="*/ 5695732 w 9298618"/>
              <a:gd name="connsiteY980" fmla="*/ 2431298 h 6856161"/>
              <a:gd name="connsiteX981" fmla="*/ 5896341 w 9298618"/>
              <a:gd name="connsiteY981" fmla="*/ 2431298 h 6856161"/>
              <a:gd name="connsiteX982" fmla="*/ 5896341 w 9298618"/>
              <a:gd name="connsiteY982" fmla="*/ 2230689 h 6856161"/>
              <a:gd name="connsiteX983" fmla="*/ 5695732 w 9298618"/>
              <a:gd name="connsiteY983" fmla="*/ 2230689 h 6856161"/>
              <a:gd name="connsiteX984" fmla="*/ 5695732 w 9298618"/>
              <a:gd name="connsiteY984" fmla="*/ 2431298 h 6856161"/>
              <a:gd name="connsiteX985" fmla="*/ 6014175 w 9298618"/>
              <a:gd name="connsiteY985" fmla="*/ 2427835 h 6856161"/>
              <a:gd name="connsiteX986" fmla="*/ 6207858 w 9298618"/>
              <a:gd name="connsiteY986" fmla="*/ 2427835 h 6856161"/>
              <a:gd name="connsiteX987" fmla="*/ 6207858 w 9298618"/>
              <a:gd name="connsiteY987" fmla="*/ 2234152 h 6856161"/>
              <a:gd name="connsiteX988" fmla="*/ 6014175 w 9298618"/>
              <a:gd name="connsiteY988" fmla="*/ 2234152 h 6856161"/>
              <a:gd name="connsiteX989" fmla="*/ 6014175 w 9298618"/>
              <a:gd name="connsiteY989" fmla="*/ 2427835 h 6856161"/>
              <a:gd name="connsiteX990" fmla="*/ 6330182 w 9298618"/>
              <a:gd name="connsiteY990" fmla="*/ 2426851 h 6856161"/>
              <a:gd name="connsiteX991" fmla="*/ 6521898 w 9298618"/>
              <a:gd name="connsiteY991" fmla="*/ 2426851 h 6856161"/>
              <a:gd name="connsiteX992" fmla="*/ 6521898 w 9298618"/>
              <a:gd name="connsiteY992" fmla="*/ 2235135 h 6856161"/>
              <a:gd name="connsiteX993" fmla="*/ 6330182 w 9298618"/>
              <a:gd name="connsiteY993" fmla="*/ 2235135 h 6856161"/>
              <a:gd name="connsiteX994" fmla="*/ 6330182 w 9298618"/>
              <a:gd name="connsiteY994" fmla="*/ 2426851 h 6856161"/>
              <a:gd name="connsiteX995" fmla="*/ 6963606 w 9298618"/>
              <a:gd name="connsiteY995" fmla="*/ 2423388 h 6856161"/>
              <a:gd name="connsiteX996" fmla="*/ 7148396 w 9298618"/>
              <a:gd name="connsiteY996" fmla="*/ 2423388 h 6856161"/>
              <a:gd name="connsiteX997" fmla="*/ 7148396 w 9298618"/>
              <a:gd name="connsiteY997" fmla="*/ 2238598 h 6856161"/>
              <a:gd name="connsiteX998" fmla="*/ 6963606 w 9298618"/>
              <a:gd name="connsiteY998" fmla="*/ 2238598 h 6856161"/>
              <a:gd name="connsiteX999" fmla="*/ 6963606 w 9298618"/>
              <a:gd name="connsiteY999" fmla="*/ 2423388 h 6856161"/>
              <a:gd name="connsiteX1000" fmla="*/ 7599553 w 9298618"/>
              <a:gd name="connsiteY1000" fmla="*/ 2417488 h 6856161"/>
              <a:gd name="connsiteX1001" fmla="*/ 7772500 w 9298618"/>
              <a:gd name="connsiteY1001" fmla="*/ 2417488 h 6856161"/>
              <a:gd name="connsiteX1002" fmla="*/ 7772500 w 9298618"/>
              <a:gd name="connsiteY1002" fmla="*/ 2244541 h 6856161"/>
              <a:gd name="connsiteX1003" fmla="*/ 7599553 w 9298618"/>
              <a:gd name="connsiteY1003" fmla="*/ 2244541 h 6856161"/>
              <a:gd name="connsiteX1004" fmla="*/ 7599553 w 9298618"/>
              <a:gd name="connsiteY1004" fmla="*/ 2417488 h 6856161"/>
              <a:gd name="connsiteX1005" fmla="*/ 8241914 w 9298618"/>
              <a:gd name="connsiteY1005" fmla="*/ 2405132 h 6856161"/>
              <a:gd name="connsiteX1006" fmla="*/ 8390147 w 9298618"/>
              <a:gd name="connsiteY1006" fmla="*/ 2405132 h 6856161"/>
              <a:gd name="connsiteX1007" fmla="*/ 8390147 w 9298618"/>
              <a:gd name="connsiteY1007" fmla="*/ 2256898 h 6856161"/>
              <a:gd name="connsiteX1008" fmla="*/ 8241914 w 9298618"/>
              <a:gd name="connsiteY1008" fmla="*/ 2256898 h 6856161"/>
              <a:gd name="connsiteX1009" fmla="*/ 8241914 w 9298618"/>
              <a:gd name="connsiteY1009" fmla="*/ 2405132 h 6856161"/>
              <a:gd name="connsiteX1010" fmla="*/ 8899580 w 9298618"/>
              <a:gd name="connsiteY1010" fmla="*/ 2377469 h 6856161"/>
              <a:gd name="connsiteX1011" fmla="*/ 8992488 w 9298618"/>
              <a:gd name="connsiteY1011" fmla="*/ 2377469 h 6856161"/>
              <a:gd name="connsiteX1012" fmla="*/ 8992488 w 9298618"/>
              <a:gd name="connsiteY1012" fmla="*/ 2284561 h 6856161"/>
              <a:gd name="connsiteX1013" fmla="*/ 8899580 w 9298618"/>
              <a:gd name="connsiteY1013" fmla="*/ 2284561 h 6856161"/>
              <a:gd name="connsiteX1014" fmla="*/ 8899580 w 9298618"/>
              <a:gd name="connsiteY1014" fmla="*/ 2377469 h 6856161"/>
              <a:gd name="connsiteX1015" fmla="*/ 0 w 9298618"/>
              <a:gd name="connsiteY1015" fmla="*/ 2772018 h 6856161"/>
              <a:gd name="connsiteX1016" fmla="*/ 252002 w 9298618"/>
              <a:gd name="connsiteY1016" fmla="*/ 2772018 h 6856161"/>
              <a:gd name="connsiteX1017" fmla="*/ 252002 w 9298618"/>
              <a:gd name="connsiteY1017" fmla="*/ 2520016 h 6856161"/>
              <a:gd name="connsiteX1018" fmla="*/ 0 w 9298618"/>
              <a:gd name="connsiteY1018" fmla="*/ 2520016 h 6856161"/>
              <a:gd name="connsiteX1019" fmla="*/ 0 w 9298618"/>
              <a:gd name="connsiteY1019" fmla="*/ 2772018 h 6856161"/>
              <a:gd name="connsiteX1020" fmla="*/ 315023 w 9298618"/>
              <a:gd name="connsiteY1020" fmla="*/ 2772018 h 6856161"/>
              <a:gd name="connsiteX1021" fmla="*/ 567025 w 9298618"/>
              <a:gd name="connsiteY1021" fmla="*/ 2772018 h 6856161"/>
              <a:gd name="connsiteX1022" fmla="*/ 567025 w 9298618"/>
              <a:gd name="connsiteY1022" fmla="*/ 2520016 h 6856161"/>
              <a:gd name="connsiteX1023" fmla="*/ 315023 w 9298618"/>
              <a:gd name="connsiteY1023" fmla="*/ 2520016 h 6856161"/>
              <a:gd name="connsiteX1024" fmla="*/ 315023 w 9298618"/>
              <a:gd name="connsiteY1024" fmla="*/ 2772018 h 6856161"/>
              <a:gd name="connsiteX1025" fmla="*/ 630004 w 9298618"/>
              <a:gd name="connsiteY1025" fmla="*/ 2772018 h 6856161"/>
              <a:gd name="connsiteX1026" fmla="*/ 882005 w 9298618"/>
              <a:gd name="connsiteY1026" fmla="*/ 2772018 h 6856161"/>
              <a:gd name="connsiteX1027" fmla="*/ 882005 w 9298618"/>
              <a:gd name="connsiteY1027" fmla="*/ 2520016 h 6856161"/>
              <a:gd name="connsiteX1028" fmla="*/ 630004 w 9298618"/>
              <a:gd name="connsiteY1028" fmla="*/ 2520016 h 6856161"/>
              <a:gd name="connsiteX1029" fmla="*/ 630004 w 9298618"/>
              <a:gd name="connsiteY1029" fmla="*/ 2772018 h 6856161"/>
              <a:gd name="connsiteX1030" fmla="*/ 944985 w 9298618"/>
              <a:gd name="connsiteY1030" fmla="*/ 2772018 h 6856161"/>
              <a:gd name="connsiteX1031" fmla="*/ 1196986 w 9298618"/>
              <a:gd name="connsiteY1031" fmla="*/ 2772018 h 6856161"/>
              <a:gd name="connsiteX1032" fmla="*/ 1196986 w 9298618"/>
              <a:gd name="connsiteY1032" fmla="*/ 2520016 h 6856161"/>
              <a:gd name="connsiteX1033" fmla="*/ 944985 w 9298618"/>
              <a:gd name="connsiteY1033" fmla="*/ 2520016 h 6856161"/>
              <a:gd name="connsiteX1034" fmla="*/ 944985 w 9298618"/>
              <a:gd name="connsiteY1034" fmla="*/ 2772018 h 6856161"/>
              <a:gd name="connsiteX1035" fmla="*/ 1260008 w 9298618"/>
              <a:gd name="connsiteY1035" fmla="*/ 2772018 h 6856161"/>
              <a:gd name="connsiteX1036" fmla="*/ 1512009 w 9298618"/>
              <a:gd name="connsiteY1036" fmla="*/ 2772018 h 6856161"/>
              <a:gd name="connsiteX1037" fmla="*/ 1512009 w 9298618"/>
              <a:gd name="connsiteY1037" fmla="*/ 2520016 h 6856161"/>
              <a:gd name="connsiteX1038" fmla="*/ 1260008 w 9298618"/>
              <a:gd name="connsiteY1038" fmla="*/ 2520016 h 6856161"/>
              <a:gd name="connsiteX1039" fmla="*/ 1260008 w 9298618"/>
              <a:gd name="connsiteY1039" fmla="*/ 2772018 h 6856161"/>
              <a:gd name="connsiteX1040" fmla="*/ 1574988 w 9298618"/>
              <a:gd name="connsiteY1040" fmla="*/ 2772018 h 6856161"/>
              <a:gd name="connsiteX1041" fmla="*/ 1826990 w 9298618"/>
              <a:gd name="connsiteY1041" fmla="*/ 2772018 h 6856161"/>
              <a:gd name="connsiteX1042" fmla="*/ 1826990 w 9298618"/>
              <a:gd name="connsiteY1042" fmla="*/ 2520016 h 6856161"/>
              <a:gd name="connsiteX1043" fmla="*/ 1574988 w 9298618"/>
              <a:gd name="connsiteY1043" fmla="*/ 2520016 h 6856161"/>
              <a:gd name="connsiteX1044" fmla="*/ 1574988 w 9298618"/>
              <a:gd name="connsiteY1044" fmla="*/ 2772018 h 6856161"/>
              <a:gd name="connsiteX1045" fmla="*/ 1890012 w 9298618"/>
              <a:gd name="connsiteY1045" fmla="*/ 2772018 h 6856161"/>
              <a:gd name="connsiteX1046" fmla="*/ 2142013 w 9298618"/>
              <a:gd name="connsiteY1046" fmla="*/ 2772018 h 6856161"/>
              <a:gd name="connsiteX1047" fmla="*/ 2142013 w 9298618"/>
              <a:gd name="connsiteY1047" fmla="*/ 2520016 h 6856161"/>
              <a:gd name="connsiteX1048" fmla="*/ 1890012 w 9298618"/>
              <a:gd name="connsiteY1048" fmla="*/ 2520016 h 6856161"/>
              <a:gd name="connsiteX1049" fmla="*/ 1890012 w 9298618"/>
              <a:gd name="connsiteY1049" fmla="*/ 2772018 h 6856161"/>
              <a:gd name="connsiteX1050" fmla="*/ 2204992 w 9298618"/>
              <a:gd name="connsiteY1050" fmla="*/ 2772018 h 6856161"/>
              <a:gd name="connsiteX1051" fmla="*/ 2456994 w 9298618"/>
              <a:gd name="connsiteY1051" fmla="*/ 2772018 h 6856161"/>
              <a:gd name="connsiteX1052" fmla="*/ 2456994 w 9298618"/>
              <a:gd name="connsiteY1052" fmla="*/ 2520016 h 6856161"/>
              <a:gd name="connsiteX1053" fmla="*/ 2204992 w 9298618"/>
              <a:gd name="connsiteY1053" fmla="*/ 2520016 h 6856161"/>
              <a:gd name="connsiteX1054" fmla="*/ 2204992 w 9298618"/>
              <a:gd name="connsiteY1054" fmla="*/ 2772018 h 6856161"/>
              <a:gd name="connsiteX1055" fmla="*/ 2520016 w 9298618"/>
              <a:gd name="connsiteY1055" fmla="*/ 2772018 h 6856161"/>
              <a:gd name="connsiteX1056" fmla="*/ 2772017 w 9298618"/>
              <a:gd name="connsiteY1056" fmla="*/ 2772018 h 6856161"/>
              <a:gd name="connsiteX1057" fmla="*/ 2772017 w 9298618"/>
              <a:gd name="connsiteY1057" fmla="*/ 2520016 h 6856161"/>
              <a:gd name="connsiteX1058" fmla="*/ 2520016 w 9298618"/>
              <a:gd name="connsiteY1058" fmla="*/ 2520016 h 6856161"/>
              <a:gd name="connsiteX1059" fmla="*/ 2520016 w 9298618"/>
              <a:gd name="connsiteY1059" fmla="*/ 2772018 h 6856161"/>
              <a:gd name="connsiteX1060" fmla="*/ 2834996 w 9298618"/>
              <a:gd name="connsiteY1060" fmla="*/ 2772018 h 6856161"/>
              <a:gd name="connsiteX1061" fmla="*/ 3086998 w 9298618"/>
              <a:gd name="connsiteY1061" fmla="*/ 2772018 h 6856161"/>
              <a:gd name="connsiteX1062" fmla="*/ 3086998 w 9298618"/>
              <a:gd name="connsiteY1062" fmla="*/ 2520016 h 6856161"/>
              <a:gd name="connsiteX1063" fmla="*/ 2834996 w 9298618"/>
              <a:gd name="connsiteY1063" fmla="*/ 2520016 h 6856161"/>
              <a:gd name="connsiteX1064" fmla="*/ 2834996 w 9298618"/>
              <a:gd name="connsiteY1064" fmla="*/ 2772018 h 6856161"/>
              <a:gd name="connsiteX1065" fmla="*/ 3150020 w 9298618"/>
              <a:gd name="connsiteY1065" fmla="*/ 2772018 h 6856161"/>
              <a:gd name="connsiteX1066" fmla="*/ 3402021 w 9298618"/>
              <a:gd name="connsiteY1066" fmla="*/ 2772018 h 6856161"/>
              <a:gd name="connsiteX1067" fmla="*/ 3402021 w 9298618"/>
              <a:gd name="connsiteY1067" fmla="*/ 2520016 h 6856161"/>
              <a:gd name="connsiteX1068" fmla="*/ 3150020 w 9298618"/>
              <a:gd name="connsiteY1068" fmla="*/ 2520016 h 6856161"/>
              <a:gd name="connsiteX1069" fmla="*/ 3150020 w 9298618"/>
              <a:gd name="connsiteY1069" fmla="*/ 2772018 h 6856161"/>
              <a:gd name="connsiteX1070" fmla="*/ 3465000 w 9298618"/>
              <a:gd name="connsiteY1070" fmla="*/ 2772018 h 6856161"/>
              <a:gd name="connsiteX1071" fmla="*/ 3717002 w 9298618"/>
              <a:gd name="connsiteY1071" fmla="*/ 2772018 h 6856161"/>
              <a:gd name="connsiteX1072" fmla="*/ 3717002 w 9298618"/>
              <a:gd name="connsiteY1072" fmla="*/ 2520016 h 6856161"/>
              <a:gd name="connsiteX1073" fmla="*/ 3465000 w 9298618"/>
              <a:gd name="connsiteY1073" fmla="*/ 2520016 h 6856161"/>
              <a:gd name="connsiteX1074" fmla="*/ 3465000 w 9298618"/>
              <a:gd name="connsiteY1074" fmla="*/ 2772018 h 6856161"/>
              <a:gd name="connsiteX1075" fmla="*/ 3780494 w 9298618"/>
              <a:gd name="connsiteY1075" fmla="*/ 2771504 h 6856161"/>
              <a:gd name="connsiteX1076" fmla="*/ 4031512 w 9298618"/>
              <a:gd name="connsiteY1076" fmla="*/ 2771504 h 6856161"/>
              <a:gd name="connsiteX1077" fmla="*/ 4031512 w 9298618"/>
              <a:gd name="connsiteY1077" fmla="*/ 2520486 h 6856161"/>
              <a:gd name="connsiteX1078" fmla="*/ 3780494 w 9298618"/>
              <a:gd name="connsiteY1078" fmla="*/ 2520486 h 6856161"/>
              <a:gd name="connsiteX1079" fmla="*/ 3780494 w 9298618"/>
              <a:gd name="connsiteY1079" fmla="*/ 2771504 h 6856161"/>
              <a:gd name="connsiteX1080" fmla="*/ 4097484 w 9298618"/>
              <a:gd name="connsiteY1080" fmla="*/ 2769538 h 6856161"/>
              <a:gd name="connsiteX1081" fmla="*/ 4344526 w 9298618"/>
              <a:gd name="connsiteY1081" fmla="*/ 2769538 h 6856161"/>
              <a:gd name="connsiteX1082" fmla="*/ 4344526 w 9298618"/>
              <a:gd name="connsiteY1082" fmla="*/ 2522496 h 6856161"/>
              <a:gd name="connsiteX1083" fmla="*/ 4097484 w 9298618"/>
              <a:gd name="connsiteY1083" fmla="*/ 2522496 h 6856161"/>
              <a:gd name="connsiteX1084" fmla="*/ 4097484 w 9298618"/>
              <a:gd name="connsiteY1084" fmla="*/ 2769538 h 6856161"/>
              <a:gd name="connsiteX1085" fmla="*/ 4417425 w 9298618"/>
              <a:gd name="connsiteY1085" fmla="*/ 2764578 h 6856161"/>
              <a:gd name="connsiteX1086" fmla="*/ 4654590 w 9298618"/>
              <a:gd name="connsiteY1086" fmla="*/ 2764578 h 6856161"/>
              <a:gd name="connsiteX1087" fmla="*/ 4654590 w 9298618"/>
              <a:gd name="connsiteY1087" fmla="*/ 2527413 h 6856161"/>
              <a:gd name="connsiteX1088" fmla="*/ 4417425 w 9298618"/>
              <a:gd name="connsiteY1088" fmla="*/ 2527413 h 6856161"/>
              <a:gd name="connsiteX1089" fmla="*/ 4417425 w 9298618"/>
              <a:gd name="connsiteY1089" fmla="*/ 2764578 h 6856161"/>
              <a:gd name="connsiteX1090" fmla="*/ 4735868 w 9298618"/>
              <a:gd name="connsiteY1090" fmla="*/ 2761157 h 6856161"/>
              <a:gd name="connsiteX1091" fmla="*/ 4966107 w 9298618"/>
              <a:gd name="connsiteY1091" fmla="*/ 2761157 h 6856161"/>
              <a:gd name="connsiteX1092" fmla="*/ 4966107 w 9298618"/>
              <a:gd name="connsiteY1092" fmla="*/ 2530919 h 6856161"/>
              <a:gd name="connsiteX1093" fmla="*/ 4735868 w 9298618"/>
              <a:gd name="connsiteY1093" fmla="*/ 2530919 h 6856161"/>
              <a:gd name="connsiteX1094" fmla="*/ 4735868 w 9298618"/>
              <a:gd name="connsiteY1094" fmla="*/ 2761157 h 6856161"/>
              <a:gd name="connsiteX1095" fmla="*/ 5057305 w 9298618"/>
              <a:gd name="connsiteY1095" fmla="*/ 2754701 h 6856161"/>
              <a:gd name="connsiteX1096" fmla="*/ 5274717 w 9298618"/>
              <a:gd name="connsiteY1096" fmla="*/ 2754701 h 6856161"/>
              <a:gd name="connsiteX1097" fmla="*/ 5274717 w 9298618"/>
              <a:gd name="connsiteY1097" fmla="*/ 2537289 h 6856161"/>
              <a:gd name="connsiteX1098" fmla="*/ 5057305 w 9298618"/>
              <a:gd name="connsiteY1098" fmla="*/ 2537289 h 6856161"/>
              <a:gd name="connsiteX1099" fmla="*/ 5057305 w 9298618"/>
              <a:gd name="connsiteY1099" fmla="*/ 2754701 h 6856161"/>
              <a:gd name="connsiteX1100" fmla="*/ 5378741 w 9298618"/>
              <a:gd name="connsiteY1100" fmla="*/ 2748288 h 6856161"/>
              <a:gd name="connsiteX1101" fmla="*/ 5583284 w 9298618"/>
              <a:gd name="connsiteY1101" fmla="*/ 2748288 h 6856161"/>
              <a:gd name="connsiteX1102" fmla="*/ 5583284 w 9298618"/>
              <a:gd name="connsiteY1102" fmla="*/ 2543702 h 6856161"/>
              <a:gd name="connsiteX1103" fmla="*/ 5378741 w 9298618"/>
              <a:gd name="connsiteY1103" fmla="*/ 2543702 h 6856161"/>
              <a:gd name="connsiteX1104" fmla="*/ 5378741 w 9298618"/>
              <a:gd name="connsiteY1104" fmla="*/ 2748288 h 6856161"/>
              <a:gd name="connsiteX1105" fmla="*/ 5696202 w 9298618"/>
              <a:gd name="connsiteY1105" fmla="*/ 2745808 h 6856161"/>
              <a:gd name="connsiteX1106" fmla="*/ 5895828 w 9298618"/>
              <a:gd name="connsiteY1106" fmla="*/ 2745808 h 6856161"/>
              <a:gd name="connsiteX1107" fmla="*/ 5895828 w 9298618"/>
              <a:gd name="connsiteY1107" fmla="*/ 2546182 h 6856161"/>
              <a:gd name="connsiteX1108" fmla="*/ 5696202 w 9298618"/>
              <a:gd name="connsiteY1108" fmla="*/ 2546182 h 6856161"/>
              <a:gd name="connsiteX1109" fmla="*/ 5696202 w 9298618"/>
              <a:gd name="connsiteY1109" fmla="*/ 2745808 h 6856161"/>
              <a:gd name="connsiteX1110" fmla="*/ 6014646 w 9298618"/>
              <a:gd name="connsiteY1110" fmla="*/ 2742345 h 6856161"/>
              <a:gd name="connsiteX1111" fmla="*/ 6207345 w 9298618"/>
              <a:gd name="connsiteY1111" fmla="*/ 2742345 h 6856161"/>
              <a:gd name="connsiteX1112" fmla="*/ 6207345 w 9298618"/>
              <a:gd name="connsiteY1112" fmla="*/ 2549646 h 6856161"/>
              <a:gd name="connsiteX1113" fmla="*/ 6014646 w 9298618"/>
              <a:gd name="connsiteY1113" fmla="*/ 2549646 h 6856161"/>
              <a:gd name="connsiteX1114" fmla="*/ 6014646 w 9298618"/>
              <a:gd name="connsiteY1114" fmla="*/ 2742345 h 6856161"/>
              <a:gd name="connsiteX1115" fmla="*/ 6331165 w 9298618"/>
              <a:gd name="connsiteY1115" fmla="*/ 2740891 h 6856161"/>
              <a:gd name="connsiteX1116" fmla="*/ 6520915 w 9298618"/>
              <a:gd name="connsiteY1116" fmla="*/ 2740891 h 6856161"/>
              <a:gd name="connsiteX1117" fmla="*/ 6520915 w 9298618"/>
              <a:gd name="connsiteY1117" fmla="*/ 2551142 h 6856161"/>
              <a:gd name="connsiteX1118" fmla="*/ 6331165 w 9298618"/>
              <a:gd name="connsiteY1118" fmla="*/ 2551142 h 6856161"/>
              <a:gd name="connsiteX1119" fmla="*/ 6331165 w 9298618"/>
              <a:gd name="connsiteY1119" fmla="*/ 2740891 h 6856161"/>
              <a:gd name="connsiteX1120" fmla="*/ 6648626 w 9298618"/>
              <a:gd name="connsiteY1120" fmla="*/ 2738411 h 6856161"/>
              <a:gd name="connsiteX1121" fmla="*/ 6833415 w 9298618"/>
              <a:gd name="connsiteY1121" fmla="*/ 2738411 h 6856161"/>
              <a:gd name="connsiteX1122" fmla="*/ 6833415 w 9298618"/>
              <a:gd name="connsiteY1122" fmla="*/ 2553622 h 6856161"/>
              <a:gd name="connsiteX1123" fmla="*/ 6648626 w 9298618"/>
              <a:gd name="connsiteY1123" fmla="*/ 2553622 h 6856161"/>
              <a:gd name="connsiteX1124" fmla="*/ 6648626 w 9298618"/>
              <a:gd name="connsiteY1124" fmla="*/ 2738411 h 6856161"/>
              <a:gd name="connsiteX1125" fmla="*/ 6965103 w 9298618"/>
              <a:gd name="connsiteY1125" fmla="*/ 2736915 h 6856161"/>
              <a:gd name="connsiteX1126" fmla="*/ 7146942 w 9298618"/>
              <a:gd name="connsiteY1126" fmla="*/ 2736915 h 6856161"/>
              <a:gd name="connsiteX1127" fmla="*/ 7146942 w 9298618"/>
              <a:gd name="connsiteY1127" fmla="*/ 2555075 h 6856161"/>
              <a:gd name="connsiteX1128" fmla="*/ 6965103 w 9298618"/>
              <a:gd name="connsiteY1128" fmla="*/ 2555075 h 6856161"/>
              <a:gd name="connsiteX1129" fmla="*/ 6965103 w 9298618"/>
              <a:gd name="connsiteY1129" fmla="*/ 2736915 h 6856161"/>
              <a:gd name="connsiteX1130" fmla="*/ 7284060 w 9298618"/>
              <a:gd name="connsiteY1130" fmla="*/ 2732982 h 6856161"/>
              <a:gd name="connsiteX1131" fmla="*/ 7457989 w 9298618"/>
              <a:gd name="connsiteY1131" fmla="*/ 2732982 h 6856161"/>
              <a:gd name="connsiteX1132" fmla="*/ 7457989 w 9298618"/>
              <a:gd name="connsiteY1132" fmla="*/ 2559052 h 6856161"/>
              <a:gd name="connsiteX1133" fmla="*/ 7284060 w 9298618"/>
              <a:gd name="connsiteY1133" fmla="*/ 2559052 h 6856161"/>
              <a:gd name="connsiteX1134" fmla="*/ 7284060 w 9298618"/>
              <a:gd name="connsiteY1134" fmla="*/ 2732982 h 6856161"/>
              <a:gd name="connsiteX1135" fmla="*/ 7602033 w 9298618"/>
              <a:gd name="connsiteY1135" fmla="*/ 2729989 h 6856161"/>
              <a:gd name="connsiteX1136" fmla="*/ 7770020 w 9298618"/>
              <a:gd name="connsiteY1136" fmla="*/ 2729989 h 6856161"/>
              <a:gd name="connsiteX1137" fmla="*/ 7770020 w 9298618"/>
              <a:gd name="connsiteY1137" fmla="*/ 2562002 h 6856161"/>
              <a:gd name="connsiteX1138" fmla="*/ 7602033 w 9298618"/>
              <a:gd name="connsiteY1138" fmla="*/ 2562002 h 6856161"/>
              <a:gd name="connsiteX1139" fmla="*/ 7602033 w 9298618"/>
              <a:gd name="connsiteY1139" fmla="*/ 2729989 h 6856161"/>
              <a:gd name="connsiteX1140" fmla="*/ 7924453 w 9298618"/>
              <a:gd name="connsiteY1140" fmla="*/ 2722592 h 6856161"/>
              <a:gd name="connsiteX1141" fmla="*/ 8077647 w 9298618"/>
              <a:gd name="connsiteY1141" fmla="*/ 2722592 h 6856161"/>
              <a:gd name="connsiteX1142" fmla="*/ 8077647 w 9298618"/>
              <a:gd name="connsiteY1142" fmla="*/ 2569399 h 6856161"/>
              <a:gd name="connsiteX1143" fmla="*/ 7924453 w 9298618"/>
              <a:gd name="connsiteY1143" fmla="*/ 2569399 h 6856161"/>
              <a:gd name="connsiteX1144" fmla="*/ 7924453 w 9298618"/>
              <a:gd name="connsiteY1144" fmla="*/ 2722592 h 6856161"/>
              <a:gd name="connsiteX1145" fmla="*/ 8571730 w 9298618"/>
              <a:gd name="connsiteY1145" fmla="*/ 2705319 h 6856161"/>
              <a:gd name="connsiteX1146" fmla="*/ 8690334 w 9298618"/>
              <a:gd name="connsiteY1146" fmla="*/ 2705319 h 6856161"/>
              <a:gd name="connsiteX1147" fmla="*/ 8690334 w 9298618"/>
              <a:gd name="connsiteY1147" fmla="*/ 2586715 h 6856161"/>
              <a:gd name="connsiteX1148" fmla="*/ 8571730 w 9298618"/>
              <a:gd name="connsiteY1148" fmla="*/ 2586715 h 6856161"/>
              <a:gd name="connsiteX1149" fmla="*/ 8571730 w 9298618"/>
              <a:gd name="connsiteY1149" fmla="*/ 2705319 h 6856161"/>
              <a:gd name="connsiteX1150" fmla="*/ 9223497 w 9298618"/>
              <a:gd name="connsiteY1150" fmla="*/ 2683556 h 6856161"/>
              <a:gd name="connsiteX1151" fmla="*/ 9298618 w 9298618"/>
              <a:gd name="connsiteY1151" fmla="*/ 2683556 h 6856161"/>
              <a:gd name="connsiteX1152" fmla="*/ 9298618 w 9298618"/>
              <a:gd name="connsiteY1152" fmla="*/ 2608435 h 6856161"/>
              <a:gd name="connsiteX1153" fmla="*/ 9223497 w 9298618"/>
              <a:gd name="connsiteY1153" fmla="*/ 2608435 h 6856161"/>
              <a:gd name="connsiteX1154" fmla="*/ 9223497 w 9298618"/>
              <a:gd name="connsiteY1154" fmla="*/ 2683556 h 6856161"/>
              <a:gd name="connsiteX1155" fmla="*/ 0 w 9298618"/>
              <a:gd name="connsiteY1155" fmla="*/ 3086998 h 6856161"/>
              <a:gd name="connsiteX1156" fmla="*/ 252002 w 9298618"/>
              <a:gd name="connsiteY1156" fmla="*/ 3086998 h 6856161"/>
              <a:gd name="connsiteX1157" fmla="*/ 252002 w 9298618"/>
              <a:gd name="connsiteY1157" fmla="*/ 2834996 h 6856161"/>
              <a:gd name="connsiteX1158" fmla="*/ 0 w 9298618"/>
              <a:gd name="connsiteY1158" fmla="*/ 2834996 h 6856161"/>
              <a:gd name="connsiteX1159" fmla="*/ 0 w 9298618"/>
              <a:gd name="connsiteY1159" fmla="*/ 3086998 h 6856161"/>
              <a:gd name="connsiteX1160" fmla="*/ 315023 w 9298618"/>
              <a:gd name="connsiteY1160" fmla="*/ 3086998 h 6856161"/>
              <a:gd name="connsiteX1161" fmla="*/ 567025 w 9298618"/>
              <a:gd name="connsiteY1161" fmla="*/ 3086998 h 6856161"/>
              <a:gd name="connsiteX1162" fmla="*/ 567025 w 9298618"/>
              <a:gd name="connsiteY1162" fmla="*/ 2834996 h 6856161"/>
              <a:gd name="connsiteX1163" fmla="*/ 315023 w 9298618"/>
              <a:gd name="connsiteY1163" fmla="*/ 2834996 h 6856161"/>
              <a:gd name="connsiteX1164" fmla="*/ 315023 w 9298618"/>
              <a:gd name="connsiteY1164" fmla="*/ 3086998 h 6856161"/>
              <a:gd name="connsiteX1165" fmla="*/ 630004 w 9298618"/>
              <a:gd name="connsiteY1165" fmla="*/ 3086998 h 6856161"/>
              <a:gd name="connsiteX1166" fmla="*/ 882005 w 9298618"/>
              <a:gd name="connsiteY1166" fmla="*/ 3086998 h 6856161"/>
              <a:gd name="connsiteX1167" fmla="*/ 882005 w 9298618"/>
              <a:gd name="connsiteY1167" fmla="*/ 2834996 h 6856161"/>
              <a:gd name="connsiteX1168" fmla="*/ 630004 w 9298618"/>
              <a:gd name="connsiteY1168" fmla="*/ 2834996 h 6856161"/>
              <a:gd name="connsiteX1169" fmla="*/ 630004 w 9298618"/>
              <a:gd name="connsiteY1169" fmla="*/ 3086998 h 6856161"/>
              <a:gd name="connsiteX1170" fmla="*/ 944985 w 9298618"/>
              <a:gd name="connsiteY1170" fmla="*/ 3086998 h 6856161"/>
              <a:gd name="connsiteX1171" fmla="*/ 1196986 w 9298618"/>
              <a:gd name="connsiteY1171" fmla="*/ 3086998 h 6856161"/>
              <a:gd name="connsiteX1172" fmla="*/ 1196986 w 9298618"/>
              <a:gd name="connsiteY1172" fmla="*/ 2834996 h 6856161"/>
              <a:gd name="connsiteX1173" fmla="*/ 944985 w 9298618"/>
              <a:gd name="connsiteY1173" fmla="*/ 2834996 h 6856161"/>
              <a:gd name="connsiteX1174" fmla="*/ 944985 w 9298618"/>
              <a:gd name="connsiteY1174" fmla="*/ 3086998 h 6856161"/>
              <a:gd name="connsiteX1175" fmla="*/ 1260008 w 9298618"/>
              <a:gd name="connsiteY1175" fmla="*/ 3086998 h 6856161"/>
              <a:gd name="connsiteX1176" fmla="*/ 1512009 w 9298618"/>
              <a:gd name="connsiteY1176" fmla="*/ 3086998 h 6856161"/>
              <a:gd name="connsiteX1177" fmla="*/ 1512009 w 9298618"/>
              <a:gd name="connsiteY1177" fmla="*/ 2834996 h 6856161"/>
              <a:gd name="connsiteX1178" fmla="*/ 1260008 w 9298618"/>
              <a:gd name="connsiteY1178" fmla="*/ 2834996 h 6856161"/>
              <a:gd name="connsiteX1179" fmla="*/ 1260008 w 9298618"/>
              <a:gd name="connsiteY1179" fmla="*/ 3086998 h 6856161"/>
              <a:gd name="connsiteX1180" fmla="*/ 1574988 w 9298618"/>
              <a:gd name="connsiteY1180" fmla="*/ 3086998 h 6856161"/>
              <a:gd name="connsiteX1181" fmla="*/ 1826990 w 9298618"/>
              <a:gd name="connsiteY1181" fmla="*/ 3086998 h 6856161"/>
              <a:gd name="connsiteX1182" fmla="*/ 1826990 w 9298618"/>
              <a:gd name="connsiteY1182" fmla="*/ 2834996 h 6856161"/>
              <a:gd name="connsiteX1183" fmla="*/ 1574988 w 9298618"/>
              <a:gd name="connsiteY1183" fmla="*/ 2834996 h 6856161"/>
              <a:gd name="connsiteX1184" fmla="*/ 1574988 w 9298618"/>
              <a:gd name="connsiteY1184" fmla="*/ 3086998 h 6856161"/>
              <a:gd name="connsiteX1185" fmla="*/ 1890012 w 9298618"/>
              <a:gd name="connsiteY1185" fmla="*/ 3086998 h 6856161"/>
              <a:gd name="connsiteX1186" fmla="*/ 2142013 w 9298618"/>
              <a:gd name="connsiteY1186" fmla="*/ 3086998 h 6856161"/>
              <a:gd name="connsiteX1187" fmla="*/ 2142013 w 9298618"/>
              <a:gd name="connsiteY1187" fmla="*/ 2834996 h 6856161"/>
              <a:gd name="connsiteX1188" fmla="*/ 1890012 w 9298618"/>
              <a:gd name="connsiteY1188" fmla="*/ 2834996 h 6856161"/>
              <a:gd name="connsiteX1189" fmla="*/ 1890012 w 9298618"/>
              <a:gd name="connsiteY1189" fmla="*/ 3086998 h 6856161"/>
              <a:gd name="connsiteX1190" fmla="*/ 2204992 w 9298618"/>
              <a:gd name="connsiteY1190" fmla="*/ 3086998 h 6856161"/>
              <a:gd name="connsiteX1191" fmla="*/ 2456994 w 9298618"/>
              <a:gd name="connsiteY1191" fmla="*/ 3086998 h 6856161"/>
              <a:gd name="connsiteX1192" fmla="*/ 2456994 w 9298618"/>
              <a:gd name="connsiteY1192" fmla="*/ 2834996 h 6856161"/>
              <a:gd name="connsiteX1193" fmla="*/ 2204992 w 9298618"/>
              <a:gd name="connsiteY1193" fmla="*/ 2834996 h 6856161"/>
              <a:gd name="connsiteX1194" fmla="*/ 2204992 w 9298618"/>
              <a:gd name="connsiteY1194" fmla="*/ 3086998 h 6856161"/>
              <a:gd name="connsiteX1195" fmla="*/ 2520016 w 9298618"/>
              <a:gd name="connsiteY1195" fmla="*/ 3086998 h 6856161"/>
              <a:gd name="connsiteX1196" fmla="*/ 2772017 w 9298618"/>
              <a:gd name="connsiteY1196" fmla="*/ 3086998 h 6856161"/>
              <a:gd name="connsiteX1197" fmla="*/ 2772017 w 9298618"/>
              <a:gd name="connsiteY1197" fmla="*/ 2834996 h 6856161"/>
              <a:gd name="connsiteX1198" fmla="*/ 2520016 w 9298618"/>
              <a:gd name="connsiteY1198" fmla="*/ 2834996 h 6856161"/>
              <a:gd name="connsiteX1199" fmla="*/ 2520016 w 9298618"/>
              <a:gd name="connsiteY1199" fmla="*/ 3086998 h 6856161"/>
              <a:gd name="connsiteX1200" fmla="*/ 2834996 w 9298618"/>
              <a:gd name="connsiteY1200" fmla="*/ 3086998 h 6856161"/>
              <a:gd name="connsiteX1201" fmla="*/ 3086998 w 9298618"/>
              <a:gd name="connsiteY1201" fmla="*/ 3086998 h 6856161"/>
              <a:gd name="connsiteX1202" fmla="*/ 3086998 w 9298618"/>
              <a:gd name="connsiteY1202" fmla="*/ 2834996 h 6856161"/>
              <a:gd name="connsiteX1203" fmla="*/ 2834996 w 9298618"/>
              <a:gd name="connsiteY1203" fmla="*/ 2834996 h 6856161"/>
              <a:gd name="connsiteX1204" fmla="*/ 2834996 w 9298618"/>
              <a:gd name="connsiteY1204" fmla="*/ 3086998 h 6856161"/>
              <a:gd name="connsiteX1205" fmla="*/ 3150020 w 9298618"/>
              <a:gd name="connsiteY1205" fmla="*/ 3086998 h 6856161"/>
              <a:gd name="connsiteX1206" fmla="*/ 3402021 w 9298618"/>
              <a:gd name="connsiteY1206" fmla="*/ 3086998 h 6856161"/>
              <a:gd name="connsiteX1207" fmla="*/ 3402021 w 9298618"/>
              <a:gd name="connsiteY1207" fmla="*/ 2834996 h 6856161"/>
              <a:gd name="connsiteX1208" fmla="*/ 3150020 w 9298618"/>
              <a:gd name="connsiteY1208" fmla="*/ 2834996 h 6856161"/>
              <a:gd name="connsiteX1209" fmla="*/ 3150020 w 9298618"/>
              <a:gd name="connsiteY1209" fmla="*/ 3086998 h 6856161"/>
              <a:gd name="connsiteX1210" fmla="*/ 3465000 w 9298618"/>
              <a:gd name="connsiteY1210" fmla="*/ 3086998 h 6856161"/>
              <a:gd name="connsiteX1211" fmla="*/ 3717002 w 9298618"/>
              <a:gd name="connsiteY1211" fmla="*/ 3086998 h 6856161"/>
              <a:gd name="connsiteX1212" fmla="*/ 3717002 w 9298618"/>
              <a:gd name="connsiteY1212" fmla="*/ 2834996 h 6856161"/>
              <a:gd name="connsiteX1213" fmla="*/ 3465000 w 9298618"/>
              <a:gd name="connsiteY1213" fmla="*/ 2834996 h 6856161"/>
              <a:gd name="connsiteX1214" fmla="*/ 3465000 w 9298618"/>
              <a:gd name="connsiteY1214" fmla="*/ 3086998 h 6856161"/>
              <a:gd name="connsiteX1215" fmla="*/ 3780494 w 9298618"/>
              <a:gd name="connsiteY1215" fmla="*/ 3086528 h 6856161"/>
              <a:gd name="connsiteX1216" fmla="*/ 4031512 w 9298618"/>
              <a:gd name="connsiteY1216" fmla="*/ 3086528 h 6856161"/>
              <a:gd name="connsiteX1217" fmla="*/ 4031512 w 9298618"/>
              <a:gd name="connsiteY1217" fmla="*/ 2835509 h 6856161"/>
              <a:gd name="connsiteX1218" fmla="*/ 3780494 w 9298618"/>
              <a:gd name="connsiteY1218" fmla="*/ 2835509 h 6856161"/>
              <a:gd name="connsiteX1219" fmla="*/ 3780494 w 9298618"/>
              <a:gd name="connsiteY1219" fmla="*/ 3086528 h 6856161"/>
              <a:gd name="connsiteX1220" fmla="*/ 4097997 w 9298618"/>
              <a:gd name="connsiteY1220" fmla="*/ 3084048 h 6856161"/>
              <a:gd name="connsiteX1221" fmla="*/ 4344056 w 9298618"/>
              <a:gd name="connsiteY1221" fmla="*/ 3084048 h 6856161"/>
              <a:gd name="connsiteX1222" fmla="*/ 4344056 w 9298618"/>
              <a:gd name="connsiteY1222" fmla="*/ 2837989 h 6856161"/>
              <a:gd name="connsiteX1223" fmla="*/ 4097997 w 9298618"/>
              <a:gd name="connsiteY1223" fmla="*/ 2837989 h 6856161"/>
              <a:gd name="connsiteX1224" fmla="*/ 4097997 w 9298618"/>
              <a:gd name="connsiteY1224" fmla="*/ 3084048 h 6856161"/>
              <a:gd name="connsiteX1225" fmla="*/ 4417938 w 9298618"/>
              <a:gd name="connsiteY1225" fmla="*/ 3079088 h 6856161"/>
              <a:gd name="connsiteX1226" fmla="*/ 4654120 w 9298618"/>
              <a:gd name="connsiteY1226" fmla="*/ 3079088 h 6856161"/>
              <a:gd name="connsiteX1227" fmla="*/ 4654120 w 9298618"/>
              <a:gd name="connsiteY1227" fmla="*/ 2842906 h 6856161"/>
              <a:gd name="connsiteX1228" fmla="*/ 4417938 w 9298618"/>
              <a:gd name="connsiteY1228" fmla="*/ 2842906 h 6856161"/>
              <a:gd name="connsiteX1229" fmla="*/ 4417938 w 9298618"/>
              <a:gd name="connsiteY1229" fmla="*/ 3079088 h 6856161"/>
              <a:gd name="connsiteX1230" fmla="*/ 4736894 w 9298618"/>
              <a:gd name="connsiteY1230" fmla="*/ 3075155 h 6856161"/>
              <a:gd name="connsiteX1231" fmla="*/ 4965167 w 9298618"/>
              <a:gd name="connsiteY1231" fmla="*/ 3075155 h 6856161"/>
              <a:gd name="connsiteX1232" fmla="*/ 4965167 w 9298618"/>
              <a:gd name="connsiteY1232" fmla="*/ 2846882 h 6856161"/>
              <a:gd name="connsiteX1233" fmla="*/ 4736894 w 9298618"/>
              <a:gd name="connsiteY1233" fmla="*/ 2846882 h 6856161"/>
              <a:gd name="connsiteX1234" fmla="*/ 4736894 w 9298618"/>
              <a:gd name="connsiteY1234" fmla="*/ 3075155 h 6856161"/>
              <a:gd name="connsiteX1235" fmla="*/ 5058288 w 9298618"/>
              <a:gd name="connsiteY1235" fmla="*/ 3068741 h 6856161"/>
              <a:gd name="connsiteX1236" fmla="*/ 5273733 w 9298618"/>
              <a:gd name="connsiteY1236" fmla="*/ 3068741 h 6856161"/>
              <a:gd name="connsiteX1237" fmla="*/ 5273733 w 9298618"/>
              <a:gd name="connsiteY1237" fmla="*/ 2853296 h 6856161"/>
              <a:gd name="connsiteX1238" fmla="*/ 5058288 w 9298618"/>
              <a:gd name="connsiteY1238" fmla="*/ 2853296 h 6856161"/>
              <a:gd name="connsiteX1239" fmla="*/ 5058288 w 9298618"/>
              <a:gd name="connsiteY1239" fmla="*/ 3068741 h 6856161"/>
              <a:gd name="connsiteX1240" fmla="*/ 5379212 w 9298618"/>
              <a:gd name="connsiteY1240" fmla="*/ 3062798 h 6856161"/>
              <a:gd name="connsiteX1241" fmla="*/ 5582771 w 9298618"/>
              <a:gd name="connsiteY1241" fmla="*/ 3062798 h 6856161"/>
              <a:gd name="connsiteX1242" fmla="*/ 5582771 w 9298618"/>
              <a:gd name="connsiteY1242" fmla="*/ 2859239 h 6856161"/>
              <a:gd name="connsiteX1243" fmla="*/ 5379212 w 9298618"/>
              <a:gd name="connsiteY1243" fmla="*/ 2859239 h 6856161"/>
              <a:gd name="connsiteX1244" fmla="*/ 5379212 w 9298618"/>
              <a:gd name="connsiteY1244" fmla="*/ 3062798 h 6856161"/>
              <a:gd name="connsiteX1245" fmla="*/ 5696715 w 9298618"/>
              <a:gd name="connsiteY1245" fmla="*/ 3060319 h 6856161"/>
              <a:gd name="connsiteX1246" fmla="*/ 5895357 w 9298618"/>
              <a:gd name="connsiteY1246" fmla="*/ 3060319 h 6856161"/>
              <a:gd name="connsiteX1247" fmla="*/ 5895357 w 9298618"/>
              <a:gd name="connsiteY1247" fmla="*/ 2861676 h 6856161"/>
              <a:gd name="connsiteX1248" fmla="*/ 5696715 w 9298618"/>
              <a:gd name="connsiteY1248" fmla="*/ 2861676 h 6856161"/>
              <a:gd name="connsiteX1249" fmla="*/ 5696715 w 9298618"/>
              <a:gd name="connsiteY1249" fmla="*/ 3060319 h 6856161"/>
              <a:gd name="connsiteX1250" fmla="*/ 6015159 w 9298618"/>
              <a:gd name="connsiteY1250" fmla="*/ 3056855 h 6856161"/>
              <a:gd name="connsiteX1251" fmla="*/ 6206875 w 9298618"/>
              <a:gd name="connsiteY1251" fmla="*/ 3056855 h 6856161"/>
              <a:gd name="connsiteX1252" fmla="*/ 6206875 w 9298618"/>
              <a:gd name="connsiteY1252" fmla="*/ 2865139 h 6856161"/>
              <a:gd name="connsiteX1253" fmla="*/ 6015159 w 9298618"/>
              <a:gd name="connsiteY1253" fmla="*/ 2865139 h 6856161"/>
              <a:gd name="connsiteX1254" fmla="*/ 6015159 w 9298618"/>
              <a:gd name="connsiteY1254" fmla="*/ 3056855 h 6856161"/>
              <a:gd name="connsiteX1255" fmla="*/ 6649609 w 9298618"/>
              <a:gd name="connsiteY1255" fmla="*/ 3052409 h 6856161"/>
              <a:gd name="connsiteX1256" fmla="*/ 6832432 w 9298618"/>
              <a:gd name="connsiteY1256" fmla="*/ 3052409 h 6856161"/>
              <a:gd name="connsiteX1257" fmla="*/ 6832432 w 9298618"/>
              <a:gd name="connsiteY1257" fmla="*/ 2869586 h 6856161"/>
              <a:gd name="connsiteX1258" fmla="*/ 6649609 w 9298618"/>
              <a:gd name="connsiteY1258" fmla="*/ 2869586 h 6856161"/>
              <a:gd name="connsiteX1259" fmla="*/ 6649609 w 9298618"/>
              <a:gd name="connsiteY1259" fmla="*/ 3052409 h 6856161"/>
              <a:gd name="connsiteX1260" fmla="*/ 7285556 w 9298618"/>
              <a:gd name="connsiteY1260" fmla="*/ 3046508 h 6856161"/>
              <a:gd name="connsiteX1261" fmla="*/ 7456536 w 9298618"/>
              <a:gd name="connsiteY1261" fmla="*/ 3046508 h 6856161"/>
              <a:gd name="connsiteX1262" fmla="*/ 7456536 w 9298618"/>
              <a:gd name="connsiteY1262" fmla="*/ 2875529 h 6856161"/>
              <a:gd name="connsiteX1263" fmla="*/ 7285556 w 9298618"/>
              <a:gd name="connsiteY1263" fmla="*/ 2875529 h 6856161"/>
              <a:gd name="connsiteX1264" fmla="*/ 7285556 w 9298618"/>
              <a:gd name="connsiteY1264" fmla="*/ 3046508 h 6856161"/>
              <a:gd name="connsiteX1265" fmla="*/ 7925907 w 9298618"/>
              <a:gd name="connsiteY1265" fmla="*/ 3036119 h 6856161"/>
              <a:gd name="connsiteX1266" fmla="*/ 8076107 w 9298618"/>
              <a:gd name="connsiteY1266" fmla="*/ 3036119 h 6856161"/>
              <a:gd name="connsiteX1267" fmla="*/ 8076107 w 9298618"/>
              <a:gd name="connsiteY1267" fmla="*/ 2885918 h 6856161"/>
              <a:gd name="connsiteX1268" fmla="*/ 7925907 w 9298618"/>
              <a:gd name="connsiteY1268" fmla="*/ 2885918 h 6856161"/>
              <a:gd name="connsiteX1269" fmla="*/ 7925907 w 9298618"/>
              <a:gd name="connsiteY1269" fmla="*/ 3036119 h 6856161"/>
              <a:gd name="connsiteX1270" fmla="*/ 8572714 w 9298618"/>
              <a:gd name="connsiteY1270" fmla="*/ 3019316 h 6856161"/>
              <a:gd name="connsiteX1271" fmla="*/ 8689308 w 9298618"/>
              <a:gd name="connsiteY1271" fmla="*/ 3019316 h 6856161"/>
              <a:gd name="connsiteX1272" fmla="*/ 8689308 w 9298618"/>
              <a:gd name="connsiteY1272" fmla="*/ 2902721 h 6856161"/>
              <a:gd name="connsiteX1273" fmla="*/ 8572714 w 9298618"/>
              <a:gd name="connsiteY1273" fmla="*/ 2902721 h 6856161"/>
              <a:gd name="connsiteX1274" fmla="*/ 8572714 w 9298618"/>
              <a:gd name="connsiteY1274" fmla="*/ 3019316 h 6856161"/>
              <a:gd name="connsiteX1275" fmla="*/ 0 w 9298618"/>
              <a:gd name="connsiteY1275" fmla="*/ 3402021 h 6856161"/>
              <a:gd name="connsiteX1276" fmla="*/ 252002 w 9298618"/>
              <a:gd name="connsiteY1276" fmla="*/ 3402021 h 6856161"/>
              <a:gd name="connsiteX1277" fmla="*/ 252002 w 9298618"/>
              <a:gd name="connsiteY1277" fmla="*/ 3150020 h 6856161"/>
              <a:gd name="connsiteX1278" fmla="*/ 0 w 9298618"/>
              <a:gd name="connsiteY1278" fmla="*/ 3150020 h 6856161"/>
              <a:gd name="connsiteX1279" fmla="*/ 0 w 9298618"/>
              <a:gd name="connsiteY1279" fmla="*/ 3402021 h 6856161"/>
              <a:gd name="connsiteX1280" fmla="*/ 315023 w 9298618"/>
              <a:gd name="connsiteY1280" fmla="*/ 3402021 h 6856161"/>
              <a:gd name="connsiteX1281" fmla="*/ 567025 w 9298618"/>
              <a:gd name="connsiteY1281" fmla="*/ 3402021 h 6856161"/>
              <a:gd name="connsiteX1282" fmla="*/ 567025 w 9298618"/>
              <a:gd name="connsiteY1282" fmla="*/ 3150020 h 6856161"/>
              <a:gd name="connsiteX1283" fmla="*/ 315023 w 9298618"/>
              <a:gd name="connsiteY1283" fmla="*/ 3150020 h 6856161"/>
              <a:gd name="connsiteX1284" fmla="*/ 315023 w 9298618"/>
              <a:gd name="connsiteY1284" fmla="*/ 3402021 h 6856161"/>
              <a:gd name="connsiteX1285" fmla="*/ 630004 w 9298618"/>
              <a:gd name="connsiteY1285" fmla="*/ 3402021 h 6856161"/>
              <a:gd name="connsiteX1286" fmla="*/ 882005 w 9298618"/>
              <a:gd name="connsiteY1286" fmla="*/ 3402021 h 6856161"/>
              <a:gd name="connsiteX1287" fmla="*/ 882005 w 9298618"/>
              <a:gd name="connsiteY1287" fmla="*/ 3150020 h 6856161"/>
              <a:gd name="connsiteX1288" fmla="*/ 630004 w 9298618"/>
              <a:gd name="connsiteY1288" fmla="*/ 3150020 h 6856161"/>
              <a:gd name="connsiteX1289" fmla="*/ 630004 w 9298618"/>
              <a:gd name="connsiteY1289" fmla="*/ 3402021 h 6856161"/>
              <a:gd name="connsiteX1290" fmla="*/ 944985 w 9298618"/>
              <a:gd name="connsiteY1290" fmla="*/ 3402021 h 6856161"/>
              <a:gd name="connsiteX1291" fmla="*/ 1196986 w 9298618"/>
              <a:gd name="connsiteY1291" fmla="*/ 3402021 h 6856161"/>
              <a:gd name="connsiteX1292" fmla="*/ 1196986 w 9298618"/>
              <a:gd name="connsiteY1292" fmla="*/ 3150020 h 6856161"/>
              <a:gd name="connsiteX1293" fmla="*/ 944985 w 9298618"/>
              <a:gd name="connsiteY1293" fmla="*/ 3150020 h 6856161"/>
              <a:gd name="connsiteX1294" fmla="*/ 944985 w 9298618"/>
              <a:gd name="connsiteY1294" fmla="*/ 3402021 h 6856161"/>
              <a:gd name="connsiteX1295" fmla="*/ 1260008 w 9298618"/>
              <a:gd name="connsiteY1295" fmla="*/ 3402021 h 6856161"/>
              <a:gd name="connsiteX1296" fmla="*/ 1512009 w 9298618"/>
              <a:gd name="connsiteY1296" fmla="*/ 3402021 h 6856161"/>
              <a:gd name="connsiteX1297" fmla="*/ 1512009 w 9298618"/>
              <a:gd name="connsiteY1297" fmla="*/ 3150020 h 6856161"/>
              <a:gd name="connsiteX1298" fmla="*/ 1260008 w 9298618"/>
              <a:gd name="connsiteY1298" fmla="*/ 3150020 h 6856161"/>
              <a:gd name="connsiteX1299" fmla="*/ 1260008 w 9298618"/>
              <a:gd name="connsiteY1299" fmla="*/ 3402021 h 6856161"/>
              <a:gd name="connsiteX1300" fmla="*/ 1574988 w 9298618"/>
              <a:gd name="connsiteY1300" fmla="*/ 3402021 h 6856161"/>
              <a:gd name="connsiteX1301" fmla="*/ 1826990 w 9298618"/>
              <a:gd name="connsiteY1301" fmla="*/ 3402021 h 6856161"/>
              <a:gd name="connsiteX1302" fmla="*/ 1826990 w 9298618"/>
              <a:gd name="connsiteY1302" fmla="*/ 3150020 h 6856161"/>
              <a:gd name="connsiteX1303" fmla="*/ 1574988 w 9298618"/>
              <a:gd name="connsiteY1303" fmla="*/ 3150020 h 6856161"/>
              <a:gd name="connsiteX1304" fmla="*/ 1574988 w 9298618"/>
              <a:gd name="connsiteY1304" fmla="*/ 3402021 h 6856161"/>
              <a:gd name="connsiteX1305" fmla="*/ 1890012 w 9298618"/>
              <a:gd name="connsiteY1305" fmla="*/ 3402021 h 6856161"/>
              <a:gd name="connsiteX1306" fmla="*/ 2142013 w 9298618"/>
              <a:gd name="connsiteY1306" fmla="*/ 3402021 h 6856161"/>
              <a:gd name="connsiteX1307" fmla="*/ 2142013 w 9298618"/>
              <a:gd name="connsiteY1307" fmla="*/ 3150020 h 6856161"/>
              <a:gd name="connsiteX1308" fmla="*/ 1890012 w 9298618"/>
              <a:gd name="connsiteY1308" fmla="*/ 3150020 h 6856161"/>
              <a:gd name="connsiteX1309" fmla="*/ 1890012 w 9298618"/>
              <a:gd name="connsiteY1309" fmla="*/ 3402021 h 6856161"/>
              <a:gd name="connsiteX1310" fmla="*/ 2204992 w 9298618"/>
              <a:gd name="connsiteY1310" fmla="*/ 3402021 h 6856161"/>
              <a:gd name="connsiteX1311" fmla="*/ 2456994 w 9298618"/>
              <a:gd name="connsiteY1311" fmla="*/ 3402021 h 6856161"/>
              <a:gd name="connsiteX1312" fmla="*/ 2456994 w 9298618"/>
              <a:gd name="connsiteY1312" fmla="*/ 3150020 h 6856161"/>
              <a:gd name="connsiteX1313" fmla="*/ 2204992 w 9298618"/>
              <a:gd name="connsiteY1313" fmla="*/ 3150020 h 6856161"/>
              <a:gd name="connsiteX1314" fmla="*/ 2204992 w 9298618"/>
              <a:gd name="connsiteY1314" fmla="*/ 3402021 h 6856161"/>
              <a:gd name="connsiteX1315" fmla="*/ 2520016 w 9298618"/>
              <a:gd name="connsiteY1315" fmla="*/ 3402021 h 6856161"/>
              <a:gd name="connsiteX1316" fmla="*/ 2772017 w 9298618"/>
              <a:gd name="connsiteY1316" fmla="*/ 3402021 h 6856161"/>
              <a:gd name="connsiteX1317" fmla="*/ 2772017 w 9298618"/>
              <a:gd name="connsiteY1317" fmla="*/ 3150020 h 6856161"/>
              <a:gd name="connsiteX1318" fmla="*/ 2520016 w 9298618"/>
              <a:gd name="connsiteY1318" fmla="*/ 3150020 h 6856161"/>
              <a:gd name="connsiteX1319" fmla="*/ 2520016 w 9298618"/>
              <a:gd name="connsiteY1319" fmla="*/ 3402021 h 6856161"/>
              <a:gd name="connsiteX1320" fmla="*/ 2834996 w 9298618"/>
              <a:gd name="connsiteY1320" fmla="*/ 3402021 h 6856161"/>
              <a:gd name="connsiteX1321" fmla="*/ 3086998 w 9298618"/>
              <a:gd name="connsiteY1321" fmla="*/ 3402021 h 6856161"/>
              <a:gd name="connsiteX1322" fmla="*/ 3086998 w 9298618"/>
              <a:gd name="connsiteY1322" fmla="*/ 3150020 h 6856161"/>
              <a:gd name="connsiteX1323" fmla="*/ 2834996 w 9298618"/>
              <a:gd name="connsiteY1323" fmla="*/ 3150020 h 6856161"/>
              <a:gd name="connsiteX1324" fmla="*/ 2834996 w 9298618"/>
              <a:gd name="connsiteY1324" fmla="*/ 3402021 h 6856161"/>
              <a:gd name="connsiteX1325" fmla="*/ 3150020 w 9298618"/>
              <a:gd name="connsiteY1325" fmla="*/ 3402021 h 6856161"/>
              <a:gd name="connsiteX1326" fmla="*/ 3402021 w 9298618"/>
              <a:gd name="connsiteY1326" fmla="*/ 3402021 h 6856161"/>
              <a:gd name="connsiteX1327" fmla="*/ 3402021 w 9298618"/>
              <a:gd name="connsiteY1327" fmla="*/ 3150020 h 6856161"/>
              <a:gd name="connsiteX1328" fmla="*/ 3150020 w 9298618"/>
              <a:gd name="connsiteY1328" fmla="*/ 3150020 h 6856161"/>
              <a:gd name="connsiteX1329" fmla="*/ 3150020 w 9298618"/>
              <a:gd name="connsiteY1329" fmla="*/ 3402021 h 6856161"/>
              <a:gd name="connsiteX1330" fmla="*/ 3465000 w 9298618"/>
              <a:gd name="connsiteY1330" fmla="*/ 3402021 h 6856161"/>
              <a:gd name="connsiteX1331" fmla="*/ 3717002 w 9298618"/>
              <a:gd name="connsiteY1331" fmla="*/ 3402021 h 6856161"/>
              <a:gd name="connsiteX1332" fmla="*/ 3717002 w 9298618"/>
              <a:gd name="connsiteY1332" fmla="*/ 3150020 h 6856161"/>
              <a:gd name="connsiteX1333" fmla="*/ 3465000 w 9298618"/>
              <a:gd name="connsiteY1333" fmla="*/ 3150020 h 6856161"/>
              <a:gd name="connsiteX1334" fmla="*/ 3465000 w 9298618"/>
              <a:gd name="connsiteY1334" fmla="*/ 3402021 h 6856161"/>
              <a:gd name="connsiteX1335" fmla="*/ 3781990 w 9298618"/>
              <a:gd name="connsiteY1335" fmla="*/ 3400054 h 6856161"/>
              <a:gd name="connsiteX1336" fmla="*/ 4030058 w 9298618"/>
              <a:gd name="connsiteY1336" fmla="*/ 3400054 h 6856161"/>
              <a:gd name="connsiteX1337" fmla="*/ 4030058 w 9298618"/>
              <a:gd name="connsiteY1337" fmla="*/ 3151987 h 6856161"/>
              <a:gd name="connsiteX1338" fmla="*/ 3781990 w 9298618"/>
              <a:gd name="connsiteY1338" fmla="*/ 3151987 h 6856161"/>
              <a:gd name="connsiteX1339" fmla="*/ 3781990 w 9298618"/>
              <a:gd name="connsiteY1339" fmla="*/ 3400054 h 6856161"/>
              <a:gd name="connsiteX1340" fmla="*/ 4098980 w 9298618"/>
              <a:gd name="connsiteY1340" fmla="*/ 3398045 h 6856161"/>
              <a:gd name="connsiteX1341" fmla="*/ 4343072 w 9298618"/>
              <a:gd name="connsiteY1341" fmla="*/ 3398045 h 6856161"/>
              <a:gd name="connsiteX1342" fmla="*/ 4343072 w 9298618"/>
              <a:gd name="connsiteY1342" fmla="*/ 3153953 h 6856161"/>
              <a:gd name="connsiteX1343" fmla="*/ 4098980 w 9298618"/>
              <a:gd name="connsiteY1343" fmla="*/ 3153953 h 6856161"/>
              <a:gd name="connsiteX1344" fmla="*/ 4098980 w 9298618"/>
              <a:gd name="connsiteY1344" fmla="*/ 3398045 h 6856161"/>
              <a:gd name="connsiteX1345" fmla="*/ 4420374 w 9298618"/>
              <a:gd name="connsiteY1345" fmla="*/ 3391632 h 6856161"/>
              <a:gd name="connsiteX1346" fmla="*/ 4651639 w 9298618"/>
              <a:gd name="connsiteY1346" fmla="*/ 3391632 h 6856161"/>
              <a:gd name="connsiteX1347" fmla="*/ 4651639 w 9298618"/>
              <a:gd name="connsiteY1347" fmla="*/ 3160367 h 6856161"/>
              <a:gd name="connsiteX1348" fmla="*/ 4420374 w 9298618"/>
              <a:gd name="connsiteY1348" fmla="*/ 3160367 h 6856161"/>
              <a:gd name="connsiteX1349" fmla="*/ 4420374 w 9298618"/>
              <a:gd name="connsiteY1349" fmla="*/ 3391632 h 6856161"/>
              <a:gd name="connsiteX1350" fmla="*/ 4738348 w 9298618"/>
              <a:gd name="connsiteY1350" fmla="*/ 3388682 h 6856161"/>
              <a:gd name="connsiteX1351" fmla="*/ 4963670 w 9298618"/>
              <a:gd name="connsiteY1351" fmla="*/ 3388682 h 6856161"/>
              <a:gd name="connsiteX1352" fmla="*/ 4963670 w 9298618"/>
              <a:gd name="connsiteY1352" fmla="*/ 3163359 h 6856161"/>
              <a:gd name="connsiteX1353" fmla="*/ 4738348 w 9298618"/>
              <a:gd name="connsiteY1353" fmla="*/ 3163359 h 6856161"/>
              <a:gd name="connsiteX1354" fmla="*/ 4738348 w 9298618"/>
              <a:gd name="connsiteY1354" fmla="*/ 3388682 h 6856161"/>
              <a:gd name="connsiteX1355" fmla="*/ 5060255 w 9298618"/>
              <a:gd name="connsiteY1355" fmla="*/ 3381755 h 6856161"/>
              <a:gd name="connsiteX1356" fmla="*/ 5271724 w 9298618"/>
              <a:gd name="connsiteY1356" fmla="*/ 3381755 h 6856161"/>
              <a:gd name="connsiteX1357" fmla="*/ 5271724 w 9298618"/>
              <a:gd name="connsiteY1357" fmla="*/ 3170286 h 6856161"/>
              <a:gd name="connsiteX1358" fmla="*/ 5060255 w 9298618"/>
              <a:gd name="connsiteY1358" fmla="*/ 3170286 h 6856161"/>
              <a:gd name="connsiteX1359" fmla="*/ 5060255 w 9298618"/>
              <a:gd name="connsiteY1359" fmla="*/ 3381755 h 6856161"/>
              <a:gd name="connsiteX1360" fmla="*/ 5380708 w 9298618"/>
              <a:gd name="connsiteY1360" fmla="*/ 3376325 h 6856161"/>
              <a:gd name="connsiteX1361" fmla="*/ 5581318 w 9298618"/>
              <a:gd name="connsiteY1361" fmla="*/ 3376325 h 6856161"/>
              <a:gd name="connsiteX1362" fmla="*/ 5581318 w 9298618"/>
              <a:gd name="connsiteY1362" fmla="*/ 3175716 h 6856161"/>
              <a:gd name="connsiteX1363" fmla="*/ 5380708 w 9298618"/>
              <a:gd name="connsiteY1363" fmla="*/ 3175716 h 6856161"/>
              <a:gd name="connsiteX1364" fmla="*/ 5380708 w 9298618"/>
              <a:gd name="connsiteY1364" fmla="*/ 3376325 h 6856161"/>
              <a:gd name="connsiteX1365" fmla="*/ 5698168 w 9298618"/>
              <a:gd name="connsiteY1365" fmla="*/ 3373845 h 6856161"/>
              <a:gd name="connsiteX1366" fmla="*/ 5893861 w 9298618"/>
              <a:gd name="connsiteY1366" fmla="*/ 3373845 h 6856161"/>
              <a:gd name="connsiteX1367" fmla="*/ 5893861 w 9298618"/>
              <a:gd name="connsiteY1367" fmla="*/ 3178153 h 6856161"/>
              <a:gd name="connsiteX1368" fmla="*/ 5698168 w 9298618"/>
              <a:gd name="connsiteY1368" fmla="*/ 3178153 h 6856161"/>
              <a:gd name="connsiteX1369" fmla="*/ 5698168 w 9298618"/>
              <a:gd name="connsiteY1369" fmla="*/ 3373845 h 6856161"/>
              <a:gd name="connsiteX1370" fmla="*/ 6016655 w 9298618"/>
              <a:gd name="connsiteY1370" fmla="*/ 3370382 h 6856161"/>
              <a:gd name="connsiteX1371" fmla="*/ 6205421 w 9298618"/>
              <a:gd name="connsiteY1371" fmla="*/ 3370382 h 6856161"/>
              <a:gd name="connsiteX1372" fmla="*/ 6205421 w 9298618"/>
              <a:gd name="connsiteY1372" fmla="*/ 3181616 h 6856161"/>
              <a:gd name="connsiteX1373" fmla="*/ 6016655 w 9298618"/>
              <a:gd name="connsiteY1373" fmla="*/ 3181616 h 6856161"/>
              <a:gd name="connsiteX1374" fmla="*/ 6016655 w 9298618"/>
              <a:gd name="connsiteY1374" fmla="*/ 3370382 h 6856161"/>
              <a:gd name="connsiteX1375" fmla="*/ 6333602 w 9298618"/>
              <a:gd name="connsiteY1375" fmla="*/ 3368415 h 6856161"/>
              <a:gd name="connsiteX1376" fmla="*/ 6518392 w 9298618"/>
              <a:gd name="connsiteY1376" fmla="*/ 3368415 h 6856161"/>
              <a:gd name="connsiteX1377" fmla="*/ 6518392 w 9298618"/>
              <a:gd name="connsiteY1377" fmla="*/ 3183626 h 6856161"/>
              <a:gd name="connsiteX1378" fmla="*/ 6333602 w 9298618"/>
              <a:gd name="connsiteY1378" fmla="*/ 3183626 h 6856161"/>
              <a:gd name="connsiteX1379" fmla="*/ 6333602 w 9298618"/>
              <a:gd name="connsiteY1379" fmla="*/ 3368415 h 6856161"/>
              <a:gd name="connsiteX1380" fmla="*/ 6652089 w 9298618"/>
              <a:gd name="connsiteY1380" fmla="*/ 3364952 h 6856161"/>
              <a:gd name="connsiteX1381" fmla="*/ 6829952 w 9298618"/>
              <a:gd name="connsiteY1381" fmla="*/ 3364952 h 6856161"/>
              <a:gd name="connsiteX1382" fmla="*/ 6829952 w 9298618"/>
              <a:gd name="connsiteY1382" fmla="*/ 3187089 h 6856161"/>
              <a:gd name="connsiteX1383" fmla="*/ 6652089 w 9298618"/>
              <a:gd name="connsiteY1383" fmla="*/ 3187089 h 6856161"/>
              <a:gd name="connsiteX1384" fmla="*/ 6652089 w 9298618"/>
              <a:gd name="connsiteY1384" fmla="*/ 3364952 h 6856161"/>
              <a:gd name="connsiteX1385" fmla="*/ 6968566 w 9298618"/>
              <a:gd name="connsiteY1385" fmla="*/ 3363456 h 6856161"/>
              <a:gd name="connsiteX1386" fmla="*/ 7143479 w 9298618"/>
              <a:gd name="connsiteY1386" fmla="*/ 3363456 h 6856161"/>
              <a:gd name="connsiteX1387" fmla="*/ 7143479 w 9298618"/>
              <a:gd name="connsiteY1387" fmla="*/ 3188543 h 6856161"/>
              <a:gd name="connsiteX1388" fmla="*/ 6968566 w 9298618"/>
              <a:gd name="connsiteY1388" fmla="*/ 3188543 h 6856161"/>
              <a:gd name="connsiteX1389" fmla="*/ 6968566 w 9298618"/>
              <a:gd name="connsiteY1389" fmla="*/ 3363456 h 6856161"/>
              <a:gd name="connsiteX1390" fmla="*/ 7289020 w 9298618"/>
              <a:gd name="connsiteY1390" fmla="*/ 3358026 h 6856161"/>
              <a:gd name="connsiteX1391" fmla="*/ 7453073 w 9298618"/>
              <a:gd name="connsiteY1391" fmla="*/ 3358026 h 6856161"/>
              <a:gd name="connsiteX1392" fmla="*/ 7453073 w 9298618"/>
              <a:gd name="connsiteY1392" fmla="*/ 3193973 h 6856161"/>
              <a:gd name="connsiteX1393" fmla="*/ 7289020 w 9298618"/>
              <a:gd name="connsiteY1393" fmla="*/ 3193973 h 6856161"/>
              <a:gd name="connsiteX1394" fmla="*/ 7289020 w 9298618"/>
              <a:gd name="connsiteY1394" fmla="*/ 3358026 h 6856161"/>
              <a:gd name="connsiteX1395" fmla="*/ 7607463 w 9298618"/>
              <a:gd name="connsiteY1395" fmla="*/ 3354563 h 6856161"/>
              <a:gd name="connsiteX1396" fmla="*/ 7764590 w 9298618"/>
              <a:gd name="connsiteY1396" fmla="*/ 3354563 h 6856161"/>
              <a:gd name="connsiteX1397" fmla="*/ 7764590 w 9298618"/>
              <a:gd name="connsiteY1397" fmla="*/ 3197436 h 6856161"/>
              <a:gd name="connsiteX1398" fmla="*/ 7607463 w 9298618"/>
              <a:gd name="connsiteY1398" fmla="*/ 3197436 h 6856161"/>
              <a:gd name="connsiteX1399" fmla="*/ 7607463 w 9298618"/>
              <a:gd name="connsiteY1399" fmla="*/ 3354563 h 6856161"/>
              <a:gd name="connsiteX1400" fmla="*/ 8249823 w 9298618"/>
              <a:gd name="connsiteY1400" fmla="*/ 3342206 h 6856161"/>
              <a:gd name="connsiteX1401" fmla="*/ 8382237 w 9298618"/>
              <a:gd name="connsiteY1401" fmla="*/ 3342206 h 6856161"/>
              <a:gd name="connsiteX1402" fmla="*/ 8382237 w 9298618"/>
              <a:gd name="connsiteY1402" fmla="*/ 3209792 h 6856161"/>
              <a:gd name="connsiteX1403" fmla="*/ 8249823 w 9298618"/>
              <a:gd name="connsiteY1403" fmla="*/ 3209792 h 6856161"/>
              <a:gd name="connsiteX1404" fmla="*/ 8249823 w 9298618"/>
              <a:gd name="connsiteY1404" fmla="*/ 3342206 h 6856161"/>
              <a:gd name="connsiteX1405" fmla="*/ 8904539 w 9298618"/>
              <a:gd name="connsiteY1405" fmla="*/ 3317536 h 6856161"/>
              <a:gd name="connsiteX1406" fmla="*/ 8987571 w 9298618"/>
              <a:gd name="connsiteY1406" fmla="*/ 3317536 h 6856161"/>
              <a:gd name="connsiteX1407" fmla="*/ 8987571 w 9298618"/>
              <a:gd name="connsiteY1407" fmla="*/ 3234505 h 6856161"/>
              <a:gd name="connsiteX1408" fmla="*/ 8904539 w 9298618"/>
              <a:gd name="connsiteY1408" fmla="*/ 3234505 h 6856161"/>
              <a:gd name="connsiteX1409" fmla="*/ 8904539 w 9298618"/>
              <a:gd name="connsiteY1409" fmla="*/ 3317536 h 6856161"/>
              <a:gd name="connsiteX1410" fmla="*/ 0 w 9298618"/>
              <a:gd name="connsiteY1410" fmla="*/ 3717002 h 6856161"/>
              <a:gd name="connsiteX1411" fmla="*/ 252002 w 9298618"/>
              <a:gd name="connsiteY1411" fmla="*/ 3717002 h 6856161"/>
              <a:gd name="connsiteX1412" fmla="*/ 252002 w 9298618"/>
              <a:gd name="connsiteY1412" fmla="*/ 3465000 h 6856161"/>
              <a:gd name="connsiteX1413" fmla="*/ 0 w 9298618"/>
              <a:gd name="connsiteY1413" fmla="*/ 3465000 h 6856161"/>
              <a:gd name="connsiteX1414" fmla="*/ 0 w 9298618"/>
              <a:gd name="connsiteY1414" fmla="*/ 3717002 h 6856161"/>
              <a:gd name="connsiteX1415" fmla="*/ 315023 w 9298618"/>
              <a:gd name="connsiteY1415" fmla="*/ 3717002 h 6856161"/>
              <a:gd name="connsiteX1416" fmla="*/ 567025 w 9298618"/>
              <a:gd name="connsiteY1416" fmla="*/ 3717002 h 6856161"/>
              <a:gd name="connsiteX1417" fmla="*/ 567025 w 9298618"/>
              <a:gd name="connsiteY1417" fmla="*/ 3465000 h 6856161"/>
              <a:gd name="connsiteX1418" fmla="*/ 315023 w 9298618"/>
              <a:gd name="connsiteY1418" fmla="*/ 3465000 h 6856161"/>
              <a:gd name="connsiteX1419" fmla="*/ 315023 w 9298618"/>
              <a:gd name="connsiteY1419" fmla="*/ 3717002 h 6856161"/>
              <a:gd name="connsiteX1420" fmla="*/ 630004 w 9298618"/>
              <a:gd name="connsiteY1420" fmla="*/ 3717002 h 6856161"/>
              <a:gd name="connsiteX1421" fmla="*/ 882005 w 9298618"/>
              <a:gd name="connsiteY1421" fmla="*/ 3717002 h 6856161"/>
              <a:gd name="connsiteX1422" fmla="*/ 882005 w 9298618"/>
              <a:gd name="connsiteY1422" fmla="*/ 3465000 h 6856161"/>
              <a:gd name="connsiteX1423" fmla="*/ 630004 w 9298618"/>
              <a:gd name="connsiteY1423" fmla="*/ 3465000 h 6856161"/>
              <a:gd name="connsiteX1424" fmla="*/ 630004 w 9298618"/>
              <a:gd name="connsiteY1424" fmla="*/ 3717002 h 6856161"/>
              <a:gd name="connsiteX1425" fmla="*/ 944985 w 9298618"/>
              <a:gd name="connsiteY1425" fmla="*/ 3717002 h 6856161"/>
              <a:gd name="connsiteX1426" fmla="*/ 1196986 w 9298618"/>
              <a:gd name="connsiteY1426" fmla="*/ 3717002 h 6856161"/>
              <a:gd name="connsiteX1427" fmla="*/ 1196986 w 9298618"/>
              <a:gd name="connsiteY1427" fmla="*/ 3465000 h 6856161"/>
              <a:gd name="connsiteX1428" fmla="*/ 944985 w 9298618"/>
              <a:gd name="connsiteY1428" fmla="*/ 3465000 h 6856161"/>
              <a:gd name="connsiteX1429" fmla="*/ 944985 w 9298618"/>
              <a:gd name="connsiteY1429" fmla="*/ 3717002 h 6856161"/>
              <a:gd name="connsiteX1430" fmla="*/ 1260008 w 9298618"/>
              <a:gd name="connsiteY1430" fmla="*/ 3717002 h 6856161"/>
              <a:gd name="connsiteX1431" fmla="*/ 1512009 w 9298618"/>
              <a:gd name="connsiteY1431" fmla="*/ 3717002 h 6856161"/>
              <a:gd name="connsiteX1432" fmla="*/ 1512009 w 9298618"/>
              <a:gd name="connsiteY1432" fmla="*/ 3465000 h 6856161"/>
              <a:gd name="connsiteX1433" fmla="*/ 1260008 w 9298618"/>
              <a:gd name="connsiteY1433" fmla="*/ 3465000 h 6856161"/>
              <a:gd name="connsiteX1434" fmla="*/ 1260008 w 9298618"/>
              <a:gd name="connsiteY1434" fmla="*/ 3717002 h 6856161"/>
              <a:gd name="connsiteX1435" fmla="*/ 1574988 w 9298618"/>
              <a:gd name="connsiteY1435" fmla="*/ 3717002 h 6856161"/>
              <a:gd name="connsiteX1436" fmla="*/ 1826990 w 9298618"/>
              <a:gd name="connsiteY1436" fmla="*/ 3717002 h 6856161"/>
              <a:gd name="connsiteX1437" fmla="*/ 1826990 w 9298618"/>
              <a:gd name="connsiteY1437" fmla="*/ 3465000 h 6856161"/>
              <a:gd name="connsiteX1438" fmla="*/ 1574988 w 9298618"/>
              <a:gd name="connsiteY1438" fmla="*/ 3465000 h 6856161"/>
              <a:gd name="connsiteX1439" fmla="*/ 1574988 w 9298618"/>
              <a:gd name="connsiteY1439" fmla="*/ 3717002 h 6856161"/>
              <a:gd name="connsiteX1440" fmla="*/ 1890012 w 9298618"/>
              <a:gd name="connsiteY1440" fmla="*/ 3717002 h 6856161"/>
              <a:gd name="connsiteX1441" fmla="*/ 2142013 w 9298618"/>
              <a:gd name="connsiteY1441" fmla="*/ 3717002 h 6856161"/>
              <a:gd name="connsiteX1442" fmla="*/ 2142013 w 9298618"/>
              <a:gd name="connsiteY1442" fmla="*/ 3465000 h 6856161"/>
              <a:gd name="connsiteX1443" fmla="*/ 1890012 w 9298618"/>
              <a:gd name="connsiteY1443" fmla="*/ 3465000 h 6856161"/>
              <a:gd name="connsiteX1444" fmla="*/ 1890012 w 9298618"/>
              <a:gd name="connsiteY1444" fmla="*/ 3717002 h 6856161"/>
              <a:gd name="connsiteX1445" fmla="*/ 2204992 w 9298618"/>
              <a:gd name="connsiteY1445" fmla="*/ 3717002 h 6856161"/>
              <a:gd name="connsiteX1446" fmla="*/ 2456994 w 9298618"/>
              <a:gd name="connsiteY1446" fmla="*/ 3717002 h 6856161"/>
              <a:gd name="connsiteX1447" fmla="*/ 2456994 w 9298618"/>
              <a:gd name="connsiteY1447" fmla="*/ 3465000 h 6856161"/>
              <a:gd name="connsiteX1448" fmla="*/ 2204992 w 9298618"/>
              <a:gd name="connsiteY1448" fmla="*/ 3465000 h 6856161"/>
              <a:gd name="connsiteX1449" fmla="*/ 2204992 w 9298618"/>
              <a:gd name="connsiteY1449" fmla="*/ 3717002 h 6856161"/>
              <a:gd name="connsiteX1450" fmla="*/ 2520016 w 9298618"/>
              <a:gd name="connsiteY1450" fmla="*/ 3717002 h 6856161"/>
              <a:gd name="connsiteX1451" fmla="*/ 2772017 w 9298618"/>
              <a:gd name="connsiteY1451" fmla="*/ 3717002 h 6856161"/>
              <a:gd name="connsiteX1452" fmla="*/ 2772017 w 9298618"/>
              <a:gd name="connsiteY1452" fmla="*/ 3465000 h 6856161"/>
              <a:gd name="connsiteX1453" fmla="*/ 2520016 w 9298618"/>
              <a:gd name="connsiteY1453" fmla="*/ 3465000 h 6856161"/>
              <a:gd name="connsiteX1454" fmla="*/ 2520016 w 9298618"/>
              <a:gd name="connsiteY1454" fmla="*/ 3717002 h 6856161"/>
              <a:gd name="connsiteX1455" fmla="*/ 2834996 w 9298618"/>
              <a:gd name="connsiteY1455" fmla="*/ 3717002 h 6856161"/>
              <a:gd name="connsiteX1456" fmla="*/ 3086998 w 9298618"/>
              <a:gd name="connsiteY1456" fmla="*/ 3717002 h 6856161"/>
              <a:gd name="connsiteX1457" fmla="*/ 3086998 w 9298618"/>
              <a:gd name="connsiteY1457" fmla="*/ 3465000 h 6856161"/>
              <a:gd name="connsiteX1458" fmla="*/ 2834996 w 9298618"/>
              <a:gd name="connsiteY1458" fmla="*/ 3465000 h 6856161"/>
              <a:gd name="connsiteX1459" fmla="*/ 2834996 w 9298618"/>
              <a:gd name="connsiteY1459" fmla="*/ 3717002 h 6856161"/>
              <a:gd name="connsiteX1460" fmla="*/ 3150020 w 9298618"/>
              <a:gd name="connsiteY1460" fmla="*/ 3717002 h 6856161"/>
              <a:gd name="connsiteX1461" fmla="*/ 3402021 w 9298618"/>
              <a:gd name="connsiteY1461" fmla="*/ 3717002 h 6856161"/>
              <a:gd name="connsiteX1462" fmla="*/ 3402021 w 9298618"/>
              <a:gd name="connsiteY1462" fmla="*/ 3465000 h 6856161"/>
              <a:gd name="connsiteX1463" fmla="*/ 3150020 w 9298618"/>
              <a:gd name="connsiteY1463" fmla="*/ 3465000 h 6856161"/>
              <a:gd name="connsiteX1464" fmla="*/ 3150020 w 9298618"/>
              <a:gd name="connsiteY1464" fmla="*/ 3717002 h 6856161"/>
              <a:gd name="connsiteX1465" fmla="*/ 3465000 w 9298618"/>
              <a:gd name="connsiteY1465" fmla="*/ 3717002 h 6856161"/>
              <a:gd name="connsiteX1466" fmla="*/ 3717002 w 9298618"/>
              <a:gd name="connsiteY1466" fmla="*/ 3717002 h 6856161"/>
              <a:gd name="connsiteX1467" fmla="*/ 3717002 w 9298618"/>
              <a:gd name="connsiteY1467" fmla="*/ 3465000 h 6856161"/>
              <a:gd name="connsiteX1468" fmla="*/ 3465000 w 9298618"/>
              <a:gd name="connsiteY1468" fmla="*/ 3465000 h 6856161"/>
              <a:gd name="connsiteX1469" fmla="*/ 3465000 w 9298618"/>
              <a:gd name="connsiteY1469" fmla="*/ 3717002 h 6856161"/>
              <a:gd name="connsiteX1470" fmla="*/ 3781990 w 9298618"/>
              <a:gd name="connsiteY1470" fmla="*/ 3715035 h 6856161"/>
              <a:gd name="connsiteX1471" fmla="*/ 4030058 w 9298618"/>
              <a:gd name="connsiteY1471" fmla="*/ 3715035 h 6856161"/>
              <a:gd name="connsiteX1472" fmla="*/ 4030058 w 9298618"/>
              <a:gd name="connsiteY1472" fmla="*/ 3466967 h 6856161"/>
              <a:gd name="connsiteX1473" fmla="*/ 3781990 w 9298618"/>
              <a:gd name="connsiteY1473" fmla="*/ 3466967 h 6856161"/>
              <a:gd name="connsiteX1474" fmla="*/ 3781990 w 9298618"/>
              <a:gd name="connsiteY1474" fmla="*/ 3715035 h 6856161"/>
              <a:gd name="connsiteX1475" fmla="*/ 4099964 w 9298618"/>
              <a:gd name="connsiteY1475" fmla="*/ 3712085 h 6856161"/>
              <a:gd name="connsiteX1476" fmla="*/ 4342089 w 9298618"/>
              <a:gd name="connsiteY1476" fmla="*/ 3712085 h 6856161"/>
              <a:gd name="connsiteX1477" fmla="*/ 4342089 w 9298618"/>
              <a:gd name="connsiteY1477" fmla="*/ 3469960 h 6856161"/>
              <a:gd name="connsiteX1478" fmla="*/ 4099964 w 9298618"/>
              <a:gd name="connsiteY1478" fmla="*/ 3469960 h 6856161"/>
              <a:gd name="connsiteX1479" fmla="*/ 4099964 w 9298618"/>
              <a:gd name="connsiteY1479" fmla="*/ 3712085 h 6856161"/>
              <a:gd name="connsiteX1480" fmla="*/ 4421400 w 9298618"/>
              <a:gd name="connsiteY1480" fmla="*/ 3705629 h 6856161"/>
              <a:gd name="connsiteX1481" fmla="*/ 4650656 w 9298618"/>
              <a:gd name="connsiteY1481" fmla="*/ 3705629 h 6856161"/>
              <a:gd name="connsiteX1482" fmla="*/ 4650656 w 9298618"/>
              <a:gd name="connsiteY1482" fmla="*/ 3476373 h 6856161"/>
              <a:gd name="connsiteX1483" fmla="*/ 4421400 w 9298618"/>
              <a:gd name="connsiteY1483" fmla="*/ 3476373 h 6856161"/>
              <a:gd name="connsiteX1484" fmla="*/ 4421400 w 9298618"/>
              <a:gd name="connsiteY1484" fmla="*/ 3705629 h 6856161"/>
              <a:gd name="connsiteX1485" fmla="*/ 4739844 w 9298618"/>
              <a:gd name="connsiteY1485" fmla="*/ 3702209 h 6856161"/>
              <a:gd name="connsiteX1486" fmla="*/ 4962216 w 9298618"/>
              <a:gd name="connsiteY1486" fmla="*/ 3702209 h 6856161"/>
              <a:gd name="connsiteX1487" fmla="*/ 4962216 w 9298618"/>
              <a:gd name="connsiteY1487" fmla="*/ 3479837 h 6856161"/>
              <a:gd name="connsiteX1488" fmla="*/ 4739844 w 9298618"/>
              <a:gd name="connsiteY1488" fmla="*/ 3479837 h 6856161"/>
              <a:gd name="connsiteX1489" fmla="*/ 4739844 w 9298618"/>
              <a:gd name="connsiteY1489" fmla="*/ 3702209 h 6856161"/>
              <a:gd name="connsiteX1490" fmla="*/ 5061281 w 9298618"/>
              <a:gd name="connsiteY1490" fmla="*/ 3695752 h 6856161"/>
              <a:gd name="connsiteX1491" fmla="*/ 5270784 w 9298618"/>
              <a:gd name="connsiteY1491" fmla="*/ 3695752 h 6856161"/>
              <a:gd name="connsiteX1492" fmla="*/ 5270784 w 9298618"/>
              <a:gd name="connsiteY1492" fmla="*/ 3486250 h 6856161"/>
              <a:gd name="connsiteX1493" fmla="*/ 5061281 w 9298618"/>
              <a:gd name="connsiteY1493" fmla="*/ 3486250 h 6856161"/>
              <a:gd name="connsiteX1494" fmla="*/ 5061281 w 9298618"/>
              <a:gd name="connsiteY1494" fmla="*/ 3695752 h 6856161"/>
              <a:gd name="connsiteX1495" fmla="*/ 5382204 w 9298618"/>
              <a:gd name="connsiteY1495" fmla="*/ 3689852 h 6856161"/>
              <a:gd name="connsiteX1496" fmla="*/ 5579864 w 9298618"/>
              <a:gd name="connsiteY1496" fmla="*/ 3689852 h 6856161"/>
              <a:gd name="connsiteX1497" fmla="*/ 5579864 w 9298618"/>
              <a:gd name="connsiteY1497" fmla="*/ 3492193 h 6856161"/>
              <a:gd name="connsiteX1498" fmla="*/ 5382204 w 9298618"/>
              <a:gd name="connsiteY1498" fmla="*/ 3492193 h 6856161"/>
              <a:gd name="connsiteX1499" fmla="*/ 5382204 w 9298618"/>
              <a:gd name="connsiteY1499" fmla="*/ 3689852 h 6856161"/>
              <a:gd name="connsiteX1500" fmla="*/ 5699152 w 9298618"/>
              <a:gd name="connsiteY1500" fmla="*/ 3687842 h 6856161"/>
              <a:gd name="connsiteX1501" fmla="*/ 5892835 w 9298618"/>
              <a:gd name="connsiteY1501" fmla="*/ 3687842 h 6856161"/>
              <a:gd name="connsiteX1502" fmla="*/ 5892835 w 9298618"/>
              <a:gd name="connsiteY1502" fmla="*/ 3494160 h 6856161"/>
              <a:gd name="connsiteX1503" fmla="*/ 5699152 w 9298618"/>
              <a:gd name="connsiteY1503" fmla="*/ 3494160 h 6856161"/>
              <a:gd name="connsiteX1504" fmla="*/ 5699152 w 9298618"/>
              <a:gd name="connsiteY1504" fmla="*/ 3687842 h 6856161"/>
              <a:gd name="connsiteX1505" fmla="*/ 6334628 w 9298618"/>
              <a:gd name="connsiteY1505" fmla="*/ 3682413 h 6856161"/>
              <a:gd name="connsiteX1506" fmla="*/ 6517451 w 9298618"/>
              <a:gd name="connsiteY1506" fmla="*/ 3682413 h 6856161"/>
              <a:gd name="connsiteX1507" fmla="*/ 6517451 w 9298618"/>
              <a:gd name="connsiteY1507" fmla="*/ 3499590 h 6856161"/>
              <a:gd name="connsiteX1508" fmla="*/ 6334628 w 9298618"/>
              <a:gd name="connsiteY1508" fmla="*/ 3499590 h 6856161"/>
              <a:gd name="connsiteX1509" fmla="*/ 6334628 w 9298618"/>
              <a:gd name="connsiteY1509" fmla="*/ 3682413 h 6856161"/>
              <a:gd name="connsiteX1510" fmla="*/ 6970532 w 9298618"/>
              <a:gd name="connsiteY1510" fmla="*/ 3676512 h 6856161"/>
              <a:gd name="connsiteX1511" fmla="*/ 7141513 w 9298618"/>
              <a:gd name="connsiteY1511" fmla="*/ 3676512 h 6856161"/>
              <a:gd name="connsiteX1512" fmla="*/ 7141513 w 9298618"/>
              <a:gd name="connsiteY1512" fmla="*/ 3505533 h 6856161"/>
              <a:gd name="connsiteX1513" fmla="*/ 6970532 w 9298618"/>
              <a:gd name="connsiteY1513" fmla="*/ 3505533 h 6856161"/>
              <a:gd name="connsiteX1514" fmla="*/ 6970532 w 9298618"/>
              <a:gd name="connsiteY1514" fmla="*/ 3676512 h 6856161"/>
              <a:gd name="connsiteX1515" fmla="*/ 7609943 w 9298618"/>
              <a:gd name="connsiteY1515" fmla="*/ 3667106 h 6856161"/>
              <a:gd name="connsiteX1516" fmla="*/ 7762153 w 9298618"/>
              <a:gd name="connsiteY1516" fmla="*/ 3667106 h 6856161"/>
              <a:gd name="connsiteX1517" fmla="*/ 7762153 w 9298618"/>
              <a:gd name="connsiteY1517" fmla="*/ 3514896 h 6856161"/>
              <a:gd name="connsiteX1518" fmla="*/ 7609943 w 9298618"/>
              <a:gd name="connsiteY1518" fmla="*/ 3514896 h 6856161"/>
              <a:gd name="connsiteX1519" fmla="*/ 7609943 w 9298618"/>
              <a:gd name="connsiteY1519" fmla="*/ 3667106 h 6856161"/>
              <a:gd name="connsiteX1520" fmla="*/ 8251790 w 9298618"/>
              <a:gd name="connsiteY1520" fmla="*/ 3655263 h 6856161"/>
              <a:gd name="connsiteX1521" fmla="*/ 8380271 w 9298618"/>
              <a:gd name="connsiteY1521" fmla="*/ 3655263 h 6856161"/>
              <a:gd name="connsiteX1522" fmla="*/ 8380271 w 9298618"/>
              <a:gd name="connsiteY1522" fmla="*/ 3526782 h 6856161"/>
              <a:gd name="connsiteX1523" fmla="*/ 8251790 w 9298618"/>
              <a:gd name="connsiteY1523" fmla="*/ 3526782 h 6856161"/>
              <a:gd name="connsiteX1524" fmla="*/ 8251790 w 9298618"/>
              <a:gd name="connsiteY1524" fmla="*/ 3655263 h 6856161"/>
              <a:gd name="connsiteX1525" fmla="*/ 0 w 9298618"/>
              <a:gd name="connsiteY1525" fmla="*/ 4032025 h 6856161"/>
              <a:gd name="connsiteX1526" fmla="*/ 252002 w 9298618"/>
              <a:gd name="connsiteY1526" fmla="*/ 4032025 h 6856161"/>
              <a:gd name="connsiteX1527" fmla="*/ 252002 w 9298618"/>
              <a:gd name="connsiteY1527" fmla="*/ 3780024 h 6856161"/>
              <a:gd name="connsiteX1528" fmla="*/ 0 w 9298618"/>
              <a:gd name="connsiteY1528" fmla="*/ 3780024 h 6856161"/>
              <a:gd name="connsiteX1529" fmla="*/ 0 w 9298618"/>
              <a:gd name="connsiteY1529" fmla="*/ 4032025 h 6856161"/>
              <a:gd name="connsiteX1530" fmla="*/ 315023 w 9298618"/>
              <a:gd name="connsiteY1530" fmla="*/ 4032025 h 6856161"/>
              <a:gd name="connsiteX1531" fmla="*/ 567025 w 9298618"/>
              <a:gd name="connsiteY1531" fmla="*/ 4032025 h 6856161"/>
              <a:gd name="connsiteX1532" fmla="*/ 567025 w 9298618"/>
              <a:gd name="connsiteY1532" fmla="*/ 3780024 h 6856161"/>
              <a:gd name="connsiteX1533" fmla="*/ 315023 w 9298618"/>
              <a:gd name="connsiteY1533" fmla="*/ 3780024 h 6856161"/>
              <a:gd name="connsiteX1534" fmla="*/ 315023 w 9298618"/>
              <a:gd name="connsiteY1534" fmla="*/ 4032025 h 6856161"/>
              <a:gd name="connsiteX1535" fmla="*/ 630004 w 9298618"/>
              <a:gd name="connsiteY1535" fmla="*/ 4032025 h 6856161"/>
              <a:gd name="connsiteX1536" fmla="*/ 882005 w 9298618"/>
              <a:gd name="connsiteY1536" fmla="*/ 4032025 h 6856161"/>
              <a:gd name="connsiteX1537" fmla="*/ 882005 w 9298618"/>
              <a:gd name="connsiteY1537" fmla="*/ 3780024 h 6856161"/>
              <a:gd name="connsiteX1538" fmla="*/ 630004 w 9298618"/>
              <a:gd name="connsiteY1538" fmla="*/ 3780024 h 6856161"/>
              <a:gd name="connsiteX1539" fmla="*/ 630004 w 9298618"/>
              <a:gd name="connsiteY1539" fmla="*/ 4032025 h 6856161"/>
              <a:gd name="connsiteX1540" fmla="*/ 944985 w 9298618"/>
              <a:gd name="connsiteY1540" fmla="*/ 4032025 h 6856161"/>
              <a:gd name="connsiteX1541" fmla="*/ 1196986 w 9298618"/>
              <a:gd name="connsiteY1541" fmla="*/ 4032025 h 6856161"/>
              <a:gd name="connsiteX1542" fmla="*/ 1196986 w 9298618"/>
              <a:gd name="connsiteY1542" fmla="*/ 3780024 h 6856161"/>
              <a:gd name="connsiteX1543" fmla="*/ 944985 w 9298618"/>
              <a:gd name="connsiteY1543" fmla="*/ 3780024 h 6856161"/>
              <a:gd name="connsiteX1544" fmla="*/ 944985 w 9298618"/>
              <a:gd name="connsiteY1544" fmla="*/ 4032025 h 6856161"/>
              <a:gd name="connsiteX1545" fmla="*/ 1260008 w 9298618"/>
              <a:gd name="connsiteY1545" fmla="*/ 4032025 h 6856161"/>
              <a:gd name="connsiteX1546" fmla="*/ 1512009 w 9298618"/>
              <a:gd name="connsiteY1546" fmla="*/ 4032025 h 6856161"/>
              <a:gd name="connsiteX1547" fmla="*/ 1512009 w 9298618"/>
              <a:gd name="connsiteY1547" fmla="*/ 3780024 h 6856161"/>
              <a:gd name="connsiteX1548" fmla="*/ 1260008 w 9298618"/>
              <a:gd name="connsiteY1548" fmla="*/ 3780024 h 6856161"/>
              <a:gd name="connsiteX1549" fmla="*/ 1260008 w 9298618"/>
              <a:gd name="connsiteY1549" fmla="*/ 4032025 h 6856161"/>
              <a:gd name="connsiteX1550" fmla="*/ 1574988 w 9298618"/>
              <a:gd name="connsiteY1550" fmla="*/ 4032025 h 6856161"/>
              <a:gd name="connsiteX1551" fmla="*/ 1826990 w 9298618"/>
              <a:gd name="connsiteY1551" fmla="*/ 4032025 h 6856161"/>
              <a:gd name="connsiteX1552" fmla="*/ 1826990 w 9298618"/>
              <a:gd name="connsiteY1552" fmla="*/ 3780024 h 6856161"/>
              <a:gd name="connsiteX1553" fmla="*/ 1574988 w 9298618"/>
              <a:gd name="connsiteY1553" fmla="*/ 3780024 h 6856161"/>
              <a:gd name="connsiteX1554" fmla="*/ 1574988 w 9298618"/>
              <a:gd name="connsiteY1554" fmla="*/ 4032025 h 6856161"/>
              <a:gd name="connsiteX1555" fmla="*/ 1890012 w 9298618"/>
              <a:gd name="connsiteY1555" fmla="*/ 4032025 h 6856161"/>
              <a:gd name="connsiteX1556" fmla="*/ 2142013 w 9298618"/>
              <a:gd name="connsiteY1556" fmla="*/ 4032025 h 6856161"/>
              <a:gd name="connsiteX1557" fmla="*/ 2142013 w 9298618"/>
              <a:gd name="connsiteY1557" fmla="*/ 3780024 h 6856161"/>
              <a:gd name="connsiteX1558" fmla="*/ 1890012 w 9298618"/>
              <a:gd name="connsiteY1558" fmla="*/ 3780024 h 6856161"/>
              <a:gd name="connsiteX1559" fmla="*/ 1890012 w 9298618"/>
              <a:gd name="connsiteY1559" fmla="*/ 4032025 h 6856161"/>
              <a:gd name="connsiteX1560" fmla="*/ 2204992 w 9298618"/>
              <a:gd name="connsiteY1560" fmla="*/ 4032025 h 6856161"/>
              <a:gd name="connsiteX1561" fmla="*/ 2456994 w 9298618"/>
              <a:gd name="connsiteY1561" fmla="*/ 4032025 h 6856161"/>
              <a:gd name="connsiteX1562" fmla="*/ 2456994 w 9298618"/>
              <a:gd name="connsiteY1562" fmla="*/ 3780024 h 6856161"/>
              <a:gd name="connsiteX1563" fmla="*/ 2204992 w 9298618"/>
              <a:gd name="connsiteY1563" fmla="*/ 3780024 h 6856161"/>
              <a:gd name="connsiteX1564" fmla="*/ 2204992 w 9298618"/>
              <a:gd name="connsiteY1564" fmla="*/ 4032025 h 6856161"/>
              <a:gd name="connsiteX1565" fmla="*/ 2520016 w 9298618"/>
              <a:gd name="connsiteY1565" fmla="*/ 4032025 h 6856161"/>
              <a:gd name="connsiteX1566" fmla="*/ 2772017 w 9298618"/>
              <a:gd name="connsiteY1566" fmla="*/ 4032025 h 6856161"/>
              <a:gd name="connsiteX1567" fmla="*/ 2772017 w 9298618"/>
              <a:gd name="connsiteY1567" fmla="*/ 3780024 h 6856161"/>
              <a:gd name="connsiteX1568" fmla="*/ 2520016 w 9298618"/>
              <a:gd name="connsiteY1568" fmla="*/ 3780024 h 6856161"/>
              <a:gd name="connsiteX1569" fmla="*/ 2520016 w 9298618"/>
              <a:gd name="connsiteY1569" fmla="*/ 4032025 h 6856161"/>
              <a:gd name="connsiteX1570" fmla="*/ 2834996 w 9298618"/>
              <a:gd name="connsiteY1570" fmla="*/ 4032025 h 6856161"/>
              <a:gd name="connsiteX1571" fmla="*/ 3086998 w 9298618"/>
              <a:gd name="connsiteY1571" fmla="*/ 4032025 h 6856161"/>
              <a:gd name="connsiteX1572" fmla="*/ 3086998 w 9298618"/>
              <a:gd name="connsiteY1572" fmla="*/ 3780024 h 6856161"/>
              <a:gd name="connsiteX1573" fmla="*/ 2834996 w 9298618"/>
              <a:gd name="connsiteY1573" fmla="*/ 3780024 h 6856161"/>
              <a:gd name="connsiteX1574" fmla="*/ 2834996 w 9298618"/>
              <a:gd name="connsiteY1574" fmla="*/ 4032025 h 6856161"/>
              <a:gd name="connsiteX1575" fmla="*/ 3150020 w 9298618"/>
              <a:gd name="connsiteY1575" fmla="*/ 4032025 h 6856161"/>
              <a:gd name="connsiteX1576" fmla="*/ 3402021 w 9298618"/>
              <a:gd name="connsiteY1576" fmla="*/ 4032025 h 6856161"/>
              <a:gd name="connsiteX1577" fmla="*/ 3402021 w 9298618"/>
              <a:gd name="connsiteY1577" fmla="*/ 3780024 h 6856161"/>
              <a:gd name="connsiteX1578" fmla="*/ 3150020 w 9298618"/>
              <a:gd name="connsiteY1578" fmla="*/ 3780024 h 6856161"/>
              <a:gd name="connsiteX1579" fmla="*/ 3150020 w 9298618"/>
              <a:gd name="connsiteY1579" fmla="*/ 4032025 h 6856161"/>
              <a:gd name="connsiteX1580" fmla="*/ 3465000 w 9298618"/>
              <a:gd name="connsiteY1580" fmla="*/ 4032025 h 6856161"/>
              <a:gd name="connsiteX1581" fmla="*/ 3717002 w 9298618"/>
              <a:gd name="connsiteY1581" fmla="*/ 4032025 h 6856161"/>
              <a:gd name="connsiteX1582" fmla="*/ 3717002 w 9298618"/>
              <a:gd name="connsiteY1582" fmla="*/ 3780024 h 6856161"/>
              <a:gd name="connsiteX1583" fmla="*/ 3465000 w 9298618"/>
              <a:gd name="connsiteY1583" fmla="*/ 3780024 h 6856161"/>
              <a:gd name="connsiteX1584" fmla="*/ 3465000 w 9298618"/>
              <a:gd name="connsiteY1584" fmla="*/ 4032025 h 6856161"/>
              <a:gd name="connsiteX1585" fmla="*/ 3783957 w 9298618"/>
              <a:gd name="connsiteY1585" fmla="*/ 4028049 h 6856161"/>
              <a:gd name="connsiteX1586" fmla="*/ 4028049 w 9298618"/>
              <a:gd name="connsiteY1586" fmla="*/ 4028049 h 6856161"/>
              <a:gd name="connsiteX1587" fmla="*/ 4028049 w 9298618"/>
              <a:gd name="connsiteY1587" fmla="*/ 3783957 h 6856161"/>
              <a:gd name="connsiteX1588" fmla="*/ 3783957 w 9298618"/>
              <a:gd name="connsiteY1588" fmla="*/ 3783957 h 6856161"/>
              <a:gd name="connsiteX1589" fmla="*/ 3783957 w 9298618"/>
              <a:gd name="connsiteY1589" fmla="*/ 4028049 h 6856161"/>
              <a:gd name="connsiteX1590" fmla="*/ 4102444 w 9298618"/>
              <a:gd name="connsiteY1590" fmla="*/ 4024586 h 6856161"/>
              <a:gd name="connsiteX1591" fmla="*/ 4339609 w 9298618"/>
              <a:gd name="connsiteY1591" fmla="*/ 4024586 h 6856161"/>
              <a:gd name="connsiteX1592" fmla="*/ 4339609 w 9298618"/>
              <a:gd name="connsiteY1592" fmla="*/ 3787420 h 6856161"/>
              <a:gd name="connsiteX1593" fmla="*/ 4102444 w 9298618"/>
              <a:gd name="connsiteY1593" fmla="*/ 3787420 h 6856161"/>
              <a:gd name="connsiteX1594" fmla="*/ 4102444 w 9298618"/>
              <a:gd name="connsiteY1594" fmla="*/ 4024586 h 6856161"/>
              <a:gd name="connsiteX1595" fmla="*/ 4424351 w 9298618"/>
              <a:gd name="connsiteY1595" fmla="*/ 4017702 h 6856161"/>
              <a:gd name="connsiteX1596" fmla="*/ 4647706 w 9298618"/>
              <a:gd name="connsiteY1596" fmla="*/ 4017702 h 6856161"/>
              <a:gd name="connsiteX1597" fmla="*/ 4647706 w 9298618"/>
              <a:gd name="connsiteY1597" fmla="*/ 3794347 h 6856161"/>
              <a:gd name="connsiteX1598" fmla="*/ 4424351 w 9298618"/>
              <a:gd name="connsiteY1598" fmla="*/ 3794347 h 6856161"/>
              <a:gd name="connsiteX1599" fmla="*/ 4424351 w 9298618"/>
              <a:gd name="connsiteY1599" fmla="*/ 4017702 h 6856161"/>
              <a:gd name="connsiteX1600" fmla="*/ 4742795 w 9298618"/>
              <a:gd name="connsiteY1600" fmla="*/ 4014239 h 6856161"/>
              <a:gd name="connsiteX1601" fmla="*/ 4959223 w 9298618"/>
              <a:gd name="connsiteY1601" fmla="*/ 4014239 h 6856161"/>
              <a:gd name="connsiteX1602" fmla="*/ 4959223 w 9298618"/>
              <a:gd name="connsiteY1602" fmla="*/ 3797810 h 6856161"/>
              <a:gd name="connsiteX1603" fmla="*/ 4742795 w 9298618"/>
              <a:gd name="connsiteY1603" fmla="*/ 3797810 h 6856161"/>
              <a:gd name="connsiteX1604" fmla="*/ 4742795 w 9298618"/>
              <a:gd name="connsiteY1604" fmla="*/ 4014239 h 6856161"/>
              <a:gd name="connsiteX1605" fmla="*/ 5064231 w 9298618"/>
              <a:gd name="connsiteY1605" fmla="*/ 4007783 h 6856161"/>
              <a:gd name="connsiteX1606" fmla="*/ 5267790 w 9298618"/>
              <a:gd name="connsiteY1606" fmla="*/ 4007783 h 6856161"/>
              <a:gd name="connsiteX1607" fmla="*/ 5267790 w 9298618"/>
              <a:gd name="connsiteY1607" fmla="*/ 3804223 h 6856161"/>
              <a:gd name="connsiteX1608" fmla="*/ 5064231 w 9298618"/>
              <a:gd name="connsiteY1608" fmla="*/ 3804223 h 6856161"/>
              <a:gd name="connsiteX1609" fmla="*/ 5064231 w 9298618"/>
              <a:gd name="connsiteY1609" fmla="*/ 4007783 h 6856161"/>
              <a:gd name="connsiteX1610" fmla="*/ 5384685 w 9298618"/>
              <a:gd name="connsiteY1610" fmla="*/ 4002353 h 6856161"/>
              <a:gd name="connsiteX1611" fmla="*/ 5577384 w 9298618"/>
              <a:gd name="connsiteY1611" fmla="*/ 4002353 h 6856161"/>
              <a:gd name="connsiteX1612" fmla="*/ 5577384 w 9298618"/>
              <a:gd name="connsiteY1612" fmla="*/ 3809653 h 6856161"/>
              <a:gd name="connsiteX1613" fmla="*/ 5384685 w 9298618"/>
              <a:gd name="connsiteY1613" fmla="*/ 3809653 h 6856161"/>
              <a:gd name="connsiteX1614" fmla="*/ 5384685 w 9298618"/>
              <a:gd name="connsiteY1614" fmla="*/ 4002353 h 6856161"/>
              <a:gd name="connsiteX1615" fmla="*/ 5702145 w 9298618"/>
              <a:gd name="connsiteY1615" fmla="*/ 3999916 h 6856161"/>
              <a:gd name="connsiteX1616" fmla="*/ 5889927 w 9298618"/>
              <a:gd name="connsiteY1616" fmla="*/ 3999916 h 6856161"/>
              <a:gd name="connsiteX1617" fmla="*/ 5889927 w 9298618"/>
              <a:gd name="connsiteY1617" fmla="*/ 3812133 h 6856161"/>
              <a:gd name="connsiteX1618" fmla="*/ 5702145 w 9298618"/>
              <a:gd name="connsiteY1618" fmla="*/ 3812133 h 6856161"/>
              <a:gd name="connsiteX1619" fmla="*/ 5702145 w 9298618"/>
              <a:gd name="connsiteY1619" fmla="*/ 3999916 h 6856161"/>
              <a:gd name="connsiteX1620" fmla="*/ 6021572 w 9298618"/>
              <a:gd name="connsiteY1620" fmla="*/ 3995426 h 6856161"/>
              <a:gd name="connsiteX1621" fmla="*/ 6200461 w 9298618"/>
              <a:gd name="connsiteY1621" fmla="*/ 3995426 h 6856161"/>
              <a:gd name="connsiteX1622" fmla="*/ 6200461 w 9298618"/>
              <a:gd name="connsiteY1622" fmla="*/ 3816537 h 6856161"/>
              <a:gd name="connsiteX1623" fmla="*/ 6021572 w 9298618"/>
              <a:gd name="connsiteY1623" fmla="*/ 3816537 h 6856161"/>
              <a:gd name="connsiteX1624" fmla="*/ 6021572 w 9298618"/>
              <a:gd name="connsiteY1624" fmla="*/ 3995426 h 6856161"/>
              <a:gd name="connsiteX1625" fmla="*/ 6339075 w 9298618"/>
              <a:gd name="connsiteY1625" fmla="*/ 3992989 h 6856161"/>
              <a:gd name="connsiteX1626" fmla="*/ 6513005 w 9298618"/>
              <a:gd name="connsiteY1626" fmla="*/ 3992989 h 6856161"/>
              <a:gd name="connsiteX1627" fmla="*/ 6513005 w 9298618"/>
              <a:gd name="connsiteY1627" fmla="*/ 3819059 h 6856161"/>
              <a:gd name="connsiteX1628" fmla="*/ 6339075 w 9298618"/>
              <a:gd name="connsiteY1628" fmla="*/ 3819059 h 6856161"/>
              <a:gd name="connsiteX1629" fmla="*/ 6339075 w 9298618"/>
              <a:gd name="connsiteY1629" fmla="*/ 3992989 h 6856161"/>
              <a:gd name="connsiteX1630" fmla="*/ 6658032 w 9298618"/>
              <a:gd name="connsiteY1630" fmla="*/ 3989013 h 6856161"/>
              <a:gd name="connsiteX1631" fmla="*/ 6824052 w 9298618"/>
              <a:gd name="connsiteY1631" fmla="*/ 3989013 h 6856161"/>
              <a:gd name="connsiteX1632" fmla="*/ 6824052 w 9298618"/>
              <a:gd name="connsiteY1632" fmla="*/ 3822993 h 6856161"/>
              <a:gd name="connsiteX1633" fmla="*/ 6658032 w 9298618"/>
              <a:gd name="connsiteY1633" fmla="*/ 3822993 h 6856161"/>
              <a:gd name="connsiteX1634" fmla="*/ 6658032 w 9298618"/>
              <a:gd name="connsiteY1634" fmla="*/ 3989013 h 6856161"/>
              <a:gd name="connsiteX1635" fmla="*/ 6975963 w 9298618"/>
              <a:gd name="connsiteY1635" fmla="*/ 3986063 h 6856161"/>
              <a:gd name="connsiteX1636" fmla="*/ 7136040 w 9298618"/>
              <a:gd name="connsiteY1636" fmla="*/ 3986063 h 6856161"/>
              <a:gd name="connsiteX1637" fmla="*/ 7136040 w 9298618"/>
              <a:gd name="connsiteY1637" fmla="*/ 3825986 h 6856161"/>
              <a:gd name="connsiteX1638" fmla="*/ 6975963 w 9298618"/>
              <a:gd name="connsiteY1638" fmla="*/ 3825986 h 6856161"/>
              <a:gd name="connsiteX1639" fmla="*/ 6975963 w 9298618"/>
              <a:gd name="connsiteY1639" fmla="*/ 3986063 h 6856161"/>
              <a:gd name="connsiteX1640" fmla="*/ 7296416 w 9298618"/>
              <a:gd name="connsiteY1640" fmla="*/ 3980633 h 6856161"/>
              <a:gd name="connsiteX1641" fmla="*/ 7445633 w 9298618"/>
              <a:gd name="connsiteY1641" fmla="*/ 3980633 h 6856161"/>
              <a:gd name="connsiteX1642" fmla="*/ 7445633 w 9298618"/>
              <a:gd name="connsiteY1642" fmla="*/ 3831416 h 6856161"/>
              <a:gd name="connsiteX1643" fmla="*/ 7296416 w 9298618"/>
              <a:gd name="connsiteY1643" fmla="*/ 3831416 h 6856161"/>
              <a:gd name="connsiteX1644" fmla="*/ 7296416 w 9298618"/>
              <a:gd name="connsiteY1644" fmla="*/ 3980633 h 6856161"/>
              <a:gd name="connsiteX1645" fmla="*/ 7936296 w 9298618"/>
              <a:gd name="connsiteY1645" fmla="*/ 3970757 h 6856161"/>
              <a:gd name="connsiteX1646" fmla="*/ 8065760 w 9298618"/>
              <a:gd name="connsiteY1646" fmla="*/ 3970757 h 6856161"/>
              <a:gd name="connsiteX1647" fmla="*/ 8065760 w 9298618"/>
              <a:gd name="connsiteY1647" fmla="*/ 3841292 h 6856161"/>
              <a:gd name="connsiteX1648" fmla="*/ 7936296 w 9298618"/>
              <a:gd name="connsiteY1648" fmla="*/ 3841292 h 6856161"/>
              <a:gd name="connsiteX1649" fmla="*/ 7936296 w 9298618"/>
              <a:gd name="connsiteY1649" fmla="*/ 3970757 h 6856161"/>
              <a:gd name="connsiteX1650" fmla="*/ 8580153 w 9298618"/>
              <a:gd name="connsiteY1650" fmla="*/ 3956904 h 6856161"/>
              <a:gd name="connsiteX1651" fmla="*/ 8681954 w 9298618"/>
              <a:gd name="connsiteY1651" fmla="*/ 3956904 h 6856161"/>
              <a:gd name="connsiteX1652" fmla="*/ 8681954 w 9298618"/>
              <a:gd name="connsiteY1652" fmla="*/ 3855102 h 6856161"/>
              <a:gd name="connsiteX1653" fmla="*/ 8580153 w 9298618"/>
              <a:gd name="connsiteY1653" fmla="*/ 3855102 h 6856161"/>
              <a:gd name="connsiteX1654" fmla="*/ 8580153 w 9298618"/>
              <a:gd name="connsiteY1654" fmla="*/ 3956904 h 6856161"/>
              <a:gd name="connsiteX1655" fmla="*/ 9227430 w 9298618"/>
              <a:gd name="connsiteY1655" fmla="*/ 3939630 h 6856161"/>
              <a:gd name="connsiteX1656" fmla="*/ 9294641 w 9298618"/>
              <a:gd name="connsiteY1656" fmla="*/ 3939630 h 6856161"/>
              <a:gd name="connsiteX1657" fmla="*/ 9294641 w 9298618"/>
              <a:gd name="connsiteY1657" fmla="*/ 3872419 h 6856161"/>
              <a:gd name="connsiteX1658" fmla="*/ 9227430 w 9298618"/>
              <a:gd name="connsiteY1658" fmla="*/ 3872419 h 6856161"/>
              <a:gd name="connsiteX1659" fmla="*/ 9227430 w 9298618"/>
              <a:gd name="connsiteY1659" fmla="*/ 3939630 h 6856161"/>
              <a:gd name="connsiteX1660" fmla="*/ 0 w 9298618"/>
              <a:gd name="connsiteY1660" fmla="*/ 4347006 h 6856161"/>
              <a:gd name="connsiteX1661" fmla="*/ 252002 w 9298618"/>
              <a:gd name="connsiteY1661" fmla="*/ 4347006 h 6856161"/>
              <a:gd name="connsiteX1662" fmla="*/ 252002 w 9298618"/>
              <a:gd name="connsiteY1662" fmla="*/ 4095004 h 6856161"/>
              <a:gd name="connsiteX1663" fmla="*/ 0 w 9298618"/>
              <a:gd name="connsiteY1663" fmla="*/ 4095004 h 6856161"/>
              <a:gd name="connsiteX1664" fmla="*/ 0 w 9298618"/>
              <a:gd name="connsiteY1664" fmla="*/ 4347006 h 6856161"/>
              <a:gd name="connsiteX1665" fmla="*/ 315023 w 9298618"/>
              <a:gd name="connsiteY1665" fmla="*/ 4347006 h 6856161"/>
              <a:gd name="connsiteX1666" fmla="*/ 567025 w 9298618"/>
              <a:gd name="connsiteY1666" fmla="*/ 4347006 h 6856161"/>
              <a:gd name="connsiteX1667" fmla="*/ 567025 w 9298618"/>
              <a:gd name="connsiteY1667" fmla="*/ 4095004 h 6856161"/>
              <a:gd name="connsiteX1668" fmla="*/ 315023 w 9298618"/>
              <a:gd name="connsiteY1668" fmla="*/ 4095004 h 6856161"/>
              <a:gd name="connsiteX1669" fmla="*/ 315023 w 9298618"/>
              <a:gd name="connsiteY1669" fmla="*/ 4347006 h 6856161"/>
              <a:gd name="connsiteX1670" fmla="*/ 630004 w 9298618"/>
              <a:gd name="connsiteY1670" fmla="*/ 4347006 h 6856161"/>
              <a:gd name="connsiteX1671" fmla="*/ 882005 w 9298618"/>
              <a:gd name="connsiteY1671" fmla="*/ 4347006 h 6856161"/>
              <a:gd name="connsiteX1672" fmla="*/ 882005 w 9298618"/>
              <a:gd name="connsiteY1672" fmla="*/ 4095004 h 6856161"/>
              <a:gd name="connsiteX1673" fmla="*/ 630004 w 9298618"/>
              <a:gd name="connsiteY1673" fmla="*/ 4095004 h 6856161"/>
              <a:gd name="connsiteX1674" fmla="*/ 630004 w 9298618"/>
              <a:gd name="connsiteY1674" fmla="*/ 4347006 h 6856161"/>
              <a:gd name="connsiteX1675" fmla="*/ 944985 w 9298618"/>
              <a:gd name="connsiteY1675" fmla="*/ 4347006 h 6856161"/>
              <a:gd name="connsiteX1676" fmla="*/ 1196986 w 9298618"/>
              <a:gd name="connsiteY1676" fmla="*/ 4347006 h 6856161"/>
              <a:gd name="connsiteX1677" fmla="*/ 1196986 w 9298618"/>
              <a:gd name="connsiteY1677" fmla="*/ 4095004 h 6856161"/>
              <a:gd name="connsiteX1678" fmla="*/ 944985 w 9298618"/>
              <a:gd name="connsiteY1678" fmla="*/ 4095004 h 6856161"/>
              <a:gd name="connsiteX1679" fmla="*/ 944985 w 9298618"/>
              <a:gd name="connsiteY1679" fmla="*/ 4347006 h 6856161"/>
              <a:gd name="connsiteX1680" fmla="*/ 1260008 w 9298618"/>
              <a:gd name="connsiteY1680" fmla="*/ 4347006 h 6856161"/>
              <a:gd name="connsiteX1681" fmla="*/ 1512009 w 9298618"/>
              <a:gd name="connsiteY1681" fmla="*/ 4347006 h 6856161"/>
              <a:gd name="connsiteX1682" fmla="*/ 1512009 w 9298618"/>
              <a:gd name="connsiteY1682" fmla="*/ 4095004 h 6856161"/>
              <a:gd name="connsiteX1683" fmla="*/ 1260008 w 9298618"/>
              <a:gd name="connsiteY1683" fmla="*/ 4095004 h 6856161"/>
              <a:gd name="connsiteX1684" fmla="*/ 1260008 w 9298618"/>
              <a:gd name="connsiteY1684" fmla="*/ 4347006 h 6856161"/>
              <a:gd name="connsiteX1685" fmla="*/ 1574988 w 9298618"/>
              <a:gd name="connsiteY1685" fmla="*/ 4347006 h 6856161"/>
              <a:gd name="connsiteX1686" fmla="*/ 1826990 w 9298618"/>
              <a:gd name="connsiteY1686" fmla="*/ 4347006 h 6856161"/>
              <a:gd name="connsiteX1687" fmla="*/ 1826990 w 9298618"/>
              <a:gd name="connsiteY1687" fmla="*/ 4095004 h 6856161"/>
              <a:gd name="connsiteX1688" fmla="*/ 1574988 w 9298618"/>
              <a:gd name="connsiteY1688" fmla="*/ 4095004 h 6856161"/>
              <a:gd name="connsiteX1689" fmla="*/ 1574988 w 9298618"/>
              <a:gd name="connsiteY1689" fmla="*/ 4347006 h 6856161"/>
              <a:gd name="connsiteX1690" fmla="*/ 1890012 w 9298618"/>
              <a:gd name="connsiteY1690" fmla="*/ 4347006 h 6856161"/>
              <a:gd name="connsiteX1691" fmla="*/ 2142013 w 9298618"/>
              <a:gd name="connsiteY1691" fmla="*/ 4347006 h 6856161"/>
              <a:gd name="connsiteX1692" fmla="*/ 2142013 w 9298618"/>
              <a:gd name="connsiteY1692" fmla="*/ 4095004 h 6856161"/>
              <a:gd name="connsiteX1693" fmla="*/ 1890012 w 9298618"/>
              <a:gd name="connsiteY1693" fmla="*/ 4095004 h 6856161"/>
              <a:gd name="connsiteX1694" fmla="*/ 1890012 w 9298618"/>
              <a:gd name="connsiteY1694" fmla="*/ 4347006 h 6856161"/>
              <a:gd name="connsiteX1695" fmla="*/ 2204992 w 9298618"/>
              <a:gd name="connsiteY1695" fmla="*/ 4347006 h 6856161"/>
              <a:gd name="connsiteX1696" fmla="*/ 2456994 w 9298618"/>
              <a:gd name="connsiteY1696" fmla="*/ 4347006 h 6856161"/>
              <a:gd name="connsiteX1697" fmla="*/ 2456994 w 9298618"/>
              <a:gd name="connsiteY1697" fmla="*/ 4095004 h 6856161"/>
              <a:gd name="connsiteX1698" fmla="*/ 2204992 w 9298618"/>
              <a:gd name="connsiteY1698" fmla="*/ 4095004 h 6856161"/>
              <a:gd name="connsiteX1699" fmla="*/ 2204992 w 9298618"/>
              <a:gd name="connsiteY1699" fmla="*/ 4347006 h 6856161"/>
              <a:gd name="connsiteX1700" fmla="*/ 2520016 w 9298618"/>
              <a:gd name="connsiteY1700" fmla="*/ 4347006 h 6856161"/>
              <a:gd name="connsiteX1701" fmla="*/ 2772017 w 9298618"/>
              <a:gd name="connsiteY1701" fmla="*/ 4347006 h 6856161"/>
              <a:gd name="connsiteX1702" fmla="*/ 2772017 w 9298618"/>
              <a:gd name="connsiteY1702" fmla="*/ 4095004 h 6856161"/>
              <a:gd name="connsiteX1703" fmla="*/ 2520016 w 9298618"/>
              <a:gd name="connsiteY1703" fmla="*/ 4095004 h 6856161"/>
              <a:gd name="connsiteX1704" fmla="*/ 2520016 w 9298618"/>
              <a:gd name="connsiteY1704" fmla="*/ 4347006 h 6856161"/>
              <a:gd name="connsiteX1705" fmla="*/ 2834996 w 9298618"/>
              <a:gd name="connsiteY1705" fmla="*/ 4347006 h 6856161"/>
              <a:gd name="connsiteX1706" fmla="*/ 3086998 w 9298618"/>
              <a:gd name="connsiteY1706" fmla="*/ 4347006 h 6856161"/>
              <a:gd name="connsiteX1707" fmla="*/ 3086998 w 9298618"/>
              <a:gd name="connsiteY1707" fmla="*/ 4095004 h 6856161"/>
              <a:gd name="connsiteX1708" fmla="*/ 2834996 w 9298618"/>
              <a:gd name="connsiteY1708" fmla="*/ 4095004 h 6856161"/>
              <a:gd name="connsiteX1709" fmla="*/ 2834996 w 9298618"/>
              <a:gd name="connsiteY1709" fmla="*/ 4347006 h 6856161"/>
              <a:gd name="connsiteX1710" fmla="*/ 3150020 w 9298618"/>
              <a:gd name="connsiteY1710" fmla="*/ 4347006 h 6856161"/>
              <a:gd name="connsiteX1711" fmla="*/ 3402021 w 9298618"/>
              <a:gd name="connsiteY1711" fmla="*/ 4347006 h 6856161"/>
              <a:gd name="connsiteX1712" fmla="*/ 3402021 w 9298618"/>
              <a:gd name="connsiteY1712" fmla="*/ 4095004 h 6856161"/>
              <a:gd name="connsiteX1713" fmla="*/ 3150020 w 9298618"/>
              <a:gd name="connsiteY1713" fmla="*/ 4095004 h 6856161"/>
              <a:gd name="connsiteX1714" fmla="*/ 3150020 w 9298618"/>
              <a:gd name="connsiteY1714" fmla="*/ 4347006 h 6856161"/>
              <a:gd name="connsiteX1715" fmla="*/ 3465000 w 9298618"/>
              <a:gd name="connsiteY1715" fmla="*/ 4347006 h 6856161"/>
              <a:gd name="connsiteX1716" fmla="*/ 3717002 w 9298618"/>
              <a:gd name="connsiteY1716" fmla="*/ 4347006 h 6856161"/>
              <a:gd name="connsiteX1717" fmla="*/ 3717002 w 9298618"/>
              <a:gd name="connsiteY1717" fmla="*/ 4095004 h 6856161"/>
              <a:gd name="connsiteX1718" fmla="*/ 3465000 w 9298618"/>
              <a:gd name="connsiteY1718" fmla="*/ 4095004 h 6856161"/>
              <a:gd name="connsiteX1719" fmla="*/ 3465000 w 9298618"/>
              <a:gd name="connsiteY1719" fmla="*/ 4347006 h 6856161"/>
              <a:gd name="connsiteX1720" fmla="*/ 3785453 w 9298618"/>
              <a:gd name="connsiteY1720" fmla="*/ 4341576 h 6856161"/>
              <a:gd name="connsiteX1721" fmla="*/ 4026595 w 9298618"/>
              <a:gd name="connsiteY1721" fmla="*/ 4341576 h 6856161"/>
              <a:gd name="connsiteX1722" fmla="*/ 4026595 w 9298618"/>
              <a:gd name="connsiteY1722" fmla="*/ 4100434 h 6856161"/>
              <a:gd name="connsiteX1723" fmla="*/ 3785453 w 9298618"/>
              <a:gd name="connsiteY1723" fmla="*/ 4100434 h 6856161"/>
              <a:gd name="connsiteX1724" fmla="*/ 3785453 w 9298618"/>
              <a:gd name="connsiteY1724" fmla="*/ 4341576 h 6856161"/>
              <a:gd name="connsiteX1725" fmla="*/ 4104410 w 9298618"/>
              <a:gd name="connsiteY1725" fmla="*/ 4337643 h 6856161"/>
              <a:gd name="connsiteX1726" fmla="*/ 4337642 w 9298618"/>
              <a:gd name="connsiteY1726" fmla="*/ 4337643 h 6856161"/>
              <a:gd name="connsiteX1727" fmla="*/ 4337642 w 9298618"/>
              <a:gd name="connsiteY1727" fmla="*/ 4104410 h 6856161"/>
              <a:gd name="connsiteX1728" fmla="*/ 4104410 w 9298618"/>
              <a:gd name="connsiteY1728" fmla="*/ 4104410 h 6856161"/>
              <a:gd name="connsiteX1729" fmla="*/ 4104410 w 9298618"/>
              <a:gd name="connsiteY1729" fmla="*/ 4337643 h 6856161"/>
              <a:gd name="connsiteX1730" fmla="*/ 4426317 w 9298618"/>
              <a:gd name="connsiteY1730" fmla="*/ 4330716 h 6856161"/>
              <a:gd name="connsiteX1731" fmla="*/ 4645696 w 9298618"/>
              <a:gd name="connsiteY1731" fmla="*/ 4330716 h 6856161"/>
              <a:gd name="connsiteX1732" fmla="*/ 4645696 w 9298618"/>
              <a:gd name="connsiteY1732" fmla="*/ 4111337 h 6856161"/>
              <a:gd name="connsiteX1733" fmla="*/ 4426317 w 9298618"/>
              <a:gd name="connsiteY1733" fmla="*/ 4111337 h 6856161"/>
              <a:gd name="connsiteX1734" fmla="*/ 4426317 w 9298618"/>
              <a:gd name="connsiteY1734" fmla="*/ 4330716 h 6856161"/>
              <a:gd name="connsiteX1735" fmla="*/ 4744291 w 9298618"/>
              <a:gd name="connsiteY1735" fmla="*/ 4327723 h 6856161"/>
              <a:gd name="connsiteX1736" fmla="*/ 4957770 w 9298618"/>
              <a:gd name="connsiteY1736" fmla="*/ 4327723 h 6856161"/>
              <a:gd name="connsiteX1737" fmla="*/ 4957770 w 9298618"/>
              <a:gd name="connsiteY1737" fmla="*/ 4114244 h 6856161"/>
              <a:gd name="connsiteX1738" fmla="*/ 4744291 w 9298618"/>
              <a:gd name="connsiteY1738" fmla="*/ 4114244 h 6856161"/>
              <a:gd name="connsiteX1739" fmla="*/ 4744291 w 9298618"/>
              <a:gd name="connsiteY1739" fmla="*/ 4327723 h 6856161"/>
              <a:gd name="connsiteX1740" fmla="*/ 5065728 w 9298618"/>
              <a:gd name="connsiteY1740" fmla="*/ 4321310 h 6856161"/>
              <a:gd name="connsiteX1741" fmla="*/ 5266337 w 9298618"/>
              <a:gd name="connsiteY1741" fmla="*/ 4321310 h 6856161"/>
              <a:gd name="connsiteX1742" fmla="*/ 5266337 w 9298618"/>
              <a:gd name="connsiteY1742" fmla="*/ 4120701 h 6856161"/>
              <a:gd name="connsiteX1743" fmla="*/ 5065728 w 9298618"/>
              <a:gd name="connsiteY1743" fmla="*/ 4120701 h 6856161"/>
              <a:gd name="connsiteX1744" fmla="*/ 5065728 w 9298618"/>
              <a:gd name="connsiteY1744" fmla="*/ 4321310 h 6856161"/>
              <a:gd name="connsiteX1745" fmla="*/ 5387121 w 9298618"/>
              <a:gd name="connsiteY1745" fmla="*/ 4314897 h 6856161"/>
              <a:gd name="connsiteX1746" fmla="*/ 5574904 w 9298618"/>
              <a:gd name="connsiteY1746" fmla="*/ 4314897 h 6856161"/>
              <a:gd name="connsiteX1747" fmla="*/ 5574904 w 9298618"/>
              <a:gd name="connsiteY1747" fmla="*/ 4127114 h 6856161"/>
              <a:gd name="connsiteX1748" fmla="*/ 5387121 w 9298618"/>
              <a:gd name="connsiteY1748" fmla="*/ 4127114 h 6856161"/>
              <a:gd name="connsiteX1749" fmla="*/ 5387121 w 9298618"/>
              <a:gd name="connsiteY1749" fmla="*/ 4314897 h 6856161"/>
              <a:gd name="connsiteX1750" fmla="*/ 6024052 w 9298618"/>
              <a:gd name="connsiteY1750" fmla="*/ 4307970 h 6856161"/>
              <a:gd name="connsiteX1751" fmla="*/ 6197982 w 9298618"/>
              <a:gd name="connsiteY1751" fmla="*/ 4307970 h 6856161"/>
              <a:gd name="connsiteX1752" fmla="*/ 6197982 w 9298618"/>
              <a:gd name="connsiteY1752" fmla="*/ 4134040 h 6856161"/>
              <a:gd name="connsiteX1753" fmla="*/ 6024052 w 9298618"/>
              <a:gd name="connsiteY1753" fmla="*/ 4134040 h 6856161"/>
              <a:gd name="connsiteX1754" fmla="*/ 6024052 w 9298618"/>
              <a:gd name="connsiteY1754" fmla="*/ 4307970 h 6856161"/>
              <a:gd name="connsiteX1755" fmla="*/ 6660982 w 9298618"/>
              <a:gd name="connsiteY1755" fmla="*/ 4301044 h 6856161"/>
              <a:gd name="connsiteX1756" fmla="*/ 6821059 w 9298618"/>
              <a:gd name="connsiteY1756" fmla="*/ 4301044 h 6856161"/>
              <a:gd name="connsiteX1757" fmla="*/ 6821059 w 9298618"/>
              <a:gd name="connsiteY1757" fmla="*/ 4140967 h 6856161"/>
              <a:gd name="connsiteX1758" fmla="*/ 6660982 w 9298618"/>
              <a:gd name="connsiteY1758" fmla="*/ 4140967 h 6856161"/>
              <a:gd name="connsiteX1759" fmla="*/ 6660982 w 9298618"/>
              <a:gd name="connsiteY1759" fmla="*/ 4301044 h 6856161"/>
              <a:gd name="connsiteX1760" fmla="*/ 7299366 w 9298618"/>
              <a:gd name="connsiteY1760" fmla="*/ 4292664 h 6856161"/>
              <a:gd name="connsiteX1761" fmla="*/ 7442640 w 9298618"/>
              <a:gd name="connsiteY1761" fmla="*/ 4292664 h 6856161"/>
              <a:gd name="connsiteX1762" fmla="*/ 7442640 w 9298618"/>
              <a:gd name="connsiteY1762" fmla="*/ 4149347 h 6856161"/>
              <a:gd name="connsiteX1763" fmla="*/ 7299366 w 9298618"/>
              <a:gd name="connsiteY1763" fmla="*/ 4149347 h 6856161"/>
              <a:gd name="connsiteX1764" fmla="*/ 7299366 w 9298618"/>
              <a:gd name="connsiteY1764" fmla="*/ 4292664 h 6856161"/>
              <a:gd name="connsiteX1765" fmla="*/ 7938263 w 9298618"/>
              <a:gd name="connsiteY1765" fmla="*/ 4283770 h 6856161"/>
              <a:gd name="connsiteX1766" fmla="*/ 8063751 w 9298618"/>
              <a:gd name="connsiteY1766" fmla="*/ 4283770 h 6856161"/>
              <a:gd name="connsiteX1767" fmla="*/ 8063751 w 9298618"/>
              <a:gd name="connsiteY1767" fmla="*/ 4158283 h 6856161"/>
              <a:gd name="connsiteX1768" fmla="*/ 7938263 w 9298618"/>
              <a:gd name="connsiteY1768" fmla="*/ 4158283 h 6856161"/>
              <a:gd name="connsiteX1769" fmla="*/ 7938263 w 9298618"/>
              <a:gd name="connsiteY1769" fmla="*/ 4283770 h 6856161"/>
              <a:gd name="connsiteX1770" fmla="*/ 0 w 9298618"/>
              <a:gd name="connsiteY1770" fmla="*/ 4662029 h 6856161"/>
              <a:gd name="connsiteX1771" fmla="*/ 252002 w 9298618"/>
              <a:gd name="connsiteY1771" fmla="*/ 4662029 h 6856161"/>
              <a:gd name="connsiteX1772" fmla="*/ 252002 w 9298618"/>
              <a:gd name="connsiteY1772" fmla="*/ 4410028 h 6856161"/>
              <a:gd name="connsiteX1773" fmla="*/ 0 w 9298618"/>
              <a:gd name="connsiteY1773" fmla="*/ 4410028 h 6856161"/>
              <a:gd name="connsiteX1774" fmla="*/ 0 w 9298618"/>
              <a:gd name="connsiteY1774" fmla="*/ 4662029 h 6856161"/>
              <a:gd name="connsiteX1775" fmla="*/ 315023 w 9298618"/>
              <a:gd name="connsiteY1775" fmla="*/ 4662029 h 6856161"/>
              <a:gd name="connsiteX1776" fmla="*/ 567025 w 9298618"/>
              <a:gd name="connsiteY1776" fmla="*/ 4662029 h 6856161"/>
              <a:gd name="connsiteX1777" fmla="*/ 567025 w 9298618"/>
              <a:gd name="connsiteY1777" fmla="*/ 4410028 h 6856161"/>
              <a:gd name="connsiteX1778" fmla="*/ 315023 w 9298618"/>
              <a:gd name="connsiteY1778" fmla="*/ 4410028 h 6856161"/>
              <a:gd name="connsiteX1779" fmla="*/ 315023 w 9298618"/>
              <a:gd name="connsiteY1779" fmla="*/ 4662029 h 6856161"/>
              <a:gd name="connsiteX1780" fmla="*/ 630004 w 9298618"/>
              <a:gd name="connsiteY1780" fmla="*/ 4662029 h 6856161"/>
              <a:gd name="connsiteX1781" fmla="*/ 882005 w 9298618"/>
              <a:gd name="connsiteY1781" fmla="*/ 4662029 h 6856161"/>
              <a:gd name="connsiteX1782" fmla="*/ 882005 w 9298618"/>
              <a:gd name="connsiteY1782" fmla="*/ 4410028 h 6856161"/>
              <a:gd name="connsiteX1783" fmla="*/ 630004 w 9298618"/>
              <a:gd name="connsiteY1783" fmla="*/ 4410028 h 6856161"/>
              <a:gd name="connsiteX1784" fmla="*/ 630004 w 9298618"/>
              <a:gd name="connsiteY1784" fmla="*/ 4662029 h 6856161"/>
              <a:gd name="connsiteX1785" fmla="*/ 944985 w 9298618"/>
              <a:gd name="connsiteY1785" fmla="*/ 4662029 h 6856161"/>
              <a:gd name="connsiteX1786" fmla="*/ 1196986 w 9298618"/>
              <a:gd name="connsiteY1786" fmla="*/ 4662029 h 6856161"/>
              <a:gd name="connsiteX1787" fmla="*/ 1196986 w 9298618"/>
              <a:gd name="connsiteY1787" fmla="*/ 4410028 h 6856161"/>
              <a:gd name="connsiteX1788" fmla="*/ 944985 w 9298618"/>
              <a:gd name="connsiteY1788" fmla="*/ 4410028 h 6856161"/>
              <a:gd name="connsiteX1789" fmla="*/ 944985 w 9298618"/>
              <a:gd name="connsiteY1789" fmla="*/ 4662029 h 6856161"/>
              <a:gd name="connsiteX1790" fmla="*/ 1260008 w 9298618"/>
              <a:gd name="connsiteY1790" fmla="*/ 4662029 h 6856161"/>
              <a:gd name="connsiteX1791" fmla="*/ 1512009 w 9298618"/>
              <a:gd name="connsiteY1791" fmla="*/ 4662029 h 6856161"/>
              <a:gd name="connsiteX1792" fmla="*/ 1512009 w 9298618"/>
              <a:gd name="connsiteY1792" fmla="*/ 4410028 h 6856161"/>
              <a:gd name="connsiteX1793" fmla="*/ 1260008 w 9298618"/>
              <a:gd name="connsiteY1793" fmla="*/ 4410028 h 6856161"/>
              <a:gd name="connsiteX1794" fmla="*/ 1260008 w 9298618"/>
              <a:gd name="connsiteY1794" fmla="*/ 4662029 h 6856161"/>
              <a:gd name="connsiteX1795" fmla="*/ 1574988 w 9298618"/>
              <a:gd name="connsiteY1795" fmla="*/ 4662029 h 6856161"/>
              <a:gd name="connsiteX1796" fmla="*/ 1826990 w 9298618"/>
              <a:gd name="connsiteY1796" fmla="*/ 4662029 h 6856161"/>
              <a:gd name="connsiteX1797" fmla="*/ 1826990 w 9298618"/>
              <a:gd name="connsiteY1797" fmla="*/ 4410028 h 6856161"/>
              <a:gd name="connsiteX1798" fmla="*/ 1574988 w 9298618"/>
              <a:gd name="connsiteY1798" fmla="*/ 4410028 h 6856161"/>
              <a:gd name="connsiteX1799" fmla="*/ 1574988 w 9298618"/>
              <a:gd name="connsiteY1799" fmla="*/ 4662029 h 6856161"/>
              <a:gd name="connsiteX1800" fmla="*/ 1890012 w 9298618"/>
              <a:gd name="connsiteY1800" fmla="*/ 4662029 h 6856161"/>
              <a:gd name="connsiteX1801" fmla="*/ 2142013 w 9298618"/>
              <a:gd name="connsiteY1801" fmla="*/ 4662029 h 6856161"/>
              <a:gd name="connsiteX1802" fmla="*/ 2142013 w 9298618"/>
              <a:gd name="connsiteY1802" fmla="*/ 4410028 h 6856161"/>
              <a:gd name="connsiteX1803" fmla="*/ 1890012 w 9298618"/>
              <a:gd name="connsiteY1803" fmla="*/ 4410028 h 6856161"/>
              <a:gd name="connsiteX1804" fmla="*/ 1890012 w 9298618"/>
              <a:gd name="connsiteY1804" fmla="*/ 4662029 h 6856161"/>
              <a:gd name="connsiteX1805" fmla="*/ 2204992 w 9298618"/>
              <a:gd name="connsiteY1805" fmla="*/ 4662029 h 6856161"/>
              <a:gd name="connsiteX1806" fmla="*/ 2456994 w 9298618"/>
              <a:gd name="connsiteY1806" fmla="*/ 4662029 h 6856161"/>
              <a:gd name="connsiteX1807" fmla="*/ 2456994 w 9298618"/>
              <a:gd name="connsiteY1807" fmla="*/ 4410028 h 6856161"/>
              <a:gd name="connsiteX1808" fmla="*/ 2204992 w 9298618"/>
              <a:gd name="connsiteY1808" fmla="*/ 4410028 h 6856161"/>
              <a:gd name="connsiteX1809" fmla="*/ 2204992 w 9298618"/>
              <a:gd name="connsiteY1809" fmla="*/ 4662029 h 6856161"/>
              <a:gd name="connsiteX1810" fmla="*/ 2520016 w 9298618"/>
              <a:gd name="connsiteY1810" fmla="*/ 4662029 h 6856161"/>
              <a:gd name="connsiteX1811" fmla="*/ 2772017 w 9298618"/>
              <a:gd name="connsiteY1811" fmla="*/ 4662029 h 6856161"/>
              <a:gd name="connsiteX1812" fmla="*/ 2772017 w 9298618"/>
              <a:gd name="connsiteY1812" fmla="*/ 4410028 h 6856161"/>
              <a:gd name="connsiteX1813" fmla="*/ 2520016 w 9298618"/>
              <a:gd name="connsiteY1813" fmla="*/ 4410028 h 6856161"/>
              <a:gd name="connsiteX1814" fmla="*/ 2520016 w 9298618"/>
              <a:gd name="connsiteY1814" fmla="*/ 4662029 h 6856161"/>
              <a:gd name="connsiteX1815" fmla="*/ 2834996 w 9298618"/>
              <a:gd name="connsiteY1815" fmla="*/ 4662029 h 6856161"/>
              <a:gd name="connsiteX1816" fmla="*/ 3086998 w 9298618"/>
              <a:gd name="connsiteY1816" fmla="*/ 4662029 h 6856161"/>
              <a:gd name="connsiteX1817" fmla="*/ 3086998 w 9298618"/>
              <a:gd name="connsiteY1817" fmla="*/ 4410028 h 6856161"/>
              <a:gd name="connsiteX1818" fmla="*/ 2834996 w 9298618"/>
              <a:gd name="connsiteY1818" fmla="*/ 4410028 h 6856161"/>
              <a:gd name="connsiteX1819" fmla="*/ 2834996 w 9298618"/>
              <a:gd name="connsiteY1819" fmla="*/ 4662029 h 6856161"/>
              <a:gd name="connsiteX1820" fmla="*/ 3150490 w 9298618"/>
              <a:gd name="connsiteY1820" fmla="*/ 4661516 h 6856161"/>
              <a:gd name="connsiteX1821" fmla="*/ 3401508 w 9298618"/>
              <a:gd name="connsiteY1821" fmla="*/ 4661516 h 6856161"/>
              <a:gd name="connsiteX1822" fmla="*/ 3401508 w 9298618"/>
              <a:gd name="connsiteY1822" fmla="*/ 4410498 h 6856161"/>
              <a:gd name="connsiteX1823" fmla="*/ 3150490 w 9298618"/>
              <a:gd name="connsiteY1823" fmla="*/ 4410498 h 6856161"/>
              <a:gd name="connsiteX1824" fmla="*/ 3150490 w 9298618"/>
              <a:gd name="connsiteY1824" fmla="*/ 4661516 h 6856161"/>
              <a:gd name="connsiteX1825" fmla="*/ 3467993 w 9298618"/>
              <a:gd name="connsiteY1825" fmla="*/ 4659036 h 6856161"/>
              <a:gd name="connsiteX1826" fmla="*/ 3714052 w 9298618"/>
              <a:gd name="connsiteY1826" fmla="*/ 4659036 h 6856161"/>
              <a:gd name="connsiteX1827" fmla="*/ 3714052 w 9298618"/>
              <a:gd name="connsiteY1827" fmla="*/ 4412978 h 6856161"/>
              <a:gd name="connsiteX1828" fmla="*/ 3467993 w 9298618"/>
              <a:gd name="connsiteY1828" fmla="*/ 4412978 h 6856161"/>
              <a:gd name="connsiteX1829" fmla="*/ 3467993 w 9298618"/>
              <a:gd name="connsiteY1829" fmla="*/ 4659036 h 6856161"/>
              <a:gd name="connsiteX1830" fmla="*/ 3789900 w 9298618"/>
              <a:gd name="connsiteY1830" fmla="*/ 4652153 h 6856161"/>
              <a:gd name="connsiteX1831" fmla="*/ 4022148 w 9298618"/>
              <a:gd name="connsiteY1831" fmla="*/ 4652153 h 6856161"/>
              <a:gd name="connsiteX1832" fmla="*/ 4022148 w 9298618"/>
              <a:gd name="connsiteY1832" fmla="*/ 4419904 h 6856161"/>
              <a:gd name="connsiteX1833" fmla="*/ 3789900 w 9298618"/>
              <a:gd name="connsiteY1833" fmla="*/ 4419904 h 6856161"/>
              <a:gd name="connsiteX1834" fmla="*/ 3789900 w 9298618"/>
              <a:gd name="connsiteY1834" fmla="*/ 4652153 h 6856161"/>
              <a:gd name="connsiteX1835" fmla="*/ 4108344 w 9298618"/>
              <a:gd name="connsiteY1835" fmla="*/ 4648690 h 6856161"/>
              <a:gd name="connsiteX1836" fmla="*/ 4333666 w 9298618"/>
              <a:gd name="connsiteY1836" fmla="*/ 4648690 h 6856161"/>
              <a:gd name="connsiteX1837" fmla="*/ 4333666 w 9298618"/>
              <a:gd name="connsiteY1837" fmla="*/ 4423367 h 6856161"/>
              <a:gd name="connsiteX1838" fmla="*/ 4108344 w 9298618"/>
              <a:gd name="connsiteY1838" fmla="*/ 4423367 h 6856161"/>
              <a:gd name="connsiteX1839" fmla="*/ 4108344 w 9298618"/>
              <a:gd name="connsiteY1839" fmla="*/ 4648690 h 6856161"/>
              <a:gd name="connsiteX1840" fmla="*/ 4430764 w 9298618"/>
              <a:gd name="connsiteY1840" fmla="*/ 4641250 h 6856161"/>
              <a:gd name="connsiteX1841" fmla="*/ 4641250 w 9298618"/>
              <a:gd name="connsiteY1841" fmla="*/ 4641250 h 6856161"/>
              <a:gd name="connsiteX1842" fmla="*/ 4641250 w 9298618"/>
              <a:gd name="connsiteY1842" fmla="*/ 4430764 h 6856161"/>
              <a:gd name="connsiteX1843" fmla="*/ 4430764 w 9298618"/>
              <a:gd name="connsiteY1843" fmla="*/ 4430764 h 6856161"/>
              <a:gd name="connsiteX1844" fmla="*/ 4430764 w 9298618"/>
              <a:gd name="connsiteY1844" fmla="*/ 4641250 h 6856161"/>
              <a:gd name="connsiteX1845" fmla="*/ 4749208 w 9298618"/>
              <a:gd name="connsiteY1845" fmla="*/ 4637787 h 6856161"/>
              <a:gd name="connsiteX1846" fmla="*/ 4952767 w 9298618"/>
              <a:gd name="connsiteY1846" fmla="*/ 4637787 h 6856161"/>
              <a:gd name="connsiteX1847" fmla="*/ 4952767 w 9298618"/>
              <a:gd name="connsiteY1847" fmla="*/ 4434227 h 6856161"/>
              <a:gd name="connsiteX1848" fmla="*/ 4749208 w 9298618"/>
              <a:gd name="connsiteY1848" fmla="*/ 4434227 h 6856161"/>
              <a:gd name="connsiteX1849" fmla="*/ 4749208 w 9298618"/>
              <a:gd name="connsiteY1849" fmla="*/ 4637787 h 6856161"/>
              <a:gd name="connsiteX1850" fmla="*/ 5071157 w 9298618"/>
              <a:gd name="connsiteY1850" fmla="*/ 4630903 h 6856161"/>
              <a:gd name="connsiteX1851" fmla="*/ 5260907 w 9298618"/>
              <a:gd name="connsiteY1851" fmla="*/ 4630903 h 6856161"/>
              <a:gd name="connsiteX1852" fmla="*/ 5260907 w 9298618"/>
              <a:gd name="connsiteY1852" fmla="*/ 4441154 h 6856161"/>
              <a:gd name="connsiteX1853" fmla="*/ 5071157 w 9298618"/>
              <a:gd name="connsiteY1853" fmla="*/ 4441154 h 6856161"/>
              <a:gd name="connsiteX1854" fmla="*/ 5071157 w 9298618"/>
              <a:gd name="connsiteY1854" fmla="*/ 4630903 h 6856161"/>
              <a:gd name="connsiteX1855" fmla="*/ 5392081 w 9298618"/>
              <a:gd name="connsiteY1855" fmla="*/ 4624960 h 6856161"/>
              <a:gd name="connsiteX1856" fmla="*/ 5569944 w 9298618"/>
              <a:gd name="connsiteY1856" fmla="*/ 4624960 h 6856161"/>
              <a:gd name="connsiteX1857" fmla="*/ 5569944 w 9298618"/>
              <a:gd name="connsiteY1857" fmla="*/ 4447097 h 6856161"/>
              <a:gd name="connsiteX1858" fmla="*/ 5392081 w 9298618"/>
              <a:gd name="connsiteY1858" fmla="*/ 4447097 h 6856161"/>
              <a:gd name="connsiteX1859" fmla="*/ 5392081 w 9298618"/>
              <a:gd name="connsiteY1859" fmla="*/ 4624960 h 6856161"/>
              <a:gd name="connsiteX1860" fmla="*/ 5710055 w 9298618"/>
              <a:gd name="connsiteY1860" fmla="*/ 4622010 h 6856161"/>
              <a:gd name="connsiteX1861" fmla="*/ 5882018 w 9298618"/>
              <a:gd name="connsiteY1861" fmla="*/ 4622010 h 6856161"/>
              <a:gd name="connsiteX1862" fmla="*/ 5882018 w 9298618"/>
              <a:gd name="connsiteY1862" fmla="*/ 4450047 h 6856161"/>
              <a:gd name="connsiteX1863" fmla="*/ 5710055 w 9298618"/>
              <a:gd name="connsiteY1863" fmla="*/ 4450047 h 6856161"/>
              <a:gd name="connsiteX1864" fmla="*/ 5710055 w 9298618"/>
              <a:gd name="connsiteY1864" fmla="*/ 4622010 h 6856161"/>
              <a:gd name="connsiteX1865" fmla="*/ 6029995 w 9298618"/>
              <a:gd name="connsiteY1865" fmla="*/ 4617050 h 6856161"/>
              <a:gd name="connsiteX1866" fmla="*/ 6192081 w 9298618"/>
              <a:gd name="connsiteY1866" fmla="*/ 4617050 h 6856161"/>
              <a:gd name="connsiteX1867" fmla="*/ 6192081 w 9298618"/>
              <a:gd name="connsiteY1867" fmla="*/ 4454964 h 6856161"/>
              <a:gd name="connsiteX1868" fmla="*/ 6029995 w 9298618"/>
              <a:gd name="connsiteY1868" fmla="*/ 4454964 h 6856161"/>
              <a:gd name="connsiteX1869" fmla="*/ 6029995 w 9298618"/>
              <a:gd name="connsiteY1869" fmla="*/ 4617050 h 6856161"/>
              <a:gd name="connsiteX1870" fmla="*/ 6346942 w 9298618"/>
              <a:gd name="connsiteY1870" fmla="*/ 4615084 h 6856161"/>
              <a:gd name="connsiteX1871" fmla="*/ 6505052 w 9298618"/>
              <a:gd name="connsiteY1871" fmla="*/ 4615084 h 6856161"/>
              <a:gd name="connsiteX1872" fmla="*/ 6505052 w 9298618"/>
              <a:gd name="connsiteY1872" fmla="*/ 4456974 h 6856161"/>
              <a:gd name="connsiteX1873" fmla="*/ 6346942 w 9298618"/>
              <a:gd name="connsiteY1873" fmla="*/ 4456974 h 6856161"/>
              <a:gd name="connsiteX1874" fmla="*/ 6346942 w 9298618"/>
              <a:gd name="connsiteY1874" fmla="*/ 4615084 h 6856161"/>
              <a:gd name="connsiteX1875" fmla="*/ 6984386 w 9298618"/>
              <a:gd name="connsiteY1875" fmla="*/ 4607644 h 6856161"/>
              <a:gd name="connsiteX1876" fmla="*/ 7127702 w 9298618"/>
              <a:gd name="connsiteY1876" fmla="*/ 4607644 h 6856161"/>
              <a:gd name="connsiteX1877" fmla="*/ 7127702 w 9298618"/>
              <a:gd name="connsiteY1877" fmla="*/ 4464370 h 6856161"/>
              <a:gd name="connsiteX1878" fmla="*/ 6984386 w 9298618"/>
              <a:gd name="connsiteY1878" fmla="*/ 4464370 h 6856161"/>
              <a:gd name="connsiteX1879" fmla="*/ 6984386 w 9298618"/>
              <a:gd name="connsiteY1879" fmla="*/ 4607644 h 6856161"/>
              <a:gd name="connsiteX1880" fmla="*/ 7621316 w 9298618"/>
              <a:gd name="connsiteY1880" fmla="*/ 4600761 h 6856161"/>
              <a:gd name="connsiteX1881" fmla="*/ 7750780 w 9298618"/>
              <a:gd name="connsiteY1881" fmla="*/ 4600761 h 6856161"/>
              <a:gd name="connsiteX1882" fmla="*/ 7750780 w 9298618"/>
              <a:gd name="connsiteY1882" fmla="*/ 4471297 h 6856161"/>
              <a:gd name="connsiteX1883" fmla="*/ 7621316 w 9298618"/>
              <a:gd name="connsiteY1883" fmla="*/ 4471297 h 6856161"/>
              <a:gd name="connsiteX1884" fmla="*/ 7621316 w 9298618"/>
              <a:gd name="connsiteY1884" fmla="*/ 4600761 h 6856161"/>
              <a:gd name="connsiteX1885" fmla="*/ 8259187 w 9298618"/>
              <a:gd name="connsiteY1885" fmla="*/ 4592851 h 6856161"/>
              <a:gd name="connsiteX1886" fmla="*/ 8372831 w 9298618"/>
              <a:gd name="connsiteY1886" fmla="*/ 4592851 h 6856161"/>
              <a:gd name="connsiteX1887" fmla="*/ 8372831 w 9298618"/>
              <a:gd name="connsiteY1887" fmla="*/ 4479206 h 6856161"/>
              <a:gd name="connsiteX1888" fmla="*/ 8259187 w 9298618"/>
              <a:gd name="connsiteY1888" fmla="*/ 4479206 h 6856161"/>
              <a:gd name="connsiteX1889" fmla="*/ 8259187 w 9298618"/>
              <a:gd name="connsiteY1889" fmla="*/ 4592851 h 6856161"/>
              <a:gd name="connsiteX1890" fmla="*/ 8908474 w 9298618"/>
              <a:gd name="connsiteY1890" fmla="*/ 4573568 h 6856161"/>
              <a:gd name="connsiteX1891" fmla="*/ 8983594 w 9298618"/>
              <a:gd name="connsiteY1891" fmla="*/ 4573568 h 6856161"/>
              <a:gd name="connsiteX1892" fmla="*/ 8983594 w 9298618"/>
              <a:gd name="connsiteY1892" fmla="*/ 4498446 h 6856161"/>
              <a:gd name="connsiteX1893" fmla="*/ 8908474 w 9298618"/>
              <a:gd name="connsiteY1893" fmla="*/ 4498446 h 6856161"/>
              <a:gd name="connsiteX1894" fmla="*/ 8908474 w 9298618"/>
              <a:gd name="connsiteY1894" fmla="*/ 4573568 h 6856161"/>
              <a:gd name="connsiteX1895" fmla="*/ 0 w 9298618"/>
              <a:gd name="connsiteY1895" fmla="*/ 4977010 h 6856161"/>
              <a:gd name="connsiteX1896" fmla="*/ 252002 w 9298618"/>
              <a:gd name="connsiteY1896" fmla="*/ 4977010 h 6856161"/>
              <a:gd name="connsiteX1897" fmla="*/ 252002 w 9298618"/>
              <a:gd name="connsiteY1897" fmla="*/ 4725008 h 6856161"/>
              <a:gd name="connsiteX1898" fmla="*/ 0 w 9298618"/>
              <a:gd name="connsiteY1898" fmla="*/ 4725008 h 6856161"/>
              <a:gd name="connsiteX1899" fmla="*/ 0 w 9298618"/>
              <a:gd name="connsiteY1899" fmla="*/ 4977010 h 6856161"/>
              <a:gd name="connsiteX1900" fmla="*/ 315023 w 9298618"/>
              <a:gd name="connsiteY1900" fmla="*/ 4977010 h 6856161"/>
              <a:gd name="connsiteX1901" fmla="*/ 567025 w 9298618"/>
              <a:gd name="connsiteY1901" fmla="*/ 4977010 h 6856161"/>
              <a:gd name="connsiteX1902" fmla="*/ 567025 w 9298618"/>
              <a:gd name="connsiteY1902" fmla="*/ 4725008 h 6856161"/>
              <a:gd name="connsiteX1903" fmla="*/ 315023 w 9298618"/>
              <a:gd name="connsiteY1903" fmla="*/ 4725008 h 6856161"/>
              <a:gd name="connsiteX1904" fmla="*/ 315023 w 9298618"/>
              <a:gd name="connsiteY1904" fmla="*/ 4977010 h 6856161"/>
              <a:gd name="connsiteX1905" fmla="*/ 630004 w 9298618"/>
              <a:gd name="connsiteY1905" fmla="*/ 4977010 h 6856161"/>
              <a:gd name="connsiteX1906" fmla="*/ 882005 w 9298618"/>
              <a:gd name="connsiteY1906" fmla="*/ 4977010 h 6856161"/>
              <a:gd name="connsiteX1907" fmla="*/ 882005 w 9298618"/>
              <a:gd name="connsiteY1907" fmla="*/ 4725008 h 6856161"/>
              <a:gd name="connsiteX1908" fmla="*/ 630004 w 9298618"/>
              <a:gd name="connsiteY1908" fmla="*/ 4725008 h 6856161"/>
              <a:gd name="connsiteX1909" fmla="*/ 630004 w 9298618"/>
              <a:gd name="connsiteY1909" fmla="*/ 4977010 h 6856161"/>
              <a:gd name="connsiteX1910" fmla="*/ 944985 w 9298618"/>
              <a:gd name="connsiteY1910" fmla="*/ 4977010 h 6856161"/>
              <a:gd name="connsiteX1911" fmla="*/ 1196986 w 9298618"/>
              <a:gd name="connsiteY1911" fmla="*/ 4977010 h 6856161"/>
              <a:gd name="connsiteX1912" fmla="*/ 1196986 w 9298618"/>
              <a:gd name="connsiteY1912" fmla="*/ 4725008 h 6856161"/>
              <a:gd name="connsiteX1913" fmla="*/ 944985 w 9298618"/>
              <a:gd name="connsiteY1913" fmla="*/ 4725008 h 6856161"/>
              <a:gd name="connsiteX1914" fmla="*/ 944985 w 9298618"/>
              <a:gd name="connsiteY1914" fmla="*/ 4977010 h 6856161"/>
              <a:gd name="connsiteX1915" fmla="*/ 1260008 w 9298618"/>
              <a:gd name="connsiteY1915" fmla="*/ 4977010 h 6856161"/>
              <a:gd name="connsiteX1916" fmla="*/ 1512009 w 9298618"/>
              <a:gd name="connsiteY1916" fmla="*/ 4977010 h 6856161"/>
              <a:gd name="connsiteX1917" fmla="*/ 1512009 w 9298618"/>
              <a:gd name="connsiteY1917" fmla="*/ 4725008 h 6856161"/>
              <a:gd name="connsiteX1918" fmla="*/ 1260008 w 9298618"/>
              <a:gd name="connsiteY1918" fmla="*/ 4725008 h 6856161"/>
              <a:gd name="connsiteX1919" fmla="*/ 1260008 w 9298618"/>
              <a:gd name="connsiteY1919" fmla="*/ 4977010 h 6856161"/>
              <a:gd name="connsiteX1920" fmla="*/ 1574988 w 9298618"/>
              <a:gd name="connsiteY1920" fmla="*/ 4977010 h 6856161"/>
              <a:gd name="connsiteX1921" fmla="*/ 1826990 w 9298618"/>
              <a:gd name="connsiteY1921" fmla="*/ 4977010 h 6856161"/>
              <a:gd name="connsiteX1922" fmla="*/ 1826990 w 9298618"/>
              <a:gd name="connsiteY1922" fmla="*/ 4725008 h 6856161"/>
              <a:gd name="connsiteX1923" fmla="*/ 1574988 w 9298618"/>
              <a:gd name="connsiteY1923" fmla="*/ 4725008 h 6856161"/>
              <a:gd name="connsiteX1924" fmla="*/ 1574988 w 9298618"/>
              <a:gd name="connsiteY1924" fmla="*/ 4977010 h 6856161"/>
              <a:gd name="connsiteX1925" fmla="*/ 1890012 w 9298618"/>
              <a:gd name="connsiteY1925" fmla="*/ 4977010 h 6856161"/>
              <a:gd name="connsiteX1926" fmla="*/ 2142013 w 9298618"/>
              <a:gd name="connsiteY1926" fmla="*/ 4977010 h 6856161"/>
              <a:gd name="connsiteX1927" fmla="*/ 2142013 w 9298618"/>
              <a:gd name="connsiteY1927" fmla="*/ 4725008 h 6856161"/>
              <a:gd name="connsiteX1928" fmla="*/ 1890012 w 9298618"/>
              <a:gd name="connsiteY1928" fmla="*/ 4725008 h 6856161"/>
              <a:gd name="connsiteX1929" fmla="*/ 1890012 w 9298618"/>
              <a:gd name="connsiteY1929" fmla="*/ 4977010 h 6856161"/>
              <a:gd name="connsiteX1930" fmla="*/ 2204992 w 9298618"/>
              <a:gd name="connsiteY1930" fmla="*/ 4977010 h 6856161"/>
              <a:gd name="connsiteX1931" fmla="*/ 2456994 w 9298618"/>
              <a:gd name="connsiteY1931" fmla="*/ 4977010 h 6856161"/>
              <a:gd name="connsiteX1932" fmla="*/ 2456994 w 9298618"/>
              <a:gd name="connsiteY1932" fmla="*/ 4725008 h 6856161"/>
              <a:gd name="connsiteX1933" fmla="*/ 2204992 w 9298618"/>
              <a:gd name="connsiteY1933" fmla="*/ 4725008 h 6856161"/>
              <a:gd name="connsiteX1934" fmla="*/ 2204992 w 9298618"/>
              <a:gd name="connsiteY1934" fmla="*/ 4977010 h 6856161"/>
              <a:gd name="connsiteX1935" fmla="*/ 2520016 w 9298618"/>
              <a:gd name="connsiteY1935" fmla="*/ 4977010 h 6856161"/>
              <a:gd name="connsiteX1936" fmla="*/ 2772017 w 9298618"/>
              <a:gd name="connsiteY1936" fmla="*/ 4977010 h 6856161"/>
              <a:gd name="connsiteX1937" fmla="*/ 2772017 w 9298618"/>
              <a:gd name="connsiteY1937" fmla="*/ 4725008 h 6856161"/>
              <a:gd name="connsiteX1938" fmla="*/ 2520016 w 9298618"/>
              <a:gd name="connsiteY1938" fmla="*/ 4725008 h 6856161"/>
              <a:gd name="connsiteX1939" fmla="*/ 2520016 w 9298618"/>
              <a:gd name="connsiteY1939" fmla="*/ 4977010 h 6856161"/>
              <a:gd name="connsiteX1940" fmla="*/ 2834996 w 9298618"/>
              <a:gd name="connsiteY1940" fmla="*/ 4977010 h 6856161"/>
              <a:gd name="connsiteX1941" fmla="*/ 3086998 w 9298618"/>
              <a:gd name="connsiteY1941" fmla="*/ 4977010 h 6856161"/>
              <a:gd name="connsiteX1942" fmla="*/ 3086998 w 9298618"/>
              <a:gd name="connsiteY1942" fmla="*/ 4725008 h 6856161"/>
              <a:gd name="connsiteX1943" fmla="*/ 2834996 w 9298618"/>
              <a:gd name="connsiteY1943" fmla="*/ 4725008 h 6856161"/>
              <a:gd name="connsiteX1944" fmla="*/ 2834996 w 9298618"/>
              <a:gd name="connsiteY1944" fmla="*/ 4977010 h 6856161"/>
              <a:gd name="connsiteX1945" fmla="*/ 3152500 w 9298618"/>
              <a:gd name="connsiteY1945" fmla="*/ 4974530 h 6856161"/>
              <a:gd name="connsiteX1946" fmla="*/ 3399541 w 9298618"/>
              <a:gd name="connsiteY1946" fmla="*/ 4974530 h 6856161"/>
              <a:gd name="connsiteX1947" fmla="*/ 3399541 w 9298618"/>
              <a:gd name="connsiteY1947" fmla="*/ 4727488 h 6856161"/>
              <a:gd name="connsiteX1948" fmla="*/ 3152500 w 9298618"/>
              <a:gd name="connsiteY1948" fmla="*/ 4727488 h 6856161"/>
              <a:gd name="connsiteX1949" fmla="*/ 3152500 w 9298618"/>
              <a:gd name="connsiteY1949" fmla="*/ 4974530 h 6856161"/>
              <a:gd name="connsiteX1950" fmla="*/ 3469960 w 9298618"/>
              <a:gd name="connsiteY1950" fmla="*/ 4972093 h 6856161"/>
              <a:gd name="connsiteX1951" fmla="*/ 3712085 w 9298618"/>
              <a:gd name="connsiteY1951" fmla="*/ 4972093 h 6856161"/>
              <a:gd name="connsiteX1952" fmla="*/ 3712085 w 9298618"/>
              <a:gd name="connsiteY1952" fmla="*/ 4729968 h 6856161"/>
              <a:gd name="connsiteX1953" fmla="*/ 3469960 w 9298618"/>
              <a:gd name="connsiteY1953" fmla="*/ 4729968 h 6856161"/>
              <a:gd name="connsiteX1954" fmla="*/ 3469960 w 9298618"/>
              <a:gd name="connsiteY1954" fmla="*/ 4972093 h 6856161"/>
              <a:gd name="connsiteX1955" fmla="*/ 3792380 w 9298618"/>
              <a:gd name="connsiteY1955" fmla="*/ 4964654 h 6856161"/>
              <a:gd name="connsiteX1956" fmla="*/ 4019669 w 9298618"/>
              <a:gd name="connsiteY1956" fmla="*/ 4964654 h 6856161"/>
              <a:gd name="connsiteX1957" fmla="*/ 4019669 w 9298618"/>
              <a:gd name="connsiteY1957" fmla="*/ 4737365 h 6856161"/>
              <a:gd name="connsiteX1958" fmla="*/ 3792380 w 9298618"/>
              <a:gd name="connsiteY1958" fmla="*/ 4737365 h 6856161"/>
              <a:gd name="connsiteX1959" fmla="*/ 3792380 w 9298618"/>
              <a:gd name="connsiteY1959" fmla="*/ 4964654 h 6856161"/>
              <a:gd name="connsiteX1960" fmla="*/ 4111337 w 9298618"/>
              <a:gd name="connsiteY1960" fmla="*/ 4960720 h 6856161"/>
              <a:gd name="connsiteX1961" fmla="*/ 4330716 w 9298618"/>
              <a:gd name="connsiteY1961" fmla="*/ 4960720 h 6856161"/>
              <a:gd name="connsiteX1962" fmla="*/ 4330716 w 9298618"/>
              <a:gd name="connsiteY1962" fmla="*/ 4741341 h 6856161"/>
              <a:gd name="connsiteX1963" fmla="*/ 4111337 w 9298618"/>
              <a:gd name="connsiteY1963" fmla="*/ 4741341 h 6856161"/>
              <a:gd name="connsiteX1964" fmla="*/ 4111337 w 9298618"/>
              <a:gd name="connsiteY1964" fmla="*/ 4960720 h 6856161"/>
              <a:gd name="connsiteX1965" fmla="*/ 4433714 w 9298618"/>
              <a:gd name="connsiteY1965" fmla="*/ 4953281 h 6856161"/>
              <a:gd name="connsiteX1966" fmla="*/ 4638300 w 9298618"/>
              <a:gd name="connsiteY1966" fmla="*/ 4953281 h 6856161"/>
              <a:gd name="connsiteX1967" fmla="*/ 4638300 w 9298618"/>
              <a:gd name="connsiteY1967" fmla="*/ 4748695 h 6856161"/>
              <a:gd name="connsiteX1968" fmla="*/ 4433714 w 9298618"/>
              <a:gd name="connsiteY1968" fmla="*/ 4748695 h 6856161"/>
              <a:gd name="connsiteX1969" fmla="*/ 4433714 w 9298618"/>
              <a:gd name="connsiteY1969" fmla="*/ 4953281 h 6856161"/>
              <a:gd name="connsiteX1970" fmla="*/ 4752201 w 9298618"/>
              <a:gd name="connsiteY1970" fmla="*/ 4949817 h 6856161"/>
              <a:gd name="connsiteX1971" fmla="*/ 4949860 w 9298618"/>
              <a:gd name="connsiteY1971" fmla="*/ 4949817 h 6856161"/>
              <a:gd name="connsiteX1972" fmla="*/ 4949860 w 9298618"/>
              <a:gd name="connsiteY1972" fmla="*/ 4752158 h 6856161"/>
              <a:gd name="connsiteX1973" fmla="*/ 4752201 w 9298618"/>
              <a:gd name="connsiteY1973" fmla="*/ 4752158 h 6856161"/>
              <a:gd name="connsiteX1974" fmla="*/ 4752201 w 9298618"/>
              <a:gd name="connsiteY1974" fmla="*/ 4949817 h 6856161"/>
              <a:gd name="connsiteX1975" fmla="*/ 5395031 w 9298618"/>
              <a:gd name="connsiteY1975" fmla="*/ 4936990 h 6856161"/>
              <a:gd name="connsiteX1976" fmla="*/ 5566995 w 9298618"/>
              <a:gd name="connsiteY1976" fmla="*/ 4936990 h 6856161"/>
              <a:gd name="connsiteX1977" fmla="*/ 5566995 w 9298618"/>
              <a:gd name="connsiteY1977" fmla="*/ 4765027 h 6856161"/>
              <a:gd name="connsiteX1978" fmla="*/ 5395031 w 9298618"/>
              <a:gd name="connsiteY1978" fmla="*/ 4765027 h 6856161"/>
              <a:gd name="connsiteX1979" fmla="*/ 5395031 w 9298618"/>
              <a:gd name="connsiteY1979" fmla="*/ 4936990 h 6856161"/>
              <a:gd name="connsiteX1980" fmla="*/ 6032945 w 9298618"/>
              <a:gd name="connsiteY1980" fmla="*/ 4929081 h 6856161"/>
              <a:gd name="connsiteX1981" fmla="*/ 6189089 w 9298618"/>
              <a:gd name="connsiteY1981" fmla="*/ 4929081 h 6856161"/>
              <a:gd name="connsiteX1982" fmla="*/ 6189089 w 9298618"/>
              <a:gd name="connsiteY1982" fmla="*/ 4772937 h 6856161"/>
              <a:gd name="connsiteX1983" fmla="*/ 6032945 w 9298618"/>
              <a:gd name="connsiteY1983" fmla="*/ 4772937 h 6856161"/>
              <a:gd name="connsiteX1984" fmla="*/ 6032945 w 9298618"/>
              <a:gd name="connsiteY1984" fmla="*/ 4929081 h 6856161"/>
              <a:gd name="connsiteX1985" fmla="*/ 6670346 w 9298618"/>
              <a:gd name="connsiteY1985" fmla="*/ 4921684 h 6856161"/>
              <a:gd name="connsiteX1986" fmla="*/ 6811653 w 9298618"/>
              <a:gd name="connsiteY1986" fmla="*/ 4921684 h 6856161"/>
              <a:gd name="connsiteX1987" fmla="*/ 6811653 w 9298618"/>
              <a:gd name="connsiteY1987" fmla="*/ 4780377 h 6856161"/>
              <a:gd name="connsiteX1988" fmla="*/ 6670346 w 9298618"/>
              <a:gd name="connsiteY1988" fmla="*/ 4780377 h 6856161"/>
              <a:gd name="connsiteX1989" fmla="*/ 6670346 w 9298618"/>
              <a:gd name="connsiteY1989" fmla="*/ 4921684 h 6856161"/>
              <a:gd name="connsiteX1990" fmla="*/ 7305779 w 9298618"/>
              <a:gd name="connsiteY1990" fmla="*/ 4916254 h 6856161"/>
              <a:gd name="connsiteX1991" fmla="*/ 7436227 w 9298618"/>
              <a:gd name="connsiteY1991" fmla="*/ 4916254 h 6856161"/>
              <a:gd name="connsiteX1992" fmla="*/ 7436227 w 9298618"/>
              <a:gd name="connsiteY1992" fmla="*/ 4785807 h 6856161"/>
              <a:gd name="connsiteX1993" fmla="*/ 7305779 w 9298618"/>
              <a:gd name="connsiteY1993" fmla="*/ 4785807 h 6856161"/>
              <a:gd name="connsiteX1994" fmla="*/ 7305779 w 9298618"/>
              <a:gd name="connsiteY1994" fmla="*/ 4916254 h 6856161"/>
              <a:gd name="connsiteX1995" fmla="*/ 7942239 w 9298618"/>
              <a:gd name="connsiteY1995" fmla="*/ 4909798 h 6856161"/>
              <a:gd name="connsiteX1996" fmla="*/ 8059860 w 9298618"/>
              <a:gd name="connsiteY1996" fmla="*/ 4909798 h 6856161"/>
              <a:gd name="connsiteX1997" fmla="*/ 8059860 w 9298618"/>
              <a:gd name="connsiteY1997" fmla="*/ 4792177 h 6856161"/>
              <a:gd name="connsiteX1998" fmla="*/ 7942239 w 9298618"/>
              <a:gd name="connsiteY1998" fmla="*/ 4792177 h 6856161"/>
              <a:gd name="connsiteX1999" fmla="*/ 7942239 w 9298618"/>
              <a:gd name="connsiteY1999" fmla="*/ 4909798 h 6856161"/>
              <a:gd name="connsiteX2000" fmla="*/ 8582590 w 9298618"/>
              <a:gd name="connsiteY2000" fmla="*/ 4899451 h 6856161"/>
              <a:gd name="connsiteX2001" fmla="*/ 8679431 w 9298618"/>
              <a:gd name="connsiteY2001" fmla="*/ 4899451 h 6856161"/>
              <a:gd name="connsiteX2002" fmla="*/ 8679431 w 9298618"/>
              <a:gd name="connsiteY2002" fmla="*/ 4802610 h 6856161"/>
              <a:gd name="connsiteX2003" fmla="*/ 8582590 w 9298618"/>
              <a:gd name="connsiteY2003" fmla="*/ 4802610 h 6856161"/>
              <a:gd name="connsiteX2004" fmla="*/ 8582590 w 9298618"/>
              <a:gd name="connsiteY2004" fmla="*/ 4899451 h 6856161"/>
              <a:gd name="connsiteX2005" fmla="*/ 0 w 9298618"/>
              <a:gd name="connsiteY2005" fmla="*/ 5292033 h 6856161"/>
              <a:gd name="connsiteX2006" fmla="*/ 252002 w 9298618"/>
              <a:gd name="connsiteY2006" fmla="*/ 5292033 h 6856161"/>
              <a:gd name="connsiteX2007" fmla="*/ 252002 w 9298618"/>
              <a:gd name="connsiteY2007" fmla="*/ 5040032 h 6856161"/>
              <a:gd name="connsiteX2008" fmla="*/ 0 w 9298618"/>
              <a:gd name="connsiteY2008" fmla="*/ 5040032 h 6856161"/>
              <a:gd name="connsiteX2009" fmla="*/ 0 w 9298618"/>
              <a:gd name="connsiteY2009" fmla="*/ 5292033 h 6856161"/>
              <a:gd name="connsiteX2010" fmla="*/ 315023 w 9298618"/>
              <a:gd name="connsiteY2010" fmla="*/ 5292033 h 6856161"/>
              <a:gd name="connsiteX2011" fmla="*/ 567025 w 9298618"/>
              <a:gd name="connsiteY2011" fmla="*/ 5292033 h 6856161"/>
              <a:gd name="connsiteX2012" fmla="*/ 567025 w 9298618"/>
              <a:gd name="connsiteY2012" fmla="*/ 5040032 h 6856161"/>
              <a:gd name="connsiteX2013" fmla="*/ 315023 w 9298618"/>
              <a:gd name="connsiteY2013" fmla="*/ 5040032 h 6856161"/>
              <a:gd name="connsiteX2014" fmla="*/ 315023 w 9298618"/>
              <a:gd name="connsiteY2014" fmla="*/ 5292033 h 6856161"/>
              <a:gd name="connsiteX2015" fmla="*/ 630004 w 9298618"/>
              <a:gd name="connsiteY2015" fmla="*/ 5292033 h 6856161"/>
              <a:gd name="connsiteX2016" fmla="*/ 882005 w 9298618"/>
              <a:gd name="connsiteY2016" fmla="*/ 5292033 h 6856161"/>
              <a:gd name="connsiteX2017" fmla="*/ 882005 w 9298618"/>
              <a:gd name="connsiteY2017" fmla="*/ 5040032 h 6856161"/>
              <a:gd name="connsiteX2018" fmla="*/ 630004 w 9298618"/>
              <a:gd name="connsiteY2018" fmla="*/ 5040032 h 6856161"/>
              <a:gd name="connsiteX2019" fmla="*/ 630004 w 9298618"/>
              <a:gd name="connsiteY2019" fmla="*/ 5292033 h 6856161"/>
              <a:gd name="connsiteX2020" fmla="*/ 944985 w 9298618"/>
              <a:gd name="connsiteY2020" fmla="*/ 5292033 h 6856161"/>
              <a:gd name="connsiteX2021" fmla="*/ 1196986 w 9298618"/>
              <a:gd name="connsiteY2021" fmla="*/ 5292033 h 6856161"/>
              <a:gd name="connsiteX2022" fmla="*/ 1196986 w 9298618"/>
              <a:gd name="connsiteY2022" fmla="*/ 5040032 h 6856161"/>
              <a:gd name="connsiteX2023" fmla="*/ 944985 w 9298618"/>
              <a:gd name="connsiteY2023" fmla="*/ 5040032 h 6856161"/>
              <a:gd name="connsiteX2024" fmla="*/ 944985 w 9298618"/>
              <a:gd name="connsiteY2024" fmla="*/ 5292033 h 6856161"/>
              <a:gd name="connsiteX2025" fmla="*/ 1260008 w 9298618"/>
              <a:gd name="connsiteY2025" fmla="*/ 5292033 h 6856161"/>
              <a:gd name="connsiteX2026" fmla="*/ 1512009 w 9298618"/>
              <a:gd name="connsiteY2026" fmla="*/ 5292033 h 6856161"/>
              <a:gd name="connsiteX2027" fmla="*/ 1512009 w 9298618"/>
              <a:gd name="connsiteY2027" fmla="*/ 5040032 h 6856161"/>
              <a:gd name="connsiteX2028" fmla="*/ 1260008 w 9298618"/>
              <a:gd name="connsiteY2028" fmla="*/ 5040032 h 6856161"/>
              <a:gd name="connsiteX2029" fmla="*/ 1260008 w 9298618"/>
              <a:gd name="connsiteY2029" fmla="*/ 5292033 h 6856161"/>
              <a:gd name="connsiteX2030" fmla="*/ 1574988 w 9298618"/>
              <a:gd name="connsiteY2030" fmla="*/ 5292033 h 6856161"/>
              <a:gd name="connsiteX2031" fmla="*/ 1826990 w 9298618"/>
              <a:gd name="connsiteY2031" fmla="*/ 5292033 h 6856161"/>
              <a:gd name="connsiteX2032" fmla="*/ 1826990 w 9298618"/>
              <a:gd name="connsiteY2032" fmla="*/ 5040032 h 6856161"/>
              <a:gd name="connsiteX2033" fmla="*/ 1574988 w 9298618"/>
              <a:gd name="connsiteY2033" fmla="*/ 5040032 h 6856161"/>
              <a:gd name="connsiteX2034" fmla="*/ 1574988 w 9298618"/>
              <a:gd name="connsiteY2034" fmla="*/ 5292033 h 6856161"/>
              <a:gd name="connsiteX2035" fmla="*/ 1890012 w 9298618"/>
              <a:gd name="connsiteY2035" fmla="*/ 5292033 h 6856161"/>
              <a:gd name="connsiteX2036" fmla="*/ 2142013 w 9298618"/>
              <a:gd name="connsiteY2036" fmla="*/ 5292033 h 6856161"/>
              <a:gd name="connsiteX2037" fmla="*/ 2142013 w 9298618"/>
              <a:gd name="connsiteY2037" fmla="*/ 5040032 h 6856161"/>
              <a:gd name="connsiteX2038" fmla="*/ 1890012 w 9298618"/>
              <a:gd name="connsiteY2038" fmla="*/ 5040032 h 6856161"/>
              <a:gd name="connsiteX2039" fmla="*/ 1890012 w 9298618"/>
              <a:gd name="connsiteY2039" fmla="*/ 5292033 h 6856161"/>
              <a:gd name="connsiteX2040" fmla="*/ 2204992 w 9298618"/>
              <a:gd name="connsiteY2040" fmla="*/ 5292033 h 6856161"/>
              <a:gd name="connsiteX2041" fmla="*/ 2456994 w 9298618"/>
              <a:gd name="connsiteY2041" fmla="*/ 5292033 h 6856161"/>
              <a:gd name="connsiteX2042" fmla="*/ 2456994 w 9298618"/>
              <a:gd name="connsiteY2042" fmla="*/ 5040032 h 6856161"/>
              <a:gd name="connsiteX2043" fmla="*/ 2204992 w 9298618"/>
              <a:gd name="connsiteY2043" fmla="*/ 5040032 h 6856161"/>
              <a:gd name="connsiteX2044" fmla="*/ 2204992 w 9298618"/>
              <a:gd name="connsiteY2044" fmla="*/ 5292033 h 6856161"/>
              <a:gd name="connsiteX2045" fmla="*/ 2520016 w 9298618"/>
              <a:gd name="connsiteY2045" fmla="*/ 5292033 h 6856161"/>
              <a:gd name="connsiteX2046" fmla="*/ 2772017 w 9298618"/>
              <a:gd name="connsiteY2046" fmla="*/ 5292033 h 6856161"/>
              <a:gd name="connsiteX2047" fmla="*/ 2772017 w 9298618"/>
              <a:gd name="connsiteY2047" fmla="*/ 5040032 h 6856161"/>
              <a:gd name="connsiteX2048" fmla="*/ 2520016 w 9298618"/>
              <a:gd name="connsiteY2048" fmla="*/ 5040032 h 6856161"/>
              <a:gd name="connsiteX2049" fmla="*/ 2520016 w 9298618"/>
              <a:gd name="connsiteY2049" fmla="*/ 5292033 h 6856161"/>
              <a:gd name="connsiteX2050" fmla="*/ 2834996 w 9298618"/>
              <a:gd name="connsiteY2050" fmla="*/ 5292033 h 6856161"/>
              <a:gd name="connsiteX2051" fmla="*/ 3086998 w 9298618"/>
              <a:gd name="connsiteY2051" fmla="*/ 5292033 h 6856161"/>
              <a:gd name="connsiteX2052" fmla="*/ 3086998 w 9298618"/>
              <a:gd name="connsiteY2052" fmla="*/ 5040032 h 6856161"/>
              <a:gd name="connsiteX2053" fmla="*/ 2834996 w 9298618"/>
              <a:gd name="connsiteY2053" fmla="*/ 5040032 h 6856161"/>
              <a:gd name="connsiteX2054" fmla="*/ 2834996 w 9298618"/>
              <a:gd name="connsiteY2054" fmla="*/ 5292033 h 6856161"/>
              <a:gd name="connsiteX2055" fmla="*/ 3156433 w 9298618"/>
              <a:gd name="connsiteY2055" fmla="*/ 5285577 h 6856161"/>
              <a:gd name="connsiteX2056" fmla="*/ 3395608 w 9298618"/>
              <a:gd name="connsiteY2056" fmla="*/ 5285577 h 6856161"/>
              <a:gd name="connsiteX2057" fmla="*/ 3395608 w 9298618"/>
              <a:gd name="connsiteY2057" fmla="*/ 5046445 h 6856161"/>
              <a:gd name="connsiteX2058" fmla="*/ 3156433 w 9298618"/>
              <a:gd name="connsiteY2058" fmla="*/ 5046445 h 6856161"/>
              <a:gd name="connsiteX2059" fmla="*/ 3156433 w 9298618"/>
              <a:gd name="connsiteY2059" fmla="*/ 5285577 h 6856161"/>
              <a:gd name="connsiteX2060" fmla="*/ 3475390 w 9298618"/>
              <a:gd name="connsiteY2060" fmla="*/ 5281644 h 6856161"/>
              <a:gd name="connsiteX2061" fmla="*/ 3706655 w 9298618"/>
              <a:gd name="connsiteY2061" fmla="*/ 5281644 h 6856161"/>
              <a:gd name="connsiteX2062" fmla="*/ 3706655 w 9298618"/>
              <a:gd name="connsiteY2062" fmla="*/ 5050378 h 6856161"/>
              <a:gd name="connsiteX2063" fmla="*/ 3475390 w 9298618"/>
              <a:gd name="connsiteY2063" fmla="*/ 5050378 h 6856161"/>
              <a:gd name="connsiteX2064" fmla="*/ 3475390 w 9298618"/>
              <a:gd name="connsiteY2064" fmla="*/ 5281644 h 6856161"/>
              <a:gd name="connsiteX2065" fmla="*/ 3798280 w 9298618"/>
              <a:gd name="connsiteY2065" fmla="*/ 5273734 h 6856161"/>
              <a:gd name="connsiteX2066" fmla="*/ 4013726 w 9298618"/>
              <a:gd name="connsiteY2066" fmla="*/ 5273734 h 6856161"/>
              <a:gd name="connsiteX2067" fmla="*/ 4013726 w 9298618"/>
              <a:gd name="connsiteY2067" fmla="*/ 5058288 h 6856161"/>
              <a:gd name="connsiteX2068" fmla="*/ 3798280 w 9298618"/>
              <a:gd name="connsiteY2068" fmla="*/ 5058288 h 6856161"/>
              <a:gd name="connsiteX2069" fmla="*/ 3798280 w 9298618"/>
              <a:gd name="connsiteY2069" fmla="*/ 5273734 h 6856161"/>
              <a:gd name="connsiteX2070" fmla="*/ 4117750 w 9298618"/>
              <a:gd name="connsiteY2070" fmla="*/ 5269287 h 6856161"/>
              <a:gd name="connsiteX2071" fmla="*/ 4324303 w 9298618"/>
              <a:gd name="connsiteY2071" fmla="*/ 5269287 h 6856161"/>
              <a:gd name="connsiteX2072" fmla="*/ 4324303 w 9298618"/>
              <a:gd name="connsiteY2072" fmla="*/ 5062735 h 6856161"/>
              <a:gd name="connsiteX2073" fmla="*/ 4117750 w 9298618"/>
              <a:gd name="connsiteY2073" fmla="*/ 5062735 h 6856161"/>
              <a:gd name="connsiteX2074" fmla="*/ 4117750 w 9298618"/>
              <a:gd name="connsiteY2074" fmla="*/ 5269287 h 6856161"/>
              <a:gd name="connsiteX2075" fmla="*/ 4441154 w 9298618"/>
              <a:gd name="connsiteY2075" fmla="*/ 5260907 h 6856161"/>
              <a:gd name="connsiteX2076" fmla="*/ 4630903 w 9298618"/>
              <a:gd name="connsiteY2076" fmla="*/ 5260907 h 6856161"/>
              <a:gd name="connsiteX2077" fmla="*/ 4630903 w 9298618"/>
              <a:gd name="connsiteY2077" fmla="*/ 5071158 h 6856161"/>
              <a:gd name="connsiteX2078" fmla="*/ 4441154 w 9298618"/>
              <a:gd name="connsiteY2078" fmla="*/ 5071158 h 6856161"/>
              <a:gd name="connsiteX2079" fmla="*/ 4441154 w 9298618"/>
              <a:gd name="connsiteY2079" fmla="*/ 5260907 h 6856161"/>
              <a:gd name="connsiteX2080" fmla="*/ 4760110 w 9298618"/>
              <a:gd name="connsiteY2080" fmla="*/ 5256931 h 6856161"/>
              <a:gd name="connsiteX2081" fmla="*/ 4941950 w 9298618"/>
              <a:gd name="connsiteY2081" fmla="*/ 5256931 h 6856161"/>
              <a:gd name="connsiteX2082" fmla="*/ 4941950 w 9298618"/>
              <a:gd name="connsiteY2082" fmla="*/ 5075091 h 6856161"/>
              <a:gd name="connsiteX2083" fmla="*/ 4760110 w 9298618"/>
              <a:gd name="connsiteY2083" fmla="*/ 5075091 h 6856161"/>
              <a:gd name="connsiteX2084" fmla="*/ 4760110 w 9298618"/>
              <a:gd name="connsiteY2084" fmla="*/ 5256931 h 6856161"/>
              <a:gd name="connsiteX2085" fmla="*/ 5081034 w 9298618"/>
              <a:gd name="connsiteY2085" fmla="*/ 5250988 h 6856161"/>
              <a:gd name="connsiteX2086" fmla="*/ 5251030 w 9298618"/>
              <a:gd name="connsiteY2086" fmla="*/ 5250988 h 6856161"/>
              <a:gd name="connsiteX2087" fmla="*/ 5251030 w 9298618"/>
              <a:gd name="connsiteY2087" fmla="*/ 5080992 h 6856161"/>
              <a:gd name="connsiteX2088" fmla="*/ 5081034 w 9298618"/>
              <a:gd name="connsiteY2088" fmla="*/ 5080992 h 6856161"/>
              <a:gd name="connsiteX2089" fmla="*/ 5081034 w 9298618"/>
              <a:gd name="connsiteY2089" fmla="*/ 5250988 h 6856161"/>
              <a:gd name="connsiteX2090" fmla="*/ 5402471 w 9298618"/>
              <a:gd name="connsiteY2090" fmla="*/ 5244575 h 6856161"/>
              <a:gd name="connsiteX2091" fmla="*/ 5559597 w 9298618"/>
              <a:gd name="connsiteY2091" fmla="*/ 5244575 h 6856161"/>
              <a:gd name="connsiteX2092" fmla="*/ 5559597 w 9298618"/>
              <a:gd name="connsiteY2092" fmla="*/ 5087448 h 6856161"/>
              <a:gd name="connsiteX2093" fmla="*/ 5402471 w 9298618"/>
              <a:gd name="connsiteY2093" fmla="*/ 5087448 h 6856161"/>
              <a:gd name="connsiteX2094" fmla="*/ 5402471 w 9298618"/>
              <a:gd name="connsiteY2094" fmla="*/ 5244575 h 6856161"/>
              <a:gd name="connsiteX2095" fmla="*/ 5719931 w 9298618"/>
              <a:gd name="connsiteY2095" fmla="*/ 5242095 h 6856161"/>
              <a:gd name="connsiteX2096" fmla="*/ 5872099 w 9298618"/>
              <a:gd name="connsiteY2096" fmla="*/ 5242095 h 6856161"/>
              <a:gd name="connsiteX2097" fmla="*/ 5872099 w 9298618"/>
              <a:gd name="connsiteY2097" fmla="*/ 5089885 h 6856161"/>
              <a:gd name="connsiteX2098" fmla="*/ 5719931 w 9298618"/>
              <a:gd name="connsiteY2098" fmla="*/ 5089885 h 6856161"/>
              <a:gd name="connsiteX2099" fmla="*/ 5719931 w 9298618"/>
              <a:gd name="connsiteY2099" fmla="*/ 5242095 h 6856161"/>
              <a:gd name="connsiteX2100" fmla="*/ 6356862 w 9298618"/>
              <a:gd name="connsiteY2100" fmla="*/ 5235211 h 6856161"/>
              <a:gd name="connsiteX2101" fmla="*/ 6495219 w 9298618"/>
              <a:gd name="connsiteY2101" fmla="*/ 5235211 h 6856161"/>
              <a:gd name="connsiteX2102" fmla="*/ 6495219 w 9298618"/>
              <a:gd name="connsiteY2102" fmla="*/ 5096854 h 6856161"/>
              <a:gd name="connsiteX2103" fmla="*/ 6356862 w 9298618"/>
              <a:gd name="connsiteY2103" fmla="*/ 5096854 h 6856161"/>
              <a:gd name="connsiteX2104" fmla="*/ 6356862 w 9298618"/>
              <a:gd name="connsiteY2104" fmla="*/ 5235211 h 6856161"/>
              <a:gd name="connsiteX2105" fmla="*/ 6991782 w 9298618"/>
              <a:gd name="connsiteY2105" fmla="*/ 5230252 h 6856161"/>
              <a:gd name="connsiteX2106" fmla="*/ 7120263 w 9298618"/>
              <a:gd name="connsiteY2106" fmla="*/ 5230252 h 6856161"/>
              <a:gd name="connsiteX2107" fmla="*/ 7120263 w 9298618"/>
              <a:gd name="connsiteY2107" fmla="*/ 5101771 h 6856161"/>
              <a:gd name="connsiteX2108" fmla="*/ 6991782 w 9298618"/>
              <a:gd name="connsiteY2108" fmla="*/ 5101771 h 6856161"/>
              <a:gd name="connsiteX2109" fmla="*/ 6991782 w 9298618"/>
              <a:gd name="connsiteY2109" fmla="*/ 5230252 h 6856161"/>
              <a:gd name="connsiteX2110" fmla="*/ 7626233 w 9298618"/>
              <a:gd name="connsiteY2110" fmla="*/ 5225805 h 6856161"/>
              <a:gd name="connsiteX2111" fmla="*/ 7745820 w 9298618"/>
              <a:gd name="connsiteY2111" fmla="*/ 5225805 h 6856161"/>
              <a:gd name="connsiteX2112" fmla="*/ 7745820 w 9298618"/>
              <a:gd name="connsiteY2112" fmla="*/ 5106217 h 6856161"/>
              <a:gd name="connsiteX2113" fmla="*/ 7626233 w 9298618"/>
              <a:gd name="connsiteY2113" fmla="*/ 5106217 h 6856161"/>
              <a:gd name="connsiteX2114" fmla="*/ 7626233 w 9298618"/>
              <a:gd name="connsiteY2114" fmla="*/ 5225805 h 6856161"/>
              <a:gd name="connsiteX2115" fmla="*/ 8261667 w 9298618"/>
              <a:gd name="connsiteY2115" fmla="*/ 5220375 h 6856161"/>
              <a:gd name="connsiteX2116" fmla="*/ 8370351 w 9298618"/>
              <a:gd name="connsiteY2116" fmla="*/ 5220375 h 6856161"/>
              <a:gd name="connsiteX2117" fmla="*/ 8370351 w 9298618"/>
              <a:gd name="connsiteY2117" fmla="*/ 5111690 h 6856161"/>
              <a:gd name="connsiteX2118" fmla="*/ 8261667 w 9298618"/>
              <a:gd name="connsiteY2118" fmla="*/ 5111690 h 6856161"/>
              <a:gd name="connsiteX2119" fmla="*/ 8261667 w 9298618"/>
              <a:gd name="connsiteY2119" fmla="*/ 5220375 h 6856161"/>
              <a:gd name="connsiteX2120" fmla="*/ 8908474 w 9298618"/>
              <a:gd name="connsiteY2120" fmla="*/ 5203572 h 6856161"/>
              <a:gd name="connsiteX2121" fmla="*/ 8983594 w 9298618"/>
              <a:gd name="connsiteY2121" fmla="*/ 5203572 h 6856161"/>
              <a:gd name="connsiteX2122" fmla="*/ 8983594 w 9298618"/>
              <a:gd name="connsiteY2122" fmla="*/ 5128450 h 6856161"/>
              <a:gd name="connsiteX2123" fmla="*/ 8908474 w 9298618"/>
              <a:gd name="connsiteY2123" fmla="*/ 5128450 h 6856161"/>
              <a:gd name="connsiteX2124" fmla="*/ 8908474 w 9298618"/>
              <a:gd name="connsiteY2124" fmla="*/ 5203572 h 6856161"/>
              <a:gd name="connsiteX2125" fmla="*/ 0 w 9298618"/>
              <a:gd name="connsiteY2125" fmla="*/ 5607014 h 6856161"/>
              <a:gd name="connsiteX2126" fmla="*/ 252002 w 9298618"/>
              <a:gd name="connsiteY2126" fmla="*/ 5607014 h 6856161"/>
              <a:gd name="connsiteX2127" fmla="*/ 252002 w 9298618"/>
              <a:gd name="connsiteY2127" fmla="*/ 5355012 h 6856161"/>
              <a:gd name="connsiteX2128" fmla="*/ 0 w 9298618"/>
              <a:gd name="connsiteY2128" fmla="*/ 5355012 h 6856161"/>
              <a:gd name="connsiteX2129" fmla="*/ 0 w 9298618"/>
              <a:gd name="connsiteY2129" fmla="*/ 5607014 h 6856161"/>
              <a:gd name="connsiteX2130" fmla="*/ 315023 w 9298618"/>
              <a:gd name="connsiteY2130" fmla="*/ 5607014 h 6856161"/>
              <a:gd name="connsiteX2131" fmla="*/ 567025 w 9298618"/>
              <a:gd name="connsiteY2131" fmla="*/ 5607014 h 6856161"/>
              <a:gd name="connsiteX2132" fmla="*/ 567025 w 9298618"/>
              <a:gd name="connsiteY2132" fmla="*/ 5355012 h 6856161"/>
              <a:gd name="connsiteX2133" fmla="*/ 315023 w 9298618"/>
              <a:gd name="connsiteY2133" fmla="*/ 5355012 h 6856161"/>
              <a:gd name="connsiteX2134" fmla="*/ 315023 w 9298618"/>
              <a:gd name="connsiteY2134" fmla="*/ 5607014 h 6856161"/>
              <a:gd name="connsiteX2135" fmla="*/ 630004 w 9298618"/>
              <a:gd name="connsiteY2135" fmla="*/ 5607014 h 6856161"/>
              <a:gd name="connsiteX2136" fmla="*/ 882005 w 9298618"/>
              <a:gd name="connsiteY2136" fmla="*/ 5607014 h 6856161"/>
              <a:gd name="connsiteX2137" fmla="*/ 882005 w 9298618"/>
              <a:gd name="connsiteY2137" fmla="*/ 5355012 h 6856161"/>
              <a:gd name="connsiteX2138" fmla="*/ 630004 w 9298618"/>
              <a:gd name="connsiteY2138" fmla="*/ 5355012 h 6856161"/>
              <a:gd name="connsiteX2139" fmla="*/ 630004 w 9298618"/>
              <a:gd name="connsiteY2139" fmla="*/ 5607014 h 6856161"/>
              <a:gd name="connsiteX2140" fmla="*/ 944985 w 9298618"/>
              <a:gd name="connsiteY2140" fmla="*/ 5607014 h 6856161"/>
              <a:gd name="connsiteX2141" fmla="*/ 1196986 w 9298618"/>
              <a:gd name="connsiteY2141" fmla="*/ 5607014 h 6856161"/>
              <a:gd name="connsiteX2142" fmla="*/ 1196986 w 9298618"/>
              <a:gd name="connsiteY2142" fmla="*/ 5355012 h 6856161"/>
              <a:gd name="connsiteX2143" fmla="*/ 944985 w 9298618"/>
              <a:gd name="connsiteY2143" fmla="*/ 5355012 h 6856161"/>
              <a:gd name="connsiteX2144" fmla="*/ 944985 w 9298618"/>
              <a:gd name="connsiteY2144" fmla="*/ 5607014 h 6856161"/>
              <a:gd name="connsiteX2145" fmla="*/ 1260008 w 9298618"/>
              <a:gd name="connsiteY2145" fmla="*/ 5607014 h 6856161"/>
              <a:gd name="connsiteX2146" fmla="*/ 1512009 w 9298618"/>
              <a:gd name="connsiteY2146" fmla="*/ 5607014 h 6856161"/>
              <a:gd name="connsiteX2147" fmla="*/ 1512009 w 9298618"/>
              <a:gd name="connsiteY2147" fmla="*/ 5355012 h 6856161"/>
              <a:gd name="connsiteX2148" fmla="*/ 1260008 w 9298618"/>
              <a:gd name="connsiteY2148" fmla="*/ 5355012 h 6856161"/>
              <a:gd name="connsiteX2149" fmla="*/ 1260008 w 9298618"/>
              <a:gd name="connsiteY2149" fmla="*/ 5607014 h 6856161"/>
              <a:gd name="connsiteX2150" fmla="*/ 1574988 w 9298618"/>
              <a:gd name="connsiteY2150" fmla="*/ 5607014 h 6856161"/>
              <a:gd name="connsiteX2151" fmla="*/ 1826990 w 9298618"/>
              <a:gd name="connsiteY2151" fmla="*/ 5607014 h 6856161"/>
              <a:gd name="connsiteX2152" fmla="*/ 1826990 w 9298618"/>
              <a:gd name="connsiteY2152" fmla="*/ 5355012 h 6856161"/>
              <a:gd name="connsiteX2153" fmla="*/ 1574988 w 9298618"/>
              <a:gd name="connsiteY2153" fmla="*/ 5355012 h 6856161"/>
              <a:gd name="connsiteX2154" fmla="*/ 1574988 w 9298618"/>
              <a:gd name="connsiteY2154" fmla="*/ 5607014 h 6856161"/>
              <a:gd name="connsiteX2155" fmla="*/ 1890012 w 9298618"/>
              <a:gd name="connsiteY2155" fmla="*/ 5607014 h 6856161"/>
              <a:gd name="connsiteX2156" fmla="*/ 2142013 w 9298618"/>
              <a:gd name="connsiteY2156" fmla="*/ 5607014 h 6856161"/>
              <a:gd name="connsiteX2157" fmla="*/ 2142013 w 9298618"/>
              <a:gd name="connsiteY2157" fmla="*/ 5355012 h 6856161"/>
              <a:gd name="connsiteX2158" fmla="*/ 1890012 w 9298618"/>
              <a:gd name="connsiteY2158" fmla="*/ 5355012 h 6856161"/>
              <a:gd name="connsiteX2159" fmla="*/ 1890012 w 9298618"/>
              <a:gd name="connsiteY2159" fmla="*/ 5607014 h 6856161"/>
              <a:gd name="connsiteX2160" fmla="*/ 2204992 w 9298618"/>
              <a:gd name="connsiteY2160" fmla="*/ 5607014 h 6856161"/>
              <a:gd name="connsiteX2161" fmla="*/ 2456994 w 9298618"/>
              <a:gd name="connsiteY2161" fmla="*/ 5607014 h 6856161"/>
              <a:gd name="connsiteX2162" fmla="*/ 2456994 w 9298618"/>
              <a:gd name="connsiteY2162" fmla="*/ 5355012 h 6856161"/>
              <a:gd name="connsiteX2163" fmla="*/ 2204992 w 9298618"/>
              <a:gd name="connsiteY2163" fmla="*/ 5355012 h 6856161"/>
              <a:gd name="connsiteX2164" fmla="*/ 2204992 w 9298618"/>
              <a:gd name="connsiteY2164" fmla="*/ 5607014 h 6856161"/>
              <a:gd name="connsiteX2165" fmla="*/ 2521982 w 9298618"/>
              <a:gd name="connsiteY2165" fmla="*/ 5605047 h 6856161"/>
              <a:gd name="connsiteX2166" fmla="*/ 2770051 w 9298618"/>
              <a:gd name="connsiteY2166" fmla="*/ 5605047 h 6856161"/>
              <a:gd name="connsiteX2167" fmla="*/ 2770051 w 9298618"/>
              <a:gd name="connsiteY2167" fmla="*/ 5356979 h 6856161"/>
              <a:gd name="connsiteX2168" fmla="*/ 2521982 w 9298618"/>
              <a:gd name="connsiteY2168" fmla="*/ 5356979 h 6856161"/>
              <a:gd name="connsiteX2169" fmla="*/ 2521982 w 9298618"/>
              <a:gd name="connsiteY2169" fmla="*/ 5605047 h 6856161"/>
              <a:gd name="connsiteX2170" fmla="*/ 2840426 w 9298618"/>
              <a:gd name="connsiteY2170" fmla="*/ 5601584 h 6856161"/>
              <a:gd name="connsiteX2171" fmla="*/ 3081568 w 9298618"/>
              <a:gd name="connsiteY2171" fmla="*/ 5601584 h 6856161"/>
              <a:gd name="connsiteX2172" fmla="*/ 3081568 w 9298618"/>
              <a:gd name="connsiteY2172" fmla="*/ 5360442 h 6856161"/>
              <a:gd name="connsiteX2173" fmla="*/ 2840426 w 9298618"/>
              <a:gd name="connsiteY2173" fmla="*/ 5360442 h 6856161"/>
              <a:gd name="connsiteX2174" fmla="*/ 2840426 w 9298618"/>
              <a:gd name="connsiteY2174" fmla="*/ 5601584 h 6856161"/>
              <a:gd name="connsiteX2175" fmla="*/ 3163830 w 9298618"/>
              <a:gd name="connsiteY2175" fmla="*/ 5593161 h 6856161"/>
              <a:gd name="connsiteX2176" fmla="*/ 3388168 w 9298618"/>
              <a:gd name="connsiteY2176" fmla="*/ 5593161 h 6856161"/>
              <a:gd name="connsiteX2177" fmla="*/ 3388168 w 9298618"/>
              <a:gd name="connsiteY2177" fmla="*/ 5368822 h 6856161"/>
              <a:gd name="connsiteX2178" fmla="*/ 3163830 w 9298618"/>
              <a:gd name="connsiteY2178" fmla="*/ 5368822 h 6856161"/>
              <a:gd name="connsiteX2179" fmla="*/ 3163830 w 9298618"/>
              <a:gd name="connsiteY2179" fmla="*/ 5593161 h 6856161"/>
              <a:gd name="connsiteX2180" fmla="*/ 3482787 w 9298618"/>
              <a:gd name="connsiteY2180" fmla="*/ 5589227 h 6856161"/>
              <a:gd name="connsiteX2181" fmla="*/ 3699215 w 9298618"/>
              <a:gd name="connsiteY2181" fmla="*/ 5589227 h 6856161"/>
              <a:gd name="connsiteX2182" fmla="*/ 3699215 w 9298618"/>
              <a:gd name="connsiteY2182" fmla="*/ 5372799 h 6856161"/>
              <a:gd name="connsiteX2183" fmla="*/ 3482787 w 9298618"/>
              <a:gd name="connsiteY2183" fmla="*/ 5372799 h 6856161"/>
              <a:gd name="connsiteX2184" fmla="*/ 3482787 w 9298618"/>
              <a:gd name="connsiteY2184" fmla="*/ 5589227 h 6856161"/>
              <a:gd name="connsiteX2185" fmla="*/ 3806190 w 9298618"/>
              <a:gd name="connsiteY2185" fmla="*/ 5580848 h 6856161"/>
              <a:gd name="connsiteX2186" fmla="*/ 4005816 w 9298618"/>
              <a:gd name="connsiteY2186" fmla="*/ 5580848 h 6856161"/>
              <a:gd name="connsiteX2187" fmla="*/ 4005816 w 9298618"/>
              <a:gd name="connsiteY2187" fmla="*/ 5381221 h 6856161"/>
              <a:gd name="connsiteX2188" fmla="*/ 3806190 w 9298618"/>
              <a:gd name="connsiteY2188" fmla="*/ 5381221 h 6856161"/>
              <a:gd name="connsiteX2189" fmla="*/ 3806190 w 9298618"/>
              <a:gd name="connsiteY2189" fmla="*/ 5580848 h 6856161"/>
              <a:gd name="connsiteX2190" fmla="*/ 4126130 w 9298618"/>
              <a:gd name="connsiteY2190" fmla="*/ 5575888 h 6856161"/>
              <a:gd name="connsiteX2191" fmla="*/ 4315880 w 9298618"/>
              <a:gd name="connsiteY2191" fmla="*/ 5575888 h 6856161"/>
              <a:gd name="connsiteX2192" fmla="*/ 4315880 w 9298618"/>
              <a:gd name="connsiteY2192" fmla="*/ 5386138 h 6856161"/>
              <a:gd name="connsiteX2193" fmla="*/ 4126130 w 9298618"/>
              <a:gd name="connsiteY2193" fmla="*/ 5386138 h 6856161"/>
              <a:gd name="connsiteX2194" fmla="*/ 4126130 w 9298618"/>
              <a:gd name="connsiteY2194" fmla="*/ 5575888 h 6856161"/>
              <a:gd name="connsiteX2195" fmla="*/ 4766994 w 9298618"/>
              <a:gd name="connsiteY2195" fmla="*/ 5565028 h 6856161"/>
              <a:gd name="connsiteX2196" fmla="*/ 4934981 w 9298618"/>
              <a:gd name="connsiteY2196" fmla="*/ 5565028 h 6856161"/>
              <a:gd name="connsiteX2197" fmla="*/ 4934981 w 9298618"/>
              <a:gd name="connsiteY2197" fmla="*/ 5397041 h 6856161"/>
              <a:gd name="connsiteX2198" fmla="*/ 4766994 w 9298618"/>
              <a:gd name="connsiteY2198" fmla="*/ 5397041 h 6856161"/>
              <a:gd name="connsiteX2199" fmla="*/ 4766994 w 9298618"/>
              <a:gd name="connsiteY2199" fmla="*/ 5565028 h 6856161"/>
              <a:gd name="connsiteX2200" fmla="*/ 5408884 w 9298618"/>
              <a:gd name="connsiteY2200" fmla="*/ 5553142 h 6856161"/>
              <a:gd name="connsiteX2201" fmla="*/ 5553184 w 9298618"/>
              <a:gd name="connsiteY2201" fmla="*/ 5553142 h 6856161"/>
              <a:gd name="connsiteX2202" fmla="*/ 5553184 w 9298618"/>
              <a:gd name="connsiteY2202" fmla="*/ 5408842 h 6856161"/>
              <a:gd name="connsiteX2203" fmla="*/ 5408884 w 9298618"/>
              <a:gd name="connsiteY2203" fmla="*/ 5408842 h 6856161"/>
              <a:gd name="connsiteX2204" fmla="*/ 5408884 w 9298618"/>
              <a:gd name="connsiteY2204" fmla="*/ 5553142 h 6856161"/>
              <a:gd name="connsiteX2205" fmla="*/ 6044318 w 9298618"/>
              <a:gd name="connsiteY2205" fmla="*/ 5547712 h 6856161"/>
              <a:gd name="connsiteX2206" fmla="*/ 6177716 w 9298618"/>
              <a:gd name="connsiteY2206" fmla="*/ 5547712 h 6856161"/>
              <a:gd name="connsiteX2207" fmla="*/ 6177716 w 9298618"/>
              <a:gd name="connsiteY2207" fmla="*/ 5414314 h 6856161"/>
              <a:gd name="connsiteX2208" fmla="*/ 6044318 w 9298618"/>
              <a:gd name="connsiteY2208" fmla="*/ 5414314 h 6856161"/>
              <a:gd name="connsiteX2209" fmla="*/ 6044318 w 9298618"/>
              <a:gd name="connsiteY2209" fmla="*/ 5547712 h 6856161"/>
              <a:gd name="connsiteX2210" fmla="*/ 6678768 w 9298618"/>
              <a:gd name="connsiteY2210" fmla="*/ 5543265 h 6856161"/>
              <a:gd name="connsiteX2211" fmla="*/ 6803273 w 9298618"/>
              <a:gd name="connsiteY2211" fmla="*/ 5543265 h 6856161"/>
              <a:gd name="connsiteX2212" fmla="*/ 6803273 w 9298618"/>
              <a:gd name="connsiteY2212" fmla="*/ 5418761 h 6856161"/>
              <a:gd name="connsiteX2213" fmla="*/ 6678768 w 9298618"/>
              <a:gd name="connsiteY2213" fmla="*/ 5418761 h 6856161"/>
              <a:gd name="connsiteX2214" fmla="*/ 6678768 w 9298618"/>
              <a:gd name="connsiteY2214" fmla="*/ 5543265 h 6856161"/>
              <a:gd name="connsiteX2215" fmla="*/ 7312706 w 9298618"/>
              <a:gd name="connsiteY2215" fmla="*/ 5539332 h 6856161"/>
              <a:gd name="connsiteX2216" fmla="*/ 7429300 w 9298618"/>
              <a:gd name="connsiteY2216" fmla="*/ 5539332 h 6856161"/>
              <a:gd name="connsiteX2217" fmla="*/ 7429300 w 9298618"/>
              <a:gd name="connsiteY2217" fmla="*/ 5422737 h 6856161"/>
              <a:gd name="connsiteX2218" fmla="*/ 7312706 w 9298618"/>
              <a:gd name="connsiteY2218" fmla="*/ 5422737 h 6856161"/>
              <a:gd name="connsiteX2219" fmla="*/ 7312706 w 9298618"/>
              <a:gd name="connsiteY2219" fmla="*/ 5539332 h 6856161"/>
              <a:gd name="connsiteX2220" fmla="*/ 7946173 w 9298618"/>
              <a:gd name="connsiteY2220" fmla="*/ 5535869 h 6856161"/>
              <a:gd name="connsiteX2221" fmla="*/ 8055884 w 9298618"/>
              <a:gd name="connsiteY2221" fmla="*/ 5535869 h 6856161"/>
              <a:gd name="connsiteX2222" fmla="*/ 8055884 w 9298618"/>
              <a:gd name="connsiteY2222" fmla="*/ 5426158 h 6856161"/>
              <a:gd name="connsiteX2223" fmla="*/ 7946173 w 9298618"/>
              <a:gd name="connsiteY2223" fmla="*/ 5426158 h 6856161"/>
              <a:gd name="connsiteX2224" fmla="*/ 7946173 w 9298618"/>
              <a:gd name="connsiteY2224" fmla="*/ 5535869 h 6856161"/>
              <a:gd name="connsiteX2225" fmla="*/ 0 w 9298618"/>
              <a:gd name="connsiteY2225" fmla="*/ 5922037 h 6856161"/>
              <a:gd name="connsiteX2226" fmla="*/ 252002 w 9298618"/>
              <a:gd name="connsiteY2226" fmla="*/ 5922037 h 6856161"/>
              <a:gd name="connsiteX2227" fmla="*/ 252002 w 9298618"/>
              <a:gd name="connsiteY2227" fmla="*/ 5670036 h 6856161"/>
              <a:gd name="connsiteX2228" fmla="*/ 0 w 9298618"/>
              <a:gd name="connsiteY2228" fmla="*/ 5670036 h 6856161"/>
              <a:gd name="connsiteX2229" fmla="*/ 0 w 9298618"/>
              <a:gd name="connsiteY2229" fmla="*/ 5922037 h 6856161"/>
              <a:gd name="connsiteX2230" fmla="*/ 315023 w 9298618"/>
              <a:gd name="connsiteY2230" fmla="*/ 5922037 h 6856161"/>
              <a:gd name="connsiteX2231" fmla="*/ 567025 w 9298618"/>
              <a:gd name="connsiteY2231" fmla="*/ 5922037 h 6856161"/>
              <a:gd name="connsiteX2232" fmla="*/ 567025 w 9298618"/>
              <a:gd name="connsiteY2232" fmla="*/ 5670036 h 6856161"/>
              <a:gd name="connsiteX2233" fmla="*/ 315023 w 9298618"/>
              <a:gd name="connsiteY2233" fmla="*/ 5670036 h 6856161"/>
              <a:gd name="connsiteX2234" fmla="*/ 315023 w 9298618"/>
              <a:gd name="connsiteY2234" fmla="*/ 5922037 h 6856161"/>
              <a:gd name="connsiteX2235" fmla="*/ 630004 w 9298618"/>
              <a:gd name="connsiteY2235" fmla="*/ 5922037 h 6856161"/>
              <a:gd name="connsiteX2236" fmla="*/ 882005 w 9298618"/>
              <a:gd name="connsiteY2236" fmla="*/ 5922037 h 6856161"/>
              <a:gd name="connsiteX2237" fmla="*/ 882005 w 9298618"/>
              <a:gd name="connsiteY2237" fmla="*/ 5670036 h 6856161"/>
              <a:gd name="connsiteX2238" fmla="*/ 630004 w 9298618"/>
              <a:gd name="connsiteY2238" fmla="*/ 5670036 h 6856161"/>
              <a:gd name="connsiteX2239" fmla="*/ 630004 w 9298618"/>
              <a:gd name="connsiteY2239" fmla="*/ 5922037 h 6856161"/>
              <a:gd name="connsiteX2240" fmla="*/ 944985 w 9298618"/>
              <a:gd name="connsiteY2240" fmla="*/ 5922037 h 6856161"/>
              <a:gd name="connsiteX2241" fmla="*/ 1196986 w 9298618"/>
              <a:gd name="connsiteY2241" fmla="*/ 5922037 h 6856161"/>
              <a:gd name="connsiteX2242" fmla="*/ 1196986 w 9298618"/>
              <a:gd name="connsiteY2242" fmla="*/ 5670036 h 6856161"/>
              <a:gd name="connsiteX2243" fmla="*/ 944985 w 9298618"/>
              <a:gd name="connsiteY2243" fmla="*/ 5670036 h 6856161"/>
              <a:gd name="connsiteX2244" fmla="*/ 944985 w 9298618"/>
              <a:gd name="connsiteY2244" fmla="*/ 5922037 h 6856161"/>
              <a:gd name="connsiteX2245" fmla="*/ 1260008 w 9298618"/>
              <a:gd name="connsiteY2245" fmla="*/ 5922037 h 6856161"/>
              <a:gd name="connsiteX2246" fmla="*/ 1512009 w 9298618"/>
              <a:gd name="connsiteY2246" fmla="*/ 5922037 h 6856161"/>
              <a:gd name="connsiteX2247" fmla="*/ 1512009 w 9298618"/>
              <a:gd name="connsiteY2247" fmla="*/ 5670036 h 6856161"/>
              <a:gd name="connsiteX2248" fmla="*/ 1260008 w 9298618"/>
              <a:gd name="connsiteY2248" fmla="*/ 5670036 h 6856161"/>
              <a:gd name="connsiteX2249" fmla="*/ 1260008 w 9298618"/>
              <a:gd name="connsiteY2249" fmla="*/ 5922037 h 6856161"/>
              <a:gd name="connsiteX2250" fmla="*/ 1574988 w 9298618"/>
              <a:gd name="connsiteY2250" fmla="*/ 5922037 h 6856161"/>
              <a:gd name="connsiteX2251" fmla="*/ 1826990 w 9298618"/>
              <a:gd name="connsiteY2251" fmla="*/ 5922037 h 6856161"/>
              <a:gd name="connsiteX2252" fmla="*/ 1826990 w 9298618"/>
              <a:gd name="connsiteY2252" fmla="*/ 5670036 h 6856161"/>
              <a:gd name="connsiteX2253" fmla="*/ 1574988 w 9298618"/>
              <a:gd name="connsiteY2253" fmla="*/ 5670036 h 6856161"/>
              <a:gd name="connsiteX2254" fmla="*/ 1574988 w 9298618"/>
              <a:gd name="connsiteY2254" fmla="*/ 5922037 h 6856161"/>
              <a:gd name="connsiteX2255" fmla="*/ 1890012 w 9298618"/>
              <a:gd name="connsiteY2255" fmla="*/ 5922037 h 6856161"/>
              <a:gd name="connsiteX2256" fmla="*/ 2142013 w 9298618"/>
              <a:gd name="connsiteY2256" fmla="*/ 5922037 h 6856161"/>
              <a:gd name="connsiteX2257" fmla="*/ 2142013 w 9298618"/>
              <a:gd name="connsiteY2257" fmla="*/ 5670036 h 6856161"/>
              <a:gd name="connsiteX2258" fmla="*/ 1890012 w 9298618"/>
              <a:gd name="connsiteY2258" fmla="*/ 5670036 h 6856161"/>
              <a:gd name="connsiteX2259" fmla="*/ 1890012 w 9298618"/>
              <a:gd name="connsiteY2259" fmla="*/ 5922037 h 6856161"/>
              <a:gd name="connsiteX2260" fmla="*/ 2204992 w 9298618"/>
              <a:gd name="connsiteY2260" fmla="*/ 5922037 h 6856161"/>
              <a:gd name="connsiteX2261" fmla="*/ 2456994 w 9298618"/>
              <a:gd name="connsiteY2261" fmla="*/ 5922037 h 6856161"/>
              <a:gd name="connsiteX2262" fmla="*/ 2456994 w 9298618"/>
              <a:gd name="connsiteY2262" fmla="*/ 5670036 h 6856161"/>
              <a:gd name="connsiteX2263" fmla="*/ 2204992 w 9298618"/>
              <a:gd name="connsiteY2263" fmla="*/ 5670036 h 6856161"/>
              <a:gd name="connsiteX2264" fmla="*/ 2204992 w 9298618"/>
              <a:gd name="connsiteY2264" fmla="*/ 5922037 h 6856161"/>
              <a:gd name="connsiteX2265" fmla="*/ 2524933 w 9298618"/>
              <a:gd name="connsiteY2265" fmla="*/ 5917078 h 6856161"/>
              <a:gd name="connsiteX2266" fmla="*/ 2767058 w 9298618"/>
              <a:gd name="connsiteY2266" fmla="*/ 5917078 h 6856161"/>
              <a:gd name="connsiteX2267" fmla="*/ 2767058 w 9298618"/>
              <a:gd name="connsiteY2267" fmla="*/ 5674953 h 6856161"/>
              <a:gd name="connsiteX2268" fmla="*/ 2524933 w 9298618"/>
              <a:gd name="connsiteY2268" fmla="*/ 5674953 h 6856161"/>
              <a:gd name="connsiteX2269" fmla="*/ 2524933 w 9298618"/>
              <a:gd name="connsiteY2269" fmla="*/ 5917078 h 6856161"/>
              <a:gd name="connsiteX2270" fmla="*/ 2843419 w 9298618"/>
              <a:gd name="connsiteY2270" fmla="*/ 5913614 h 6856161"/>
              <a:gd name="connsiteX2271" fmla="*/ 3078618 w 9298618"/>
              <a:gd name="connsiteY2271" fmla="*/ 5913614 h 6856161"/>
              <a:gd name="connsiteX2272" fmla="*/ 3078618 w 9298618"/>
              <a:gd name="connsiteY2272" fmla="*/ 5678416 h 6856161"/>
              <a:gd name="connsiteX2273" fmla="*/ 2843419 w 9298618"/>
              <a:gd name="connsiteY2273" fmla="*/ 5678416 h 6856161"/>
              <a:gd name="connsiteX2274" fmla="*/ 2843419 w 9298618"/>
              <a:gd name="connsiteY2274" fmla="*/ 5913614 h 6856161"/>
              <a:gd name="connsiteX2275" fmla="*/ 3166823 w 9298618"/>
              <a:gd name="connsiteY2275" fmla="*/ 5905234 h 6856161"/>
              <a:gd name="connsiteX2276" fmla="*/ 3385218 w 9298618"/>
              <a:gd name="connsiteY2276" fmla="*/ 5905234 h 6856161"/>
              <a:gd name="connsiteX2277" fmla="*/ 3385218 w 9298618"/>
              <a:gd name="connsiteY2277" fmla="*/ 5686838 h 6856161"/>
              <a:gd name="connsiteX2278" fmla="*/ 3166823 w 9298618"/>
              <a:gd name="connsiteY2278" fmla="*/ 5686838 h 6856161"/>
              <a:gd name="connsiteX2279" fmla="*/ 3166823 w 9298618"/>
              <a:gd name="connsiteY2279" fmla="*/ 5905234 h 6856161"/>
              <a:gd name="connsiteX2280" fmla="*/ 3486250 w 9298618"/>
              <a:gd name="connsiteY2280" fmla="*/ 5900788 h 6856161"/>
              <a:gd name="connsiteX2281" fmla="*/ 3695752 w 9298618"/>
              <a:gd name="connsiteY2281" fmla="*/ 5900788 h 6856161"/>
              <a:gd name="connsiteX2282" fmla="*/ 3695752 w 9298618"/>
              <a:gd name="connsiteY2282" fmla="*/ 5691285 h 6856161"/>
              <a:gd name="connsiteX2283" fmla="*/ 3486250 w 9298618"/>
              <a:gd name="connsiteY2283" fmla="*/ 5691285 h 6856161"/>
              <a:gd name="connsiteX2284" fmla="*/ 3486250 w 9298618"/>
              <a:gd name="connsiteY2284" fmla="*/ 5900788 h 6856161"/>
              <a:gd name="connsiteX2285" fmla="*/ 3810166 w 9298618"/>
              <a:gd name="connsiteY2285" fmla="*/ 5891895 h 6856161"/>
              <a:gd name="connsiteX2286" fmla="*/ 4001882 w 9298618"/>
              <a:gd name="connsiteY2286" fmla="*/ 5891895 h 6856161"/>
              <a:gd name="connsiteX2287" fmla="*/ 4001882 w 9298618"/>
              <a:gd name="connsiteY2287" fmla="*/ 5700178 h 6856161"/>
              <a:gd name="connsiteX2288" fmla="*/ 3810166 w 9298618"/>
              <a:gd name="connsiteY2288" fmla="*/ 5700178 h 6856161"/>
              <a:gd name="connsiteX2289" fmla="*/ 3810166 w 9298618"/>
              <a:gd name="connsiteY2289" fmla="*/ 5891895 h 6856161"/>
              <a:gd name="connsiteX2290" fmla="*/ 4129593 w 9298618"/>
              <a:gd name="connsiteY2290" fmla="*/ 5887448 h 6856161"/>
              <a:gd name="connsiteX2291" fmla="*/ 4312416 w 9298618"/>
              <a:gd name="connsiteY2291" fmla="*/ 5887448 h 6856161"/>
              <a:gd name="connsiteX2292" fmla="*/ 4312416 w 9298618"/>
              <a:gd name="connsiteY2292" fmla="*/ 5704625 h 6856161"/>
              <a:gd name="connsiteX2293" fmla="*/ 4129593 w 9298618"/>
              <a:gd name="connsiteY2293" fmla="*/ 5704625 h 6856161"/>
              <a:gd name="connsiteX2294" fmla="*/ 4129593 w 9298618"/>
              <a:gd name="connsiteY2294" fmla="*/ 5887448 h 6856161"/>
              <a:gd name="connsiteX2295" fmla="*/ 4451030 w 9298618"/>
              <a:gd name="connsiteY2295" fmla="*/ 5880992 h 6856161"/>
              <a:gd name="connsiteX2296" fmla="*/ 4621027 w 9298618"/>
              <a:gd name="connsiteY2296" fmla="*/ 5880992 h 6856161"/>
              <a:gd name="connsiteX2297" fmla="*/ 4621027 w 9298618"/>
              <a:gd name="connsiteY2297" fmla="*/ 5710995 h 6856161"/>
              <a:gd name="connsiteX2298" fmla="*/ 4451030 w 9298618"/>
              <a:gd name="connsiteY2298" fmla="*/ 5710995 h 6856161"/>
              <a:gd name="connsiteX2299" fmla="*/ 4451030 w 9298618"/>
              <a:gd name="connsiteY2299" fmla="*/ 5880992 h 6856161"/>
              <a:gd name="connsiteX2300" fmla="*/ 4769004 w 9298618"/>
              <a:gd name="connsiteY2300" fmla="*/ 5878042 h 6856161"/>
              <a:gd name="connsiteX2301" fmla="*/ 4933057 w 9298618"/>
              <a:gd name="connsiteY2301" fmla="*/ 5878042 h 6856161"/>
              <a:gd name="connsiteX2302" fmla="*/ 4933057 w 9298618"/>
              <a:gd name="connsiteY2302" fmla="*/ 5713989 h 6856161"/>
              <a:gd name="connsiteX2303" fmla="*/ 4769004 w 9298618"/>
              <a:gd name="connsiteY2303" fmla="*/ 5713989 h 6856161"/>
              <a:gd name="connsiteX2304" fmla="*/ 4769004 w 9298618"/>
              <a:gd name="connsiteY2304" fmla="*/ 5878042 h 6856161"/>
              <a:gd name="connsiteX2305" fmla="*/ 5090910 w 9298618"/>
              <a:gd name="connsiteY2305" fmla="*/ 5871115 h 6856161"/>
              <a:gd name="connsiteX2306" fmla="*/ 5241111 w 9298618"/>
              <a:gd name="connsiteY2306" fmla="*/ 5871115 h 6856161"/>
              <a:gd name="connsiteX2307" fmla="*/ 5241111 w 9298618"/>
              <a:gd name="connsiteY2307" fmla="*/ 5720915 h 6856161"/>
              <a:gd name="connsiteX2308" fmla="*/ 5090910 w 9298618"/>
              <a:gd name="connsiteY2308" fmla="*/ 5720915 h 6856161"/>
              <a:gd name="connsiteX2309" fmla="*/ 5090910 w 9298618"/>
              <a:gd name="connsiteY2309" fmla="*/ 5871115 h 6856161"/>
              <a:gd name="connsiteX2310" fmla="*/ 5727328 w 9298618"/>
              <a:gd name="connsiteY2310" fmla="*/ 5864702 h 6856161"/>
              <a:gd name="connsiteX2311" fmla="*/ 5864702 w 9298618"/>
              <a:gd name="connsiteY2311" fmla="*/ 5864702 h 6856161"/>
              <a:gd name="connsiteX2312" fmla="*/ 5864702 w 9298618"/>
              <a:gd name="connsiteY2312" fmla="*/ 5727328 h 6856161"/>
              <a:gd name="connsiteX2313" fmla="*/ 5727328 w 9298618"/>
              <a:gd name="connsiteY2313" fmla="*/ 5727328 h 6856161"/>
              <a:gd name="connsiteX2314" fmla="*/ 5727328 w 9298618"/>
              <a:gd name="connsiteY2314" fmla="*/ 5864702 h 6856161"/>
              <a:gd name="connsiteX2315" fmla="*/ 6362762 w 9298618"/>
              <a:gd name="connsiteY2315" fmla="*/ 5859272 h 6856161"/>
              <a:gd name="connsiteX2316" fmla="*/ 6489276 w 9298618"/>
              <a:gd name="connsiteY2316" fmla="*/ 5859272 h 6856161"/>
              <a:gd name="connsiteX2317" fmla="*/ 6489276 w 9298618"/>
              <a:gd name="connsiteY2317" fmla="*/ 5732758 h 6856161"/>
              <a:gd name="connsiteX2318" fmla="*/ 6362762 w 9298618"/>
              <a:gd name="connsiteY2318" fmla="*/ 5732758 h 6856161"/>
              <a:gd name="connsiteX2319" fmla="*/ 6362762 w 9298618"/>
              <a:gd name="connsiteY2319" fmla="*/ 5859272 h 6856161"/>
              <a:gd name="connsiteX2320" fmla="*/ 6995758 w 9298618"/>
              <a:gd name="connsiteY2320" fmla="*/ 5856322 h 6856161"/>
              <a:gd name="connsiteX2321" fmla="*/ 7116330 w 9298618"/>
              <a:gd name="connsiteY2321" fmla="*/ 5856322 h 6856161"/>
              <a:gd name="connsiteX2322" fmla="*/ 7116330 w 9298618"/>
              <a:gd name="connsiteY2322" fmla="*/ 5735751 h 6856161"/>
              <a:gd name="connsiteX2323" fmla="*/ 6995758 w 9298618"/>
              <a:gd name="connsiteY2323" fmla="*/ 5735751 h 6856161"/>
              <a:gd name="connsiteX2324" fmla="*/ 6995758 w 9298618"/>
              <a:gd name="connsiteY2324" fmla="*/ 5856322 h 6856161"/>
              <a:gd name="connsiteX2325" fmla="*/ 7628713 w 9298618"/>
              <a:gd name="connsiteY2325" fmla="*/ 5853329 h 6856161"/>
              <a:gd name="connsiteX2326" fmla="*/ 7743340 w 9298618"/>
              <a:gd name="connsiteY2326" fmla="*/ 5853329 h 6856161"/>
              <a:gd name="connsiteX2327" fmla="*/ 7743340 w 9298618"/>
              <a:gd name="connsiteY2327" fmla="*/ 5738701 h 6856161"/>
              <a:gd name="connsiteX2328" fmla="*/ 7628713 w 9298618"/>
              <a:gd name="connsiteY2328" fmla="*/ 5738701 h 6856161"/>
              <a:gd name="connsiteX2329" fmla="*/ 7628713 w 9298618"/>
              <a:gd name="connsiteY2329" fmla="*/ 5853329 h 6856161"/>
              <a:gd name="connsiteX2330" fmla="*/ 8264617 w 9298618"/>
              <a:gd name="connsiteY2330" fmla="*/ 5847386 h 6856161"/>
              <a:gd name="connsiteX2331" fmla="*/ 8367401 w 9298618"/>
              <a:gd name="connsiteY2331" fmla="*/ 5847386 h 6856161"/>
              <a:gd name="connsiteX2332" fmla="*/ 8367401 w 9298618"/>
              <a:gd name="connsiteY2332" fmla="*/ 5744601 h 6856161"/>
              <a:gd name="connsiteX2333" fmla="*/ 8264617 w 9298618"/>
              <a:gd name="connsiteY2333" fmla="*/ 5744601 h 6856161"/>
              <a:gd name="connsiteX2334" fmla="*/ 8264617 w 9298618"/>
              <a:gd name="connsiteY2334" fmla="*/ 5847386 h 6856161"/>
              <a:gd name="connsiteX2335" fmla="*/ 8911936 w 9298618"/>
              <a:gd name="connsiteY2335" fmla="*/ 5830112 h 6856161"/>
              <a:gd name="connsiteX2336" fmla="*/ 8980132 w 9298618"/>
              <a:gd name="connsiteY2336" fmla="*/ 5830112 h 6856161"/>
              <a:gd name="connsiteX2337" fmla="*/ 8980132 w 9298618"/>
              <a:gd name="connsiteY2337" fmla="*/ 5761917 h 6856161"/>
              <a:gd name="connsiteX2338" fmla="*/ 8911936 w 9298618"/>
              <a:gd name="connsiteY2338" fmla="*/ 5761917 h 6856161"/>
              <a:gd name="connsiteX2339" fmla="*/ 8911936 w 9298618"/>
              <a:gd name="connsiteY2339" fmla="*/ 5830112 h 6856161"/>
              <a:gd name="connsiteX2340" fmla="*/ 4447 w 9298618"/>
              <a:gd name="connsiteY2340" fmla="*/ 6232571 h 6856161"/>
              <a:gd name="connsiteX2341" fmla="*/ 247555 w 9298618"/>
              <a:gd name="connsiteY2341" fmla="*/ 6232571 h 6856161"/>
              <a:gd name="connsiteX2342" fmla="*/ 247555 w 9298618"/>
              <a:gd name="connsiteY2342" fmla="*/ 5989463 h 6856161"/>
              <a:gd name="connsiteX2343" fmla="*/ 4447 w 9298618"/>
              <a:gd name="connsiteY2343" fmla="*/ 5989463 h 6856161"/>
              <a:gd name="connsiteX2344" fmla="*/ 4447 w 9298618"/>
              <a:gd name="connsiteY2344" fmla="*/ 6232571 h 6856161"/>
              <a:gd name="connsiteX2345" fmla="*/ 315494 w 9298618"/>
              <a:gd name="connsiteY2345" fmla="*/ 6236505 h 6856161"/>
              <a:gd name="connsiteX2346" fmla="*/ 566512 w 9298618"/>
              <a:gd name="connsiteY2346" fmla="*/ 6236505 h 6856161"/>
              <a:gd name="connsiteX2347" fmla="*/ 566512 w 9298618"/>
              <a:gd name="connsiteY2347" fmla="*/ 5985487 h 6856161"/>
              <a:gd name="connsiteX2348" fmla="*/ 315494 w 9298618"/>
              <a:gd name="connsiteY2348" fmla="*/ 5985487 h 6856161"/>
              <a:gd name="connsiteX2349" fmla="*/ 315494 w 9298618"/>
              <a:gd name="connsiteY2349" fmla="*/ 6236505 h 6856161"/>
              <a:gd name="connsiteX2350" fmla="*/ 630004 w 9298618"/>
              <a:gd name="connsiteY2350" fmla="*/ 6237018 h 6856161"/>
              <a:gd name="connsiteX2351" fmla="*/ 882005 w 9298618"/>
              <a:gd name="connsiteY2351" fmla="*/ 6237018 h 6856161"/>
              <a:gd name="connsiteX2352" fmla="*/ 882005 w 9298618"/>
              <a:gd name="connsiteY2352" fmla="*/ 5985016 h 6856161"/>
              <a:gd name="connsiteX2353" fmla="*/ 630004 w 9298618"/>
              <a:gd name="connsiteY2353" fmla="*/ 5985016 h 6856161"/>
              <a:gd name="connsiteX2354" fmla="*/ 630004 w 9298618"/>
              <a:gd name="connsiteY2354" fmla="*/ 6237018 h 6856161"/>
              <a:gd name="connsiteX2355" fmla="*/ 944985 w 9298618"/>
              <a:gd name="connsiteY2355" fmla="*/ 6237018 h 6856161"/>
              <a:gd name="connsiteX2356" fmla="*/ 1196986 w 9298618"/>
              <a:gd name="connsiteY2356" fmla="*/ 6237018 h 6856161"/>
              <a:gd name="connsiteX2357" fmla="*/ 1196986 w 9298618"/>
              <a:gd name="connsiteY2357" fmla="*/ 5985016 h 6856161"/>
              <a:gd name="connsiteX2358" fmla="*/ 944985 w 9298618"/>
              <a:gd name="connsiteY2358" fmla="*/ 5985016 h 6856161"/>
              <a:gd name="connsiteX2359" fmla="*/ 944985 w 9298618"/>
              <a:gd name="connsiteY2359" fmla="*/ 6237018 h 6856161"/>
              <a:gd name="connsiteX2360" fmla="*/ 1260008 w 9298618"/>
              <a:gd name="connsiteY2360" fmla="*/ 6237018 h 6856161"/>
              <a:gd name="connsiteX2361" fmla="*/ 1512009 w 9298618"/>
              <a:gd name="connsiteY2361" fmla="*/ 6237018 h 6856161"/>
              <a:gd name="connsiteX2362" fmla="*/ 1512009 w 9298618"/>
              <a:gd name="connsiteY2362" fmla="*/ 5985016 h 6856161"/>
              <a:gd name="connsiteX2363" fmla="*/ 1260008 w 9298618"/>
              <a:gd name="connsiteY2363" fmla="*/ 5985016 h 6856161"/>
              <a:gd name="connsiteX2364" fmla="*/ 1260008 w 9298618"/>
              <a:gd name="connsiteY2364" fmla="*/ 6237018 h 6856161"/>
              <a:gd name="connsiteX2365" fmla="*/ 1574988 w 9298618"/>
              <a:gd name="connsiteY2365" fmla="*/ 6237018 h 6856161"/>
              <a:gd name="connsiteX2366" fmla="*/ 1826990 w 9298618"/>
              <a:gd name="connsiteY2366" fmla="*/ 6237018 h 6856161"/>
              <a:gd name="connsiteX2367" fmla="*/ 1826990 w 9298618"/>
              <a:gd name="connsiteY2367" fmla="*/ 5985016 h 6856161"/>
              <a:gd name="connsiteX2368" fmla="*/ 1574988 w 9298618"/>
              <a:gd name="connsiteY2368" fmla="*/ 5985016 h 6856161"/>
              <a:gd name="connsiteX2369" fmla="*/ 1574988 w 9298618"/>
              <a:gd name="connsiteY2369" fmla="*/ 6237018 h 6856161"/>
              <a:gd name="connsiteX2370" fmla="*/ 1891508 w 9298618"/>
              <a:gd name="connsiteY2370" fmla="*/ 6235521 h 6856161"/>
              <a:gd name="connsiteX2371" fmla="*/ 2140560 w 9298618"/>
              <a:gd name="connsiteY2371" fmla="*/ 6235521 h 6856161"/>
              <a:gd name="connsiteX2372" fmla="*/ 2140560 w 9298618"/>
              <a:gd name="connsiteY2372" fmla="*/ 5986470 h 6856161"/>
              <a:gd name="connsiteX2373" fmla="*/ 1891508 w 9298618"/>
              <a:gd name="connsiteY2373" fmla="*/ 5986470 h 6856161"/>
              <a:gd name="connsiteX2374" fmla="*/ 1891508 w 9298618"/>
              <a:gd name="connsiteY2374" fmla="*/ 6235521 h 6856161"/>
              <a:gd name="connsiteX2375" fmla="*/ 2211448 w 9298618"/>
              <a:gd name="connsiteY2375" fmla="*/ 6230604 h 6856161"/>
              <a:gd name="connsiteX2376" fmla="*/ 2450623 w 9298618"/>
              <a:gd name="connsiteY2376" fmla="*/ 6230604 h 6856161"/>
              <a:gd name="connsiteX2377" fmla="*/ 2450623 w 9298618"/>
              <a:gd name="connsiteY2377" fmla="*/ 5991429 h 6856161"/>
              <a:gd name="connsiteX2378" fmla="*/ 2211448 w 9298618"/>
              <a:gd name="connsiteY2378" fmla="*/ 5991429 h 6856161"/>
              <a:gd name="connsiteX2379" fmla="*/ 2211448 w 9298618"/>
              <a:gd name="connsiteY2379" fmla="*/ 6230604 h 6856161"/>
              <a:gd name="connsiteX2380" fmla="*/ 2532843 w 9298618"/>
              <a:gd name="connsiteY2380" fmla="*/ 6224191 h 6856161"/>
              <a:gd name="connsiteX2381" fmla="*/ 2759148 w 9298618"/>
              <a:gd name="connsiteY2381" fmla="*/ 6224191 h 6856161"/>
              <a:gd name="connsiteX2382" fmla="*/ 2759148 w 9298618"/>
              <a:gd name="connsiteY2382" fmla="*/ 5997885 h 6856161"/>
              <a:gd name="connsiteX2383" fmla="*/ 2532843 w 9298618"/>
              <a:gd name="connsiteY2383" fmla="*/ 5997885 h 6856161"/>
              <a:gd name="connsiteX2384" fmla="*/ 2532843 w 9298618"/>
              <a:gd name="connsiteY2384" fmla="*/ 6224191 h 6856161"/>
              <a:gd name="connsiteX2385" fmla="*/ 2851799 w 9298618"/>
              <a:gd name="connsiteY2385" fmla="*/ 6220215 h 6856161"/>
              <a:gd name="connsiteX2386" fmla="*/ 3070195 w 9298618"/>
              <a:gd name="connsiteY2386" fmla="*/ 6220215 h 6856161"/>
              <a:gd name="connsiteX2387" fmla="*/ 3070195 w 9298618"/>
              <a:gd name="connsiteY2387" fmla="*/ 6001819 h 6856161"/>
              <a:gd name="connsiteX2388" fmla="*/ 2851799 w 9298618"/>
              <a:gd name="connsiteY2388" fmla="*/ 6001819 h 6856161"/>
              <a:gd name="connsiteX2389" fmla="*/ 2851799 w 9298618"/>
              <a:gd name="connsiteY2389" fmla="*/ 6220215 h 6856161"/>
              <a:gd name="connsiteX2390" fmla="*/ 3174219 w 9298618"/>
              <a:gd name="connsiteY2390" fmla="*/ 6212818 h 6856161"/>
              <a:gd name="connsiteX2391" fmla="*/ 3377779 w 9298618"/>
              <a:gd name="connsiteY2391" fmla="*/ 6212818 h 6856161"/>
              <a:gd name="connsiteX2392" fmla="*/ 3377779 w 9298618"/>
              <a:gd name="connsiteY2392" fmla="*/ 6009259 h 6856161"/>
              <a:gd name="connsiteX2393" fmla="*/ 3174219 w 9298618"/>
              <a:gd name="connsiteY2393" fmla="*/ 6009259 h 6856161"/>
              <a:gd name="connsiteX2394" fmla="*/ 3174219 w 9298618"/>
              <a:gd name="connsiteY2394" fmla="*/ 6212818 h 6856161"/>
              <a:gd name="connsiteX2395" fmla="*/ 3493176 w 9298618"/>
              <a:gd name="connsiteY2395" fmla="*/ 6208842 h 6856161"/>
              <a:gd name="connsiteX2396" fmla="*/ 3688869 w 9298618"/>
              <a:gd name="connsiteY2396" fmla="*/ 6208842 h 6856161"/>
              <a:gd name="connsiteX2397" fmla="*/ 3688869 w 9298618"/>
              <a:gd name="connsiteY2397" fmla="*/ 6013149 h 6856161"/>
              <a:gd name="connsiteX2398" fmla="*/ 3493176 w 9298618"/>
              <a:gd name="connsiteY2398" fmla="*/ 6013149 h 6856161"/>
              <a:gd name="connsiteX2399" fmla="*/ 3493176 w 9298618"/>
              <a:gd name="connsiteY2399" fmla="*/ 6208842 h 6856161"/>
              <a:gd name="connsiteX2400" fmla="*/ 4134553 w 9298618"/>
              <a:gd name="connsiteY2400" fmla="*/ 6197469 h 6856161"/>
              <a:gd name="connsiteX2401" fmla="*/ 4307499 w 9298618"/>
              <a:gd name="connsiteY2401" fmla="*/ 6197469 h 6856161"/>
              <a:gd name="connsiteX2402" fmla="*/ 4307499 w 9298618"/>
              <a:gd name="connsiteY2402" fmla="*/ 6024523 h 6856161"/>
              <a:gd name="connsiteX2403" fmla="*/ 4134553 w 9298618"/>
              <a:gd name="connsiteY2403" fmla="*/ 6024523 h 6856161"/>
              <a:gd name="connsiteX2404" fmla="*/ 4134553 w 9298618"/>
              <a:gd name="connsiteY2404" fmla="*/ 6197469 h 6856161"/>
              <a:gd name="connsiteX2405" fmla="*/ 4773921 w 9298618"/>
              <a:gd name="connsiteY2405" fmla="*/ 6188105 h 6856161"/>
              <a:gd name="connsiteX2406" fmla="*/ 4928097 w 9298618"/>
              <a:gd name="connsiteY2406" fmla="*/ 6188105 h 6856161"/>
              <a:gd name="connsiteX2407" fmla="*/ 4928097 w 9298618"/>
              <a:gd name="connsiteY2407" fmla="*/ 6033929 h 6856161"/>
              <a:gd name="connsiteX2408" fmla="*/ 4773921 w 9298618"/>
              <a:gd name="connsiteY2408" fmla="*/ 6033929 h 6856161"/>
              <a:gd name="connsiteX2409" fmla="*/ 4773921 w 9298618"/>
              <a:gd name="connsiteY2409" fmla="*/ 6188105 h 6856161"/>
              <a:gd name="connsiteX2410" fmla="*/ 5411834 w 9298618"/>
              <a:gd name="connsiteY2410" fmla="*/ 6180195 h 6856161"/>
              <a:gd name="connsiteX2411" fmla="*/ 5550191 w 9298618"/>
              <a:gd name="connsiteY2411" fmla="*/ 6180195 h 6856161"/>
              <a:gd name="connsiteX2412" fmla="*/ 5550191 w 9298618"/>
              <a:gd name="connsiteY2412" fmla="*/ 6041838 h 6856161"/>
              <a:gd name="connsiteX2413" fmla="*/ 5411834 w 9298618"/>
              <a:gd name="connsiteY2413" fmla="*/ 6041838 h 6856161"/>
              <a:gd name="connsiteX2414" fmla="*/ 5411834 w 9298618"/>
              <a:gd name="connsiteY2414" fmla="*/ 6180195 h 6856161"/>
              <a:gd name="connsiteX2415" fmla="*/ 6046798 w 9298618"/>
              <a:gd name="connsiteY2415" fmla="*/ 6175236 h 6856161"/>
              <a:gd name="connsiteX2416" fmla="*/ 6175278 w 9298618"/>
              <a:gd name="connsiteY2416" fmla="*/ 6175236 h 6856161"/>
              <a:gd name="connsiteX2417" fmla="*/ 6175278 w 9298618"/>
              <a:gd name="connsiteY2417" fmla="*/ 6046755 h 6856161"/>
              <a:gd name="connsiteX2418" fmla="*/ 6046798 w 9298618"/>
              <a:gd name="connsiteY2418" fmla="*/ 6046755 h 6856161"/>
              <a:gd name="connsiteX2419" fmla="*/ 6046798 w 9298618"/>
              <a:gd name="connsiteY2419" fmla="*/ 6175236 h 6856161"/>
              <a:gd name="connsiteX2420" fmla="*/ 6680265 w 9298618"/>
              <a:gd name="connsiteY2420" fmla="*/ 6171815 h 6856161"/>
              <a:gd name="connsiteX2421" fmla="*/ 6801819 w 9298618"/>
              <a:gd name="connsiteY2421" fmla="*/ 6171815 h 6856161"/>
              <a:gd name="connsiteX2422" fmla="*/ 6801819 w 9298618"/>
              <a:gd name="connsiteY2422" fmla="*/ 6050261 h 6856161"/>
              <a:gd name="connsiteX2423" fmla="*/ 6680265 w 9298618"/>
              <a:gd name="connsiteY2423" fmla="*/ 6050261 h 6856161"/>
              <a:gd name="connsiteX2424" fmla="*/ 6680265 w 9298618"/>
              <a:gd name="connsiteY2424" fmla="*/ 6171815 h 6856161"/>
              <a:gd name="connsiteX2425" fmla="*/ 7313219 w 9298618"/>
              <a:gd name="connsiteY2425" fmla="*/ 6168823 h 6856161"/>
              <a:gd name="connsiteX2426" fmla="*/ 7428830 w 9298618"/>
              <a:gd name="connsiteY2426" fmla="*/ 6168823 h 6856161"/>
              <a:gd name="connsiteX2427" fmla="*/ 7428830 w 9298618"/>
              <a:gd name="connsiteY2427" fmla="*/ 6053211 h 6856161"/>
              <a:gd name="connsiteX2428" fmla="*/ 7313219 w 9298618"/>
              <a:gd name="connsiteY2428" fmla="*/ 6053211 h 6856161"/>
              <a:gd name="connsiteX2429" fmla="*/ 7313219 w 9298618"/>
              <a:gd name="connsiteY2429" fmla="*/ 6168823 h 6856161"/>
              <a:gd name="connsiteX2430" fmla="*/ 7948140 w 9298618"/>
              <a:gd name="connsiteY2430" fmla="*/ 6163906 h 6856161"/>
              <a:gd name="connsiteX2431" fmla="*/ 8053874 w 9298618"/>
              <a:gd name="connsiteY2431" fmla="*/ 6163906 h 6856161"/>
              <a:gd name="connsiteX2432" fmla="*/ 8053874 w 9298618"/>
              <a:gd name="connsiteY2432" fmla="*/ 6058171 h 6856161"/>
              <a:gd name="connsiteX2433" fmla="*/ 7948140 w 9298618"/>
              <a:gd name="connsiteY2433" fmla="*/ 6058171 h 6856161"/>
              <a:gd name="connsiteX2434" fmla="*/ 7948140 w 9298618"/>
              <a:gd name="connsiteY2434" fmla="*/ 6163906 h 6856161"/>
              <a:gd name="connsiteX2435" fmla="*/ 10390 w 9298618"/>
              <a:gd name="connsiteY2435" fmla="*/ 6541652 h 6856161"/>
              <a:gd name="connsiteX2436" fmla="*/ 241655 w 9298618"/>
              <a:gd name="connsiteY2436" fmla="*/ 6541652 h 6856161"/>
              <a:gd name="connsiteX2437" fmla="*/ 241655 w 9298618"/>
              <a:gd name="connsiteY2437" fmla="*/ 6310387 h 6856161"/>
              <a:gd name="connsiteX2438" fmla="*/ 10390 w 9298618"/>
              <a:gd name="connsiteY2438" fmla="*/ 6310387 h 6856161"/>
              <a:gd name="connsiteX2439" fmla="*/ 10390 w 9298618"/>
              <a:gd name="connsiteY2439" fmla="*/ 6541652 h 6856161"/>
              <a:gd name="connsiteX2440" fmla="*/ 319940 w 9298618"/>
              <a:gd name="connsiteY2440" fmla="*/ 6547082 h 6856161"/>
              <a:gd name="connsiteX2441" fmla="*/ 562065 w 9298618"/>
              <a:gd name="connsiteY2441" fmla="*/ 6547082 h 6856161"/>
              <a:gd name="connsiteX2442" fmla="*/ 562065 w 9298618"/>
              <a:gd name="connsiteY2442" fmla="*/ 6304957 h 6856161"/>
              <a:gd name="connsiteX2443" fmla="*/ 319940 w 9298618"/>
              <a:gd name="connsiteY2443" fmla="*/ 6304957 h 6856161"/>
              <a:gd name="connsiteX2444" fmla="*/ 319940 w 9298618"/>
              <a:gd name="connsiteY2444" fmla="*/ 6547082 h 6856161"/>
              <a:gd name="connsiteX2445" fmla="*/ 633467 w 9298618"/>
              <a:gd name="connsiteY2445" fmla="*/ 6548578 h 6856161"/>
              <a:gd name="connsiteX2446" fmla="*/ 878542 w 9298618"/>
              <a:gd name="connsiteY2446" fmla="*/ 6548578 h 6856161"/>
              <a:gd name="connsiteX2447" fmla="*/ 878542 w 9298618"/>
              <a:gd name="connsiteY2447" fmla="*/ 6303503 h 6856161"/>
              <a:gd name="connsiteX2448" fmla="*/ 633467 w 9298618"/>
              <a:gd name="connsiteY2448" fmla="*/ 6303503 h 6856161"/>
              <a:gd name="connsiteX2449" fmla="*/ 633467 w 9298618"/>
              <a:gd name="connsiteY2449" fmla="*/ 6548578 h 6856161"/>
              <a:gd name="connsiteX2450" fmla="*/ 946994 w 9298618"/>
              <a:gd name="connsiteY2450" fmla="*/ 6550031 h 6856161"/>
              <a:gd name="connsiteX2451" fmla="*/ 1195062 w 9298618"/>
              <a:gd name="connsiteY2451" fmla="*/ 6550031 h 6856161"/>
              <a:gd name="connsiteX2452" fmla="*/ 1195062 w 9298618"/>
              <a:gd name="connsiteY2452" fmla="*/ 6301963 h 6856161"/>
              <a:gd name="connsiteX2453" fmla="*/ 946994 w 9298618"/>
              <a:gd name="connsiteY2453" fmla="*/ 6301963 h 6856161"/>
              <a:gd name="connsiteX2454" fmla="*/ 946994 w 9298618"/>
              <a:gd name="connsiteY2454" fmla="*/ 6550031 h 6856161"/>
              <a:gd name="connsiteX2455" fmla="*/ 1261975 w 9298618"/>
              <a:gd name="connsiteY2455" fmla="*/ 6550031 h 6856161"/>
              <a:gd name="connsiteX2456" fmla="*/ 1510043 w 9298618"/>
              <a:gd name="connsiteY2456" fmla="*/ 6550031 h 6856161"/>
              <a:gd name="connsiteX2457" fmla="*/ 1510043 w 9298618"/>
              <a:gd name="connsiteY2457" fmla="*/ 6301963 h 6856161"/>
              <a:gd name="connsiteX2458" fmla="*/ 1261975 w 9298618"/>
              <a:gd name="connsiteY2458" fmla="*/ 6301963 h 6856161"/>
              <a:gd name="connsiteX2459" fmla="*/ 1261975 w 9298618"/>
              <a:gd name="connsiteY2459" fmla="*/ 6550031 h 6856161"/>
              <a:gd name="connsiteX2460" fmla="*/ 1578452 w 9298618"/>
              <a:gd name="connsiteY2460" fmla="*/ 6548578 h 6856161"/>
              <a:gd name="connsiteX2461" fmla="*/ 1823527 w 9298618"/>
              <a:gd name="connsiteY2461" fmla="*/ 6548578 h 6856161"/>
              <a:gd name="connsiteX2462" fmla="*/ 1823527 w 9298618"/>
              <a:gd name="connsiteY2462" fmla="*/ 6303503 h 6856161"/>
              <a:gd name="connsiteX2463" fmla="*/ 1578452 w 9298618"/>
              <a:gd name="connsiteY2463" fmla="*/ 6303503 h 6856161"/>
              <a:gd name="connsiteX2464" fmla="*/ 1578452 w 9298618"/>
              <a:gd name="connsiteY2464" fmla="*/ 6548578 h 6856161"/>
              <a:gd name="connsiteX2465" fmla="*/ 1895442 w 9298618"/>
              <a:gd name="connsiteY2465" fmla="*/ 6546569 h 6856161"/>
              <a:gd name="connsiteX2466" fmla="*/ 2136583 w 9298618"/>
              <a:gd name="connsiteY2466" fmla="*/ 6546569 h 6856161"/>
              <a:gd name="connsiteX2467" fmla="*/ 2136583 w 9298618"/>
              <a:gd name="connsiteY2467" fmla="*/ 6305427 h 6856161"/>
              <a:gd name="connsiteX2468" fmla="*/ 1895442 w 9298618"/>
              <a:gd name="connsiteY2468" fmla="*/ 6305427 h 6856161"/>
              <a:gd name="connsiteX2469" fmla="*/ 1895442 w 9298618"/>
              <a:gd name="connsiteY2469" fmla="*/ 6546569 h 6856161"/>
              <a:gd name="connsiteX2470" fmla="*/ 2215895 w 9298618"/>
              <a:gd name="connsiteY2470" fmla="*/ 6541138 h 6856161"/>
              <a:gd name="connsiteX2471" fmla="*/ 2446134 w 9298618"/>
              <a:gd name="connsiteY2471" fmla="*/ 6541138 h 6856161"/>
              <a:gd name="connsiteX2472" fmla="*/ 2446134 w 9298618"/>
              <a:gd name="connsiteY2472" fmla="*/ 6310900 h 6856161"/>
              <a:gd name="connsiteX2473" fmla="*/ 2215895 w 9298618"/>
              <a:gd name="connsiteY2473" fmla="*/ 6310900 h 6856161"/>
              <a:gd name="connsiteX2474" fmla="*/ 2215895 w 9298618"/>
              <a:gd name="connsiteY2474" fmla="*/ 6541138 h 6856161"/>
              <a:gd name="connsiteX2475" fmla="*/ 2536819 w 9298618"/>
              <a:gd name="connsiteY2475" fmla="*/ 6535238 h 6856161"/>
              <a:gd name="connsiteX2476" fmla="*/ 2755214 w 9298618"/>
              <a:gd name="connsiteY2476" fmla="*/ 6535238 h 6856161"/>
              <a:gd name="connsiteX2477" fmla="*/ 2755214 w 9298618"/>
              <a:gd name="connsiteY2477" fmla="*/ 6316843 h 6856161"/>
              <a:gd name="connsiteX2478" fmla="*/ 2536819 w 9298618"/>
              <a:gd name="connsiteY2478" fmla="*/ 6316843 h 6856161"/>
              <a:gd name="connsiteX2479" fmla="*/ 2536819 w 9298618"/>
              <a:gd name="connsiteY2479" fmla="*/ 6535238 h 6856161"/>
              <a:gd name="connsiteX2480" fmla="*/ 2855262 w 9298618"/>
              <a:gd name="connsiteY2480" fmla="*/ 6531775 h 6856161"/>
              <a:gd name="connsiteX2481" fmla="*/ 3066732 w 9298618"/>
              <a:gd name="connsiteY2481" fmla="*/ 6531775 h 6856161"/>
              <a:gd name="connsiteX2482" fmla="*/ 3066732 w 9298618"/>
              <a:gd name="connsiteY2482" fmla="*/ 6320306 h 6856161"/>
              <a:gd name="connsiteX2483" fmla="*/ 2855262 w 9298618"/>
              <a:gd name="connsiteY2483" fmla="*/ 6320306 h 6856161"/>
              <a:gd name="connsiteX2484" fmla="*/ 2855262 w 9298618"/>
              <a:gd name="connsiteY2484" fmla="*/ 6531775 h 6856161"/>
              <a:gd name="connsiteX2485" fmla="*/ 3176699 w 9298618"/>
              <a:gd name="connsiteY2485" fmla="*/ 6525319 h 6856161"/>
              <a:gd name="connsiteX2486" fmla="*/ 3375342 w 9298618"/>
              <a:gd name="connsiteY2486" fmla="*/ 6525319 h 6856161"/>
              <a:gd name="connsiteX2487" fmla="*/ 3375342 w 9298618"/>
              <a:gd name="connsiteY2487" fmla="*/ 6326676 h 6856161"/>
              <a:gd name="connsiteX2488" fmla="*/ 3176699 w 9298618"/>
              <a:gd name="connsiteY2488" fmla="*/ 6326676 h 6856161"/>
              <a:gd name="connsiteX2489" fmla="*/ 3176699 w 9298618"/>
              <a:gd name="connsiteY2489" fmla="*/ 6525319 h 6856161"/>
              <a:gd name="connsiteX2490" fmla="*/ 3496126 w 9298618"/>
              <a:gd name="connsiteY2490" fmla="*/ 6520872 h 6856161"/>
              <a:gd name="connsiteX2491" fmla="*/ 3685876 w 9298618"/>
              <a:gd name="connsiteY2491" fmla="*/ 6520872 h 6856161"/>
              <a:gd name="connsiteX2492" fmla="*/ 3685876 w 9298618"/>
              <a:gd name="connsiteY2492" fmla="*/ 6331123 h 6856161"/>
              <a:gd name="connsiteX2493" fmla="*/ 3496126 w 9298618"/>
              <a:gd name="connsiteY2493" fmla="*/ 6331123 h 6856161"/>
              <a:gd name="connsiteX2494" fmla="*/ 3496126 w 9298618"/>
              <a:gd name="connsiteY2494" fmla="*/ 6520872 h 6856161"/>
              <a:gd name="connsiteX2495" fmla="*/ 3817093 w 9298618"/>
              <a:gd name="connsiteY2495" fmla="*/ 6514972 h 6856161"/>
              <a:gd name="connsiteX2496" fmla="*/ 3994956 w 9298618"/>
              <a:gd name="connsiteY2496" fmla="*/ 6514972 h 6856161"/>
              <a:gd name="connsiteX2497" fmla="*/ 3994956 w 9298618"/>
              <a:gd name="connsiteY2497" fmla="*/ 6337109 h 6856161"/>
              <a:gd name="connsiteX2498" fmla="*/ 3817093 w 9298618"/>
              <a:gd name="connsiteY2498" fmla="*/ 6337109 h 6856161"/>
              <a:gd name="connsiteX2499" fmla="*/ 3817093 w 9298618"/>
              <a:gd name="connsiteY2499" fmla="*/ 6514972 h 6856161"/>
              <a:gd name="connsiteX2500" fmla="*/ 4135536 w 9298618"/>
              <a:gd name="connsiteY2500" fmla="*/ 6511509 h 6856161"/>
              <a:gd name="connsiteX2501" fmla="*/ 4306516 w 9298618"/>
              <a:gd name="connsiteY2501" fmla="*/ 6511509 h 6856161"/>
              <a:gd name="connsiteX2502" fmla="*/ 4306516 w 9298618"/>
              <a:gd name="connsiteY2502" fmla="*/ 6340529 h 6856161"/>
              <a:gd name="connsiteX2503" fmla="*/ 4135536 w 9298618"/>
              <a:gd name="connsiteY2503" fmla="*/ 6340529 h 6856161"/>
              <a:gd name="connsiteX2504" fmla="*/ 4135536 w 9298618"/>
              <a:gd name="connsiteY2504" fmla="*/ 6511509 h 6856161"/>
              <a:gd name="connsiteX2505" fmla="*/ 4456460 w 9298618"/>
              <a:gd name="connsiteY2505" fmla="*/ 6505566 h 6856161"/>
              <a:gd name="connsiteX2506" fmla="*/ 4615554 w 9298618"/>
              <a:gd name="connsiteY2506" fmla="*/ 6505566 h 6856161"/>
              <a:gd name="connsiteX2507" fmla="*/ 4615554 w 9298618"/>
              <a:gd name="connsiteY2507" fmla="*/ 6346472 h 6856161"/>
              <a:gd name="connsiteX2508" fmla="*/ 4456460 w 9298618"/>
              <a:gd name="connsiteY2508" fmla="*/ 6346472 h 6856161"/>
              <a:gd name="connsiteX2509" fmla="*/ 4456460 w 9298618"/>
              <a:gd name="connsiteY2509" fmla="*/ 6505566 h 6856161"/>
              <a:gd name="connsiteX2510" fmla="*/ 5093391 w 9298618"/>
              <a:gd name="connsiteY2510" fmla="*/ 6498639 h 6856161"/>
              <a:gd name="connsiteX2511" fmla="*/ 5238674 w 9298618"/>
              <a:gd name="connsiteY2511" fmla="*/ 6498639 h 6856161"/>
              <a:gd name="connsiteX2512" fmla="*/ 5238674 w 9298618"/>
              <a:gd name="connsiteY2512" fmla="*/ 6353356 h 6856161"/>
              <a:gd name="connsiteX2513" fmla="*/ 5093391 w 9298618"/>
              <a:gd name="connsiteY2513" fmla="*/ 6353356 h 6856161"/>
              <a:gd name="connsiteX2514" fmla="*/ 5093391 w 9298618"/>
              <a:gd name="connsiteY2514" fmla="*/ 6498639 h 6856161"/>
              <a:gd name="connsiteX2515" fmla="*/ 5727841 w 9298618"/>
              <a:gd name="connsiteY2515" fmla="*/ 6494193 h 6856161"/>
              <a:gd name="connsiteX2516" fmla="*/ 5864231 w 9298618"/>
              <a:gd name="connsiteY2516" fmla="*/ 6494193 h 6856161"/>
              <a:gd name="connsiteX2517" fmla="*/ 5864231 w 9298618"/>
              <a:gd name="connsiteY2517" fmla="*/ 6357802 h 6856161"/>
              <a:gd name="connsiteX2518" fmla="*/ 5727841 w 9298618"/>
              <a:gd name="connsiteY2518" fmla="*/ 6357802 h 6856161"/>
              <a:gd name="connsiteX2519" fmla="*/ 5727841 w 9298618"/>
              <a:gd name="connsiteY2519" fmla="*/ 6494193 h 6856161"/>
              <a:gd name="connsiteX2520" fmla="*/ 6361778 w 9298618"/>
              <a:gd name="connsiteY2520" fmla="*/ 6490259 h 6856161"/>
              <a:gd name="connsiteX2521" fmla="*/ 6490259 w 9298618"/>
              <a:gd name="connsiteY2521" fmla="*/ 6490259 h 6856161"/>
              <a:gd name="connsiteX2522" fmla="*/ 6490259 w 9298618"/>
              <a:gd name="connsiteY2522" fmla="*/ 6361778 h 6856161"/>
              <a:gd name="connsiteX2523" fmla="*/ 6361778 w 9298618"/>
              <a:gd name="connsiteY2523" fmla="*/ 6361778 h 6856161"/>
              <a:gd name="connsiteX2524" fmla="*/ 6361778 w 9298618"/>
              <a:gd name="connsiteY2524" fmla="*/ 6490259 h 6856161"/>
              <a:gd name="connsiteX2525" fmla="*/ 6995758 w 9298618"/>
              <a:gd name="connsiteY2525" fmla="*/ 6486283 h 6856161"/>
              <a:gd name="connsiteX2526" fmla="*/ 7116330 w 9298618"/>
              <a:gd name="connsiteY2526" fmla="*/ 6486283 h 6856161"/>
              <a:gd name="connsiteX2527" fmla="*/ 7116330 w 9298618"/>
              <a:gd name="connsiteY2527" fmla="*/ 6365712 h 6856161"/>
              <a:gd name="connsiteX2528" fmla="*/ 6995758 w 9298618"/>
              <a:gd name="connsiteY2528" fmla="*/ 6365712 h 6856161"/>
              <a:gd name="connsiteX2529" fmla="*/ 6995758 w 9298618"/>
              <a:gd name="connsiteY2529" fmla="*/ 6486283 h 6856161"/>
              <a:gd name="connsiteX2530" fmla="*/ 7629183 w 9298618"/>
              <a:gd name="connsiteY2530" fmla="*/ 6482863 h 6856161"/>
              <a:gd name="connsiteX2531" fmla="*/ 7742827 w 9298618"/>
              <a:gd name="connsiteY2531" fmla="*/ 6482863 h 6856161"/>
              <a:gd name="connsiteX2532" fmla="*/ 7742827 w 9298618"/>
              <a:gd name="connsiteY2532" fmla="*/ 6369218 h 6856161"/>
              <a:gd name="connsiteX2533" fmla="*/ 7629183 w 9298618"/>
              <a:gd name="connsiteY2533" fmla="*/ 6369218 h 6856161"/>
              <a:gd name="connsiteX2534" fmla="*/ 7629183 w 9298618"/>
              <a:gd name="connsiteY2534" fmla="*/ 6482863 h 6856161"/>
              <a:gd name="connsiteX2535" fmla="*/ 8267609 w 9298618"/>
              <a:gd name="connsiteY2535" fmla="*/ 6474440 h 6856161"/>
              <a:gd name="connsiteX2536" fmla="*/ 8364451 w 9298618"/>
              <a:gd name="connsiteY2536" fmla="*/ 6474440 h 6856161"/>
              <a:gd name="connsiteX2537" fmla="*/ 8364451 w 9298618"/>
              <a:gd name="connsiteY2537" fmla="*/ 6377598 h 6856161"/>
              <a:gd name="connsiteX2538" fmla="*/ 8267609 w 9298618"/>
              <a:gd name="connsiteY2538" fmla="*/ 6377598 h 6856161"/>
              <a:gd name="connsiteX2539" fmla="*/ 8267609 w 9298618"/>
              <a:gd name="connsiteY2539" fmla="*/ 6474440 h 6856161"/>
              <a:gd name="connsiteX2540" fmla="*/ 8915399 w 9298618"/>
              <a:gd name="connsiteY2540" fmla="*/ 6456653 h 6856161"/>
              <a:gd name="connsiteX2541" fmla="*/ 8976669 w 9298618"/>
              <a:gd name="connsiteY2541" fmla="*/ 6456653 h 6856161"/>
              <a:gd name="connsiteX2542" fmla="*/ 8976669 w 9298618"/>
              <a:gd name="connsiteY2542" fmla="*/ 6395385 h 6856161"/>
              <a:gd name="connsiteX2543" fmla="*/ 8915399 w 9298618"/>
              <a:gd name="connsiteY2543" fmla="*/ 6395385 h 6856161"/>
              <a:gd name="connsiteX2544" fmla="*/ 8915399 w 9298618"/>
              <a:gd name="connsiteY2544" fmla="*/ 6456653 h 6856161"/>
              <a:gd name="connsiteX2545" fmla="*/ 21763 w 9298618"/>
              <a:gd name="connsiteY2545" fmla="*/ 6845259 h 6856161"/>
              <a:gd name="connsiteX2546" fmla="*/ 230282 w 9298618"/>
              <a:gd name="connsiteY2546" fmla="*/ 6845259 h 6856161"/>
              <a:gd name="connsiteX2547" fmla="*/ 230282 w 9298618"/>
              <a:gd name="connsiteY2547" fmla="*/ 6636740 h 6856161"/>
              <a:gd name="connsiteX2548" fmla="*/ 21763 w 9298618"/>
              <a:gd name="connsiteY2548" fmla="*/ 6636740 h 6856161"/>
              <a:gd name="connsiteX2549" fmla="*/ 21763 w 9298618"/>
              <a:gd name="connsiteY2549" fmla="*/ 6845259 h 6856161"/>
              <a:gd name="connsiteX2550" fmla="*/ 330800 w 9298618"/>
              <a:gd name="connsiteY2550" fmla="*/ 6851202 h 6856161"/>
              <a:gd name="connsiteX2551" fmla="*/ 551163 w 9298618"/>
              <a:gd name="connsiteY2551" fmla="*/ 6851202 h 6856161"/>
              <a:gd name="connsiteX2552" fmla="*/ 551163 w 9298618"/>
              <a:gd name="connsiteY2552" fmla="*/ 6630840 h 6856161"/>
              <a:gd name="connsiteX2553" fmla="*/ 330800 w 9298618"/>
              <a:gd name="connsiteY2553" fmla="*/ 6630840 h 6856161"/>
              <a:gd name="connsiteX2554" fmla="*/ 330800 w 9298618"/>
              <a:gd name="connsiteY2554" fmla="*/ 6851202 h 6856161"/>
              <a:gd name="connsiteX2555" fmla="*/ 643344 w 9298618"/>
              <a:gd name="connsiteY2555" fmla="*/ 6853682 h 6856161"/>
              <a:gd name="connsiteX2556" fmla="*/ 868666 w 9298618"/>
              <a:gd name="connsiteY2556" fmla="*/ 6853682 h 6856161"/>
              <a:gd name="connsiteX2557" fmla="*/ 868666 w 9298618"/>
              <a:gd name="connsiteY2557" fmla="*/ 6628360 h 6856161"/>
              <a:gd name="connsiteX2558" fmla="*/ 643344 w 9298618"/>
              <a:gd name="connsiteY2558" fmla="*/ 6628360 h 6856161"/>
              <a:gd name="connsiteX2559" fmla="*/ 643344 w 9298618"/>
              <a:gd name="connsiteY2559" fmla="*/ 6853682 h 6856161"/>
              <a:gd name="connsiteX2560" fmla="*/ 956357 w 9298618"/>
              <a:gd name="connsiteY2560" fmla="*/ 6855648 h 6856161"/>
              <a:gd name="connsiteX2561" fmla="*/ 1185613 w 9298618"/>
              <a:gd name="connsiteY2561" fmla="*/ 6855648 h 6856161"/>
              <a:gd name="connsiteX2562" fmla="*/ 1185613 w 9298618"/>
              <a:gd name="connsiteY2562" fmla="*/ 6626393 h 6856161"/>
              <a:gd name="connsiteX2563" fmla="*/ 956357 w 9298618"/>
              <a:gd name="connsiteY2563" fmla="*/ 6626393 h 6856161"/>
              <a:gd name="connsiteX2564" fmla="*/ 956357 w 9298618"/>
              <a:gd name="connsiteY2564" fmla="*/ 6855648 h 6856161"/>
              <a:gd name="connsiteX2565" fmla="*/ 1270868 w 9298618"/>
              <a:gd name="connsiteY2565" fmla="*/ 6856162 h 6856161"/>
              <a:gd name="connsiteX2566" fmla="*/ 1501107 w 9298618"/>
              <a:gd name="connsiteY2566" fmla="*/ 6856162 h 6856161"/>
              <a:gd name="connsiteX2567" fmla="*/ 1501107 w 9298618"/>
              <a:gd name="connsiteY2567" fmla="*/ 6625923 h 6856161"/>
              <a:gd name="connsiteX2568" fmla="*/ 1270868 w 9298618"/>
              <a:gd name="connsiteY2568" fmla="*/ 6625923 h 6856161"/>
              <a:gd name="connsiteX2569" fmla="*/ 1270868 w 9298618"/>
              <a:gd name="connsiteY2569" fmla="*/ 6856162 h 6856161"/>
              <a:gd name="connsiteX2570" fmla="*/ 1586874 w 9298618"/>
              <a:gd name="connsiteY2570" fmla="*/ 6855178 h 6856161"/>
              <a:gd name="connsiteX2571" fmla="*/ 1815147 w 9298618"/>
              <a:gd name="connsiteY2571" fmla="*/ 6855178 h 6856161"/>
              <a:gd name="connsiteX2572" fmla="*/ 1815147 w 9298618"/>
              <a:gd name="connsiteY2572" fmla="*/ 6626906 h 6856161"/>
              <a:gd name="connsiteX2573" fmla="*/ 1586874 w 9298618"/>
              <a:gd name="connsiteY2573" fmla="*/ 6626906 h 6856161"/>
              <a:gd name="connsiteX2574" fmla="*/ 1586874 w 9298618"/>
              <a:gd name="connsiteY2574" fmla="*/ 6855178 h 6856161"/>
              <a:gd name="connsiteX2575" fmla="*/ 1903352 w 9298618"/>
              <a:gd name="connsiteY2575" fmla="*/ 6853682 h 6856161"/>
              <a:gd name="connsiteX2576" fmla="*/ 2128674 w 9298618"/>
              <a:gd name="connsiteY2576" fmla="*/ 6853682 h 6856161"/>
              <a:gd name="connsiteX2577" fmla="*/ 2128674 w 9298618"/>
              <a:gd name="connsiteY2577" fmla="*/ 6628360 h 6856161"/>
              <a:gd name="connsiteX2578" fmla="*/ 1903352 w 9298618"/>
              <a:gd name="connsiteY2578" fmla="*/ 6628360 h 6856161"/>
              <a:gd name="connsiteX2579" fmla="*/ 1903352 w 9298618"/>
              <a:gd name="connsiteY2579" fmla="*/ 6853682 h 6856161"/>
              <a:gd name="connsiteX2580" fmla="*/ 2221795 w 9298618"/>
              <a:gd name="connsiteY2580" fmla="*/ 6850219 h 6856161"/>
              <a:gd name="connsiteX2581" fmla="*/ 2440191 w 9298618"/>
              <a:gd name="connsiteY2581" fmla="*/ 6850219 h 6856161"/>
              <a:gd name="connsiteX2582" fmla="*/ 2440191 w 9298618"/>
              <a:gd name="connsiteY2582" fmla="*/ 6631823 h 6856161"/>
              <a:gd name="connsiteX2583" fmla="*/ 2221795 w 9298618"/>
              <a:gd name="connsiteY2583" fmla="*/ 6631823 h 6856161"/>
              <a:gd name="connsiteX2584" fmla="*/ 2221795 w 9298618"/>
              <a:gd name="connsiteY2584" fmla="*/ 6850219 h 6856161"/>
              <a:gd name="connsiteX2585" fmla="*/ 2541735 w 9298618"/>
              <a:gd name="connsiteY2585" fmla="*/ 6845259 h 6856161"/>
              <a:gd name="connsiteX2586" fmla="*/ 2750255 w 9298618"/>
              <a:gd name="connsiteY2586" fmla="*/ 6845259 h 6856161"/>
              <a:gd name="connsiteX2587" fmla="*/ 2750255 w 9298618"/>
              <a:gd name="connsiteY2587" fmla="*/ 6636740 h 6856161"/>
              <a:gd name="connsiteX2588" fmla="*/ 2541735 w 9298618"/>
              <a:gd name="connsiteY2588" fmla="*/ 6636740 h 6856161"/>
              <a:gd name="connsiteX2589" fmla="*/ 2541735 w 9298618"/>
              <a:gd name="connsiteY2589" fmla="*/ 6845259 h 6856161"/>
              <a:gd name="connsiteX2590" fmla="*/ 2859239 w 9298618"/>
              <a:gd name="connsiteY2590" fmla="*/ 6842822 h 6856161"/>
              <a:gd name="connsiteX2591" fmla="*/ 3062798 w 9298618"/>
              <a:gd name="connsiteY2591" fmla="*/ 6842822 h 6856161"/>
              <a:gd name="connsiteX2592" fmla="*/ 3062798 w 9298618"/>
              <a:gd name="connsiteY2592" fmla="*/ 6639262 h 6856161"/>
              <a:gd name="connsiteX2593" fmla="*/ 2859239 w 9298618"/>
              <a:gd name="connsiteY2593" fmla="*/ 6639262 h 6856161"/>
              <a:gd name="connsiteX2594" fmla="*/ 2859239 w 9298618"/>
              <a:gd name="connsiteY2594" fmla="*/ 6842822 h 6856161"/>
              <a:gd name="connsiteX2595" fmla="*/ 3179649 w 9298618"/>
              <a:gd name="connsiteY2595" fmla="*/ 6837392 h 6856161"/>
              <a:gd name="connsiteX2596" fmla="*/ 3372349 w 9298618"/>
              <a:gd name="connsiteY2596" fmla="*/ 6837392 h 6856161"/>
              <a:gd name="connsiteX2597" fmla="*/ 3372349 w 9298618"/>
              <a:gd name="connsiteY2597" fmla="*/ 6644692 h 6856161"/>
              <a:gd name="connsiteX2598" fmla="*/ 3179649 w 9298618"/>
              <a:gd name="connsiteY2598" fmla="*/ 6644692 h 6856161"/>
              <a:gd name="connsiteX2599" fmla="*/ 3179649 w 9298618"/>
              <a:gd name="connsiteY2599" fmla="*/ 6837392 h 6856161"/>
              <a:gd name="connsiteX2600" fmla="*/ 3817093 w 9298618"/>
              <a:gd name="connsiteY2600" fmla="*/ 6829952 h 6856161"/>
              <a:gd name="connsiteX2601" fmla="*/ 3994956 w 9298618"/>
              <a:gd name="connsiteY2601" fmla="*/ 6829952 h 6856161"/>
              <a:gd name="connsiteX2602" fmla="*/ 3994956 w 9298618"/>
              <a:gd name="connsiteY2602" fmla="*/ 6652089 h 6856161"/>
              <a:gd name="connsiteX2603" fmla="*/ 3817093 w 9298618"/>
              <a:gd name="connsiteY2603" fmla="*/ 6652089 h 6856161"/>
              <a:gd name="connsiteX2604" fmla="*/ 3817093 w 9298618"/>
              <a:gd name="connsiteY2604" fmla="*/ 6829952 h 6856161"/>
              <a:gd name="connsiteX2605" fmla="*/ 4453510 w 9298618"/>
              <a:gd name="connsiteY2605" fmla="*/ 6823539 h 6856161"/>
              <a:gd name="connsiteX2606" fmla="*/ 4618547 w 9298618"/>
              <a:gd name="connsiteY2606" fmla="*/ 6823539 h 6856161"/>
              <a:gd name="connsiteX2607" fmla="*/ 4618547 w 9298618"/>
              <a:gd name="connsiteY2607" fmla="*/ 6658502 h 6856161"/>
              <a:gd name="connsiteX2608" fmla="*/ 4453510 w 9298618"/>
              <a:gd name="connsiteY2608" fmla="*/ 6658502 h 6856161"/>
              <a:gd name="connsiteX2609" fmla="*/ 4453510 w 9298618"/>
              <a:gd name="connsiteY2609" fmla="*/ 6823539 h 6856161"/>
              <a:gd name="connsiteX2610" fmla="*/ 4769987 w 9298618"/>
              <a:gd name="connsiteY2610" fmla="*/ 6822043 h 6856161"/>
              <a:gd name="connsiteX2611" fmla="*/ 4932074 w 9298618"/>
              <a:gd name="connsiteY2611" fmla="*/ 6822043 h 6856161"/>
              <a:gd name="connsiteX2612" fmla="*/ 4932074 w 9298618"/>
              <a:gd name="connsiteY2612" fmla="*/ 6659956 h 6856161"/>
              <a:gd name="connsiteX2613" fmla="*/ 4769987 w 9298618"/>
              <a:gd name="connsiteY2613" fmla="*/ 6659956 h 6856161"/>
              <a:gd name="connsiteX2614" fmla="*/ 4769987 w 9298618"/>
              <a:gd name="connsiteY2614" fmla="*/ 6822043 h 6856161"/>
              <a:gd name="connsiteX2615" fmla="*/ 5406404 w 9298618"/>
              <a:gd name="connsiteY2615" fmla="*/ 6815629 h 6856161"/>
              <a:gd name="connsiteX2616" fmla="*/ 5555621 w 9298618"/>
              <a:gd name="connsiteY2616" fmla="*/ 6815629 h 6856161"/>
              <a:gd name="connsiteX2617" fmla="*/ 5555621 w 9298618"/>
              <a:gd name="connsiteY2617" fmla="*/ 6666412 h 6856161"/>
              <a:gd name="connsiteX2618" fmla="*/ 5406404 w 9298618"/>
              <a:gd name="connsiteY2618" fmla="*/ 6666412 h 6856161"/>
              <a:gd name="connsiteX2619" fmla="*/ 5406404 w 9298618"/>
              <a:gd name="connsiteY2619" fmla="*/ 6815629 h 6856161"/>
              <a:gd name="connsiteX2620" fmla="*/ 6040342 w 9298618"/>
              <a:gd name="connsiteY2620" fmla="*/ 6811696 h 6856161"/>
              <a:gd name="connsiteX2621" fmla="*/ 6181649 w 9298618"/>
              <a:gd name="connsiteY2621" fmla="*/ 6811696 h 6856161"/>
              <a:gd name="connsiteX2622" fmla="*/ 6181649 w 9298618"/>
              <a:gd name="connsiteY2622" fmla="*/ 6670389 h 6856161"/>
              <a:gd name="connsiteX2623" fmla="*/ 6040342 w 9298618"/>
              <a:gd name="connsiteY2623" fmla="*/ 6670389 h 6856161"/>
              <a:gd name="connsiteX2624" fmla="*/ 6040342 w 9298618"/>
              <a:gd name="connsiteY2624" fmla="*/ 6811696 h 6856161"/>
              <a:gd name="connsiteX2625" fmla="*/ 6674322 w 9298618"/>
              <a:gd name="connsiteY2625" fmla="*/ 6807720 h 6856161"/>
              <a:gd name="connsiteX2626" fmla="*/ 6807719 w 9298618"/>
              <a:gd name="connsiteY2626" fmla="*/ 6807720 h 6856161"/>
              <a:gd name="connsiteX2627" fmla="*/ 6807719 w 9298618"/>
              <a:gd name="connsiteY2627" fmla="*/ 6674322 h 6856161"/>
              <a:gd name="connsiteX2628" fmla="*/ 6674322 w 9298618"/>
              <a:gd name="connsiteY2628" fmla="*/ 6674322 h 6856161"/>
              <a:gd name="connsiteX2629" fmla="*/ 6674322 w 9298618"/>
              <a:gd name="connsiteY2629" fmla="*/ 6807720 h 6856161"/>
              <a:gd name="connsiteX2630" fmla="*/ 7310739 w 9298618"/>
              <a:gd name="connsiteY2630" fmla="*/ 6801306 h 6856161"/>
              <a:gd name="connsiteX2631" fmla="*/ 7431310 w 9298618"/>
              <a:gd name="connsiteY2631" fmla="*/ 6801306 h 6856161"/>
              <a:gd name="connsiteX2632" fmla="*/ 7431310 w 9298618"/>
              <a:gd name="connsiteY2632" fmla="*/ 6680736 h 6856161"/>
              <a:gd name="connsiteX2633" fmla="*/ 7310739 w 9298618"/>
              <a:gd name="connsiteY2633" fmla="*/ 6680736 h 6856161"/>
              <a:gd name="connsiteX2634" fmla="*/ 7310739 w 9298618"/>
              <a:gd name="connsiteY2634" fmla="*/ 6801306 h 6856161"/>
              <a:gd name="connsiteX2635" fmla="*/ 7950620 w 9298618"/>
              <a:gd name="connsiteY2635" fmla="*/ 6791430 h 6856161"/>
              <a:gd name="connsiteX2636" fmla="*/ 8051437 w 9298618"/>
              <a:gd name="connsiteY2636" fmla="*/ 6791430 h 6856161"/>
              <a:gd name="connsiteX2637" fmla="*/ 8051437 w 9298618"/>
              <a:gd name="connsiteY2637" fmla="*/ 6690612 h 6856161"/>
              <a:gd name="connsiteX2638" fmla="*/ 7950620 w 9298618"/>
              <a:gd name="connsiteY2638" fmla="*/ 6690612 h 6856161"/>
              <a:gd name="connsiteX2639" fmla="*/ 7950620 w 9298618"/>
              <a:gd name="connsiteY2639" fmla="*/ 6791430 h 685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</a:cxnLst>
            <a:rect l="l" t="t" r="r" b="b"/>
            <a:pathLst>
              <a:path w="9298618" h="6856161">
                <a:moveTo>
                  <a:pt x="0" y="0"/>
                </a:moveTo>
                <a:lnTo>
                  <a:pt x="252002" y="0"/>
                </a:lnTo>
                <a:lnTo>
                  <a:pt x="252002" y="252002"/>
                </a:lnTo>
                <a:lnTo>
                  <a:pt x="0" y="252002"/>
                </a:lnTo>
                <a:lnTo>
                  <a:pt x="0" y="0"/>
                </a:lnTo>
                <a:close/>
                <a:moveTo>
                  <a:pt x="315023" y="252002"/>
                </a:moveTo>
                <a:lnTo>
                  <a:pt x="567025" y="252002"/>
                </a:lnTo>
                <a:lnTo>
                  <a:pt x="567025" y="0"/>
                </a:lnTo>
                <a:lnTo>
                  <a:pt x="315023" y="0"/>
                </a:lnTo>
                <a:lnTo>
                  <a:pt x="315023" y="252002"/>
                </a:lnTo>
                <a:close/>
                <a:moveTo>
                  <a:pt x="630004" y="252002"/>
                </a:moveTo>
                <a:lnTo>
                  <a:pt x="882005" y="252002"/>
                </a:lnTo>
                <a:lnTo>
                  <a:pt x="882005" y="0"/>
                </a:lnTo>
                <a:lnTo>
                  <a:pt x="630004" y="0"/>
                </a:lnTo>
                <a:lnTo>
                  <a:pt x="630004" y="252002"/>
                </a:lnTo>
                <a:close/>
                <a:moveTo>
                  <a:pt x="944985" y="252002"/>
                </a:moveTo>
                <a:lnTo>
                  <a:pt x="1196986" y="252002"/>
                </a:lnTo>
                <a:lnTo>
                  <a:pt x="1196986" y="0"/>
                </a:lnTo>
                <a:lnTo>
                  <a:pt x="944985" y="0"/>
                </a:lnTo>
                <a:lnTo>
                  <a:pt x="944985" y="252002"/>
                </a:lnTo>
                <a:close/>
                <a:moveTo>
                  <a:pt x="1260008" y="252002"/>
                </a:moveTo>
                <a:lnTo>
                  <a:pt x="1512009" y="252002"/>
                </a:lnTo>
                <a:lnTo>
                  <a:pt x="1512009" y="0"/>
                </a:lnTo>
                <a:lnTo>
                  <a:pt x="1260008" y="0"/>
                </a:lnTo>
                <a:lnTo>
                  <a:pt x="1260008" y="252002"/>
                </a:lnTo>
                <a:close/>
                <a:moveTo>
                  <a:pt x="1574988" y="252002"/>
                </a:moveTo>
                <a:lnTo>
                  <a:pt x="1826990" y="252002"/>
                </a:lnTo>
                <a:lnTo>
                  <a:pt x="1826990" y="0"/>
                </a:lnTo>
                <a:lnTo>
                  <a:pt x="1574988" y="0"/>
                </a:lnTo>
                <a:lnTo>
                  <a:pt x="1574988" y="252002"/>
                </a:lnTo>
                <a:close/>
                <a:moveTo>
                  <a:pt x="1890012" y="252002"/>
                </a:moveTo>
                <a:lnTo>
                  <a:pt x="2142013" y="252002"/>
                </a:lnTo>
                <a:lnTo>
                  <a:pt x="2142013" y="0"/>
                </a:lnTo>
                <a:lnTo>
                  <a:pt x="1890012" y="0"/>
                </a:lnTo>
                <a:lnTo>
                  <a:pt x="1890012" y="252002"/>
                </a:lnTo>
                <a:close/>
                <a:moveTo>
                  <a:pt x="2204992" y="252002"/>
                </a:moveTo>
                <a:lnTo>
                  <a:pt x="2456994" y="252002"/>
                </a:lnTo>
                <a:lnTo>
                  <a:pt x="2456994" y="0"/>
                </a:lnTo>
                <a:lnTo>
                  <a:pt x="2204992" y="0"/>
                </a:lnTo>
                <a:lnTo>
                  <a:pt x="2204992" y="252002"/>
                </a:lnTo>
                <a:close/>
                <a:moveTo>
                  <a:pt x="2520016" y="252002"/>
                </a:moveTo>
                <a:lnTo>
                  <a:pt x="2772017" y="252002"/>
                </a:lnTo>
                <a:lnTo>
                  <a:pt x="2772017" y="0"/>
                </a:lnTo>
                <a:lnTo>
                  <a:pt x="2520016" y="0"/>
                </a:lnTo>
                <a:lnTo>
                  <a:pt x="2520016" y="252002"/>
                </a:lnTo>
                <a:close/>
                <a:moveTo>
                  <a:pt x="2834996" y="252002"/>
                </a:moveTo>
                <a:lnTo>
                  <a:pt x="3086998" y="252002"/>
                </a:lnTo>
                <a:lnTo>
                  <a:pt x="3086998" y="0"/>
                </a:lnTo>
                <a:lnTo>
                  <a:pt x="2834996" y="0"/>
                </a:lnTo>
                <a:lnTo>
                  <a:pt x="2834996" y="252002"/>
                </a:lnTo>
                <a:close/>
                <a:moveTo>
                  <a:pt x="3152500" y="249522"/>
                </a:moveTo>
                <a:lnTo>
                  <a:pt x="3399541" y="249522"/>
                </a:lnTo>
                <a:lnTo>
                  <a:pt x="3399541" y="2480"/>
                </a:lnTo>
                <a:lnTo>
                  <a:pt x="3152500" y="2480"/>
                </a:lnTo>
                <a:lnTo>
                  <a:pt x="3152500" y="249522"/>
                </a:lnTo>
                <a:close/>
                <a:moveTo>
                  <a:pt x="3468976" y="248068"/>
                </a:moveTo>
                <a:lnTo>
                  <a:pt x="3713068" y="248068"/>
                </a:lnTo>
                <a:lnTo>
                  <a:pt x="3713068" y="3934"/>
                </a:lnTo>
                <a:lnTo>
                  <a:pt x="3468976" y="3934"/>
                </a:lnTo>
                <a:lnTo>
                  <a:pt x="3468976" y="248025"/>
                </a:lnTo>
                <a:close/>
                <a:moveTo>
                  <a:pt x="3787933" y="244092"/>
                </a:moveTo>
                <a:lnTo>
                  <a:pt x="4024115" y="244092"/>
                </a:lnTo>
                <a:lnTo>
                  <a:pt x="4024115" y="7910"/>
                </a:lnTo>
                <a:lnTo>
                  <a:pt x="3787933" y="7910"/>
                </a:lnTo>
                <a:lnTo>
                  <a:pt x="3787933" y="244092"/>
                </a:lnTo>
                <a:close/>
                <a:moveTo>
                  <a:pt x="4105864" y="241142"/>
                </a:moveTo>
                <a:lnTo>
                  <a:pt x="4336103" y="241142"/>
                </a:lnTo>
                <a:lnTo>
                  <a:pt x="4336103" y="10860"/>
                </a:lnTo>
                <a:lnTo>
                  <a:pt x="4105864" y="10860"/>
                </a:lnTo>
                <a:lnTo>
                  <a:pt x="4105864" y="241099"/>
                </a:lnTo>
                <a:close/>
                <a:moveTo>
                  <a:pt x="4426831" y="235199"/>
                </a:moveTo>
                <a:lnTo>
                  <a:pt x="4645226" y="235199"/>
                </a:lnTo>
                <a:lnTo>
                  <a:pt x="4645226" y="16803"/>
                </a:lnTo>
                <a:lnTo>
                  <a:pt x="4426831" y="16803"/>
                </a:lnTo>
                <a:lnTo>
                  <a:pt x="4426831" y="235199"/>
                </a:lnTo>
                <a:close/>
                <a:moveTo>
                  <a:pt x="4745274" y="231735"/>
                </a:moveTo>
                <a:lnTo>
                  <a:pt x="4956743" y="231735"/>
                </a:lnTo>
                <a:lnTo>
                  <a:pt x="4956743" y="20266"/>
                </a:lnTo>
                <a:lnTo>
                  <a:pt x="4745274" y="20266"/>
                </a:lnTo>
                <a:lnTo>
                  <a:pt x="4745274" y="231735"/>
                </a:lnTo>
                <a:close/>
                <a:moveTo>
                  <a:pt x="5066711" y="225322"/>
                </a:moveTo>
                <a:lnTo>
                  <a:pt x="5265354" y="225322"/>
                </a:lnTo>
                <a:lnTo>
                  <a:pt x="5265354" y="26680"/>
                </a:lnTo>
                <a:lnTo>
                  <a:pt x="5066711" y="26680"/>
                </a:lnTo>
                <a:lnTo>
                  <a:pt x="5066711" y="225322"/>
                </a:lnTo>
                <a:close/>
                <a:moveTo>
                  <a:pt x="5387634" y="219379"/>
                </a:moveTo>
                <a:lnTo>
                  <a:pt x="5574391" y="219379"/>
                </a:lnTo>
                <a:lnTo>
                  <a:pt x="5574391" y="32623"/>
                </a:lnTo>
                <a:lnTo>
                  <a:pt x="5387634" y="32623"/>
                </a:lnTo>
                <a:lnTo>
                  <a:pt x="5387634" y="219379"/>
                </a:lnTo>
                <a:close/>
                <a:moveTo>
                  <a:pt x="5705095" y="216899"/>
                </a:moveTo>
                <a:lnTo>
                  <a:pt x="5886935" y="216899"/>
                </a:lnTo>
                <a:lnTo>
                  <a:pt x="5886935" y="35060"/>
                </a:lnTo>
                <a:lnTo>
                  <a:pt x="5705095" y="35060"/>
                </a:lnTo>
                <a:lnTo>
                  <a:pt x="5705095" y="216899"/>
                </a:lnTo>
                <a:close/>
                <a:moveTo>
                  <a:pt x="6024565" y="212453"/>
                </a:moveTo>
                <a:lnTo>
                  <a:pt x="6197511" y="212453"/>
                </a:lnTo>
                <a:lnTo>
                  <a:pt x="6197511" y="39506"/>
                </a:lnTo>
                <a:lnTo>
                  <a:pt x="6024565" y="39506"/>
                </a:lnTo>
                <a:lnTo>
                  <a:pt x="6024565" y="212453"/>
                </a:lnTo>
                <a:close/>
                <a:moveTo>
                  <a:pt x="6661453" y="205569"/>
                </a:moveTo>
                <a:lnTo>
                  <a:pt x="6820546" y="205569"/>
                </a:lnTo>
                <a:lnTo>
                  <a:pt x="6820546" y="46433"/>
                </a:lnTo>
                <a:lnTo>
                  <a:pt x="6661453" y="46433"/>
                </a:lnTo>
                <a:lnTo>
                  <a:pt x="6661453" y="205526"/>
                </a:lnTo>
                <a:close/>
                <a:moveTo>
                  <a:pt x="7301846" y="195179"/>
                </a:moveTo>
                <a:lnTo>
                  <a:pt x="7440203" y="195179"/>
                </a:lnTo>
                <a:lnTo>
                  <a:pt x="7440203" y="56822"/>
                </a:lnTo>
                <a:lnTo>
                  <a:pt x="7301846" y="56822"/>
                </a:lnTo>
                <a:lnTo>
                  <a:pt x="7301846" y="195179"/>
                </a:lnTo>
                <a:close/>
                <a:moveTo>
                  <a:pt x="7947156" y="179873"/>
                </a:moveTo>
                <a:lnTo>
                  <a:pt x="8054858" y="179873"/>
                </a:lnTo>
                <a:lnTo>
                  <a:pt x="8054858" y="72171"/>
                </a:lnTo>
                <a:lnTo>
                  <a:pt x="7947156" y="72171"/>
                </a:lnTo>
                <a:lnTo>
                  <a:pt x="7947156" y="179873"/>
                </a:lnTo>
                <a:close/>
                <a:moveTo>
                  <a:pt x="8595459" y="161573"/>
                </a:moveTo>
                <a:lnTo>
                  <a:pt x="8666605" y="161573"/>
                </a:lnTo>
                <a:lnTo>
                  <a:pt x="8666605" y="90428"/>
                </a:lnTo>
                <a:lnTo>
                  <a:pt x="8595459" y="90428"/>
                </a:lnTo>
                <a:lnTo>
                  <a:pt x="8595459" y="161573"/>
                </a:lnTo>
                <a:close/>
                <a:moveTo>
                  <a:pt x="0" y="566982"/>
                </a:moveTo>
                <a:lnTo>
                  <a:pt x="252002" y="566982"/>
                </a:lnTo>
                <a:lnTo>
                  <a:pt x="252002" y="314981"/>
                </a:lnTo>
                <a:lnTo>
                  <a:pt x="0" y="314981"/>
                </a:lnTo>
                <a:lnTo>
                  <a:pt x="0" y="566982"/>
                </a:lnTo>
                <a:close/>
                <a:moveTo>
                  <a:pt x="315023" y="566982"/>
                </a:moveTo>
                <a:lnTo>
                  <a:pt x="567025" y="566982"/>
                </a:lnTo>
                <a:lnTo>
                  <a:pt x="567025" y="314981"/>
                </a:lnTo>
                <a:lnTo>
                  <a:pt x="315023" y="314981"/>
                </a:lnTo>
                <a:lnTo>
                  <a:pt x="315023" y="566982"/>
                </a:lnTo>
                <a:close/>
                <a:moveTo>
                  <a:pt x="630004" y="566982"/>
                </a:moveTo>
                <a:lnTo>
                  <a:pt x="882005" y="566982"/>
                </a:lnTo>
                <a:lnTo>
                  <a:pt x="882005" y="314981"/>
                </a:lnTo>
                <a:lnTo>
                  <a:pt x="630004" y="314981"/>
                </a:lnTo>
                <a:lnTo>
                  <a:pt x="630004" y="566982"/>
                </a:lnTo>
                <a:close/>
                <a:moveTo>
                  <a:pt x="944985" y="566982"/>
                </a:moveTo>
                <a:lnTo>
                  <a:pt x="1196986" y="566982"/>
                </a:lnTo>
                <a:lnTo>
                  <a:pt x="1196986" y="314981"/>
                </a:lnTo>
                <a:lnTo>
                  <a:pt x="944985" y="314981"/>
                </a:lnTo>
                <a:lnTo>
                  <a:pt x="944985" y="566982"/>
                </a:lnTo>
                <a:close/>
                <a:moveTo>
                  <a:pt x="1260008" y="566982"/>
                </a:moveTo>
                <a:lnTo>
                  <a:pt x="1512009" y="566982"/>
                </a:lnTo>
                <a:lnTo>
                  <a:pt x="1512009" y="314981"/>
                </a:lnTo>
                <a:lnTo>
                  <a:pt x="1260008" y="314981"/>
                </a:lnTo>
                <a:lnTo>
                  <a:pt x="1260008" y="566982"/>
                </a:lnTo>
                <a:close/>
                <a:moveTo>
                  <a:pt x="1574988" y="566982"/>
                </a:moveTo>
                <a:lnTo>
                  <a:pt x="1826990" y="566982"/>
                </a:lnTo>
                <a:lnTo>
                  <a:pt x="1826990" y="314981"/>
                </a:lnTo>
                <a:lnTo>
                  <a:pt x="1574988" y="314981"/>
                </a:lnTo>
                <a:lnTo>
                  <a:pt x="1574988" y="566982"/>
                </a:lnTo>
                <a:close/>
                <a:moveTo>
                  <a:pt x="1890012" y="566982"/>
                </a:moveTo>
                <a:lnTo>
                  <a:pt x="2142013" y="566982"/>
                </a:lnTo>
                <a:lnTo>
                  <a:pt x="2142013" y="314981"/>
                </a:lnTo>
                <a:lnTo>
                  <a:pt x="1890012" y="314981"/>
                </a:lnTo>
                <a:lnTo>
                  <a:pt x="1890012" y="566982"/>
                </a:lnTo>
                <a:close/>
                <a:moveTo>
                  <a:pt x="2204992" y="566982"/>
                </a:moveTo>
                <a:lnTo>
                  <a:pt x="2456994" y="566982"/>
                </a:lnTo>
                <a:lnTo>
                  <a:pt x="2456994" y="314981"/>
                </a:lnTo>
                <a:lnTo>
                  <a:pt x="2204992" y="314981"/>
                </a:lnTo>
                <a:lnTo>
                  <a:pt x="2204992" y="566982"/>
                </a:lnTo>
                <a:close/>
                <a:moveTo>
                  <a:pt x="2520016" y="566982"/>
                </a:moveTo>
                <a:lnTo>
                  <a:pt x="2772017" y="566982"/>
                </a:lnTo>
                <a:lnTo>
                  <a:pt x="2772017" y="314981"/>
                </a:lnTo>
                <a:lnTo>
                  <a:pt x="2520016" y="314981"/>
                </a:lnTo>
                <a:lnTo>
                  <a:pt x="2520016" y="566982"/>
                </a:lnTo>
                <a:close/>
                <a:moveTo>
                  <a:pt x="2834996" y="566982"/>
                </a:moveTo>
                <a:lnTo>
                  <a:pt x="3086998" y="566982"/>
                </a:lnTo>
                <a:lnTo>
                  <a:pt x="3086998" y="314981"/>
                </a:lnTo>
                <a:lnTo>
                  <a:pt x="2834996" y="314981"/>
                </a:lnTo>
                <a:lnTo>
                  <a:pt x="2834996" y="566982"/>
                </a:lnTo>
                <a:close/>
                <a:moveTo>
                  <a:pt x="3150020" y="566982"/>
                </a:moveTo>
                <a:lnTo>
                  <a:pt x="3402021" y="566982"/>
                </a:lnTo>
                <a:lnTo>
                  <a:pt x="3402021" y="314981"/>
                </a:lnTo>
                <a:lnTo>
                  <a:pt x="3150020" y="314981"/>
                </a:lnTo>
                <a:lnTo>
                  <a:pt x="3150020" y="566982"/>
                </a:lnTo>
                <a:close/>
                <a:moveTo>
                  <a:pt x="3465984" y="565999"/>
                </a:moveTo>
                <a:lnTo>
                  <a:pt x="3716018" y="565999"/>
                </a:lnTo>
                <a:lnTo>
                  <a:pt x="3716018" y="315964"/>
                </a:lnTo>
                <a:lnTo>
                  <a:pt x="3465984" y="315964"/>
                </a:lnTo>
                <a:lnTo>
                  <a:pt x="3465984" y="565999"/>
                </a:lnTo>
                <a:close/>
                <a:moveTo>
                  <a:pt x="3784470" y="562536"/>
                </a:moveTo>
                <a:lnTo>
                  <a:pt x="4027579" y="562536"/>
                </a:lnTo>
                <a:lnTo>
                  <a:pt x="4027579" y="319427"/>
                </a:lnTo>
                <a:lnTo>
                  <a:pt x="3784470" y="319427"/>
                </a:lnTo>
                <a:lnTo>
                  <a:pt x="3784470" y="562536"/>
                </a:lnTo>
                <a:close/>
                <a:moveTo>
                  <a:pt x="4101931" y="560099"/>
                </a:moveTo>
                <a:lnTo>
                  <a:pt x="4340079" y="560099"/>
                </a:lnTo>
                <a:lnTo>
                  <a:pt x="4340079" y="321950"/>
                </a:lnTo>
                <a:lnTo>
                  <a:pt x="4101931" y="321950"/>
                </a:lnTo>
                <a:lnTo>
                  <a:pt x="4101931" y="560099"/>
                </a:lnTo>
                <a:close/>
                <a:moveTo>
                  <a:pt x="4422384" y="554669"/>
                </a:moveTo>
                <a:lnTo>
                  <a:pt x="4649673" y="554669"/>
                </a:lnTo>
                <a:lnTo>
                  <a:pt x="4649673" y="327380"/>
                </a:lnTo>
                <a:lnTo>
                  <a:pt x="4422384" y="327380"/>
                </a:lnTo>
                <a:lnTo>
                  <a:pt x="4422384" y="554669"/>
                </a:lnTo>
                <a:close/>
                <a:moveTo>
                  <a:pt x="4740314" y="551676"/>
                </a:moveTo>
                <a:lnTo>
                  <a:pt x="4961660" y="551676"/>
                </a:lnTo>
                <a:lnTo>
                  <a:pt x="4961660" y="330330"/>
                </a:lnTo>
                <a:lnTo>
                  <a:pt x="4740314" y="330330"/>
                </a:lnTo>
                <a:lnTo>
                  <a:pt x="4740314" y="551676"/>
                </a:lnTo>
                <a:close/>
                <a:moveTo>
                  <a:pt x="5061281" y="545775"/>
                </a:moveTo>
                <a:lnTo>
                  <a:pt x="5270784" y="545775"/>
                </a:lnTo>
                <a:lnTo>
                  <a:pt x="5270784" y="336273"/>
                </a:lnTo>
                <a:lnTo>
                  <a:pt x="5061281" y="336273"/>
                </a:lnTo>
                <a:lnTo>
                  <a:pt x="5061281" y="545775"/>
                </a:lnTo>
                <a:close/>
                <a:moveTo>
                  <a:pt x="5382204" y="539832"/>
                </a:moveTo>
                <a:lnTo>
                  <a:pt x="5579864" y="539832"/>
                </a:lnTo>
                <a:lnTo>
                  <a:pt x="5579864" y="342173"/>
                </a:lnTo>
                <a:lnTo>
                  <a:pt x="5382204" y="342173"/>
                </a:lnTo>
                <a:lnTo>
                  <a:pt x="5382204" y="539832"/>
                </a:lnTo>
                <a:close/>
                <a:moveTo>
                  <a:pt x="6018622" y="533419"/>
                </a:moveTo>
                <a:lnTo>
                  <a:pt x="6203412" y="533419"/>
                </a:lnTo>
                <a:lnTo>
                  <a:pt x="6203412" y="348629"/>
                </a:lnTo>
                <a:lnTo>
                  <a:pt x="6018622" y="348629"/>
                </a:lnTo>
                <a:lnTo>
                  <a:pt x="6018622" y="533419"/>
                </a:lnTo>
                <a:close/>
                <a:moveTo>
                  <a:pt x="6335612" y="531410"/>
                </a:moveTo>
                <a:lnTo>
                  <a:pt x="6516468" y="531410"/>
                </a:lnTo>
                <a:lnTo>
                  <a:pt x="6516468" y="350553"/>
                </a:lnTo>
                <a:lnTo>
                  <a:pt x="6335612" y="350553"/>
                </a:lnTo>
                <a:lnTo>
                  <a:pt x="6335612" y="531410"/>
                </a:lnTo>
                <a:close/>
                <a:moveTo>
                  <a:pt x="6654569" y="527476"/>
                </a:moveTo>
                <a:lnTo>
                  <a:pt x="6827515" y="527476"/>
                </a:lnTo>
                <a:lnTo>
                  <a:pt x="6827515" y="354530"/>
                </a:lnTo>
                <a:lnTo>
                  <a:pt x="6654569" y="354530"/>
                </a:lnTo>
                <a:lnTo>
                  <a:pt x="6654569" y="527476"/>
                </a:lnTo>
                <a:close/>
                <a:moveTo>
                  <a:pt x="6971516" y="525509"/>
                </a:moveTo>
                <a:lnTo>
                  <a:pt x="7140486" y="525509"/>
                </a:lnTo>
                <a:lnTo>
                  <a:pt x="7140486" y="356539"/>
                </a:lnTo>
                <a:lnTo>
                  <a:pt x="6971516" y="356539"/>
                </a:lnTo>
                <a:lnTo>
                  <a:pt x="6971516" y="525509"/>
                </a:lnTo>
                <a:close/>
                <a:moveTo>
                  <a:pt x="7611909" y="515120"/>
                </a:moveTo>
                <a:lnTo>
                  <a:pt x="7760143" y="515120"/>
                </a:lnTo>
                <a:lnTo>
                  <a:pt x="7760143" y="366886"/>
                </a:lnTo>
                <a:lnTo>
                  <a:pt x="7611909" y="366886"/>
                </a:lnTo>
                <a:lnTo>
                  <a:pt x="7611909" y="515120"/>
                </a:lnTo>
                <a:close/>
                <a:moveTo>
                  <a:pt x="8258203" y="498830"/>
                </a:moveTo>
                <a:lnTo>
                  <a:pt x="8373815" y="498830"/>
                </a:lnTo>
                <a:lnTo>
                  <a:pt x="8373815" y="383219"/>
                </a:lnTo>
                <a:lnTo>
                  <a:pt x="8258203" y="383219"/>
                </a:lnTo>
                <a:lnTo>
                  <a:pt x="8258203" y="498830"/>
                </a:lnTo>
                <a:close/>
                <a:moveTo>
                  <a:pt x="0" y="882006"/>
                </a:moveTo>
                <a:lnTo>
                  <a:pt x="252002" y="882006"/>
                </a:lnTo>
                <a:lnTo>
                  <a:pt x="252002" y="630004"/>
                </a:lnTo>
                <a:lnTo>
                  <a:pt x="0" y="630004"/>
                </a:lnTo>
                <a:lnTo>
                  <a:pt x="0" y="882006"/>
                </a:lnTo>
                <a:close/>
                <a:moveTo>
                  <a:pt x="315023" y="882006"/>
                </a:moveTo>
                <a:lnTo>
                  <a:pt x="567025" y="882006"/>
                </a:lnTo>
                <a:lnTo>
                  <a:pt x="567025" y="630004"/>
                </a:lnTo>
                <a:lnTo>
                  <a:pt x="315023" y="630004"/>
                </a:lnTo>
                <a:lnTo>
                  <a:pt x="315023" y="882006"/>
                </a:lnTo>
                <a:close/>
                <a:moveTo>
                  <a:pt x="630004" y="882006"/>
                </a:moveTo>
                <a:lnTo>
                  <a:pt x="882005" y="882006"/>
                </a:lnTo>
                <a:lnTo>
                  <a:pt x="882005" y="630004"/>
                </a:lnTo>
                <a:lnTo>
                  <a:pt x="630004" y="630004"/>
                </a:lnTo>
                <a:lnTo>
                  <a:pt x="630004" y="882006"/>
                </a:lnTo>
                <a:close/>
                <a:moveTo>
                  <a:pt x="944985" y="882006"/>
                </a:moveTo>
                <a:lnTo>
                  <a:pt x="1196986" y="882006"/>
                </a:lnTo>
                <a:lnTo>
                  <a:pt x="1196986" y="630004"/>
                </a:lnTo>
                <a:lnTo>
                  <a:pt x="944985" y="630004"/>
                </a:lnTo>
                <a:lnTo>
                  <a:pt x="944985" y="882006"/>
                </a:lnTo>
                <a:close/>
                <a:moveTo>
                  <a:pt x="1260008" y="882006"/>
                </a:moveTo>
                <a:lnTo>
                  <a:pt x="1512009" y="882006"/>
                </a:lnTo>
                <a:lnTo>
                  <a:pt x="1512009" y="630004"/>
                </a:lnTo>
                <a:lnTo>
                  <a:pt x="1260008" y="630004"/>
                </a:lnTo>
                <a:lnTo>
                  <a:pt x="1260008" y="882006"/>
                </a:lnTo>
                <a:close/>
                <a:moveTo>
                  <a:pt x="1574988" y="882006"/>
                </a:moveTo>
                <a:lnTo>
                  <a:pt x="1826990" y="882006"/>
                </a:lnTo>
                <a:lnTo>
                  <a:pt x="1826990" y="630004"/>
                </a:lnTo>
                <a:lnTo>
                  <a:pt x="1574988" y="630004"/>
                </a:lnTo>
                <a:lnTo>
                  <a:pt x="1574988" y="882006"/>
                </a:lnTo>
                <a:close/>
                <a:moveTo>
                  <a:pt x="1890012" y="882006"/>
                </a:moveTo>
                <a:lnTo>
                  <a:pt x="2142013" y="882006"/>
                </a:lnTo>
                <a:lnTo>
                  <a:pt x="2142013" y="630004"/>
                </a:lnTo>
                <a:lnTo>
                  <a:pt x="1890012" y="630004"/>
                </a:lnTo>
                <a:lnTo>
                  <a:pt x="1890012" y="882006"/>
                </a:lnTo>
                <a:close/>
                <a:moveTo>
                  <a:pt x="2204992" y="882006"/>
                </a:moveTo>
                <a:lnTo>
                  <a:pt x="2456994" y="882006"/>
                </a:lnTo>
                <a:lnTo>
                  <a:pt x="2456994" y="630004"/>
                </a:lnTo>
                <a:lnTo>
                  <a:pt x="2204992" y="630004"/>
                </a:lnTo>
                <a:lnTo>
                  <a:pt x="2204992" y="882006"/>
                </a:lnTo>
                <a:close/>
                <a:moveTo>
                  <a:pt x="2520016" y="882006"/>
                </a:moveTo>
                <a:lnTo>
                  <a:pt x="2772017" y="882006"/>
                </a:lnTo>
                <a:lnTo>
                  <a:pt x="2772017" y="630004"/>
                </a:lnTo>
                <a:lnTo>
                  <a:pt x="2520016" y="630004"/>
                </a:lnTo>
                <a:lnTo>
                  <a:pt x="2520016" y="882006"/>
                </a:lnTo>
                <a:close/>
                <a:moveTo>
                  <a:pt x="2834996" y="882006"/>
                </a:moveTo>
                <a:lnTo>
                  <a:pt x="3086998" y="882006"/>
                </a:lnTo>
                <a:lnTo>
                  <a:pt x="3086998" y="630004"/>
                </a:lnTo>
                <a:lnTo>
                  <a:pt x="2834996" y="630004"/>
                </a:lnTo>
                <a:lnTo>
                  <a:pt x="2834996" y="882006"/>
                </a:lnTo>
                <a:close/>
                <a:moveTo>
                  <a:pt x="3150020" y="882006"/>
                </a:moveTo>
                <a:lnTo>
                  <a:pt x="3402021" y="882006"/>
                </a:lnTo>
                <a:lnTo>
                  <a:pt x="3402021" y="630004"/>
                </a:lnTo>
                <a:lnTo>
                  <a:pt x="3150020" y="630004"/>
                </a:lnTo>
                <a:lnTo>
                  <a:pt x="3150020" y="882006"/>
                </a:lnTo>
                <a:close/>
                <a:moveTo>
                  <a:pt x="3465000" y="882006"/>
                </a:moveTo>
                <a:lnTo>
                  <a:pt x="3717002" y="882006"/>
                </a:lnTo>
                <a:lnTo>
                  <a:pt x="3717002" y="630004"/>
                </a:lnTo>
                <a:lnTo>
                  <a:pt x="3465000" y="630004"/>
                </a:lnTo>
                <a:lnTo>
                  <a:pt x="3465000" y="882006"/>
                </a:lnTo>
                <a:close/>
                <a:moveTo>
                  <a:pt x="3783487" y="878542"/>
                </a:moveTo>
                <a:lnTo>
                  <a:pt x="4028562" y="878542"/>
                </a:lnTo>
                <a:lnTo>
                  <a:pt x="4028562" y="633467"/>
                </a:lnTo>
                <a:lnTo>
                  <a:pt x="3783487" y="633467"/>
                </a:lnTo>
                <a:lnTo>
                  <a:pt x="3783487" y="878542"/>
                </a:lnTo>
                <a:close/>
                <a:moveTo>
                  <a:pt x="4100434" y="876576"/>
                </a:moveTo>
                <a:lnTo>
                  <a:pt x="4341576" y="876576"/>
                </a:lnTo>
                <a:lnTo>
                  <a:pt x="4341576" y="635434"/>
                </a:lnTo>
                <a:lnTo>
                  <a:pt x="4100434" y="635434"/>
                </a:lnTo>
                <a:lnTo>
                  <a:pt x="4100434" y="876576"/>
                </a:lnTo>
                <a:close/>
                <a:moveTo>
                  <a:pt x="4420887" y="871146"/>
                </a:moveTo>
                <a:lnTo>
                  <a:pt x="4651126" y="871146"/>
                </a:lnTo>
                <a:lnTo>
                  <a:pt x="4651126" y="640907"/>
                </a:lnTo>
                <a:lnTo>
                  <a:pt x="4420887" y="640907"/>
                </a:lnTo>
                <a:lnTo>
                  <a:pt x="4420887" y="871146"/>
                </a:lnTo>
                <a:close/>
                <a:moveTo>
                  <a:pt x="4738861" y="868153"/>
                </a:moveTo>
                <a:lnTo>
                  <a:pt x="4963199" y="868153"/>
                </a:lnTo>
                <a:lnTo>
                  <a:pt x="4963199" y="643814"/>
                </a:lnTo>
                <a:lnTo>
                  <a:pt x="4738861" y="643814"/>
                </a:lnTo>
                <a:lnTo>
                  <a:pt x="4738861" y="868153"/>
                </a:lnTo>
                <a:close/>
                <a:moveTo>
                  <a:pt x="5059785" y="862252"/>
                </a:moveTo>
                <a:lnTo>
                  <a:pt x="5272237" y="862252"/>
                </a:lnTo>
                <a:lnTo>
                  <a:pt x="5272237" y="649800"/>
                </a:lnTo>
                <a:lnTo>
                  <a:pt x="5059785" y="649800"/>
                </a:lnTo>
                <a:lnTo>
                  <a:pt x="5059785" y="862252"/>
                </a:lnTo>
                <a:close/>
                <a:moveTo>
                  <a:pt x="5380708" y="856309"/>
                </a:moveTo>
                <a:lnTo>
                  <a:pt x="5581318" y="856309"/>
                </a:lnTo>
                <a:lnTo>
                  <a:pt x="5581318" y="655700"/>
                </a:lnTo>
                <a:lnTo>
                  <a:pt x="5380708" y="655700"/>
                </a:lnTo>
                <a:lnTo>
                  <a:pt x="5380708" y="856309"/>
                </a:lnTo>
                <a:close/>
                <a:moveTo>
                  <a:pt x="5697698" y="854343"/>
                </a:moveTo>
                <a:lnTo>
                  <a:pt x="5894374" y="854343"/>
                </a:lnTo>
                <a:lnTo>
                  <a:pt x="5894374" y="657667"/>
                </a:lnTo>
                <a:lnTo>
                  <a:pt x="5697698" y="657667"/>
                </a:lnTo>
                <a:lnTo>
                  <a:pt x="5697698" y="854343"/>
                </a:lnTo>
                <a:close/>
                <a:moveTo>
                  <a:pt x="6016655" y="850366"/>
                </a:moveTo>
                <a:lnTo>
                  <a:pt x="6205421" y="850366"/>
                </a:lnTo>
                <a:lnTo>
                  <a:pt x="6205421" y="661600"/>
                </a:lnTo>
                <a:lnTo>
                  <a:pt x="6016655" y="661600"/>
                </a:lnTo>
                <a:lnTo>
                  <a:pt x="6016655" y="850366"/>
                </a:lnTo>
                <a:close/>
                <a:moveTo>
                  <a:pt x="6652089" y="844936"/>
                </a:moveTo>
                <a:lnTo>
                  <a:pt x="6829952" y="844936"/>
                </a:lnTo>
                <a:lnTo>
                  <a:pt x="6829952" y="667073"/>
                </a:lnTo>
                <a:lnTo>
                  <a:pt x="6652089" y="667073"/>
                </a:lnTo>
                <a:lnTo>
                  <a:pt x="6652089" y="844936"/>
                </a:lnTo>
                <a:close/>
                <a:moveTo>
                  <a:pt x="6969079" y="842970"/>
                </a:moveTo>
                <a:lnTo>
                  <a:pt x="7143009" y="842970"/>
                </a:lnTo>
                <a:lnTo>
                  <a:pt x="7143009" y="669040"/>
                </a:lnTo>
                <a:lnTo>
                  <a:pt x="6969079" y="669040"/>
                </a:lnTo>
                <a:lnTo>
                  <a:pt x="6969079" y="842970"/>
                </a:lnTo>
                <a:close/>
                <a:moveTo>
                  <a:pt x="7289020" y="838010"/>
                </a:moveTo>
                <a:lnTo>
                  <a:pt x="7453073" y="838010"/>
                </a:lnTo>
                <a:lnTo>
                  <a:pt x="7453073" y="673957"/>
                </a:lnTo>
                <a:lnTo>
                  <a:pt x="7289020" y="673957"/>
                </a:lnTo>
                <a:lnTo>
                  <a:pt x="7289020" y="838010"/>
                </a:lnTo>
                <a:close/>
                <a:moveTo>
                  <a:pt x="7932833" y="824200"/>
                </a:moveTo>
                <a:lnTo>
                  <a:pt x="8069224" y="824200"/>
                </a:lnTo>
                <a:lnTo>
                  <a:pt x="8069224" y="687810"/>
                </a:lnTo>
                <a:lnTo>
                  <a:pt x="7932833" y="687810"/>
                </a:lnTo>
                <a:lnTo>
                  <a:pt x="7932833" y="824200"/>
                </a:lnTo>
                <a:close/>
                <a:moveTo>
                  <a:pt x="8582590" y="804404"/>
                </a:moveTo>
                <a:lnTo>
                  <a:pt x="8679431" y="804404"/>
                </a:lnTo>
                <a:lnTo>
                  <a:pt x="8679431" y="707563"/>
                </a:lnTo>
                <a:lnTo>
                  <a:pt x="8582590" y="707563"/>
                </a:lnTo>
                <a:lnTo>
                  <a:pt x="8582590" y="804404"/>
                </a:lnTo>
                <a:close/>
                <a:moveTo>
                  <a:pt x="0" y="1196986"/>
                </a:moveTo>
                <a:lnTo>
                  <a:pt x="252002" y="1196986"/>
                </a:lnTo>
                <a:lnTo>
                  <a:pt x="252002" y="944985"/>
                </a:lnTo>
                <a:lnTo>
                  <a:pt x="0" y="944985"/>
                </a:lnTo>
                <a:lnTo>
                  <a:pt x="0" y="1196986"/>
                </a:lnTo>
                <a:close/>
                <a:moveTo>
                  <a:pt x="315023" y="1196986"/>
                </a:moveTo>
                <a:lnTo>
                  <a:pt x="567025" y="1196986"/>
                </a:lnTo>
                <a:lnTo>
                  <a:pt x="567025" y="944985"/>
                </a:lnTo>
                <a:lnTo>
                  <a:pt x="315023" y="944985"/>
                </a:lnTo>
                <a:lnTo>
                  <a:pt x="315023" y="1196986"/>
                </a:lnTo>
                <a:close/>
                <a:moveTo>
                  <a:pt x="630004" y="1196986"/>
                </a:moveTo>
                <a:lnTo>
                  <a:pt x="882005" y="1196986"/>
                </a:lnTo>
                <a:lnTo>
                  <a:pt x="882005" y="944985"/>
                </a:lnTo>
                <a:lnTo>
                  <a:pt x="630004" y="944985"/>
                </a:lnTo>
                <a:lnTo>
                  <a:pt x="630004" y="1196986"/>
                </a:lnTo>
                <a:close/>
                <a:moveTo>
                  <a:pt x="944985" y="1196986"/>
                </a:moveTo>
                <a:lnTo>
                  <a:pt x="1196986" y="1196986"/>
                </a:lnTo>
                <a:lnTo>
                  <a:pt x="1196986" y="944985"/>
                </a:lnTo>
                <a:lnTo>
                  <a:pt x="944985" y="944985"/>
                </a:lnTo>
                <a:lnTo>
                  <a:pt x="944985" y="1196986"/>
                </a:lnTo>
                <a:close/>
                <a:moveTo>
                  <a:pt x="1260008" y="1196986"/>
                </a:moveTo>
                <a:lnTo>
                  <a:pt x="1512009" y="1196986"/>
                </a:lnTo>
                <a:lnTo>
                  <a:pt x="1512009" y="944985"/>
                </a:lnTo>
                <a:lnTo>
                  <a:pt x="1260008" y="944985"/>
                </a:lnTo>
                <a:lnTo>
                  <a:pt x="1260008" y="1196986"/>
                </a:lnTo>
                <a:close/>
                <a:moveTo>
                  <a:pt x="1574988" y="1196986"/>
                </a:moveTo>
                <a:lnTo>
                  <a:pt x="1826990" y="1196986"/>
                </a:lnTo>
                <a:lnTo>
                  <a:pt x="1826990" y="944985"/>
                </a:lnTo>
                <a:lnTo>
                  <a:pt x="1574988" y="944985"/>
                </a:lnTo>
                <a:lnTo>
                  <a:pt x="1574988" y="1196986"/>
                </a:lnTo>
                <a:close/>
                <a:moveTo>
                  <a:pt x="1890012" y="1196986"/>
                </a:moveTo>
                <a:lnTo>
                  <a:pt x="2142013" y="1196986"/>
                </a:lnTo>
                <a:lnTo>
                  <a:pt x="2142013" y="944985"/>
                </a:lnTo>
                <a:lnTo>
                  <a:pt x="1890012" y="944985"/>
                </a:lnTo>
                <a:lnTo>
                  <a:pt x="1890012" y="1196986"/>
                </a:lnTo>
                <a:close/>
                <a:moveTo>
                  <a:pt x="2204992" y="1196986"/>
                </a:moveTo>
                <a:lnTo>
                  <a:pt x="2456994" y="1196986"/>
                </a:lnTo>
                <a:lnTo>
                  <a:pt x="2456994" y="944985"/>
                </a:lnTo>
                <a:lnTo>
                  <a:pt x="2204992" y="944985"/>
                </a:lnTo>
                <a:lnTo>
                  <a:pt x="2204992" y="1196986"/>
                </a:lnTo>
                <a:close/>
                <a:moveTo>
                  <a:pt x="2520016" y="1196986"/>
                </a:moveTo>
                <a:lnTo>
                  <a:pt x="2772017" y="1196986"/>
                </a:lnTo>
                <a:lnTo>
                  <a:pt x="2772017" y="944985"/>
                </a:lnTo>
                <a:lnTo>
                  <a:pt x="2520016" y="944985"/>
                </a:lnTo>
                <a:lnTo>
                  <a:pt x="2520016" y="1196986"/>
                </a:lnTo>
                <a:close/>
                <a:moveTo>
                  <a:pt x="2834996" y="1196986"/>
                </a:moveTo>
                <a:lnTo>
                  <a:pt x="3086998" y="1196986"/>
                </a:lnTo>
                <a:lnTo>
                  <a:pt x="3086998" y="944985"/>
                </a:lnTo>
                <a:lnTo>
                  <a:pt x="2834996" y="944985"/>
                </a:lnTo>
                <a:lnTo>
                  <a:pt x="2834996" y="1196986"/>
                </a:lnTo>
                <a:close/>
                <a:moveTo>
                  <a:pt x="3150020" y="1196986"/>
                </a:moveTo>
                <a:lnTo>
                  <a:pt x="3402021" y="1196986"/>
                </a:lnTo>
                <a:lnTo>
                  <a:pt x="3402021" y="944985"/>
                </a:lnTo>
                <a:lnTo>
                  <a:pt x="3150020" y="944985"/>
                </a:lnTo>
                <a:lnTo>
                  <a:pt x="3150020" y="1196986"/>
                </a:lnTo>
                <a:close/>
                <a:moveTo>
                  <a:pt x="3465000" y="1196986"/>
                </a:moveTo>
                <a:lnTo>
                  <a:pt x="3717002" y="1196986"/>
                </a:lnTo>
                <a:lnTo>
                  <a:pt x="3717002" y="944985"/>
                </a:lnTo>
                <a:lnTo>
                  <a:pt x="3465000" y="944985"/>
                </a:lnTo>
                <a:lnTo>
                  <a:pt x="3465000" y="1196986"/>
                </a:lnTo>
                <a:close/>
                <a:moveTo>
                  <a:pt x="3781990" y="1195019"/>
                </a:moveTo>
                <a:lnTo>
                  <a:pt x="4030058" y="1195019"/>
                </a:lnTo>
                <a:lnTo>
                  <a:pt x="4030058" y="946951"/>
                </a:lnTo>
                <a:lnTo>
                  <a:pt x="3781990" y="946951"/>
                </a:lnTo>
                <a:lnTo>
                  <a:pt x="3781990" y="1195019"/>
                </a:lnTo>
                <a:close/>
                <a:moveTo>
                  <a:pt x="4098467" y="1193523"/>
                </a:moveTo>
                <a:lnTo>
                  <a:pt x="4343543" y="1193523"/>
                </a:lnTo>
                <a:lnTo>
                  <a:pt x="4343543" y="948448"/>
                </a:lnTo>
                <a:lnTo>
                  <a:pt x="4098467" y="948448"/>
                </a:lnTo>
                <a:lnTo>
                  <a:pt x="4098467" y="1193523"/>
                </a:lnTo>
                <a:close/>
                <a:moveTo>
                  <a:pt x="4418408" y="1188606"/>
                </a:moveTo>
                <a:lnTo>
                  <a:pt x="4653606" y="1188606"/>
                </a:lnTo>
                <a:lnTo>
                  <a:pt x="4653606" y="953407"/>
                </a:lnTo>
                <a:lnTo>
                  <a:pt x="4418408" y="953407"/>
                </a:lnTo>
                <a:lnTo>
                  <a:pt x="4418408" y="1188606"/>
                </a:lnTo>
                <a:close/>
                <a:moveTo>
                  <a:pt x="4736381" y="1185656"/>
                </a:moveTo>
                <a:lnTo>
                  <a:pt x="4965637" y="1185656"/>
                </a:lnTo>
                <a:lnTo>
                  <a:pt x="4965637" y="956400"/>
                </a:lnTo>
                <a:lnTo>
                  <a:pt x="4736381" y="956400"/>
                </a:lnTo>
                <a:lnTo>
                  <a:pt x="4736381" y="1185656"/>
                </a:lnTo>
                <a:close/>
                <a:moveTo>
                  <a:pt x="5057818" y="1179200"/>
                </a:moveTo>
                <a:lnTo>
                  <a:pt x="5274247" y="1179200"/>
                </a:lnTo>
                <a:lnTo>
                  <a:pt x="5274247" y="962771"/>
                </a:lnTo>
                <a:lnTo>
                  <a:pt x="5057818" y="962771"/>
                </a:lnTo>
                <a:lnTo>
                  <a:pt x="5057818" y="1179200"/>
                </a:lnTo>
                <a:close/>
                <a:moveTo>
                  <a:pt x="5378741" y="1173300"/>
                </a:moveTo>
                <a:lnTo>
                  <a:pt x="5583284" y="1173300"/>
                </a:lnTo>
                <a:lnTo>
                  <a:pt x="5583284" y="968714"/>
                </a:lnTo>
                <a:lnTo>
                  <a:pt x="5378741" y="968714"/>
                </a:lnTo>
                <a:lnTo>
                  <a:pt x="5378741" y="1173300"/>
                </a:lnTo>
                <a:close/>
                <a:moveTo>
                  <a:pt x="5696202" y="1170820"/>
                </a:moveTo>
                <a:lnTo>
                  <a:pt x="5895828" y="1170820"/>
                </a:lnTo>
                <a:lnTo>
                  <a:pt x="5895828" y="971194"/>
                </a:lnTo>
                <a:lnTo>
                  <a:pt x="5696202" y="971194"/>
                </a:lnTo>
                <a:lnTo>
                  <a:pt x="5696202" y="1170820"/>
                </a:lnTo>
                <a:close/>
                <a:moveTo>
                  <a:pt x="6015159" y="1166843"/>
                </a:moveTo>
                <a:lnTo>
                  <a:pt x="6206875" y="1166843"/>
                </a:lnTo>
                <a:lnTo>
                  <a:pt x="6206875" y="975127"/>
                </a:lnTo>
                <a:lnTo>
                  <a:pt x="6015159" y="975127"/>
                </a:lnTo>
                <a:lnTo>
                  <a:pt x="6015159" y="1166843"/>
                </a:lnTo>
                <a:close/>
                <a:moveTo>
                  <a:pt x="6331165" y="1165860"/>
                </a:moveTo>
                <a:lnTo>
                  <a:pt x="6520915" y="1165860"/>
                </a:lnTo>
                <a:lnTo>
                  <a:pt x="6520915" y="976111"/>
                </a:lnTo>
                <a:lnTo>
                  <a:pt x="6331165" y="976111"/>
                </a:lnTo>
                <a:lnTo>
                  <a:pt x="6331165" y="1165860"/>
                </a:lnTo>
                <a:close/>
                <a:moveTo>
                  <a:pt x="6648626" y="1163423"/>
                </a:moveTo>
                <a:lnTo>
                  <a:pt x="6833415" y="1163423"/>
                </a:lnTo>
                <a:lnTo>
                  <a:pt x="6833415" y="978633"/>
                </a:lnTo>
                <a:lnTo>
                  <a:pt x="6648626" y="978633"/>
                </a:lnTo>
                <a:lnTo>
                  <a:pt x="6648626" y="1163423"/>
                </a:lnTo>
                <a:close/>
                <a:moveTo>
                  <a:pt x="7284573" y="1157480"/>
                </a:moveTo>
                <a:lnTo>
                  <a:pt x="7457519" y="1157480"/>
                </a:lnTo>
                <a:lnTo>
                  <a:pt x="7457519" y="984534"/>
                </a:lnTo>
                <a:lnTo>
                  <a:pt x="7284573" y="984534"/>
                </a:lnTo>
                <a:lnTo>
                  <a:pt x="7284573" y="1157480"/>
                </a:lnTo>
                <a:close/>
                <a:moveTo>
                  <a:pt x="7603016" y="1154017"/>
                </a:moveTo>
                <a:lnTo>
                  <a:pt x="7769036" y="1154017"/>
                </a:lnTo>
                <a:lnTo>
                  <a:pt x="7769036" y="987997"/>
                </a:lnTo>
                <a:lnTo>
                  <a:pt x="7603016" y="987997"/>
                </a:lnTo>
                <a:lnTo>
                  <a:pt x="7603016" y="1154017"/>
                </a:lnTo>
                <a:close/>
                <a:moveTo>
                  <a:pt x="8247343" y="1139694"/>
                </a:moveTo>
                <a:lnTo>
                  <a:pt x="8384717" y="1139694"/>
                </a:lnTo>
                <a:lnTo>
                  <a:pt x="8384717" y="1002320"/>
                </a:lnTo>
                <a:lnTo>
                  <a:pt x="8247343" y="1002320"/>
                </a:lnTo>
                <a:lnTo>
                  <a:pt x="8247343" y="1139694"/>
                </a:lnTo>
                <a:close/>
                <a:moveTo>
                  <a:pt x="8905993" y="1111005"/>
                </a:moveTo>
                <a:lnTo>
                  <a:pt x="8986032" y="1111005"/>
                </a:lnTo>
                <a:lnTo>
                  <a:pt x="8986032" y="1030966"/>
                </a:lnTo>
                <a:lnTo>
                  <a:pt x="8905993" y="1030966"/>
                </a:lnTo>
                <a:lnTo>
                  <a:pt x="8905993" y="1111005"/>
                </a:lnTo>
                <a:close/>
                <a:moveTo>
                  <a:pt x="0" y="1512010"/>
                </a:moveTo>
                <a:lnTo>
                  <a:pt x="252002" y="1512010"/>
                </a:lnTo>
                <a:lnTo>
                  <a:pt x="252002" y="1260008"/>
                </a:lnTo>
                <a:lnTo>
                  <a:pt x="0" y="1260008"/>
                </a:lnTo>
                <a:lnTo>
                  <a:pt x="0" y="1512010"/>
                </a:lnTo>
                <a:close/>
                <a:moveTo>
                  <a:pt x="315023" y="1512010"/>
                </a:moveTo>
                <a:lnTo>
                  <a:pt x="567025" y="1512010"/>
                </a:lnTo>
                <a:lnTo>
                  <a:pt x="567025" y="1260008"/>
                </a:lnTo>
                <a:lnTo>
                  <a:pt x="315023" y="1260008"/>
                </a:lnTo>
                <a:lnTo>
                  <a:pt x="315023" y="1512010"/>
                </a:lnTo>
                <a:close/>
                <a:moveTo>
                  <a:pt x="630004" y="1512010"/>
                </a:moveTo>
                <a:lnTo>
                  <a:pt x="882005" y="1512010"/>
                </a:lnTo>
                <a:lnTo>
                  <a:pt x="882005" y="1260008"/>
                </a:lnTo>
                <a:lnTo>
                  <a:pt x="630004" y="1260008"/>
                </a:lnTo>
                <a:lnTo>
                  <a:pt x="630004" y="1512010"/>
                </a:lnTo>
                <a:close/>
                <a:moveTo>
                  <a:pt x="944985" y="1512010"/>
                </a:moveTo>
                <a:lnTo>
                  <a:pt x="1196986" y="1512010"/>
                </a:lnTo>
                <a:lnTo>
                  <a:pt x="1196986" y="1260008"/>
                </a:lnTo>
                <a:lnTo>
                  <a:pt x="944985" y="1260008"/>
                </a:lnTo>
                <a:lnTo>
                  <a:pt x="944985" y="1512010"/>
                </a:lnTo>
                <a:close/>
                <a:moveTo>
                  <a:pt x="1260008" y="1512010"/>
                </a:moveTo>
                <a:lnTo>
                  <a:pt x="1512009" y="1512010"/>
                </a:lnTo>
                <a:lnTo>
                  <a:pt x="1512009" y="1260008"/>
                </a:lnTo>
                <a:lnTo>
                  <a:pt x="1260008" y="1260008"/>
                </a:lnTo>
                <a:lnTo>
                  <a:pt x="1260008" y="1512010"/>
                </a:lnTo>
                <a:close/>
                <a:moveTo>
                  <a:pt x="1574988" y="1512010"/>
                </a:moveTo>
                <a:lnTo>
                  <a:pt x="1826990" y="1512010"/>
                </a:lnTo>
                <a:lnTo>
                  <a:pt x="1826990" y="1260008"/>
                </a:lnTo>
                <a:lnTo>
                  <a:pt x="1574988" y="1260008"/>
                </a:lnTo>
                <a:lnTo>
                  <a:pt x="1574988" y="1512010"/>
                </a:lnTo>
                <a:close/>
                <a:moveTo>
                  <a:pt x="1890012" y="1512010"/>
                </a:moveTo>
                <a:lnTo>
                  <a:pt x="2142013" y="1512010"/>
                </a:lnTo>
                <a:lnTo>
                  <a:pt x="2142013" y="1260008"/>
                </a:lnTo>
                <a:lnTo>
                  <a:pt x="1890012" y="1260008"/>
                </a:lnTo>
                <a:lnTo>
                  <a:pt x="1890012" y="1512010"/>
                </a:lnTo>
                <a:close/>
                <a:moveTo>
                  <a:pt x="2204992" y="1512010"/>
                </a:moveTo>
                <a:lnTo>
                  <a:pt x="2456994" y="1512010"/>
                </a:lnTo>
                <a:lnTo>
                  <a:pt x="2456994" y="1260008"/>
                </a:lnTo>
                <a:lnTo>
                  <a:pt x="2204992" y="1260008"/>
                </a:lnTo>
                <a:lnTo>
                  <a:pt x="2204992" y="1512010"/>
                </a:lnTo>
                <a:close/>
                <a:moveTo>
                  <a:pt x="2520016" y="1512010"/>
                </a:moveTo>
                <a:lnTo>
                  <a:pt x="2772017" y="1512010"/>
                </a:lnTo>
                <a:lnTo>
                  <a:pt x="2772017" y="1260008"/>
                </a:lnTo>
                <a:lnTo>
                  <a:pt x="2520016" y="1260008"/>
                </a:lnTo>
                <a:lnTo>
                  <a:pt x="2520016" y="1512010"/>
                </a:lnTo>
                <a:close/>
                <a:moveTo>
                  <a:pt x="2834996" y="1512010"/>
                </a:moveTo>
                <a:lnTo>
                  <a:pt x="3086998" y="1512010"/>
                </a:lnTo>
                <a:lnTo>
                  <a:pt x="3086998" y="1260008"/>
                </a:lnTo>
                <a:lnTo>
                  <a:pt x="2834996" y="1260008"/>
                </a:lnTo>
                <a:lnTo>
                  <a:pt x="2834996" y="1512010"/>
                </a:lnTo>
                <a:close/>
                <a:moveTo>
                  <a:pt x="3150020" y="1512010"/>
                </a:moveTo>
                <a:lnTo>
                  <a:pt x="3402021" y="1512010"/>
                </a:lnTo>
                <a:lnTo>
                  <a:pt x="3402021" y="1260008"/>
                </a:lnTo>
                <a:lnTo>
                  <a:pt x="3150020" y="1260008"/>
                </a:lnTo>
                <a:lnTo>
                  <a:pt x="3150020" y="1512010"/>
                </a:lnTo>
                <a:close/>
                <a:moveTo>
                  <a:pt x="3465000" y="1512010"/>
                </a:moveTo>
                <a:lnTo>
                  <a:pt x="3717002" y="1512010"/>
                </a:lnTo>
                <a:lnTo>
                  <a:pt x="3717002" y="1260008"/>
                </a:lnTo>
                <a:lnTo>
                  <a:pt x="3465000" y="1260008"/>
                </a:lnTo>
                <a:lnTo>
                  <a:pt x="3465000" y="1512010"/>
                </a:lnTo>
                <a:close/>
                <a:moveTo>
                  <a:pt x="3781007" y="1511026"/>
                </a:moveTo>
                <a:lnTo>
                  <a:pt x="4031042" y="1511026"/>
                </a:lnTo>
                <a:lnTo>
                  <a:pt x="4031042" y="1260991"/>
                </a:lnTo>
                <a:lnTo>
                  <a:pt x="3781007" y="1260991"/>
                </a:lnTo>
                <a:lnTo>
                  <a:pt x="3781007" y="1511026"/>
                </a:lnTo>
                <a:close/>
                <a:moveTo>
                  <a:pt x="4097997" y="1509059"/>
                </a:moveTo>
                <a:lnTo>
                  <a:pt x="4344056" y="1509059"/>
                </a:lnTo>
                <a:lnTo>
                  <a:pt x="4344056" y="1263001"/>
                </a:lnTo>
                <a:lnTo>
                  <a:pt x="4097997" y="1263001"/>
                </a:lnTo>
                <a:lnTo>
                  <a:pt x="4097997" y="1509059"/>
                </a:lnTo>
                <a:close/>
                <a:moveTo>
                  <a:pt x="4417425" y="1504613"/>
                </a:moveTo>
                <a:lnTo>
                  <a:pt x="4654590" y="1504613"/>
                </a:lnTo>
                <a:lnTo>
                  <a:pt x="4654590" y="1267447"/>
                </a:lnTo>
                <a:lnTo>
                  <a:pt x="4417425" y="1267447"/>
                </a:lnTo>
                <a:lnTo>
                  <a:pt x="4417425" y="1504613"/>
                </a:lnTo>
                <a:close/>
                <a:moveTo>
                  <a:pt x="4735868" y="1501150"/>
                </a:moveTo>
                <a:lnTo>
                  <a:pt x="4966107" y="1501150"/>
                </a:lnTo>
                <a:lnTo>
                  <a:pt x="4966107" y="1270911"/>
                </a:lnTo>
                <a:lnTo>
                  <a:pt x="4735868" y="1270911"/>
                </a:lnTo>
                <a:lnTo>
                  <a:pt x="4735868" y="1501150"/>
                </a:lnTo>
                <a:close/>
                <a:moveTo>
                  <a:pt x="5056834" y="1495206"/>
                </a:moveTo>
                <a:lnTo>
                  <a:pt x="5275230" y="1495206"/>
                </a:lnTo>
                <a:lnTo>
                  <a:pt x="5275230" y="1276811"/>
                </a:lnTo>
                <a:lnTo>
                  <a:pt x="5056834" y="1276811"/>
                </a:lnTo>
                <a:lnTo>
                  <a:pt x="5056834" y="1495206"/>
                </a:lnTo>
                <a:close/>
                <a:moveTo>
                  <a:pt x="5378228" y="1488793"/>
                </a:moveTo>
                <a:lnTo>
                  <a:pt x="5583797" y="1488793"/>
                </a:lnTo>
                <a:lnTo>
                  <a:pt x="5583797" y="1283224"/>
                </a:lnTo>
                <a:lnTo>
                  <a:pt x="5378228" y="1283224"/>
                </a:lnTo>
                <a:lnTo>
                  <a:pt x="5378228" y="1488793"/>
                </a:lnTo>
                <a:close/>
                <a:moveTo>
                  <a:pt x="5695732" y="1486313"/>
                </a:moveTo>
                <a:lnTo>
                  <a:pt x="5896341" y="1486313"/>
                </a:lnTo>
                <a:lnTo>
                  <a:pt x="5896341" y="1285704"/>
                </a:lnTo>
                <a:lnTo>
                  <a:pt x="5695732" y="1285704"/>
                </a:lnTo>
                <a:lnTo>
                  <a:pt x="5695732" y="1486313"/>
                </a:lnTo>
                <a:close/>
                <a:moveTo>
                  <a:pt x="6014175" y="1482850"/>
                </a:moveTo>
                <a:lnTo>
                  <a:pt x="6207858" y="1482850"/>
                </a:lnTo>
                <a:lnTo>
                  <a:pt x="6207858" y="1289167"/>
                </a:lnTo>
                <a:lnTo>
                  <a:pt x="6014175" y="1289167"/>
                </a:lnTo>
                <a:lnTo>
                  <a:pt x="6014175" y="1482850"/>
                </a:lnTo>
                <a:close/>
                <a:moveTo>
                  <a:pt x="6330652" y="1481354"/>
                </a:moveTo>
                <a:lnTo>
                  <a:pt x="6521385" y="1481354"/>
                </a:lnTo>
                <a:lnTo>
                  <a:pt x="6521385" y="1290621"/>
                </a:lnTo>
                <a:lnTo>
                  <a:pt x="6330652" y="1290621"/>
                </a:lnTo>
                <a:lnTo>
                  <a:pt x="6330652" y="1481354"/>
                </a:lnTo>
                <a:close/>
                <a:moveTo>
                  <a:pt x="6648113" y="1478917"/>
                </a:moveTo>
                <a:lnTo>
                  <a:pt x="6833886" y="1478917"/>
                </a:lnTo>
                <a:lnTo>
                  <a:pt x="6833886" y="1293144"/>
                </a:lnTo>
                <a:lnTo>
                  <a:pt x="6648113" y="1293144"/>
                </a:lnTo>
                <a:lnTo>
                  <a:pt x="6648113" y="1478917"/>
                </a:lnTo>
                <a:close/>
                <a:moveTo>
                  <a:pt x="6964119" y="1477891"/>
                </a:moveTo>
                <a:lnTo>
                  <a:pt x="7147926" y="1477891"/>
                </a:lnTo>
                <a:lnTo>
                  <a:pt x="7147926" y="1294084"/>
                </a:lnTo>
                <a:lnTo>
                  <a:pt x="6964119" y="1294084"/>
                </a:lnTo>
                <a:lnTo>
                  <a:pt x="6964119" y="1477891"/>
                </a:lnTo>
                <a:close/>
                <a:moveTo>
                  <a:pt x="7601050" y="1471007"/>
                </a:moveTo>
                <a:lnTo>
                  <a:pt x="7771046" y="1471007"/>
                </a:lnTo>
                <a:lnTo>
                  <a:pt x="7771046" y="1301011"/>
                </a:lnTo>
                <a:lnTo>
                  <a:pt x="7601050" y="1301011"/>
                </a:lnTo>
                <a:lnTo>
                  <a:pt x="7601050" y="1471007"/>
                </a:lnTo>
                <a:close/>
                <a:moveTo>
                  <a:pt x="7924453" y="1462584"/>
                </a:moveTo>
                <a:lnTo>
                  <a:pt x="8077647" y="1462584"/>
                </a:lnTo>
                <a:lnTo>
                  <a:pt x="8077647" y="1309391"/>
                </a:lnTo>
                <a:lnTo>
                  <a:pt x="7924453" y="1309391"/>
                </a:lnTo>
                <a:lnTo>
                  <a:pt x="7924453" y="1462584"/>
                </a:lnTo>
                <a:close/>
                <a:moveTo>
                  <a:pt x="8573227" y="1443814"/>
                </a:moveTo>
                <a:lnTo>
                  <a:pt x="8688837" y="1443814"/>
                </a:lnTo>
                <a:lnTo>
                  <a:pt x="8688837" y="1328203"/>
                </a:lnTo>
                <a:lnTo>
                  <a:pt x="8573227" y="1328203"/>
                </a:lnTo>
                <a:lnTo>
                  <a:pt x="8573227" y="1443814"/>
                </a:lnTo>
                <a:close/>
                <a:moveTo>
                  <a:pt x="0" y="1826990"/>
                </a:moveTo>
                <a:lnTo>
                  <a:pt x="252002" y="1826990"/>
                </a:lnTo>
                <a:lnTo>
                  <a:pt x="252002" y="1574988"/>
                </a:lnTo>
                <a:lnTo>
                  <a:pt x="0" y="1574988"/>
                </a:lnTo>
                <a:lnTo>
                  <a:pt x="0" y="1826990"/>
                </a:lnTo>
                <a:close/>
                <a:moveTo>
                  <a:pt x="315023" y="1826990"/>
                </a:moveTo>
                <a:lnTo>
                  <a:pt x="567025" y="1826990"/>
                </a:lnTo>
                <a:lnTo>
                  <a:pt x="567025" y="1574988"/>
                </a:lnTo>
                <a:lnTo>
                  <a:pt x="315023" y="1574988"/>
                </a:lnTo>
                <a:lnTo>
                  <a:pt x="315023" y="1826990"/>
                </a:lnTo>
                <a:close/>
                <a:moveTo>
                  <a:pt x="630004" y="1826990"/>
                </a:moveTo>
                <a:lnTo>
                  <a:pt x="882005" y="1826990"/>
                </a:lnTo>
                <a:lnTo>
                  <a:pt x="882005" y="1574988"/>
                </a:lnTo>
                <a:lnTo>
                  <a:pt x="630004" y="1574988"/>
                </a:lnTo>
                <a:lnTo>
                  <a:pt x="630004" y="1826990"/>
                </a:lnTo>
                <a:close/>
                <a:moveTo>
                  <a:pt x="944985" y="1826990"/>
                </a:moveTo>
                <a:lnTo>
                  <a:pt x="1196986" y="1826990"/>
                </a:lnTo>
                <a:lnTo>
                  <a:pt x="1196986" y="1574988"/>
                </a:lnTo>
                <a:lnTo>
                  <a:pt x="944985" y="1574988"/>
                </a:lnTo>
                <a:lnTo>
                  <a:pt x="944985" y="1826990"/>
                </a:lnTo>
                <a:close/>
                <a:moveTo>
                  <a:pt x="1260008" y="1826990"/>
                </a:moveTo>
                <a:lnTo>
                  <a:pt x="1512009" y="1826990"/>
                </a:lnTo>
                <a:lnTo>
                  <a:pt x="1512009" y="1574988"/>
                </a:lnTo>
                <a:lnTo>
                  <a:pt x="1260008" y="1574988"/>
                </a:lnTo>
                <a:lnTo>
                  <a:pt x="1260008" y="1826990"/>
                </a:lnTo>
                <a:close/>
                <a:moveTo>
                  <a:pt x="1574988" y="1826990"/>
                </a:moveTo>
                <a:lnTo>
                  <a:pt x="1826990" y="1826990"/>
                </a:lnTo>
                <a:lnTo>
                  <a:pt x="1826990" y="1574988"/>
                </a:lnTo>
                <a:lnTo>
                  <a:pt x="1574988" y="1574988"/>
                </a:lnTo>
                <a:lnTo>
                  <a:pt x="1574988" y="1826990"/>
                </a:lnTo>
                <a:close/>
                <a:moveTo>
                  <a:pt x="1890012" y="1826990"/>
                </a:moveTo>
                <a:lnTo>
                  <a:pt x="2142013" y="1826990"/>
                </a:lnTo>
                <a:lnTo>
                  <a:pt x="2142013" y="1574988"/>
                </a:lnTo>
                <a:lnTo>
                  <a:pt x="1890012" y="1574988"/>
                </a:lnTo>
                <a:lnTo>
                  <a:pt x="1890012" y="1826990"/>
                </a:lnTo>
                <a:close/>
                <a:moveTo>
                  <a:pt x="2204992" y="1826990"/>
                </a:moveTo>
                <a:lnTo>
                  <a:pt x="2456994" y="1826990"/>
                </a:lnTo>
                <a:lnTo>
                  <a:pt x="2456994" y="1574988"/>
                </a:lnTo>
                <a:lnTo>
                  <a:pt x="2204992" y="1574988"/>
                </a:lnTo>
                <a:lnTo>
                  <a:pt x="2204992" y="1826990"/>
                </a:lnTo>
                <a:close/>
                <a:moveTo>
                  <a:pt x="2520016" y="1826990"/>
                </a:moveTo>
                <a:lnTo>
                  <a:pt x="2772017" y="1826990"/>
                </a:lnTo>
                <a:lnTo>
                  <a:pt x="2772017" y="1574988"/>
                </a:lnTo>
                <a:lnTo>
                  <a:pt x="2520016" y="1574988"/>
                </a:lnTo>
                <a:lnTo>
                  <a:pt x="2520016" y="1826990"/>
                </a:lnTo>
                <a:close/>
                <a:moveTo>
                  <a:pt x="2834996" y="1826990"/>
                </a:moveTo>
                <a:lnTo>
                  <a:pt x="3086998" y="1826990"/>
                </a:lnTo>
                <a:lnTo>
                  <a:pt x="3086998" y="1574988"/>
                </a:lnTo>
                <a:lnTo>
                  <a:pt x="2834996" y="1574988"/>
                </a:lnTo>
                <a:lnTo>
                  <a:pt x="2834996" y="1826990"/>
                </a:lnTo>
                <a:close/>
                <a:moveTo>
                  <a:pt x="3150020" y="1826990"/>
                </a:moveTo>
                <a:lnTo>
                  <a:pt x="3402021" y="1826990"/>
                </a:lnTo>
                <a:lnTo>
                  <a:pt x="3402021" y="1574988"/>
                </a:lnTo>
                <a:lnTo>
                  <a:pt x="3150020" y="1574988"/>
                </a:lnTo>
                <a:lnTo>
                  <a:pt x="3150020" y="1826990"/>
                </a:lnTo>
                <a:close/>
                <a:moveTo>
                  <a:pt x="3465000" y="1826990"/>
                </a:moveTo>
                <a:lnTo>
                  <a:pt x="3717002" y="1826990"/>
                </a:lnTo>
                <a:lnTo>
                  <a:pt x="3717002" y="1574988"/>
                </a:lnTo>
                <a:lnTo>
                  <a:pt x="3465000" y="1574988"/>
                </a:lnTo>
                <a:lnTo>
                  <a:pt x="3465000" y="1826990"/>
                </a:lnTo>
                <a:close/>
                <a:moveTo>
                  <a:pt x="3780023" y="1826990"/>
                </a:moveTo>
                <a:lnTo>
                  <a:pt x="4032025" y="1826990"/>
                </a:lnTo>
                <a:lnTo>
                  <a:pt x="4032025" y="1574988"/>
                </a:lnTo>
                <a:lnTo>
                  <a:pt x="3780023" y="1574988"/>
                </a:lnTo>
                <a:lnTo>
                  <a:pt x="3780023" y="1826990"/>
                </a:lnTo>
                <a:close/>
                <a:moveTo>
                  <a:pt x="4097484" y="1824553"/>
                </a:moveTo>
                <a:lnTo>
                  <a:pt x="4344526" y="1824553"/>
                </a:lnTo>
                <a:lnTo>
                  <a:pt x="4344526" y="1577511"/>
                </a:lnTo>
                <a:lnTo>
                  <a:pt x="4097484" y="1577511"/>
                </a:lnTo>
                <a:lnTo>
                  <a:pt x="4097484" y="1824553"/>
                </a:lnTo>
                <a:close/>
                <a:moveTo>
                  <a:pt x="4416954" y="1820106"/>
                </a:moveTo>
                <a:lnTo>
                  <a:pt x="4655103" y="1820106"/>
                </a:lnTo>
                <a:lnTo>
                  <a:pt x="4655103" y="1581958"/>
                </a:lnTo>
                <a:lnTo>
                  <a:pt x="4416954" y="1581958"/>
                </a:lnTo>
                <a:lnTo>
                  <a:pt x="4416954" y="1820106"/>
                </a:lnTo>
                <a:close/>
                <a:moveTo>
                  <a:pt x="4734885" y="1817114"/>
                </a:moveTo>
                <a:lnTo>
                  <a:pt x="4967133" y="1817114"/>
                </a:lnTo>
                <a:lnTo>
                  <a:pt x="4967133" y="1584865"/>
                </a:lnTo>
                <a:lnTo>
                  <a:pt x="4734885" y="1584865"/>
                </a:lnTo>
                <a:lnTo>
                  <a:pt x="4734885" y="1817114"/>
                </a:lnTo>
                <a:close/>
                <a:moveTo>
                  <a:pt x="5056321" y="1810700"/>
                </a:moveTo>
                <a:lnTo>
                  <a:pt x="5275701" y="1810700"/>
                </a:lnTo>
                <a:lnTo>
                  <a:pt x="5275701" y="1591321"/>
                </a:lnTo>
                <a:lnTo>
                  <a:pt x="5056321" y="1591321"/>
                </a:lnTo>
                <a:lnTo>
                  <a:pt x="5056321" y="1810700"/>
                </a:lnTo>
                <a:close/>
                <a:moveTo>
                  <a:pt x="5377758" y="1804287"/>
                </a:moveTo>
                <a:lnTo>
                  <a:pt x="5584310" y="1804287"/>
                </a:lnTo>
                <a:lnTo>
                  <a:pt x="5584310" y="1597734"/>
                </a:lnTo>
                <a:lnTo>
                  <a:pt x="5377758" y="1597734"/>
                </a:lnTo>
                <a:lnTo>
                  <a:pt x="5377758" y="1804287"/>
                </a:lnTo>
                <a:close/>
                <a:moveTo>
                  <a:pt x="5695219" y="1801807"/>
                </a:moveTo>
                <a:lnTo>
                  <a:pt x="5896811" y="1801807"/>
                </a:lnTo>
                <a:lnTo>
                  <a:pt x="5896811" y="1600214"/>
                </a:lnTo>
                <a:lnTo>
                  <a:pt x="5695219" y="1600214"/>
                </a:lnTo>
                <a:lnTo>
                  <a:pt x="5695219" y="1801807"/>
                </a:lnTo>
                <a:close/>
                <a:moveTo>
                  <a:pt x="6014175" y="1797831"/>
                </a:moveTo>
                <a:lnTo>
                  <a:pt x="6207858" y="1797831"/>
                </a:lnTo>
                <a:lnTo>
                  <a:pt x="6207858" y="1604148"/>
                </a:lnTo>
                <a:lnTo>
                  <a:pt x="6014175" y="1604148"/>
                </a:lnTo>
                <a:lnTo>
                  <a:pt x="6014175" y="1797831"/>
                </a:lnTo>
                <a:close/>
                <a:moveTo>
                  <a:pt x="6330182" y="1796847"/>
                </a:moveTo>
                <a:lnTo>
                  <a:pt x="6521898" y="1796847"/>
                </a:lnTo>
                <a:lnTo>
                  <a:pt x="6521898" y="1605131"/>
                </a:lnTo>
                <a:lnTo>
                  <a:pt x="6330182" y="1605131"/>
                </a:lnTo>
                <a:lnTo>
                  <a:pt x="6330182" y="1796847"/>
                </a:lnTo>
                <a:close/>
                <a:moveTo>
                  <a:pt x="6963606" y="1793384"/>
                </a:moveTo>
                <a:lnTo>
                  <a:pt x="7148396" y="1793384"/>
                </a:lnTo>
                <a:lnTo>
                  <a:pt x="7148396" y="1608594"/>
                </a:lnTo>
                <a:lnTo>
                  <a:pt x="6963606" y="1608594"/>
                </a:lnTo>
                <a:lnTo>
                  <a:pt x="6963606" y="1793384"/>
                </a:lnTo>
                <a:close/>
                <a:moveTo>
                  <a:pt x="7281580" y="1790434"/>
                </a:moveTo>
                <a:lnTo>
                  <a:pt x="7460469" y="1790434"/>
                </a:lnTo>
                <a:lnTo>
                  <a:pt x="7460469" y="1611545"/>
                </a:lnTo>
                <a:lnTo>
                  <a:pt x="7281580" y="1611545"/>
                </a:lnTo>
                <a:lnTo>
                  <a:pt x="7281580" y="1790434"/>
                </a:lnTo>
                <a:close/>
                <a:moveTo>
                  <a:pt x="7921973" y="1780044"/>
                </a:moveTo>
                <a:lnTo>
                  <a:pt x="8080083" y="1780044"/>
                </a:lnTo>
                <a:lnTo>
                  <a:pt x="8080083" y="1621934"/>
                </a:lnTo>
                <a:lnTo>
                  <a:pt x="7921973" y="1621934"/>
                </a:lnTo>
                <a:lnTo>
                  <a:pt x="7921973" y="1780044"/>
                </a:lnTo>
                <a:close/>
                <a:moveTo>
                  <a:pt x="8570233" y="1761788"/>
                </a:moveTo>
                <a:lnTo>
                  <a:pt x="8691788" y="1761788"/>
                </a:lnTo>
                <a:lnTo>
                  <a:pt x="8691788" y="1640234"/>
                </a:lnTo>
                <a:lnTo>
                  <a:pt x="8570233" y="1640234"/>
                </a:lnTo>
                <a:lnTo>
                  <a:pt x="8570233" y="1761788"/>
                </a:lnTo>
                <a:close/>
                <a:moveTo>
                  <a:pt x="9223497" y="1738571"/>
                </a:moveTo>
                <a:lnTo>
                  <a:pt x="9298618" y="1738571"/>
                </a:lnTo>
                <a:lnTo>
                  <a:pt x="9298618" y="1663450"/>
                </a:lnTo>
                <a:lnTo>
                  <a:pt x="9223497" y="1663450"/>
                </a:lnTo>
                <a:lnTo>
                  <a:pt x="9223497" y="1738571"/>
                </a:lnTo>
                <a:close/>
                <a:moveTo>
                  <a:pt x="0" y="2142013"/>
                </a:moveTo>
                <a:lnTo>
                  <a:pt x="252002" y="2142013"/>
                </a:lnTo>
                <a:lnTo>
                  <a:pt x="252002" y="1890012"/>
                </a:lnTo>
                <a:lnTo>
                  <a:pt x="0" y="1890012"/>
                </a:lnTo>
                <a:lnTo>
                  <a:pt x="0" y="2142013"/>
                </a:lnTo>
                <a:close/>
                <a:moveTo>
                  <a:pt x="315023" y="2142013"/>
                </a:moveTo>
                <a:lnTo>
                  <a:pt x="567025" y="2142013"/>
                </a:lnTo>
                <a:lnTo>
                  <a:pt x="567025" y="1890012"/>
                </a:lnTo>
                <a:lnTo>
                  <a:pt x="315023" y="1890012"/>
                </a:lnTo>
                <a:lnTo>
                  <a:pt x="315023" y="2142013"/>
                </a:lnTo>
                <a:close/>
                <a:moveTo>
                  <a:pt x="630004" y="2142013"/>
                </a:moveTo>
                <a:lnTo>
                  <a:pt x="882005" y="2142013"/>
                </a:lnTo>
                <a:lnTo>
                  <a:pt x="882005" y="1890012"/>
                </a:lnTo>
                <a:lnTo>
                  <a:pt x="630004" y="1890012"/>
                </a:lnTo>
                <a:lnTo>
                  <a:pt x="630004" y="2142013"/>
                </a:lnTo>
                <a:close/>
                <a:moveTo>
                  <a:pt x="944985" y="2142013"/>
                </a:moveTo>
                <a:lnTo>
                  <a:pt x="1196986" y="2142013"/>
                </a:lnTo>
                <a:lnTo>
                  <a:pt x="1196986" y="1890012"/>
                </a:lnTo>
                <a:lnTo>
                  <a:pt x="944985" y="1890012"/>
                </a:lnTo>
                <a:lnTo>
                  <a:pt x="944985" y="2142013"/>
                </a:lnTo>
                <a:close/>
                <a:moveTo>
                  <a:pt x="1260008" y="2142013"/>
                </a:moveTo>
                <a:lnTo>
                  <a:pt x="1512009" y="2142013"/>
                </a:lnTo>
                <a:lnTo>
                  <a:pt x="1512009" y="1890012"/>
                </a:lnTo>
                <a:lnTo>
                  <a:pt x="1260008" y="1890012"/>
                </a:lnTo>
                <a:lnTo>
                  <a:pt x="1260008" y="2142013"/>
                </a:lnTo>
                <a:close/>
                <a:moveTo>
                  <a:pt x="1574988" y="2142013"/>
                </a:moveTo>
                <a:lnTo>
                  <a:pt x="1826990" y="2142013"/>
                </a:lnTo>
                <a:lnTo>
                  <a:pt x="1826990" y="1890012"/>
                </a:lnTo>
                <a:lnTo>
                  <a:pt x="1574988" y="1890012"/>
                </a:lnTo>
                <a:lnTo>
                  <a:pt x="1574988" y="2142013"/>
                </a:lnTo>
                <a:close/>
                <a:moveTo>
                  <a:pt x="1890012" y="2142013"/>
                </a:moveTo>
                <a:lnTo>
                  <a:pt x="2142013" y="2142013"/>
                </a:lnTo>
                <a:lnTo>
                  <a:pt x="2142013" y="1890012"/>
                </a:lnTo>
                <a:lnTo>
                  <a:pt x="1890012" y="1890012"/>
                </a:lnTo>
                <a:lnTo>
                  <a:pt x="1890012" y="2142013"/>
                </a:lnTo>
                <a:close/>
                <a:moveTo>
                  <a:pt x="2204992" y="2142013"/>
                </a:moveTo>
                <a:lnTo>
                  <a:pt x="2456994" y="2142013"/>
                </a:lnTo>
                <a:lnTo>
                  <a:pt x="2456994" y="1890012"/>
                </a:lnTo>
                <a:lnTo>
                  <a:pt x="2204992" y="1890012"/>
                </a:lnTo>
                <a:lnTo>
                  <a:pt x="2204992" y="2142013"/>
                </a:lnTo>
                <a:close/>
                <a:moveTo>
                  <a:pt x="2520016" y="2142013"/>
                </a:moveTo>
                <a:lnTo>
                  <a:pt x="2772017" y="2142013"/>
                </a:lnTo>
                <a:lnTo>
                  <a:pt x="2772017" y="1890012"/>
                </a:lnTo>
                <a:lnTo>
                  <a:pt x="2520016" y="1890012"/>
                </a:lnTo>
                <a:lnTo>
                  <a:pt x="2520016" y="2142013"/>
                </a:lnTo>
                <a:close/>
                <a:moveTo>
                  <a:pt x="2834996" y="2142013"/>
                </a:moveTo>
                <a:lnTo>
                  <a:pt x="3086998" y="2142013"/>
                </a:lnTo>
                <a:lnTo>
                  <a:pt x="3086998" y="1890012"/>
                </a:lnTo>
                <a:lnTo>
                  <a:pt x="2834996" y="1890012"/>
                </a:lnTo>
                <a:lnTo>
                  <a:pt x="2834996" y="2142013"/>
                </a:lnTo>
                <a:close/>
                <a:moveTo>
                  <a:pt x="3150020" y="2142013"/>
                </a:moveTo>
                <a:lnTo>
                  <a:pt x="3402021" y="2142013"/>
                </a:lnTo>
                <a:lnTo>
                  <a:pt x="3402021" y="1890012"/>
                </a:lnTo>
                <a:lnTo>
                  <a:pt x="3150020" y="1890012"/>
                </a:lnTo>
                <a:lnTo>
                  <a:pt x="3150020" y="2142013"/>
                </a:lnTo>
                <a:close/>
                <a:moveTo>
                  <a:pt x="3465000" y="2142013"/>
                </a:moveTo>
                <a:lnTo>
                  <a:pt x="3717002" y="2142013"/>
                </a:lnTo>
                <a:lnTo>
                  <a:pt x="3717002" y="1890012"/>
                </a:lnTo>
                <a:lnTo>
                  <a:pt x="3465000" y="1890012"/>
                </a:lnTo>
                <a:lnTo>
                  <a:pt x="3465000" y="2142013"/>
                </a:lnTo>
                <a:close/>
                <a:moveTo>
                  <a:pt x="3780023" y="2142013"/>
                </a:moveTo>
                <a:lnTo>
                  <a:pt x="4032025" y="2142013"/>
                </a:lnTo>
                <a:lnTo>
                  <a:pt x="4032025" y="1890012"/>
                </a:lnTo>
                <a:lnTo>
                  <a:pt x="3780023" y="1890012"/>
                </a:lnTo>
                <a:lnTo>
                  <a:pt x="3780023" y="2142013"/>
                </a:lnTo>
                <a:close/>
                <a:moveTo>
                  <a:pt x="4096971" y="2140047"/>
                </a:moveTo>
                <a:lnTo>
                  <a:pt x="4345039" y="2140047"/>
                </a:lnTo>
                <a:lnTo>
                  <a:pt x="4345039" y="1891979"/>
                </a:lnTo>
                <a:lnTo>
                  <a:pt x="4096971" y="1891979"/>
                </a:lnTo>
                <a:lnTo>
                  <a:pt x="4096971" y="2140047"/>
                </a:lnTo>
                <a:close/>
                <a:moveTo>
                  <a:pt x="4416441" y="2135600"/>
                </a:moveTo>
                <a:lnTo>
                  <a:pt x="4655573" y="2135600"/>
                </a:lnTo>
                <a:lnTo>
                  <a:pt x="4655573" y="1896468"/>
                </a:lnTo>
                <a:lnTo>
                  <a:pt x="4416441" y="1896468"/>
                </a:lnTo>
                <a:lnTo>
                  <a:pt x="4416441" y="2135600"/>
                </a:lnTo>
                <a:close/>
                <a:moveTo>
                  <a:pt x="4734885" y="2132137"/>
                </a:moveTo>
                <a:lnTo>
                  <a:pt x="4967133" y="2132137"/>
                </a:lnTo>
                <a:lnTo>
                  <a:pt x="4967133" y="1899888"/>
                </a:lnTo>
                <a:lnTo>
                  <a:pt x="4734885" y="1899888"/>
                </a:lnTo>
                <a:lnTo>
                  <a:pt x="4734885" y="2132137"/>
                </a:lnTo>
                <a:close/>
                <a:moveTo>
                  <a:pt x="5056321" y="2125681"/>
                </a:moveTo>
                <a:lnTo>
                  <a:pt x="5275701" y="2125681"/>
                </a:lnTo>
                <a:lnTo>
                  <a:pt x="5275701" y="1906302"/>
                </a:lnTo>
                <a:lnTo>
                  <a:pt x="5056321" y="1906302"/>
                </a:lnTo>
                <a:lnTo>
                  <a:pt x="5056321" y="2125681"/>
                </a:lnTo>
                <a:close/>
                <a:moveTo>
                  <a:pt x="5377758" y="2119268"/>
                </a:moveTo>
                <a:lnTo>
                  <a:pt x="5584310" y="2119268"/>
                </a:lnTo>
                <a:lnTo>
                  <a:pt x="5584310" y="1912715"/>
                </a:lnTo>
                <a:lnTo>
                  <a:pt x="5377758" y="1912715"/>
                </a:lnTo>
                <a:lnTo>
                  <a:pt x="5377758" y="2119268"/>
                </a:lnTo>
                <a:close/>
                <a:moveTo>
                  <a:pt x="5695219" y="2116788"/>
                </a:moveTo>
                <a:lnTo>
                  <a:pt x="5896811" y="2116788"/>
                </a:lnTo>
                <a:lnTo>
                  <a:pt x="5896811" y="1915195"/>
                </a:lnTo>
                <a:lnTo>
                  <a:pt x="5695219" y="1915195"/>
                </a:lnTo>
                <a:lnTo>
                  <a:pt x="5695219" y="2116788"/>
                </a:lnTo>
                <a:close/>
                <a:moveTo>
                  <a:pt x="6014175" y="2112854"/>
                </a:moveTo>
                <a:lnTo>
                  <a:pt x="6207858" y="2112854"/>
                </a:lnTo>
                <a:lnTo>
                  <a:pt x="6207858" y="1919171"/>
                </a:lnTo>
                <a:lnTo>
                  <a:pt x="6014175" y="1919171"/>
                </a:lnTo>
                <a:lnTo>
                  <a:pt x="6014175" y="2112854"/>
                </a:lnTo>
                <a:close/>
                <a:moveTo>
                  <a:pt x="6330182" y="2111871"/>
                </a:moveTo>
                <a:lnTo>
                  <a:pt x="6521898" y="2111871"/>
                </a:lnTo>
                <a:lnTo>
                  <a:pt x="6521898" y="1920155"/>
                </a:lnTo>
                <a:lnTo>
                  <a:pt x="6330182" y="1920155"/>
                </a:lnTo>
                <a:lnTo>
                  <a:pt x="6330182" y="2111871"/>
                </a:lnTo>
                <a:close/>
                <a:moveTo>
                  <a:pt x="6647643" y="2109391"/>
                </a:moveTo>
                <a:lnTo>
                  <a:pt x="6834399" y="2109391"/>
                </a:lnTo>
                <a:lnTo>
                  <a:pt x="6834399" y="1922634"/>
                </a:lnTo>
                <a:lnTo>
                  <a:pt x="6647643" y="1922634"/>
                </a:lnTo>
                <a:lnTo>
                  <a:pt x="6647643" y="2109391"/>
                </a:lnTo>
                <a:close/>
                <a:moveTo>
                  <a:pt x="6963606" y="2108408"/>
                </a:moveTo>
                <a:lnTo>
                  <a:pt x="7148396" y="2108408"/>
                </a:lnTo>
                <a:lnTo>
                  <a:pt x="7148396" y="1923618"/>
                </a:lnTo>
                <a:lnTo>
                  <a:pt x="6963606" y="1923618"/>
                </a:lnTo>
                <a:lnTo>
                  <a:pt x="6963606" y="2108408"/>
                </a:lnTo>
                <a:close/>
                <a:moveTo>
                  <a:pt x="7281580" y="2105457"/>
                </a:moveTo>
                <a:lnTo>
                  <a:pt x="7460469" y="2105457"/>
                </a:lnTo>
                <a:lnTo>
                  <a:pt x="7460469" y="1926568"/>
                </a:lnTo>
                <a:lnTo>
                  <a:pt x="7281580" y="1926568"/>
                </a:lnTo>
                <a:lnTo>
                  <a:pt x="7281580" y="2105457"/>
                </a:lnTo>
                <a:close/>
                <a:moveTo>
                  <a:pt x="7599040" y="2102978"/>
                </a:moveTo>
                <a:lnTo>
                  <a:pt x="7772970" y="2102978"/>
                </a:lnTo>
                <a:lnTo>
                  <a:pt x="7772970" y="1929048"/>
                </a:lnTo>
                <a:lnTo>
                  <a:pt x="7599040" y="1929048"/>
                </a:lnTo>
                <a:lnTo>
                  <a:pt x="7599040" y="2102978"/>
                </a:lnTo>
                <a:close/>
                <a:moveTo>
                  <a:pt x="7921973" y="2095068"/>
                </a:moveTo>
                <a:lnTo>
                  <a:pt x="8080083" y="2095068"/>
                </a:lnTo>
                <a:lnTo>
                  <a:pt x="8080083" y="1936958"/>
                </a:lnTo>
                <a:lnTo>
                  <a:pt x="7921973" y="1936958"/>
                </a:lnTo>
                <a:lnTo>
                  <a:pt x="7921973" y="2095068"/>
                </a:lnTo>
                <a:close/>
                <a:moveTo>
                  <a:pt x="8569250" y="2077752"/>
                </a:moveTo>
                <a:lnTo>
                  <a:pt x="8692771" y="2077752"/>
                </a:lnTo>
                <a:lnTo>
                  <a:pt x="8692771" y="1954231"/>
                </a:lnTo>
                <a:lnTo>
                  <a:pt x="8569250" y="1954231"/>
                </a:lnTo>
                <a:lnTo>
                  <a:pt x="8569250" y="2077752"/>
                </a:lnTo>
                <a:close/>
                <a:moveTo>
                  <a:pt x="0" y="2456994"/>
                </a:moveTo>
                <a:lnTo>
                  <a:pt x="252002" y="2456994"/>
                </a:lnTo>
                <a:lnTo>
                  <a:pt x="252002" y="2204992"/>
                </a:lnTo>
                <a:lnTo>
                  <a:pt x="0" y="2204992"/>
                </a:lnTo>
                <a:lnTo>
                  <a:pt x="0" y="2456994"/>
                </a:lnTo>
                <a:close/>
                <a:moveTo>
                  <a:pt x="315023" y="2456994"/>
                </a:moveTo>
                <a:lnTo>
                  <a:pt x="567025" y="2456994"/>
                </a:lnTo>
                <a:lnTo>
                  <a:pt x="567025" y="2204992"/>
                </a:lnTo>
                <a:lnTo>
                  <a:pt x="315023" y="2204992"/>
                </a:lnTo>
                <a:lnTo>
                  <a:pt x="315023" y="2456994"/>
                </a:lnTo>
                <a:close/>
                <a:moveTo>
                  <a:pt x="630004" y="2456994"/>
                </a:moveTo>
                <a:lnTo>
                  <a:pt x="882005" y="2456994"/>
                </a:lnTo>
                <a:lnTo>
                  <a:pt x="882005" y="2204992"/>
                </a:lnTo>
                <a:lnTo>
                  <a:pt x="630004" y="2204992"/>
                </a:lnTo>
                <a:lnTo>
                  <a:pt x="630004" y="2456994"/>
                </a:lnTo>
                <a:close/>
                <a:moveTo>
                  <a:pt x="944985" y="2456994"/>
                </a:moveTo>
                <a:lnTo>
                  <a:pt x="1196986" y="2456994"/>
                </a:lnTo>
                <a:lnTo>
                  <a:pt x="1196986" y="2204992"/>
                </a:lnTo>
                <a:lnTo>
                  <a:pt x="944985" y="2204992"/>
                </a:lnTo>
                <a:lnTo>
                  <a:pt x="944985" y="2456994"/>
                </a:lnTo>
                <a:close/>
                <a:moveTo>
                  <a:pt x="1260008" y="2456994"/>
                </a:moveTo>
                <a:lnTo>
                  <a:pt x="1512009" y="2456994"/>
                </a:lnTo>
                <a:lnTo>
                  <a:pt x="1512009" y="2204992"/>
                </a:lnTo>
                <a:lnTo>
                  <a:pt x="1260008" y="2204992"/>
                </a:lnTo>
                <a:lnTo>
                  <a:pt x="1260008" y="2456994"/>
                </a:lnTo>
                <a:close/>
                <a:moveTo>
                  <a:pt x="1574988" y="2456994"/>
                </a:moveTo>
                <a:lnTo>
                  <a:pt x="1826990" y="2456994"/>
                </a:lnTo>
                <a:lnTo>
                  <a:pt x="1826990" y="2204992"/>
                </a:lnTo>
                <a:lnTo>
                  <a:pt x="1574988" y="2204992"/>
                </a:lnTo>
                <a:lnTo>
                  <a:pt x="1574988" y="2456994"/>
                </a:lnTo>
                <a:close/>
                <a:moveTo>
                  <a:pt x="1890012" y="2456994"/>
                </a:moveTo>
                <a:lnTo>
                  <a:pt x="2142013" y="2456994"/>
                </a:lnTo>
                <a:lnTo>
                  <a:pt x="2142013" y="2204992"/>
                </a:lnTo>
                <a:lnTo>
                  <a:pt x="1890012" y="2204992"/>
                </a:lnTo>
                <a:lnTo>
                  <a:pt x="1890012" y="2456994"/>
                </a:lnTo>
                <a:close/>
                <a:moveTo>
                  <a:pt x="2204992" y="2456994"/>
                </a:moveTo>
                <a:lnTo>
                  <a:pt x="2456994" y="2456994"/>
                </a:lnTo>
                <a:lnTo>
                  <a:pt x="2456994" y="2204992"/>
                </a:lnTo>
                <a:lnTo>
                  <a:pt x="2204992" y="2204992"/>
                </a:lnTo>
                <a:lnTo>
                  <a:pt x="2204992" y="2456994"/>
                </a:lnTo>
                <a:close/>
                <a:moveTo>
                  <a:pt x="2520016" y="2456994"/>
                </a:moveTo>
                <a:lnTo>
                  <a:pt x="2772017" y="2456994"/>
                </a:lnTo>
                <a:lnTo>
                  <a:pt x="2772017" y="2204992"/>
                </a:lnTo>
                <a:lnTo>
                  <a:pt x="2520016" y="2204992"/>
                </a:lnTo>
                <a:lnTo>
                  <a:pt x="2520016" y="2456994"/>
                </a:lnTo>
                <a:close/>
                <a:moveTo>
                  <a:pt x="2834996" y="2456994"/>
                </a:moveTo>
                <a:lnTo>
                  <a:pt x="3086998" y="2456994"/>
                </a:lnTo>
                <a:lnTo>
                  <a:pt x="3086998" y="2204992"/>
                </a:lnTo>
                <a:lnTo>
                  <a:pt x="2834996" y="2204992"/>
                </a:lnTo>
                <a:lnTo>
                  <a:pt x="2834996" y="2456994"/>
                </a:lnTo>
                <a:close/>
                <a:moveTo>
                  <a:pt x="3150020" y="2456994"/>
                </a:moveTo>
                <a:lnTo>
                  <a:pt x="3402021" y="2456994"/>
                </a:lnTo>
                <a:lnTo>
                  <a:pt x="3402021" y="2204992"/>
                </a:lnTo>
                <a:lnTo>
                  <a:pt x="3150020" y="2204992"/>
                </a:lnTo>
                <a:lnTo>
                  <a:pt x="3150020" y="2456994"/>
                </a:lnTo>
                <a:close/>
                <a:moveTo>
                  <a:pt x="3465000" y="2456994"/>
                </a:moveTo>
                <a:lnTo>
                  <a:pt x="3717002" y="2456994"/>
                </a:lnTo>
                <a:lnTo>
                  <a:pt x="3717002" y="2204992"/>
                </a:lnTo>
                <a:lnTo>
                  <a:pt x="3465000" y="2204992"/>
                </a:lnTo>
                <a:lnTo>
                  <a:pt x="3465000" y="2456994"/>
                </a:lnTo>
                <a:close/>
                <a:moveTo>
                  <a:pt x="3780023" y="2456994"/>
                </a:moveTo>
                <a:lnTo>
                  <a:pt x="4032025" y="2456994"/>
                </a:lnTo>
                <a:lnTo>
                  <a:pt x="4032025" y="2204992"/>
                </a:lnTo>
                <a:lnTo>
                  <a:pt x="3780023" y="2204992"/>
                </a:lnTo>
                <a:lnTo>
                  <a:pt x="3780023" y="2456994"/>
                </a:lnTo>
                <a:close/>
                <a:moveTo>
                  <a:pt x="4096971" y="2455027"/>
                </a:moveTo>
                <a:lnTo>
                  <a:pt x="4345039" y="2455027"/>
                </a:lnTo>
                <a:lnTo>
                  <a:pt x="4345039" y="2206959"/>
                </a:lnTo>
                <a:lnTo>
                  <a:pt x="4096971" y="2206959"/>
                </a:lnTo>
                <a:lnTo>
                  <a:pt x="4096971" y="2455027"/>
                </a:lnTo>
                <a:close/>
                <a:moveTo>
                  <a:pt x="4416954" y="2450068"/>
                </a:moveTo>
                <a:lnTo>
                  <a:pt x="4655103" y="2450068"/>
                </a:lnTo>
                <a:lnTo>
                  <a:pt x="4655103" y="2211919"/>
                </a:lnTo>
                <a:lnTo>
                  <a:pt x="4416954" y="2211919"/>
                </a:lnTo>
                <a:lnTo>
                  <a:pt x="4416954" y="2450068"/>
                </a:lnTo>
                <a:close/>
                <a:moveTo>
                  <a:pt x="4734885" y="2447117"/>
                </a:moveTo>
                <a:lnTo>
                  <a:pt x="4967133" y="2447117"/>
                </a:lnTo>
                <a:lnTo>
                  <a:pt x="4967133" y="2214869"/>
                </a:lnTo>
                <a:lnTo>
                  <a:pt x="4734885" y="2214869"/>
                </a:lnTo>
                <a:lnTo>
                  <a:pt x="4734885" y="2447117"/>
                </a:lnTo>
                <a:close/>
                <a:moveTo>
                  <a:pt x="5056321" y="2440704"/>
                </a:moveTo>
                <a:lnTo>
                  <a:pt x="5275701" y="2440704"/>
                </a:lnTo>
                <a:lnTo>
                  <a:pt x="5275701" y="2221325"/>
                </a:lnTo>
                <a:lnTo>
                  <a:pt x="5056321" y="2221325"/>
                </a:lnTo>
                <a:lnTo>
                  <a:pt x="5056321" y="2440704"/>
                </a:lnTo>
                <a:close/>
                <a:moveTo>
                  <a:pt x="5377758" y="2434291"/>
                </a:moveTo>
                <a:lnTo>
                  <a:pt x="5584310" y="2434291"/>
                </a:lnTo>
                <a:lnTo>
                  <a:pt x="5584310" y="2227738"/>
                </a:lnTo>
                <a:lnTo>
                  <a:pt x="5377758" y="2227738"/>
                </a:lnTo>
                <a:lnTo>
                  <a:pt x="5377758" y="2434291"/>
                </a:lnTo>
                <a:close/>
                <a:moveTo>
                  <a:pt x="5695732" y="2431298"/>
                </a:moveTo>
                <a:lnTo>
                  <a:pt x="5896341" y="2431298"/>
                </a:lnTo>
                <a:lnTo>
                  <a:pt x="5896341" y="2230689"/>
                </a:lnTo>
                <a:lnTo>
                  <a:pt x="5695732" y="2230689"/>
                </a:lnTo>
                <a:lnTo>
                  <a:pt x="5695732" y="2431298"/>
                </a:lnTo>
                <a:close/>
                <a:moveTo>
                  <a:pt x="6014175" y="2427835"/>
                </a:moveTo>
                <a:lnTo>
                  <a:pt x="6207858" y="2427835"/>
                </a:lnTo>
                <a:lnTo>
                  <a:pt x="6207858" y="2234152"/>
                </a:lnTo>
                <a:lnTo>
                  <a:pt x="6014175" y="2234152"/>
                </a:lnTo>
                <a:lnTo>
                  <a:pt x="6014175" y="2427835"/>
                </a:lnTo>
                <a:close/>
                <a:moveTo>
                  <a:pt x="6330182" y="2426851"/>
                </a:moveTo>
                <a:lnTo>
                  <a:pt x="6521898" y="2426851"/>
                </a:lnTo>
                <a:lnTo>
                  <a:pt x="6521898" y="2235135"/>
                </a:lnTo>
                <a:lnTo>
                  <a:pt x="6330182" y="2235135"/>
                </a:lnTo>
                <a:lnTo>
                  <a:pt x="6330182" y="2426851"/>
                </a:lnTo>
                <a:close/>
                <a:moveTo>
                  <a:pt x="6963606" y="2423388"/>
                </a:moveTo>
                <a:lnTo>
                  <a:pt x="7148396" y="2423388"/>
                </a:lnTo>
                <a:lnTo>
                  <a:pt x="7148396" y="2238598"/>
                </a:lnTo>
                <a:lnTo>
                  <a:pt x="6963606" y="2238598"/>
                </a:lnTo>
                <a:lnTo>
                  <a:pt x="6963606" y="2423388"/>
                </a:lnTo>
                <a:close/>
                <a:moveTo>
                  <a:pt x="7599553" y="2417488"/>
                </a:moveTo>
                <a:lnTo>
                  <a:pt x="7772500" y="2417488"/>
                </a:lnTo>
                <a:lnTo>
                  <a:pt x="7772500" y="2244541"/>
                </a:lnTo>
                <a:lnTo>
                  <a:pt x="7599553" y="2244541"/>
                </a:lnTo>
                <a:lnTo>
                  <a:pt x="7599553" y="2417488"/>
                </a:lnTo>
                <a:close/>
                <a:moveTo>
                  <a:pt x="8241914" y="2405132"/>
                </a:moveTo>
                <a:lnTo>
                  <a:pt x="8390147" y="2405132"/>
                </a:lnTo>
                <a:lnTo>
                  <a:pt x="8390147" y="2256898"/>
                </a:lnTo>
                <a:lnTo>
                  <a:pt x="8241914" y="2256898"/>
                </a:lnTo>
                <a:lnTo>
                  <a:pt x="8241914" y="2405132"/>
                </a:lnTo>
                <a:close/>
                <a:moveTo>
                  <a:pt x="8899580" y="2377469"/>
                </a:moveTo>
                <a:lnTo>
                  <a:pt x="8992488" y="2377469"/>
                </a:lnTo>
                <a:lnTo>
                  <a:pt x="8992488" y="2284561"/>
                </a:lnTo>
                <a:lnTo>
                  <a:pt x="8899580" y="2284561"/>
                </a:lnTo>
                <a:lnTo>
                  <a:pt x="8899580" y="2377469"/>
                </a:lnTo>
                <a:close/>
                <a:moveTo>
                  <a:pt x="0" y="2772018"/>
                </a:moveTo>
                <a:lnTo>
                  <a:pt x="252002" y="2772018"/>
                </a:lnTo>
                <a:lnTo>
                  <a:pt x="252002" y="2520016"/>
                </a:lnTo>
                <a:lnTo>
                  <a:pt x="0" y="2520016"/>
                </a:lnTo>
                <a:lnTo>
                  <a:pt x="0" y="2772018"/>
                </a:lnTo>
                <a:close/>
                <a:moveTo>
                  <a:pt x="315023" y="2772018"/>
                </a:moveTo>
                <a:lnTo>
                  <a:pt x="567025" y="2772018"/>
                </a:lnTo>
                <a:lnTo>
                  <a:pt x="567025" y="2520016"/>
                </a:lnTo>
                <a:lnTo>
                  <a:pt x="315023" y="2520016"/>
                </a:lnTo>
                <a:lnTo>
                  <a:pt x="315023" y="2772018"/>
                </a:lnTo>
                <a:close/>
                <a:moveTo>
                  <a:pt x="630004" y="2772018"/>
                </a:moveTo>
                <a:lnTo>
                  <a:pt x="882005" y="2772018"/>
                </a:lnTo>
                <a:lnTo>
                  <a:pt x="882005" y="2520016"/>
                </a:lnTo>
                <a:lnTo>
                  <a:pt x="630004" y="2520016"/>
                </a:lnTo>
                <a:lnTo>
                  <a:pt x="630004" y="2772018"/>
                </a:lnTo>
                <a:close/>
                <a:moveTo>
                  <a:pt x="944985" y="2772018"/>
                </a:moveTo>
                <a:lnTo>
                  <a:pt x="1196986" y="2772018"/>
                </a:lnTo>
                <a:lnTo>
                  <a:pt x="1196986" y="2520016"/>
                </a:lnTo>
                <a:lnTo>
                  <a:pt x="944985" y="2520016"/>
                </a:lnTo>
                <a:lnTo>
                  <a:pt x="944985" y="2772018"/>
                </a:lnTo>
                <a:close/>
                <a:moveTo>
                  <a:pt x="1260008" y="2772018"/>
                </a:moveTo>
                <a:lnTo>
                  <a:pt x="1512009" y="2772018"/>
                </a:lnTo>
                <a:lnTo>
                  <a:pt x="1512009" y="2520016"/>
                </a:lnTo>
                <a:lnTo>
                  <a:pt x="1260008" y="2520016"/>
                </a:lnTo>
                <a:lnTo>
                  <a:pt x="1260008" y="2772018"/>
                </a:lnTo>
                <a:close/>
                <a:moveTo>
                  <a:pt x="1574988" y="2772018"/>
                </a:moveTo>
                <a:lnTo>
                  <a:pt x="1826990" y="2772018"/>
                </a:lnTo>
                <a:lnTo>
                  <a:pt x="1826990" y="2520016"/>
                </a:lnTo>
                <a:lnTo>
                  <a:pt x="1574988" y="2520016"/>
                </a:lnTo>
                <a:lnTo>
                  <a:pt x="1574988" y="2772018"/>
                </a:lnTo>
                <a:close/>
                <a:moveTo>
                  <a:pt x="1890012" y="2772018"/>
                </a:moveTo>
                <a:lnTo>
                  <a:pt x="2142013" y="2772018"/>
                </a:lnTo>
                <a:lnTo>
                  <a:pt x="2142013" y="2520016"/>
                </a:lnTo>
                <a:lnTo>
                  <a:pt x="1890012" y="2520016"/>
                </a:lnTo>
                <a:lnTo>
                  <a:pt x="1890012" y="2772018"/>
                </a:lnTo>
                <a:close/>
                <a:moveTo>
                  <a:pt x="2204992" y="2772018"/>
                </a:moveTo>
                <a:lnTo>
                  <a:pt x="2456994" y="2772018"/>
                </a:lnTo>
                <a:lnTo>
                  <a:pt x="2456994" y="2520016"/>
                </a:lnTo>
                <a:lnTo>
                  <a:pt x="2204992" y="2520016"/>
                </a:lnTo>
                <a:lnTo>
                  <a:pt x="2204992" y="2772018"/>
                </a:lnTo>
                <a:close/>
                <a:moveTo>
                  <a:pt x="2520016" y="2772018"/>
                </a:moveTo>
                <a:lnTo>
                  <a:pt x="2772017" y="2772018"/>
                </a:lnTo>
                <a:lnTo>
                  <a:pt x="2772017" y="2520016"/>
                </a:lnTo>
                <a:lnTo>
                  <a:pt x="2520016" y="2520016"/>
                </a:lnTo>
                <a:lnTo>
                  <a:pt x="2520016" y="2772018"/>
                </a:lnTo>
                <a:close/>
                <a:moveTo>
                  <a:pt x="2834996" y="2772018"/>
                </a:moveTo>
                <a:lnTo>
                  <a:pt x="3086998" y="2772018"/>
                </a:lnTo>
                <a:lnTo>
                  <a:pt x="3086998" y="2520016"/>
                </a:lnTo>
                <a:lnTo>
                  <a:pt x="2834996" y="2520016"/>
                </a:lnTo>
                <a:lnTo>
                  <a:pt x="2834996" y="2772018"/>
                </a:lnTo>
                <a:close/>
                <a:moveTo>
                  <a:pt x="3150020" y="2772018"/>
                </a:moveTo>
                <a:lnTo>
                  <a:pt x="3402021" y="2772018"/>
                </a:lnTo>
                <a:lnTo>
                  <a:pt x="3402021" y="2520016"/>
                </a:lnTo>
                <a:lnTo>
                  <a:pt x="3150020" y="2520016"/>
                </a:lnTo>
                <a:lnTo>
                  <a:pt x="3150020" y="2772018"/>
                </a:lnTo>
                <a:close/>
                <a:moveTo>
                  <a:pt x="3465000" y="2772018"/>
                </a:moveTo>
                <a:lnTo>
                  <a:pt x="3717002" y="2772018"/>
                </a:lnTo>
                <a:lnTo>
                  <a:pt x="3717002" y="2520016"/>
                </a:lnTo>
                <a:lnTo>
                  <a:pt x="3465000" y="2520016"/>
                </a:lnTo>
                <a:lnTo>
                  <a:pt x="3465000" y="2772018"/>
                </a:lnTo>
                <a:close/>
                <a:moveTo>
                  <a:pt x="3780494" y="2771504"/>
                </a:moveTo>
                <a:lnTo>
                  <a:pt x="4031512" y="2771504"/>
                </a:lnTo>
                <a:lnTo>
                  <a:pt x="4031512" y="2520486"/>
                </a:lnTo>
                <a:lnTo>
                  <a:pt x="3780494" y="2520486"/>
                </a:lnTo>
                <a:lnTo>
                  <a:pt x="3780494" y="2771504"/>
                </a:lnTo>
                <a:close/>
                <a:moveTo>
                  <a:pt x="4097484" y="2769538"/>
                </a:moveTo>
                <a:lnTo>
                  <a:pt x="4344526" y="2769538"/>
                </a:lnTo>
                <a:lnTo>
                  <a:pt x="4344526" y="2522496"/>
                </a:lnTo>
                <a:lnTo>
                  <a:pt x="4097484" y="2522496"/>
                </a:lnTo>
                <a:lnTo>
                  <a:pt x="4097484" y="2769538"/>
                </a:lnTo>
                <a:close/>
                <a:moveTo>
                  <a:pt x="4417425" y="2764578"/>
                </a:moveTo>
                <a:lnTo>
                  <a:pt x="4654590" y="2764578"/>
                </a:lnTo>
                <a:lnTo>
                  <a:pt x="4654590" y="2527413"/>
                </a:lnTo>
                <a:lnTo>
                  <a:pt x="4417425" y="2527413"/>
                </a:lnTo>
                <a:lnTo>
                  <a:pt x="4417425" y="2764578"/>
                </a:lnTo>
                <a:close/>
                <a:moveTo>
                  <a:pt x="4735868" y="2761157"/>
                </a:moveTo>
                <a:lnTo>
                  <a:pt x="4966107" y="2761157"/>
                </a:lnTo>
                <a:lnTo>
                  <a:pt x="4966107" y="2530919"/>
                </a:lnTo>
                <a:lnTo>
                  <a:pt x="4735868" y="2530919"/>
                </a:lnTo>
                <a:lnTo>
                  <a:pt x="4735868" y="2761157"/>
                </a:lnTo>
                <a:close/>
                <a:moveTo>
                  <a:pt x="5057305" y="2754701"/>
                </a:moveTo>
                <a:lnTo>
                  <a:pt x="5274717" y="2754701"/>
                </a:lnTo>
                <a:lnTo>
                  <a:pt x="5274717" y="2537289"/>
                </a:lnTo>
                <a:lnTo>
                  <a:pt x="5057305" y="2537289"/>
                </a:lnTo>
                <a:lnTo>
                  <a:pt x="5057305" y="2754701"/>
                </a:lnTo>
                <a:close/>
                <a:moveTo>
                  <a:pt x="5378741" y="2748288"/>
                </a:moveTo>
                <a:lnTo>
                  <a:pt x="5583284" y="2748288"/>
                </a:lnTo>
                <a:lnTo>
                  <a:pt x="5583284" y="2543702"/>
                </a:lnTo>
                <a:lnTo>
                  <a:pt x="5378741" y="2543702"/>
                </a:lnTo>
                <a:lnTo>
                  <a:pt x="5378741" y="2748288"/>
                </a:lnTo>
                <a:close/>
                <a:moveTo>
                  <a:pt x="5696202" y="2745808"/>
                </a:moveTo>
                <a:lnTo>
                  <a:pt x="5895828" y="2745808"/>
                </a:lnTo>
                <a:lnTo>
                  <a:pt x="5895828" y="2546182"/>
                </a:lnTo>
                <a:lnTo>
                  <a:pt x="5696202" y="2546182"/>
                </a:lnTo>
                <a:lnTo>
                  <a:pt x="5696202" y="2745808"/>
                </a:lnTo>
                <a:close/>
                <a:moveTo>
                  <a:pt x="6014646" y="2742345"/>
                </a:moveTo>
                <a:lnTo>
                  <a:pt x="6207345" y="2742345"/>
                </a:lnTo>
                <a:lnTo>
                  <a:pt x="6207345" y="2549646"/>
                </a:lnTo>
                <a:lnTo>
                  <a:pt x="6014646" y="2549646"/>
                </a:lnTo>
                <a:lnTo>
                  <a:pt x="6014646" y="2742345"/>
                </a:lnTo>
                <a:close/>
                <a:moveTo>
                  <a:pt x="6331165" y="2740891"/>
                </a:moveTo>
                <a:lnTo>
                  <a:pt x="6520915" y="2740891"/>
                </a:lnTo>
                <a:lnTo>
                  <a:pt x="6520915" y="2551142"/>
                </a:lnTo>
                <a:lnTo>
                  <a:pt x="6331165" y="2551142"/>
                </a:lnTo>
                <a:lnTo>
                  <a:pt x="6331165" y="2740891"/>
                </a:lnTo>
                <a:close/>
                <a:moveTo>
                  <a:pt x="6648626" y="2738411"/>
                </a:moveTo>
                <a:lnTo>
                  <a:pt x="6833415" y="2738411"/>
                </a:lnTo>
                <a:lnTo>
                  <a:pt x="6833415" y="2553622"/>
                </a:lnTo>
                <a:lnTo>
                  <a:pt x="6648626" y="2553622"/>
                </a:lnTo>
                <a:lnTo>
                  <a:pt x="6648626" y="2738411"/>
                </a:lnTo>
                <a:close/>
                <a:moveTo>
                  <a:pt x="6965103" y="2736915"/>
                </a:moveTo>
                <a:lnTo>
                  <a:pt x="7146942" y="2736915"/>
                </a:lnTo>
                <a:lnTo>
                  <a:pt x="7146942" y="2555075"/>
                </a:lnTo>
                <a:lnTo>
                  <a:pt x="6965103" y="2555075"/>
                </a:lnTo>
                <a:lnTo>
                  <a:pt x="6965103" y="2736915"/>
                </a:lnTo>
                <a:close/>
                <a:moveTo>
                  <a:pt x="7284060" y="2732982"/>
                </a:moveTo>
                <a:lnTo>
                  <a:pt x="7457989" y="2732982"/>
                </a:lnTo>
                <a:lnTo>
                  <a:pt x="7457989" y="2559052"/>
                </a:lnTo>
                <a:lnTo>
                  <a:pt x="7284060" y="2559052"/>
                </a:lnTo>
                <a:lnTo>
                  <a:pt x="7284060" y="2732982"/>
                </a:lnTo>
                <a:close/>
                <a:moveTo>
                  <a:pt x="7602033" y="2729989"/>
                </a:moveTo>
                <a:lnTo>
                  <a:pt x="7770020" y="2729989"/>
                </a:lnTo>
                <a:lnTo>
                  <a:pt x="7770020" y="2562002"/>
                </a:lnTo>
                <a:lnTo>
                  <a:pt x="7602033" y="2562002"/>
                </a:lnTo>
                <a:lnTo>
                  <a:pt x="7602033" y="2729989"/>
                </a:lnTo>
                <a:close/>
                <a:moveTo>
                  <a:pt x="7924453" y="2722592"/>
                </a:moveTo>
                <a:lnTo>
                  <a:pt x="8077647" y="2722592"/>
                </a:lnTo>
                <a:lnTo>
                  <a:pt x="8077647" y="2569399"/>
                </a:lnTo>
                <a:lnTo>
                  <a:pt x="7924453" y="2569399"/>
                </a:lnTo>
                <a:lnTo>
                  <a:pt x="7924453" y="2722592"/>
                </a:lnTo>
                <a:close/>
                <a:moveTo>
                  <a:pt x="8571730" y="2705319"/>
                </a:moveTo>
                <a:lnTo>
                  <a:pt x="8690334" y="2705319"/>
                </a:lnTo>
                <a:lnTo>
                  <a:pt x="8690334" y="2586715"/>
                </a:lnTo>
                <a:lnTo>
                  <a:pt x="8571730" y="2586715"/>
                </a:lnTo>
                <a:lnTo>
                  <a:pt x="8571730" y="2705319"/>
                </a:lnTo>
                <a:close/>
                <a:moveTo>
                  <a:pt x="9223497" y="2683556"/>
                </a:moveTo>
                <a:lnTo>
                  <a:pt x="9298618" y="2683556"/>
                </a:lnTo>
                <a:lnTo>
                  <a:pt x="9298618" y="2608435"/>
                </a:lnTo>
                <a:lnTo>
                  <a:pt x="9223497" y="2608435"/>
                </a:lnTo>
                <a:lnTo>
                  <a:pt x="9223497" y="2683556"/>
                </a:lnTo>
                <a:close/>
                <a:moveTo>
                  <a:pt x="0" y="3086998"/>
                </a:moveTo>
                <a:lnTo>
                  <a:pt x="252002" y="3086998"/>
                </a:lnTo>
                <a:lnTo>
                  <a:pt x="252002" y="2834996"/>
                </a:lnTo>
                <a:lnTo>
                  <a:pt x="0" y="2834996"/>
                </a:lnTo>
                <a:lnTo>
                  <a:pt x="0" y="3086998"/>
                </a:lnTo>
                <a:close/>
                <a:moveTo>
                  <a:pt x="315023" y="3086998"/>
                </a:moveTo>
                <a:lnTo>
                  <a:pt x="567025" y="3086998"/>
                </a:lnTo>
                <a:lnTo>
                  <a:pt x="567025" y="2834996"/>
                </a:lnTo>
                <a:lnTo>
                  <a:pt x="315023" y="2834996"/>
                </a:lnTo>
                <a:lnTo>
                  <a:pt x="315023" y="3086998"/>
                </a:lnTo>
                <a:close/>
                <a:moveTo>
                  <a:pt x="630004" y="3086998"/>
                </a:moveTo>
                <a:lnTo>
                  <a:pt x="882005" y="3086998"/>
                </a:lnTo>
                <a:lnTo>
                  <a:pt x="882005" y="2834996"/>
                </a:lnTo>
                <a:lnTo>
                  <a:pt x="630004" y="2834996"/>
                </a:lnTo>
                <a:lnTo>
                  <a:pt x="630004" y="3086998"/>
                </a:lnTo>
                <a:close/>
                <a:moveTo>
                  <a:pt x="944985" y="3086998"/>
                </a:moveTo>
                <a:lnTo>
                  <a:pt x="1196986" y="3086998"/>
                </a:lnTo>
                <a:lnTo>
                  <a:pt x="1196986" y="2834996"/>
                </a:lnTo>
                <a:lnTo>
                  <a:pt x="944985" y="2834996"/>
                </a:lnTo>
                <a:lnTo>
                  <a:pt x="944985" y="3086998"/>
                </a:lnTo>
                <a:close/>
                <a:moveTo>
                  <a:pt x="1260008" y="3086998"/>
                </a:moveTo>
                <a:lnTo>
                  <a:pt x="1512009" y="3086998"/>
                </a:lnTo>
                <a:lnTo>
                  <a:pt x="1512009" y="2834996"/>
                </a:lnTo>
                <a:lnTo>
                  <a:pt x="1260008" y="2834996"/>
                </a:lnTo>
                <a:lnTo>
                  <a:pt x="1260008" y="3086998"/>
                </a:lnTo>
                <a:close/>
                <a:moveTo>
                  <a:pt x="1574988" y="3086998"/>
                </a:moveTo>
                <a:lnTo>
                  <a:pt x="1826990" y="3086998"/>
                </a:lnTo>
                <a:lnTo>
                  <a:pt x="1826990" y="2834996"/>
                </a:lnTo>
                <a:lnTo>
                  <a:pt x="1574988" y="2834996"/>
                </a:lnTo>
                <a:lnTo>
                  <a:pt x="1574988" y="3086998"/>
                </a:lnTo>
                <a:close/>
                <a:moveTo>
                  <a:pt x="1890012" y="3086998"/>
                </a:moveTo>
                <a:lnTo>
                  <a:pt x="2142013" y="3086998"/>
                </a:lnTo>
                <a:lnTo>
                  <a:pt x="2142013" y="2834996"/>
                </a:lnTo>
                <a:lnTo>
                  <a:pt x="1890012" y="2834996"/>
                </a:lnTo>
                <a:lnTo>
                  <a:pt x="1890012" y="3086998"/>
                </a:lnTo>
                <a:close/>
                <a:moveTo>
                  <a:pt x="2204992" y="3086998"/>
                </a:moveTo>
                <a:lnTo>
                  <a:pt x="2456994" y="3086998"/>
                </a:lnTo>
                <a:lnTo>
                  <a:pt x="2456994" y="2834996"/>
                </a:lnTo>
                <a:lnTo>
                  <a:pt x="2204992" y="2834996"/>
                </a:lnTo>
                <a:lnTo>
                  <a:pt x="2204992" y="3086998"/>
                </a:lnTo>
                <a:close/>
                <a:moveTo>
                  <a:pt x="2520016" y="3086998"/>
                </a:moveTo>
                <a:lnTo>
                  <a:pt x="2772017" y="3086998"/>
                </a:lnTo>
                <a:lnTo>
                  <a:pt x="2772017" y="2834996"/>
                </a:lnTo>
                <a:lnTo>
                  <a:pt x="2520016" y="2834996"/>
                </a:lnTo>
                <a:lnTo>
                  <a:pt x="2520016" y="3086998"/>
                </a:lnTo>
                <a:close/>
                <a:moveTo>
                  <a:pt x="2834996" y="3086998"/>
                </a:moveTo>
                <a:lnTo>
                  <a:pt x="3086998" y="3086998"/>
                </a:lnTo>
                <a:lnTo>
                  <a:pt x="3086998" y="2834996"/>
                </a:lnTo>
                <a:lnTo>
                  <a:pt x="2834996" y="2834996"/>
                </a:lnTo>
                <a:lnTo>
                  <a:pt x="2834996" y="3086998"/>
                </a:lnTo>
                <a:close/>
                <a:moveTo>
                  <a:pt x="3150020" y="3086998"/>
                </a:moveTo>
                <a:lnTo>
                  <a:pt x="3402021" y="3086998"/>
                </a:lnTo>
                <a:lnTo>
                  <a:pt x="3402021" y="2834996"/>
                </a:lnTo>
                <a:lnTo>
                  <a:pt x="3150020" y="2834996"/>
                </a:lnTo>
                <a:lnTo>
                  <a:pt x="3150020" y="3086998"/>
                </a:lnTo>
                <a:close/>
                <a:moveTo>
                  <a:pt x="3465000" y="3086998"/>
                </a:moveTo>
                <a:lnTo>
                  <a:pt x="3717002" y="3086998"/>
                </a:lnTo>
                <a:lnTo>
                  <a:pt x="3717002" y="2834996"/>
                </a:lnTo>
                <a:lnTo>
                  <a:pt x="3465000" y="2834996"/>
                </a:lnTo>
                <a:lnTo>
                  <a:pt x="3465000" y="3086998"/>
                </a:lnTo>
                <a:close/>
                <a:moveTo>
                  <a:pt x="3780494" y="3086528"/>
                </a:moveTo>
                <a:lnTo>
                  <a:pt x="4031512" y="3086528"/>
                </a:lnTo>
                <a:lnTo>
                  <a:pt x="4031512" y="2835509"/>
                </a:lnTo>
                <a:lnTo>
                  <a:pt x="3780494" y="2835509"/>
                </a:lnTo>
                <a:lnTo>
                  <a:pt x="3780494" y="3086528"/>
                </a:lnTo>
                <a:close/>
                <a:moveTo>
                  <a:pt x="4097997" y="3084048"/>
                </a:moveTo>
                <a:lnTo>
                  <a:pt x="4344056" y="3084048"/>
                </a:lnTo>
                <a:lnTo>
                  <a:pt x="4344056" y="2837989"/>
                </a:lnTo>
                <a:lnTo>
                  <a:pt x="4097997" y="2837989"/>
                </a:lnTo>
                <a:lnTo>
                  <a:pt x="4097997" y="3084048"/>
                </a:lnTo>
                <a:close/>
                <a:moveTo>
                  <a:pt x="4417938" y="3079088"/>
                </a:moveTo>
                <a:lnTo>
                  <a:pt x="4654120" y="3079088"/>
                </a:lnTo>
                <a:lnTo>
                  <a:pt x="4654120" y="2842906"/>
                </a:lnTo>
                <a:lnTo>
                  <a:pt x="4417938" y="2842906"/>
                </a:lnTo>
                <a:lnTo>
                  <a:pt x="4417938" y="3079088"/>
                </a:lnTo>
                <a:close/>
                <a:moveTo>
                  <a:pt x="4736894" y="3075155"/>
                </a:moveTo>
                <a:lnTo>
                  <a:pt x="4965167" y="3075155"/>
                </a:lnTo>
                <a:lnTo>
                  <a:pt x="4965167" y="2846882"/>
                </a:lnTo>
                <a:lnTo>
                  <a:pt x="4736894" y="2846882"/>
                </a:lnTo>
                <a:lnTo>
                  <a:pt x="4736894" y="3075155"/>
                </a:lnTo>
                <a:close/>
                <a:moveTo>
                  <a:pt x="5058288" y="3068741"/>
                </a:moveTo>
                <a:lnTo>
                  <a:pt x="5273733" y="3068741"/>
                </a:lnTo>
                <a:lnTo>
                  <a:pt x="5273733" y="2853296"/>
                </a:lnTo>
                <a:lnTo>
                  <a:pt x="5058288" y="2853296"/>
                </a:lnTo>
                <a:lnTo>
                  <a:pt x="5058288" y="3068741"/>
                </a:lnTo>
                <a:close/>
                <a:moveTo>
                  <a:pt x="5379212" y="3062798"/>
                </a:moveTo>
                <a:lnTo>
                  <a:pt x="5582771" y="3062798"/>
                </a:lnTo>
                <a:lnTo>
                  <a:pt x="5582771" y="2859239"/>
                </a:lnTo>
                <a:lnTo>
                  <a:pt x="5379212" y="2859239"/>
                </a:lnTo>
                <a:lnTo>
                  <a:pt x="5379212" y="3062798"/>
                </a:lnTo>
                <a:close/>
                <a:moveTo>
                  <a:pt x="5696715" y="3060319"/>
                </a:moveTo>
                <a:lnTo>
                  <a:pt x="5895357" y="3060319"/>
                </a:lnTo>
                <a:lnTo>
                  <a:pt x="5895357" y="2861676"/>
                </a:lnTo>
                <a:lnTo>
                  <a:pt x="5696715" y="2861676"/>
                </a:lnTo>
                <a:lnTo>
                  <a:pt x="5696715" y="3060319"/>
                </a:lnTo>
                <a:close/>
                <a:moveTo>
                  <a:pt x="6015159" y="3056855"/>
                </a:moveTo>
                <a:lnTo>
                  <a:pt x="6206875" y="3056855"/>
                </a:lnTo>
                <a:lnTo>
                  <a:pt x="6206875" y="2865139"/>
                </a:lnTo>
                <a:lnTo>
                  <a:pt x="6015159" y="2865139"/>
                </a:lnTo>
                <a:lnTo>
                  <a:pt x="6015159" y="3056855"/>
                </a:lnTo>
                <a:close/>
                <a:moveTo>
                  <a:pt x="6649609" y="3052409"/>
                </a:moveTo>
                <a:lnTo>
                  <a:pt x="6832432" y="3052409"/>
                </a:lnTo>
                <a:lnTo>
                  <a:pt x="6832432" y="2869586"/>
                </a:lnTo>
                <a:lnTo>
                  <a:pt x="6649609" y="2869586"/>
                </a:lnTo>
                <a:lnTo>
                  <a:pt x="6649609" y="3052409"/>
                </a:lnTo>
                <a:close/>
                <a:moveTo>
                  <a:pt x="7285556" y="3046508"/>
                </a:moveTo>
                <a:lnTo>
                  <a:pt x="7456536" y="3046508"/>
                </a:lnTo>
                <a:lnTo>
                  <a:pt x="7456536" y="2875529"/>
                </a:lnTo>
                <a:lnTo>
                  <a:pt x="7285556" y="2875529"/>
                </a:lnTo>
                <a:lnTo>
                  <a:pt x="7285556" y="3046508"/>
                </a:lnTo>
                <a:close/>
                <a:moveTo>
                  <a:pt x="7925907" y="3036119"/>
                </a:moveTo>
                <a:lnTo>
                  <a:pt x="8076107" y="3036119"/>
                </a:lnTo>
                <a:lnTo>
                  <a:pt x="8076107" y="2885918"/>
                </a:lnTo>
                <a:lnTo>
                  <a:pt x="7925907" y="2885918"/>
                </a:lnTo>
                <a:lnTo>
                  <a:pt x="7925907" y="3036119"/>
                </a:lnTo>
                <a:close/>
                <a:moveTo>
                  <a:pt x="8572714" y="3019316"/>
                </a:moveTo>
                <a:lnTo>
                  <a:pt x="8689308" y="3019316"/>
                </a:lnTo>
                <a:lnTo>
                  <a:pt x="8689308" y="2902721"/>
                </a:lnTo>
                <a:lnTo>
                  <a:pt x="8572714" y="2902721"/>
                </a:lnTo>
                <a:lnTo>
                  <a:pt x="8572714" y="3019316"/>
                </a:lnTo>
                <a:close/>
                <a:moveTo>
                  <a:pt x="0" y="3402021"/>
                </a:moveTo>
                <a:lnTo>
                  <a:pt x="252002" y="3402021"/>
                </a:lnTo>
                <a:lnTo>
                  <a:pt x="252002" y="3150020"/>
                </a:lnTo>
                <a:lnTo>
                  <a:pt x="0" y="3150020"/>
                </a:lnTo>
                <a:lnTo>
                  <a:pt x="0" y="3402021"/>
                </a:lnTo>
                <a:close/>
                <a:moveTo>
                  <a:pt x="315023" y="3402021"/>
                </a:moveTo>
                <a:lnTo>
                  <a:pt x="567025" y="3402021"/>
                </a:lnTo>
                <a:lnTo>
                  <a:pt x="567025" y="3150020"/>
                </a:lnTo>
                <a:lnTo>
                  <a:pt x="315023" y="3150020"/>
                </a:lnTo>
                <a:lnTo>
                  <a:pt x="315023" y="3402021"/>
                </a:lnTo>
                <a:close/>
                <a:moveTo>
                  <a:pt x="630004" y="3402021"/>
                </a:moveTo>
                <a:lnTo>
                  <a:pt x="882005" y="3402021"/>
                </a:lnTo>
                <a:lnTo>
                  <a:pt x="882005" y="3150020"/>
                </a:lnTo>
                <a:lnTo>
                  <a:pt x="630004" y="3150020"/>
                </a:lnTo>
                <a:lnTo>
                  <a:pt x="630004" y="3402021"/>
                </a:lnTo>
                <a:close/>
                <a:moveTo>
                  <a:pt x="944985" y="3402021"/>
                </a:moveTo>
                <a:lnTo>
                  <a:pt x="1196986" y="3402021"/>
                </a:lnTo>
                <a:lnTo>
                  <a:pt x="1196986" y="3150020"/>
                </a:lnTo>
                <a:lnTo>
                  <a:pt x="944985" y="3150020"/>
                </a:lnTo>
                <a:lnTo>
                  <a:pt x="944985" y="3402021"/>
                </a:lnTo>
                <a:close/>
                <a:moveTo>
                  <a:pt x="1260008" y="3402021"/>
                </a:moveTo>
                <a:lnTo>
                  <a:pt x="1512009" y="3402021"/>
                </a:lnTo>
                <a:lnTo>
                  <a:pt x="1512009" y="3150020"/>
                </a:lnTo>
                <a:lnTo>
                  <a:pt x="1260008" y="3150020"/>
                </a:lnTo>
                <a:lnTo>
                  <a:pt x="1260008" y="3402021"/>
                </a:lnTo>
                <a:close/>
                <a:moveTo>
                  <a:pt x="1574988" y="3402021"/>
                </a:moveTo>
                <a:lnTo>
                  <a:pt x="1826990" y="3402021"/>
                </a:lnTo>
                <a:lnTo>
                  <a:pt x="1826990" y="3150020"/>
                </a:lnTo>
                <a:lnTo>
                  <a:pt x="1574988" y="3150020"/>
                </a:lnTo>
                <a:lnTo>
                  <a:pt x="1574988" y="3402021"/>
                </a:lnTo>
                <a:close/>
                <a:moveTo>
                  <a:pt x="1890012" y="3402021"/>
                </a:moveTo>
                <a:lnTo>
                  <a:pt x="2142013" y="3402021"/>
                </a:lnTo>
                <a:lnTo>
                  <a:pt x="2142013" y="3150020"/>
                </a:lnTo>
                <a:lnTo>
                  <a:pt x="1890012" y="3150020"/>
                </a:lnTo>
                <a:lnTo>
                  <a:pt x="1890012" y="3402021"/>
                </a:lnTo>
                <a:close/>
                <a:moveTo>
                  <a:pt x="2204992" y="3402021"/>
                </a:moveTo>
                <a:lnTo>
                  <a:pt x="2456994" y="3402021"/>
                </a:lnTo>
                <a:lnTo>
                  <a:pt x="2456994" y="3150020"/>
                </a:lnTo>
                <a:lnTo>
                  <a:pt x="2204992" y="3150020"/>
                </a:lnTo>
                <a:lnTo>
                  <a:pt x="2204992" y="3402021"/>
                </a:lnTo>
                <a:close/>
                <a:moveTo>
                  <a:pt x="2520016" y="3402021"/>
                </a:moveTo>
                <a:lnTo>
                  <a:pt x="2772017" y="3402021"/>
                </a:lnTo>
                <a:lnTo>
                  <a:pt x="2772017" y="3150020"/>
                </a:lnTo>
                <a:lnTo>
                  <a:pt x="2520016" y="3150020"/>
                </a:lnTo>
                <a:lnTo>
                  <a:pt x="2520016" y="3402021"/>
                </a:lnTo>
                <a:close/>
                <a:moveTo>
                  <a:pt x="2834996" y="3402021"/>
                </a:moveTo>
                <a:lnTo>
                  <a:pt x="3086998" y="3402021"/>
                </a:lnTo>
                <a:lnTo>
                  <a:pt x="3086998" y="3150020"/>
                </a:lnTo>
                <a:lnTo>
                  <a:pt x="2834996" y="3150020"/>
                </a:lnTo>
                <a:lnTo>
                  <a:pt x="2834996" y="3402021"/>
                </a:lnTo>
                <a:close/>
                <a:moveTo>
                  <a:pt x="3150020" y="3402021"/>
                </a:moveTo>
                <a:lnTo>
                  <a:pt x="3402021" y="3402021"/>
                </a:lnTo>
                <a:lnTo>
                  <a:pt x="3402021" y="3150020"/>
                </a:lnTo>
                <a:lnTo>
                  <a:pt x="3150020" y="3150020"/>
                </a:lnTo>
                <a:lnTo>
                  <a:pt x="3150020" y="3402021"/>
                </a:lnTo>
                <a:close/>
                <a:moveTo>
                  <a:pt x="3465000" y="3402021"/>
                </a:moveTo>
                <a:lnTo>
                  <a:pt x="3717002" y="3402021"/>
                </a:lnTo>
                <a:lnTo>
                  <a:pt x="3717002" y="3150020"/>
                </a:lnTo>
                <a:lnTo>
                  <a:pt x="3465000" y="3150020"/>
                </a:lnTo>
                <a:lnTo>
                  <a:pt x="3465000" y="3402021"/>
                </a:lnTo>
                <a:close/>
                <a:moveTo>
                  <a:pt x="3781990" y="3400054"/>
                </a:moveTo>
                <a:lnTo>
                  <a:pt x="4030058" y="3400054"/>
                </a:lnTo>
                <a:lnTo>
                  <a:pt x="4030058" y="3151987"/>
                </a:lnTo>
                <a:lnTo>
                  <a:pt x="3781990" y="3151987"/>
                </a:lnTo>
                <a:lnTo>
                  <a:pt x="3781990" y="3400054"/>
                </a:lnTo>
                <a:close/>
                <a:moveTo>
                  <a:pt x="4098980" y="3398045"/>
                </a:moveTo>
                <a:lnTo>
                  <a:pt x="4343072" y="3398045"/>
                </a:lnTo>
                <a:lnTo>
                  <a:pt x="4343072" y="3153953"/>
                </a:lnTo>
                <a:lnTo>
                  <a:pt x="4098980" y="3153953"/>
                </a:lnTo>
                <a:lnTo>
                  <a:pt x="4098980" y="3398045"/>
                </a:lnTo>
                <a:close/>
                <a:moveTo>
                  <a:pt x="4420374" y="3391632"/>
                </a:moveTo>
                <a:lnTo>
                  <a:pt x="4651639" y="3391632"/>
                </a:lnTo>
                <a:lnTo>
                  <a:pt x="4651639" y="3160367"/>
                </a:lnTo>
                <a:lnTo>
                  <a:pt x="4420374" y="3160367"/>
                </a:lnTo>
                <a:lnTo>
                  <a:pt x="4420374" y="3391632"/>
                </a:lnTo>
                <a:close/>
                <a:moveTo>
                  <a:pt x="4738348" y="3388682"/>
                </a:moveTo>
                <a:lnTo>
                  <a:pt x="4963670" y="3388682"/>
                </a:lnTo>
                <a:lnTo>
                  <a:pt x="4963670" y="3163359"/>
                </a:lnTo>
                <a:lnTo>
                  <a:pt x="4738348" y="3163359"/>
                </a:lnTo>
                <a:lnTo>
                  <a:pt x="4738348" y="3388682"/>
                </a:lnTo>
                <a:close/>
                <a:moveTo>
                  <a:pt x="5060255" y="3381755"/>
                </a:moveTo>
                <a:lnTo>
                  <a:pt x="5271724" y="3381755"/>
                </a:lnTo>
                <a:lnTo>
                  <a:pt x="5271724" y="3170286"/>
                </a:lnTo>
                <a:lnTo>
                  <a:pt x="5060255" y="3170286"/>
                </a:lnTo>
                <a:lnTo>
                  <a:pt x="5060255" y="3381755"/>
                </a:lnTo>
                <a:close/>
                <a:moveTo>
                  <a:pt x="5380708" y="3376325"/>
                </a:moveTo>
                <a:lnTo>
                  <a:pt x="5581318" y="3376325"/>
                </a:lnTo>
                <a:lnTo>
                  <a:pt x="5581318" y="3175716"/>
                </a:lnTo>
                <a:lnTo>
                  <a:pt x="5380708" y="3175716"/>
                </a:lnTo>
                <a:lnTo>
                  <a:pt x="5380708" y="3376325"/>
                </a:lnTo>
                <a:close/>
                <a:moveTo>
                  <a:pt x="5698168" y="3373845"/>
                </a:moveTo>
                <a:lnTo>
                  <a:pt x="5893861" y="3373845"/>
                </a:lnTo>
                <a:lnTo>
                  <a:pt x="5893861" y="3178153"/>
                </a:lnTo>
                <a:lnTo>
                  <a:pt x="5698168" y="3178153"/>
                </a:lnTo>
                <a:lnTo>
                  <a:pt x="5698168" y="3373845"/>
                </a:lnTo>
                <a:close/>
                <a:moveTo>
                  <a:pt x="6016655" y="3370382"/>
                </a:moveTo>
                <a:lnTo>
                  <a:pt x="6205421" y="3370382"/>
                </a:lnTo>
                <a:lnTo>
                  <a:pt x="6205421" y="3181616"/>
                </a:lnTo>
                <a:lnTo>
                  <a:pt x="6016655" y="3181616"/>
                </a:lnTo>
                <a:lnTo>
                  <a:pt x="6016655" y="3370382"/>
                </a:lnTo>
                <a:close/>
                <a:moveTo>
                  <a:pt x="6333602" y="3368415"/>
                </a:moveTo>
                <a:lnTo>
                  <a:pt x="6518392" y="3368415"/>
                </a:lnTo>
                <a:lnTo>
                  <a:pt x="6518392" y="3183626"/>
                </a:lnTo>
                <a:lnTo>
                  <a:pt x="6333602" y="3183626"/>
                </a:lnTo>
                <a:lnTo>
                  <a:pt x="6333602" y="3368415"/>
                </a:lnTo>
                <a:close/>
                <a:moveTo>
                  <a:pt x="6652089" y="3364952"/>
                </a:moveTo>
                <a:lnTo>
                  <a:pt x="6829952" y="3364952"/>
                </a:lnTo>
                <a:lnTo>
                  <a:pt x="6829952" y="3187089"/>
                </a:lnTo>
                <a:lnTo>
                  <a:pt x="6652089" y="3187089"/>
                </a:lnTo>
                <a:lnTo>
                  <a:pt x="6652089" y="3364952"/>
                </a:lnTo>
                <a:close/>
                <a:moveTo>
                  <a:pt x="6968566" y="3363456"/>
                </a:moveTo>
                <a:lnTo>
                  <a:pt x="7143479" y="3363456"/>
                </a:lnTo>
                <a:lnTo>
                  <a:pt x="7143479" y="3188543"/>
                </a:lnTo>
                <a:lnTo>
                  <a:pt x="6968566" y="3188543"/>
                </a:lnTo>
                <a:lnTo>
                  <a:pt x="6968566" y="3363456"/>
                </a:lnTo>
                <a:close/>
                <a:moveTo>
                  <a:pt x="7289020" y="3358026"/>
                </a:moveTo>
                <a:lnTo>
                  <a:pt x="7453073" y="3358026"/>
                </a:lnTo>
                <a:lnTo>
                  <a:pt x="7453073" y="3193973"/>
                </a:lnTo>
                <a:lnTo>
                  <a:pt x="7289020" y="3193973"/>
                </a:lnTo>
                <a:lnTo>
                  <a:pt x="7289020" y="3358026"/>
                </a:lnTo>
                <a:close/>
                <a:moveTo>
                  <a:pt x="7607463" y="3354563"/>
                </a:moveTo>
                <a:lnTo>
                  <a:pt x="7764590" y="3354563"/>
                </a:lnTo>
                <a:lnTo>
                  <a:pt x="7764590" y="3197436"/>
                </a:lnTo>
                <a:lnTo>
                  <a:pt x="7607463" y="3197436"/>
                </a:lnTo>
                <a:lnTo>
                  <a:pt x="7607463" y="3354563"/>
                </a:lnTo>
                <a:close/>
                <a:moveTo>
                  <a:pt x="8249823" y="3342206"/>
                </a:moveTo>
                <a:lnTo>
                  <a:pt x="8382237" y="3342206"/>
                </a:lnTo>
                <a:lnTo>
                  <a:pt x="8382237" y="3209792"/>
                </a:lnTo>
                <a:lnTo>
                  <a:pt x="8249823" y="3209792"/>
                </a:lnTo>
                <a:lnTo>
                  <a:pt x="8249823" y="3342206"/>
                </a:lnTo>
                <a:close/>
                <a:moveTo>
                  <a:pt x="8904539" y="3317536"/>
                </a:moveTo>
                <a:lnTo>
                  <a:pt x="8987571" y="3317536"/>
                </a:lnTo>
                <a:lnTo>
                  <a:pt x="8987571" y="3234505"/>
                </a:lnTo>
                <a:lnTo>
                  <a:pt x="8904539" y="3234505"/>
                </a:lnTo>
                <a:lnTo>
                  <a:pt x="8904539" y="3317536"/>
                </a:lnTo>
                <a:close/>
                <a:moveTo>
                  <a:pt x="0" y="3717002"/>
                </a:moveTo>
                <a:lnTo>
                  <a:pt x="252002" y="3717002"/>
                </a:lnTo>
                <a:lnTo>
                  <a:pt x="252002" y="3465000"/>
                </a:lnTo>
                <a:lnTo>
                  <a:pt x="0" y="3465000"/>
                </a:lnTo>
                <a:lnTo>
                  <a:pt x="0" y="3717002"/>
                </a:lnTo>
                <a:close/>
                <a:moveTo>
                  <a:pt x="315023" y="3717002"/>
                </a:moveTo>
                <a:lnTo>
                  <a:pt x="567025" y="3717002"/>
                </a:lnTo>
                <a:lnTo>
                  <a:pt x="567025" y="3465000"/>
                </a:lnTo>
                <a:lnTo>
                  <a:pt x="315023" y="3465000"/>
                </a:lnTo>
                <a:lnTo>
                  <a:pt x="315023" y="3717002"/>
                </a:lnTo>
                <a:close/>
                <a:moveTo>
                  <a:pt x="630004" y="3717002"/>
                </a:moveTo>
                <a:lnTo>
                  <a:pt x="882005" y="3717002"/>
                </a:lnTo>
                <a:lnTo>
                  <a:pt x="882005" y="3465000"/>
                </a:lnTo>
                <a:lnTo>
                  <a:pt x="630004" y="3465000"/>
                </a:lnTo>
                <a:lnTo>
                  <a:pt x="630004" y="3717002"/>
                </a:lnTo>
                <a:close/>
                <a:moveTo>
                  <a:pt x="944985" y="3717002"/>
                </a:moveTo>
                <a:lnTo>
                  <a:pt x="1196986" y="3717002"/>
                </a:lnTo>
                <a:lnTo>
                  <a:pt x="1196986" y="3465000"/>
                </a:lnTo>
                <a:lnTo>
                  <a:pt x="944985" y="3465000"/>
                </a:lnTo>
                <a:lnTo>
                  <a:pt x="944985" y="3717002"/>
                </a:lnTo>
                <a:close/>
                <a:moveTo>
                  <a:pt x="1260008" y="3717002"/>
                </a:moveTo>
                <a:lnTo>
                  <a:pt x="1512009" y="3717002"/>
                </a:lnTo>
                <a:lnTo>
                  <a:pt x="1512009" y="3465000"/>
                </a:lnTo>
                <a:lnTo>
                  <a:pt x="1260008" y="3465000"/>
                </a:lnTo>
                <a:lnTo>
                  <a:pt x="1260008" y="3717002"/>
                </a:lnTo>
                <a:close/>
                <a:moveTo>
                  <a:pt x="1574988" y="3717002"/>
                </a:moveTo>
                <a:lnTo>
                  <a:pt x="1826990" y="3717002"/>
                </a:lnTo>
                <a:lnTo>
                  <a:pt x="1826990" y="3465000"/>
                </a:lnTo>
                <a:lnTo>
                  <a:pt x="1574988" y="3465000"/>
                </a:lnTo>
                <a:lnTo>
                  <a:pt x="1574988" y="3717002"/>
                </a:lnTo>
                <a:close/>
                <a:moveTo>
                  <a:pt x="1890012" y="3717002"/>
                </a:moveTo>
                <a:lnTo>
                  <a:pt x="2142013" y="3717002"/>
                </a:lnTo>
                <a:lnTo>
                  <a:pt x="2142013" y="3465000"/>
                </a:lnTo>
                <a:lnTo>
                  <a:pt x="1890012" y="3465000"/>
                </a:lnTo>
                <a:lnTo>
                  <a:pt x="1890012" y="3717002"/>
                </a:lnTo>
                <a:close/>
                <a:moveTo>
                  <a:pt x="2204992" y="3717002"/>
                </a:moveTo>
                <a:lnTo>
                  <a:pt x="2456994" y="3717002"/>
                </a:lnTo>
                <a:lnTo>
                  <a:pt x="2456994" y="3465000"/>
                </a:lnTo>
                <a:lnTo>
                  <a:pt x="2204992" y="3465000"/>
                </a:lnTo>
                <a:lnTo>
                  <a:pt x="2204992" y="3717002"/>
                </a:lnTo>
                <a:close/>
                <a:moveTo>
                  <a:pt x="2520016" y="3717002"/>
                </a:moveTo>
                <a:lnTo>
                  <a:pt x="2772017" y="3717002"/>
                </a:lnTo>
                <a:lnTo>
                  <a:pt x="2772017" y="3465000"/>
                </a:lnTo>
                <a:lnTo>
                  <a:pt x="2520016" y="3465000"/>
                </a:lnTo>
                <a:lnTo>
                  <a:pt x="2520016" y="3717002"/>
                </a:lnTo>
                <a:close/>
                <a:moveTo>
                  <a:pt x="2834996" y="3717002"/>
                </a:moveTo>
                <a:lnTo>
                  <a:pt x="3086998" y="3717002"/>
                </a:lnTo>
                <a:lnTo>
                  <a:pt x="3086998" y="3465000"/>
                </a:lnTo>
                <a:lnTo>
                  <a:pt x="2834996" y="3465000"/>
                </a:lnTo>
                <a:lnTo>
                  <a:pt x="2834996" y="3717002"/>
                </a:lnTo>
                <a:close/>
                <a:moveTo>
                  <a:pt x="3150020" y="3717002"/>
                </a:moveTo>
                <a:lnTo>
                  <a:pt x="3402021" y="3717002"/>
                </a:lnTo>
                <a:lnTo>
                  <a:pt x="3402021" y="3465000"/>
                </a:lnTo>
                <a:lnTo>
                  <a:pt x="3150020" y="3465000"/>
                </a:lnTo>
                <a:lnTo>
                  <a:pt x="3150020" y="3717002"/>
                </a:lnTo>
                <a:close/>
                <a:moveTo>
                  <a:pt x="3465000" y="3717002"/>
                </a:moveTo>
                <a:lnTo>
                  <a:pt x="3717002" y="3717002"/>
                </a:lnTo>
                <a:lnTo>
                  <a:pt x="3717002" y="3465000"/>
                </a:lnTo>
                <a:lnTo>
                  <a:pt x="3465000" y="3465000"/>
                </a:lnTo>
                <a:lnTo>
                  <a:pt x="3465000" y="3717002"/>
                </a:lnTo>
                <a:close/>
                <a:moveTo>
                  <a:pt x="3781990" y="3715035"/>
                </a:moveTo>
                <a:lnTo>
                  <a:pt x="4030058" y="3715035"/>
                </a:lnTo>
                <a:lnTo>
                  <a:pt x="4030058" y="3466967"/>
                </a:lnTo>
                <a:lnTo>
                  <a:pt x="3781990" y="3466967"/>
                </a:lnTo>
                <a:lnTo>
                  <a:pt x="3781990" y="3715035"/>
                </a:lnTo>
                <a:close/>
                <a:moveTo>
                  <a:pt x="4099964" y="3712085"/>
                </a:moveTo>
                <a:lnTo>
                  <a:pt x="4342089" y="3712085"/>
                </a:lnTo>
                <a:lnTo>
                  <a:pt x="4342089" y="3469960"/>
                </a:lnTo>
                <a:lnTo>
                  <a:pt x="4099964" y="3469960"/>
                </a:lnTo>
                <a:lnTo>
                  <a:pt x="4099964" y="3712085"/>
                </a:lnTo>
                <a:close/>
                <a:moveTo>
                  <a:pt x="4421400" y="3705629"/>
                </a:moveTo>
                <a:lnTo>
                  <a:pt x="4650656" y="3705629"/>
                </a:lnTo>
                <a:lnTo>
                  <a:pt x="4650656" y="3476373"/>
                </a:lnTo>
                <a:lnTo>
                  <a:pt x="4421400" y="3476373"/>
                </a:lnTo>
                <a:lnTo>
                  <a:pt x="4421400" y="3705629"/>
                </a:lnTo>
                <a:close/>
                <a:moveTo>
                  <a:pt x="4739844" y="3702209"/>
                </a:moveTo>
                <a:lnTo>
                  <a:pt x="4962216" y="3702209"/>
                </a:lnTo>
                <a:lnTo>
                  <a:pt x="4962216" y="3479837"/>
                </a:lnTo>
                <a:lnTo>
                  <a:pt x="4739844" y="3479837"/>
                </a:lnTo>
                <a:lnTo>
                  <a:pt x="4739844" y="3702209"/>
                </a:lnTo>
                <a:close/>
                <a:moveTo>
                  <a:pt x="5061281" y="3695752"/>
                </a:moveTo>
                <a:lnTo>
                  <a:pt x="5270784" y="3695752"/>
                </a:lnTo>
                <a:lnTo>
                  <a:pt x="5270784" y="3486250"/>
                </a:lnTo>
                <a:lnTo>
                  <a:pt x="5061281" y="3486250"/>
                </a:lnTo>
                <a:lnTo>
                  <a:pt x="5061281" y="3695752"/>
                </a:lnTo>
                <a:close/>
                <a:moveTo>
                  <a:pt x="5382204" y="3689852"/>
                </a:moveTo>
                <a:lnTo>
                  <a:pt x="5579864" y="3689852"/>
                </a:lnTo>
                <a:lnTo>
                  <a:pt x="5579864" y="3492193"/>
                </a:lnTo>
                <a:lnTo>
                  <a:pt x="5382204" y="3492193"/>
                </a:lnTo>
                <a:lnTo>
                  <a:pt x="5382204" y="3689852"/>
                </a:lnTo>
                <a:close/>
                <a:moveTo>
                  <a:pt x="5699152" y="3687842"/>
                </a:moveTo>
                <a:lnTo>
                  <a:pt x="5892835" y="3687842"/>
                </a:lnTo>
                <a:lnTo>
                  <a:pt x="5892835" y="3494160"/>
                </a:lnTo>
                <a:lnTo>
                  <a:pt x="5699152" y="3494160"/>
                </a:lnTo>
                <a:lnTo>
                  <a:pt x="5699152" y="3687842"/>
                </a:lnTo>
                <a:close/>
                <a:moveTo>
                  <a:pt x="6334628" y="3682413"/>
                </a:moveTo>
                <a:lnTo>
                  <a:pt x="6517451" y="3682413"/>
                </a:lnTo>
                <a:lnTo>
                  <a:pt x="6517451" y="3499590"/>
                </a:lnTo>
                <a:lnTo>
                  <a:pt x="6334628" y="3499590"/>
                </a:lnTo>
                <a:lnTo>
                  <a:pt x="6334628" y="3682413"/>
                </a:lnTo>
                <a:close/>
                <a:moveTo>
                  <a:pt x="6970532" y="3676512"/>
                </a:moveTo>
                <a:lnTo>
                  <a:pt x="7141513" y="3676512"/>
                </a:lnTo>
                <a:lnTo>
                  <a:pt x="7141513" y="3505533"/>
                </a:lnTo>
                <a:lnTo>
                  <a:pt x="6970532" y="3505533"/>
                </a:lnTo>
                <a:lnTo>
                  <a:pt x="6970532" y="3676512"/>
                </a:lnTo>
                <a:close/>
                <a:moveTo>
                  <a:pt x="7609943" y="3667106"/>
                </a:moveTo>
                <a:lnTo>
                  <a:pt x="7762153" y="3667106"/>
                </a:lnTo>
                <a:lnTo>
                  <a:pt x="7762153" y="3514896"/>
                </a:lnTo>
                <a:lnTo>
                  <a:pt x="7609943" y="3514896"/>
                </a:lnTo>
                <a:lnTo>
                  <a:pt x="7609943" y="3667106"/>
                </a:lnTo>
                <a:close/>
                <a:moveTo>
                  <a:pt x="8251790" y="3655263"/>
                </a:moveTo>
                <a:lnTo>
                  <a:pt x="8380271" y="3655263"/>
                </a:lnTo>
                <a:lnTo>
                  <a:pt x="8380271" y="3526782"/>
                </a:lnTo>
                <a:lnTo>
                  <a:pt x="8251790" y="3526782"/>
                </a:lnTo>
                <a:lnTo>
                  <a:pt x="8251790" y="3655263"/>
                </a:lnTo>
                <a:close/>
                <a:moveTo>
                  <a:pt x="0" y="4032025"/>
                </a:moveTo>
                <a:lnTo>
                  <a:pt x="252002" y="4032025"/>
                </a:lnTo>
                <a:lnTo>
                  <a:pt x="252002" y="3780024"/>
                </a:lnTo>
                <a:lnTo>
                  <a:pt x="0" y="3780024"/>
                </a:lnTo>
                <a:lnTo>
                  <a:pt x="0" y="4032025"/>
                </a:lnTo>
                <a:close/>
                <a:moveTo>
                  <a:pt x="315023" y="4032025"/>
                </a:moveTo>
                <a:lnTo>
                  <a:pt x="567025" y="4032025"/>
                </a:lnTo>
                <a:lnTo>
                  <a:pt x="567025" y="3780024"/>
                </a:lnTo>
                <a:lnTo>
                  <a:pt x="315023" y="3780024"/>
                </a:lnTo>
                <a:lnTo>
                  <a:pt x="315023" y="4032025"/>
                </a:lnTo>
                <a:close/>
                <a:moveTo>
                  <a:pt x="630004" y="4032025"/>
                </a:moveTo>
                <a:lnTo>
                  <a:pt x="882005" y="4032025"/>
                </a:lnTo>
                <a:lnTo>
                  <a:pt x="882005" y="3780024"/>
                </a:lnTo>
                <a:lnTo>
                  <a:pt x="630004" y="3780024"/>
                </a:lnTo>
                <a:lnTo>
                  <a:pt x="630004" y="4032025"/>
                </a:lnTo>
                <a:close/>
                <a:moveTo>
                  <a:pt x="944985" y="4032025"/>
                </a:moveTo>
                <a:lnTo>
                  <a:pt x="1196986" y="4032025"/>
                </a:lnTo>
                <a:lnTo>
                  <a:pt x="1196986" y="3780024"/>
                </a:lnTo>
                <a:lnTo>
                  <a:pt x="944985" y="3780024"/>
                </a:lnTo>
                <a:lnTo>
                  <a:pt x="944985" y="4032025"/>
                </a:lnTo>
                <a:close/>
                <a:moveTo>
                  <a:pt x="1260008" y="4032025"/>
                </a:moveTo>
                <a:lnTo>
                  <a:pt x="1512009" y="4032025"/>
                </a:lnTo>
                <a:lnTo>
                  <a:pt x="1512009" y="3780024"/>
                </a:lnTo>
                <a:lnTo>
                  <a:pt x="1260008" y="3780024"/>
                </a:lnTo>
                <a:lnTo>
                  <a:pt x="1260008" y="4032025"/>
                </a:lnTo>
                <a:close/>
                <a:moveTo>
                  <a:pt x="1574988" y="4032025"/>
                </a:moveTo>
                <a:lnTo>
                  <a:pt x="1826990" y="4032025"/>
                </a:lnTo>
                <a:lnTo>
                  <a:pt x="1826990" y="3780024"/>
                </a:lnTo>
                <a:lnTo>
                  <a:pt x="1574988" y="3780024"/>
                </a:lnTo>
                <a:lnTo>
                  <a:pt x="1574988" y="4032025"/>
                </a:lnTo>
                <a:close/>
                <a:moveTo>
                  <a:pt x="1890012" y="4032025"/>
                </a:moveTo>
                <a:lnTo>
                  <a:pt x="2142013" y="4032025"/>
                </a:lnTo>
                <a:lnTo>
                  <a:pt x="2142013" y="3780024"/>
                </a:lnTo>
                <a:lnTo>
                  <a:pt x="1890012" y="3780024"/>
                </a:lnTo>
                <a:lnTo>
                  <a:pt x="1890012" y="4032025"/>
                </a:lnTo>
                <a:close/>
                <a:moveTo>
                  <a:pt x="2204992" y="4032025"/>
                </a:moveTo>
                <a:lnTo>
                  <a:pt x="2456994" y="4032025"/>
                </a:lnTo>
                <a:lnTo>
                  <a:pt x="2456994" y="3780024"/>
                </a:lnTo>
                <a:lnTo>
                  <a:pt x="2204992" y="3780024"/>
                </a:lnTo>
                <a:lnTo>
                  <a:pt x="2204992" y="4032025"/>
                </a:lnTo>
                <a:close/>
                <a:moveTo>
                  <a:pt x="2520016" y="4032025"/>
                </a:moveTo>
                <a:lnTo>
                  <a:pt x="2772017" y="4032025"/>
                </a:lnTo>
                <a:lnTo>
                  <a:pt x="2772017" y="3780024"/>
                </a:lnTo>
                <a:lnTo>
                  <a:pt x="2520016" y="3780024"/>
                </a:lnTo>
                <a:lnTo>
                  <a:pt x="2520016" y="4032025"/>
                </a:lnTo>
                <a:close/>
                <a:moveTo>
                  <a:pt x="2834996" y="4032025"/>
                </a:moveTo>
                <a:lnTo>
                  <a:pt x="3086998" y="4032025"/>
                </a:lnTo>
                <a:lnTo>
                  <a:pt x="3086998" y="3780024"/>
                </a:lnTo>
                <a:lnTo>
                  <a:pt x="2834996" y="3780024"/>
                </a:lnTo>
                <a:lnTo>
                  <a:pt x="2834996" y="4032025"/>
                </a:lnTo>
                <a:close/>
                <a:moveTo>
                  <a:pt x="3150020" y="4032025"/>
                </a:moveTo>
                <a:lnTo>
                  <a:pt x="3402021" y="4032025"/>
                </a:lnTo>
                <a:lnTo>
                  <a:pt x="3402021" y="3780024"/>
                </a:lnTo>
                <a:lnTo>
                  <a:pt x="3150020" y="3780024"/>
                </a:lnTo>
                <a:lnTo>
                  <a:pt x="3150020" y="4032025"/>
                </a:lnTo>
                <a:close/>
                <a:moveTo>
                  <a:pt x="3465000" y="4032025"/>
                </a:moveTo>
                <a:lnTo>
                  <a:pt x="3717002" y="4032025"/>
                </a:lnTo>
                <a:lnTo>
                  <a:pt x="3717002" y="3780024"/>
                </a:lnTo>
                <a:lnTo>
                  <a:pt x="3465000" y="3780024"/>
                </a:lnTo>
                <a:lnTo>
                  <a:pt x="3465000" y="4032025"/>
                </a:lnTo>
                <a:close/>
                <a:moveTo>
                  <a:pt x="3783957" y="4028049"/>
                </a:moveTo>
                <a:lnTo>
                  <a:pt x="4028049" y="4028049"/>
                </a:lnTo>
                <a:lnTo>
                  <a:pt x="4028049" y="3783957"/>
                </a:lnTo>
                <a:lnTo>
                  <a:pt x="3783957" y="3783957"/>
                </a:lnTo>
                <a:lnTo>
                  <a:pt x="3783957" y="4028049"/>
                </a:lnTo>
                <a:close/>
                <a:moveTo>
                  <a:pt x="4102444" y="4024586"/>
                </a:moveTo>
                <a:lnTo>
                  <a:pt x="4339609" y="4024586"/>
                </a:lnTo>
                <a:lnTo>
                  <a:pt x="4339609" y="3787420"/>
                </a:lnTo>
                <a:lnTo>
                  <a:pt x="4102444" y="3787420"/>
                </a:lnTo>
                <a:lnTo>
                  <a:pt x="4102444" y="4024586"/>
                </a:lnTo>
                <a:close/>
                <a:moveTo>
                  <a:pt x="4424351" y="4017702"/>
                </a:moveTo>
                <a:lnTo>
                  <a:pt x="4647706" y="4017702"/>
                </a:lnTo>
                <a:lnTo>
                  <a:pt x="4647706" y="3794347"/>
                </a:lnTo>
                <a:lnTo>
                  <a:pt x="4424351" y="3794347"/>
                </a:lnTo>
                <a:lnTo>
                  <a:pt x="4424351" y="4017702"/>
                </a:lnTo>
                <a:close/>
                <a:moveTo>
                  <a:pt x="4742795" y="4014239"/>
                </a:moveTo>
                <a:lnTo>
                  <a:pt x="4959223" y="4014239"/>
                </a:lnTo>
                <a:lnTo>
                  <a:pt x="4959223" y="3797810"/>
                </a:lnTo>
                <a:lnTo>
                  <a:pt x="4742795" y="3797810"/>
                </a:lnTo>
                <a:lnTo>
                  <a:pt x="4742795" y="4014239"/>
                </a:lnTo>
                <a:close/>
                <a:moveTo>
                  <a:pt x="5064231" y="4007783"/>
                </a:moveTo>
                <a:lnTo>
                  <a:pt x="5267790" y="4007783"/>
                </a:lnTo>
                <a:lnTo>
                  <a:pt x="5267790" y="3804223"/>
                </a:lnTo>
                <a:lnTo>
                  <a:pt x="5064231" y="3804223"/>
                </a:lnTo>
                <a:lnTo>
                  <a:pt x="5064231" y="4007783"/>
                </a:lnTo>
                <a:close/>
                <a:moveTo>
                  <a:pt x="5384685" y="4002353"/>
                </a:moveTo>
                <a:lnTo>
                  <a:pt x="5577384" y="4002353"/>
                </a:lnTo>
                <a:lnTo>
                  <a:pt x="5577384" y="3809653"/>
                </a:lnTo>
                <a:lnTo>
                  <a:pt x="5384685" y="3809653"/>
                </a:lnTo>
                <a:lnTo>
                  <a:pt x="5384685" y="4002353"/>
                </a:lnTo>
                <a:close/>
                <a:moveTo>
                  <a:pt x="5702145" y="3999916"/>
                </a:moveTo>
                <a:lnTo>
                  <a:pt x="5889927" y="3999916"/>
                </a:lnTo>
                <a:lnTo>
                  <a:pt x="5889927" y="3812133"/>
                </a:lnTo>
                <a:lnTo>
                  <a:pt x="5702145" y="3812133"/>
                </a:lnTo>
                <a:lnTo>
                  <a:pt x="5702145" y="3999916"/>
                </a:lnTo>
                <a:close/>
                <a:moveTo>
                  <a:pt x="6021572" y="3995426"/>
                </a:moveTo>
                <a:lnTo>
                  <a:pt x="6200461" y="3995426"/>
                </a:lnTo>
                <a:lnTo>
                  <a:pt x="6200461" y="3816537"/>
                </a:lnTo>
                <a:lnTo>
                  <a:pt x="6021572" y="3816537"/>
                </a:lnTo>
                <a:lnTo>
                  <a:pt x="6021572" y="3995426"/>
                </a:lnTo>
                <a:close/>
                <a:moveTo>
                  <a:pt x="6339075" y="3992989"/>
                </a:moveTo>
                <a:lnTo>
                  <a:pt x="6513005" y="3992989"/>
                </a:lnTo>
                <a:lnTo>
                  <a:pt x="6513005" y="3819059"/>
                </a:lnTo>
                <a:lnTo>
                  <a:pt x="6339075" y="3819059"/>
                </a:lnTo>
                <a:lnTo>
                  <a:pt x="6339075" y="3992989"/>
                </a:lnTo>
                <a:close/>
                <a:moveTo>
                  <a:pt x="6658032" y="3989013"/>
                </a:moveTo>
                <a:lnTo>
                  <a:pt x="6824052" y="3989013"/>
                </a:lnTo>
                <a:lnTo>
                  <a:pt x="6824052" y="3822993"/>
                </a:lnTo>
                <a:lnTo>
                  <a:pt x="6658032" y="3822993"/>
                </a:lnTo>
                <a:lnTo>
                  <a:pt x="6658032" y="3989013"/>
                </a:lnTo>
                <a:close/>
                <a:moveTo>
                  <a:pt x="6975963" y="3986063"/>
                </a:moveTo>
                <a:lnTo>
                  <a:pt x="7136040" y="3986063"/>
                </a:lnTo>
                <a:lnTo>
                  <a:pt x="7136040" y="3825986"/>
                </a:lnTo>
                <a:lnTo>
                  <a:pt x="6975963" y="3825986"/>
                </a:lnTo>
                <a:lnTo>
                  <a:pt x="6975963" y="3986063"/>
                </a:lnTo>
                <a:close/>
                <a:moveTo>
                  <a:pt x="7296416" y="3980633"/>
                </a:moveTo>
                <a:lnTo>
                  <a:pt x="7445633" y="3980633"/>
                </a:lnTo>
                <a:lnTo>
                  <a:pt x="7445633" y="3831416"/>
                </a:lnTo>
                <a:lnTo>
                  <a:pt x="7296416" y="3831416"/>
                </a:lnTo>
                <a:lnTo>
                  <a:pt x="7296416" y="3980633"/>
                </a:lnTo>
                <a:close/>
                <a:moveTo>
                  <a:pt x="7936296" y="3970757"/>
                </a:moveTo>
                <a:lnTo>
                  <a:pt x="8065760" y="3970757"/>
                </a:lnTo>
                <a:lnTo>
                  <a:pt x="8065760" y="3841292"/>
                </a:lnTo>
                <a:lnTo>
                  <a:pt x="7936296" y="3841292"/>
                </a:lnTo>
                <a:lnTo>
                  <a:pt x="7936296" y="3970757"/>
                </a:lnTo>
                <a:close/>
                <a:moveTo>
                  <a:pt x="8580153" y="3956904"/>
                </a:moveTo>
                <a:lnTo>
                  <a:pt x="8681954" y="3956904"/>
                </a:lnTo>
                <a:lnTo>
                  <a:pt x="8681954" y="3855102"/>
                </a:lnTo>
                <a:lnTo>
                  <a:pt x="8580153" y="3855102"/>
                </a:lnTo>
                <a:lnTo>
                  <a:pt x="8580153" y="3956904"/>
                </a:lnTo>
                <a:close/>
                <a:moveTo>
                  <a:pt x="9227430" y="3939630"/>
                </a:moveTo>
                <a:lnTo>
                  <a:pt x="9294641" y="3939630"/>
                </a:lnTo>
                <a:lnTo>
                  <a:pt x="9294641" y="3872419"/>
                </a:lnTo>
                <a:lnTo>
                  <a:pt x="9227430" y="3872419"/>
                </a:lnTo>
                <a:lnTo>
                  <a:pt x="9227430" y="3939630"/>
                </a:lnTo>
                <a:close/>
                <a:moveTo>
                  <a:pt x="0" y="4347006"/>
                </a:moveTo>
                <a:lnTo>
                  <a:pt x="252002" y="4347006"/>
                </a:lnTo>
                <a:lnTo>
                  <a:pt x="252002" y="4095004"/>
                </a:lnTo>
                <a:lnTo>
                  <a:pt x="0" y="4095004"/>
                </a:lnTo>
                <a:lnTo>
                  <a:pt x="0" y="4347006"/>
                </a:lnTo>
                <a:close/>
                <a:moveTo>
                  <a:pt x="315023" y="4347006"/>
                </a:moveTo>
                <a:lnTo>
                  <a:pt x="567025" y="4347006"/>
                </a:lnTo>
                <a:lnTo>
                  <a:pt x="567025" y="4095004"/>
                </a:lnTo>
                <a:lnTo>
                  <a:pt x="315023" y="4095004"/>
                </a:lnTo>
                <a:lnTo>
                  <a:pt x="315023" y="4347006"/>
                </a:lnTo>
                <a:close/>
                <a:moveTo>
                  <a:pt x="630004" y="4347006"/>
                </a:moveTo>
                <a:lnTo>
                  <a:pt x="882005" y="4347006"/>
                </a:lnTo>
                <a:lnTo>
                  <a:pt x="882005" y="4095004"/>
                </a:lnTo>
                <a:lnTo>
                  <a:pt x="630004" y="4095004"/>
                </a:lnTo>
                <a:lnTo>
                  <a:pt x="630004" y="4347006"/>
                </a:lnTo>
                <a:close/>
                <a:moveTo>
                  <a:pt x="944985" y="4347006"/>
                </a:moveTo>
                <a:lnTo>
                  <a:pt x="1196986" y="4347006"/>
                </a:lnTo>
                <a:lnTo>
                  <a:pt x="1196986" y="4095004"/>
                </a:lnTo>
                <a:lnTo>
                  <a:pt x="944985" y="4095004"/>
                </a:lnTo>
                <a:lnTo>
                  <a:pt x="944985" y="4347006"/>
                </a:lnTo>
                <a:close/>
                <a:moveTo>
                  <a:pt x="1260008" y="4347006"/>
                </a:moveTo>
                <a:lnTo>
                  <a:pt x="1512009" y="4347006"/>
                </a:lnTo>
                <a:lnTo>
                  <a:pt x="1512009" y="4095004"/>
                </a:lnTo>
                <a:lnTo>
                  <a:pt x="1260008" y="4095004"/>
                </a:lnTo>
                <a:lnTo>
                  <a:pt x="1260008" y="4347006"/>
                </a:lnTo>
                <a:close/>
                <a:moveTo>
                  <a:pt x="1574988" y="4347006"/>
                </a:moveTo>
                <a:lnTo>
                  <a:pt x="1826990" y="4347006"/>
                </a:lnTo>
                <a:lnTo>
                  <a:pt x="1826990" y="4095004"/>
                </a:lnTo>
                <a:lnTo>
                  <a:pt x="1574988" y="4095004"/>
                </a:lnTo>
                <a:lnTo>
                  <a:pt x="1574988" y="4347006"/>
                </a:lnTo>
                <a:close/>
                <a:moveTo>
                  <a:pt x="1890012" y="4347006"/>
                </a:moveTo>
                <a:lnTo>
                  <a:pt x="2142013" y="4347006"/>
                </a:lnTo>
                <a:lnTo>
                  <a:pt x="2142013" y="4095004"/>
                </a:lnTo>
                <a:lnTo>
                  <a:pt x="1890012" y="4095004"/>
                </a:lnTo>
                <a:lnTo>
                  <a:pt x="1890012" y="4347006"/>
                </a:lnTo>
                <a:close/>
                <a:moveTo>
                  <a:pt x="2204992" y="4347006"/>
                </a:moveTo>
                <a:lnTo>
                  <a:pt x="2456994" y="4347006"/>
                </a:lnTo>
                <a:lnTo>
                  <a:pt x="2456994" y="4095004"/>
                </a:lnTo>
                <a:lnTo>
                  <a:pt x="2204992" y="4095004"/>
                </a:lnTo>
                <a:lnTo>
                  <a:pt x="2204992" y="4347006"/>
                </a:lnTo>
                <a:close/>
                <a:moveTo>
                  <a:pt x="2520016" y="4347006"/>
                </a:moveTo>
                <a:lnTo>
                  <a:pt x="2772017" y="4347006"/>
                </a:lnTo>
                <a:lnTo>
                  <a:pt x="2772017" y="4095004"/>
                </a:lnTo>
                <a:lnTo>
                  <a:pt x="2520016" y="4095004"/>
                </a:lnTo>
                <a:lnTo>
                  <a:pt x="2520016" y="4347006"/>
                </a:lnTo>
                <a:close/>
                <a:moveTo>
                  <a:pt x="2834996" y="4347006"/>
                </a:moveTo>
                <a:lnTo>
                  <a:pt x="3086998" y="4347006"/>
                </a:lnTo>
                <a:lnTo>
                  <a:pt x="3086998" y="4095004"/>
                </a:lnTo>
                <a:lnTo>
                  <a:pt x="2834996" y="4095004"/>
                </a:lnTo>
                <a:lnTo>
                  <a:pt x="2834996" y="4347006"/>
                </a:lnTo>
                <a:close/>
                <a:moveTo>
                  <a:pt x="3150020" y="4347006"/>
                </a:moveTo>
                <a:lnTo>
                  <a:pt x="3402021" y="4347006"/>
                </a:lnTo>
                <a:lnTo>
                  <a:pt x="3402021" y="4095004"/>
                </a:lnTo>
                <a:lnTo>
                  <a:pt x="3150020" y="4095004"/>
                </a:lnTo>
                <a:lnTo>
                  <a:pt x="3150020" y="4347006"/>
                </a:lnTo>
                <a:close/>
                <a:moveTo>
                  <a:pt x="3465000" y="4347006"/>
                </a:moveTo>
                <a:lnTo>
                  <a:pt x="3717002" y="4347006"/>
                </a:lnTo>
                <a:lnTo>
                  <a:pt x="3717002" y="4095004"/>
                </a:lnTo>
                <a:lnTo>
                  <a:pt x="3465000" y="4095004"/>
                </a:lnTo>
                <a:lnTo>
                  <a:pt x="3465000" y="4347006"/>
                </a:lnTo>
                <a:close/>
                <a:moveTo>
                  <a:pt x="3785453" y="4341576"/>
                </a:moveTo>
                <a:lnTo>
                  <a:pt x="4026595" y="4341576"/>
                </a:lnTo>
                <a:lnTo>
                  <a:pt x="4026595" y="4100434"/>
                </a:lnTo>
                <a:lnTo>
                  <a:pt x="3785453" y="4100434"/>
                </a:lnTo>
                <a:lnTo>
                  <a:pt x="3785453" y="4341576"/>
                </a:lnTo>
                <a:close/>
                <a:moveTo>
                  <a:pt x="4104410" y="4337643"/>
                </a:moveTo>
                <a:lnTo>
                  <a:pt x="4337642" y="4337643"/>
                </a:lnTo>
                <a:lnTo>
                  <a:pt x="4337642" y="4104410"/>
                </a:lnTo>
                <a:lnTo>
                  <a:pt x="4104410" y="4104410"/>
                </a:lnTo>
                <a:lnTo>
                  <a:pt x="4104410" y="4337643"/>
                </a:lnTo>
                <a:close/>
                <a:moveTo>
                  <a:pt x="4426317" y="4330716"/>
                </a:moveTo>
                <a:lnTo>
                  <a:pt x="4645696" y="4330716"/>
                </a:lnTo>
                <a:lnTo>
                  <a:pt x="4645696" y="4111337"/>
                </a:lnTo>
                <a:lnTo>
                  <a:pt x="4426317" y="4111337"/>
                </a:lnTo>
                <a:lnTo>
                  <a:pt x="4426317" y="4330716"/>
                </a:lnTo>
                <a:close/>
                <a:moveTo>
                  <a:pt x="4744291" y="4327723"/>
                </a:moveTo>
                <a:lnTo>
                  <a:pt x="4957770" y="4327723"/>
                </a:lnTo>
                <a:lnTo>
                  <a:pt x="4957770" y="4114244"/>
                </a:lnTo>
                <a:lnTo>
                  <a:pt x="4744291" y="4114244"/>
                </a:lnTo>
                <a:lnTo>
                  <a:pt x="4744291" y="4327723"/>
                </a:lnTo>
                <a:close/>
                <a:moveTo>
                  <a:pt x="5065728" y="4321310"/>
                </a:moveTo>
                <a:lnTo>
                  <a:pt x="5266337" y="4321310"/>
                </a:lnTo>
                <a:lnTo>
                  <a:pt x="5266337" y="4120701"/>
                </a:lnTo>
                <a:lnTo>
                  <a:pt x="5065728" y="4120701"/>
                </a:lnTo>
                <a:lnTo>
                  <a:pt x="5065728" y="4321310"/>
                </a:lnTo>
                <a:close/>
                <a:moveTo>
                  <a:pt x="5387121" y="4314897"/>
                </a:moveTo>
                <a:lnTo>
                  <a:pt x="5574904" y="4314897"/>
                </a:lnTo>
                <a:lnTo>
                  <a:pt x="5574904" y="4127114"/>
                </a:lnTo>
                <a:lnTo>
                  <a:pt x="5387121" y="4127114"/>
                </a:lnTo>
                <a:lnTo>
                  <a:pt x="5387121" y="4314897"/>
                </a:lnTo>
                <a:close/>
                <a:moveTo>
                  <a:pt x="6024052" y="4307970"/>
                </a:moveTo>
                <a:lnTo>
                  <a:pt x="6197982" y="4307970"/>
                </a:lnTo>
                <a:lnTo>
                  <a:pt x="6197982" y="4134040"/>
                </a:lnTo>
                <a:lnTo>
                  <a:pt x="6024052" y="4134040"/>
                </a:lnTo>
                <a:lnTo>
                  <a:pt x="6024052" y="4307970"/>
                </a:lnTo>
                <a:close/>
                <a:moveTo>
                  <a:pt x="6660982" y="4301044"/>
                </a:moveTo>
                <a:lnTo>
                  <a:pt x="6821059" y="4301044"/>
                </a:lnTo>
                <a:lnTo>
                  <a:pt x="6821059" y="4140967"/>
                </a:lnTo>
                <a:lnTo>
                  <a:pt x="6660982" y="4140967"/>
                </a:lnTo>
                <a:lnTo>
                  <a:pt x="6660982" y="4301044"/>
                </a:lnTo>
                <a:close/>
                <a:moveTo>
                  <a:pt x="7299366" y="4292664"/>
                </a:moveTo>
                <a:lnTo>
                  <a:pt x="7442640" y="4292664"/>
                </a:lnTo>
                <a:lnTo>
                  <a:pt x="7442640" y="4149347"/>
                </a:lnTo>
                <a:lnTo>
                  <a:pt x="7299366" y="4149347"/>
                </a:lnTo>
                <a:lnTo>
                  <a:pt x="7299366" y="4292664"/>
                </a:lnTo>
                <a:close/>
                <a:moveTo>
                  <a:pt x="7938263" y="4283770"/>
                </a:moveTo>
                <a:lnTo>
                  <a:pt x="8063751" y="4283770"/>
                </a:lnTo>
                <a:lnTo>
                  <a:pt x="8063751" y="4158283"/>
                </a:lnTo>
                <a:lnTo>
                  <a:pt x="7938263" y="4158283"/>
                </a:lnTo>
                <a:lnTo>
                  <a:pt x="7938263" y="4283770"/>
                </a:lnTo>
                <a:close/>
                <a:moveTo>
                  <a:pt x="0" y="4662029"/>
                </a:moveTo>
                <a:lnTo>
                  <a:pt x="252002" y="4662029"/>
                </a:lnTo>
                <a:lnTo>
                  <a:pt x="252002" y="4410028"/>
                </a:lnTo>
                <a:lnTo>
                  <a:pt x="0" y="4410028"/>
                </a:lnTo>
                <a:lnTo>
                  <a:pt x="0" y="4662029"/>
                </a:lnTo>
                <a:close/>
                <a:moveTo>
                  <a:pt x="315023" y="4662029"/>
                </a:moveTo>
                <a:lnTo>
                  <a:pt x="567025" y="4662029"/>
                </a:lnTo>
                <a:lnTo>
                  <a:pt x="567025" y="4410028"/>
                </a:lnTo>
                <a:lnTo>
                  <a:pt x="315023" y="4410028"/>
                </a:lnTo>
                <a:lnTo>
                  <a:pt x="315023" y="4662029"/>
                </a:lnTo>
                <a:close/>
                <a:moveTo>
                  <a:pt x="630004" y="4662029"/>
                </a:moveTo>
                <a:lnTo>
                  <a:pt x="882005" y="4662029"/>
                </a:lnTo>
                <a:lnTo>
                  <a:pt x="882005" y="4410028"/>
                </a:lnTo>
                <a:lnTo>
                  <a:pt x="630004" y="4410028"/>
                </a:lnTo>
                <a:lnTo>
                  <a:pt x="630004" y="4662029"/>
                </a:lnTo>
                <a:close/>
                <a:moveTo>
                  <a:pt x="944985" y="4662029"/>
                </a:moveTo>
                <a:lnTo>
                  <a:pt x="1196986" y="4662029"/>
                </a:lnTo>
                <a:lnTo>
                  <a:pt x="1196986" y="4410028"/>
                </a:lnTo>
                <a:lnTo>
                  <a:pt x="944985" y="4410028"/>
                </a:lnTo>
                <a:lnTo>
                  <a:pt x="944985" y="4662029"/>
                </a:lnTo>
                <a:close/>
                <a:moveTo>
                  <a:pt x="1260008" y="4662029"/>
                </a:moveTo>
                <a:lnTo>
                  <a:pt x="1512009" y="4662029"/>
                </a:lnTo>
                <a:lnTo>
                  <a:pt x="1512009" y="4410028"/>
                </a:lnTo>
                <a:lnTo>
                  <a:pt x="1260008" y="4410028"/>
                </a:lnTo>
                <a:lnTo>
                  <a:pt x="1260008" y="4662029"/>
                </a:lnTo>
                <a:close/>
                <a:moveTo>
                  <a:pt x="1574988" y="4662029"/>
                </a:moveTo>
                <a:lnTo>
                  <a:pt x="1826990" y="4662029"/>
                </a:lnTo>
                <a:lnTo>
                  <a:pt x="1826990" y="4410028"/>
                </a:lnTo>
                <a:lnTo>
                  <a:pt x="1574988" y="4410028"/>
                </a:lnTo>
                <a:lnTo>
                  <a:pt x="1574988" y="4662029"/>
                </a:lnTo>
                <a:close/>
                <a:moveTo>
                  <a:pt x="1890012" y="4662029"/>
                </a:moveTo>
                <a:lnTo>
                  <a:pt x="2142013" y="4662029"/>
                </a:lnTo>
                <a:lnTo>
                  <a:pt x="2142013" y="4410028"/>
                </a:lnTo>
                <a:lnTo>
                  <a:pt x="1890012" y="4410028"/>
                </a:lnTo>
                <a:lnTo>
                  <a:pt x="1890012" y="4662029"/>
                </a:lnTo>
                <a:close/>
                <a:moveTo>
                  <a:pt x="2204992" y="4662029"/>
                </a:moveTo>
                <a:lnTo>
                  <a:pt x="2456994" y="4662029"/>
                </a:lnTo>
                <a:lnTo>
                  <a:pt x="2456994" y="4410028"/>
                </a:lnTo>
                <a:lnTo>
                  <a:pt x="2204992" y="4410028"/>
                </a:lnTo>
                <a:lnTo>
                  <a:pt x="2204992" y="4662029"/>
                </a:lnTo>
                <a:close/>
                <a:moveTo>
                  <a:pt x="2520016" y="4662029"/>
                </a:moveTo>
                <a:lnTo>
                  <a:pt x="2772017" y="4662029"/>
                </a:lnTo>
                <a:lnTo>
                  <a:pt x="2772017" y="4410028"/>
                </a:lnTo>
                <a:lnTo>
                  <a:pt x="2520016" y="4410028"/>
                </a:lnTo>
                <a:lnTo>
                  <a:pt x="2520016" y="4662029"/>
                </a:lnTo>
                <a:close/>
                <a:moveTo>
                  <a:pt x="2834996" y="4662029"/>
                </a:moveTo>
                <a:lnTo>
                  <a:pt x="3086998" y="4662029"/>
                </a:lnTo>
                <a:lnTo>
                  <a:pt x="3086998" y="4410028"/>
                </a:lnTo>
                <a:lnTo>
                  <a:pt x="2834996" y="4410028"/>
                </a:lnTo>
                <a:lnTo>
                  <a:pt x="2834996" y="4662029"/>
                </a:lnTo>
                <a:close/>
                <a:moveTo>
                  <a:pt x="3150490" y="4661516"/>
                </a:moveTo>
                <a:lnTo>
                  <a:pt x="3401508" y="4661516"/>
                </a:lnTo>
                <a:lnTo>
                  <a:pt x="3401508" y="4410498"/>
                </a:lnTo>
                <a:lnTo>
                  <a:pt x="3150490" y="4410498"/>
                </a:lnTo>
                <a:lnTo>
                  <a:pt x="3150490" y="4661516"/>
                </a:lnTo>
                <a:close/>
                <a:moveTo>
                  <a:pt x="3467993" y="4659036"/>
                </a:moveTo>
                <a:lnTo>
                  <a:pt x="3714052" y="4659036"/>
                </a:lnTo>
                <a:lnTo>
                  <a:pt x="3714052" y="4412978"/>
                </a:lnTo>
                <a:lnTo>
                  <a:pt x="3467993" y="4412978"/>
                </a:lnTo>
                <a:lnTo>
                  <a:pt x="3467993" y="4659036"/>
                </a:lnTo>
                <a:close/>
                <a:moveTo>
                  <a:pt x="3789900" y="4652153"/>
                </a:moveTo>
                <a:lnTo>
                  <a:pt x="4022148" y="4652153"/>
                </a:lnTo>
                <a:lnTo>
                  <a:pt x="4022148" y="4419904"/>
                </a:lnTo>
                <a:lnTo>
                  <a:pt x="3789900" y="4419904"/>
                </a:lnTo>
                <a:lnTo>
                  <a:pt x="3789900" y="4652153"/>
                </a:lnTo>
                <a:close/>
                <a:moveTo>
                  <a:pt x="4108344" y="4648690"/>
                </a:moveTo>
                <a:lnTo>
                  <a:pt x="4333666" y="4648690"/>
                </a:lnTo>
                <a:lnTo>
                  <a:pt x="4333666" y="4423367"/>
                </a:lnTo>
                <a:lnTo>
                  <a:pt x="4108344" y="4423367"/>
                </a:lnTo>
                <a:lnTo>
                  <a:pt x="4108344" y="4648690"/>
                </a:lnTo>
                <a:close/>
                <a:moveTo>
                  <a:pt x="4430764" y="4641250"/>
                </a:moveTo>
                <a:lnTo>
                  <a:pt x="4641250" y="4641250"/>
                </a:lnTo>
                <a:lnTo>
                  <a:pt x="4641250" y="4430764"/>
                </a:lnTo>
                <a:lnTo>
                  <a:pt x="4430764" y="4430764"/>
                </a:lnTo>
                <a:lnTo>
                  <a:pt x="4430764" y="4641250"/>
                </a:lnTo>
                <a:close/>
                <a:moveTo>
                  <a:pt x="4749208" y="4637787"/>
                </a:moveTo>
                <a:lnTo>
                  <a:pt x="4952767" y="4637787"/>
                </a:lnTo>
                <a:lnTo>
                  <a:pt x="4952767" y="4434227"/>
                </a:lnTo>
                <a:lnTo>
                  <a:pt x="4749208" y="4434227"/>
                </a:lnTo>
                <a:lnTo>
                  <a:pt x="4749208" y="4637787"/>
                </a:lnTo>
                <a:close/>
                <a:moveTo>
                  <a:pt x="5071157" y="4630903"/>
                </a:moveTo>
                <a:lnTo>
                  <a:pt x="5260907" y="4630903"/>
                </a:lnTo>
                <a:lnTo>
                  <a:pt x="5260907" y="4441154"/>
                </a:lnTo>
                <a:lnTo>
                  <a:pt x="5071157" y="4441154"/>
                </a:lnTo>
                <a:lnTo>
                  <a:pt x="5071157" y="4630903"/>
                </a:lnTo>
                <a:close/>
                <a:moveTo>
                  <a:pt x="5392081" y="4624960"/>
                </a:moveTo>
                <a:lnTo>
                  <a:pt x="5569944" y="4624960"/>
                </a:lnTo>
                <a:lnTo>
                  <a:pt x="5569944" y="4447097"/>
                </a:lnTo>
                <a:lnTo>
                  <a:pt x="5392081" y="4447097"/>
                </a:lnTo>
                <a:lnTo>
                  <a:pt x="5392081" y="4624960"/>
                </a:lnTo>
                <a:close/>
                <a:moveTo>
                  <a:pt x="5710055" y="4622010"/>
                </a:moveTo>
                <a:lnTo>
                  <a:pt x="5882018" y="4622010"/>
                </a:lnTo>
                <a:lnTo>
                  <a:pt x="5882018" y="4450047"/>
                </a:lnTo>
                <a:lnTo>
                  <a:pt x="5710055" y="4450047"/>
                </a:lnTo>
                <a:lnTo>
                  <a:pt x="5710055" y="4622010"/>
                </a:lnTo>
                <a:close/>
                <a:moveTo>
                  <a:pt x="6029995" y="4617050"/>
                </a:moveTo>
                <a:lnTo>
                  <a:pt x="6192081" y="4617050"/>
                </a:lnTo>
                <a:lnTo>
                  <a:pt x="6192081" y="4454964"/>
                </a:lnTo>
                <a:lnTo>
                  <a:pt x="6029995" y="4454964"/>
                </a:lnTo>
                <a:lnTo>
                  <a:pt x="6029995" y="4617050"/>
                </a:lnTo>
                <a:close/>
                <a:moveTo>
                  <a:pt x="6346942" y="4615084"/>
                </a:moveTo>
                <a:lnTo>
                  <a:pt x="6505052" y="4615084"/>
                </a:lnTo>
                <a:lnTo>
                  <a:pt x="6505052" y="4456974"/>
                </a:lnTo>
                <a:lnTo>
                  <a:pt x="6346942" y="4456974"/>
                </a:lnTo>
                <a:lnTo>
                  <a:pt x="6346942" y="4615084"/>
                </a:lnTo>
                <a:close/>
                <a:moveTo>
                  <a:pt x="6984386" y="4607644"/>
                </a:moveTo>
                <a:lnTo>
                  <a:pt x="7127702" y="4607644"/>
                </a:lnTo>
                <a:lnTo>
                  <a:pt x="7127702" y="4464370"/>
                </a:lnTo>
                <a:lnTo>
                  <a:pt x="6984386" y="4464370"/>
                </a:lnTo>
                <a:lnTo>
                  <a:pt x="6984386" y="4607644"/>
                </a:lnTo>
                <a:close/>
                <a:moveTo>
                  <a:pt x="7621316" y="4600761"/>
                </a:moveTo>
                <a:lnTo>
                  <a:pt x="7750780" y="4600761"/>
                </a:lnTo>
                <a:lnTo>
                  <a:pt x="7750780" y="4471297"/>
                </a:lnTo>
                <a:lnTo>
                  <a:pt x="7621316" y="4471297"/>
                </a:lnTo>
                <a:lnTo>
                  <a:pt x="7621316" y="4600761"/>
                </a:lnTo>
                <a:close/>
                <a:moveTo>
                  <a:pt x="8259187" y="4592851"/>
                </a:moveTo>
                <a:lnTo>
                  <a:pt x="8372831" y="4592851"/>
                </a:lnTo>
                <a:lnTo>
                  <a:pt x="8372831" y="4479206"/>
                </a:lnTo>
                <a:lnTo>
                  <a:pt x="8259187" y="4479206"/>
                </a:lnTo>
                <a:lnTo>
                  <a:pt x="8259187" y="4592851"/>
                </a:lnTo>
                <a:close/>
                <a:moveTo>
                  <a:pt x="8908474" y="4573568"/>
                </a:moveTo>
                <a:lnTo>
                  <a:pt x="8983594" y="4573568"/>
                </a:lnTo>
                <a:lnTo>
                  <a:pt x="8983594" y="4498446"/>
                </a:lnTo>
                <a:lnTo>
                  <a:pt x="8908474" y="4498446"/>
                </a:lnTo>
                <a:lnTo>
                  <a:pt x="8908474" y="4573568"/>
                </a:lnTo>
                <a:close/>
                <a:moveTo>
                  <a:pt x="0" y="4977010"/>
                </a:moveTo>
                <a:lnTo>
                  <a:pt x="252002" y="4977010"/>
                </a:lnTo>
                <a:lnTo>
                  <a:pt x="252002" y="4725008"/>
                </a:lnTo>
                <a:lnTo>
                  <a:pt x="0" y="4725008"/>
                </a:lnTo>
                <a:lnTo>
                  <a:pt x="0" y="4977010"/>
                </a:lnTo>
                <a:close/>
                <a:moveTo>
                  <a:pt x="315023" y="4977010"/>
                </a:moveTo>
                <a:lnTo>
                  <a:pt x="567025" y="4977010"/>
                </a:lnTo>
                <a:lnTo>
                  <a:pt x="567025" y="4725008"/>
                </a:lnTo>
                <a:lnTo>
                  <a:pt x="315023" y="4725008"/>
                </a:lnTo>
                <a:lnTo>
                  <a:pt x="315023" y="4977010"/>
                </a:lnTo>
                <a:close/>
                <a:moveTo>
                  <a:pt x="630004" y="4977010"/>
                </a:moveTo>
                <a:lnTo>
                  <a:pt x="882005" y="4977010"/>
                </a:lnTo>
                <a:lnTo>
                  <a:pt x="882005" y="4725008"/>
                </a:lnTo>
                <a:lnTo>
                  <a:pt x="630004" y="4725008"/>
                </a:lnTo>
                <a:lnTo>
                  <a:pt x="630004" y="4977010"/>
                </a:lnTo>
                <a:close/>
                <a:moveTo>
                  <a:pt x="944985" y="4977010"/>
                </a:moveTo>
                <a:lnTo>
                  <a:pt x="1196986" y="4977010"/>
                </a:lnTo>
                <a:lnTo>
                  <a:pt x="1196986" y="4725008"/>
                </a:lnTo>
                <a:lnTo>
                  <a:pt x="944985" y="4725008"/>
                </a:lnTo>
                <a:lnTo>
                  <a:pt x="944985" y="4977010"/>
                </a:lnTo>
                <a:close/>
                <a:moveTo>
                  <a:pt x="1260008" y="4977010"/>
                </a:moveTo>
                <a:lnTo>
                  <a:pt x="1512009" y="4977010"/>
                </a:lnTo>
                <a:lnTo>
                  <a:pt x="1512009" y="4725008"/>
                </a:lnTo>
                <a:lnTo>
                  <a:pt x="1260008" y="4725008"/>
                </a:lnTo>
                <a:lnTo>
                  <a:pt x="1260008" y="4977010"/>
                </a:lnTo>
                <a:close/>
                <a:moveTo>
                  <a:pt x="1574988" y="4977010"/>
                </a:moveTo>
                <a:lnTo>
                  <a:pt x="1826990" y="4977010"/>
                </a:lnTo>
                <a:lnTo>
                  <a:pt x="1826990" y="4725008"/>
                </a:lnTo>
                <a:lnTo>
                  <a:pt x="1574988" y="4725008"/>
                </a:lnTo>
                <a:lnTo>
                  <a:pt x="1574988" y="4977010"/>
                </a:lnTo>
                <a:close/>
                <a:moveTo>
                  <a:pt x="1890012" y="4977010"/>
                </a:moveTo>
                <a:lnTo>
                  <a:pt x="2142013" y="4977010"/>
                </a:lnTo>
                <a:lnTo>
                  <a:pt x="2142013" y="4725008"/>
                </a:lnTo>
                <a:lnTo>
                  <a:pt x="1890012" y="4725008"/>
                </a:lnTo>
                <a:lnTo>
                  <a:pt x="1890012" y="4977010"/>
                </a:lnTo>
                <a:close/>
                <a:moveTo>
                  <a:pt x="2204992" y="4977010"/>
                </a:moveTo>
                <a:lnTo>
                  <a:pt x="2456994" y="4977010"/>
                </a:lnTo>
                <a:lnTo>
                  <a:pt x="2456994" y="4725008"/>
                </a:lnTo>
                <a:lnTo>
                  <a:pt x="2204992" y="4725008"/>
                </a:lnTo>
                <a:lnTo>
                  <a:pt x="2204992" y="4977010"/>
                </a:lnTo>
                <a:close/>
                <a:moveTo>
                  <a:pt x="2520016" y="4977010"/>
                </a:moveTo>
                <a:lnTo>
                  <a:pt x="2772017" y="4977010"/>
                </a:lnTo>
                <a:lnTo>
                  <a:pt x="2772017" y="4725008"/>
                </a:lnTo>
                <a:lnTo>
                  <a:pt x="2520016" y="4725008"/>
                </a:lnTo>
                <a:lnTo>
                  <a:pt x="2520016" y="4977010"/>
                </a:lnTo>
                <a:close/>
                <a:moveTo>
                  <a:pt x="2834996" y="4977010"/>
                </a:moveTo>
                <a:lnTo>
                  <a:pt x="3086998" y="4977010"/>
                </a:lnTo>
                <a:lnTo>
                  <a:pt x="3086998" y="4725008"/>
                </a:lnTo>
                <a:lnTo>
                  <a:pt x="2834996" y="4725008"/>
                </a:lnTo>
                <a:lnTo>
                  <a:pt x="2834996" y="4977010"/>
                </a:lnTo>
                <a:close/>
                <a:moveTo>
                  <a:pt x="3152500" y="4974530"/>
                </a:moveTo>
                <a:lnTo>
                  <a:pt x="3399541" y="4974530"/>
                </a:lnTo>
                <a:lnTo>
                  <a:pt x="3399541" y="4727488"/>
                </a:lnTo>
                <a:lnTo>
                  <a:pt x="3152500" y="4727488"/>
                </a:lnTo>
                <a:lnTo>
                  <a:pt x="3152500" y="4974530"/>
                </a:lnTo>
                <a:close/>
                <a:moveTo>
                  <a:pt x="3469960" y="4972093"/>
                </a:moveTo>
                <a:lnTo>
                  <a:pt x="3712085" y="4972093"/>
                </a:lnTo>
                <a:lnTo>
                  <a:pt x="3712085" y="4729968"/>
                </a:lnTo>
                <a:lnTo>
                  <a:pt x="3469960" y="4729968"/>
                </a:lnTo>
                <a:lnTo>
                  <a:pt x="3469960" y="4972093"/>
                </a:lnTo>
                <a:close/>
                <a:moveTo>
                  <a:pt x="3792380" y="4964654"/>
                </a:moveTo>
                <a:lnTo>
                  <a:pt x="4019669" y="4964654"/>
                </a:lnTo>
                <a:lnTo>
                  <a:pt x="4019669" y="4737365"/>
                </a:lnTo>
                <a:lnTo>
                  <a:pt x="3792380" y="4737365"/>
                </a:lnTo>
                <a:lnTo>
                  <a:pt x="3792380" y="4964654"/>
                </a:lnTo>
                <a:close/>
                <a:moveTo>
                  <a:pt x="4111337" y="4960720"/>
                </a:moveTo>
                <a:lnTo>
                  <a:pt x="4330716" y="4960720"/>
                </a:lnTo>
                <a:lnTo>
                  <a:pt x="4330716" y="4741341"/>
                </a:lnTo>
                <a:lnTo>
                  <a:pt x="4111337" y="4741341"/>
                </a:lnTo>
                <a:lnTo>
                  <a:pt x="4111337" y="4960720"/>
                </a:lnTo>
                <a:close/>
                <a:moveTo>
                  <a:pt x="4433714" y="4953281"/>
                </a:moveTo>
                <a:lnTo>
                  <a:pt x="4638300" y="4953281"/>
                </a:lnTo>
                <a:lnTo>
                  <a:pt x="4638300" y="4748695"/>
                </a:lnTo>
                <a:lnTo>
                  <a:pt x="4433714" y="4748695"/>
                </a:lnTo>
                <a:lnTo>
                  <a:pt x="4433714" y="4953281"/>
                </a:lnTo>
                <a:close/>
                <a:moveTo>
                  <a:pt x="4752201" y="4949817"/>
                </a:moveTo>
                <a:lnTo>
                  <a:pt x="4949860" y="4949817"/>
                </a:lnTo>
                <a:lnTo>
                  <a:pt x="4949860" y="4752158"/>
                </a:lnTo>
                <a:lnTo>
                  <a:pt x="4752201" y="4752158"/>
                </a:lnTo>
                <a:lnTo>
                  <a:pt x="4752201" y="4949817"/>
                </a:lnTo>
                <a:close/>
                <a:moveTo>
                  <a:pt x="5395031" y="4936990"/>
                </a:moveTo>
                <a:lnTo>
                  <a:pt x="5566995" y="4936990"/>
                </a:lnTo>
                <a:lnTo>
                  <a:pt x="5566995" y="4765027"/>
                </a:lnTo>
                <a:lnTo>
                  <a:pt x="5395031" y="4765027"/>
                </a:lnTo>
                <a:lnTo>
                  <a:pt x="5395031" y="4936990"/>
                </a:lnTo>
                <a:close/>
                <a:moveTo>
                  <a:pt x="6032945" y="4929081"/>
                </a:moveTo>
                <a:lnTo>
                  <a:pt x="6189089" y="4929081"/>
                </a:lnTo>
                <a:lnTo>
                  <a:pt x="6189089" y="4772937"/>
                </a:lnTo>
                <a:lnTo>
                  <a:pt x="6032945" y="4772937"/>
                </a:lnTo>
                <a:lnTo>
                  <a:pt x="6032945" y="4929081"/>
                </a:lnTo>
                <a:close/>
                <a:moveTo>
                  <a:pt x="6670346" y="4921684"/>
                </a:moveTo>
                <a:lnTo>
                  <a:pt x="6811653" y="4921684"/>
                </a:lnTo>
                <a:lnTo>
                  <a:pt x="6811653" y="4780377"/>
                </a:lnTo>
                <a:lnTo>
                  <a:pt x="6670346" y="4780377"/>
                </a:lnTo>
                <a:lnTo>
                  <a:pt x="6670346" y="4921684"/>
                </a:lnTo>
                <a:close/>
                <a:moveTo>
                  <a:pt x="7305779" y="4916254"/>
                </a:moveTo>
                <a:lnTo>
                  <a:pt x="7436227" y="4916254"/>
                </a:lnTo>
                <a:lnTo>
                  <a:pt x="7436227" y="4785807"/>
                </a:lnTo>
                <a:lnTo>
                  <a:pt x="7305779" y="4785807"/>
                </a:lnTo>
                <a:lnTo>
                  <a:pt x="7305779" y="4916254"/>
                </a:lnTo>
                <a:close/>
                <a:moveTo>
                  <a:pt x="7942239" y="4909798"/>
                </a:moveTo>
                <a:lnTo>
                  <a:pt x="8059860" y="4909798"/>
                </a:lnTo>
                <a:lnTo>
                  <a:pt x="8059860" y="4792177"/>
                </a:lnTo>
                <a:lnTo>
                  <a:pt x="7942239" y="4792177"/>
                </a:lnTo>
                <a:lnTo>
                  <a:pt x="7942239" y="4909798"/>
                </a:lnTo>
                <a:close/>
                <a:moveTo>
                  <a:pt x="8582590" y="4899451"/>
                </a:moveTo>
                <a:lnTo>
                  <a:pt x="8679431" y="4899451"/>
                </a:lnTo>
                <a:lnTo>
                  <a:pt x="8679431" y="4802610"/>
                </a:lnTo>
                <a:lnTo>
                  <a:pt x="8582590" y="4802610"/>
                </a:lnTo>
                <a:lnTo>
                  <a:pt x="8582590" y="4899451"/>
                </a:lnTo>
                <a:close/>
                <a:moveTo>
                  <a:pt x="0" y="5292033"/>
                </a:moveTo>
                <a:lnTo>
                  <a:pt x="252002" y="5292033"/>
                </a:lnTo>
                <a:lnTo>
                  <a:pt x="252002" y="5040032"/>
                </a:lnTo>
                <a:lnTo>
                  <a:pt x="0" y="5040032"/>
                </a:lnTo>
                <a:lnTo>
                  <a:pt x="0" y="5292033"/>
                </a:lnTo>
                <a:close/>
                <a:moveTo>
                  <a:pt x="315023" y="5292033"/>
                </a:moveTo>
                <a:lnTo>
                  <a:pt x="567025" y="5292033"/>
                </a:lnTo>
                <a:lnTo>
                  <a:pt x="567025" y="5040032"/>
                </a:lnTo>
                <a:lnTo>
                  <a:pt x="315023" y="5040032"/>
                </a:lnTo>
                <a:lnTo>
                  <a:pt x="315023" y="5292033"/>
                </a:lnTo>
                <a:close/>
                <a:moveTo>
                  <a:pt x="630004" y="5292033"/>
                </a:moveTo>
                <a:lnTo>
                  <a:pt x="882005" y="5292033"/>
                </a:lnTo>
                <a:lnTo>
                  <a:pt x="882005" y="5040032"/>
                </a:lnTo>
                <a:lnTo>
                  <a:pt x="630004" y="5040032"/>
                </a:lnTo>
                <a:lnTo>
                  <a:pt x="630004" y="5292033"/>
                </a:lnTo>
                <a:close/>
                <a:moveTo>
                  <a:pt x="944985" y="5292033"/>
                </a:moveTo>
                <a:lnTo>
                  <a:pt x="1196986" y="5292033"/>
                </a:lnTo>
                <a:lnTo>
                  <a:pt x="1196986" y="5040032"/>
                </a:lnTo>
                <a:lnTo>
                  <a:pt x="944985" y="5040032"/>
                </a:lnTo>
                <a:lnTo>
                  <a:pt x="944985" y="5292033"/>
                </a:lnTo>
                <a:close/>
                <a:moveTo>
                  <a:pt x="1260008" y="5292033"/>
                </a:moveTo>
                <a:lnTo>
                  <a:pt x="1512009" y="5292033"/>
                </a:lnTo>
                <a:lnTo>
                  <a:pt x="1512009" y="5040032"/>
                </a:lnTo>
                <a:lnTo>
                  <a:pt x="1260008" y="5040032"/>
                </a:lnTo>
                <a:lnTo>
                  <a:pt x="1260008" y="5292033"/>
                </a:lnTo>
                <a:close/>
                <a:moveTo>
                  <a:pt x="1574988" y="5292033"/>
                </a:moveTo>
                <a:lnTo>
                  <a:pt x="1826990" y="5292033"/>
                </a:lnTo>
                <a:lnTo>
                  <a:pt x="1826990" y="5040032"/>
                </a:lnTo>
                <a:lnTo>
                  <a:pt x="1574988" y="5040032"/>
                </a:lnTo>
                <a:lnTo>
                  <a:pt x="1574988" y="5292033"/>
                </a:lnTo>
                <a:close/>
                <a:moveTo>
                  <a:pt x="1890012" y="5292033"/>
                </a:moveTo>
                <a:lnTo>
                  <a:pt x="2142013" y="5292033"/>
                </a:lnTo>
                <a:lnTo>
                  <a:pt x="2142013" y="5040032"/>
                </a:lnTo>
                <a:lnTo>
                  <a:pt x="1890012" y="5040032"/>
                </a:lnTo>
                <a:lnTo>
                  <a:pt x="1890012" y="5292033"/>
                </a:lnTo>
                <a:close/>
                <a:moveTo>
                  <a:pt x="2204992" y="5292033"/>
                </a:moveTo>
                <a:lnTo>
                  <a:pt x="2456994" y="5292033"/>
                </a:lnTo>
                <a:lnTo>
                  <a:pt x="2456994" y="5040032"/>
                </a:lnTo>
                <a:lnTo>
                  <a:pt x="2204992" y="5040032"/>
                </a:lnTo>
                <a:lnTo>
                  <a:pt x="2204992" y="5292033"/>
                </a:lnTo>
                <a:close/>
                <a:moveTo>
                  <a:pt x="2520016" y="5292033"/>
                </a:moveTo>
                <a:lnTo>
                  <a:pt x="2772017" y="5292033"/>
                </a:lnTo>
                <a:lnTo>
                  <a:pt x="2772017" y="5040032"/>
                </a:lnTo>
                <a:lnTo>
                  <a:pt x="2520016" y="5040032"/>
                </a:lnTo>
                <a:lnTo>
                  <a:pt x="2520016" y="5292033"/>
                </a:lnTo>
                <a:close/>
                <a:moveTo>
                  <a:pt x="2834996" y="5292033"/>
                </a:moveTo>
                <a:lnTo>
                  <a:pt x="3086998" y="5292033"/>
                </a:lnTo>
                <a:lnTo>
                  <a:pt x="3086998" y="5040032"/>
                </a:lnTo>
                <a:lnTo>
                  <a:pt x="2834996" y="5040032"/>
                </a:lnTo>
                <a:lnTo>
                  <a:pt x="2834996" y="5292033"/>
                </a:lnTo>
                <a:close/>
                <a:moveTo>
                  <a:pt x="3156433" y="5285577"/>
                </a:moveTo>
                <a:lnTo>
                  <a:pt x="3395608" y="5285577"/>
                </a:lnTo>
                <a:lnTo>
                  <a:pt x="3395608" y="5046445"/>
                </a:lnTo>
                <a:lnTo>
                  <a:pt x="3156433" y="5046445"/>
                </a:lnTo>
                <a:lnTo>
                  <a:pt x="3156433" y="5285577"/>
                </a:lnTo>
                <a:close/>
                <a:moveTo>
                  <a:pt x="3475390" y="5281644"/>
                </a:moveTo>
                <a:lnTo>
                  <a:pt x="3706655" y="5281644"/>
                </a:lnTo>
                <a:lnTo>
                  <a:pt x="3706655" y="5050378"/>
                </a:lnTo>
                <a:lnTo>
                  <a:pt x="3475390" y="5050378"/>
                </a:lnTo>
                <a:lnTo>
                  <a:pt x="3475390" y="5281644"/>
                </a:lnTo>
                <a:close/>
                <a:moveTo>
                  <a:pt x="3798280" y="5273734"/>
                </a:moveTo>
                <a:lnTo>
                  <a:pt x="4013726" y="5273734"/>
                </a:lnTo>
                <a:lnTo>
                  <a:pt x="4013726" y="5058288"/>
                </a:lnTo>
                <a:lnTo>
                  <a:pt x="3798280" y="5058288"/>
                </a:lnTo>
                <a:lnTo>
                  <a:pt x="3798280" y="5273734"/>
                </a:lnTo>
                <a:close/>
                <a:moveTo>
                  <a:pt x="4117750" y="5269287"/>
                </a:moveTo>
                <a:lnTo>
                  <a:pt x="4324303" y="5269287"/>
                </a:lnTo>
                <a:lnTo>
                  <a:pt x="4324303" y="5062735"/>
                </a:lnTo>
                <a:lnTo>
                  <a:pt x="4117750" y="5062735"/>
                </a:lnTo>
                <a:lnTo>
                  <a:pt x="4117750" y="5269287"/>
                </a:lnTo>
                <a:close/>
                <a:moveTo>
                  <a:pt x="4441154" y="5260907"/>
                </a:moveTo>
                <a:lnTo>
                  <a:pt x="4630903" y="5260907"/>
                </a:lnTo>
                <a:lnTo>
                  <a:pt x="4630903" y="5071158"/>
                </a:lnTo>
                <a:lnTo>
                  <a:pt x="4441154" y="5071158"/>
                </a:lnTo>
                <a:lnTo>
                  <a:pt x="4441154" y="5260907"/>
                </a:lnTo>
                <a:close/>
                <a:moveTo>
                  <a:pt x="4760110" y="5256931"/>
                </a:moveTo>
                <a:lnTo>
                  <a:pt x="4941950" y="5256931"/>
                </a:lnTo>
                <a:lnTo>
                  <a:pt x="4941950" y="5075091"/>
                </a:lnTo>
                <a:lnTo>
                  <a:pt x="4760110" y="5075091"/>
                </a:lnTo>
                <a:lnTo>
                  <a:pt x="4760110" y="5256931"/>
                </a:lnTo>
                <a:close/>
                <a:moveTo>
                  <a:pt x="5081034" y="5250988"/>
                </a:moveTo>
                <a:lnTo>
                  <a:pt x="5251030" y="5250988"/>
                </a:lnTo>
                <a:lnTo>
                  <a:pt x="5251030" y="5080992"/>
                </a:lnTo>
                <a:lnTo>
                  <a:pt x="5081034" y="5080992"/>
                </a:lnTo>
                <a:lnTo>
                  <a:pt x="5081034" y="5250988"/>
                </a:lnTo>
                <a:close/>
                <a:moveTo>
                  <a:pt x="5402471" y="5244575"/>
                </a:moveTo>
                <a:lnTo>
                  <a:pt x="5559597" y="5244575"/>
                </a:lnTo>
                <a:lnTo>
                  <a:pt x="5559597" y="5087448"/>
                </a:lnTo>
                <a:lnTo>
                  <a:pt x="5402471" y="5087448"/>
                </a:lnTo>
                <a:lnTo>
                  <a:pt x="5402471" y="5244575"/>
                </a:lnTo>
                <a:close/>
                <a:moveTo>
                  <a:pt x="5719931" y="5242095"/>
                </a:moveTo>
                <a:lnTo>
                  <a:pt x="5872099" y="5242095"/>
                </a:lnTo>
                <a:lnTo>
                  <a:pt x="5872099" y="5089885"/>
                </a:lnTo>
                <a:lnTo>
                  <a:pt x="5719931" y="5089885"/>
                </a:lnTo>
                <a:lnTo>
                  <a:pt x="5719931" y="5242095"/>
                </a:lnTo>
                <a:close/>
                <a:moveTo>
                  <a:pt x="6356862" y="5235211"/>
                </a:moveTo>
                <a:lnTo>
                  <a:pt x="6495219" y="5235211"/>
                </a:lnTo>
                <a:lnTo>
                  <a:pt x="6495219" y="5096854"/>
                </a:lnTo>
                <a:lnTo>
                  <a:pt x="6356862" y="5096854"/>
                </a:lnTo>
                <a:lnTo>
                  <a:pt x="6356862" y="5235211"/>
                </a:lnTo>
                <a:close/>
                <a:moveTo>
                  <a:pt x="6991782" y="5230252"/>
                </a:moveTo>
                <a:lnTo>
                  <a:pt x="7120263" y="5230252"/>
                </a:lnTo>
                <a:lnTo>
                  <a:pt x="7120263" y="5101771"/>
                </a:lnTo>
                <a:lnTo>
                  <a:pt x="6991782" y="5101771"/>
                </a:lnTo>
                <a:lnTo>
                  <a:pt x="6991782" y="5230252"/>
                </a:lnTo>
                <a:close/>
                <a:moveTo>
                  <a:pt x="7626233" y="5225805"/>
                </a:moveTo>
                <a:lnTo>
                  <a:pt x="7745820" y="5225805"/>
                </a:lnTo>
                <a:lnTo>
                  <a:pt x="7745820" y="5106217"/>
                </a:lnTo>
                <a:lnTo>
                  <a:pt x="7626233" y="5106217"/>
                </a:lnTo>
                <a:lnTo>
                  <a:pt x="7626233" y="5225805"/>
                </a:lnTo>
                <a:close/>
                <a:moveTo>
                  <a:pt x="8261667" y="5220375"/>
                </a:moveTo>
                <a:lnTo>
                  <a:pt x="8370351" y="5220375"/>
                </a:lnTo>
                <a:lnTo>
                  <a:pt x="8370351" y="5111690"/>
                </a:lnTo>
                <a:lnTo>
                  <a:pt x="8261667" y="5111690"/>
                </a:lnTo>
                <a:lnTo>
                  <a:pt x="8261667" y="5220375"/>
                </a:lnTo>
                <a:close/>
                <a:moveTo>
                  <a:pt x="8908474" y="5203572"/>
                </a:moveTo>
                <a:lnTo>
                  <a:pt x="8983594" y="5203572"/>
                </a:lnTo>
                <a:lnTo>
                  <a:pt x="8983594" y="5128450"/>
                </a:lnTo>
                <a:lnTo>
                  <a:pt x="8908474" y="5128450"/>
                </a:lnTo>
                <a:lnTo>
                  <a:pt x="8908474" y="5203572"/>
                </a:lnTo>
                <a:close/>
                <a:moveTo>
                  <a:pt x="0" y="5607014"/>
                </a:moveTo>
                <a:lnTo>
                  <a:pt x="252002" y="5607014"/>
                </a:lnTo>
                <a:lnTo>
                  <a:pt x="252002" y="5355012"/>
                </a:lnTo>
                <a:lnTo>
                  <a:pt x="0" y="5355012"/>
                </a:lnTo>
                <a:lnTo>
                  <a:pt x="0" y="5607014"/>
                </a:lnTo>
                <a:close/>
                <a:moveTo>
                  <a:pt x="315023" y="5607014"/>
                </a:moveTo>
                <a:lnTo>
                  <a:pt x="567025" y="5607014"/>
                </a:lnTo>
                <a:lnTo>
                  <a:pt x="567025" y="5355012"/>
                </a:lnTo>
                <a:lnTo>
                  <a:pt x="315023" y="5355012"/>
                </a:lnTo>
                <a:lnTo>
                  <a:pt x="315023" y="5607014"/>
                </a:lnTo>
                <a:close/>
                <a:moveTo>
                  <a:pt x="630004" y="5607014"/>
                </a:moveTo>
                <a:lnTo>
                  <a:pt x="882005" y="5607014"/>
                </a:lnTo>
                <a:lnTo>
                  <a:pt x="882005" y="5355012"/>
                </a:lnTo>
                <a:lnTo>
                  <a:pt x="630004" y="5355012"/>
                </a:lnTo>
                <a:lnTo>
                  <a:pt x="630004" y="5607014"/>
                </a:lnTo>
                <a:close/>
                <a:moveTo>
                  <a:pt x="944985" y="5607014"/>
                </a:moveTo>
                <a:lnTo>
                  <a:pt x="1196986" y="5607014"/>
                </a:lnTo>
                <a:lnTo>
                  <a:pt x="1196986" y="5355012"/>
                </a:lnTo>
                <a:lnTo>
                  <a:pt x="944985" y="5355012"/>
                </a:lnTo>
                <a:lnTo>
                  <a:pt x="944985" y="5607014"/>
                </a:lnTo>
                <a:close/>
                <a:moveTo>
                  <a:pt x="1260008" y="5607014"/>
                </a:moveTo>
                <a:lnTo>
                  <a:pt x="1512009" y="5607014"/>
                </a:lnTo>
                <a:lnTo>
                  <a:pt x="1512009" y="5355012"/>
                </a:lnTo>
                <a:lnTo>
                  <a:pt x="1260008" y="5355012"/>
                </a:lnTo>
                <a:lnTo>
                  <a:pt x="1260008" y="5607014"/>
                </a:lnTo>
                <a:close/>
                <a:moveTo>
                  <a:pt x="1574988" y="5607014"/>
                </a:moveTo>
                <a:lnTo>
                  <a:pt x="1826990" y="5607014"/>
                </a:lnTo>
                <a:lnTo>
                  <a:pt x="1826990" y="5355012"/>
                </a:lnTo>
                <a:lnTo>
                  <a:pt x="1574988" y="5355012"/>
                </a:lnTo>
                <a:lnTo>
                  <a:pt x="1574988" y="5607014"/>
                </a:lnTo>
                <a:close/>
                <a:moveTo>
                  <a:pt x="1890012" y="5607014"/>
                </a:moveTo>
                <a:lnTo>
                  <a:pt x="2142013" y="5607014"/>
                </a:lnTo>
                <a:lnTo>
                  <a:pt x="2142013" y="5355012"/>
                </a:lnTo>
                <a:lnTo>
                  <a:pt x="1890012" y="5355012"/>
                </a:lnTo>
                <a:lnTo>
                  <a:pt x="1890012" y="5607014"/>
                </a:lnTo>
                <a:close/>
                <a:moveTo>
                  <a:pt x="2204992" y="5607014"/>
                </a:moveTo>
                <a:lnTo>
                  <a:pt x="2456994" y="5607014"/>
                </a:lnTo>
                <a:lnTo>
                  <a:pt x="2456994" y="5355012"/>
                </a:lnTo>
                <a:lnTo>
                  <a:pt x="2204992" y="5355012"/>
                </a:lnTo>
                <a:lnTo>
                  <a:pt x="2204992" y="5607014"/>
                </a:lnTo>
                <a:close/>
                <a:moveTo>
                  <a:pt x="2521982" y="5605047"/>
                </a:moveTo>
                <a:lnTo>
                  <a:pt x="2770051" y="5605047"/>
                </a:lnTo>
                <a:lnTo>
                  <a:pt x="2770051" y="5356979"/>
                </a:lnTo>
                <a:lnTo>
                  <a:pt x="2521982" y="5356979"/>
                </a:lnTo>
                <a:lnTo>
                  <a:pt x="2521982" y="5605047"/>
                </a:lnTo>
                <a:close/>
                <a:moveTo>
                  <a:pt x="2840426" y="5601584"/>
                </a:moveTo>
                <a:lnTo>
                  <a:pt x="3081568" y="5601584"/>
                </a:lnTo>
                <a:lnTo>
                  <a:pt x="3081568" y="5360442"/>
                </a:lnTo>
                <a:lnTo>
                  <a:pt x="2840426" y="5360442"/>
                </a:lnTo>
                <a:lnTo>
                  <a:pt x="2840426" y="5601584"/>
                </a:lnTo>
                <a:close/>
                <a:moveTo>
                  <a:pt x="3163830" y="5593161"/>
                </a:moveTo>
                <a:lnTo>
                  <a:pt x="3388168" y="5593161"/>
                </a:lnTo>
                <a:lnTo>
                  <a:pt x="3388168" y="5368822"/>
                </a:lnTo>
                <a:lnTo>
                  <a:pt x="3163830" y="5368822"/>
                </a:lnTo>
                <a:lnTo>
                  <a:pt x="3163830" y="5593161"/>
                </a:lnTo>
                <a:close/>
                <a:moveTo>
                  <a:pt x="3482787" y="5589227"/>
                </a:moveTo>
                <a:lnTo>
                  <a:pt x="3699215" y="5589227"/>
                </a:lnTo>
                <a:lnTo>
                  <a:pt x="3699215" y="5372799"/>
                </a:lnTo>
                <a:lnTo>
                  <a:pt x="3482787" y="5372799"/>
                </a:lnTo>
                <a:lnTo>
                  <a:pt x="3482787" y="5589227"/>
                </a:lnTo>
                <a:close/>
                <a:moveTo>
                  <a:pt x="3806190" y="5580848"/>
                </a:moveTo>
                <a:lnTo>
                  <a:pt x="4005816" y="5580848"/>
                </a:lnTo>
                <a:lnTo>
                  <a:pt x="4005816" y="5381221"/>
                </a:lnTo>
                <a:lnTo>
                  <a:pt x="3806190" y="5381221"/>
                </a:lnTo>
                <a:lnTo>
                  <a:pt x="3806190" y="5580848"/>
                </a:lnTo>
                <a:close/>
                <a:moveTo>
                  <a:pt x="4126130" y="5575888"/>
                </a:moveTo>
                <a:lnTo>
                  <a:pt x="4315880" y="5575888"/>
                </a:lnTo>
                <a:lnTo>
                  <a:pt x="4315880" y="5386138"/>
                </a:lnTo>
                <a:lnTo>
                  <a:pt x="4126130" y="5386138"/>
                </a:lnTo>
                <a:lnTo>
                  <a:pt x="4126130" y="5575888"/>
                </a:lnTo>
                <a:close/>
                <a:moveTo>
                  <a:pt x="4766994" y="5565028"/>
                </a:moveTo>
                <a:lnTo>
                  <a:pt x="4934981" y="5565028"/>
                </a:lnTo>
                <a:lnTo>
                  <a:pt x="4934981" y="5397041"/>
                </a:lnTo>
                <a:lnTo>
                  <a:pt x="4766994" y="5397041"/>
                </a:lnTo>
                <a:lnTo>
                  <a:pt x="4766994" y="5565028"/>
                </a:lnTo>
                <a:close/>
                <a:moveTo>
                  <a:pt x="5408884" y="5553142"/>
                </a:moveTo>
                <a:lnTo>
                  <a:pt x="5553184" y="5553142"/>
                </a:lnTo>
                <a:lnTo>
                  <a:pt x="5553184" y="5408842"/>
                </a:lnTo>
                <a:lnTo>
                  <a:pt x="5408884" y="5408842"/>
                </a:lnTo>
                <a:lnTo>
                  <a:pt x="5408884" y="5553142"/>
                </a:lnTo>
                <a:close/>
                <a:moveTo>
                  <a:pt x="6044318" y="5547712"/>
                </a:moveTo>
                <a:lnTo>
                  <a:pt x="6177716" y="5547712"/>
                </a:lnTo>
                <a:lnTo>
                  <a:pt x="6177716" y="5414314"/>
                </a:lnTo>
                <a:lnTo>
                  <a:pt x="6044318" y="5414314"/>
                </a:lnTo>
                <a:lnTo>
                  <a:pt x="6044318" y="5547712"/>
                </a:lnTo>
                <a:close/>
                <a:moveTo>
                  <a:pt x="6678768" y="5543265"/>
                </a:moveTo>
                <a:lnTo>
                  <a:pt x="6803273" y="5543265"/>
                </a:lnTo>
                <a:lnTo>
                  <a:pt x="6803273" y="5418761"/>
                </a:lnTo>
                <a:lnTo>
                  <a:pt x="6678768" y="5418761"/>
                </a:lnTo>
                <a:lnTo>
                  <a:pt x="6678768" y="5543265"/>
                </a:lnTo>
                <a:close/>
                <a:moveTo>
                  <a:pt x="7312706" y="5539332"/>
                </a:moveTo>
                <a:lnTo>
                  <a:pt x="7429300" y="5539332"/>
                </a:lnTo>
                <a:lnTo>
                  <a:pt x="7429300" y="5422737"/>
                </a:lnTo>
                <a:lnTo>
                  <a:pt x="7312706" y="5422737"/>
                </a:lnTo>
                <a:lnTo>
                  <a:pt x="7312706" y="5539332"/>
                </a:lnTo>
                <a:close/>
                <a:moveTo>
                  <a:pt x="7946173" y="5535869"/>
                </a:moveTo>
                <a:lnTo>
                  <a:pt x="8055884" y="5535869"/>
                </a:lnTo>
                <a:lnTo>
                  <a:pt x="8055884" y="5426158"/>
                </a:lnTo>
                <a:lnTo>
                  <a:pt x="7946173" y="5426158"/>
                </a:lnTo>
                <a:lnTo>
                  <a:pt x="7946173" y="5535869"/>
                </a:lnTo>
                <a:close/>
                <a:moveTo>
                  <a:pt x="0" y="5922037"/>
                </a:moveTo>
                <a:lnTo>
                  <a:pt x="252002" y="5922037"/>
                </a:lnTo>
                <a:lnTo>
                  <a:pt x="252002" y="5670036"/>
                </a:lnTo>
                <a:lnTo>
                  <a:pt x="0" y="5670036"/>
                </a:lnTo>
                <a:lnTo>
                  <a:pt x="0" y="5922037"/>
                </a:lnTo>
                <a:close/>
                <a:moveTo>
                  <a:pt x="315023" y="5922037"/>
                </a:moveTo>
                <a:lnTo>
                  <a:pt x="567025" y="5922037"/>
                </a:lnTo>
                <a:lnTo>
                  <a:pt x="567025" y="5670036"/>
                </a:lnTo>
                <a:lnTo>
                  <a:pt x="315023" y="5670036"/>
                </a:lnTo>
                <a:lnTo>
                  <a:pt x="315023" y="5922037"/>
                </a:lnTo>
                <a:close/>
                <a:moveTo>
                  <a:pt x="630004" y="5922037"/>
                </a:moveTo>
                <a:lnTo>
                  <a:pt x="882005" y="5922037"/>
                </a:lnTo>
                <a:lnTo>
                  <a:pt x="882005" y="5670036"/>
                </a:lnTo>
                <a:lnTo>
                  <a:pt x="630004" y="5670036"/>
                </a:lnTo>
                <a:lnTo>
                  <a:pt x="630004" y="5922037"/>
                </a:lnTo>
                <a:close/>
                <a:moveTo>
                  <a:pt x="944985" y="5922037"/>
                </a:moveTo>
                <a:lnTo>
                  <a:pt x="1196986" y="5922037"/>
                </a:lnTo>
                <a:lnTo>
                  <a:pt x="1196986" y="5670036"/>
                </a:lnTo>
                <a:lnTo>
                  <a:pt x="944985" y="5670036"/>
                </a:lnTo>
                <a:lnTo>
                  <a:pt x="944985" y="5922037"/>
                </a:lnTo>
                <a:close/>
                <a:moveTo>
                  <a:pt x="1260008" y="5922037"/>
                </a:moveTo>
                <a:lnTo>
                  <a:pt x="1512009" y="5922037"/>
                </a:lnTo>
                <a:lnTo>
                  <a:pt x="1512009" y="5670036"/>
                </a:lnTo>
                <a:lnTo>
                  <a:pt x="1260008" y="5670036"/>
                </a:lnTo>
                <a:lnTo>
                  <a:pt x="1260008" y="5922037"/>
                </a:lnTo>
                <a:close/>
                <a:moveTo>
                  <a:pt x="1574988" y="5922037"/>
                </a:moveTo>
                <a:lnTo>
                  <a:pt x="1826990" y="5922037"/>
                </a:lnTo>
                <a:lnTo>
                  <a:pt x="1826990" y="5670036"/>
                </a:lnTo>
                <a:lnTo>
                  <a:pt x="1574988" y="5670036"/>
                </a:lnTo>
                <a:lnTo>
                  <a:pt x="1574988" y="5922037"/>
                </a:lnTo>
                <a:close/>
                <a:moveTo>
                  <a:pt x="1890012" y="5922037"/>
                </a:moveTo>
                <a:lnTo>
                  <a:pt x="2142013" y="5922037"/>
                </a:lnTo>
                <a:lnTo>
                  <a:pt x="2142013" y="5670036"/>
                </a:lnTo>
                <a:lnTo>
                  <a:pt x="1890012" y="5670036"/>
                </a:lnTo>
                <a:lnTo>
                  <a:pt x="1890012" y="5922037"/>
                </a:lnTo>
                <a:close/>
                <a:moveTo>
                  <a:pt x="2204992" y="5922037"/>
                </a:moveTo>
                <a:lnTo>
                  <a:pt x="2456994" y="5922037"/>
                </a:lnTo>
                <a:lnTo>
                  <a:pt x="2456994" y="5670036"/>
                </a:lnTo>
                <a:lnTo>
                  <a:pt x="2204992" y="5670036"/>
                </a:lnTo>
                <a:lnTo>
                  <a:pt x="2204992" y="5922037"/>
                </a:lnTo>
                <a:close/>
                <a:moveTo>
                  <a:pt x="2524933" y="5917078"/>
                </a:moveTo>
                <a:lnTo>
                  <a:pt x="2767058" y="5917078"/>
                </a:lnTo>
                <a:lnTo>
                  <a:pt x="2767058" y="5674953"/>
                </a:lnTo>
                <a:lnTo>
                  <a:pt x="2524933" y="5674953"/>
                </a:lnTo>
                <a:lnTo>
                  <a:pt x="2524933" y="5917078"/>
                </a:lnTo>
                <a:close/>
                <a:moveTo>
                  <a:pt x="2843419" y="5913614"/>
                </a:moveTo>
                <a:lnTo>
                  <a:pt x="3078618" y="5913614"/>
                </a:lnTo>
                <a:lnTo>
                  <a:pt x="3078618" y="5678416"/>
                </a:lnTo>
                <a:lnTo>
                  <a:pt x="2843419" y="5678416"/>
                </a:lnTo>
                <a:lnTo>
                  <a:pt x="2843419" y="5913614"/>
                </a:lnTo>
                <a:close/>
                <a:moveTo>
                  <a:pt x="3166823" y="5905234"/>
                </a:moveTo>
                <a:lnTo>
                  <a:pt x="3385218" y="5905234"/>
                </a:lnTo>
                <a:lnTo>
                  <a:pt x="3385218" y="5686838"/>
                </a:lnTo>
                <a:lnTo>
                  <a:pt x="3166823" y="5686838"/>
                </a:lnTo>
                <a:lnTo>
                  <a:pt x="3166823" y="5905234"/>
                </a:lnTo>
                <a:close/>
                <a:moveTo>
                  <a:pt x="3486250" y="5900788"/>
                </a:moveTo>
                <a:lnTo>
                  <a:pt x="3695752" y="5900788"/>
                </a:lnTo>
                <a:lnTo>
                  <a:pt x="3695752" y="5691285"/>
                </a:lnTo>
                <a:lnTo>
                  <a:pt x="3486250" y="5691285"/>
                </a:lnTo>
                <a:lnTo>
                  <a:pt x="3486250" y="5900788"/>
                </a:lnTo>
                <a:close/>
                <a:moveTo>
                  <a:pt x="3810166" y="5891895"/>
                </a:moveTo>
                <a:lnTo>
                  <a:pt x="4001882" y="5891895"/>
                </a:lnTo>
                <a:lnTo>
                  <a:pt x="4001882" y="5700178"/>
                </a:lnTo>
                <a:lnTo>
                  <a:pt x="3810166" y="5700178"/>
                </a:lnTo>
                <a:lnTo>
                  <a:pt x="3810166" y="5891895"/>
                </a:lnTo>
                <a:close/>
                <a:moveTo>
                  <a:pt x="4129593" y="5887448"/>
                </a:moveTo>
                <a:lnTo>
                  <a:pt x="4312416" y="5887448"/>
                </a:lnTo>
                <a:lnTo>
                  <a:pt x="4312416" y="5704625"/>
                </a:lnTo>
                <a:lnTo>
                  <a:pt x="4129593" y="5704625"/>
                </a:lnTo>
                <a:lnTo>
                  <a:pt x="4129593" y="5887448"/>
                </a:lnTo>
                <a:close/>
                <a:moveTo>
                  <a:pt x="4451030" y="5880992"/>
                </a:moveTo>
                <a:lnTo>
                  <a:pt x="4621027" y="5880992"/>
                </a:lnTo>
                <a:lnTo>
                  <a:pt x="4621027" y="5710995"/>
                </a:lnTo>
                <a:lnTo>
                  <a:pt x="4451030" y="5710995"/>
                </a:lnTo>
                <a:lnTo>
                  <a:pt x="4451030" y="5880992"/>
                </a:lnTo>
                <a:close/>
                <a:moveTo>
                  <a:pt x="4769004" y="5878042"/>
                </a:moveTo>
                <a:lnTo>
                  <a:pt x="4933057" y="5878042"/>
                </a:lnTo>
                <a:lnTo>
                  <a:pt x="4933057" y="5713989"/>
                </a:lnTo>
                <a:lnTo>
                  <a:pt x="4769004" y="5713989"/>
                </a:lnTo>
                <a:lnTo>
                  <a:pt x="4769004" y="5878042"/>
                </a:lnTo>
                <a:close/>
                <a:moveTo>
                  <a:pt x="5090910" y="5871115"/>
                </a:moveTo>
                <a:lnTo>
                  <a:pt x="5241111" y="5871115"/>
                </a:lnTo>
                <a:lnTo>
                  <a:pt x="5241111" y="5720915"/>
                </a:lnTo>
                <a:lnTo>
                  <a:pt x="5090910" y="5720915"/>
                </a:lnTo>
                <a:lnTo>
                  <a:pt x="5090910" y="5871115"/>
                </a:lnTo>
                <a:close/>
                <a:moveTo>
                  <a:pt x="5727328" y="5864702"/>
                </a:moveTo>
                <a:lnTo>
                  <a:pt x="5864702" y="5864702"/>
                </a:lnTo>
                <a:lnTo>
                  <a:pt x="5864702" y="5727328"/>
                </a:lnTo>
                <a:lnTo>
                  <a:pt x="5727328" y="5727328"/>
                </a:lnTo>
                <a:lnTo>
                  <a:pt x="5727328" y="5864702"/>
                </a:lnTo>
                <a:close/>
                <a:moveTo>
                  <a:pt x="6362762" y="5859272"/>
                </a:moveTo>
                <a:lnTo>
                  <a:pt x="6489276" y="5859272"/>
                </a:lnTo>
                <a:lnTo>
                  <a:pt x="6489276" y="5732758"/>
                </a:lnTo>
                <a:lnTo>
                  <a:pt x="6362762" y="5732758"/>
                </a:lnTo>
                <a:lnTo>
                  <a:pt x="6362762" y="5859272"/>
                </a:lnTo>
                <a:close/>
                <a:moveTo>
                  <a:pt x="6995758" y="5856322"/>
                </a:moveTo>
                <a:lnTo>
                  <a:pt x="7116330" y="5856322"/>
                </a:lnTo>
                <a:lnTo>
                  <a:pt x="7116330" y="5735751"/>
                </a:lnTo>
                <a:lnTo>
                  <a:pt x="6995758" y="5735751"/>
                </a:lnTo>
                <a:lnTo>
                  <a:pt x="6995758" y="5856322"/>
                </a:lnTo>
                <a:close/>
                <a:moveTo>
                  <a:pt x="7628713" y="5853329"/>
                </a:moveTo>
                <a:lnTo>
                  <a:pt x="7743340" y="5853329"/>
                </a:lnTo>
                <a:lnTo>
                  <a:pt x="7743340" y="5738701"/>
                </a:lnTo>
                <a:lnTo>
                  <a:pt x="7628713" y="5738701"/>
                </a:lnTo>
                <a:lnTo>
                  <a:pt x="7628713" y="5853329"/>
                </a:lnTo>
                <a:close/>
                <a:moveTo>
                  <a:pt x="8264617" y="5847386"/>
                </a:moveTo>
                <a:lnTo>
                  <a:pt x="8367401" y="5847386"/>
                </a:lnTo>
                <a:lnTo>
                  <a:pt x="8367401" y="5744601"/>
                </a:lnTo>
                <a:lnTo>
                  <a:pt x="8264617" y="5744601"/>
                </a:lnTo>
                <a:lnTo>
                  <a:pt x="8264617" y="5847386"/>
                </a:lnTo>
                <a:close/>
                <a:moveTo>
                  <a:pt x="8911936" y="5830112"/>
                </a:moveTo>
                <a:lnTo>
                  <a:pt x="8980132" y="5830112"/>
                </a:lnTo>
                <a:lnTo>
                  <a:pt x="8980132" y="5761917"/>
                </a:lnTo>
                <a:lnTo>
                  <a:pt x="8911936" y="5761917"/>
                </a:lnTo>
                <a:lnTo>
                  <a:pt x="8911936" y="5830112"/>
                </a:lnTo>
                <a:close/>
                <a:moveTo>
                  <a:pt x="4447" y="6232571"/>
                </a:moveTo>
                <a:lnTo>
                  <a:pt x="247555" y="6232571"/>
                </a:lnTo>
                <a:lnTo>
                  <a:pt x="247555" y="5989463"/>
                </a:lnTo>
                <a:lnTo>
                  <a:pt x="4447" y="5989463"/>
                </a:lnTo>
                <a:lnTo>
                  <a:pt x="4447" y="6232571"/>
                </a:lnTo>
                <a:close/>
                <a:moveTo>
                  <a:pt x="315494" y="6236505"/>
                </a:moveTo>
                <a:lnTo>
                  <a:pt x="566512" y="6236505"/>
                </a:lnTo>
                <a:lnTo>
                  <a:pt x="566512" y="5985487"/>
                </a:lnTo>
                <a:lnTo>
                  <a:pt x="315494" y="5985487"/>
                </a:lnTo>
                <a:lnTo>
                  <a:pt x="315494" y="6236505"/>
                </a:lnTo>
                <a:close/>
                <a:moveTo>
                  <a:pt x="630004" y="6237018"/>
                </a:moveTo>
                <a:lnTo>
                  <a:pt x="882005" y="6237018"/>
                </a:lnTo>
                <a:lnTo>
                  <a:pt x="882005" y="5985016"/>
                </a:lnTo>
                <a:lnTo>
                  <a:pt x="630004" y="5985016"/>
                </a:lnTo>
                <a:lnTo>
                  <a:pt x="630004" y="6237018"/>
                </a:lnTo>
                <a:close/>
                <a:moveTo>
                  <a:pt x="944985" y="6237018"/>
                </a:moveTo>
                <a:lnTo>
                  <a:pt x="1196986" y="6237018"/>
                </a:lnTo>
                <a:lnTo>
                  <a:pt x="1196986" y="5985016"/>
                </a:lnTo>
                <a:lnTo>
                  <a:pt x="944985" y="5985016"/>
                </a:lnTo>
                <a:lnTo>
                  <a:pt x="944985" y="6237018"/>
                </a:lnTo>
                <a:close/>
                <a:moveTo>
                  <a:pt x="1260008" y="6237018"/>
                </a:moveTo>
                <a:lnTo>
                  <a:pt x="1512009" y="6237018"/>
                </a:lnTo>
                <a:lnTo>
                  <a:pt x="1512009" y="5985016"/>
                </a:lnTo>
                <a:lnTo>
                  <a:pt x="1260008" y="5985016"/>
                </a:lnTo>
                <a:lnTo>
                  <a:pt x="1260008" y="6237018"/>
                </a:lnTo>
                <a:close/>
                <a:moveTo>
                  <a:pt x="1574988" y="6237018"/>
                </a:moveTo>
                <a:lnTo>
                  <a:pt x="1826990" y="6237018"/>
                </a:lnTo>
                <a:lnTo>
                  <a:pt x="1826990" y="5985016"/>
                </a:lnTo>
                <a:lnTo>
                  <a:pt x="1574988" y="5985016"/>
                </a:lnTo>
                <a:lnTo>
                  <a:pt x="1574988" y="6237018"/>
                </a:lnTo>
                <a:close/>
                <a:moveTo>
                  <a:pt x="1891508" y="6235521"/>
                </a:moveTo>
                <a:lnTo>
                  <a:pt x="2140560" y="6235521"/>
                </a:lnTo>
                <a:lnTo>
                  <a:pt x="2140560" y="5986470"/>
                </a:lnTo>
                <a:lnTo>
                  <a:pt x="1891508" y="5986470"/>
                </a:lnTo>
                <a:lnTo>
                  <a:pt x="1891508" y="6235521"/>
                </a:lnTo>
                <a:close/>
                <a:moveTo>
                  <a:pt x="2211448" y="6230604"/>
                </a:moveTo>
                <a:lnTo>
                  <a:pt x="2450623" y="6230604"/>
                </a:lnTo>
                <a:lnTo>
                  <a:pt x="2450623" y="5991429"/>
                </a:lnTo>
                <a:lnTo>
                  <a:pt x="2211448" y="5991429"/>
                </a:lnTo>
                <a:lnTo>
                  <a:pt x="2211448" y="6230604"/>
                </a:lnTo>
                <a:close/>
                <a:moveTo>
                  <a:pt x="2532843" y="6224191"/>
                </a:moveTo>
                <a:lnTo>
                  <a:pt x="2759148" y="6224191"/>
                </a:lnTo>
                <a:lnTo>
                  <a:pt x="2759148" y="5997885"/>
                </a:lnTo>
                <a:lnTo>
                  <a:pt x="2532843" y="5997885"/>
                </a:lnTo>
                <a:lnTo>
                  <a:pt x="2532843" y="6224191"/>
                </a:lnTo>
                <a:close/>
                <a:moveTo>
                  <a:pt x="2851799" y="6220215"/>
                </a:moveTo>
                <a:lnTo>
                  <a:pt x="3070195" y="6220215"/>
                </a:lnTo>
                <a:lnTo>
                  <a:pt x="3070195" y="6001819"/>
                </a:lnTo>
                <a:lnTo>
                  <a:pt x="2851799" y="6001819"/>
                </a:lnTo>
                <a:lnTo>
                  <a:pt x="2851799" y="6220215"/>
                </a:lnTo>
                <a:close/>
                <a:moveTo>
                  <a:pt x="3174219" y="6212818"/>
                </a:moveTo>
                <a:lnTo>
                  <a:pt x="3377779" y="6212818"/>
                </a:lnTo>
                <a:lnTo>
                  <a:pt x="3377779" y="6009259"/>
                </a:lnTo>
                <a:lnTo>
                  <a:pt x="3174219" y="6009259"/>
                </a:lnTo>
                <a:lnTo>
                  <a:pt x="3174219" y="6212818"/>
                </a:lnTo>
                <a:close/>
                <a:moveTo>
                  <a:pt x="3493176" y="6208842"/>
                </a:moveTo>
                <a:lnTo>
                  <a:pt x="3688869" y="6208842"/>
                </a:lnTo>
                <a:lnTo>
                  <a:pt x="3688869" y="6013149"/>
                </a:lnTo>
                <a:lnTo>
                  <a:pt x="3493176" y="6013149"/>
                </a:lnTo>
                <a:lnTo>
                  <a:pt x="3493176" y="6208842"/>
                </a:lnTo>
                <a:close/>
                <a:moveTo>
                  <a:pt x="4134553" y="6197469"/>
                </a:moveTo>
                <a:lnTo>
                  <a:pt x="4307499" y="6197469"/>
                </a:lnTo>
                <a:lnTo>
                  <a:pt x="4307499" y="6024523"/>
                </a:lnTo>
                <a:lnTo>
                  <a:pt x="4134553" y="6024523"/>
                </a:lnTo>
                <a:lnTo>
                  <a:pt x="4134553" y="6197469"/>
                </a:lnTo>
                <a:close/>
                <a:moveTo>
                  <a:pt x="4773921" y="6188105"/>
                </a:moveTo>
                <a:lnTo>
                  <a:pt x="4928097" y="6188105"/>
                </a:lnTo>
                <a:lnTo>
                  <a:pt x="4928097" y="6033929"/>
                </a:lnTo>
                <a:lnTo>
                  <a:pt x="4773921" y="6033929"/>
                </a:lnTo>
                <a:lnTo>
                  <a:pt x="4773921" y="6188105"/>
                </a:lnTo>
                <a:close/>
                <a:moveTo>
                  <a:pt x="5411834" y="6180195"/>
                </a:moveTo>
                <a:lnTo>
                  <a:pt x="5550191" y="6180195"/>
                </a:lnTo>
                <a:lnTo>
                  <a:pt x="5550191" y="6041838"/>
                </a:lnTo>
                <a:lnTo>
                  <a:pt x="5411834" y="6041838"/>
                </a:lnTo>
                <a:lnTo>
                  <a:pt x="5411834" y="6180195"/>
                </a:lnTo>
                <a:close/>
                <a:moveTo>
                  <a:pt x="6046798" y="6175236"/>
                </a:moveTo>
                <a:lnTo>
                  <a:pt x="6175278" y="6175236"/>
                </a:lnTo>
                <a:lnTo>
                  <a:pt x="6175278" y="6046755"/>
                </a:lnTo>
                <a:lnTo>
                  <a:pt x="6046798" y="6046755"/>
                </a:lnTo>
                <a:lnTo>
                  <a:pt x="6046798" y="6175236"/>
                </a:lnTo>
                <a:close/>
                <a:moveTo>
                  <a:pt x="6680265" y="6171815"/>
                </a:moveTo>
                <a:lnTo>
                  <a:pt x="6801819" y="6171815"/>
                </a:lnTo>
                <a:lnTo>
                  <a:pt x="6801819" y="6050261"/>
                </a:lnTo>
                <a:lnTo>
                  <a:pt x="6680265" y="6050261"/>
                </a:lnTo>
                <a:lnTo>
                  <a:pt x="6680265" y="6171815"/>
                </a:lnTo>
                <a:close/>
                <a:moveTo>
                  <a:pt x="7313219" y="6168823"/>
                </a:moveTo>
                <a:lnTo>
                  <a:pt x="7428830" y="6168823"/>
                </a:lnTo>
                <a:lnTo>
                  <a:pt x="7428830" y="6053211"/>
                </a:lnTo>
                <a:lnTo>
                  <a:pt x="7313219" y="6053211"/>
                </a:lnTo>
                <a:lnTo>
                  <a:pt x="7313219" y="6168823"/>
                </a:lnTo>
                <a:close/>
                <a:moveTo>
                  <a:pt x="7948140" y="6163906"/>
                </a:moveTo>
                <a:lnTo>
                  <a:pt x="8053874" y="6163906"/>
                </a:lnTo>
                <a:lnTo>
                  <a:pt x="8053874" y="6058171"/>
                </a:lnTo>
                <a:lnTo>
                  <a:pt x="7948140" y="6058171"/>
                </a:lnTo>
                <a:lnTo>
                  <a:pt x="7948140" y="6163906"/>
                </a:lnTo>
                <a:close/>
                <a:moveTo>
                  <a:pt x="10390" y="6541652"/>
                </a:moveTo>
                <a:lnTo>
                  <a:pt x="241655" y="6541652"/>
                </a:lnTo>
                <a:lnTo>
                  <a:pt x="241655" y="6310387"/>
                </a:lnTo>
                <a:lnTo>
                  <a:pt x="10390" y="6310387"/>
                </a:lnTo>
                <a:lnTo>
                  <a:pt x="10390" y="6541652"/>
                </a:lnTo>
                <a:close/>
                <a:moveTo>
                  <a:pt x="319940" y="6547082"/>
                </a:moveTo>
                <a:lnTo>
                  <a:pt x="562065" y="6547082"/>
                </a:lnTo>
                <a:lnTo>
                  <a:pt x="562065" y="6304957"/>
                </a:lnTo>
                <a:lnTo>
                  <a:pt x="319940" y="6304957"/>
                </a:lnTo>
                <a:lnTo>
                  <a:pt x="319940" y="6547082"/>
                </a:lnTo>
                <a:close/>
                <a:moveTo>
                  <a:pt x="633467" y="6548578"/>
                </a:moveTo>
                <a:lnTo>
                  <a:pt x="878542" y="6548578"/>
                </a:lnTo>
                <a:lnTo>
                  <a:pt x="878542" y="6303503"/>
                </a:lnTo>
                <a:lnTo>
                  <a:pt x="633467" y="6303503"/>
                </a:lnTo>
                <a:lnTo>
                  <a:pt x="633467" y="6548578"/>
                </a:lnTo>
                <a:close/>
                <a:moveTo>
                  <a:pt x="946994" y="6550031"/>
                </a:moveTo>
                <a:lnTo>
                  <a:pt x="1195062" y="6550031"/>
                </a:lnTo>
                <a:lnTo>
                  <a:pt x="1195062" y="6301963"/>
                </a:lnTo>
                <a:lnTo>
                  <a:pt x="946994" y="6301963"/>
                </a:lnTo>
                <a:lnTo>
                  <a:pt x="946994" y="6550031"/>
                </a:lnTo>
                <a:close/>
                <a:moveTo>
                  <a:pt x="1261975" y="6550031"/>
                </a:moveTo>
                <a:lnTo>
                  <a:pt x="1510043" y="6550031"/>
                </a:lnTo>
                <a:lnTo>
                  <a:pt x="1510043" y="6301963"/>
                </a:lnTo>
                <a:lnTo>
                  <a:pt x="1261975" y="6301963"/>
                </a:lnTo>
                <a:lnTo>
                  <a:pt x="1261975" y="6550031"/>
                </a:lnTo>
                <a:close/>
                <a:moveTo>
                  <a:pt x="1578452" y="6548578"/>
                </a:moveTo>
                <a:lnTo>
                  <a:pt x="1823527" y="6548578"/>
                </a:lnTo>
                <a:lnTo>
                  <a:pt x="1823527" y="6303503"/>
                </a:lnTo>
                <a:lnTo>
                  <a:pt x="1578452" y="6303503"/>
                </a:lnTo>
                <a:lnTo>
                  <a:pt x="1578452" y="6548578"/>
                </a:lnTo>
                <a:close/>
                <a:moveTo>
                  <a:pt x="1895442" y="6546569"/>
                </a:moveTo>
                <a:lnTo>
                  <a:pt x="2136583" y="6546569"/>
                </a:lnTo>
                <a:lnTo>
                  <a:pt x="2136583" y="6305427"/>
                </a:lnTo>
                <a:lnTo>
                  <a:pt x="1895442" y="6305427"/>
                </a:lnTo>
                <a:lnTo>
                  <a:pt x="1895442" y="6546569"/>
                </a:lnTo>
                <a:close/>
                <a:moveTo>
                  <a:pt x="2215895" y="6541138"/>
                </a:moveTo>
                <a:lnTo>
                  <a:pt x="2446134" y="6541138"/>
                </a:lnTo>
                <a:lnTo>
                  <a:pt x="2446134" y="6310900"/>
                </a:lnTo>
                <a:lnTo>
                  <a:pt x="2215895" y="6310900"/>
                </a:lnTo>
                <a:lnTo>
                  <a:pt x="2215895" y="6541138"/>
                </a:lnTo>
                <a:close/>
                <a:moveTo>
                  <a:pt x="2536819" y="6535238"/>
                </a:moveTo>
                <a:lnTo>
                  <a:pt x="2755214" y="6535238"/>
                </a:lnTo>
                <a:lnTo>
                  <a:pt x="2755214" y="6316843"/>
                </a:lnTo>
                <a:lnTo>
                  <a:pt x="2536819" y="6316843"/>
                </a:lnTo>
                <a:lnTo>
                  <a:pt x="2536819" y="6535238"/>
                </a:lnTo>
                <a:close/>
                <a:moveTo>
                  <a:pt x="2855262" y="6531775"/>
                </a:moveTo>
                <a:lnTo>
                  <a:pt x="3066732" y="6531775"/>
                </a:lnTo>
                <a:lnTo>
                  <a:pt x="3066732" y="6320306"/>
                </a:lnTo>
                <a:lnTo>
                  <a:pt x="2855262" y="6320306"/>
                </a:lnTo>
                <a:lnTo>
                  <a:pt x="2855262" y="6531775"/>
                </a:lnTo>
                <a:close/>
                <a:moveTo>
                  <a:pt x="3176699" y="6525319"/>
                </a:moveTo>
                <a:lnTo>
                  <a:pt x="3375342" y="6525319"/>
                </a:lnTo>
                <a:lnTo>
                  <a:pt x="3375342" y="6326676"/>
                </a:lnTo>
                <a:lnTo>
                  <a:pt x="3176699" y="6326676"/>
                </a:lnTo>
                <a:lnTo>
                  <a:pt x="3176699" y="6525319"/>
                </a:lnTo>
                <a:close/>
                <a:moveTo>
                  <a:pt x="3496126" y="6520872"/>
                </a:moveTo>
                <a:lnTo>
                  <a:pt x="3685876" y="6520872"/>
                </a:lnTo>
                <a:lnTo>
                  <a:pt x="3685876" y="6331123"/>
                </a:lnTo>
                <a:lnTo>
                  <a:pt x="3496126" y="6331123"/>
                </a:lnTo>
                <a:lnTo>
                  <a:pt x="3496126" y="6520872"/>
                </a:lnTo>
                <a:close/>
                <a:moveTo>
                  <a:pt x="3817093" y="6514972"/>
                </a:moveTo>
                <a:lnTo>
                  <a:pt x="3994956" y="6514972"/>
                </a:lnTo>
                <a:lnTo>
                  <a:pt x="3994956" y="6337109"/>
                </a:lnTo>
                <a:lnTo>
                  <a:pt x="3817093" y="6337109"/>
                </a:lnTo>
                <a:lnTo>
                  <a:pt x="3817093" y="6514972"/>
                </a:lnTo>
                <a:close/>
                <a:moveTo>
                  <a:pt x="4135536" y="6511509"/>
                </a:moveTo>
                <a:lnTo>
                  <a:pt x="4306516" y="6511509"/>
                </a:lnTo>
                <a:lnTo>
                  <a:pt x="4306516" y="6340529"/>
                </a:lnTo>
                <a:lnTo>
                  <a:pt x="4135536" y="6340529"/>
                </a:lnTo>
                <a:lnTo>
                  <a:pt x="4135536" y="6511509"/>
                </a:lnTo>
                <a:close/>
                <a:moveTo>
                  <a:pt x="4456460" y="6505566"/>
                </a:moveTo>
                <a:lnTo>
                  <a:pt x="4615554" y="6505566"/>
                </a:lnTo>
                <a:lnTo>
                  <a:pt x="4615554" y="6346472"/>
                </a:lnTo>
                <a:lnTo>
                  <a:pt x="4456460" y="6346472"/>
                </a:lnTo>
                <a:lnTo>
                  <a:pt x="4456460" y="6505566"/>
                </a:lnTo>
                <a:close/>
                <a:moveTo>
                  <a:pt x="5093391" y="6498639"/>
                </a:moveTo>
                <a:lnTo>
                  <a:pt x="5238674" y="6498639"/>
                </a:lnTo>
                <a:lnTo>
                  <a:pt x="5238674" y="6353356"/>
                </a:lnTo>
                <a:lnTo>
                  <a:pt x="5093391" y="6353356"/>
                </a:lnTo>
                <a:lnTo>
                  <a:pt x="5093391" y="6498639"/>
                </a:lnTo>
                <a:close/>
                <a:moveTo>
                  <a:pt x="5727841" y="6494193"/>
                </a:moveTo>
                <a:lnTo>
                  <a:pt x="5864231" y="6494193"/>
                </a:lnTo>
                <a:lnTo>
                  <a:pt x="5864231" y="6357802"/>
                </a:lnTo>
                <a:lnTo>
                  <a:pt x="5727841" y="6357802"/>
                </a:lnTo>
                <a:lnTo>
                  <a:pt x="5727841" y="6494193"/>
                </a:lnTo>
                <a:close/>
                <a:moveTo>
                  <a:pt x="6361778" y="6490259"/>
                </a:moveTo>
                <a:lnTo>
                  <a:pt x="6490259" y="6490259"/>
                </a:lnTo>
                <a:lnTo>
                  <a:pt x="6490259" y="6361778"/>
                </a:lnTo>
                <a:lnTo>
                  <a:pt x="6361778" y="6361778"/>
                </a:lnTo>
                <a:lnTo>
                  <a:pt x="6361778" y="6490259"/>
                </a:lnTo>
                <a:close/>
                <a:moveTo>
                  <a:pt x="6995758" y="6486283"/>
                </a:moveTo>
                <a:lnTo>
                  <a:pt x="7116330" y="6486283"/>
                </a:lnTo>
                <a:lnTo>
                  <a:pt x="7116330" y="6365712"/>
                </a:lnTo>
                <a:lnTo>
                  <a:pt x="6995758" y="6365712"/>
                </a:lnTo>
                <a:lnTo>
                  <a:pt x="6995758" y="6486283"/>
                </a:lnTo>
                <a:close/>
                <a:moveTo>
                  <a:pt x="7629183" y="6482863"/>
                </a:moveTo>
                <a:lnTo>
                  <a:pt x="7742827" y="6482863"/>
                </a:lnTo>
                <a:lnTo>
                  <a:pt x="7742827" y="6369218"/>
                </a:lnTo>
                <a:lnTo>
                  <a:pt x="7629183" y="6369218"/>
                </a:lnTo>
                <a:lnTo>
                  <a:pt x="7629183" y="6482863"/>
                </a:lnTo>
                <a:close/>
                <a:moveTo>
                  <a:pt x="8267609" y="6474440"/>
                </a:moveTo>
                <a:lnTo>
                  <a:pt x="8364451" y="6474440"/>
                </a:lnTo>
                <a:lnTo>
                  <a:pt x="8364451" y="6377598"/>
                </a:lnTo>
                <a:lnTo>
                  <a:pt x="8267609" y="6377598"/>
                </a:lnTo>
                <a:lnTo>
                  <a:pt x="8267609" y="6474440"/>
                </a:lnTo>
                <a:close/>
                <a:moveTo>
                  <a:pt x="8915399" y="6456653"/>
                </a:moveTo>
                <a:lnTo>
                  <a:pt x="8976669" y="6456653"/>
                </a:lnTo>
                <a:lnTo>
                  <a:pt x="8976669" y="6395385"/>
                </a:lnTo>
                <a:lnTo>
                  <a:pt x="8915399" y="6395385"/>
                </a:lnTo>
                <a:lnTo>
                  <a:pt x="8915399" y="6456653"/>
                </a:lnTo>
                <a:close/>
                <a:moveTo>
                  <a:pt x="21763" y="6845259"/>
                </a:moveTo>
                <a:lnTo>
                  <a:pt x="230282" y="6845259"/>
                </a:lnTo>
                <a:lnTo>
                  <a:pt x="230282" y="6636740"/>
                </a:lnTo>
                <a:lnTo>
                  <a:pt x="21763" y="6636740"/>
                </a:lnTo>
                <a:lnTo>
                  <a:pt x="21763" y="6845259"/>
                </a:lnTo>
                <a:close/>
                <a:moveTo>
                  <a:pt x="330800" y="6851202"/>
                </a:moveTo>
                <a:lnTo>
                  <a:pt x="551163" y="6851202"/>
                </a:lnTo>
                <a:lnTo>
                  <a:pt x="551163" y="6630840"/>
                </a:lnTo>
                <a:lnTo>
                  <a:pt x="330800" y="6630840"/>
                </a:lnTo>
                <a:lnTo>
                  <a:pt x="330800" y="6851202"/>
                </a:lnTo>
                <a:close/>
                <a:moveTo>
                  <a:pt x="643344" y="6853682"/>
                </a:moveTo>
                <a:lnTo>
                  <a:pt x="868666" y="6853682"/>
                </a:lnTo>
                <a:lnTo>
                  <a:pt x="868666" y="6628360"/>
                </a:lnTo>
                <a:lnTo>
                  <a:pt x="643344" y="6628360"/>
                </a:lnTo>
                <a:lnTo>
                  <a:pt x="643344" y="6853682"/>
                </a:lnTo>
                <a:close/>
                <a:moveTo>
                  <a:pt x="956357" y="6855648"/>
                </a:moveTo>
                <a:lnTo>
                  <a:pt x="1185613" y="6855648"/>
                </a:lnTo>
                <a:lnTo>
                  <a:pt x="1185613" y="6626393"/>
                </a:lnTo>
                <a:lnTo>
                  <a:pt x="956357" y="6626393"/>
                </a:lnTo>
                <a:lnTo>
                  <a:pt x="956357" y="6855648"/>
                </a:lnTo>
                <a:close/>
                <a:moveTo>
                  <a:pt x="1270868" y="6856162"/>
                </a:moveTo>
                <a:lnTo>
                  <a:pt x="1501107" y="6856162"/>
                </a:lnTo>
                <a:lnTo>
                  <a:pt x="1501107" y="6625923"/>
                </a:lnTo>
                <a:lnTo>
                  <a:pt x="1270868" y="6625923"/>
                </a:lnTo>
                <a:lnTo>
                  <a:pt x="1270868" y="6856162"/>
                </a:lnTo>
                <a:close/>
                <a:moveTo>
                  <a:pt x="1586874" y="6855178"/>
                </a:moveTo>
                <a:lnTo>
                  <a:pt x="1815147" y="6855178"/>
                </a:lnTo>
                <a:lnTo>
                  <a:pt x="1815147" y="6626906"/>
                </a:lnTo>
                <a:lnTo>
                  <a:pt x="1586874" y="6626906"/>
                </a:lnTo>
                <a:lnTo>
                  <a:pt x="1586874" y="6855178"/>
                </a:lnTo>
                <a:close/>
                <a:moveTo>
                  <a:pt x="1903352" y="6853682"/>
                </a:moveTo>
                <a:lnTo>
                  <a:pt x="2128674" y="6853682"/>
                </a:lnTo>
                <a:lnTo>
                  <a:pt x="2128674" y="6628360"/>
                </a:lnTo>
                <a:lnTo>
                  <a:pt x="1903352" y="6628360"/>
                </a:lnTo>
                <a:lnTo>
                  <a:pt x="1903352" y="6853682"/>
                </a:lnTo>
                <a:close/>
                <a:moveTo>
                  <a:pt x="2221795" y="6850219"/>
                </a:moveTo>
                <a:lnTo>
                  <a:pt x="2440191" y="6850219"/>
                </a:lnTo>
                <a:lnTo>
                  <a:pt x="2440191" y="6631823"/>
                </a:lnTo>
                <a:lnTo>
                  <a:pt x="2221795" y="6631823"/>
                </a:lnTo>
                <a:lnTo>
                  <a:pt x="2221795" y="6850219"/>
                </a:lnTo>
                <a:close/>
                <a:moveTo>
                  <a:pt x="2541735" y="6845259"/>
                </a:moveTo>
                <a:lnTo>
                  <a:pt x="2750255" y="6845259"/>
                </a:lnTo>
                <a:lnTo>
                  <a:pt x="2750255" y="6636740"/>
                </a:lnTo>
                <a:lnTo>
                  <a:pt x="2541735" y="6636740"/>
                </a:lnTo>
                <a:lnTo>
                  <a:pt x="2541735" y="6845259"/>
                </a:lnTo>
                <a:close/>
                <a:moveTo>
                  <a:pt x="2859239" y="6842822"/>
                </a:moveTo>
                <a:lnTo>
                  <a:pt x="3062798" y="6842822"/>
                </a:lnTo>
                <a:lnTo>
                  <a:pt x="3062798" y="6639262"/>
                </a:lnTo>
                <a:lnTo>
                  <a:pt x="2859239" y="6639262"/>
                </a:lnTo>
                <a:lnTo>
                  <a:pt x="2859239" y="6842822"/>
                </a:lnTo>
                <a:close/>
                <a:moveTo>
                  <a:pt x="3179649" y="6837392"/>
                </a:moveTo>
                <a:lnTo>
                  <a:pt x="3372349" y="6837392"/>
                </a:lnTo>
                <a:lnTo>
                  <a:pt x="3372349" y="6644692"/>
                </a:lnTo>
                <a:lnTo>
                  <a:pt x="3179649" y="6644692"/>
                </a:lnTo>
                <a:lnTo>
                  <a:pt x="3179649" y="6837392"/>
                </a:lnTo>
                <a:close/>
                <a:moveTo>
                  <a:pt x="3817093" y="6829952"/>
                </a:moveTo>
                <a:lnTo>
                  <a:pt x="3994956" y="6829952"/>
                </a:lnTo>
                <a:lnTo>
                  <a:pt x="3994956" y="6652089"/>
                </a:lnTo>
                <a:lnTo>
                  <a:pt x="3817093" y="6652089"/>
                </a:lnTo>
                <a:lnTo>
                  <a:pt x="3817093" y="6829952"/>
                </a:lnTo>
                <a:close/>
                <a:moveTo>
                  <a:pt x="4453510" y="6823539"/>
                </a:moveTo>
                <a:lnTo>
                  <a:pt x="4618547" y="6823539"/>
                </a:lnTo>
                <a:lnTo>
                  <a:pt x="4618547" y="6658502"/>
                </a:lnTo>
                <a:lnTo>
                  <a:pt x="4453510" y="6658502"/>
                </a:lnTo>
                <a:lnTo>
                  <a:pt x="4453510" y="6823539"/>
                </a:lnTo>
                <a:close/>
                <a:moveTo>
                  <a:pt x="4769987" y="6822043"/>
                </a:moveTo>
                <a:lnTo>
                  <a:pt x="4932074" y="6822043"/>
                </a:lnTo>
                <a:lnTo>
                  <a:pt x="4932074" y="6659956"/>
                </a:lnTo>
                <a:lnTo>
                  <a:pt x="4769987" y="6659956"/>
                </a:lnTo>
                <a:lnTo>
                  <a:pt x="4769987" y="6822043"/>
                </a:lnTo>
                <a:close/>
                <a:moveTo>
                  <a:pt x="5406404" y="6815629"/>
                </a:moveTo>
                <a:lnTo>
                  <a:pt x="5555621" y="6815629"/>
                </a:lnTo>
                <a:lnTo>
                  <a:pt x="5555621" y="6666412"/>
                </a:lnTo>
                <a:lnTo>
                  <a:pt x="5406404" y="6666412"/>
                </a:lnTo>
                <a:lnTo>
                  <a:pt x="5406404" y="6815629"/>
                </a:lnTo>
                <a:close/>
                <a:moveTo>
                  <a:pt x="6040342" y="6811696"/>
                </a:moveTo>
                <a:lnTo>
                  <a:pt x="6181649" y="6811696"/>
                </a:lnTo>
                <a:lnTo>
                  <a:pt x="6181649" y="6670389"/>
                </a:lnTo>
                <a:lnTo>
                  <a:pt x="6040342" y="6670389"/>
                </a:lnTo>
                <a:lnTo>
                  <a:pt x="6040342" y="6811696"/>
                </a:lnTo>
                <a:close/>
                <a:moveTo>
                  <a:pt x="6674322" y="6807720"/>
                </a:moveTo>
                <a:lnTo>
                  <a:pt x="6807719" y="6807720"/>
                </a:lnTo>
                <a:lnTo>
                  <a:pt x="6807719" y="6674322"/>
                </a:lnTo>
                <a:lnTo>
                  <a:pt x="6674322" y="6674322"/>
                </a:lnTo>
                <a:lnTo>
                  <a:pt x="6674322" y="6807720"/>
                </a:lnTo>
                <a:close/>
                <a:moveTo>
                  <a:pt x="7310739" y="6801306"/>
                </a:moveTo>
                <a:lnTo>
                  <a:pt x="7431310" y="6801306"/>
                </a:lnTo>
                <a:lnTo>
                  <a:pt x="7431310" y="6680736"/>
                </a:lnTo>
                <a:lnTo>
                  <a:pt x="7310739" y="6680736"/>
                </a:lnTo>
                <a:lnTo>
                  <a:pt x="7310739" y="6801306"/>
                </a:lnTo>
                <a:close/>
                <a:moveTo>
                  <a:pt x="7950620" y="6791430"/>
                </a:moveTo>
                <a:lnTo>
                  <a:pt x="8051437" y="6791430"/>
                </a:lnTo>
                <a:lnTo>
                  <a:pt x="8051437" y="6690612"/>
                </a:lnTo>
                <a:lnTo>
                  <a:pt x="7950620" y="6690612"/>
                </a:lnTo>
                <a:lnTo>
                  <a:pt x="7950620" y="679143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20391"/>
                </a:schemeClr>
              </a:gs>
              <a:gs pos="54000">
                <a:schemeClr val="accent2">
                  <a:alpha val="0"/>
                </a:schemeClr>
              </a:gs>
            </a:gsLst>
            <a:lin ang="4200000" scaled="0"/>
            <a:tileRect/>
          </a:gradFill>
          <a:ln w="42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B63A7B02-124F-D0D8-EE10-6C4800C0F5DE}"/>
              </a:ext>
            </a:extLst>
          </p:cNvPr>
          <p:cNvSpPr txBox="1"/>
          <p:nvPr/>
        </p:nvSpPr>
        <p:spPr>
          <a:xfrm>
            <a:off x="698498" y="539358"/>
            <a:ext cx="6015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88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MITIGAÇÃO PE</a:t>
            </a: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AA38E04B-AE8A-BF70-9E64-92E8FBB8D8A2}"/>
              </a:ext>
            </a:extLst>
          </p:cNvPr>
          <p:cNvCxnSpPr>
            <a:cxnSpLocks/>
          </p:cNvCxnSpPr>
          <p:nvPr/>
        </p:nvCxnSpPr>
        <p:spPr>
          <a:xfrm>
            <a:off x="820223" y="1435842"/>
            <a:ext cx="92889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13">
            <a:extLst>
              <a:ext uri="{FF2B5EF4-FFF2-40B4-BE49-F238E27FC236}">
                <a16:creationId xmlns:a16="http://schemas.microsoft.com/office/drawing/2014/main" id="{793C3552-DE24-2929-3F1E-8DCB7EA69086}"/>
              </a:ext>
            </a:extLst>
          </p:cNvPr>
          <p:cNvSpPr/>
          <p:nvPr/>
        </p:nvSpPr>
        <p:spPr>
          <a:xfrm rot="16200000" flipH="1">
            <a:off x="1829574" y="3596913"/>
            <a:ext cx="2441941" cy="2030531"/>
          </a:xfrm>
          <a:prstGeom prst="rect">
            <a:avLst/>
          </a:prstGeom>
          <a:gradFill>
            <a:gsLst>
              <a:gs pos="0">
                <a:schemeClr val="accent6">
                  <a:alpha val="61000"/>
                  <a:lumMod val="85000"/>
                </a:schemeClr>
              </a:gs>
              <a:gs pos="39000">
                <a:schemeClr val="accent6"/>
              </a:gs>
              <a:gs pos="78000">
                <a:schemeClr val="accent6"/>
              </a:gs>
            </a:gsLst>
            <a:lin ang="13800000" scaled="0"/>
          </a:gra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49379026-2DA4-8F21-0457-26AEB90560EA}"/>
              </a:ext>
            </a:extLst>
          </p:cNvPr>
          <p:cNvSpPr/>
          <p:nvPr/>
        </p:nvSpPr>
        <p:spPr>
          <a:xfrm rot="16200000" flipH="1">
            <a:off x="3853700" y="3603321"/>
            <a:ext cx="2441941" cy="2017716"/>
          </a:xfrm>
          <a:prstGeom prst="rect">
            <a:avLst/>
          </a:prstGeom>
          <a:gradFill>
            <a:gsLst>
              <a:gs pos="0">
                <a:schemeClr val="accent6">
                  <a:alpha val="61000"/>
                  <a:lumMod val="85000"/>
                </a:schemeClr>
              </a:gs>
              <a:gs pos="39000">
                <a:schemeClr val="accent6">
                  <a:lumMod val="75000"/>
                </a:schemeClr>
              </a:gs>
              <a:gs pos="78000">
                <a:schemeClr val="accent6">
                  <a:lumMod val="75000"/>
                </a:schemeClr>
              </a:gs>
            </a:gsLst>
            <a:lin ang="13800000" scaled="0"/>
          </a:gra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5421A860-86F8-41CF-79A2-4CD5F94F81EE}"/>
              </a:ext>
            </a:extLst>
          </p:cNvPr>
          <p:cNvSpPr/>
          <p:nvPr/>
        </p:nvSpPr>
        <p:spPr>
          <a:xfrm rot="16200000" flipH="1">
            <a:off x="5885112" y="3589627"/>
            <a:ext cx="2441941" cy="2045108"/>
          </a:xfrm>
          <a:prstGeom prst="rect">
            <a:avLst/>
          </a:prstGeom>
          <a:gradFill>
            <a:gsLst>
              <a:gs pos="0">
                <a:schemeClr val="accent6">
                  <a:alpha val="61000"/>
                  <a:lumMod val="85000"/>
                </a:schemeClr>
              </a:gs>
              <a:gs pos="39000">
                <a:schemeClr val="accent6">
                  <a:lumMod val="50000"/>
                </a:schemeClr>
              </a:gs>
              <a:gs pos="78000">
                <a:schemeClr val="accent6">
                  <a:lumMod val="50000"/>
                </a:schemeClr>
              </a:gs>
            </a:gsLst>
            <a:lin ang="13800000" scaled="0"/>
          </a:gra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3E3FD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739606B5-0FE4-713D-EB6A-64A37B6B6857}"/>
              </a:ext>
            </a:extLst>
          </p:cNvPr>
          <p:cNvSpPr/>
          <p:nvPr/>
        </p:nvSpPr>
        <p:spPr>
          <a:xfrm rot="16200000" flipH="1">
            <a:off x="7922933" y="3596913"/>
            <a:ext cx="2441941" cy="2030534"/>
          </a:xfrm>
          <a:prstGeom prst="rect">
            <a:avLst/>
          </a:prstGeom>
          <a:gradFill>
            <a:gsLst>
              <a:gs pos="0">
                <a:schemeClr val="accent6">
                  <a:alpha val="61000"/>
                  <a:lumMod val="85000"/>
                </a:schemeClr>
              </a:gs>
              <a:gs pos="39000">
                <a:schemeClr val="accent6"/>
              </a:gs>
              <a:gs pos="78000">
                <a:schemeClr val="accent6"/>
              </a:gs>
            </a:gsLst>
            <a:lin ang="13800000" scaled="0"/>
          </a:gra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TextBox 41">
            <a:extLst>
              <a:ext uri="{FF2B5EF4-FFF2-40B4-BE49-F238E27FC236}">
                <a16:creationId xmlns:a16="http://schemas.microsoft.com/office/drawing/2014/main" id="{2A0B5358-26C8-FDAC-4688-3B036DF9386A}"/>
              </a:ext>
            </a:extLst>
          </p:cNvPr>
          <p:cNvSpPr txBox="1"/>
          <p:nvPr/>
        </p:nvSpPr>
        <p:spPr>
          <a:xfrm>
            <a:off x="2188850" y="2738262"/>
            <a:ext cx="1723387" cy="511871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8000">
                      <a:srgbClr val="0F9ED5"/>
                    </a:gs>
                    <a:gs pos="100000">
                      <a:srgbClr val="7CACF8">
                        <a:lumMod val="7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Validação dos Headers</a:t>
            </a:r>
          </a:p>
        </p:txBody>
      </p:sp>
      <p:sp>
        <p:nvSpPr>
          <p:cNvPr id="31" name="TextBox 35">
            <a:extLst>
              <a:ext uri="{FF2B5EF4-FFF2-40B4-BE49-F238E27FC236}">
                <a16:creationId xmlns:a16="http://schemas.microsoft.com/office/drawing/2014/main" id="{49436077-032C-90B5-1C05-53AB0383BBF5}"/>
              </a:ext>
            </a:extLst>
          </p:cNvPr>
          <p:cNvSpPr txBox="1"/>
          <p:nvPr/>
        </p:nvSpPr>
        <p:spPr>
          <a:xfrm>
            <a:off x="8530597" y="2738262"/>
            <a:ext cx="1226618" cy="511871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none" rtlCol="0" anchor="ctr" anchorCtr="0">
            <a:spAutoFit/>
          </a:bodyPr>
          <a:lstStyle/>
          <a:p>
            <a:pPr lvl="0" algn="ctr">
              <a:lnSpc>
                <a:spcPts val="1700"/>
              </a:lnSpc>
              <a:defRPr/>
            </a:pPr>
            <a:r>
              <a:rPr lang="en-US" sz="1200" b="1" noProof="0" dirty="0">
                <a:gradFill flip="none" rotWithShape="1">
                  <a:gsLst>
                    <a:gs pos="18000">
                      <a:srgbClr val="0F9ED5"/>
                    </a:gs>
                    <a:gs pos="100000">
                      <a:srgbClr val="7CACF8">
                        <a:lumMod val="75000"/>
                      </a:srgbClr>
                    </a:gs>
                  </a:gsLst>
                  <a:lin ang="5400000" scaled="1"/>
                  <a:tileRect/>
                </a:gradFill>
                <a:latin typeface="Montserrat" panose="00000500000000000000" pitchFamily="2" charset="0"/>
              </a:rPr>
              <a:t>Classificação</a:t>
            </a:r>
            <a:endParaRPr lang="en-US" sz="1200" b="1" dirty="0">
              <a:gradFill flip="none" rotWithShape="1">
                <a:gsLst>
                  <a:gs pos="18000">
                    <a:srgbClr val="0F9ED5"/>
                  </a:gs>
                  <a:gs pos="100000">
                    <a:srgbClr val="7CACF8">
                      <a:lumMod val="75000"/>
                    </a:srgbClr>
                  </a:gs>
                </a:gsLst>
                <a:lin ang="5400000" scaled="1"/>
                <a:tileRect/>
              </a:gradFill>
              <a:latin typeface="Montserrat" panose="00000500000000000000" pitchFamily="2" charset="0"/>
            </a:endParaRPr>
          </a:p>
          <a:p>
            <a:pPr lvl="0" algn="ctr">
              <a:lnSpc>
                <a:spcPts val="1700"/>
              </a:lnSpc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8000">
                      <a:srgbClr val="0F9ED5"/>
                    </a:gs>
                    <a:gs pos="100000">
                      <a:srgbClr val="7CACF8">
                        <a:lumMod val="7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CNN</a:t>
            </a:r>
          </a:p>
        </p:txBody>
      </p:sp>
      <p:sp>
        <p:nvSpPr>
          <p:cNvPr id="32" name="TextBox 33">
            <a:extLst>
              <a:ext uri="{FF2B5EF4-FFF2-40B4-BE49-F238E27FC236}">
                <a16:creationId xmlns:a16="http://schemas.microsoft.com/office/drawing/2014/main" id="{F6581438-5DF9-35ED-46E5-FBCD3B0C4116}"/>
              </a:ext>
            </a:extLst>
          </p:cNvPr>
          <p:cNvSpPr txBox="1"/>
          <p:nvPr/>
        </p:nvSpPr>
        <p:spPr>
          <a:xfrm>
            <a:off x="6365888" y="2738261"/>
            <a:ext cx="1483098" cy="511871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none" rtlCol="0" anchor="ctr" anchorCtr="0">
            <a:spAutoFit/>
          </a:bodyPr>
          <a:lstStyle/>
          <a:p>
            <a:pPr lvl="0" algn="ctr">
              <a:lnSpc>
                <a:spcPts val="1700"/>
              </a:lnSpc>
              <a:defRPr/>
            </a:pPr>
            <a:r>
              <a:rPr lang="en-US" sz="1200" b="1" dirty="0">
                <a:gradFill flip="none" rotWithShape="1">
                  <a:gsLst>
                    <a:gs pos="18000">
                      <a:srgbClr val="0F9ED5"/>
                    </a:gs>
                    <a:gs pos="100000">
                      <a:srgbClr val="7CACF8">
                        <a:lumMod val="75000"/>
                      </a:srgbClr>
                    </a:gs>
                  </a:gsLst>
                  <a:lin ang="5400000" scaled="1"/>
                  <a:tileRect/>
                </a:gradFill>
                <a:latin typeface="Montserrat" panose="00000500000000000000" pitchFamily="2" charset="0"/>
              </a:rPr>
              <a:t>Conversão para </a:t>
            </a:r>
          </a:p>
          <a:p>
            <a:pPr lvl="0" algn="ctr">
              <a:lnSpc>
                <a:spcPts val="1700"/>
              </a:lnSpc>
              <a:defRPr/>
            </a:pPr>
            <a:r>
              <a:rPr lang="en-US" sz="1200" b="1" dirty="0">
                <a:gradFill flip="none" rotWithShape="1">
                  <a:gsLst>
                    <a:gs pos="18000">
                      <a:srgbClr val="0F9ED5"/>
                    </a:gs>
                    <a:gs pos="100000">
                      <a:srgbClr val="7CACF8">
                        <a:lumMod val="75000"/>
                      </a:srgbClr>
                    </a:gs>
                  </a:gsLst>
                  <a:lin ang="5400000" scaled="1"/>
                  <a:tileRect/>
                </a:gradFill>
                <a:latin typeface="Montserrat" panose="00000500000000000000" pitchFamily="2" charset="0"/>
              </a:rPr>
              <a:t>Imagem</a:t>
            </a: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519731ED-7BE9-A41D-95FB-301AF694B4FD}"/>
              </a:ext>
            </a:extLst>
          </p:cNvPr>
          <p:cNvSpPr txBox="1"/>
          <p:nvPr/>
        </p:nvSpPr>
        <p:spPr>
          <a:xfrm>
            <a:off x="4212393" y="2738262"/>
            <a:ext cx="1723387" cy="511871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8000">
                      <a:srgbClr val="0F9ED5"/>
                    </a:gs>
                    <a:gs pos="100000">
                      <a:srgbClr val="7CACF8">
                        <a:lumMod val="7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Eliminação de </a:t>
            </a:r>
          </a:p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8000">
                      <a:srgbClr val="0F9ED5"/>
                    </a:gs>
                    <a:gs pos="100000">
                      <a:srgbClr val="7CACF8">
                        <a:lumMod val="7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Null Padding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CD34361B-376C-1224-356A-78FBA177FEE6}"/>
              </a:ext>
            </a:extLst>
          </p:cNvPr>
          <p:cNvSpPr txBox="1"/>
          <p:nvPr/>
        </p:nvSpPr>
        <p:spPr>
          <a:xfrm>
            <a:off x="2153515" y="3767939"/>
            <a:ext cx="1893317" cy="995978"/>
          </a:xfrm>
          <a:prstGeom prst="rect">
            <a:avLst/>
          </a:prstGeom>
          <a:noFill/>
        </p:spPr>
        <p:txBody>
          <a:bodyPr wrap="square" lIns="182880" rIns="18288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Validar a existência de “MZ” e “PE\0\0” para confirmar o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tipo de ficheiro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38" name="TextBox 27">
            <a:extLst>
              <a:ext uri="{FF2B5EF4-FFF2-40B4-BE49-F238E27FC236}">
                <a16:creationId xmlns:a16="http://schemas.microsoft.com/office/drawing/2014/main" id="{E62E2838-ED7A-4101-1B7C-02E1ED9C7E87}"/>
              </a:ext>
            </a:extLst>
          </p:cNvPr>
          <p:cNvSpPr txBox="1"/>
          <p:nvPr/>
        </p:nvSpPr>
        <p:spPr>
          <a:xfrm>
            <a:off x="8130844" y="3767939"/>
            <a:ext cx="2031996" cy="1457643"/>
          </a:xfrm>
          <a:prstGeom prst="rect">
            <a:avLst/>
          </a:prstGeom>
          <a:noFill/>
        </p:spPr>
        <p:txBody>
          <a:bodyPr wrap="square" lIns="182880" rIns="18288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prstClr val="white"/>
                </a:solidFill>
                <a:latin typeface="Montserrat" panose="00000500000000000000" pitchFamily="2" charset="0"/>
              </a:rPr>
              <a:t>Utilização</a:t>
            </a:r>
            <a:r>
              <a:rPr lang="en-US" sz="1200" dirty="0">
                <a:solidFill>
                  <a:prstClr val="white"/>
                </a:solidFill>
                <a:latin typeface="Montserrat" panose="00000500000000000000" pitchFamily="2" charset="0"/>
              </a:rPr>
              <a:t> de, por </a:t>
            </a:r>
            <a:r>
              <a:rPr lang="en-US" sz="1200" dirty="0" err="1">
                <a:solidFill>
                  <a:prstClr val="white"/>
                </a:solidFill>
                <a:latin typeface="Montserrat" panose="00000500000000000000" pitchFamily="2" charset="0"/>
              </a:rPr>
              <a:t>exemplo</a:t>
            </a:r>
            <a:r>
              <a:rPr lang="en-US" sz="1200" dirty="0">
                <a:solidFill>
                  <a:prstClr val="white"/>
                </a:solidFill>
                <a:latin typeface="Montserrat" panose="00000500000000000000" pitchFamily="2" charset="0"/>
              </a:rPr>
              <a:t>, um modelo de CNN para classificação de malware em ficheiros PE.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39" name="TextBox 28">
            <a:extLst>
              <a:ext uri="{FF2B5EF4-FFF2-40B4-BE49-F238E27FC236}">
                <a16:creationId xmlns:a16="http://schemas.microsoft.com/office/drawing/2014/main" id="{D6428000-BAE9-E017-D949-07828C5436CA}"/>
              </a:ext>
            </a:extLst>
          </p:cNvPr>
          <p:cNvSpPr txBox="1"/>
          <p:nvPr/>
        </p:nvSpPr>
        <p:spPr>
          <a:xfrm>
            <a:off x="6098989" y="3767939"/>
            <a:ext cx="2031996" cy="1688476"/>
          </a:xfrm>
          <a:prstGeom prst="rect">
            <a:avLst/>
          </a:prstGeom>
          <a:noFill/>
        </p:spPr>
        <p:txBody>
          <a:bodyPr wrap="square" lIns="182880" rIns="18288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Montserrat" panose="00000500000000000000" pitchFamily="2" charset="0"/>
              </a:rPr>
              <a:t>Binário convertido para imagem 256px, tendo em conta o dataset usado, preenchido com zeros até chegar ao standard esperado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40" name="TextBox 29">
            <a:extLst>
              <a:ext uri="{FF2B5EF4-FFF2-40B4-BE49-F238E27FC236}">
                <a16:creationId xmlns:a16="http://schemas.microsoft.com/office/drawing/2014/main" id="{0D701765-9583-22A4-9D6A-E53D7E866F4D}"/>
              </a:ext>
            </a:extLst>
          </p:cNvPr>
          <p:cNvSpPr txBox="1"/>
          <p:nvPr/>
        </p:nvSpPr>
        <p:spPr>
          <a:xfrm>
            <a:off x="4058089" y="3767939"/>
            <a:ext cx="2031996" cy="995978"/>
          </a:xfrm>
          <a:prstGeom prst="rect">
            <a:avLst/>
          </a:prstGeom>
          <a:noFill/>
        </p:spPr>
        <p:txBody>
          <a:bodyPr wrap="square" lIns="182880" rIns="18288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Caso verificação positiva de null padding,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o mesmo deverá ser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limpo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7D47DBD2-7D07-7B55-3EEB-043735401622}"/>
              </a:ext>
            </a:extLst>
          </p:cNvPr>
          <p:cNvSpPr txBox="1"/>
          <p:nvPr/>
        </p:nvSpPr>
        <p:spPr>
          <a:xfrm>
            <a:off x="719811" y="1609956"/>
            <a:ext cx="7275509" cy="704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itchFamily="2" charset="77"/>
                <a:ea typeface="+mn-ea"/>
                <a:cs typeface="+mn-cs"/>
              </a:rPr>
              <a:t>Avaliar e Identificar técnicas mais recorrentes para camuflar e evitar análises de antí-virús em PEs</a:t>
            </a:r>
          </a:p>
        </p:txBody>
      </p:sp>
    </p:spTree>
    <p:extLst>
      <p:ext uri="{BB962C8B-B14F-4D97-AF65-F5344CB8AC3E}">
        <p14:creationId xmlns:p14="http://schemas.microsoft.com/office/powerpoint/2010/main" val="25645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-0.08195 L 8.33333E-7 2.59259E-6 " pathEditMode="relative" rAng="0" ptsTypes="AA">
                                      <p:cBhvr>
                                        <p:cTn id="9" dur="5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40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9213 L -2.08333E-7 -4.07407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6 -0.09213 L 4.16667E-6 -4.07407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0.09213 L -2.70833E-6 -4.07407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11022E-16 -0.09213 L 1.11022E-16 -4.0740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7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7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23" grpId="0" animBg="1"/>
      <p:bldP spid="24" grpId="0" animBg="1"/>
      <p:bldP spid="25" grpId="0" animBg="1"/>
      <p:bldP spid="26" grpId="0" animBg="1"/>
      <p:bldP spid="28" grpId="0"/>
      <p:bldP spid="28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8" grpId="0"/>
      <p:bldP spid="39" grpId="0"/>
      <p:bldP spid="4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2">
                <a:lumMod val="90000"/>
                <a:lumOff val="10000"/>
              </a:schemeClr>
            </a:gs>
            <a:gs pos="83000">
              <a:schemeClr val="accent1">
                <a:lumMod val="1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3827F9-3D87-AE02-0C1A-98920900D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raphic 604">
            <a:extLst>
              <a:ext uri="{FF2B5EF4-FFF2-40B4-BE49-F238E27FC236}">
                <a16:creationId xmlns:a16="http://schemas.microsoft.com/office/drawing/2014/main" id="{2F6DAB3A-BC28-F538-5A92-E7C18136E73B}"/>
              </a:ext>
            </a:extLst>
          </p:cNvPr>
          <p:cNvSpPr>
            <a:spLocks/>
          </p:cNvSpPr>
          <p:nvPr/>
        </p:nvSpPr>
        <p:spPr>
          <a:xfrm rot="10800000" flipV="1">
            <a:off x="9437946" y="1"/>
            <a:ext cx="2754054" cy="1988734"/>
          </a:xfrm>
          <a:custGeom>
            <a:avLst/>
            <a:gdLst>
              <a:gd name="connsiteX0" fmla="*/ 0 w 9298618"/>
              <a:gd name="connsiteY0" fmla="*/ 0 h 6856161"/>
              <a:gd name="connsiteX1" fmla="*/ 252002 w 9298618"/>
              <a:gd name="connsiteY1" fmla="*/ 0 h 6856161"/>
              <a:gd name="connsiteX2" fmla="*/ 252002 w 9298618"/>
              <a:gd name="connsiteY2" fmla="*/ 252002 h 6856161"/>
              <a:gd name="connsiteX3" fmla="*/ 0 w 9298618"/>
              <a:gd name="connsiteY3" fmla="*/ 252002 h 6856161"/>
              <a:gd name="connsiteX4" fmla="*/ 0 w 9298618"/>
              <a:gd name="connsiteY4" fmla="*/ 0 h 6856161"/>
              <a:gd name="connsiteX5" fmla="*/ 315023 w 9298618"/>
              <a:gd name="connsiteY5" fmla="*/ 252002 h 6856161"/>
              <a:gd name="connsiteX6" fmla="*/ 567025 w 9298618"/>
              <a:gd name="connsiteY6" fmla="*/ 252002 h 6856161"/>
              <a:gd name="connsiteX7" fmla="*/ 567025 w 9298618"/>
              <a:gd name="connsiteY7" fmla="*/ 0 h 6856161"/>
              <a:gd name="connsiteX8" fmla="*/ 315023 w 9298618"/>
              <a:gd name="connsiteY8" fmla="*/ 0 h 6856161"/>
              <a:gd name="connsiteX9" fmla="*/ 315023 w 9298618"/>
              <a:gd name="connsiteY9" fmla="*/ 252002 h 6856161"/>
              <a:gd name="connsiteX10" fmla="*/ 630004 w 9298618"/>
              <a:gd name="connsiteY10" fmla="*/ 252002 h 6856161"/>
              <a:gd name="connsiteX11" fmla="*/ 882005 w 9298618"/>
              <a:gd name="connsiteY11" fmla="*/ 252002 h 6856161"/>
              <a:gd name="connsiteX12" fmla="*/ 882005 w 9298618"/>
              <a:gd name="connsiteY12" fmla="*/ 0 h 6856161"/>
              <a:gd name="connsiteX13" fmla="*/ 630004 w 9298618"/>
              <a:gd name="connsiteY13" fmla="*/ 0 h 6856161"/>
              <a:gd name="connsiteX14" fmla="*/ 630004 w 9298618"/>
              <a:gd name="connsiteY14" fmla="*/ 252002 h 6856161"/>
              <a:gd name="connsiteX15" fmla="*/ 944985 w 9298618"/>
              <a:gd name="connsiteY15" fmla="*/ 252002 h 6856161"/>
              <a:gd name="connsiteX16" fmla="*/ 1196986 w 9298618"/>
              <a:gd name="connsiteY16" fmla="*/ 252002 h 6856161"/>
              <a:gd name="connsiteX17" fmla="*/ 1196986 w 9298618"/>
              <a:gd name="connsiteY17" fmla="*/ 0 h 6856161"/>
              <a:gd name="connsiteX18" fmla="*/ 944985 w 9298618"/>
              <a:gd name="connsiteY18" fmla="*/ 0 h 6856161"/>
              <a:gd name="connsiteX19" fmla="*/ 944985 w 9298618"/>
              <a:gd name="connsiteY19" fmla="*/ 252002 h 6856161"/>
              <a:gd name="connsiteX20" fmla="*/ 1260008 w 9298618"/>
              <a:gd name="connsiteY20" fmla="*/ 252002 h 6856161"/>
              <a:gd name="connsiteX21" fmla="*/ 1512009 w 9298618"/>
              <a:gd name="connsiteY21" fmla="*/ 252002 h 6856161"/>
              <a:gd name="connsiteX22" fmla="*/ 1512009 w 9298618"/>
              <a:gd name="connsiteY22" fmla="*/ 0 h 6856161"/>
              <a:gd name="connsiteX23" fmla="*/ 1260008 w 9298618"/>
              <a:gd name="connsiteY23" fmla="*/ 0 h 6856161"/>
              <a:gd name="connsiteX24" fmla="*/ 1260008 w 9298618"/>
              <a:gd name="connsiteY24" fmla="*/ 252002 h 6856161"/>
              <a:gd name="connsiteX25" fmla="*/ 1574988 w 9298618"/>
              <a:gd name="connsiteY25" fmla="*/ 252002 h 6856161"/>
              <a:gd name="connsiteX26" fmla="*/ 1826990 w 9298618"/>
              <a:gd name="connsiteY26" fmla="*/ 252002 h 6856161"/>
              <a:gd name="connsiteX27" fmla="*/ 1826990 w 9298618"/>
              <a:gd name="connsiteY27" fmla="*/ 0 h 6856161"/>
              <a:gd name="connsiteX28" fmla="*/ 1574988 w 9298618"/>
              <a:gd name="connsiteY28" fmla="*/ 0 h 6856161"/>
              <a:gd name="connsiteX29" fmla="*/ 1574988 w 9298618"/>
              <a:gd name="connsiteY29" fmla="*/ 252002 h 6856161"/>
              <a:gd name="connsiteX30" fmla="*/ 1890012 w 9298618"/>
              <a:gd name="connsiteY30" fmla="*/ 252002 h 6856161"/>
              <a:gd name="connsiteX31" fmla="*/ 2142013 w 9298618"/>
              <a:gd name="connsiteY31" fmla="*/ 252002 h 6856161"/>
              <a:gd name="connsiteX32" fmla="*/ 2142013 w 9298618"/>
              <a:gd name="connsiteY32" fmla="*/ 0 h 6856161"/>
              <a:gd name="connsiteX33" fmla="*/ 1890012 w 9298618"/>
              <a:gd name="connsiteY33" fmla="*/ 0 h 6856161"/>
              <a:gd name="connsiteX34" fmla="*/ 1890012 w 9298618"/>
              <a:gd name="connsiteY34" fmla="*/ 252002 h 6856161"/>
              <a:gd name="connsiteX35" fmla="*/ 2204992 w 9298618"/>
              <a:gd name="connsiteY35" fmla="*/ 252002 h 6856161"/>
              <a:gd name="connsiteX36" fmla="*/ 2456994 w 9298618"/>
              <a:gd name="connsiteY36" fmla="*/ 252002 h 6856161"/>
              <a:gd name="connsiteX37" fmla="*/ 2456994 w 9298618"/>
              <a:gd name="connsiteY37" fmla="*/ 0 h 6856161"/>
              <a:gd name="connsiteX38" fmla="*/ 2204992 w 9298618"/>
              <a:gd name="connsiteY38" fmla="*/ 0 h 6856161"/>
              <a:gd name="connsiteX39" fmla="*/ 2204992 w 9298618"/>
              <a:gd name="connsiteY39" fmla="*/ 252002 h 6856161"/>
              <a:gd name="connsiteX40" fmla="*/ 2520016 w 9298618"/>
              <a:gd name="connsiteY40" fmla="*/ 252002 h 6856161"/>
              <a:gd name="connsiteX41" fmla="*/ 2772017 w 9298618"/>
              <a:gd name="connsiteY41" fmla="*/ 252002 h 6856161"/>
              <a:gd name="connsiteX42" fmla="*/ 2772017 w 9298618"/>
              <a:gd name="connsiteY42" fmla="*/ 0 h 6856161"/>
              <a:gd name="connsiteX43" fmla="*/ 2520016 w 9298618"/>
              <a:gd name="connsiteY43" fmla="*/ 0 h 6856161"/>
              <a:gd name="connsiteX44" fmla="*/ 2520016 w 9298618"/>
              <a:gd name="connsiteY44" fmla="*/ 252002 h 6856161"/>
              <a:gd name="connsiteX45" fmla="*/ 2834996 w 9298618"/>
              <a:gd name="connsiteY45" fmla="*/ 252002 h 6856161"/>
              <a:gd name="connsiteX46" fmla="*/ 3086998 w 9298618"/>
              <a:gd name="connsiteY46" fmla="*/ 252002 h 6856161"/>
              <a:gd name="connsiteX47" fmla="*/ 3086998 w 9298618"/>
              <a:gd name="connsiteY47" fmla="*/ 0 h 6856161"/>
              <a:gd name="connsiteX48" fmla="*/ 2834996 w 9298618"/>
              <a:gd name="connsiteY48" fmla="*/ 0 h 6856161"/>
              <a:gd name="connsiteX49" fmla="*/ 2834996 w 9298618"/>
              <a:gd name="connsiteY49" fmla="*/ 252002 h 6856161"/>
              <a:gd name="connsiteX50" fmla="*/ 3152500 w 9298618"/>
              <a:gd name="connsiteY50" fmla="*/ 249522 h 6856161"/>
              <a:gd name="connsiteX51" fmla="*/ 3399541 w 9298618"/>
              <a:gd name="connsiteY51" fmla="*/ 249522 h 6856161"/>
              <a:gd name="connsiteX52" fmla="*/ 3399541 w 9298618"/>
              <a:gd name="connsiteY52" fmla="*/ 2480 h 6856161"/>
              <a:gd name="connsiteX53" fmla="*/ 3152500 w 9298618"/>
              <a:gd name="connsiteY53" fmla="*/ 2480 h 6856161"/>
              <a:gd name="connsiteX54" fmla="*/ 3152500 w 9298618"/>
              <a:gd name="connsiteY54" fmla="*/ 249522 h 6856161"/>
              <a:gd name="connsiteX55" fmla="*/ 3468976 w 9298618"/>
              <a:gd name="connsiteY55" fmla="*/ 248068 h 6856161"/>
              <a:gd name="connsiteX56" fmla="*/ 3713068 w 9298618"/>
              <a:gd name="connsiteY56" fmla="*/ 248068 h 6856161"/>
              <a:gd name="connsiteX57" fmla="*/ 3713068 w 9298618"/>
              <a:gd name="connsiteY57" fmla="*/ 3934 h 6856161"/>
              <a:gd name="connsiteX58" fmla="*/ 3468976 w 9298618"/>
              <a:gd name="connsiteY58" fmla="*/ 3934 h 6856161"/>
              <a:gd name="connsiteX59" fmla="*/ 3468976 w 9298618"/>
              <a:gd name="connsiteY59" fmla="*/ 248025 h 6856161"/>
              <a:gd name="connsiteX60" fmla="*/ 3787933 w 9298618"/>
              <a:gd name="connsiteY60" fmla="*/ 244092 h 6856161"/>
              <a:gd name="connsiteX61" fmla="*/ 4024115 w 9298618"/>
              <a:gd name="connsiteY61" fmla="*/ 244092 h 6856161"/>
              <a:gd name="connsiteX62" fmla="*/ 4024115 w 9298618"/>
              <a:gd name="connsiteY62" fmla="*/ 7910 h 6856161"/>
              <a:gd name="connsiteX63" fmla="*/ 3787933 w 9298618"/>
              <a:gd name="connsiteY63" fmla="*/ 7910 h 6856161"/>
              <a:gd name="connsiteX64" fmla="*/ 3787933 w 9298618"/>
              <a:gd name="connsiteY64" fmla="*/ 244092 h 6856161"/>
              <a:gd name="connsiteX65" fmla="*/ 4105864 w 9298618"/>
              <a:gd name="connsiteY65" fmla="*/ 241142 h 6856161"/>
              <a:gd name="connsiteX66" fmla="*/ 4336103 w 9298618"/>
              <a:gd name="connsiteY66" fmla="*/ 241142 h 6856161"/>
              <a:gd name="connsiteX67" fmla="*/ 4336103 w 9298618"/>
              <a:gd name="connsiteY67" fmla="*/ 10860 h 6856161"/>
              <a:gd name="connsiteX68" fmla="*/ 4105864 w 9298618"/>
              <a:gd name="connsiteY68" fmla="*/ 10860 h 6856161"/>
              <a:gd name="connsiteX69" fmla="*/ 4105864 w 9298618"/>
              <a:gd name="connsiteY69" fmla="*/ 241099 h 6856161"/>
              <a:gd name="connsiteX70" fmla="*/ 4426831 w 9298618"/>
              <a:gd name="connsiteY70" fmla="*/ 235199 h 6856161"/>
              <a:gd name="connsiteX71" fmla="*/ 4645226 w 9298618"/>
              <a:gd name="connsiteY71" fmla="*/ 235199 h 6856161"/>
              <a:gd name="connsiteX72" fmla="*/ 4645226 w 9298618"/>
              <a:gd name="connsiteY72" fmla="*/ 16803 h 6856161"/>
              <a:gd name="connsiteX73" fmla="*/ 4426831 w 9298618"/>
              <a:gd name="connsiteY73" fmla="*/ 16803 h 6856161"/>
              <a:gd name="connsiteX74" fmla="*/ 4426831 w 9298618"/>
              <a:gd name="connsiteY74" fmla="*/ 235199 h 6856161"/>
              <a:gd name="connsiteX75" fmla="*/ 4745274 w 9298618"/>
              <a:gd name="connsiteY75" fmla="*/ 231735 h 6856161"/>
              <a:gd name="connsiteX76" fmla="*/ 4956743 w 9298618"/>
              <a:gd name="connsiteY76" fmla="*/ 231735 h 6856161"/>
              <a:gd name="connsiteX77" fmla="*/ 4956743 w 9298618"/>
              <a:gd name="connsiteY77" fmla="*/ 20266 h 6856161"/>
              <a:gd name="connsiteX78" fmla="*/ 4745274 w 9298618"/>
              <a:gd name="connsiteY78" fmla="*/ 20266 h 6856161"/>
              <a:gd name="connsiteX79" fmla="*/ 4745274 w 9298618"/>
              <a:gd name="connsiteY79" fmla="*/ 231735 h 6856161"/>
              <a:gd name="connsiteX80" fmla="*/ 5066711 w 9298618"/>
              <a:gd name="connsiteY80" fmla="*/ 225322 h 6856161"/>
              <a:gd name="connsiteX81" fmla="*/ 5265354 w 9298618"/>
              <a:gd name="connsiteY81" fmla="*/ 225322 h 6856161"/>
              <a:gd name="connsiteX82" fmla="*/ 5265354 w 9298618"/>
              <a:gd name="connsiteY82" fmla="*/ 26680 h 6856161"/>
              <a:gd name="connsiteX83" fmla="*/ 5066711 w 9298618"/>
              <a:gd name="connsiteY83" fmla="*/ 26680 h 6856161"/>
              <a:gd name="connsiteX84" fmla="*/ 5066711 w 9298618"/>
              <a:gd name="connsiteY84" fmla="*/ 225322 h 6856161"/>
              <a:gd name="connsiteX85" fmla="*/ 5387634 w 9298618"/>
              <a:gd name="connsiteY85" fmla="*/ 219379 h 6856161"/>
              <a:gd name="connsiteX86" fmla="*/ 5574391 w 9298618"/>
              <a:gd name="connsiteY86" fmla="*/ 219379 h 6856161"/>
              <a:gd name="connsiteX87" fmla="*/ 5574391 w 9298618"/>
              <a:gd name="connsiteY87" fmla="*/ 32623 h 6856161"/>
              <a:gd name="connsiteX88" fmla="*/ 5387634 w 9298618"/>
              <a:gd name="connsiteY88" fmla="*/ 32623 h 6856161"/>
              <a:gd name="connsiteX89" fmla="*/ 5387634 w 9298618"/>
              <a:gd name="connsiteY89" fmla="*/ 219379 h 6856161"/>
              <a:gd name="connsiteX90" fmla="*/ 5705095 w 9298618"/>
              <a:gd name="connsiteY90" fmla="*/ 216899 h 6856161"/>
              <a:gd name="connsiteX91" fmla="*/ 5886935 w 9298618"/>
              <a:gd name="connsiteY91" fmla="*/ 216899 h 6856161"/>
              <a:gd name="connsiteX92" fmla="*/ 5886935 w 9298618"/>
              <a:gd name="connsiteY92" fmla="*/ 35060 h 6856161"/>
              <a:gd name="connsiteX93" fmla="*/ 5705095 w 9298618"/>
              <a:gd name="connsiteY93" fmla="*/ 35060 h 6856161"/>
              <a:gd name="connsiteX94" fmla="*/ 5705095 w 9298618"/>
              <a:gd name="connsiteY94" fmla="*/ 216899 h 6856161"/>
              <a:gd name="connsiteX95" fmla="*/ 6024565 w 9298618"/>
              <a:gd name="connsiteY95" fmla="*/ 212453 h 6856161"/>
              <a:gd name="connsiteX96" fmla="*/ 6197511 w 9298618"/>
              <a:gd name="connsiteY96" fmla="*/ 212453 h 6856161"/>
              <a:gd name="connsiteX97" fmla="*/ 6197511 w 9298618"/>
              <a:gd name="connsiteY97" fmla="*/ 39506 h 6856161"/>
              <a:gd name="connsiteX98" fmla="*/ 6024565 w 9298618"/>
              <a:gd name="connsiteY98" fmla="*/ 39506 h 6856161"/>
              <a:gd name="connsiteX99" fmla="*/ 6024565 w 9298618"/>
              <a:gd name="connsiteY99" fmla="*/ 212453 h 6856161"/>
              <a:gd name="connsiteX100" fmla="*/ 6661453 w 9298618"/>
              <a:gd name="connsiteY100" fmla="*/ 205569 h 6856161"/>
              <a:gd name="connsiteX101" fmla="*/ 6820546 w 9298618"/>
              <a:gd name="connsiteY101" fmla="*/ 205569 h 6856161"/>
              <a:gd name="connsiteX102" fmla="*/ 6820546 w 9298618"/>
              <a:gd name="connsiteY102" fmla="*/ 46433 h 6856161"/>
              <a:gd name="connsiteX103" fmla="*/ 6661453 w 9298618"/>
              <a:gd name="connsiteY103" fmla="*/ 46433 h 6856161"/>
              <a:gd name="connsiteX104" fmla="*/ 6661453 w 9298618"/>
              <a:gd name="connsiteY104" fmla="*/ 205526 h 6856161"/>
              <a:gd name="connsiteX105" fmla="*/ 7301846 w 9298618"/>
              <a:gd name="connsiteY105" fmla="*/ 195179 h 6856161"/>
              <a:gd name="connsiteX106" fmla="*/ 7440203 w 9298618"/>
              <a:gd name="connsiteY106" fmla="*/ 195179 h 6856161"/>
              <a:gd name="connsiteX107" fmla="*/ 7440203 w 9298618"/>
              <a:gd name="connsiteY107" fmla="*/ 56822 h 6856161"/>
              <a:gd name="connsiteX108" fmla="*/ 7301846 w 9298618"/>
              <a:gd name="connsiteY108" fmla="*/ 56822 h 6856161"/>
              <a:gd name="connsiteX109" fmla="*/ 7301846 w 9298618"/>
              <a:gd name="connsiteY109" fmla="*/ 195179 h 6856161"/>
              <a:gd name="connsiteX110" fmla="*/ 7947156 w 9298618"/>
              <a:gd name="connsiteY110" fmla="*/ 179873 h 6856161"/>
              <a:gd name="connsiteX111" fmla="*/ 8054858 w 9298618"/>
              <a:gd name="connsiteY111" fmla="*/ 179873 h 6856161"/>
              <a:gd name="connsiteX112" fmla="*/ 8054858 w 9298618"/>
              <a:gd name="connsiteY112" fmla="*/ 72171 h 6856161"/>
              <a:gd name="connsiteX113" fmla="*/ 7947156 w 9298618"/>
              <a:gd name="connsiteY113" fmla="*/ 72171 h 6856161"/>
              <a:gd name="connsiteX114" fmla="*/ 7947156 w 9298618"/>
              <a:gd name="connsiteY114" fmla="*/ 179873 h 6856161"/>
              <a:gd name="connsiteX115" fmla="*/ 8595459 w 9298618"/>
              <a:gd name="connsiteY115" fmla="*/ 161573 h 6856161"/>
              <a:gd name="connsiteX116" fmla="*/ 8666605 w 9298618"/>
              <a:gd name="connsiteY116" fmla="*/ 161573 h 6856161"/>
              <a:gd name="connsiteX117" fmla="*/ 8666605 w 9298618"/>
              <a:gd name="connsiteY117" fmla="*/ 90428 h 6856161"/>
              <a:gd name="connsiteX118" fmla="*/ 8595459 w 9298618"/>
              <a:gd name="connsiteY118" fmla="*/ 90428 h 6856161"/>
              <a:gd name="connsiteX119" fmla="*/ 8595459 w 9298618"/>
              <a:gd name="connsiteY119" fmla="*/ 161573 h 6856161"/>
              <a:gd name="connsiteX120" fmla="*/ 0 w 9298618"/>
              <a:gd name="connsiteY120" fmla="*/ 566982 h 6856161"/>
              <a:gd name="connsiteX121" fmla="*/ 252002 w 9298618"/>
              <a:gd name="connsiteY121" fmla="*/ 566982 h 6856161"/>
              <a:gd name="connsiteX122" fmla="*/ 252002 w 9298618"/>
              <a:gd name="connsiteY122" fmla="*/ 314981 h 6856161"/>
              <a:gd name="connsiteX123" fmla="*/ 0 w 9298618"/>
              <a:gd name="connsiteY123" fmla="*/ 314981 h 6856161"/>
              <a:gd name="connsiteX124" fmla="*/ 0 w 9298618"/>
              <a:gd name="connsiteY124" fmla="*/ 566982 h 6856161"/>
              <a:gd name="connsiteX125" fmla="*/ 315023 w 9298618"/>
              <a:gd name="connsiteY125" fmla="*/ 566982 h 6856161"/>
              <a:gd name="connsiteX126" fmla="*/ 567025 w 9298618"/>
              <a:gd name="connsiteY126" fmla="*/ 566982 h 6856161"/>
              <a:gd name="connsiteX127" fmla="*/ 567025 w 9298618"/>
              <a:gd name="connsiteY127" fmla="*/ 314981 h 6856161"/>
              <a:gd name="connsiteX128" fmla="*/ 315023 w 9298618"/>
              <a:gd name="connsiteY128" fmla="*/ 314981 h 6856161"/>
              <a:gd name="connsiteX129" fmla="*/ 315023 w 9298618"/>
              <a:gd name="connsiteY129" fmla="*/ 566982 h 6856161"/>
              <a:gd name="connsiteX130" fmla="*/ 630004 w 9298618"/>
              <a:gd name="connsiteY130" fmla="*/ 566982 h 6856161"/>
              <a:gd name="connsiteX131" fmla="*/ 882005 w 9298618"/>
              <a:gd name="connsiteY131" fmla="*/ 566982 h 6856161"/>
              <a:gd name="connsiteX132" fmla="*/ 882005 w 9298618"/>
              <a:gd name="connsiteY132" fmla="*/ 314981 h 6856161"/>
              <a:gd name="connsiteX133" fmla="*/ 630004 w 9298618"/>
              <a:gd name="connsiteY133" fmla="*/ 314981 h 6856161"/>
              <a:gd name="connsiteX134" fmla="*/ 630004 w 9298618"/>
              <a:gd name="connsiteY134" fmla="*/ 566982 h 6856161"/>
              <a:gd name="connsiteX135" fmla="*/ 944985 w 9298618"/>
              <a:gd name="connsiteY135" fmla="*/ 566982 h 6856161"/>
              <a:gd name="connsiteX136" fmla="*/ 1196986 w 9298618"/>
              <a:gd name="connsiteY136" fmla="*/ 566982 h 6856161"/>
              <a:gd name="connsiteX137" fmla="*/ 1196986 w 9298618"/>
              <a:gd name="connsiteY137" fmla="*/ 314981 h 6856161"/>
              <a:gd name="connsiteX138" fmla="*/ 944985 w 9298618"/>
              <a:gd name="connsiteY138" fmla="*/ 314981 h 6856161"/>
              <a:gd name="connsiteX139" fmla="*/ 944985 w 9298618"/>
              <a:gd name="connsiteY139" fmla="*/ 566982 h 6856161"/>
              <a:gd name="connsiteX140" fmla="*/ 1260008 w 9298618"/>
              <a:gd name="connsiteY140" fmla="*/ 566982 h 6856161"/>
              <a:gd name="connsiteX141" fmla="*/ 1512009 w 9298618"/>
              <a:gd name="connsiteY141" fmla="*/ 566982 h 6856161"/>
              <a:gd name="connsiteX142" fmla="*/ 1512009 w 9298618"/>
              <a:gd name="connsiteY142" fmla="*/ 314981 h 6856161"/>
              <a:gd name="connsiteX143" fmla="*/ 1260008 w 9298618"/>
              <a:gd name="connsiteY143" fmla="*/ 314981 h 6856161"/>
              <a:gd name="connsiteX144" fmla="*/ 1260008 w 9298618"/>
              <a:gd name="connsiteY144" fmla="*/ 566982 h 6856161"/>
              <a:gd name="connsiteX145" fmla="*/ 1574988 w 9298618"/>
              <a:gd name="connsiteY145" fmla="*/ 566982 h 6856161"/>
              <a:gd name="connsiteX146" fmla="*/ 1826990 w 9298618"/>
              <a:gd name="connsiteY146" fmla="*/ 566982 h 6856161"/>
              <a:gd name="connsiteX147" fmla="*/ 1826990 w 9298618"/>
              <a:gd name="connsiteY147" fmla="*/ 314981 h 6856161"/>
              <a:gd name="connsiteX148" fmla="*/ 1574988 w 9298618"/>
              <a:gd name="connsiteY148" fmla="*/ 314981 h 6856161"/>
              <a:gd name="connsiteX149" fmla="*/ 1574988 w 9298618"/>
              <a:gd name="connsiteY149" fmla="*/ 566982 h 6856161"/>
              <a:gd name="connsiteX150" fmla="*/ 1890012 w 9298618"/>
              <a:gd name="connsiteY150" fmla="*/ 566982 h 6856161"/>
              <a:gd name="connsiteX151" fmla="*/ 2142013 w 9298618"/>
              <a:gd name="connsiteY151" fmla="*/ 566982 h 6856161"/>
              <a:gd name="connsiteX152" fmla="*/ 2142013 w 9298618"/>
              <a:gd name="connsiteY152" fmla="*/ 314981 h 6856161"/>
              <a:gd name="connsiteX153" fmla="*/ 1890012 w 9298618"/>
              <a:gd name="connsiteY153" fmla="*/ 314981 h 6856161"/>
              <a:gd name="connsiteX154" fmla="*/ 1890012 w 9298618"/>
              <a:gd name="connsiteY154" fmla="*/ 566982 h 6856161"/>
              <a:gd name="connsiteX155" fmla="*/ 2204992 w 9298618"/>
              <a:gd name="connsiteY155" fmla="*/ 566982 h 6856161"/>
              <a:gd name="connsiteX156" fmla="*/ 2456994 w 9298618"/>
              <a:gd name="connsiteY156" fmla="*/ 566982 h 6856161"/>
              <a:gd name="connsiteX157" fmla="*/ 2456994 w 9298618"/>
              <a:gd name="connsiteY157" fmla="*/ 314981 h 6856161"/>
              <a:gd name="connsiteX158" fmla="*/ 2204992 w 9298618"/>
              <a:gd name="connsiteY158" fmla="*/ 314981 h 6856161"/>
              <a:gd name="connsiteX159" fmla="*/ 2204992 w 9298618"/>
              <a:gd name="connsiteY159" fmla="*/ 566982 h 6856161"/>
              <a:gd name="connsiteX160" fmla="*/ 2520016 w 9298618"/>
              <a:gd name="connsiteY160" fmla="*/ 566982 h 6856161"/>
              <a:gd name="connsiteX161" fmla="*/ 2772017 w 9298618"/>
              <a:gd name="connsiteY161" fmla="*/ 566982 h 6856161"/>
              <a:gd name="connsiteX162" fmla="*/ 2772017 w 9298618"/>
              <a:gd name="connsiteY162" fmla="*/ 314981 h 6856161"/>
              <a:gd name="connsiteX163" fmla="*/ 2520016 w 9298618"/>
              <a:gd name="connsiteY163" fmla="*/ 314981 h 6856161"/>
              <a:gd name="connsiteX164" fmla="*/ 2520016 w 9298618"/>
              <a:gd name="connsiteY164" fmla="*/ 566982 h 6856161"/>
              <a:gd name="connsiteX165" fmla="*/ 2834996 w 9298618"/>
              <a:gd name="connsiteY165" fmla="*/ 566982 h 6856161"/>
              <a:gd name="connsiteX166" fmla="*/ 3086998 w 9298618"/>
              <a:gd name="connsiteY166" fmla="*/ 566982 h 6856161"/>
              <a:gd name="connsiteX167" fmla="*/ 3086998 w 9298618"/>
              <a:gd name="connsiteY167" fmla="*/ 314981 h 6856161"/>
              <a:gd name="connsiteX168" fmla="*/ 2834996 w 9298618"/>
              <a:gd name="connsiteY168" fmla="*/ 314981 h 6856161"/>
              <a:gd name="connsiteX169" fmla="*/ 2834996 w 9298618"/>
              <a:gd name="connsiteY169" fmla="*/ 566982 h 6856161"/>
              <a:gd name="connsiteX170" fmla="*/ 3150020 w 9298618"/>
              <a:gd name="connsiteY170" fmla="*/ 566982 h 6856161"/>
              <a:gd name="connsiteX171" fmla="*/ 3402021 w 9298618"/>
              <a:gd name="connsiteY171" fmla="*/ 566982 h 6856161"/>
              <a:gd name="connsiteX172" fmla="*/ 3402021 w 9298618"/>
              <a:gd name="connsiteY172" fmla="*/ 314981 h 6856161"/>
              <a:gd name="connsiteX173" fmla="*/ 3150020 w 9298618"/>
              <a:gd name="connsiteY173" fmla="*/ 314981 h 6856161"/>
              <a:gd name="connsiteX174" fmla="*/ 3150020 w 9298618"/>
              <a:gd name="connsiteY174" fmla="*/ 566982 h 6856161"/>
              <a:gd name="connsiteX175" fmla="*/ 3465984 w 9298618"/>
              <a:gd name="connsiteY175" fmla="*/ 565999 h 6856161"/>
              <a:gd name="connsiteX176" fmla="*/ 3716018 w 9298618"/>
              <a:gd name="connsiteY176" fmla="*/ 565999 h 6856161"/>
              <a:gd name="connsiteX177" fmla="*/ 3716018 w 9298618"/>
              <a:gd name="connsiteY177" fmla="*/ 315964 h 6856161"/>
              <a:gd name="connsiteX178" fmla="*/ 3465984 w 9298618"/>
              <a:gd name="connsiteY178" fmla="*/ 315964 h 6856161"/>
              <a:gd name="connsiteX179" fmla="*/ 3465984 w 9298618"/>
              <a:gd name="connsiteY179" fmla="*/ 565999 h 6856161"/>
              <a:gd name="connsiteX180" fmla="*/ 3784470 w 9298618"/>
              <a:gd name="connsiteY180" fmla="*/ 562536 h 6856161"/>
              <a:gd name="connsiteX181" fmla="*/ 4027579 w 9298618"/>
              <a:gd name="connsiteY181" fmla="*/ 562536 h 6856161"/>
              <a:gd name="connsiteX182" fmla="*/ 4027579 w 9298618"/>
              <a:gd name="connsiteY182" fmla="*/ 319427 h 6856161"/>
              <a:gd name="connsiteX183" fmla="*/ 3784470 w 9298618"/>
              <a:gd name="connsiteY183" fmla="*/ 319427 h 6856161"/>
              <a:gd name="connsiteX184" fmla="*/ 3784470 w 9298618"/>
              <a:gd name="connsiteY184" fmla="*/ 562536 h 6856161"/>
              <a:gd name="connsiteX185" fmla="*/ 4101931 w 9298618"/>
              <a:gd name="connsiteY185" fmla="*/ 560099 h 6856161"/>
              <a:gd name="connsiteX186" fmla="*/ 4340079 w 9298618"/>
              <a:gd name="connsiteY186" fmla="*/ 560099 h 6856161"/>
              <a:gd name="connsiteX187" fmla="*/ 4340079 w 9298618"/>
              <a:gd name="connsiteY187" fmla="*/ 321950 h 6856161"/>
              <a:gd name="connsiteX188" fmla="*/ 4101931 w 9298618"/>
              <a:gd name="connsiteY188" fmla="*/ 321950 h 6856161"/>
              <a:gd name="connsiteX189" fmla="*/ 4101931 w 9298618"/>
              <a:gd name="connsiteY189" fmla="*/ 560099 h 6856161"/>
              <a:gd name="connsiteX190" fmla="*/ 4422384 w 9298618"/>
              <a:gd name="connsiteY190" fmla="*/ 554669 h 6856161"/>
              <a:gd name="connsiteX191" fmla="*/ 4649673 w 9298618"/>
              <a:gd name="connsiteY191" fmla="*/ 554669 h 6856161"/>
              <a:gd name="connsiteX192" fmla="*/ 4649673 w 9298618"/>
              <a:gd name="connsiteY192" fmla="*/ 327380 h 6856161"/>
              <a:gd name="connsiteX193" fmla="*/ 4422384 w 9298618"/>
              <a:gd name="connsiteY193" fmla="*/ 327380 h 6856161"/>
              <a:gd name="connsiteX194" fmla="*/ 4422384 w 9298618"/>
              <a:gd name="connsiteY194" fmla="*/ 554669 h 6856161"/>
              <a:gd name="connsiteX195" fmla="*/ 4740314 w 9298618"/>
              <a:gd name="connsiteY195" fmla="*/ 551676 h 6856161"/>
              <a:gd name="connsiteX196" fmla="*/ 4961660 w 9298618"/>
              <a:gd name="connsiteY196" fmla="*/ 551676 h 6856161"/>
              <a:gd name="connsiteX197" fmla="*/ 4961660 w 9298618"/>
              <a:gd name="connsiteY197" fmla="*/ 330330 h 6856161"/>
              <a:gd name="connsiteX198" fmla="*/ 4740314 w 9298618"/>
              <a:gd name="connsiteY198" fmla="*/ 330330 h 6856161"/>
              <a:gd name="connsiteX199" fmla="*/ 4740314 w 9298618"/>
              <a:gd name="connsiteY199" fmla="*/ 551676 h 6856161"/>
              <a:gd name="connsiteX200" fmla="*/ 5061281 w 9298618"/>
              <a:gd name="connsiteY200" fmla="*/ 545775 h 6856161"/>
              <a:gd name="connsiteX201" fmla="*/ 5270784 w 9298618"/>
              <a:gd name="connsiteY201" fmla="*/ 545775 h 6856161"/>
              <a:gd name="connsiteX202" fmla="*/ 5270784 w 9298618"/>
              <a:gd name="connsiteY202" fmla="*/ 336273 h 6856161"/>
              <a:gd name="connsiteX203" fmla="*/ 5061281 w 9298618"/>
              <a:gd name="connsiteY203" fmla="*/ 336273 h 6856161"/>
              <a:gd name="connsiteX204" fmla="*/ 5061281 w 9298618"/>
              <a:gd name="connsiteY204" fmla="*/ 545775 h 6856161"/>
              <a:gd name="connsiteX205" fmla="*/ 5382204 w 9298618"/>
              <a:gd name="connsiteY205" fmla="*/ 539832 h 6856161"/>
              <a:gd name="connsiteX206" fmla="*/ 5579864 w 9298618"/>
              <a:gd name="connsiteY206" fmla="*/ 539832 h 6856161"/>
              <a:gd name="connsiteX207" fmla="*/ 5579864 w 9298618"/>
              <a:gd name="connsiteY207" fmla="*/ 342173 h 6856161"/>
              <a:gd name="connsiteX208" fmla="*/ 5382204 w 9298618"/>
              <a:gd name="connsiteY208" fmla="*/ 342173 h 6856161"/>
              <a:gd name="connsiteX209" fmla="*/ 5382204 w 9298618"/>
              <a:gd name="connsiteY209" fmla="*/ 539832 h 6856161"/>
              <a:gd name="connsiteX210" fmla="*/ 6018622 w 9298618"/>
              <a:gd name="connsiteY210" fmla="*/ 533419 h 6856161"/>
              <a:gd name="connsiteX211" fmla="*/ 6203412 w 9298618"/>
              <a:gd name="connsiteY211" fmla="*/ 533419 h 6856161"/>
              <a:gd name="connsiteX212" fmla="*/ 6203412 w 9298618"/>
              <a:gd name="connsiteY212" fmla="*/ 348629 h 6856161"/>
              <a:gd name="connsiteX213" fmla="*/ 6018622 w 9298618"/>
              <a:gd name="connsiteY213" fmla="*/ 348629 h 6856161"/>
              <a:gd name="connsiteX214" fmla="*/ 6018622 w 9298618"/>
              <a:gd name="connsiteY214" fmla="*/ 533419 h 6856161"/>
              <a:gd name="connsiteX215" fmla="*/ 6335612 w 9298618"/>
              <a:gd name="connsiteY215" fmla="*/ 531410 h 6856161"/>
              <a:gd name="connsiteX216" fmla="*/ 6516468 w 9298618"/>
              <a:gd name="connsiteY216" fmla="*/ 531410 h 6856161"/>
              <a:gd name="connsiteX217" fmla="*/ 6516468 w 9298618"/>
              <a:gd name="connsiteY217" fmla="*/ 350553 h 6856161"/>
              <a:gd name="connsiteX218" fmla="*/ 6335612 w 9298618"/>
              <a:gd name="connsiteY218" fmla="*/ 350553 h 6856161"/>
              <a:gd name="connsiteX219" fmla="*/ 6335612 w 9298618"/>
              <a:gd name="connsiteY219" fmla="*/ 531410 h 6856161"/>
              <a:gd name="connsiteX220" fmla="*/ 6654569 w 9298618"/>
              <a:gd name="connsiteY220" fmla="*/ 527476 h 6856161"/>
              <a:gd name="connsiteX221" fmla="*/ 6827515 w 9298618"/>
              <a:gd name="connsiteY221" fmla="*/ 527476 h 6856161"/>
              <a:gd name="connsiteX222" fmla="*/ 6827515 w 9298618"/>
              <a:gd name="connsiteY222" fmla="*/ 354530 h 6856161"/>
              <a:gd name="connsiteX223" fmla="*/ 6654569 w 9298618"/>
              <a:gd name="connsiteY223" fmla="*/ 354530 h 6856161"/>
              <a:gd name="connsiteX224" fmla="*/ 6654569 w 9298618"/>
              <a:gd name="connsiteY224" fmla="*/ 527476 h 6856161"/>
              <a:gd name="connsiteX225" fmla="*/ 6971516 w 9298618"/>
              <a:gd name="connsiteY225" fmla="*/ 525509 h 6856161"/>
              <a:gd name="connsiteX226" fmla="*/ 7140486 w 9298618"/>
              <a:gd name="connsiteY226" fmla="*/ 525509 h 6856161"/>
              <a:gd name="connsiteX227" fmla="*/ 7140486 w 9298618"/>
              <a:gd name="connsiteY227" fmla="*/ 356539 h 6856161"/>
              <a:gd name="connsiteX228" fmla="*/ 6971516 w 9298618"/>
              <a:gd name="connsiteY228" fmla="*/ 356539 h 6856161"/>
              <a:gd name="connsiteX229" fmla="*/ 6971516 w 9298618"/>
              <a:gd name="connsiteY229" fmla="*/ 525509 h 6856161"/>
              <a:gd name="connsiteX230" fmla="*/ 7611909 w 9298618"/>
              <a:gd name="connsiteY230" fmla="*/ 515120 h 6856161"/>
              <a:gd name="connsiteX231" fmla="*/ 7760143 w 9298618"/>
              <a:gd name="connsiteY231" fmla="*/ 515120 h 6856161"/>
              <a:gd name="connsiteX232" fmla="*/ 7760143 w 9298618"/>
              <a:gd name="connsiteY232" fmla="*/ 366886 h 6856161"/>
              <a:gd name="connsiteX233" fmla="*/ 7611909 w 9298618"/>
              <a:gd name="connsiteY233" fmla="*/ 366886 h 6856161"/>
              <a:gd name="connsiteX234" fmla="*/ 7611909 w 9298618"/>
              <a:gd name="connsiteY234" fmla="*/ 515120 h 6856161"/>
              <a:gd name="connsiteX235" fmla="*/ 8258203 w 9298618"/>
              <a:gd name="connsiteY235" fmla="*/ 498830 h 6856161"/>
              <a:gd name="connsiteX236" fmla="*/ 8373815 w 9298618"/>
              <a:gd name="connsiteY236" fmla="*/ 498830 h 6856161"/>
              <a:gd name="connsiteX237" fmla="*/ 8373815 w 9298618"/>
              <a:gd name="connsiteY237" fmla="*/ 383219 h 6856161"/>
              <a:gd name="connsiteX238" fmla="*/ 8258203 w 9298618"/>
              <a:gd name="connsiteY238" fmla="*/ 383219 h 6856161"/>
              <a:gd name="connsiteX239" fmla="*/ 8258203 w 9298618"/>
              <a:gd name="connsiteY239" fmla="*/ 498830 h 6856161"/>
              <a:gd name="connsiteX240" fmla="*/ 0 w 9298618"/>
              <a:gd name="connsiteY240" fmla="*/ 882006 h 6856161"/>
              <a:gd name="connsiteX241" fmla="*/ 252002 w 9298618"/>
              <a:gd name="connsiteY241" fmla="*/ 882006 h 6856161"/>
              <a:gd name="connsiteX242" fmla="*/ 252002 w 9298618"/>
              <a:gd name="connsiteY242" fmla="*/ 630004 h 6856161"/>
              <a:gd name="connsiteX243" fmla="*/ 0 w 9298618"/>
              <a:gd name="connsiteY243" fmla="*/ 630004 h 6856161"/>
              <a:gd name="connsiteX244" fmla="*/ 0 w 9298618"/>
              <a:gd name="connsiteY244" fmla="*/ 882006 h 6856161"/>
              <a:gd name="connsiteX245" fmla="*/ 315023 w 9298618"/>
              <a:gd name="connsiteY245" fmla="*/ 882006 h 6856161"/>
              <a:gd name="connsiteX246" fmla="*/ 567025 w 9298618"/>
              <a:gd name="connsiteY246" fmla="*/ 882006 h 6856161"/>
              <a:gd name="connsiteX247" fmla="*/ 567025 w 9298618"/>
              <a:gd name="connsiteY247" fmla="*/ 630004 h 6856161"/>
              <a:gd name="connsiteX248" fmla="*/ 315023 w 9298618"/>
              <a:gd name="connsiteY248" fmla="*/ 630004 h 6856161"/>
              <a:gd name="connsiteX249" fmla="*/ 315023 w 9298618"/>
              <a:gd name="connsiteY249" fmla="*/ 882006 h 6856161"/>
              <a:gd name="connsiteX250" fmla="*/ 630004 w 9298618"/>
              <a:gd name="connsiteY250" fmla="*/ 882006 h 6856161"/>
              <a:gd name="connsiteX251" fmla="*/ 882005 w 9298618"/>
              <a:gd name="connsiteY251" fmla="*/ 882006 h 6856161"/>
              <a:gd name="connsiteX252" fmla="*/ 882005 w 9298618"/>
              <a:gd name="connsiteY252" fmla="*/ 630004 h 6856161"/>
              <a:gd name="connsiteX253" fmla="*/ 630004 w 9298618"/>
              <a:gd name="connsiteY253" fmla="*/ 630004 h 6856161"/>
              <a:gd name="connsiteX254" fmla="*/ 630004 w 9298618"/>
              <a:gd name="connsiteY254" fmla="*/ 882006 h 6856161"/>
              <a:gd name="connsiteX255" fmla="*/ 944985 w 9298618"/>
              <a:gd name="connsiteY255" fmla="*/ 882006 h 6856161"/>
              <a:gd name="connsiteX256" fmla="*/ 1196986 w 9298618"/>
              <a:gd name="connsiteY256" fmla="*/ 882006 h 6856161"/>
              <a:gd name="connsiteX257" fmla="*/ 1196986 w 9298618"/>
              <a:gd name="connsiteY257" fmla="*/ 630004 h 6856161"/>
              <a:gd name="connsiteX258" fmla="*/ 944985 w 9298618"/>
              <a:gd name="connsiteY258" fmla="*/ 630004 h 6856161"/>
              <a:gd name="connsiteX259" fmla="*/ 944985 w 9298618"/>
              <a:gd name="connsiteY259" fmla="*/ 882006 h 6856161"/>
              <a:gd name="connsiteX260" fmla="*/ 1260008 w 9298618"/>
              <a:gd name="connsiteY260" fmla="*/ 882006 h 6856161"/>
              <a:gd name="connsiteX261" fmla="*/ 1512009 w 9298618"/>
              <a:gd name="connsiteY261" fmla="*/ 882006 h 6856161"/>
              <a:gd name="connsiteX262" fmla="*/ 1512009 w 9298618"/>
              <a:gd name="connsiteY262" fmla="*/ 630004 h 6856161"/>
              <a:gd name="connsiteX263" fmla="*/ 1260008 w 9298618"/>
              <a:gd name="connsiteY263" fmla="*/ 630004 h 6856161"/>
              <a:gd name="connsiteX264" fmla="*/ 1260008 w 9298618"/>
              <a:gd name="connsiteY264" fmla="*/ 882006 h 6856161"/>
              <a:gd name="connsiteX265" fmla="*/ 1574988 w 9298618"/>
              <a:gd name="connsiteY265" fmla="*/ 882006 h 6856161"/>
              <a:gd name="connsiteX266" fmla="*/ 1826990 w 9298618"/>
              <a:gd name="connsiteY266" fmla="*/ 882006 h 6856161"/>
              <a:gd name="connsiteX267" fmla="*/ 1826990 w 9298618"/>
              <a:gd name="connsiteY267" fmla="*/ 630004 h 6856161"/>
              <a:gd name="connsiteX268" fmla="*/ 1574988 w 9298618"/>
              <a:gd name="connsiteY268" fmla="*/ 630004 h 6856161"/>
              <a:gd name="connsiteX269" fmla="*/ 1574988 w 9298618"/>
              <a:gd name="connsiteY269" fmla="*/ 882006 h 6856161"/>
              <a:gd name="connsiteX270" fmla="*/ 1890012 w 9298618"/>
              <a:gd name="connsiteY270" fmla="*/ 882006 h 6856161"/>
              <a:gd name="connsiteX271" fmla="*/ 2142013 w 9298618"/>
              <a:gd name="connsiteY271" fmla="*/ 882006 h 6856161"/>
              <a:gd name="connsiteX272" fmla="*/ 2142013 w 9298618"/>
              <a:gd name="connsiteY272" fmla="*/ 630004 h 6856161"/>
              <a:gd name="connsiteX273" fmla="*/ 1890012 w 9298618"/>
              <a:gd name="connsiteY273" fmla="*/ 630004 h 6856161"/>
              <a:gd name="connsiteX274" fmla="*/ 1890012 w 9298618"/>
              <a:gd name="connsiteY274" fmla="*/ 882006 h 6856161"/>
              <a:gd name="connsiteX275" fmla="*/ 2204992 w 9298618"/>
              <a:gd name="connsiteY275" fmla="*/ 882006 h 6856161"/>
              <a:gd name="connsiteX276" fmla="*/ 2456994 w 9298618"/>
              <a:gd name="connsiteY276" fmla="*/ 882006 h 6856161"/>
              <a:gd name="connsiteX277" fmla="*/ 2456994 w 9298618"/>
              <a:gd name="connsiteY277" fmla="*/ 630004 h 6856161"/>
              <a:gd name="connsiteX278" fmla="*/ 2204992 w 9298618"/>
              <a:gd name="connsiteY278" fmla="*/ 630004 h 6856161"/>
              <a:gd name="connsiteX279" fmla="*/ 2204992 w 9298618"/>
              <a:gd name="connsiteY279" fmla="*/ 882006 h 6856161"/>
              <a:gd name="connsiteX280" fmla="*/ 2520016 w 9298618"/>
              <a:gd name="connsiteY280" fmla="*/ 882006 h 6856161"/>
              <a:gd name="connsiteX281" fmla="*/ 2772017 w 9298618"/>
              <a:gd name="connsiteY281" fmla="*/ 882006 h 6856161"/>
              <a:gd name="connsiteX282" fmla="*/ 2772017 w 9298618"/>
              <a:gd name="connsiteY282" fmla="*/ 630004 h 6856161"/>
              <a:gd name="connsiteX283" fmla="*/ 2520016 w 9298618"/>
              <a:gd name="connsiteY283" fmla="*/ 630004 h 6856161"/>
              <a:gd name="connsiteX284" fmla="*/ 2520016 w 9298618"/>
              <a:gd name="connsiteY284" fmla="*/ 882006 h 6856161"/>
              <a:gd name="connsiteX285" fmla="*/ 2834996 w 9298618"/>
              <a:gd name="connsiteY285" fmla="*/ 882006 h 6856161"/>
              <a:gd name="connsiteX286" fmla="*/ 3086998 w 9298618"/>
              <a:gd name="connsiteY286" fmla="*/ 882006 h 6856161"/>
              <a:gd name="connsiteX287" fmla="*/ 3086998 w 9298618"/>
              <a:gd name="connsiteY287" fmla="*/ 630004 h 6856161"/>
              <a:gd name="connsiteX288" fmla="*/ 2834996 w 9298618"/>
              <a:gd name="connsiteY288" fmla="*/ 630004 h 6856161"/>
              <a:gd name="connsiteX289" fmla="*/ 2834996 w 9298618"/>
              <a:gd name="connsiteY289" fmla="*/ 882006 h 6856161"/>
              <a:gd name="connsiteX290" fmla="*/ 3150020 w 9298618"/>
              <a:gd name="connsiteY290" fmla="*/ 882006 h 6856161"/>
              <a:gd name="connsiteX291" fmla="*/ 3402021 w 9298618"/>
              <a:gd name="connsiteY291" fmla="*/ 882006 h 6856161"/>
              <a:gd name="connsiteX292" fmla="*/ 3402021 w 9298618"/>
              <a:gd name="connsiteY292" fmla="*/ 630004 h 6856161"/>
              <a:gd name="connsiteX293" fmla="*/ 3150020 w 9298618"/>
              <a:gd name="connsiteY293" fmla="*/ 630004 h 6856161"/>
              <a:gd name="connsiteX294" fmla="*/ 3150020 w 9298618"/>
              <a:gd name="connsiteY294" fmla="*/ 882006 h 6856161"/>
              <a:gd name="connsiteX295" fmla="*/ 3465000 w 9298618"/>
              <a:gd name="connsiteY295" fmla="*/ 882006 h 6856161"/>
              <a:gd name="connsiteX296" fmla="*/ 3717002 w 9298618"/>
              <a:gd name="connsiteY296" fmla="*/ 882006 h 6856161"/>
              <a:gd name="connsiteX297" fmla="*/ 3717002 w 9298618"/>
              <a:gd name="connsiteY297" fmla="*/ 630004 h 6856161"/>
              <a:gd name="connsiteX298" fmla="*/ 3465000 w 9298618"/>
              <a:gd name="connsiteY298" fmla="*/ 630004 h 6856161"/>
              <a:gd name="connsiteX299" fmla="*/ 3465000 w 9298618"/>
              <a:gd name="connsiteY299" fmla="*/ 882006 h 6856161"/>
              <a:gd name="connsiteX300" fmla="*/ 3783487 w 9298618"/>
              <a:gd name="connsiteY300" fmla="*/ 878542 h 6856161"/>
              <a:gd name="connsiteX301" fmla="*/ 4028562 w 9298618"/>
              <a:gd name="connsiteY301" fmla="*/ 878542 h 6856161"/>
              <a:gd name="connsiteX302" fmla="*/ 4028562 w 9298618"/>
              <a:gd name="connsiteY302" fmla="*/ 633467 h 6856161"/>
              <a:gd name="connsiteX303" fmla="*/ 3783487 w 9298618"/>
              <a:gd name="connsiteY303" fmla="*/ 633467 h 6856161"/>
              <a:gd name="connsiteX304" fmla="*/ 3783487 w 9298618"/>
              <a:gd name="connsiteY304" fmla="*/ 878542 h 6856161"/>
              <a:gd name="connsiteX305" fmla="*/ 4100434 w 9298618"/>
              <a:gd name="connsiteY305" fmla="*/ 876576 h 6856161"/>
              <a:gd name="connsiteX306" fmla="*/ 4341576 w 9298618"/>
              <a:gd name="connsiteY306" fmla="*/ 876576 h 6856161"/>
              <a:gd name="connsiteX307" fmla="*/ 4341576 w 9298618"/>
              <a:gd name="connsiteY307" fmla="*/ 635434 h 6856161"/>
              <a:gd name="connsiteX308" fmla="*/ 4100434 w 9298618"/>
              <a:gd name="connsiteY308" fmla="*/ 635434 h 6856161"/>
              <a:gd name="connsiteX309" fmla="*/ 4100434 w 9298618"/>
              <a:gd name="connsiteY309" fmla="*/ 876576 h 6856161"/>
              <a:gd name="connsiteX310" fmla="*/ 4420887 w 9298618"/>
              <a:gd name="connsiteY310" fmla="*/ 871146 h 6856161"/>
              <a:gd name="connsiteX311" fmla="*/ 4651126 w 9298618"/>
              <a:gd name="connsiteY311" fmla="*/ 871146 h 6856161"/>
              <a:gd name="connsiteX312" fmla="*/ 4651126 w 9298618"/>
              <a:gd name="connsiteY312" fmla="*/ 640907 h 6856161"/>
              <a:gd name="connsiteX313" fmla="*/ 4420887 w 9298618"/>
              <a:gd name="connsiteY313" fmla="*/ 640907 h 6856161"/>
              <a:gd name="connsiteX314" fmla="*/ 4420887 w 9298618"/>
              <a:gd name="connsiteY314" fmla="*/ 871146 h 6856161"/>
              <a:gd name="connsiteX315" fmla="*/ 4738861 w 9298618"/>
              <a:gd name="connsiteY315" fmla="*/ 868153 h 6856161"/>
              <a:gd name="connsiteX316" fmla="*/ 4963199 w 9298618"/>
              <a:gd name="connsiteY316" fmla="*/ 868153 h 6856161"/>
              <a:gd name="connsiteX317" fmla="*/ 4963199 w 9298618"/>
              <a:gd name="connsiteY317" fmla="*/ 643814 h 6856161"/>
              <a:gd name="connsiteX318" fmla="*/ 4738861 w 9298618"/>
              <a:gd name="connsiteY318" fmla="*/ 643814 h 6856161"/>
              <a:gd name="connsiteX319" fmla="*/ 4738861 w 9298618"/>
              <a:gd name="connsiteY319" fmla="*/ 868153 h 6856161"/>
              <a:gd name="connsiteX320" fmla="*/ 5059785 w 9298618"/>
              <a:gd name="connsiteY320" fmla="*/ 862252 h 6856161"/>
              <a:gd name="connsiteX321" fmla="*/ 5272237 w 9298618"/>
              <a:gd name="connsiteY321" fmla="*/ 862252 h 6856161"/>
              <a:gd name="connsiteX322" fmla="*/ 5272237 w 9298618"/>
              <a:gd name="connsiteY322" fmla="*/ 649800 h 6856161"/>
              <a:gd name="connsiteX323" fmla="*/ 5059785 w 9298618"/>
              <a:gd name="connsiteY323" fmla="*/ 649800 h 6856161"/>
              <a:gd name="connsiteX324" fmla="*/ 5059785 w 9298618"/>
              <a:gd name="connsiteY324" fmla="*/ 862252 h 6856161"/>
              <a:gd name="connsiteX325" fmla="*/ 5380708 w 9298618"/>
              <a:gd name="connsiteY325" fmla="*/ 856309 h 6856161"/>
              <a:gd name="connsiteX326" fmla="*/ 5581318 w 9298618"/>
              <a:gd name="connsiteY326" fmla="*/ 856309 h 6856161"/>
              <a:gd name="connsiteX327" fmla="*/ 5581318 w 9298618"/>
              <a:gd name="connsiteY327" fmla="*/ 655700 h 6856161"/>
              <a:gd name="connsiteX328" fmla="*/ 5380708 w 9298618"/>
              <a:gd name="connsiteY328" fmla="*/ 655700 h 6856161"/>
              <a:gd name="connsiteX329" fmla="*/ 5380708 w 9298618"/>
              <a:gd name="connsiteY329" fmla="*/ 856309 h 6856161"/>
              <a:gd name="connsiteX330" fmla="*/ 5697698 w 9298618"/>
              <a:gd name="connsiteY330" fmla="*/ 854343 h 6856161"/>
              <a:gd name="connsiteX331" fmla="*/ 5894374 w 9298618"/>
              <a:gd name="connsiteY331" fmla="*/ 854343 h 6856161"/>
              <a:gd name="connsiteX332" fmla="*/ 5894374 w 9298618"/>
              <a:gd name="connsiteY332" fmla="*/ 657667 h 6856161"/>
              <a:gd name="connsiteX333" fmla="*/ 5697698 w 9298618"/>
              <a:gd name="connsiteY333" fmla="*/ 657667 h 6856161"/>
              <a:gd name="connsiteX334" fmla="*/ 5697698 w 9298618"/>
              <a:gd name="connsiteY334" fmla="*/ 854343 h 6856161"/>
              <a:gd name="connsiteX335" fmla="*/ 6016655 w 9298618"/>
              <a:gd name="connsiteY335" fmla="*/ 850366 h 6856161"/>
              <a:gd name="connsiteX336" fmla="*/ 6205421 w 9298618"/>
              <a:gd name="connsiteY336" fmla="*/ 850366 h 6856161"/>
              <a:gd name="connsiteX337" fmla="*/ 6205421 w 9298618"/>
              <a:gd name="connsiteY337" fmla="*/ 661600 h 6856161"/>
              <a:gd name="connsiteX338" fmla="*/ 6016655 w 9298618"/>
              <a:gd name="connsiteY338" fmla="*/ 661600 h 6856161"/>
              <a:gd name="connsiteX339" fmla="*/ 6016655 w 9298618"/>
              <a:gd name="connsiteY339" fmla="*/ 850366 h 6856161"/>
              <a:gd name="connsiteX340" fmla="*/ 6652089 w 9298618"/>
              <a:gd name="connsiteY340" fmla="*/ 844936 h 6856161"/>
              <a:gd name="connsiteX341" fmla="*/ 6829952 w 9298618"/>
              <a:gd name="connsiteY341" fmla="*/ 844936 h 6856161"/>
              <a:gd name="connsiteX342" fmla="*/ 6829952 w 9298618"/>
              <a:gd name="connsiteY342" fmla="*/ 667073 h 6856161"/>
              <a:gd name="connsiteX343" fmla="*/ 6652089 w 9298618"/>
              <a:gd name="connsiteY343" fmla="*/ 667073 h 6856161"/>
              <a:gd name="connsiteX344" fmla="*/ 6652089 w 9298618"/>
              <a:gd name="connsiteY344" fmla="*/ 844936 h 6856161"/>
              <a:gd name="connsiteX345" fmla="*/ 6969079 w 9298618"/>
              <a:gd name="connsiteY345" fmla="*/ 842970 h 6856161"/>
              <a:gd name="connsiteX346" fmla="*/ 7143009 w 9298618"/>
              <a:gd name="connsiteY346" fmla="*/ 842970 h 6856161"/>
              <a:gd name="connsiteX347" fmla="*/ 7143009 w 9298618"/>
              <a:gd name="connsiteY347" fmla="*/ 669040 h 6856161"/>
              <a:gd name="connsiteX348" fmla="*/ 6969079 w 9298618"/>
              <a:gd name="connsiteY348" fmla="*/ 669040 h 6856161"/>
              <a:gd name="connsiteX349" fmla="*/ 6969079 w 9298618"/>
              <a:gd name="connsiteY349" fmla="*/ 842970 h 6856161"/>
              <a:gd name="connsiteX350" fmla="*/ 7289020 w 9298618"/>
              <a:gd name="connsiteY350" fmla="*/ 838010 h 6856161"/>
              <a:gd name="connsiteX351" fmla="*/ 7453073 w 9298618"/>
              <a:gd name="connsiteY351" fmla="*/ 838010 h 6856161"/>
              <a:gd name="connsiteX352" fmla="*/ 7453073 w 9298618"/>
              <a:gd name="connsiteY352" fmla="*/ 673957 h 6856161"/>
              <a:gd name="connsiteX353" fmla="*/ 7289020 w 9298618"/>
              <a:gd name="connsiteY353" fmla="*/ 673957 h 6856161"/>
              <a:gd name="connsiteX354" fmla="*/ 7289020 w 9298618"/>
              <a:gd name="connsiteY354" fmla="*/ 838010 h 6856161"/>
              <a:gd name="connsiteX355" fmla="*/ 7932833 w 9298618"/>
              <a:gd name="connsiteY355" fmla="*/ 824200 h 6856161"/>
              <a:gd name="connsiteX356" fmla="*/ 8069224 w 9298618"/>
              <a:gd name="connsiteY356" fmla="*/ 824200 h 6856161"/>
              <a:gd name="connsiteX357" fmla="*/ 8069224 w 9298618"/>
              <a:gd name="connsiteY357" fmla="*/ 687810 h 6856161"/>
              <a:gd name="connsiteX358" fmla="*/ 7932833 w 9298618"/>
              <a:gd name="connsiteY358" fmla="*/ 687810 h 6856161"/>
              <a:gd name="connsiteX359" fmla="*/ 7932833 w 9298618"/>
              <a:gd name="connsiteY359" fmla="*/ 824200 h 6856161"/>
              <a:gd name="connsiteX360" fmla="*/ 8582590 w 9298618"/>
              <a:gd name="connsiteY360" fmla="*/ 804404 h 6856161"/>
              <a:gd name="connsiteX361" fmla="*/ 8679431 w 9298618"/>
              <a:gd name="connsiteY361" fmla="*/ 804404 h 6856161"/>
              <a:gd name="connsiteX362" fmla="*/ 8679431 w 9298618"/>
              <a:gd name="connsiteY362" fmla="*/ 707563 h 6856161"/>
              <a:gd name="connsiteX363" fmla="*/ 8582590 w 9298618"/>
              <a:gd name="connsiteY363" fmla="*/ 707563 h 6856161"/>
              <a:gd name="connsiteX364" fmla="*/ 8582590 w 9298618"/>
              <a:gd name="connsiteY364" fmla="*/ 804404 h 6856161"/>
              <a:gd name="connsiteX365" fmla="*/ 0 w 9298618"/>
              <a:gd name="connsiteY365" fmla="*/ 1196986 h 6856161"/>
              <a:gd name="connsiteX366" fmla="*/ 252002 w 9298618"/>
              <a:gd name="connsiteY366" fmla="*/ 1196986 h 6856161"/>
              <a:gd name="connsiteX367" fmla="*/ 252002 w 9298618"/>
              <a:gd name="connsiteY367" fmla="*/ 944985 h 6856161"/>
              <a:gd name="connsiteX368" fmla="*/ 0 w 9298618"/>
              <a:gd name="connsiteY368" fmla="*/ 944985 h 6856161"/>
              <a:gd name="connsiteX369" fmla="*/ 0 w 9298618"/>
              <a:gd name="connsiteY369" fmla="*/ 1196986 h 6856161"/>
              <a:gd name="connsiteX370" fmla="*/ 315023 w 9298618"/>
              <a:gd name="connsiteY370" fmla="*/ 1196986 h 6856161"/>
              <a:gd name="connsiteX371" fmla="*/ 567025 w 9298618"/>
              <a:gd name="connsiteY371" fmla="*/ 1196986 h 6856161"/>
              <a:gd name="connsiteX372" fmla="*/ 567025 w 9298618"/>
              <a:gd name="connsiteY372" fmla="*/ 944985 h 6856161"/>
              <a:gd name="connsiteX373" fmla="*/ 315023 w 9298618"/>
              <a:gd name="connsiteY373" fmla="*/ 944985 h 6856161"/>
              <a:gd name="connsiteX374" fmla="*/ 315023 w 9298618"/>
              <a:gd name="connsiteY374" fmla="*/ 1196986 h 6856161"/>
              <a:gd name="connsiteX375" fmla="*/ 630004 w 9298618"/>
              <a:gd name="connsiteY375" fmla="*/ 1196986 h 6856161"/>
              <a:gd name="connsiteX376" fmla="*/ 882005 w 9298618"/>
              <a:gd name="connsiteY376" fmla="*/ 1196986 h 6856161"/>
              <a:gd name="connsiteX377" fmla="*/ 882005 w 9298618"/>
              <a:gd name="connsiteY377" fmla="*/ 944985 h 6856161"/>
              <a:gd name="connsiteX378" fmla="*/ 630004 w 9298618"/>
              <a:gd name="connsiteY378" fmla="*/ 944985 h 6856161"/>
              <a:gd name="connsiteX379" fmla="*/ 630004 w 9298618"/>
              <a:gd name="connsiteY379" fmla="*/ 1196986 h 6856161"/>
              <a:gd name="connsiteX380" fmla="*/ 944985 w 9298618"/>
              <a:gd name="connsiteY380" fmla="*/ 1196986 h 6856161"/>
              <a:gd name="connsiteX381" fmla="*/ 1196986 w 9298618"/>
              <a:gd name="connsiteY381" fmla="*/ 1196986 h 6856161"/>
              <a:gd name="connsiteX382" fmla="*/ 1196986 w 9298618"/>
              <a:gd name="connsiteY382" fmla="*/ 944985 h 6856161"/>
              <a:gd name="connsiteX383" fmla="*/ 944985 w 9298618"/>
              <a:gd name="connsiteY383" fmla="*/ 944985 h 6856161"/>
              <a:gd name="connsiteX384" fmla="*/ 944985 w 9298618"/>
              <a:gd name="connsiteY384" fmla="*/ 1196986 h 6856161"/>
              <a:gd name="connsiteX385" fmla="*/ 1260008 w 9298618"/>
              <a:gd name="connsiteY385" fmla="*/ 1196986 h 6856161"/>
              <a:gd name="connsiteX386" fmla="*/ 1512009 w 9298618"/>
              <a:gd name="connsiteY386" fmla="*/ 1196986 h 6856161"/>
              <a:gd name="connsiteX387" fmla="*/ 1512009 w 9298618"/>
              <a:gd name="connsiteY387" fmla="*/ 944985 h 6856161"/>
              <a:gd name="connsiteX388" fmla="*/ 1260008 w 9298618"/>
              <a:gd name="connsiteY388" fmla="*/ 944985 h 6856161"/>
              <a:gd name="connsiteX389" fmla="*/ 1260008 w 9298618"/>
              <a:gd name="connsiteY389" fmla="*/ 1196986 h 6856161"/>
              <a:gd name="connsiteX390" fmla="*/ 1574988 w 9298618"/>
              <a:gd name="connsiteY390" fmla="*/ 1196986 h 6856161"/>
              <a:gd name="connsiteX391" fmla="*/ 1826990 w 9298618"/>
              <a:gd name="connsiteY391" fmla="*/ 1196986 h 6856161"/>
              <a:gd name="connsiteX392" fmla="*/ 1826990 w 9298618"/>
              <a:gd name="connsiteY392" fmla="*/ 944985 h 6856161"/>
              <a:gd name="connsiteX393" fmla="*/ 1574988 w 9298618"/>
              <a:gd name="connsiteY393" fmla="*/ 944985 h 6856161"/>
              <a:gd name="connsiteX394" fmla="*/ 1574988 w 9298618"/>
              <a:gd name="connsiteY394" fmla="*/ 1196986 h 6856161"/>
              <a:gd name="connsiteX395" fmla="*/ 1890012 w 9298618"/>
              <a:gd name="connsiteY395" fmla="*/ 1196986 h 6856161"/>
              <a:gd name="connsiteX396" fmla="*/ 2142013 w 9298618"/>
              <a:gd name="connsiteY396" fmla="*/ 1196986 h 6856161"/>
              <a:gd name="connsiteX397" fmla="*/ 2142013 w 9298618"/>
              <a:gd name="connsiteY397" fmla="*/ 944985 h 6856161"/>
              <a:gd name="connsiteX398" fmla="*/ 1890012 w 9298618"/>
              <a:gd name="connsiteY398" fmla="*/ 944985 h 6856161"/>
              <a:gd name="connsiteX399" fmla="*/ 1890012 w 9298618"/>
              <a:gd name="connsiteY399" fmla="*/ 1196986 h 6856161"/>
              <a:gd name="connsiteX400" fmla="*/ 2204992 w 9298618"/>
              <a:gd name="connsiteY400" fmla="*/ 1196986 h 6856161"/>
              <a:gd name="connsiteX401" fmla="*/ 2456994 w 9298618"/>
              <a:gd name="connsiteY401" fmla="*/ 1196986 h 6856161"/>
              <a:gd name="connsiteX402" fmla="*/ 2456994 w 9298618"/>
              <a:gd name="connsiteY402" fmla="*/ 944985 h 6856161"/>
              <a:gd name="connsiteX403" fmla="*/ 2204992 w 9298618"/>
              <a:gd name="connsiteY403" fmla="*/ 944985 h 6856161"/>
              <a:gd name="connsiteX404" fmla="*/ 2204992 w 9298618"/>
              <a:gd name="connsiteY404" fmla="*/ 1196986 h 6856161"/>
              <a:gd name="connsiteX405" fmla="*/ 2520016 w 9298618"/>
              <a:gd name="connsiteY405" fmla="*/ 1196986 h 6856161"/>
              <a:gd name="connsiteX406" fmla="*/ 2772017 w 9298618"/>
              <a:gd name="connsiteY406" fmla="*/ 1196986 h 6856161"/>
              <a:gd name="connsiteX407" fmla="*/ 2772017 w 9298618"/>
              <a:gd name="connsiteY407" fmla="*/ 944985 h 6856161"/>
              <a:gd name="connsiteX408" fmla="*/ 2520016 w 9298618"/>
              <a:gd name="connsiteY408" fmla="*/ 944985 h 6856161"/>
              <a:gd name="connsiteX409" fmla="*/ 2520016 w 9298618"/>
              <a:gd name="connsiteY409" fmla="*/ 1196986 h 6856161"/>
              <a:gd name="connsiteX410" fmla="*/ 2834996 w 9298618"/>
              <a:gd name="connsiteY410" fmla="*/ 1196986 h 6856161"/>
              <a:gd name="connsiteX411" fmla="*/ 3086998 w 9298618"/>
              <a:gd name="connsiteY411" fmla="*/ 1196986 h 6856161"/>
              <a:gd name="connsiteX412" fmla="*/ 3086998 w 9298618"/>
              <a:gd name="connsiteY412" fmla="*/ 944985 h 6856161"/>
              <a:gd name="connsiteX413" fmla="*/ 2834996 w 9298618"/>
              <a:gd name="connsiteY413" fmla="*/ 944985 h 6856161"/>
              <a:gd name="connsiteX414" fmla="*/ 2834996 w 9298618"/>
              <a:gd name="connsiteY414" fmla="*/ 1196986 h 6856161"/>
              <a:gd name="connsiteX415" fmla="*/ 3150020 w 9298618"/>
              <a:gd name="connsiteY415" fmla="*/ 1196986 h 6856161"/>
              <a:gd name="connsiteX416" fmla="*/ 3402021 w 9298618"/>
              <a:gd name="connsiteY416" fmla="*/ 1196986 h 6856161"/>
              <a:gd name="connsiteX417" fmla="*/ 3402021 w 9298618"/>
              <a:gd name="connsiteY417" fmla="*/ 944985 h 6856161"/>
              <a:gd name="connsiteX418" fmla="*/ 3150020 w 9298618"/>
              <a:gd name="connsiteY418" fmla="*/ 944985 h 6856161"/>
              <a:gd name="connsiteX419" fmla="*/ 3150020 w 9298618"/>
              <a:gd name="connsiteY419" fmla="*/ 1196986 h 6856161"/>
              <a:gd name="connsiteX420" fmla="*/ 3465000 w 9298618"/>
              <a:gd name="connsiteY420" fmla="*/ 1196986 h 6856161"/>
              <a:gd name="connsiteX421" fmla="*/ 3717002 w 9298618"/>
              <a:gd name="connsiteY421" fmla="*/ 1196986 h 6856161"/>
              <a:gd name="connsiteX422" fmla="*/ 3717002 w 9298618"/>
              <a:gd name="connsiteY422" fmla="*/ 944985 h 6856161"/>
              <a:gd name="connsiteX423" fmla="*/ 3465000 w 9298618"/>
              <a:gd name="connsiteY423" fmla="*/ 944985 h 6856161"/>
              <a:gd name="connsiteX424" fmla="*/ 3465000 w 9298618"/>
              <a:gd name="connsiteY424" fmla="*/ 1196986 h 6856161"/>
              <a:gd name="connsiteX425" fmla="*/ 3781990 w 9298618"/>
              <a:gd name="connsiteY425" fmla="*/ 1195019 h 6856161"/>
              <a:gd name="connsiteX426" fmla="*/ 4030058 w 9298618"/>
              <a:gd name="connsiteY426" fmla="*/ 1195019 h 6856161"/>
              <a:gd name="connsiteX427" fmla="*/ 4030058 w 9298618"/>
              <a:gd name="connsiteY427" fmla="*/ 946951 h 6856161"/>
              <a:gd name="connsiteX428" fmla="*/ 3781990 w 9298618"/>
              <a:gd name="connsiteY428" fmla="*/ 946951 h 6856161"/>
              <a:gd name="connsiteX429" fmla="*/ 3781990 w 9298618"/>
              <a:gd name="connsiteY429" fmla="*/ 1195019 h 6856161"/>
              <a:gd name="connsiteX430" fmla="*/ 4098467 w 9298618"/>
              <a:gd name="connsiteY430" fmla="*/ 1193523 h 6856161"/>
              <a:gd name="connsiteX431" fmla="*/ 4343543 w 9298618"/>
              <a:gd name="connsiteY431" fmla="*/ 1193523 h 6856161"/>
              <a:gd name="connsiteX432" fmla="*/ 4343543 w 9298618"/>
              <a:gd name="connsiteY432" fmla="*/ 948448 h 6856161"/>
              <a:gd name="connsiteX433" fmla="*/ 4098467 w 9298618"/>
              <a:gd name="connsiteY433" fmla="*/ 948448 h 6856161"/>
              <a:gd name="connsiteX434" fmla="*/ 4098467 w 9298618"/>
              <a:gd name="connsiteY434" fmla="*/ 1193523 h 6856161"/>
              <a:gd name="connsiteX435" fmla="*/ 4418408 w 9298618"/>
              <a:gd name="connsiteY435" fmla="*/ 1188606 h 6856161"/>
              <a:gd name="connsiteX436" fmla="*/ 4653606 w 9298618"/>
              <a:gd name="connsiteY436" fmla="*/ 1188606 h 6856161"/>
              <a:gd name="connsiteX437" fmla="*/ 4653606 w 9298618"/>
              <a:gd name="connsiteY437" fmla="*/ 953407 h 6856161"/>
              <a:gd name="connsiteX438" fmla="*/ 4418408 w 9298618"/>
              <a:gd name="connsiteY438" fmla="*/ 953407 h 6856161"/>
              <a:gd name="connsiteX439" fmla="*/ 4418408 w 9298618"/>
              <a:gd name="connsiteY439" fmla="*/ 1188606 h 6856161"/>
              <a:gd name="connsiteX440" fmla="*/ 4736381 w 9298618"/>
              <a:gd name="connsiteY440" fmla="*/ 1185656 h 6856161"/>
              <a:gd name="connsiteX441" fmla="*/ 4965637 w 9298618"/>
              <a:gd name="connsiteY441" fmla="*/ 1185656 h 6856161"/>
              <a:gd name="connsiteX442" fmla="*/ 4965637 w 9298618"/>
              <a:gd name="connsiteY442" fmla="*/ 956400 h 6856161"/>
              <a:gd name="connsiteX443" fmla="*/ 4736381 w 9298618"/>
              <a:gd name="connsiteY443" fmla="*/ 956400 h 6856161"/>
              <a:gd name="connsiteX444" fmla="*/ 4736381 w 9298618"/>
              <a:gd name="connsiteY444" fmla="*/ 1185656 h 6856161"/>
              <a:gd name="connsiteX445" fmla="*/ 5057818 w 9298618"/>
              <a:gd name="connsiteY445" fmla="*/ 1179200 h 6856161"/>
              <a:gd name="connsiteX446" fmla="*/ 5274247 w 9298618"/>
              <a:gd name="connsiteY446" fmla="*/ 1179200 h 6856161"/>
              <a:gd name="connsiteX447" fmla="*/ 5274247 w 9298618"/>
              <a:gd name="connsiteY447" fmla="*/ 962771 h 6856161"/>
              <a:gd name="connsiteX448" fmla="*/ 5057818 w 9298618"/>
              <a:gd name="connsiteY448" fmla="*/ 962771 h 6856161"/>
              <a:gd name="connsiteX449" fmla="*/ 5057818 w 9298618"/>
              <a:gd name="connsiteY449" fmla="*/ 1179200 h 6856161"/>
              <a:gd name="connsiteX450" fmla="*/ 5378741 w 9298618"/>
              <a:gd name="connsiteY450" fmla="*/ 1173300 h 6856161"/>
              <a:gd name="connsiteX451" fmla="*/ 5583284 w 9298618"/>
              <a:gd name="connsiteY451" fmla="*/ 1173300 h 6856161"/>
              <a:gd name="connsiteX452" fmla="*/ 5583284 w 9298618"/>
              <a:gd name="connsiteY452" fmla="*/ 968714 h 6856161"/>
              <a:gd name="connsiteX453" fmla="*/ 5378741 w 9298618"/>
              <a:gd name="connsiteY453" fmla="*/ 968714 h 6856161"/>
              <a:gd name="connsiteX454" fmla="*/ 5378741 w 9298618"/>
              <a:gd name="connsiteY454" fmla="*/ 1173300 h 6856161"/>
              <a:gd name="connsiteX455" fmla="*/ 5696202 w 9298618"/>
              <a:gd name="connsiteY455" fmla="*/ 1170820 h 6856161"/>
              <a:gd name="connsiteX456" fmla="*/ 5895828 w 9298618"/>
              <a:gd name="connsiteY456" fmla="*/ 1170820 h 6856161"/>
              <a:gd name="connsiteX457" fmla="*/ 5895828 w 9298618"/>
              <a:gd name="connsiteY457" fmla="*/ 971194 h 6856161"/>
              <a:gd name="connsiteX458" fmla="*/ 5696202 w 9298618"/>
              <a:gd name="connsiteY458" fmla="*/ 971194 h 6856161"/>
              <a:gd name="connsiteX459" fmla="*/ 5696202 w 9298618"/>
              <a:gd name="connsiteY459" fmla="*/ 1170820 h 6856161"/>
              <a:gd name="connsiteX460" fmla="*/ 6015159 w 9298618"/>
              <a:gd name="connsiteY460" fmla="*/ 1166843 h 6856161"/>
              <a:gd name="connsiteX461" fmla="*/ 6206875 w 9298618"/>
              <a:gd name="connsiteY461" fmla="*/ 1166843 h 6856161"/>
              <a:gd name="connsiteX462" fmla="*/ 6206875 w 9298618"/>
              <a:gd name="connsiteY462" fmla="*/ 975127 h 6856161"/>
              <a:gd name="connsiteX463" fmla="*/ 6015159 w 9298618"/>
              <a:gd name="connsiteY463" fmla="*/ 975127 h 6856161"/>
              <a:gd name="connsiteX464" fmla="*/ 6015159 w 9298618"/>
              <a:gd name="connsiteY464" fmla="*/ 1166843 h 6856161"/>
              <a:gd name="connsiteX465" fmla="*/ 6331165 w 9298618"/>
              <a:gd name="connsiteY465" fmla="*/ 1165860 h 6856161"/>
              <a:gd name="connsiteX466" fmla="*/ 6520915 w 9298618"/>
              <a:gd name="connsiteY466" fmla="*/ 1165860 h 6856161"/>
              <a:gd name="connsiteX467" fmla="*/ 6520915 w 9298618"/>
              <a:gd name="connsiteY467" fmla="*/ 976111 h 6856161"/>
              <a:gd name="connsiteX468" fmla="*/ 6331165 w 9298618"/>
              <a:gd name="connsiteY468" fmla="*/ 976111 h 6856161"/>
              <a:gd name="connsiteX469" fmla="*/ 6331165 w 9298618"/>
              <a:gd name="connsiteY469" fmla="*/ 1165860 h 6856161"/>
              <a:gd name="connsiteX470" fmla="*/ 6648626 w 9298618"/>
              <a:gd name="connsiteY470" fmla="*/ 1163423 h 6856161"/>
              <a:gd name="connsiteX471" fmla="*/ 6833415 w 9298618"/>
              <a:gd name="connsiteY471" fmla="*/ 1163423 h 6856161"/>
              <a:gd name="connsiteX472" fmla="*/ 6833415 w 9298618"/>
              <a:gd name="connsiteY472" fmla="*/ 978633 h 6856161"/>
              <a:gd name="connsiteX473" fmla="*/ 6648626 w 9298618"/>
              <a:gd name="connsiteY473" fmla="*/ 978633 h 6856161"/>
              <a:gd name="connsiteX474" fmla="*/ 6648626 w 9298618"/>
              <a:gd name="connsiteY474" fmla="*/ 1163423 h 6856161"/>
              <a:gd name="connsiteX475" fmla="*/ 7284573 w 9298618"/>
              <a:gd name="connsiteY475" fmla="*/ 1157480 h 6856161"/>
              <a:gd name="connsiteX476" fmla="*/ 7457519 w 9298618"/>
              <a:gd name="connsiteY476" fmla="*/ 1157480 h 6856161"/>
              <a:gd name="connsiteX477" fmla="*/ 7457519 w 9298618"/>
              <a:gd name="connsiteY477" fmla="*/ 984534 h 6856161"/>
              <a:gd name="connsiteX478" fmla="*/ 7284573 w 9298618"/>
              <a:gd name="connsiteY478" fmla="*/ 984534 h 6856161"/>
              <a:gd name="connsiteX479" fmla="*/ 7284573 w 9298618"/>
              <a:gd name="connsiteY479" fmla="*/ 1157480 h 6856161"/>
              <a:gd name="connsiteX480" fmla="*/ 7603016 w 9298618"/>
              <a:gd name="connsiteY480" fmla="*/ 1154017 h 6856161"/>
              <a:gd name="connsiteX481" fmla="*/ 7769036 w 9298618"/>
              <a:gd name="connsiteY481" fmla="*/ 1154017 h 6856161"/>
              <a:gd name="connsiteX482" fmla="*/ 7769036 w 9298618"/>
              <a:gd name="connsiteY482" fmla="*/ 987997 h 6856161"/>
              <a:gd name="connsiteX483" fmla="*/ 7603016 w 9298618"/>
              <a:gd name="connsiteY483" fmla="*/ 987997 h 6856161"/>
              <a:gd name="connsiteX484" fmla="*/ 7603016 w 9298618"/>
              <a:gd name="connsiteY484" fmla="*/ 1154017 h 6856161"/>
              <a:gd name="connsiteX485" fmla="*/ 8247343 w 9298618"/>
              <a:gd name="connsiteY485" fmla="*/ 1139694 h 6856161"/>
              <a:gd name="connsiteX486" fmla="*/ 8384717 w 9298618"/>
              <a:gd name="connsiteY486" fmla="*/ 1139694 h 6856161"/>
              <a:gd name="connsiteX487" fmla="*/ 8384717 w 9298618"/>
              <a:gd name="connsiteY487" fmla="*/ 1002320 h 6856161"/>
              <a:gd name="connsiteX488" fmla="*/ 8247343 w 9298618"/>
              <a:gd name="connsiteY488" fmla="*/ 1002320 h 6856161"/>
              <a:gd name="connsiteX489" fmla="*/ 8247343 w 9298618"/>
              <a:gd name="connsiteY489" fmla="*/ 1139694 h 6856161"/>
              <a:gd name="connsiteX490" fmla="*/ 8905993 w 9298618"/>
              <a:gd name="connsiteY490" fmla="*/ 1111005 h 6856161"/>
              <a:gd name="connsiteX491" fmla="*/ 8986032 w 9298618"/>
              <a:gd name="connsiteY491" fmla="*/ 1111005 h 6856161"/>
              <a:gd name="connsiteX492" fmla="*/ 8986032 w 9298618"/>
              <a:gd name="connsiteY492" fmla="*/ 1030966 h 6856161"/>
              <a:gd name="connsiteX493" fmla="*/ 8905993 w 9298618"/>
              <a:gd name="connsiteY493" fmla="*/ 1030966 h 6856161"/>
              <a:gd name="connsiteX494" fmla="*/ 8905993 w 9298618"/>
              <a:gd name="connsiteY494" fmla="*/ 1111005 h 6856161"/>
              <a:gd name="connsiteX495" fmla="*/ 0 w 9298618"/>
              <a:gd name="connsiteY495" fmla="*/ 1512010 h 6856161"/>
              <a:gd name="connsiteX496" fmla="*/ 252002 w 9298618"/>
              <a:gd name="connsiteY496" fmla="*/ 1512010 h 6856161"/>
              <a:gd name="connsiteX497" fmla="*/ 252002 w 9298618"/>
              <a:gd name="connsiteY497" fmla="*/ 1260008 h 6856161"/>
              <a:gd name="connsiteX498" fmla="*/ 0 w 9298618"/>
              <a:gd name="connsiteY498" fmla="*/ 1260008 h 6856161"/>
              <a:gd name="connsiteX499" fmla="*/ 0 w 9298618"/>
              <a:gd name="connsiteY499" fmla="*/ 1512010 h 6856161"/>
              <a:gd name="connsiteX500" fmla="*/ 315023 w 9298618"/>
              <a:gd name="connsiteY500" fmla="*/ 1512010 h 6856161"/>
              <a:gd name="connsiteX501" fmla="*/ 567025 w 9298618"/>
              <a:gd name="connsiteY501" fmla="*/ 1512010 h 6856161"/>
              <a:gd name="connsiteX502" fmla="*/ 567025 w 9298618"/>
              <a:gd name="connsiteY502" fmla="*/ 1260008 h 6856161"/>
              <a:gd name="connsiteX503" fmla="*/ 315023 w 9298618"/>
              <a:gd name="connsiteY503" fmla="*/ 1260008 h 6856161"/>
              <a:gd name="connsiteX504" fmla="*/ 315023 w 9298618"/>
              <a:gd name="connsiteY504" fmla="*/ 1512010 h 6856161"/>
              <a:gd name="connsiteX505" fmla="*/ 630004 w 9298618"/>
              <a:gd name="connsiteY505" fmla="*/ 1512010 h 6856161"/>
              <a:gd name="connsiteX506" fmla="*/ 882005 w 9298618"/>
              <a:gd name="connsiteY506" fmla="*/ 1512010 h 6856161"/>
              <a:gd name="connsiteX507" fmla="*/ 882005 w 9298618"/>
              <a:gd name="connsiteY507" fmla="*/ 1260008 h 6856161"/>
              <a:gd name="connsiteX508" fmla="*/ 630004 w 9298618"/>
              <a:gd name="connsiteY508" fmla="*/ 1260008 h 6856161"/>
              <a:gd name="connsiteX509" fmla="*/ 630004 w 9298618"/>
              <a:gd name="connsiteY509" fmla="*/ 1512010 h 6856161"/>
              <a:gd name="connsiteX510" fmla="*/ 944985 w 9298618"/>
              <a:gd name="connsiteY510" fmla="*/ 1512010 h 6856161"/>
              <a:gd name="connsiteX511" fmla="*/ 1196986 w 9298618"/>
              <a:gd name="connsiteY511" fmla="*/ 1512010 h 6856161"/>
              <a:gd name="connsiteX512" fmla="*/ 1196986 w 9298618"/>
              <a:gd name="connsiteY512" fmla="*/ 1260008 h 6856161"/>
              <a:gd name="connsiteX513" fmla="*/ 944985 w 9298618"/>
              <a:gd name="connsiteY513" fmla="*/ 1260008 h 6856161"/>
              <a:gd name="connsiteX514" fmla="*/ 944985 w 9298618"/>
              <a:gd name="connsiteY514" fmla="*/ 1512010 h 6856161"/>
              <a:gd name="connsiteX515" fmla="*/ 1260008 w 9298618"/>
              <a:gd name="connsiteY515" fmla="*/ 1512010 h 6856161"/>
              <a:gd name="connsiteX516" fmla="*/ 1512009 w 9298618"/>
              <a:gd name="connsiteY516" fmla="*/ 1512010 h 6856161"/>
              <a:gd name="connsiteX517" fmla="*/ 1512009 w 9298618"/>
              <a:gd name="connsiteY517" fmla="*/ 1260008 h 6856161"/>
              <a:gd name="connsiteX518" fmla="*/ 1260008 w 9298618"/>
              <a:gd name="connsiteY518" fmla="*/ 1260008 h 6856161"/>
              <a:gd name="connsiteX519" fmla="*/ 1260008 w 9298618"/>
              <a:gd name="connsiteY519" fmla="*/ 1512010 h 6856161"/>
              <a:gd name="connsiteX520" fmla="*/ 1574988 w 9298618"/>
              <a:gd name="connsiteY520" fmla="*/ 1512010 h 6856161"/>
              <a:gd name="connsiteX521" fmla="*/ 1826990 w 9298618"/>
              <a:gd name="connsiteY521" fmla="*/ 1512010 h 6856161"/>
              <a:gd name="connsiteX522" fmla="*/ 1826990 w 9298618"/>
              <a:gd name="connsiteY522" fmla="*/ 1260008 h 6856161"/>
              <a:gd name="connsiteX523" fmla="*/ 1574988 w 9298618"/>
              <a:gd name="connsiteY523" fmla="*/ 1260008 h 6856161"/>
              <a:gd name="connsiteX524" fmla="*/ 1574988 w 9298618"/>
              <a:gd name="connsiteY524" fmla="*/ 1512010 h 6856161"/>
              <a:gd name="connsiteX525" fmla="*/ 1890012 w 9298618"/>
              <a:gd name="connsiteY525" fmla="*/ 1512010 h 6856161"/>
              <a:gd name="connsiteX526" fmla="*/ 2142013 w 9298618"/>
              <a:gd name="connsiteY526" fmla="*/ 1512010 h 6856161"/>
              <a:gd name="connsiteX527" fmla="*/ 2142013 w 9298618"/>
              <a:gd name="connsiteY527" fmla="*/ 1260008 h 6856161"/>
              <a:gd name="connsiteX528" fmla="*/ 1890012 w 9298618"/>
              <a:gd name="connsiteY528" fmla="*/ 1260008 h 6856161"/>
              <a:gd name="connsiteX529" fmla="*/ 1890012 w 9298618"/>
              <a:gd name="connsiteY529" fmla="*/ 1512010 h 6856161"/>
              <a:gd name="connsiteX530" fmla="*/ 2204992 w 9298618"/>
              <a:gd name="connsiteY530" fmla="*/ 1512010 h 6856161"/>
              <a:gd name="connsiteX531" fmla="*/ 2456994 w 9298618"/>
              <a:gd name="connsiteY531" fmla="*/ 1512010 h 6856161"/>
              <a:gd name="connsiteX532" fmla="*/ 2456994 w 9298618"/>
              <a:gd name="connsiteY532" fmla="*/ 1260008 h 6856161"/>
              <a:gd name="connsiteX533" fmla="*/ 2204992 w 9298618"/>
              <a:gd name="connsiteY533" fmla="*/ 1260008 h 6856161"/>
              <a:gd name="connsiteX534" fmla="*/ 2204992 w 9298618"/>
              <a:gd name="connsiteY534" fmla="*/ 1512010 h 6856161"/>
              <a:gd name="connsiteX535" fmla="*/ 2520016 w 9298618"/>
              <a:gd name="connsiteY535" fmla="*/ 1512010 h 6856161"/>
              <a:gd name="connsiteX536" fmla="*/ 2772017 w 9298618"/>
              <a:gd name="connsiteY536" fmla="*/ 1512010 h 6856161"/>
              <a:gd name="connsiteX537" fmla="*/ 2772017 w 9298618"/>
              <a:gd name="connsiteY537" fmla="*/ 1260008 h 6856161"/>
              <a:gd name="connsiteX538" fmla="*/ 2520016 w 9298618"/>
              <a:gd name="connsiteY538" fmla="*/ 1260008 h 6856161"/>
              <a:gd name="connsiteX539" fmla="*/ 2520016 w 9298618"/>
              <a:gd name="connsiteY539" fmla="*/ 1512010 h 6856161"/>
              <a:gd name="connsiteX540" fmla="*/ 2834996 w 9298618"/>
              <a:gd name="connsiteY540" fmla="*/ 1512010 h 6856161"/>
              <a:gd name="connsiteX541" fmla="*/ 3086998 w 9298618"/>
              <a:gd name="connsiteY541" fmla="*/ 1512010 h 6856161"/>
              <a:gd name="connsiteX542" fmla="*/ 3086998 w 9298618"/>
              <a:gd name="connsiteY542" fmla="*/ 1260008 h 6856161"/>
              <a:gd name="connsiteX543" fmla="*/ 2834996 w 9298618"/>
              <a:gd name="connsiteY543" fmla="*/ 1260008 h 6856161"/>
              <a:gd name="connsiteX544" fmla="*/ 2834996 w 9298618"/>
              <a:gd name="connsiteY544" fmla="*/ 1512010 h 6856161"/>
              <a:gd name="connsiteX545" fmla="*/ 3150020 w 9298618"/>
              <a:gd name="connsiteY545" fmla="*/ 1512010 h 6856161"/>
              <a:gd name="connsiteX546" fmla="*/ 3402021 w 9298618"/>
              <a:gd name="connsiteY546" fmla="*/ 1512010 h 6856161"/>
              <a:gd name="connsiteX547" fmla="*/ 3402021 w 9298618"/>
              <a:gd name="connsiteY547" fmla="*/ 1260008 h 6856161"/>
              <a:gd name="connsiteX548" fmla="*/ 3150020 w 9298618"/>
              <a:gd name="connsiteY548" fmla="*/ 1260008 h 6856161"/>
              <a:gd name="connsiteX549" fmla="*/ 3150020 w 9298618"/>
              <a:gd name="connsiteY549" fmla="*/ 1512010 h 6856161"/>
              <a:gd name="connsiteX550" fmla="*/ 3465000 w 9298618"/>
              <a:gd name="connsiteY550" fmla="*/ 1512010 h 6856161"/>
              <a:gd name="connsiteX551" fmla="*/ 3717002 w 9298618"/>
              <a:gd name="connsiteY551" fmla="*/ 1512010 h 6856161"/>
              <a:gd name="connsiteX552" fmla="*/ 3717002 w 9298618"/>
              <a:gd name="connsiteY552" fmla="*/ 1260008 h 6856161"/>
              <a:gd name="connsiteX553" fmla="*/ 3465000 w 9298618"/>
              <a:gd name="connsiteY553" fmla="*/ 1260008 h 6856161"/>
              <a:gd name="connsiteX554" fmla="*/ 3465000 w 9298618"/>
              <a:gd name="connsiteY554" fmla="*/ 1512010 h 6856161"/>
              <a:gd name="connsiteX555" fmla="*/ 3781007 w 9298618"/>
              <a:gd name="connsiteY555" fmla="*/ 1511026 h 6856161"/>
              <a:gd name="connsiteX556" fmla="*/ 4031042 w 9298618"/>
              <a:gd name="connsiteY556" fmla="*/ 1511026 h 6856161"/>
              <a:gd name="connsiteX557" fmla="*/ 4031042 w 9298618"/>
              <a:gd name="connsiteY557" fmla="*/ 1260991 h 6856161"/>
              <a:gd name="connsiteX558" fmla="*/ 3781007 w 9298618"/>
              <a:gd name="connsiteY558" fmla="*/ 1260991 h 6856161"/>
              <a:gd name="connsiteX559" fmla="*/ 3781007 w 9298618"/>
              <a:gd name="connsiteY559" fmla="*/ 1511026 h 6856161"/>
              <a:gd name="connsiteX560" fmla="*/ 4097997 w 9298618"/>
              <a:gd name="connsiteY560" fmla="*/ 1509059 h 6856161"/>
              <a:gd name="connsiteX561" fmla="*/ 4344056 w 9298618"/>
              <a:gd name="connsiteY561" fmla="*/ 1509059 h 6856161"/>
              <a:gd name="connsiteX562" fmla="*/ 4344056 w 9298618"/>
              <a:gd name="connsiteY562" fmla="*/ 1263001 h 6856161"/>
              <a:gd name="connsiteX563" fmla="*/ 4097997 w 9298618"/>
              <a:gd name="connsiteY563" fmla="*/ 1263001 h 6856161"/>
              <a:gd name="connsiteX564" fmla="*/ 4097997 w 9298618"/>
              <a:gd name="connsiteY564" fmla="*/ 1509059 h 6856161"/>
              <a:gd name="connsiteX565" fmla="*/ 4417425 w 9298618"/>
              <a:gd name="connsiteY565" fmla="*/ 1504613 h 6856161"/>
              <a:gd name="connsiteX566" fmla="*/ 4654590 w 9298618"/>
              <a:gd name="connsiteY566" fmla="*/ 1504613 h 6856161"/>
              <a:gd name="connsiteX567" fmla="*/ 4654590 w 9298618"/>
              <a:gd name="connsiteY567" fmla="*/ 1267447 h 6856161"/>
              <a:gd name="connsiteX568" fmla="*/ 4417425 w 9298618"/>
              <a:gd name="connsiteY568" fmla="*/ 1267447 h 6856161"/>
              <a:gd name="connsiteX569" fmla="*/ 4417425 w 9298618"/>
              <a:gd name="connsiteY569" fmla="*/ 1504613 h 6856161"/>
              <a:gd name="connsiteX570" fmla="*/ 4735868 w 9298618"/>
              <a:gd name="connsiteY570" fmla="*/ 1501150 h 6856161"/>
              <a:gd name="connsiteX571" fmla="*/ 4966107 w 9298618"/>
              <a:gd name="connsiteY571" fmla="*/ 1501150 h 6856161"/>
              <a:gd name="connsiteX572" fmla="*/ 4966107 w 9298618"/>
              <a:gd name="connsiteY572" fmla="*/ 1270911 h 6856161"/>
              <a:gd name="connsiteX573" fmla="*/ 4735868 w 9298618"/>
              <a:gd name="connsiteY573" fmla="*/ 1270911 h 6856161"/>
              <a:gd name="connsiteX574" fmla="*/ 4735868 w 9298618"/>
              <a:gd name="connsiteY574" fmla="*/ 1501150 h 6856161"/>
              <a:gd name="connsiteX575" fmla="*/ 5056834 w 9298618"/>
              <a:gd name="connsiteY575" fmla="*/ 1495206 h 6856161"/>
              <a:gd name="connsiteX576" fmla="*/ 5275230 w 9298618"/>
              <a:gd name="connsiteY576" fmla="*/ 1495206 h 6856161"/>
              <a:gd name="connsiteX577" fmla="*/ 5275230 w 9298618"/>
              <a:gd name="connsiteY577" fmla="*/ 1276811 h 6856161"/>
              <a:gd name="connsiteX578" fmla="*/ 5056834 w 9298618"/>
              <a:gd name="connsiteY578" fmla="*/ 1276811 h 6856161"/>
              <a:gd name="connsiteX579" fmla="*/ 5056834 w 9298618"/>
              <a:gd name="connsiteY579" fmla="*/ 1495206 h 6856161"/>
              <a:gd name="connsiteX580" fmla="*/ 5378228 w 9298618"/>
              <a:gd name="connsiteY580" fmla="*/ 1488793 h 6856161"/>
              <a:gd name="connsiteX581" fmla="*/ 5583797 w 9298618"/>
              <a:gd name="connsiteY581" fmla="*/ 1488793 h 6856161"/>
              <a:gd name="connsiteX582" fmla="*/ 5583797 w 9298618"/>
              <a:gd name="connsiteY582" fmla="*/ 1283224 h 6856161"/>
              <a:gd name="connsiteX583" fmla="*/ 5378228 w 9298618"/>
              <a:gd name="connsiteY583" fmla="*/ 1283224 h 6856161"/>
              <a:gd name="connsiteX584" fmla="*/ 5378228 w 9298618"/>
              <a:gd name="connsiteY584" fmla="*/ 1488793 h 6856161"/>
              <a:gd name="connsiteX585" fmla="*/ 5695732 w 9298618"/>
              <a:gd name="connsiteY585" fmla="*/ 1486313 h 6856161"/>
              <a:gd name="connsiteX586" fmla="*/ 5896341 w 9298618"/>
              <a:gd name="connsiteY586" fmla="*/ 1486313 h 6856161"/>
              <a:gd name="connsiteX587" fmla="*/ 5896341 w 9298618"/>
              <a:gd name="connsiteY587" fmla="*/ 1285704 h 6856161"/>
              <a:gd name="connsiteX588" fmla="*/ 5695732 w 9298618"/>
              <a:gd name="connsiteY588" fmla="*/ 1285704 h 6856161"/>
              <a:gd name="connsiteX589" fmla="*/ 5695732 w 9298618"/>
              <a:gd name="connsiteY589" fmla="*/ 1486313 h 6856161"/>
              <a:gd name="connsiteX590" fmla="*/ 6014175 w 9298618"/>
              <a:gd name="connsiteY590" fmla="*/ 1482850 h 6856161"/>
              <a:gd name="connsiteX591" fmla="*/ 6207858 w 9298618"/>
              <a:gd name="connsiteY591" fmla="*/ 1482850 h 6856161"/>
              <a:gd name="connsiteX592" fmla="*/ 6207858 w 9298618"/>
              <a:gd name="connsiteY592" fmla="*/ 1289167 h 6856161"/>
              <a:gd name="connsiteX593" fmla="*/ 6014175 w 9298618"/>
              <a:gd name="connsiteY593" fmla="*/ 1289167 h 6856161"/>
              <a:gd name="connsiteX594" fmla="*/ 6014175 w 9298618"/>
              <a:gd name="connsiteY594" fmla="*/ 1482850 h 6856161"/>
              <a:gd name="connsiteX595" fmla="*/ 6330652 w 9298618"/>
              <a:gd name="connsiteY595" fmla="*/ 1481354 h 6856161"/>
              <a:gd name="connsiteX596" fmla="*/ 6521385 w 9298618"/>
              <a:gd name="connsiteY596" fmla="*/ 1481354 h 6856161"/>
              <a:gd name="connsiteX597" fmla="*/ 6521385 w 9298618"/>
              <a:gd name="connsiteY597" fmla="*/ 1290621 h 6856161"/>
              <a:gd name="connsiteX598" fmla="*/ 6330652 w 9298618"/>
              <a:gd name="connsiteY598" fmla="*/ 1290621 h 6856161"/>
              <a:gd name="connsiteX599" fmla="*/ 6330652 w 9298618"/>
              <a:gd name="connsiteY599" fmla="*/ 1481354 h 6856161"/>
              <a:gd name="connsiteX600" fmla="*/ 6648113 w 9298618"/>
              <a:gd name="connsiteY600" fmla="*/ 1478917 h 6856161"/>
              <a:gd name="connsiteX601" fmla="*/ 6833886 w 9298618"/>
              <a:gd name="connsiteY601" fmla="*/ 1478917 h 6856161"/>
              <a:gd name="connsiteX602" fmla="*/ 6833886 w 9298618"/>
              <a:gd name="connsiteY602" fmla="*/ 1293144 h 6856161"/>
              <a:gd name="connsiteX603" fmla="*/ 6648113 w 9298618"/>
              <a:gd name="connsiteY603" fmla="*/ 1293144 h 6856161"/>
              <a:gd name="connsiteX604" fmla="*/ 6648113 w 9298618"/>
              <a:gd name="connsiteY604" fmla="*/ 1478917 h 6856161"/>
              <a:gd name="connsiteX605" fmla="*/ 6964119 w 9298618"/>
              <a:gd name="connsiteY605" fmla="*/ 1477891 h 6856161"/>
              <a:gd name="connsiteX606" fmla="*/ 7147926 w 9298618"/>
              <a:gd name="connsiteY606" fmla="*/ 1477891 h 6856161"/>
              <a:gd name="connsiteX607" fmla="*/ 7147926 w 9298618"/>
              <a:gd name="connsiteY607" fmla="*/ 1294084 h 6856161"/>
              <a:gd name="connsiteX608" fmla="*/ 6964119 w 9298618"/>
              <a:gd name="connsiteY608" fmla="*/ 1294084 h 6856161"/>
              <a:gd name="connsiteX609" fmla="*/ 6964119 w 9298618"/>
              <a:gd name="connsiteY609" fmla="*/ 1477891 h 6856161"/>
              <a:gd name="connsiteX610" fmla="*/ 7601050 w 9298618"/>
              <a:gd name="connsiteY610" fmla="*/ 1471007 h 6856161"/>
              <a:gd name="connsiteX611" fmla="*/ 7771046 w 9298618"/>
              <a:gd name="connsiteY611" fmla="*/ 1471007 h 6856161"/>
              <a:gd name="connsiteX612" fmla="*/ 7771046 w 9298618"/>
              <a:gd name="connsiteY612" fmla="*/ 1301011 h 6856161"/>
              <a:gd name="connsiteX613" fmla="*/ 7601050 w 9298618"/>
              <a:gd name="connsiteY613" fmla="*/ 1301011 h 6856161"/>
              <a:gd name="connsiteX614" fmla="*/ 7601050 w 9298618"/>
              <a:gd name="connsiteY614" fmla="*/ 1471007 h 6856161"/>
              <a:gd name="connsiteX615" fmla="*/ 7924453 w 9298618"/>
              <a:gd name="connsiteY615" fmla="*/ 1462584 h 6856161"/>
              <a:gd name="connsiteX616" fmla="*/ 8077647 w 9298618"/>
              <a:gd name="connsiteY616" fmla="*/ 1462584 h 6856161"/>
              <a:gd name="connsiteX617" fmla="*/ 8077647 w 9298618"/>
              <a:gd name="connsiteY617" fmla="*/ 1309391 h 6856161"/>
              <a:gd name="connsiteX618" fmla="*/ 7924453 w 9298618"/>
              <a:gd name="connsiteY618" fmla="*/ 1309391 h 6856161"/>
              <a:gd name="connsiteX619" fmla="*/ 7924453 w 9298618"/>
              <a:gd name="connsiteY619" fmla="*/ 1462584 h 6856161"/>
              <a:gd name="connsiteX620" fmla="*/ 8573227 w 9298618"/>
              <a:gd name="connsiteY620" fmla="*/ 1443814 h 6856161"/>
              <a:gd name="connsiteX621" fmla="*/ 8688837 w 9298618"/>
              <a:gd name="connsiteY621" fmla="*/ 1443814 h 6856161"/>
              <a:gd name="connsiteX622" fmla="*/ 8688837 w 9298618"/>
              <a:gd name="connsiteY622" fmla="*/ 1328203 h 6856161"/>
              <a:gd name="connsiteX623" fmla="*/ 8573227 w 9298618"/>
              <a:gd name="connsiteY623" fmla="*/ 1328203 h 6856161"/>
              <a:gd name="connsiteX624" fmla="*/ 8573227 w 9298618"/>
              <a:gd name="connsiteY624" fmla="*/ 1443814 h 6856161"/>
              <a:gd name="connsiteX625" fmla="*/ 0 w 9298618"/>
              <a:gd name="connsiteY625" fmla="*/ 1826990 h 6856161"/>
              <a:gd name="connsiteX626" fmla="*/ 252002 w 9298618"/>
              <a:gd name="connsiteY626" fmla="*/ 1826990 h 6856161"/>
              <a:gd name="connsiteX627" fmla="*/ 252002 w 9298618"/>
              <a:gd name="connsiteY627" fmla="*/ 1574988 h 6856161"/>
              <a:gd name="connsiteX628" fmla="*/ 0 w 9298618"/>
              <a:gd name="connsiteY628" fmla="*/ 1574988 h 6856161"/>
              <a:gd name="connsiteX629" fmla="*/ 0 w 9298618"/>
              <a:gd name="connsiteY629" fmla="*/ 1826990 h 6856161"/>
              <a:gd name="connsiteX630" fmla="*/ 315023 w 9298618"/>
              <a:gd name="connsiteY630" fmla="*/ 1826990 h 6856161"/>
              <a:gd name="connsiteX631" fmla="*/ 567025 w 9298618"/>
              <a:gd name="connsiteY631" fmla="*/ 1826990 h 6856161"/>
              <a:gd name="connsiteX632" fmla="*/ 567025 w 9298618"/>
              <a:gd name="connsiteY632" fmla="*/ 1574988 h 6856161"/>
              <a:gd name="connsiteX633" fmla="*/ 315023 w 9298618"/>
              <a:gd name="connsiteY633" fmla="*/ 1574988 h 6856161"/>
              <a:gd name="connsiteX634" fmla="*/ 315023 w 9298618"/>
              <a:gd name="connsiteY634" fmla="*/ 1826990 h 6856161"/>
              <a:gd name="connsiteX635" fmla="*/ 630004 w 9298618"/>
              <a:gd name="connsiteY635" fmla="*/ 1826990 h 6856161"/>
              <a:gd name="connsiteX636" fmla="*/ 882005 w 9298618"/>
              <a:gd name="connsiteY636" fmla="*/ 1826990 h 6856161"/>
              <a:gd name="connsiteX637" fmla="*/ 882005 w 9298618"/>
              <a:gd name="connsiteY637" fmla="*/ 1574988 h 6856161"/>
              <a:gd name="connsiteX638" fmla="*/ 630004 w 9298618"/>
              <a:gd name="connsiteY638" fmla="*/ 1574988 h 6856161"/>
              <a:gd name="connsiteX639" fmla="*/ 630004 w 9298618"/>
              <a:gd name="connsiteY639" fmla="*/ 1826990 h 6856161"/>
              <a:gd name="connsiteX640" fmla="*/ 944985 w 9298618"/>
              <a:gd name="connsiteY640" fmla="*/ 1826990 h 6856161"/>
              <a:gd name="connsiteX641" fmla="*/ 1196986 w 9298618"/>
              <a:gd name="connsiteY641" fmla="*/ 1826990 h 6856161"/>
              <a:gd name="connsiteX642" fmla="*/ 1196986 w 9298618"/>
              <a:gd name="connsiteY642" fmla="*/ 1574988 h 6856161"/>
              <a:gd name="connsiteX643" fmla="*/ 944985 w 9298618"/>
              <a:gd name="connsiteY643" fmla="*/ 1574988 h 6856161"/>
              <a:gd name="connsiteX644" fmla="*/ 944985 w 9298618"/>
              <a:gd name="connsiteY644" fmla="*/ 1826990 h 6856161"/>
              <a:gd name="connsiteX645" fmla="*/ 1260008 w 9298618"/>
              <a:gd name="connsiteY645" fmla="*/ 1826990 h 6856161"/>
              <a:gd name="connsiteX646" fmla="*/ 1512009 w 9298618"/>
              <a:gd name="connsiteY646" fmla="*/ 1826990 h 6856161"/>
              <a:gd name="connsiteX647" fmla="*/ 1512009 w 9298618"/>
              <a:gd name="connsiteY647" fmla="*/ 1574988 h 6856161"/>
              <a:gd name="connsiteX648" fmla="*/ 1260008 w 9298618"/>
              <a:gd name="connsiteY648" fmla="*/ 1574988 h 6856161"/>
              <a:gd name="connsiteX649" fmla="*/ 1260008 w 9298618"/>
              <a:gd name="connsiteY649" fmla="*/ 1826990 h 6856161"/>
              <a:gd name="connsiteX650" fmla="*/ 1574988 w 9298618"/>
              <a:gd name="connsiteY650" fmla="*/ 1826990 h 6856161"/>
              <a:gd name="connsiteX651" fmla="*/ 1826990 w 9298618"/>
              <a:gd name="connsiteY651" fmla="*/ 1826990 h 6856161"/>
              <a:gd name="connsiteX652" fmla="*/ 1826990 w 9298618"/>
              <a:gd name="connsiteY652" fmla="*/ 1574988 h 6856161"/>
              <a:gd name="connsiteX653" fmla="*/ 1574988 w 9298618"/>
              <a:gd name="connsiteY653" fmla="*/ 1574988 h 6856161"/>
              <a:gd name="connsiteX654" fmla="*/ 1574988 w 9298618"/>
              <a:gd name="connsiteY654" fmla="*/ 1826990 h 6856161"/>
              <a:gd name="connsiteX655" fmla="*/ 1890012 w 9298618"/>
              <a:gd name="connsiteY655" fmla="*/ 1826990 h 6856161"/>
              <a:gd name="connsiteX656" fmla="*/ 2142013 w 9298618"/>
              <a:gd name="connsiteY656" fmla="*/ 1826990 h 6856161"/>
              <a:gd name="connsiteX657" fmla="*/ 2142013 w 9298618"/>
              <a:gd name="connsiteY657" fmla="*/ 1574988 h 6856161"/>
              <a:gd name="connsiteX658" fmla="*/ 1890012 w 9298618"/>
              <a:gd name="connsiteY658" fmla="*/ 1574988 h 6856161"/>
              <a:gd name="connsiteX659" fmla="*/ 1890012 w 9298618"/>
              <a:gd name="connsiteY659" fmla="*/ 1826990 h 6856161"/>
              <a:gd name="connsiteX660" fmla="*/ 2204992 w 9298618"/>
              <a:gd name="connsiteY660" fmla="*/ 1826990 h 6856161"/>
              <a:gd name="connsiteX661" fmla="*/ 2456994 w 9298618"/>
              <a:gd name="connsiteY661" fmla="*/ 1826990 h 6856161"/>
              <a:gd name="connsiteX662" fmla="*/ 2456994 w 9298618"/>
              <a:gd name="connsiteY662" fmla="*/ 1574988 h 6856161"/>
              <a:gd name="connsiteX663" fmla="*/ 2204992 w 9298618"/>
              <a:gd name="connsiteY663" fmla="*/ 1574988 h 6856161"/>
              <a:gd name="connsiteX664" fmla="*/ 2204992 w 9298618"/>
              <a:gd name="connsiteY664" fmla="*/ 1826990 h 6856161"/>
              <a:gd name="connsiteX665" fmla="*/ 2520016 w 9298618"/>
              <a:gd name="connsiteY665" fmla="*/ 1826990 h 6856161"/>
              <a:gd name="connsiteX666" fmla="*/ 2772017 w 9298618"/>
              <a:gd name="connsiteY666" fmla="*/ 1826990 h 6856161"/>
              <a:gd name="connsiteX667" fmla="*/ 2772017 w 9298618"/>
              <a:gd name="connsiteY667" fmla="*/ 1574988 h 6856161"/>
              <a:gd name="connsiteX668" fmla="*/ 2520016 w 9298618"/>
              <a:gd name="connsiteY668" fmla="*/ 1574988 h 6856161"/>
              <a:gd name="connsiteX669" fmla="*/ 2520016 w 9298618"/>
              <a:gd name="connsiteY669" fmla="*/ 1826990 h 6856161"/>
              <a:gd name="connsiteX670" fmla="*/ 2834996 w 9298618"/>
              <a:gd name="connsiteY670" fmla="*/ 1826990 h 6856161"/>
              <a:gd name="connsiteX671" fmla="*/ 3086998 w 9298618"/>
              <a:gd name="connsiteY671" fmla="*/ 1826990 h 6856161"/>
              <a:gd name="connsiteX672" fmla="*/ 3086998 w 9298618"/>
              <a:gd name="connsiteY672" fmla="*/ 1574988 h 6856161"/>
              <a:gd name="connsiteX673" fmla="*/ 2834996 w 9298618"/>
              <a:gd name="connsiteY673" fmla="*/ 1574988 h 6856161"/>
              <a:gd name="connsiteX674" fmla="*/ 2834996 w 9298618"/>
              <a:gd name="connsiteY674" fmla="*/ 1826990 h 6856161"/>
              <a:gd name="connsiteX675" fmla="*/ 3150020 w 9298618"/>
              <a:gd name="connsiteY675" fmla="*/ 1826990 h 6856161"/>
              <a:gd name="connsiteX676" fmla="*/ 3402021 w 9298618"/>
              <a:gd name="connsiteY676" fmla="*/ 1826990 h 6856161"/>
              <a:gd name="connsiteX677" fmla="*/ 3402021 w 9298618"/>
              <a:gd name="connsiteY677" fmla="*/ 1574988 h 6856161"/>
              <a:gd name="connsiteX678" fmla="*/ 3150020 w 9298618"/>
              <a:gd name="connsiteY678" fmla="*/ 1574988 h 6856161"/>
              <a:gd name="connsiteX679" fmla="*/ 3150020 w 9298618"/>
              <a:gd name="connsiteY679" fmla="*/ 1826990 h 6856161"/>
              <a:gd name="connsiteX680" fmla="*/ 3465000 w 9298618"/>
              <a:gd name="connsiteY680" fmla="*/ 1826990 h 6856161"/>
              <a:gd name="connsiteX681" fmla="*/ 3717002 w 9298618"/>
              <a:gd name="connsiteY681" fmla="*/ 1826990 h 6856161"/>
              <a:gd name="connsiteX682" fmla="*/ 3717002 w 9298618"/>
              <a:gd name="connsiteY682" fmla="*/ 1574988 h 6856161"/>
              <a:gd name="connsiteX683" fmla="*/ 3465000 w 9298618"/>
              <a:gd name="connsiteY683" fmla="*/ 1574988 h 6856161"/>
              <a:gd name="connsiteX684" fmla="*/ 3465000 w 9298618"/>
              <a:gd name="connsiteY684" fmla="*/ 1826990 h 6856161"/>
              <a:gd name="connsiteX685" fmla="*/ 3780023 w 9298618"/>
              <a:gd name="connsiteY685" fmla="*/ 1826990 h 6856161"/>
              <a:gd name="connsiteX686" fmla="*/ 4032025 w 9298618"/>
              <a:gd name="connsiteY686" fmla="*/ 1826990 h 6856161"/>
              <a:gd name="connsiteX687" fmla="*/ 4032025 w 9298618"/>
              <a:gd name="connsiteY687" fmla="*/ 1574988 h 6856161"/>
              <a:gd name="connsiteX688" fmla="*/ 3780023 w 9298618"/>
              <a:gd name="connsiteY688" fmla="*/ 1574988 h 6856161"/>
              <a:gd name="connsiteX689" fmla="*/ 3780023 w 9298618"/>
              <a:gd name="connsiteY689" fmla="*/ 1826990 h 6856161"/>
              <a:gd name="connsiteX690" fmla="*/ 4097484 w 9298618"/>
              <a:gd name="connsiteY690" fmla="*/ 1824553 h 6856161"/>
              <a:gd name="connsiteX691" fmla="*/ 4344526 w 9298618"/>
              <a:gd name="connsiteY691" fmla="*/ 1824553 h 6856161"/>
              <a:gd name="connsiteX692" fmla="*/ 4344526 w 9298618"/>
              <a:gd name="connsiteY692" fmla="*/ 1577511 h 6856161"/>
              <a:gd name="connsiteX693" fmla="*/ 4097484 w 9298618"/>
              <a:gd name="connsiteY693" fmla="*/ 1577511 h 6856161"/>
              <a:gd name="connsiteX694" fmla="*/ 4097484 w 9298618"/>
              <a:gd name="connsiteY694" fmla="*/ 1824553 h 6856161"/>
              <a:gd name="connsiteX695" fmla="*/ 4416954 w 9298618"/>
              <a:gd name="connsiteY695" fmla="*/ 1820106 h 6856161"/>
              <a:gd name="connsiteX696" fmla="*/ 4655103 w 9298618"/>
              <a:gd name="connsiteY696" fmla="*/ 1820106 h 6856161"/>
              <a:gd name="connsiteX697" fmla="*/ 4655103 w 9298618"/>
              <a:gd name="connsiteY697" fmla="*/ 1581958 h 6856161"/>
              <a:gd name="connsiteX698" fmla="*/ 4416954 w 9298618"/>
              <a:gd name="connsiteY698" fmla="*/ 1581958 h 6856161"/>
              <a:gd name="connsiteX699" fmla="*/ 4416954 w 9298618"/>
              <a:gd name="connsiteY699" fmla="*/ 1820106 h 6856161"/>
              <a:gd name="connsiteX700" fmla="*/ 4734885 w 9298618"/>
              <a:gd name="connsiteY700" fmla="*/ 1817114 h 6856161"/>
              <a:gd name="connsiteX701" fmla="*/ 4967133 w 9298618"/>
              <a:gd name="connsiteY701" fmla="*/ 1817114 h 6856161"/>
              <a:gd name="connsiteX702" fmla="*/ 4967133 w 9298618"/>
              <a:gd name="connsiteY702" fmla="*/ 1584865 h 6856161"/>
              <a:gd name="connsiteX703" fmla="*/ 4734885 w 9298618"/>
              <a:gd name="connsiteY703" fmla="*/ 1584865 h 6856161"/>
              <a:gd name="connsiteX704" fmla="*/ 4734885 w 9298618"/>
              <a:gd name="connsiteY704" fmla="*/ 1817114 h 6856161"/>
              <a:gd name="connsiteX705" fmla="*/ 5056321 w 9298618"/>
              <a:gd name="connsiteY705" fmla="*/ 1810700 h 6856161"/>
              <a:gd name="connsiteX706" fmla="*/ 5275701 w 9298618"/>
              <a:gd name="connsiteY706" fmla="*/ 1810700 h 6856161"/>
              <a:gd name="connsiteX707" fmla="*/ 5275701 w 9298618"/>
              <a:gd name="connsiteY707" fmla="*/ 1591321 h 6856161"/>
              <a:gd name="connsiteX708" fmla="*/ 5056321 w 9298618"/>
              <a:gd name="connsiteY708" fmla="*/ 1591321 h 6856161"/>
              <a:gd name="connsiteX709" fmla="*/ 5056321 w 9298618"/>
              <a:gd name="connsiteY709" fmla="*/ 1810700 h 6856161"/>
              <a:gd name="connsiteX710" fmla="*/ 5377758 w 9298618"/>
              <a:gd name="connsiteY710" fmla="*/ 1804287 h 6856161"/>
              <a:gd name="connsiteX711" fmla="*/ 5584310 w 9298618"/>
              <a:gd name="connsiteY711" fmla="*/ 1804287 h 6856161"/>
              <a:gd name="connsiteX712" fmla="*/ 5584310 w 9298618"/>
              <a:gd name="connsiteY712" fmla="*/ 1597734 h 6856161"/>
              <a:gd name="connsiteX713" fmla="*/ 5377758 w 9298618"/>
              <a:gd name="connsiteY713" fmla="*/ 1597734 h 6856161"/>
              <a:gd name="connsiteX714" fmla="*/ 5377758 w 9298618"/>
              <a:gd name="connsiteY714" fmla="*/ 1804287 h 6856161"/>
              <a:gd name="connsiteX715" fmla="*/ 5695219 w 9298618"/>
              <a:gd name="connsiteY715" fmla="*/ 1801807 h 6856161"/>
              <a:gd name="connsiteX716" fmla="*/ 5896811 w 9298618"/>
              <a:gd name="connsiteY716" fmla="*/ 1801807 h 6856161"/>
              <a:gd name="connsiteX717" fmla="*/ 5896811 w 9298618"/>
              <a:gd name="connsiteY717" fmla="*/ 1600214 h 6856161"/>
              <a:gd name="connsiteX718" fmla="*/ 5695219 w 9298618"/>
              <a:gd name="connsiteY718" fmla="*/ 1600214 h 6856161"/>
              <a:gd name="connsiteX719" fmla="*/ 5695219 w 9298618"/>
              <a:gd name="connsiteY719" fmla="*/ 1801807 h 6856161"/>
              <a:gd name="connsiteX720" fmla="*/ 6014175 w 9298618"/>
              <a:gd name="connsiteY720" fmla="*/ 1797831 h 6856161"/>
              <a:gd name="connsiteX721" fmla="*/ 6207858 w 9298618"/>
              <a:gd name="connsiteY721" fmla="*/ 1797831 h 6856161"/>
              <a:gd name="connsiteX722" fmla="*/ 6207858 w 9298618"/>
              <a:gd name="connsiteY722" fmla="*/ 1604148 h 6856161"/>
              <a:gd name="connsiteX723" fmla="*/ 6014175 w 9298618"/>
              <a:gd name="connsiteY723" fmla="*/ 1604148 h 6856161"/>
              <a:gd name="connsiteX724" fmla="*/ 6014175 w 9298618"/>
              <a:gd name="connsiteY724" fmla="*/ 1797831 h 6856161"/>
              <a:gd name="connsiteX725" fmla="*/ 6330182 w 9298618"/>
              <a:gd name="connsiteY725" fmla="*/ 1796847 h 6856161"/>
              <a:gd name="connsiteX726" fmla="*/ 6521898 w 9298618"/>
              <a:gd name="connsiteY726" fmla="*/ 1796847 h 6856161"/>
              <a:gd name="connsiteX727" fmla="*/ 6521898 w 9298618"/>
              <a:gd name="connsiteY727" fmla="*/ 1605131 h 6856161"/>
              <a:gd name="connsiteX728" fmla="*/ 6330182 w 9298618"/>
              <a:gd name="connsiteY728" fmla="*/ 1605131 h 6856161"/>
              <a:gd name="connsiteX729" fmla="*/ 6330182 w 9298618"/>
              <a:gd name="connsiteY729" fmla="*/ 1796847 h 6856161"/>
              <a:gd name="connsiteX730" fmla="*/ 6963606 w 9298618"/>
              <a:gd name="connsiteY730" fmla="*/ 1793384 h 6856161"/>
              <a:gd name="connsiteX731" fmla="*/ 7148396 w 9298618"/>
              <a:gd name="connsiteY731" fmla="*/ 1793384 h 6856161"/>
              <a:gd name="connsiteX732" fmla="*/ 7148396 w 9298618"/>
              <a:gd name="connsiteY732" fmla="*/ 1608594 h 6856161"/>
              <a:gd name="connsiteX733" fmla="*/ 6963606 w 9298618"/>
              <a:gd name="connsiteY733" fmla="*/ 1608594 h 6856161"/>
              <a:gd name="connsiteX734" fmla="*/ 6963606 w 9298618"/>
              <a:gd name="connsiteY734" fmla="*/ 1793384 h 6856161"/>
              <a:gd name="connsiteX735" fmla="*/ 7281580 w 9298618"/>
              <a:gd name="connsiteY735" fmla="*/ 1790434 h 6856161"/>
              <a:gd name="connsiteX736" fmla="*/ 7460469 w 9298618"/>
              <a:gd name="connsiteY736" fmla="*/ 1790434 h 6856161"/>
              <a:gd name="connsiteX737" fmla="*/ 7460469 w 9298618"/>
              <a:gd name="connsiteY737" fmla="*/ 1611545 h 6856161"/>
              <a:gd name="connsiteX738" fmla="*/ 7281580 w 9298618"/>
              <a:gd name="connsiteY738" fmla="*/ 1611545 h 6856161"/>
              <a:gd name="connsiteX739" fmla="*/ 7281580 w 9298618"/>
              <a:gd name="connsiteY739" fmla="*/ 1790434 h 6856161"/>
              <a:gd name="connsiteX740" fmla="*/ 7921973 w 9298618"/>
              <a:gd name="connsiteY740" fmla="*/ 1780044 h 6856161"/>
              <a:gd name="connsiteX741" fmla="*/ 8080083 w 9298618"/>
              <a:gd name="connsiteY741" fmla="*/ 1780044 h 6856161"/>
              <a:gd name="connsiteX742" fmla="*/ 8080083 w 9298618"/>
              <a:gd name="connsiteY742" fmla="*/ 1621934 h 6856161"/>
              <a:gd name="connsiteX743" fmla="*/ 7921973 w 9298618"/>
              <a:gd name="connsiteY743" fmla="*/ 1621934 h 6856161"/>
              <a:gd name="connsiteX744" fmla="*/ 7921973 w 9298618"/>
              <a:gd name="connsiteY744" fmla="*/ 1780044 h 6856161"/>
              <a:gd name="connsiteX745" fmla="*/ 8570233 w 9298618"/>
              <a:gd name="connsiteY745" fmla="*/ 1761788 h 6856161"/>
              <a:gd name="connsiteX746" fmla="*/ 8691788 w 9298618"/>
              <a:gd name="connsiteY746" fmla="*/ 1761788 h 6856161"/>
              <a:gd name="connsiteX747" fmla="*/ 8691788 w 9298618"/>
              <a:gd name="connsiteY747" fmla="*/ 1640234 h 6856161"/>
              <a:gd name="connsiteX748" fmla="*/ 8570233 w 9298618"/>
              <a:gd name="connsiteY748" fmla="*/ 1640234 h 6856161"/>
              <a:gd name="connsiteX749" fmla="*/ 8570233 w 9298618"/>
              <a:gd name="connsiteY749" fmla="*/ 1761788 h 6856161"/>
              <a:gd name="connsiteX750" fmla="*/ 9223497 w 9298618"/>
              <a:gd name="connsiteY750" fmla="*/ 1738571 h 6856161"/>
              <a:gd name="connsiteX751" fmla="*/ 9298618 w 9298618"/>
              <a:gd name="connsiteY751" fmla="*/ 1738571 h 6856161"/>
              <a:gd name="connsiteX752" fmla="*/ 9298618 w 9298618"/>
              <a:gd name="connsiteY752" fmla="*/ 1663450 h 6856161"/>
              <a:gd name="connsiteX753" fmla="*/ 9223497 w 9298618"/>
              <a:gd name="connsiteY753" fmla="*/ 1663450 h 6856161"/>
              <a:gd name="connsiteX754" fmla="*/ 9223497 w 9298618"/>
              <a:gd name="connsiteY754" fmla="*/ 1738571 h 6856161"/>
              <a:gd name="connsiteX755" fmla="*/ 0 w 9298618"/>
              <a:gd name="connsiteY755" fmla="*/ 2142013 h 6856161"/>
              <a:gd name="connsiteX756" fmla="*/ 252002 w 9298618"/>
              <a:gd name="connsiteY756" fmla="*/ 2142013 h 6856161"/>
              <a:gd name="connsiteX757" fmla="*/ 252002 w 9298618"/>
              <a:gd name="connsiteY757" fmla="*/ 1890012 h 6856161"/>
              <a:gd name="connsiteX758" fmla="*/ 0 w 9298618"/>
              <a:gd name="connsiteY758" fmla="*/ 1890012 h 6856161"/>
              <a:gd name="connsiteX759" fmla="*/ 0 w 9298618"/>
              <a:gd name="connsiteY759" fmla="*/ 2142013 h 6856161"/>
              <a:gd name="connsiteX760" fmla="*/ 315023 w 9298618"/>
              <a:gd name="connsiteY760" fmla="*/ 2142013 h 6856161"/>
              <a:gd name="connsiteX761" fmla="*/ 567025 w 9298618"/>
              <a:gd name="connsiteY761" fmla="*/ 2142013 h 6856161"/>
              <a:gd name="connsiteX762" fmla="*/ 567025 w 9298618"/>
              <a:gd name="connsiteY762" fmla="*/ 1890012 h 6856161"/>
              <a:gd name="connsiteX763" fmla="*/ 315023 w 9298618"/>
              <a:gd name="connsiteY763" fmla="*/ 1890012 h 6856161"/>
              <a:gd name="connsiteX764" fmla="*/ 315023 w 9298618"/>
              <a:gd name="connsiteY764" fmla="*/ 2142013 h 6856161"/>
              <a:gd name="connsiteX765" fmla="*/ 630004 w 9298618"/>
              <a:gd name="connsiteY765" fmla="*/ 2142013 h 6856161"/>
              <a:gd name="connsiteX766" fmla="*/ 882005 w 9298618"/>
              <a:gd name="connsiteY766" fmla="*/ 2142013 h 6856161"/>
              <a:gd name="connsiteX767" fmla="*/ 882005 w 9298618"/>
              <a:gd name="connsiteY767" fmla="*/ 1890012 h 6856161"/>
              <a:gd name="connsiteX768" fmla="*/ 630004 w 9298618"/>
              <a:gd name="connsiteY768" fmla="*/ 1890012 h 6856161"/>
              <a:gd name="connsiteX769" fmla="*/ 630004 w 9298618"/>
              <a:gd name="connsiteY769" fmla="*/ 2142013 h 6856161"/>
              <a:gd name="connsiteX770" fmla="*/ 944985 w 9298618"/>
              <a:gd name="connsiteY770" fmla="*/ 2142013 h 6856161"/>
              <a:gd name="connsiteX771" fmla="*/ 1196986 w 9298618"/>
              <a:gd name="connsiteY771" fmla="*/ 2142013 h 6856161"/>
              <a:gd name="connsiteX772" fmla="*/ 1196986 w 9298618"/>
              <a:gd name="connsiteY772" fmla="*/ 1890012 h 6856161"/>
              <a:gd name="connsiteX773" fmla="*/ 944985 w 9298618"/>
              <a:gd name="connsiteY773" fmla="*/ 1890012 h 6856161"/>
              <a:gd name="connsiteX774" fmla="*/ 944985 w 9298618"/>
              <a:gd name="connsiteY774" fmla="*/ 2142013 h 6856161"/>
              <a:gd name="connsiteX775" fmla="*/ 1260008 w 9298618"/>
              <a:gd name="connsiteY775" fmla="*/ 2142013 h 6856161"/>
              <a:gd name="connsiteX776" fmla="*/ 1512009 w 9298618"/>
              <a:gd name="connsiteY776" fmla="*/ 2142013 h 6856161"/>
              <a:gd name="connsiteX777" fmla="*/ 1512009 w 9298618"/>
              <a:gd name="connsiteY777" fmla="*/ 1890012 h 6856161"/>
              <a:gd name="connsiteX778" fmla="*/ 1260008 w 9298618"/>
              <a:gd name="connsiteY778" fmla="*/ 1890012 h 6856161"/>
              <a:gd name="connsiteX779" fmla="*/ 1260008 w 9298618"/>
              <a:gd name="connsiteY779" fmla="*/ 2142013 h 6856161"/>
              <a:gd name="connsiteX780" fmla="*/ 1574988 w 9298618"/>
              <a:gd name="connsiteY780" fmla="*/ 2142013 h 6856161"/>
              <a:gd name="connsiteX781" fmla="*/ 1826990 w 9298618"/>
              <a:gd name="connsiteY781" fmla="*/ 2142013 h 6856161"/>
              <a:gd name="connsiteX782" fmla="*/ 1826990 w 9298618"/>
              <a:gd name="connsiteY782" fmla="*/ 1890012 h 6856161"/>
              <a:gd name="connsiteX783" fmla="*/ 1574988 w 9298618"/>
              <a:gd name="connsiteY783" fmla="*/ 1890012 h 6856161"/>
              <a:gd name="connsiteX784" fmla="*/ 1574988 w 9298618"/>
              <a:gd name="connsiteY784" fmla="*/ 2142013 h 6856161"/>
              <a:gd name="connsiteX785" fmla="*/ 1890012 w 9298618"/>
              <a:gd name="connsiteY785" fmla="*/ 2142013 h 6856161"/>
              <a:gd name="connsiteX786" fmla="*/ 2142013 w 9298618"/>
              <a:gd name="connsiteY786" fmla="*/ 2142013 h 6856161"/>
              <a:gd name="connsiteX787" fmla="*/ 2142013 w 9298618"/>
              <a:gd name="connsiteY787" fmla="*/ 1890012 h 6856161"/>
              <a:gd name="connsiteX788" fmla="*/ 1890012 w 9298618"/>
              <a:gd name="connsiteY788" fmla="*/ 1890012 h 6856161"/>
              <a:gd name="connsiteX789" fmla="*/ 1890012 w 9298618"/>
              <a:gd name="connsiteY789" fmla="*/ 2142013 h 6856161"/>
              <a:gd name="connsiteX790" fmla="*/ 2204992 w 9298618"/>
              <a:gd name="connsiteY790" fmla="*/ 2142013 h 6856161"/>
              <a:gd name="connsiteX791" fmla="*/ 2456994 w 9298618"/>
              <a:gd name="connsiteY791" fmla="*/ 2142013 h 6856161"/>
              <a:gd name="connsiteX792" fmla="*/ 2456994 w 9298618"/>
              <a:gd name="connsiteY792" fmla="*/ 1890012 h 6856161"/>
              <a:gd name="connsiteX793" fmla="*/ 2204992 w 9298618"/>
              <a:gd name="connsiteY793" fmla="*/ 1890012 h 6856161"/>
              <a:gd name="connsiteX794" fmla="*/ 2204992 w 9298618"/>
              <a:gd name="connsiteY794" fmla="*/ 2142013 h 6856161"/>
              <a:gd name="connsiteX795" fmla="*/ 2520016 w 9298618"/>
              <a:gd name="connsiteY795" fmla="*/ 2142013 h 6856161"/>
              <a:gd name="connsiteX796" fmla="*/ 2772017 w 9298618"/>
              <a:gd name="connsiteY796" fmla="*/ 2142013 h 6856161"/>
              <a:gd name="connsiteX797" fmla="*/ 2772017 w 9298618"/>
              <a:gd name="connsiteY797" fmla="*/ 1890012 h 6856161"/>
              <a:gd name="connsiteX798" fmla="*/ 2520016 w 9298618"/>
              <a:gd name="connsiteY798" fmla="*/ 1890012 h 6856161"/>
              <a:gd name="connsiteX799" fmla="*/ 2520016 w 9298618"/>
              <a:gd name="connsiteY799" fmla="*/ 2142013 h 6856161"/>
              <a:gd name="connsiteX800" fmla="*/ 2834996 w 9298618"/>
              <a:gd name="connsiteY800" fmla="*/ 2142013 h 6856161"/>
              <a:gd name="connsiteX801" fmla="*/ 3086998 w 9298618"/>
              <a:gd name="connsiteY801" fmla="*/ 2142013 h 6856161"/>
              <a:gd name="connsiteX802" fmla="*/ 3086998 w 9298618"/>
              <a:gd name="connsiteY802" fmla="*/ 1890012 h 6856161"/>
              <a:gd name="connsiteX803" fmla="*/ 2834996 w 9298618"/>
              <a:gd name="connsiteY803" fmla="*/ 1890012 h 6856161"/>
              <a:gd name="connsiteX804" fmla="*/ 2834996 w 9298618"/>
              <a:gd name="connsiteY804" fmla="*/ 2142013 h 6856161"/>
              <a:gd name="connsiteX805" fmla="*/ 3150020 w 9298618"/>
              <a:gd name="connsiteY805" fmla="*/ 2142013 h 6856161"/>
              <a:gd name="connsiteX806" fmla="*/ 3402021 w 9298618"/>
              <a:gd name="connsiteY806" fmla="*/ 2142013 h 6856161"/>
              <a:gd name="connsiteX807" fmla="*/ 3402021 w 9298618"/>
              <a:gd name="connsiteY807" fmla="*/ 1890012 h 6856161"/>
              <a:gd name="connsiteX808" fmla="*/ 3150020 w 9298618"/>
              <a:gd name="connsiteY808" fmla="*/ 1890012 h 6856161"/>
              <a:gd name="connsiteX809" fmla="*/ 3150020 w 9298618"/>
              <a:gd name="connsiteY809" fmla="*/ 2142013 h 6856161"/>
              <a:gd name="connsiteX810" fmla="*/ 3465000 w 9298618"/>
              <a:gd name="connsiteY810" fmla="*/ 2142013 h 6856161"/>
              <a:gd name="connsiteX811" fmla="*/ 3717002 w 9298618"/>
              <a:gd name="connsiteY811" fmla="*/ 2142013 h 6856161"/>
              <a:gd name="connsiteX812" fmla="*/ 3717002 w 9298618"/>
              <a:gd name="connsiteY812" fmla="*/ 1890012 h 6856161"/>
              <a:gd name="connsiteX813" fmla="*/ 3465000 w 9298618"/>
              <a:gd name="connsiteY813" fmla="*/ 1890012 h 6856161"/>
              <a:gd name="connsiteX814" fmla="*/ 3465000 w 9298618"/>
              <a:gd name="connsiteY814" fmla="*/ 2142013 h 6856161"/>
              <a:gd name="connsiteX815" fmla="*/ 3780023 w 9298618"/>
              <a:gd name="connsiteY815" fmla="*/ 2142013 h 6856161"/>
              <a:gd name="connsiteX816" fmla="*/ 4032025 w 9298618"/>
              <a:gd name="connsiteY816" fmla="*/ 2142013 h 6856161"/>
              <a:gd name="connsiteX817" fmla="*/ 4032025 w 9298618"/>
              <a:gd name="connsiteY817" fmla="*/ 1890012 h 6856161"/>
              <a:gd name="connsiteX818" fmla="*/ 3780023 w 9298618"/>
              <a:gd name="connsiteY818" fmla="*/ 1890012 h 6856161"/>
              <a:gd name="connsiteX819" fmla="*/ 3780023 w 9298618"/>
              <a:gd name="connsiteY819" fmla="*/ 2142013 h 6856161"/>
              <a:gd name="connsiteX820" fmla="*/ 4096971 w 9298618"/>
              <a:gd name="connsiteY820" fmla="*/ 2140047 h 6856161"/>
              <a:gd name="connsiteX821" fmla="*/ 4345039 w 9298618"/>
              <a:gd name="connsiteY821" fmla="*/ 2140047 h 6856161"/>
              <a:gd name="connsiteX822" fmla="*/ 4345039 w 9298618"/>
              <a:gd name="connsiteY822" fmla="*/ 1891979 h 6856161"/>
              <a:gd name="connsiteX823" fmla="*/ 4096971 w 9298618"/>
              <a:gd name="connsiteY823" fmla="*/ 1891979 h 6856161"/>
              <a:gd name="connsiteX824" fmla="*/ 4096971 w 9298618"/>
              <a:gd name="connsiteY824" fmla="*/ 2140047 h 6856161"/>
              <a:gd name="connsiteX825" fmla="*/ 4416441 w 9298618"/>
              <a:gd name="connsiteY825" fmla="*/ 2135600 h 6856161"/>
              <a:gd name="connsiteX826" fmla="*/ 4655573 w 9298618"/>
              <a:gd name="connsiteY826" fmla="*/ 2135600 h 6856161"/>
              <a:gd name="connsiteX827" fmla="*/ 4655573 w 9298618"/>
              <a:gd name="connsiteY827" fmla="*/ 1896468 h 6856161"/>
              <a:gd name="connsiteX828" fmla="*/ 4416441 w 9298618"/>
              <a:gd name="connsiteY828" fmla="*/ 1896468 h 6856161"/>
              <a:gd name="connsiteX829" fmla="*/ 4416441 w 9298618"/>
              <a:gd name="connsiteY829" fmla="*/ 2135600 h 6856161"/>
              <a:gd name="connsiteX830" fmla="*/ 4734885 w 9298618"/>
              <a:gd name="connsiteY830" fmla="*/ 2132137 h 6856161"/>
              <a:gd name="connsiteX831" fmla="*/ 4967133 w 9298618"/>
              <a:gd name="connsiteY831" fmla="*/ 2132137 h 6856161"/>
              <a:gd name="connsiteX832" fmla="*/ 4967133 w 9298618"/>
              <a:gd name="connsiteY832" fmla="*/ 1899888 h 6856161"/>
              <a:gd name="connsiteX833" fmla="*/ 4734885 w 9298618"/>
              <a:gd name="connsiteY833" fmla="*/ 1899888 h 6856161"/>
              <a:gd name="connsiteX834" fmla="*/ 4734885 w 9298618"/>
              <a:gd name="connsiteY834" fmla="*/ 2132137 h 6856161"/>
              <a:gd name="connsiteX835" fmla="*/ 5056321 w 9298618"/>
              <a:gd name="connsiteY835" fmla="*/ 2125681 h 6856161"/>
              <a:gd name="connsiteX836" fmla="*/ 5275701 w 9298618"/>
              <a:gd name="connsiteY836" fmla="*/ 2125681 h 6856161"/>
              <a:gd name="connsiteX837" fmla="*/ 5275701 w 9298618"/>
              <a:gd name="connsiteY837" fmla="*/ 1906302 h 6856161"/>
              <a:gd name="connsiteX838" fmla="*/ 5056321 w 9298618"/>
              <a:gd name="connsiteY838" fmla="*/ 1906302 h 6856161"/>
              <a:gd name="connsiteX839" fmla="*/ 5056321 w 9298618"/>
              <a:gd name="connsiteY839" fmla="*/ 2125681 h 6856161"/>
              <a:gd name="connsiteX840" fmla="*/ 5377758 w 9298618"/>
              <a:gd name="connsiteY840" fmla="*/ 2119268 h 6856161"/>
              <a:gd name="connsiteX841" fmla="*/ 5584310 w 9298618"/>
              <a:gd name="connsiteY841" fmla="*/ 2119268 h 6856161"/>
              <a:gd name="connsiteX842" fmla="*/ 5584310 w 9298618"/>
              <a:gd name="connsiteY842" fmla="*/ 1912715 h 6856161"/>
              <a:gd name="connsiteX843" fmla="*/ 5377758 w 9298618"/>
              <a:gd name="connsiteY843" fmla="*/ 1912715 h 6856161"/>
              <a:gd name="connsiteX844" fmla="*/ 5377758 w 9298618"/>
              <a:gd name="connsiteY844" fmla="*/ 2119268 h 6856161"/>
              <a:gd name="connsiteX845" fmla="*/ 5695219 w 9298618"/>
              <a:gd name="connsiteY845" fmla="*/ 2116788 h 6856161"/>
              <a:gd name="connsiteX846" fmla="*/ 5896811 w 9298618"/>
              <a:gd name="connsiteY846" fmla="*/ 2116788 h 6856161"/>
              <a:gd name="connsiteX847" fmla="*/ 5896811 w 9298618"/>
              <a:gd name="connsiteY847" fmla="*/ 1915195 h 6856161"/>
              <a:gd name="connsiteX848" fmla="*/ 5695219 w 9298618"/>
              <a:gd name="connsiteY848" fmla="*/ 1915195 h 6856161"/>
              <a:gd name="connsiteX849" fmla="*/ 5695219 w 9298618"/>
              <a:gd name="connsiteY849" fmla="*/ 2116788 h 6856161"/>
              <a:gd name="connsiteX850" fmla="*/ 6014175 w 9298618"/>
              <a:gd name="connsiteY850" fmla="*/ 2112854 h 6856161"/>
              <a:gd name="connsiteX851" fmla="*/ 6207858 w 9298618"/>
              <a:gd name="connsiteY851" fmla="*/ 2112854 h 6856161"/>
              <a:gd name="connsiteX852" fmla="*/ 6207858 w 9298618"/>
              <a:gd name="connsiteY852" fmla="*/ 1919171 h 6856161"/>
              <a:gd name="connsiteX853" fmla="*/ 6014175 w 9298618"/>
              <a:gd name="connsiteY853" fmla="*/ 1919171 h 6856161"/>
              <a:gd name="connsiteX854" fmla="*/ 6014175 w 9298618"/>
              <a:gd name="connsiteY854" fmla="*/ 2112854 h 6856161"/>
              <a:gd name="connsiteX855" fmla="*/ 6330182 w 9298618"/>
              <a:gd name="connsiteY855" fmla="*/ 2111871 h 6856161"/>
              <a:gd name="connsiteX856" fmla="*/ 6521898 w 9298618"/>
              <a:gd name="connsiteY856" fmla="*/ 2111871 h 6856161"/>
              <a:gd name="connsiteX857" fmla="*/ 6521898 w 9298618"/>
              <a:gd name="connsiteY857" fmla="*/ 1920155 h 6856161"/>
              <a:gd name="connsiteX858" fmla="*/ 6330182 w 9298618"/>
              <a:gd name="connsiteY858" fmla="*/ 1920155 h 6856161"/>
              <a:gd name="connsiteX859" fmla="*/ 6330182 w 9298618"/>
              <a:gd name="connsiteY859" fmla="*/ 2111871 h 6856161"/>
              <a:gd name="connsiteX860" fmla="*/ 6647643 w 9298618"/>
              <a:gd name="connsiteY860" fmla="*/ 2109391 h 6856161"/>
              <a:gd name="connsiteX861" fmla="*/ 6834399 w 9298618"/>
              <a:gd name="connsiteY861" fmla="*/ 2109391 h 6856161"/>
              <a:gd name="connsiteX862" fmla="*/ 6834399 w 9298618"/>
              <a:gd name="connsiteY862" fmla="*/ 1922634 h 6856161"/>
              <a:gd name="connsiteX863" fmla="*/ 6647643 w 9298618"/>
              <a:gd name="connsiteY863" fmla="*/ 1922634 h 6856161"/>
              <a:gd name="connsiteX864" fmla="*/ 6647643 w 9298618"/>
              <a:gd name="connsiteY864" fmla="*/ 2109391 h 6856161"/>
              <a:gd name="connsiteX865" fmla="*/ 6963606 w 9298618"/>
              <a:gd name="connsiteY865" fmla="*/ 2108408 h 6856161"/>
              <a:gd name="connsiteX866" fmla="*/ 7148396 w 9298618"/>
              <a:gd name="connsiteY866" fmla="*/ 2108408 h 6856161"/>
              <a:gd name="connsiteX867" fmla="*/ 7148396 w 9298618"/>
              <a:gd name="connsiteY867" fmla="*/ 1923618 h 6856161"/>
              <a:gd name="connsiteX868" fmla="*/ 6963606 w 9298618"/>
              <a:gd name="connsiteY868" fmla="*/ 1923618 h 6856161"/>
              <a:gd name="connsiteX869" fmla="*/ 6963606 w 9298618"/>
              <a:gd name="connsiteY869" fmla="*/ 2108408 h 6856161"/>
              <a:gd name="connsiteX870" fmla="*/ 7281580 w 9298618"/>
              <a:gd name="connsiteY870" fmla="*/ 2105457 h 6856161"/>
              <a:gd name="connsiteX871" fmla="*/ 7460469 w 9298618"/>
              <a:gd name="connsiteY871" fmla="*/ 2105457 h 6856161"/>
              <a:gd name="connsiteX872" fmla="*/ 7460469 w 9298618"/>
              <a:gd name="connsiteY872" fmla="*/ 1926568 h 6856161"/>
              <a:gd name="connsiteX873" fmla="*/ 7281580 w 9298618"/>
              <a:gd name="connsiteY873" fmla="*/ 1926568 h 6856161"/>
              <a:gd name="connsiteX874" fmla="*/ 7281580 w 9298618"/>
              <a:gd name="connsiteY874" fmla="*/ 2105457 h 6856161"/>
              <a:gd name="connsiteX875" fmla="*/ 7599040 w 9298618"/>
              <a:gd name="connsiteY875" fmla="*/ 2102978 h 6856161"/>
              <a:gd name="connsiteX876" fmla="*/ 7772970 w 9298618"/>
              <a:gd name="connsiteY876" fmla="*/ 2102978 h 6856161"/>
              <a:gd name="connsiteX877" fmla="*/ 7772970 w 9298618"/>
              <a:gd name="connsiteY877" fmla="*/ 1929048 h 6856161"/>
              <a:gd name="connsiteX878" fmla="*/ 7599040 w 9298618"/>
              <a:gd name="connsiteY878" fmla="*/ 1929048 h 6856161"/>
              <a:gd name="connsiteX879" fmla="*/ 7599040 w 9298618"/>
              <a:gd name="connsiteY879" fmla="*/ 2102978 h 6856161"/>
              <a:gd name="connsiteX880" fmla="*/ 7921973 w 9298618"/>
              <a:gd name="connsiteY880" fmla="*/ 2095068 h 6856161"/>
              <a:gd name="connsiteX881" fmla="*/ 8080083 w 9298618"/>
              <a:gd name="connsiteY881" fmla="*/ 2095068 h 6856161"/>
              <a:gd name="connsiteX882" fmla="*/ 8080083 w 9298618"/>
              <a:gd name="connsiteY882" fmla="*/ 1936958 h 6856161"/>
              <a:gd name="connsiteX883" fmla="*/ 7921973 w 9298618"/>
              <a:gd name="connsiteY883" fmla="*/ 1936958 h 6856161"/>
              <a:gd name="connsiteX884" fmla="*/ 7921973 w 9298618"/>
              <a:gd name="connsiteY884" fmla="*/ 2095068 h 6856161"/>
              <a:gd name="connsiteX885" fmla="*/ 8569250 w 9298618"/>
              <a:gd name="connsiteY885" fmla="*/ 2077752 h 6856161"/>
              <a:gd name="connsiteX886" fmla="*/ 8692771 w 9298618"/>
              <a:gd name="connsiteY886" fmla="*/ 2077752 h 6856161"/>
              <a:gd name="connsiteX887" fmla="*/ 8692771 w 9298618"/>
              <a:gd name="connsiteY887" fmla="*/ 1954231 h 6856161"/>
              <a:gd name="connsiteX888" fmla="*/ 8569250 w 9298618"/>
              <a:gd name="connsiteY888" fmla="*/ 1954231 h 6856161"/>
              <a:gd name="connsiteX889" fmla="*/ 8569250 w 9298618"/>
              <a:gd name="connsiteY889" fmla="*/ 2077752 h 6856161"/>
              <a:gd name="connsiteX890" fmla="*/ 0 w 9298618"/>
              <a:gd name="connsiteY890" fmla="*/ 2456994 h 6856161"/>
              <a:gd name="connsiteX891" fmla="*/ 252002 w 9298618"/>
              <a:gd name="connsiteY891" fmla="*/ 2456994 h 6856161"/>
              <a:gd name="connsiteX892" fmla="*/ 252002 w 9298618"/>
              <a:gd name="connsiteY892" fmla="*/ 2204992 h 6856161"/>
              <a:gd name="connsiteX893" fmla="*/ 0 w 9298618"/>
              <a:gd name="connsiteY893" fmla="*/ 2204992 h 6856161"/>
              <a:gd name="connsiteX894" fmla="*/ 0 w 9298618"/>
              <a:gd name="connsiteY894" fmla="*/ 2456994 h 6856161"/>
              <a:gd name="connsiteX895" fmla="*/ 315023 w 9298618"/>
              <a:gd name="connsiteY895" fmla="*/ 2456994 h 6856161"/>
              <a:gd name="connsiteX896" fmla="*/ 567025 w 9298618"/>
              <a:gd name="connsiteY896" fmla="*/ 2456994 h 6856161"/>
              <a:gd name="connsiteX897" fmla="*/ 567025 w 9298618"/>
              <a:gd name="connsiteY897" fmla="*/ 2204992 h 6856161"/>
              <a:gd name="connsiteX898" fmla="*/ 315023 w 9298618"/>
              <a:gd name="connsiteY898" fmla="*/ 2204992 h 6856161"/>
              <a:gd name="connsiteX899" fmla="*/ 315023 w 9298618"/>
              <a:gd name="connsiteY899" fmla="*/ 2456994 h 6856161"/>
              <a:gd name="connsiteX900" fmla="*/ 630004 w 9298618"/>
              <a:gd name="connsiteY900" fmla="*/ 2456994 h 6856161"/>
              <a:gd name="connsiteX901" fmla="*/ 882005 w 9298618"/>
              <a:gd name="connsiteY901" fmla="*/ 2456994 h 6856161"/>
              <a:gd name="connsiteX902" fmla="*/ 882005 w 9298618"/>
              <a:gd name="connsiteY902" fmla="*/ 2204992 h 6856161"/>
              <a:gd name="connsiteX903" fmla="*/ 630004 w 9298618"/>
              <a:gd name="connsiteY903" fmla="*/ 2204992 h 6856161"/>
              <a:gd name="connsiteX904" fmla="*/ 630004 w 9298618"/>
              <a:gd name="connsiteY904" fmla="*/ 2456994 h 6856161"/>
              <a:gd name="connsiteX905" fmla="*/ 944985 w 9298618"/>
              <a:gd name="connsiteY905" fmla="*/ 2456994 h 6856161"/>
              <a:gd name="connsiteX906" fmla="*/ 1196986 w 9298618"/>
              <a:gd name="connsiteY906" fmla="*/ 2456994 h 6856161"/>
              <a:gd name="connsiteX907" fmla="*/ 1196986 w 9298618"/>
              <a:gd name="connsiteY907" fmla="*/ 2204992 h 6856161"/>
              <a:gd name="connsiteX908" fmla="*/ 944985 w 9298618"/>
              <a:gd name="connsiteY908" fmla="*/ 2204992 h 6856161"/>
              <a:gd name="connsiteX909" fmla="*/ 944985 w 9298618"/>
              <a:gd name="connsiteY909" fmla="*/ 2456994 h 6856161"/>
              <a:gd name="connsiteX910" fmla="*/ 1260008 w 9298618"/>
              <a:gd name="connsiteY910" fmla="*/ 2456994 h 6856161"/>
              <a:gd name="connsiteX911" fmla="*/ 1512009 w 9298618"/>
              <a:gd name="connsiteY911" fmla="*/ 2456994 h 6856161"/>
              <a:gd name="connsiteX912" fmla="*/ 1512009 w 9298618"/>
              <a:gd name="connsiteY912" fmla="*/ 2204992 h 6856161"/>
              <a:gd name="connsiteX913" fmla="*/ 1260008 w 9298618"/>
              <a:gd name="connsiteY913" fmla="*/ 2204992 h 6856161"/>
              <a:gd name="connsiteX914" fmla="*/ 1260008 w 9298618"/>
              <a:gd name="connsiteY914" fmla="*/ 2456994 h 6856161"/>
              <a:gd name="connsiteX915" fmla="*/ 1574988 w 9298618"/>
              <a:gd name="connsiteY915" fmla="*/ 2456994 h 6856161"/>
              <a:gd name="connsiteX916" fmla="*/ 1826990 w 9298618"/>
              <a:gd name="connsiteY916" fmla="*/ 2456994 h 6856161"/>
              <a:gd name="connsiteX917" fmla="*/ 1826990 w 9298618"/>
              <a:gd name="connsiteY917" fmla="*/ 2204992 h 6856161"/>
              <a:gd name="connsiteX918" fmla="*/ 1574988 w 9298618"/>
              <a:gd name="connsiteY918" fmla="*/ 2204992 h 6856161"/>
              <a:gd name="connsiteX919" fmla="*/ 1574988 w 9298618"/>
              <a:gd name="connsiteY919" fmla="*/ 2456994 h 6856161"/>
              <a:gd name="connsiteX920" fmla="*/ 1890012 w 9298618"/>
              <a:gd name="connsiteY920" fmla="*/ 2456994 h 6856161"/>
              <a:gd name="connsiteX921" fmla="*/ 2142013 w 9298618"/>
              <a:gd name="connsiteY921" fmla="*/ 2456994 h 6856161"/>
              <a:gd name="connsiteX922" fmla="*/ 2142013 w 9298618"/>
              <a:gd name="connsiteY922" fmla="*/ 2204992 h 6856161"/>
              <a:gd name="connsiteX923" fmla="*/ 1890012 w 9298618"/>
              <a:gd name="connsiteY923" fmla="*/ 2204992 h 6856161"/>
              <a:gd name="connsiteX924" fmla="*/ 1890012 w 9298618"/>
              <a:gd name="connsiteY924" fmla="*/ 2456994 h 6856161"/>
              <a:gd name="connsiteX925" fmla="*/ 2204992 w 9298618"/>
              <a:gd name="connsiteY925" fmla="*/ 2456994 h 6856161"/>
              <a:gd name="connsiteX926" fmla="*/ 2456994 w 9298618"/>
              <a:gd name="connsiteY926" fmla="*/ 2456994 h 6856161"/>
              <a:gd name="connsiteX927" fmla="*/ 2456994 w 9298618"/>
              <a:gd name="connsiteY927" fmla="*/ 2204992 h 6856161"/>
              <a:gd name="connsiteX928" fmla="*/ 2204992 w 9298618"/>
              <a:gd name="connsiteY928" fmla="*/ 2204992 h 6856161"/>
              <a:gd name="connsiteX929" fmla="*/ 2204992 w 9298618"/>
              <a:gd name="connsiteY929" fmla="*/ 2456994 h 6856161"/>
              <a:gd name="connsiteX930" fmla="*/ 2520016 w 9298618"/>
              <a:gd name="connsiteY930" fmla="*/ 2456994 h 6856161"/>
              <a:gd name="connsiteX931" fmla="*/ 2772017 w 9298618"/>
              <a:gd name="connsiteY931" fmla="*/ 2456994 h 6856161"/>
              <a:gd name="connsiteX932" fmla="*/ 2772017 w 9298618"/>
              <a:gd name="connsiteY932" fmla="*/ 2204992 h 6856161"/>
              <a:gd name="connsiteX933" fmla="*/ 2520016 w 9298618"/>
              <a:gd name="connsiteY933" fmla="*/ 2204992 h 6856161"/>
              <a:gd name="connsiteX934" fmla="*/ 2520016 w 9298618"/>
              <a:gd name="connsiteY934" fmla="*/ 2456994 h 6856161"/>
              <a:gd name="connsiteX935" fmla="*/ 2834996 w 9298618"/>
              <a:gd name="connsiteY935" fmla="*/ 2456994 h 6856161"/>
              <a:gd name="connsiteX936" fmla="*/ 3086998 w 9298618"/>
              <a:gd name="connsiteY936" fmla="*/ 2456994 h 6856161"/>
              <a:gd name="connsiteX937" fmla="*/ 3086998 w 9298618"/>
              <a:gd name="connsiteY937" fmla="*/ 2204992 h 6856161"/>
              <a:gd name="connsiteX938" fmla="*/ 2834996 w 9298618"/>
              <a:gd name="connsiteY938" fmla="*/ 2204992 h 6856161"/>
              <a:gd name="connsiteX939" fmla="*/ 2834996 w 9298618"/>
              <a:gd name="connsiteY939" fmla="*/ 2456994 h 6856161"/>
              <a:gd name="connsiteX940" fmla="*/ 3150020 w 9298618"/>
              <a:gd name="connsiteY940" fmla="*/ 2456994 h 6856161"/>
              <a:gd name="connsiteX941" fmla="*/ 3402021 w 9298618"/>
              <a:gd name="connsiteY941" fmla="*/ 2456994 h 6856161"/>
              <a:gd name="connsiteX942" fmla="*/ 3402021 w 9298618"/>
              <a:gd name="connsiteY942" fmla="*/ 2204992 h 6856161"/>
              <a:gd name="connsiteX943" fmla="*/ 3150020 w 9298618"/>
              <a:gd name="connsiteY943" fmla="*/ 2204992 h 6856161"/>
              <a:gd name="connsiteX944" fmla="*/ 3150020 w 9298618"/>
              <a:gd name="connsiteY944" fmla="*/ 2456994 h 6856161"/>
              <a:gd name="connsiteX945" fmla="*/ 3465000 w 9298618"/>
              <a:gd name="connsiteY945" fmla="*/ 2456994 h 6856161"/>
              <a:gd name="connsiteX946" fmla="*/ 3717002 w 9298618"/>
              <a:gd name="connsiteY946" fmla="*/ 2456994 h 6856161"/>
              <a:gd name="connsiteX947" fmla="*/ 3717002 w 9298618"/>
              <a:gd name="connsiteY947" fmla="*/ 2204992 h 6856161"/>
              <a:gd name="connsiteX948" fmla="*/ 3465000 w 9298618"/>
              <a:gd name="connsiteY948" fmla="*/ 2204992 h 6856161"/>
              <a:gd name="connsiteX949" fmla="*/ 3465000 w 9298618"/>
              <a:gd name="connsiteY949" fmla="*/ 2456994 h 6856161"/>
              <a:gd name="connsiteX950" fmla="*/ 3780023 w 9298618"/>
              <a:gd name="connsiteY950" fmla="*/ 2456994 h 6856161"/>
              <a:gd name="connsiteX951" fmla="*/ 4032025 w 9298618"/>
              <a:gd name="connsiteY951" fmla="*/ 2456994 h 6856161"/>
              <a:gd name="connsiteX952" fmla="*/ 4032025 w 9298618"/>
              <a:gd name="connsiteY952" fmla="*/ 2204992 h 6856161"/>
              <a:gd name="connsiteX953" fmla="*/ 3780023 w 9298618"/>
              <a:gd name="connsiteY953" fmla="*/ 2204992 h 6856161"/>
              <a:gd name="connsiteX954" fmla="*/ 3780023 w 9298618"/>
              <a:gd name="connsiteY954" fmla="*/ 2456994 h 6856161"/>
              <a:gd name="connsiteX955" fmla="*/ 4096971 w 9298618"/>
              <a:gd name="connsiteY955" fmla="*/ 2455027 h 6856161"/>
              <a:gd name="connsiteX956" fmla="*/ 4345039 w 9298618"/>
              <a:gd name="connsiteY956" fmla="*/ 2455027 h 6856161"/>
              <a:gd name="connsiteX957" fmla="*/ 4345039 w 9298618"/>
              <a:gd name="connsiteY957" fmla="*/ 2206959 h 6856161"/>
              <a:gd name="connsiteX958" fmla="*/ 4096971 w 9298618"/>
              <a:gd name="connsiteY958" fmla="*/ 2206959 h 6856161"/>
              <a:gd name="connsiteX959" fmla="*/ 4096971 w 9298618"/>
              <a:gd name="connsiteY959" fmla="*/ 2455027 h 6856161"/>
              <a:gd name="connsiteX960" fmla="*/ 4416954 w 9298618"/>
              <a:gd name="connsiteY960" fmla="*/ 2450068 h 6856161"/>
              <a:gd name="connsiteX961" fmla="*/ 4655103 w 9298618"/>
              <a:gd name="connsiteY961" fmla="*/ 2450068 h 6856161"/>
              <a:gd name="connsiteX962" fmla="*/ 4655103 w 9298618"/>
              <a:gd name="connsiteY962" fmla="*/ 2211919 h 6856161"/>
              <a:gd name="connsiteX963" fmla="*/ 4416954 w 9298618"/>
              <a:gd name="connsiteY963" fmla="*/ 2211919 h 6856161"/>
              <a:gd name="connsiteX964" fmla="*/ 4416954 w 9298618"/>
              <a:gd name="connsiteY964" fmla="*/ 2450068 h 6856161"/>
              <a:gd name="connsiteX965" fmla="*/ 4734885 w 9298618"/>
              <a:gd name="connsiteY965" fmla="*/ 2447117 h 6856161"/>
              <a:gd name="connsiteX966" fmla="*/ 4967133 w 9298618"/>
              <a:gd name="connsiteY966" fmla="*/ 2447117 h 6856161"/>
              <a:gd name="connsiteX967" fmla="*/ 4967133 w 9298618"/>
              <a:gd name="connsiteY967" fmla="*/ 2214869 h 6856161"/>
              <a:gd name="connsiteX968" fmla="*/ 4734885 w 9298618"/>
              <a:gd name="connsiteY968" fmla="*/ 2214869 h 6856161"/>
              <a:gd name="connsiteX969" fmla="*/ 4734885 w 9298618"/>
              <a:gd name="connsiteY969" fmla="*/ 2447117 h 6856161"/>
              <a:gd name="connsiteX970" fmla="*/ 5056321 w 9298618"/>
              <a:gd name="connsiteY970" fmla="*/ 2440704 h 6856161"/>
              <a:gd name="connsiteX971" fmla="*/ 5275701 w 9298618"/>
              <a:gd name="connsiteY971" fmla="*/ 2440704 h 6856161"/>
              <a:gd name="connsiteX972" fmla="*/ 5275701 w 9298618"/>
              <a:gd name="connsiteY972" fmla="*/ 2221325 h 6856161"/>
              <a:gd name="connsiteX973" fmla="*/ 5056321 w 9298618"/>
              <a:gd name="connsiteY973" fmla="*/ 2221325 h 6856161"/>
              <a:gd name="connsiteX974" fmla="*/ 5056321 w 9298618"/>
              <a:gd name="connsiteY974" fmla="*/ 2440704 h 6856161"/>
              <a:gd name="connsiteX975" fmla="*/ 5377758 w 9298618"/>
              <a:gd name="connsiteY975" fmla="*/ 2434291 h 6856161"/>
              <a:gd name="connsiteX976" fmla="*/ 5584310 w 9298618"/>
              <a:gd name="connsiteY976" fmla="*/ 2434291 h 6856161"/>
              <a:gd name="connsiteX977" fmla="*/ 5584310 w 9298618"/>
              <a:gd name="connsiteY977" fmla="*/ 2227738 h 6856161"/>
              <a:gd name="connsiteX978" fmla="*/ 5377758 w 9298618"/>
              <a:gd name="connsiteY978" fmla="*/ 2227738 h 6856161"/>
              <a:gd name="connsiteX979" fmla="*/ 5377758 w 9298618"/>
              <a:gd name="connsiteY979" fmla="*/ 2434291 h 6856161"/>
              <a:gd name="connsiteX980" fmla="*/ 5695732 w 9298618"/>
              <a:gd name="connsiteY980" fmla="*/ 2431298 h 6856161"/>
              <a:gd name="connsiteX981" fmla="*/ 5896341 w 9298618"/>
              <a:gd name="connsiteY981" fmla="*/ 2431298 h 6856161"/>
              <a:gd name="connsiteX982" fmla="*/ 5896341 w 9298618"/>
              <a:gd name="connsiteY982" fmla="*/ 2230689 h 6856161"/>
              <a:gd name="connsiteX983" fmla="*/ 5695732 w 9298618"/>
              <a:gd name="connsiteY983" fmla="*/ 2230689 h 6856161"/>
              <a:gd name="connsiteX984" fmla="*/ 5695732 w 9298618"/>
              <a:gd name="connsiteY984" fmla="*/ 2431298 h 6856161"/>
              <a:gd name="connsiteX985" fmla="*/ 6014175 w 9298618"/>
              <a:gd name="connsiteY985" fmla="*/ 2427835 h 6856161"/>
              <a:gd name="connsiteX986" fmla="*/ 6207858 w 9298618"/>
              <a:gd name="connsiteY986" fmla="*/ 2427835 h 6856161"/>
              <a:gd name="connsiteX987" fmla="*/ 6207858 w 9298618"/>
              <a:gd name="connsiteY987" fmla="*/ 2234152 h 6856161"/>
              <a:gd name="connsiteX988" fmla="*/ 6014175 w 9298618"/>
              <a:gd name="connsiteY988" fmla="*/ 2234152 h 6856161"/>
              <a:gd name="connsiteX989" fmla="*/ 6014175 w 9298618"/>
              <a:gd name="connsiteY989" fmla="*/ 2427835 h 6856161"/>
              <a:gd name="connsiteX990" fmla="*/ 6330182 w 9298618"/>
              <a:gd name="connsiteY990" fmla="*/ 2426851 h 6856161"/>
              <a:gd name="connsiteX991" fmla="*/ 6521898 w 9298618"/>
              <a:gd name="connsiteY991" fmla="*/ 2426851 h 6856161"/>
              <a:gd name="connsiteX992" fmla="*/ 6521898 w 9298618"/>
              <a:gd name="connsiteY992" fmla="*/ 2235135 h 6856161"/>
              <a:gd name="connsiteX993" fmla="*/ 6330182 w 9298618"/>
              <a:gd name="connsiteY993" fmla="*/ 2235135 h 6856161"/>
              <a:gd name="connsiteX994" fmla="*/ 6330182 w 9298618"/>
              <a:gd name="connsiteY994" fmla="*/ 2426851 h 6856161"/>
              <a:gd name="connsiteX995" fmla="*/ 6963606 w 9298618"/>
              <a:gd name="connsiteY995" fmla="*/ 2423388 h 6856161"/>
              <a:gd name="connsiteX996" fmla="*/ 7148396 w 9298618"/>
              <a:gd name="connsiteY996" fmla="*/ 2423388 h 6856161"/>
              <a:gd name="connsiteX997" fmla="*/ 7148396 w 9298618"/>
              <a:gd name="connsiteY997" fmla="*/ 2238598 h 6856161"/>
              <a:gd name="connsiteX998" fmla="*/ 6963606 w 9298618"/>
              <a:gd name="connsiteY998" fmla="*/ 2238598 h 6856161"/>
              <a:gd name="connsiteX999" fmla="*/ 6963606 w 9298618"/>
              <a:gd name="connsiteY999" fmla="*/ 2423388 h 6856161"/>
              <a:gd name="connsiteX1000" fmla="*/ 7599553 w 9298618"/>
              <a:gd name="connsiteY1000" fmla="*/ 2417488 h 6856161"/>
              <a:gd name="connsiteX1001" fmla="*/ 7772500 w 9298618"/>
              <a:gd name="connsiteY1001" fmla="*/ 2417488 h 6856161"/>
              <a:gd name="connsiteX1002" fmla="*/ 7772500 w 9298618"/>
              <a:gd name="connsiteY1002" fmla="*/ 2244541 h 6856161"/>
              <a:gd name="connsiteX1003" fmla="*/ 7599553 w 9298618"/>
              <a:gd name="connsiteY1003" fmla="*/ 2244541 h 6856161"/>
              <a:gd name="connsiteX1004" fmla="*/ 7599553 w 9298618"/>
              <a:gd name="connsiteY1004" fmla="*/ 2417488 h 6856161"/>
              <a:gd name="connsiteX1005" fmla="*/ 8241914 w 9298618"/>
              <a:gd name="connsiteY1005" fmla="*/ 2405132 h 6856161"/>
              <a:gd name="connsiteX1006" fmla="*/ 8390147 w 9298618"/>
              <a:gd name="connsiteY1006" fmla="*/ 2405132 h 6856161"/>
              <a:gd name="connsiteX1007" fmla="*/ 8390147 w 9298618"/>
              <a:gd name="connsiteY1007" fmla="*/ 2256898 h 6856161"/>
              <a:gd name="connsiteX1008" fmla="*/ 8241914 w 9298618"/>
              <a:gd name="connsiteY1008" fmla="*/ 2256898 h 6856161"/>
              <a:gd name="connsiteX1009" fmla="*/ 8241914 w 9298618"/>
              <a:gd name="connsiteY1009" fmla="*/ 2405132 h 6856161"/>
              <a:gd name="connsiteX1010" fmla="*/ 8899580 w 9298618"/>
              <a:gd name="connsiteY1010" fmla="*/ 2377469 h 6856161"/>
              <a:gd name="connsiteX1011" fmla="*/ 8992488 w 9298618"/>
              <a:gd name="connsiteY1011" fmla="*/ 2377469 h 6856161"/>
              <a:gd name="connsiteX1012" fmla="*/ 8992488 w 9298618"/>
              <a:gd name="connsiteY1012" fmla="*/ 2284561 h 6856161"/>
              <a:gd name="connsiteX1013" fmla="*/ 8899580 w 9298618"/>
              <a:gd name="connsiteY1013" fmla="*/ 2284561 h 6856161"/>
              <a:gd name="connsiteX1014" fmla="*/ 8899580 w 9298618"/>
              <a:gd name="connsiteY1014" fmla="*/ 2377469 h 6856161"/>
              <a:gd name="connsiteX1015" fmla="*/ 0 w 9298618"/>
              <a:gd name="connsiteY1015" fmla="*/ 2772018 h 6856161"/>
              <a:gd name="connsiteX1016" fmla="*/ 252002 w 9298618"/>
              <a:gd name="connsiteY1016" fmla="*/ 2772018 h 6856161"/>
              <a:gd name="connsiteX1017" fmla="*/ 252002 w 9298618"/>
              <a:gd name="connsiteY1017" fmla="*/ 2520016 h 6856161"/>
              <a:gd name="connsiteX1018" fmla="*/ 0 w 9298618"/>
              <a:gd name="connsiteY1018" fmla="*/ 2520016 h 6856161"/>
              <a:gd name="connsiteX1019" fmla="*/ 0 w 9298618"/>
              <a:gd name="connsiteY1019" fmla="*/ 2772018 h 6856161"/>
              <a:gd name="connsiteX1020" fmla="*/ 315023 w 9298618"/>
              <a:gd name="connsiteY1020" fmla="*/ 2772018 h 6856161"/>
              <a:gd name="connsiteX1021" fmla="*/ 567025 w 9298618"/>
              <a:gd name="connsiteY1021" fmla="*/ 2772018 h 6856161"/>
              <a:gd name="connsiteX1022" fmla="*/ 567025 w 9298618"/>
              <a:gd name="connsiteY1022" fmla="*/ 2520016 h 6856161"/>
              <a:gd name="connsiteX1023" fmla="*/ 315023 w 9298618"/>
              <a:gd name="connsiteY1023" fmla="*/ 2520016 h 6856161"/>
              <a:gd name="connsiteX1024" fmla="*/ 315023 w 9298618"/>
              <a:gd name="connsiteY1024" fmla="*/ 2772018 h 6856161"/>
              <a:gd name="connsiteX1025" fmla="*/ 630004 w 9298618"/>
              <a:gd name="connsiteY1025" fmla="*/ 2772018 h 6856161"/>
              <a:gd name="connsiteX1026" fmla="*/ 882005 w 9298618"/>
              <a:gd name="connsiteY1026" fmla="*/ 2772018 h 6856161"/>
              <a:gd name="connsiteX1027" fmla="*/ 882005 w 9298618"/>
              <a:gd name="connsiteY1027" fmla="*/ 2520016 h 6856161"/>
              <a:gd name="connsiteX1028" fmla="*/ 630004 w 9298618"/>
              <a:gd name="connsiteY1028" fmla="*/ 2520016 h 6856161"/>
              <a:gd name="connsiteX1029" fmla="*/ 630004 w 9298618"/>
              <a:gd name="connsiteY1029" fmla="*/ 2772018 h 6856161"/>
              <a:gd name="connsiteX1030" fmla="*/ 944985 w 9298618"/>
              <a:gd name="connsiteY1030" fmla="*/ 2772018 h 6856161"/>
              <a:gd name="connsiteX1031" fmla="*/ 1196986 w 9298618"/>
              <a:gd name="connsiteY1031" fmla="*/ 2772018 h 6856161"/>
              <a:gd name="connsiteX1032" fmla="*/ 1196986 w 9298618"/>
              <a:gd name="connsiteY1032" fmla="*/ 2520016 h 6856161"/>
              <a:gd name="connsiteX1033" fmla="*/ 944985 w 9298618"/>
              <a:gd name="connsiteY1033" fmla="*/ 2520016 h 6856161"/>
              <a:gd name="connsiteX1034" fmla="*/ 944985 w 9298618"/>
              <a:gd name="connsiteY1034" fmla="*/ 2772018 h 6856161"/>
              <a:gd name="connsiteX1035" fmla="*/ 1260008 w 9298618"/>
              <a:gd name="connsiteY1035" fmla="*/ 2772018 h 6856161"/>
              <a:gd name="connsiteX1036" fmla="*/ 1512009 w 9298618"/>
              <a:gd name="connsiteY1036" fmla="*/ 2772018 h 6856161"/>
              <a:gd name="connsiteX1037" fmla="*/ 1512009 w 9298618"/>
              <a:gd name="connsiteY1037" fmla="*/ 2520016 h 6856161"/>
              <a:gd name="connsiteX1038" fmla="*/ 1260008 w 9298618"/>
              <a:gd name="connsiteY1038" fmla="*/ 2520016 h 6856161"/>
              <a:gd name="connsiteX1039" fmla="*/ 1260008 w 9298618"/>
              <a:gd name="connsiteY1039" fmla="*/ 2772018 h 6856161"/>
              <a:gd name="connsiteX1040" fmla="*/ 1574988 w 9298618"/>
              <a:gd name="connsiteY1040" fmla="*/ 2772018 h 6856161"/>
              <a:gd name="connsiteX1041" fmla="*/ 1826990 w 9298618"/>
              <a:gd name="connsiteY1041" fmla="*/ 2772018 h 6856161"/>
              <a:gd name="connsiteX1042" fmla="*/ 1826990 w 9298618"/>
              <a:gd name="connsiteY1042" fmla="*/ 2520016 h 6856161"/>
              <a:gd name="connsiteX1043" fmla="*/ 1574988 w 9298618"/>
              <a:gd name="connsiteY1043" fmla="*/ 2520016 h 6856161"/>
              <a:gd name="connsiteX1044" fmla="*/ 1574988 w 9298618"/>
              <a:gd name="connsiteY1044" fmla="*/ 2772018 h 6856161"/>
              <a:gd name="connsiteX1045" fmla="*/ 1890012 w 9298618"/>
              <a:gd name="connsiteY1045" fmla="*/ 2772018 h 6856161"/>
              <a:gd name="connsiteX1046" fmla="*/ 2142013 w 9298618"/>
              <a:gd name="connsiteY1046" fmla="*/ 2772018 h 6856161"/>
              <a:gd name="connsiteX1047" fmla="*/ 2142013 w 9298618"/>
              <a:gd name="connsiteY1047" fmla="*/ 2520016 h 6856161"/>
              <a:gd name="connsiteX1048" fmla="*/ 1890012 w 9298618"/>
              <a:gd name="connsiteY1048" fmla="*/ 2520016 h 6856161"/>
              <a:gd name="connsiteX1049" fmla="*/ 1890012 w 9298618"/>
              <a:gd name="connsiteY1049" fmla="*/ 2772018 h 6856161"/>
              <a:gd name="connsiteX1050" fmla="*/ 2204992 w 9298618"/>
              <a:gd name="connsiteY1050" fmla="*/ 2772018 h 6856161"/>
              <a:gd name="connsiteX1051" fmla="*/ 2456994 w 9298618"/>
              <a:gd name="connsiteY1051" fmla="*/ 2772018 h 6856161"/>
              <a:gd name="connsiteX1052" fmla="*/ 2456994 w 9298618"/>
              <a:gd name="connsiteY1052" fmla="*/ 2520016 h 6856161"/>
              <a:gd name="connsiteX1053" fmla="*/ 2204992 w 9298618"/>
              <a:gd name="connsiteY1053" fmla="*/ 2520016 h 6856161"/>
              <a:gd name="connsiteX1054" fmla="*/ 2204992 w 9298618"/>
              <a:gd name="connsiteY1054" fmla="*/ 2772018 h 6856161"/>
              <a:gd name="connsiteX1055" fmla="*/ 2520016 w 9298618"/>
              <a:gd name="connsiteY1055" fmla="*/ 2772018 h 6856161"/>
              <a:gd name="connsiteX1056" fmla="*/ 2772017 w 9298618"/>
              <a:gd name="connsiteY1056" fmla="*/ 2772018 h 6856161"/>
              <a:gd name="connsiteX1057" fmla="*/ 2772017 w 9298618"/>
              <a:gd name="connsiteY1057" fmla="*/ 2520016 h 6856161"/>
              <a:gd name="connsiteX1058" fmla="*/ 2520016 w 9298618"/>
              <a:gd name="connsiteY1058" fmla="*/ 2520016 h 6856161"/>
              <a:gd name="connsiteX1059" fmla="*/ 2520016 w 9298618"/>
              <a:gd name="connsiteY1059" fmla="*/ 2772018 h 6856161"/>
              <a:gd name="connsiteX1060" fmla="*/ 2834996 w 9298618"/>
              <a:gd name="connsiteY1060" fmla="*/ 2772018 h 6856161"/>
              <a:gd name="connsiteX1061" fmla="*/ 3086998 w 9298618"/>
              <a:gd name="connsiteY1061" fmla="*/ 2772018 h 6856161"/>
              <a:gd name="connsiteX1062" fmla="*/ 3086998 w 9298618"/>
              <a:gd name="connsiteY1062" fmla="*/ 2520016 h 6856161"/>
              <a:gd name="connsiteX1063" fmla="*/ 2834996 w 9298618"/>
              <a:gd name="connsiteY1063" fmla="*/ 2520016 h 6856161"/>
              <a:gd name="connsiteX1064" fmla="*/ 2834996 w 9298618"/>
              <a:gd name="connsiteY1064" fmla="*/ 2772018 h 6856161"/>
              <a:gd name="connsiteX1065" fmla="*/ 3150020 w 9298618"/>
              <a:gd name="connsiteY1065" fmla="*/ 2772018 h 6856161"/>
              <a:gd name="connsiteX1066" fmla="*/ 3402021 w 9298618"/>
              <a:gd name="connsiteY1066" fmla="*/ 2772018 h 6856161"/>
              <a:gd name="connsiteX1067" fmla="*/ 3402021 w 9298618"/>
              <a:gd name="connsiteY1067" fmla="*/ 2520016 h 6856161"/>
              <a:gd name="connsiteX1068" fmla="*/ 3150020 w 9298618"/>
              <a:gd name="connsiteY1068" fmla="*/ 2520016 h 6856161"/>
              <a:gd name="connsiteX1069" fmla="*/ 3150020 w 9298618"/>
              <a:gd name="connsiteY1069" fmla="*/ 2772018 h 6856161"/>
              <a:gd name="connsiteX1070" fmla="*/ 3465000 w 9298618"/>
              <a:gd name="connsiteY1070" fmla="*/ 2772018 h 6856161"/>
              <a:gd name="connsiteX1071" fmla="*/ 3717002 w 9298618"/>
              <a:gd name="connsiteY1071" fmla="*/ 2772018 h 6856161"/>
              <a:gd name="connsiteX1072" fmla="*/ 3717002 w 9298618"/>
              <a:gd name="connsiteY1072" fmla="*/ 2520016 h 6856161"/>
              <a:gd name="connsiteX1073" fmla="*/ 3465000 w 9298618"/>
              <a:gd name="connsiteY1073" fmla="*/ 2520016 h 6856161"/>
              <a:gd name="connsiteX1074" fmla="*/ 3465000 w 9298618"/>
              <a:gd name="connsiteY1074" fmla="*/ 2772018 h 6856161"/>
              <a:gd name="connsiteX1075" fmla="*/ 3780494 w 9298618"/>
              <a:gd name="connsiteY1075" fmla="*/ 2771504 h 6856161"/>
              <a:gd name="connsiteX1076" fmla="*/ 4031512 w 9298618"/>
              <a:gd name="connsiteY1076" fmla="*/ 2771504 h 6856161"/>
              <a:gd name="connsiteX1077" fmla="*/ 4031512 w 9298618"/>
              <a:gd name="connsiteY1077" fmla="*/ 2520486 h 6856161"/>
              <a:gd name="connsiteX1078" fmla="*/ 3780494 w 9298618"/>
              <a:gd name="connsiteY1078" fmla="*/ 2520486 h 6856161"/>
              <a:gd name="connsiteX1079" fmla="*/ 3780494 w 9298618"/>
              <a:gd name="connsiteY1079" fmla="*/ 2771504 h 6856161"/>
              <a:gd name="connsiteX1080" fmla="*/ 4097484 w 9298618"/>
              <a:gd name="connsiteY1080" fmla="*/ 2769538 h 6856161"/>
              <a:gd name="connsiteX1081" fmla="*/ 4344526 w 9298618"/>
              <a:gd name="connsiteY1081" fmla="*/ 2769538 h 6856161"/>
              <a:gd name="connsiteX1082" fmla="*/ 4344526 w 9298618"/>
              <a:gd name="connsiteY1082" fmla="*/ 2522496 h 6856161"/>
              <a:gd name="connsiteX1083" fmla="*/ 4097484 w 9298618"/>
              <a:gd name="connsiteY1083" fmla="*/ 2522496 h 6856161"/>
              <a:gd name="connsiteX1084" fmla="*/ 4097484 w 9298618"/>
              <a:gd name="connsiteY1084" fmla="*/ 2769538 h 6856161"/>
              <a:gd name="connsiteX1085" fmla="*/ 4417425 w 9298618"/>
              <a:gd name="connsiteY1085" fmla="*/ 2764578 h 6856161"/>
              <a:gd name="connsiteX1086" fmla="*/ 4654590 w 9298618"/>
              <a:gd name="connsiteY1086" fmla="*/ 2764578 h 6856161"/>
              <a:gd name="connsiteX1087" fmla="*/ 4654590 w 9298618"/>
              <a:gd name="connsiteY1087" fmla="*/ 2527413 h 6856161"/>
              <a:gd name="connsiteX1088" fmla="*/ 4417425 w 9298618"/>
              <a:gd name="connsiteY1088" fmla="*/ 2527413 h 6856161"/>
              <a:gd name="connsiteX1089" fmla="*/ 4417425 w 9298618"/>
              <a:gd name="connsiteY1089" fmla="*/ 2764578 h 6856161"/>
              <a:gd name="connsiteX1090" fmla="*/ 4735868 w 9298618"/>
              <a:gd name="connsiteY1090" fmla="*/ 2761157 h 6856161"/>
              <a:gd name="connsiteX1091" fmla="*/ 4966107 w 9298618"/>
              <a:gd name="connsiteY1091" fmla="*/ 2761157 h 6856161"/>
              <a:gd name="connsiteX1092" fmla="*/ 4966107 w 9298618"/>
              <a:gd name="connsiteY1092" fmla="*/ 2530919 h 6856161"/>
              <a:gd name="connsiteX1093" fmla="*/ 4735868 w 9298618"/>
              <a:gd name="connsiteY1093" fmla="*/ 2530919 h 6856161"/>
              <a:gd name="connsiteX1094" fmla="*/ 4735868 w 9298618"/>
              <a:gd name="connsiteY1094" fmla="*/ 2761157 h 6856161"/>
              <a:gd name="connsiteX1095" fmla="*/ 5057305 w 9298618"/>
              <a:gd name="connsiteY1095" fmla="*/ 2754701 h 6856161"/>
              <a:gd name="connsiteX1096" fmla="*/ 5274717 w 9298618"/>
              <a:gd name="connsiteY1096" fmla="*/ 2754701 h 6856161"/>
              <a:gd name="connsiteX1097" fmla="*/ 5274717 w 9298618"/>
              <a:gd name="connsiteY1097" fmla="*/ 2537289 h 6856161"/>
              <a:gd name="connsiteX1098" fmla="*/ 5057305 w 9298618"/>
              <a:gd name="connsiteY1098" fmla="*/ 2537289 h 6856161"/>
              <a:gd name="connsiteX1099" fmla="*/ 5057305 w 9298618"/>
              <a:gd name="connsiteY1099" fmla="*/ 2754701 h 6856161"/>
              <a:gd name="connsiteX1100" fmla="*/ 5378741 w 9298618"/>
              <a:gd name="connsiteY1100" fmla="*/ 2748288 h 6856161"/>
              <a:gd name="connsiteX1101" fmla="*/ 5583284 w 9298618"/>
              <a:gd name="connsiteY1101" fmla="*/ 2748288 h 6856161"/>
              <a:gd name="connsiteX1102" fmla="*/ 5583284 w 9298618"/>
              <a:gd name="connsiteY1102" fmla="*/ 2543702 h 6856161"/>
              <a:gd name="connsiteX1103" fmla="*/ 5378741 w 9298618"/>
              <a:gd name="connsiteY1103" fmla="*/ 2543702 h 6856161"/>
              <a:gd name="connsiteX1104" fmla="*/ 5378741 w 9298618"/>
              <a:gd name="connsiteY1104" fmla="*/ 2748288 h 6856161"/>
              <a:gd name="connsiteX1105" fmla="*/ 5696202 w 9298618"/>
              <a:gd name="connsiteY1105" fmla="*/ 2745808 h 6856161"/>
              <a:gd name="connsiteX1106" fmla="*/ 5895828 w 9298618"/>
              <a:gd name="connsiteY1106" fmla="*/ 2745808 h 6856161"/>
              <a:gd name="connsiteX1107" fmla="*/ 5895828 w 9298618"/>
              <a:gd name="connsiteY1107" fmla="*/ 2546182 h 6856161"/>
              <a:gd name="connsiteX1108" fmla="*/ 5696202 w 9298618"/>
              <a:gd name="connsiteY1108" fmla="*/ 2546182 h 6856161"/>
              <a:gd name="connsiteX1109" fmla="*/ 5696202 w 9298618"/>
              <a:gd name="connsiteY1109" fmla="*/ 2745808 h 6856161"/>
              <a:gd name="connsiteX1110" fmla="*/ 6014646 w 9298618"/>
              <a:gd name="connsiteY1110" fmla="*/ 2742345 h 6856161"/>
              <a:gd name="connsiteX1111" fmla="*/ 6207345 w 9298618"/>
              <a:gd name="connsiteY1111" fmla="*/ 2742345 h 6856161"/>
              <a:gd name="connsiteX1112" fmla="*/ 6207345 w 9298618"/>
              <a:gd name="connsiteY1112" fmla="*/ 2549646 h 6856161"/>
              <a:gd name="connsiteX1113" fmla="*/ 6014646 w 9298618"/>
              <a:gd name="connsiteY1113" fmla="*/ 2549646 h 6856161"/>
              <a:gd name="connsiteX1114" fmla="*/ 6014646 w 9298618"/>
              <a:gd name="connsiteY1114" fmla="*/ 2742345 h 6856161"/>
              <a:gd name="connsiteX1115" fmla="*/ 6331165 w 9298618"/>
              <a:gd name="connsiteY1115" fmla="*/ 2740891 h 6856161"/>
              <a:gd name="connsiteX1116" fmla="*/ 6520915 w 9298618"/>
              <a:gd name="connsiteY1116" fmla="*/ 2740891 h 6856161"/>
              <a:gd name="connsiteX1117" fmla="*/ 6520915 w 9298618"/>
              <a:gd name="connsiteY1117" fmla="*/ 2551142 h 6856161"/>
              <a:gd name="connsiteX1118" fmla="*/ 6331165 w 9298618"/>
              <a:gd name="connsiteY1118" fmla="*/ 2551142 h 6856161"/>
              <a:gd name="connsiteX1119" fmla="*/ 6331165 w 9298618"/>
              <a:gd name="connsiteY1119" fmla="*/ 2740891 h 6856161"/>
              <a:gd name="connsiteX1120" fmla="*/ 6648626 w 9298618"/>
              <a:gd name="connsiteY1120" fmla="*/ 2738411 h 6856161"/>
              <a:gd name="connsiteX1121" fmla="*/ 6833415 w 9298618"/>
              <a:gd name="connsiteY1121" fmla="*/ 2738411 h 6856161"/>
              <a:gd name="connsiteX1122" fmla="*/ 6833415 w 9298618"/>
              <a:gd name="connsiteY1122" fmla="*/ 2553622 h 6856161"/>
              <a:gd name="connsiteX1123" fmla="*/ 6648626 w 9298618"/>
              <a:gd name="connsiteY1123" fmla="*/ 2553622 h 6856161"/>
              <a:gd name="connsiteX1124" fmla="*/ 6648626 w 9298618"/>
              <a:gd name="connsiteY1124" fmla="*/ 2738411 h 6856161"/>
              <a:gd name="connsiteX1125" fmla="*/ 6965103 w 9298618"/>
              <a:gd name="connsiteY1125" fmla="*/ 2736915 h 6856161"/>
              <a:gd name="connsiteX1126" fmla="*/ 7146942 w 9298618"/>
              <a:gd name="connsiteY1126" fmla="*/ 2736915 h 6856161"/>
              <a:gd name="connsiteX1127" fmla="*/ 7146942 w 9298618"/>
              <a:gd name="connsiteY1127" fmla="*/ 2555075 h 6856161"/>
              <a:gd name="connsiteX1128" fmla="*/ 6965103 w 9298618"/>
              <a:gd name="connsiteY1128" fmla="*/ 2555075 h 6856161"/>
              <a:gd name="connsiteX1129" fmla="*/ 6965103 w 9298618"/>
              <a:gd name="connsiteY1129" fmla="*/ 2736915 h 6856161"/>
              <a:gd name="connsiteX1130" fmla="*/ 7284060 w 9298618"/>
              <a:gd name="connsiteY1130" fmla="*/ 2732982 h 6856161"/>
              <a:gd name="connsiteX1131" fmla="*/ 7457989 w 9298618"/>
              <a:gd name="connsiteY1131" fmla="*/ 2732982 h 6856161"/>
              <a:gd name="connsiteX1132" fmla="*/ 7457989 w 9298618"/>
              <a:gd name="connsiteY1132" fmla="*/ 2559052 h 6856161"/>
              <a:gd name="connsiteX1133" fmla="*/ 7284060 w 9298618"/>
              <a:gd name="connsiteY1133" fmla="*/ 2559052 h 6856161"/>
              <a:gd name="connsiteX1134" fmla="*/ 7284060 w 9298618"/>
              <a:gd name="connsiteY1134" fmla="*/ 2732982 h 6856161"/>
              <a:gd name="connsiteX1135" fmla="*/ 7602033 w 9298618"/>
              <a:gd name="connsiteY1135" fmla="*/ 2729989 h 6856161"/>
              <a:gd name="connsiteX1136" fmla="*/ 7770020 w 9298618"/>
              <a:gd name="connsiteY1136" fmla="*/ 2729989 h 6856161"/>
              <a:gd name="connsiteX1137" fmla="*/ 7770020 w 9298618"/>
              <a:gd name="connsiteY1137" fmla="*/ 2562002 h 6856161"/>
              <a:gd name="connsiteX1138" fmla="*/ 7602033 w 9298618"/>
              <a:gd name="connsiteY1138" fmla="*/ 2562002 h 6856161"/>
              <a:gd name="connsiteX1139" fmla="*/ 7602033 w 9298618"/>
              <a:gd name="connsiteY1139" fmla="*/ 2729989 h 6856161"/>
              <a:gd name="connsiteX1140" fmla="*/ 7924453 w 9298618"/>
              <a:gd name="connsiteY1140" fmla="*/ 2722592 h 6856161"/>
              <a:gd name="connsiteX1141" fmla="*/ 8077647 w 9298618"/>
              <a:gd name="connsiteY1141" fmla="*/ 2722592 h 6856161"/>
              <a:gd name="connsiteX1142" fmla="*/ 8077647 w 9298618"/>
              <a:gd name="connsiteY1142" fmla="*/ 2569399 h 6856161"/>
              <a:gd name="connsiteX1143" fmla="*/ 7924453 w 9298618"/>
              <a:gd name="connsiteY1143" fmla="*/ 2569399 h 6856161"/>
              <a:gd name="connsiteX1144" fmla="*/ 7924453 w 9298618"/>
              <a:gd name="connsiteY1144" fmla="*/ 2722592 h 6856161"/>
              <a:gd name="connsiteX1145" fmla="*/ 8571730 w 9298618"/>
              <a:gd name="connsiteY1145" fmla="*/ 2705319 h 6856161"/>
              <a:gd name="connsiteX1146" fmla="*/ 8690334 w 9298618"/>
              <a:gd name="connsiteY1146" fmla="*/ 2705319 h 6856161"/>
              <a:gd name="connsiteX1147" fmla="*/ 8690334 w 9298618"/>
              <a:gd name="connsiteY1147" fmla="*/ 2586715 h 6856161"/>
              <a:gd name="connsiteX1148" fmla="*/ 8571730 w 9298618"/>
              <a:gd name="connsiteY1148" fmla="*/ 2586715 h 6856161"/>
              <a:gd name="connsiteX1149" fmla="*/ 8571730 w 9298618"/>
              <a:gd name="connsiteY1149" fmla="*/ 2705319 h 6856161"/>
              <a:gd name="connsiteX1150" fmla="*/ 9223497 w 9298618"/>
              <a:gd name="connsiteY1150" fmla="*/ 2683556 h 6856161"/>
              <a:gd name="connsiteX1151" fmla="*/ 9298618 w 9298618"/>
              <a:gd name="connsiteY1151" fmla="*/ 2683556 h 6856161"/>
              <a:gd name="connsiteX1152" fmla="*/ 9298618 w 9298618"/>
              <a:gd name="connsiteY1152" fmla="*/ 2608435 h 6856161"/>
              <a:gd name="connsiteX1153" fmla="*/ 9223497 w 9298618"/>
              <a:gd name="connsiteY1153" fmla="*/ 2608435 h 6856161"/>
              <a:gd name="connsiteX1154" fmla="*/ 9223497 w 9298618"/>
              <a:gd name="connsiteY1154" fmla="*/ 2683556 h 6856161"/>
              <a:gd name="connsiteX1155" fmla="*/ 0 w 9298618"/>
              <a:gd name="connsiteY1155" fmla="*/ 3086998 h 6856161"/>
              <a:gd name="connsiteX1156" fmla="*/ 252002 w 9298618"/>
              <a:gd name="connsiteY1156" fmla="*/ 3086998 h 6856161"/>
              <a:gd name="connsiteX1157" fmla="*/ 252002 w 9298618"/>
              <a:gd name="connsiteY1157" fmla="*/ 2834996 h 6856161"/>
              <a:gd name="connsiteX1158" fmla="*/ 0 w 9298618"/>
              <a:gd name="connsiteY1158" fmla="*/ 2834996 h 6856161"/>
              <a:gd name="connsiteX1159" fmla="*/ 0 w 9298618"/>
              <a:gd name="connsiteY1159" fmla="*/ 3086998 h 6856161"/>
              <a:gd name="connsiteX1160" fmla="*/ 315023 w 9298618"/>
              <a:gd name="connsiteY1160" fmla="*/ 3086998 h 6856161"/>
              <a:gd name="connsiteX1161" fmla="*/ 567025 w 9298618"/>
              <a:gd name="connsiteY1161" fmla="*/ 3086998 h 6856161"/>
              <a:gd name="connsiteX1162" fmla="*/ 567025 w 9298618"/>
              <a:gd name="connsiteY1162" fmla="*/ 2834996 h 6856161"/>
              <a:gd name="connsiteX1163" fmla="*/ 315023 w 9298618"/>
              <a:gd name="connsiteY1163" fmla="*/ 2834996 h 6856161"/>
              <a:gd name="connsiteX1164" fmla="*/ 315023 w 9298618"/>
              <a:gd name="connsiteY1164" fmla="*/ 3086998 h 6856161"/>
              <a:gd name="connsiteX1165" fmla="*/ 630004 w 9298618"/>
              <a:gd name="connsiteY1165" fmla="*/ 3086998 h 6856161"/>
              <a:gd name="connsiteX1166" fmla="*/ 882005 w 9298618"/>
              <a:gd name="connsiteY1166" fmla="*/ 3086998 h 6856161"/>
              <a:gd name="connsiteX1167" fmla="*/ 882005 w 9298618"/>
              <a:gd name="connsiteY1167" fmla="*/ 2834996 h 6856161"/>
              <a:gd name="connsiteX1168" fmla="*/ 630004 w 9298618"/>
              <a:gd name="connsiteY1168" fmla="*/ 2834996 h 6856161"/>
              <a:gd name="connsiteX1169" fmla="*/ 630004 w 9298618"/>
              <a:gd name="connsiteY1169" fmla="*/ 3086998 h 6856161"/>
              <a:gd name="connsiteX1170" fmla="*/ 944985 w 9298618"/>
              <a:gd name="connsiteY1170" fmla="*/ 3086998 h 6856161"/>
              <a:gd name="connsiteX1171" fmla="*/ 1196986 w 9298618"/>
              <a:gd name="connsiteY1171" fmla="*/ 3086998 h 6856161"/>
              <a:gd name="connsiteX1172" fmla="*/ 1196986 w 9298618"/>
              <a:gd name="connsiteY1172" fmla="*/ 2834996 h 6856161"/>
              <a:gd name="connsiteX1173" fmla="*/ 944985 w 9298618"/>
              <a:gd name="connsiteY1173" fmla="*/ 2834996 h 6856161"/>
              <a:gd name="connsiteX1174" fmla="*/ 944985 w 9298618"/>
              <a:gd name="connsiteY1174" fmla="*/ 3086998 h 6856161"/>
              <a:gd name="connsiteX1175" fmla="*/ 1260008 w 9298618"/>
              <a:gd name="connsiteY1175" fmla="*/ 3086998 h 6856161"/>
              <a:gd name="connsiteX1176" fmla="*/ 1512009 w 9298618"/>
              <a:gd name="connsiteY1176" fmla="*/ 3086998 h 6856161"/>
              <a:gd name="connsiteX1177" fmla="*/ 1512009 w 9298618"/>
              <a:gd name="connsiteY1177" fmla="*/ 2834996 h 6856161"/>
              <a:gd name="connsiteX1178" fmla="*/ 1260008 w 9298618"/>
              <a:gd name="connsiteY1178" fmla="*/ 2834996 h 6856161"/>
              <a:gd name="connsiteX1179" fmla="*/ 1260008 w 9298618"/>
              <a:gd name="connsiteY1179" fmla="*/ 3086998 h 6856161"/>
              <a:gd name="connsiteX1180" fmla="*/ 1574988 w 9298618"/>
              <a:gd name="connsiteY1180" fmla="*/ 3086998 h 6856161"/>
              <a:gd name="connsiteX1181" fmla="*/ 1826990 w 9298618"/>
              <a:gd name="connsiteY1181" fmla="*/ 3086998 h 6856161"/>
              <a:gd name="connsiteX1182" fmla="*/ 1826990 w 9298618"/>
              <a:gd name="connsiteY1182" fmla="*/ 2834996 h 6856161"/>
              <a:gd name="connsiteX1183" fmla="*/ 1574988 w 9298618"/>
              <a:gd name="connsiteY1183" fmla="*/ 2834996 h 6856161"/>
              <a:gd name="connsiteX1184" fmla="*/ 1574988 w 9298618"/>
              <a:gd name="connsiteY1184" fmla="*/ 3086998 h 6856161"/>
              <a:gd name="connsiteX1185" fmla="*/ 1890012 w 9298618"/>
              <a:gd name="connsiteY1185" fmla="*/ 3086998 h 6856161"/>
              <a:gd name="connsiteX1186" fmla="*/ 2142013 w 9298618"/>
              <a:gd name="connsiteY1186" fmla="*/ 3086998 h 6856161"/>
              <a:gd name="connsiteX1187" fmla="*/ 2142013 w 9298618"/>
              <a:gd name="connsiteY1187" fmla="*/ 2834996 h 6856161"/>
              <a:gd name="connsiteX1188" fmla="*/ 1890012 w 9298618"/>
              <a:gd name="connsiteY1188" fmla="*/ 2834996 h 6856161"/>
              <a:gd name="connsiteX1189" fmla="*/ 1890012 w 9298618"/>
              <a:gd name="connsiteY1189" fmla="*/ 3086998 h 6856161"/>
              <a:gd name="connsiteX1190" fmla="*/ 2204992 w 9298618"/>
              <a:gd name="connsiteY1190" fmla="*/ 3086998 h 6856161"/>
              <a:gd name="connsiteX1191" fmla="*/ 2456994 w 9298618"/>
              <a:gd name="connsiteY1191" fmla="*/ 3086998 h 6856161"/>
              <a:gd name="connsiteX1192" fmla="*/ 2456994 w 9298618"/>
              <a:gd name="connsiteY1192" fmla="*/ 2834996 h 6856161"/>
              <a:gd name="connsiteX1193" fmla="*/ 2204992 w 9298618"/>
              <a:gd name="connsiteY1193" fmla="*/ 2834996 h 6856161"/>
              <a:gd name="connsiteX1194" fmla="*/ 2204992 w 9298618"/>
              <a:gd name="connsiteY1194" fmla="*/ 3086998 h 6856161"/>
              <a:gd name="connsiteX1195" fmla="*/ 2520016 w 9298618"/>
              <a:gd name="connsiteY1195" fmla="*/ 3086998 h 6856161"/>
              <a:gd name="connsiteX1196" fmla="*/ 2772017 w 9298618"/>
              <a:gd name="connsiteY1196" fmla="*/ 3086998 h 6856161"/>
              <a:gd name="connsiteX1197" fmla="*/ 2772017 w 9298618"/>
              <a:gd name="connsiteY1197" fmla="*/ 2834996 h 6856161"/>
              <a:gd name="connsiteX1198" fmla="*/ 2520016 w 9298618"/>
              <a:gd name="connsiteY1198" fmla="*/ 2834996 h 6856161"/>
              <a:gd name="connsiteX1199" fmla="*/ 2520016 w 9298618"/>
              <a:gd name="connsiteY1199" fmla="*/ 3086998 h 6856161"/>
              <a:gd name="connsiteX1200" fmla="*/ 2834996 w 9298618"/>
              <a:gd name="connsiteY1200" fmla="*/ 3086998 h 6856161"/>
              <a:gd name="connsiteX1201" fmla="*/ 3086998 w 9298618"/>
              <a:gd name="connsiteY1201" fmla="*/ 3086998 h 6856161"/>
              <a:gd name="connsiteX1202" fmla="*/ 3086998 w 9298618"/>
              <a:gd name="connsiteY1202" fmla="*/ 2834996 h 6856161"/>
              <a:gd name="connsiteX1203" fmla="*/ 2834996 w 9298618"/>
              <a:gd name="connsiteY1203" fmla="*/ 2834996 h 6856161"/>
              <a:gd name="connsiteX1204" fmla="*/ 2834996 w 9298618"/>
              <a:gd name="connsiteY1204" fmla="*/ 3086998 h 6856161"/>
              <a:gd name="connsiteX1205" fmla="*/ 3150020 w 9298618"/>
              <a:gd name="connsiteY1205" fmla="*/ 3086998 h 6856161"/>
              <a:gd name="connsiteX1206" fmla="*/ 3402021 w 9298618"/>
              <a:gd name="connsiteY1206" fmla="*/ 3086998 h 6856161"/>
              <a:gd name="connsiteX1207" fmla="*/ 3402021 w 9298618"/>
              <a:gd name="connsiteY1207" fmla="*/ 2834996 h 6856161"/>
              <a:gd name="connsiteX1208" fmla="*/ 3150020 w 9298618"/>
              <a:gd name="connsiteY1208" fmla="*/ 2834996 h 6856161"/>
              <a:gd name="connsiteX1209" fmla="*/ 3150020 w 9298618"/>
              <a:gd name="connsiteY1209" fmla="*/ 3086998 h 6856161"/>
              <a:gd name="connsiteX1210" fmla="*/ 3465000 w 9298618"/>
              <a:gd name="connsiteY1210" fmla="*/ 3086998 h 6856161"/>
              <a:gd name="connsiteX1211" fmla="*/ 3717002 w 9298618"/>
              <a:gd name="connsiteY1211" fmla="*/ 3086998 h 6856161"/>
              <a:gd name="connsiteX1212" fmla="*/ 3717002 w 9298618"/>
              <a:gd name="connsiteY1212" fmla="*/ 2834996 h 6856161"/>
              <a:gd name="connsiteX1213" fmla="*/ 3465000 w 9298618"/>
              <a:gd name="connsiteY1213" fmla="*/ 2834996 h 6856161"/>
              <a:gd name="connsiteX1214" fmla="*/ 3465000 w 9298618"/>
              <a:gd name="connsiteY1214" fmla="*/ 3086998 h 6856161"/>
              <a:gd name="connsiteX1215" fmla="*/ 3780494 w 9298618"/>
              <a:gd name="connsiteY1215" fmla="*/ 3086528 h 6856161"/>
              <a:gd name="connsiteX1216" fmla="*/ 4031512 w 9298618"/>
              <a:gd name="connsiteY1216" fmla="*/ 3086528 h 6856161"/>
              <a:gd name="connsiteX1217" fmla="*/ 4031512 w 9298618"/>
              <a:gd name="connsiteY1217" fmla="*/ 2835509 h 6856161"/>
              <a:gd name="connsiteX1218" fmla="*/ 3780494 w 9298618"/>
              <a:gd name="connsiteY1218" fmla="*/ 2835509 h 6856161"/>
              <a:gd name="connsiteX1219" fmla="*/ 3780494 w 9298618"/>
              <a:gd name="connsiteY1219" fmla="*/ 3086528 h 6856161"/>
              <a:gd name="connsiteX1220" fmla="*/ 4097997 w 9298618"/>
              <a:gd name="connsiteY1220" fmla="*/ 3084048 h 6856161"/>
              <a:gd name="connsiteX1221" fmla="*/ 4344056 w 9298618"/>
              <a:gd name="connsiteY1221" fmla="*/ 3084048 h 6856161"/>
              <a:gd name="connsiteX1222" fmla="*/ 4344056 w 9298618"/>
              <a:gd name="connsiteY1222" fmla="*/ 2837989 h 6856161"/>
              <a:gd name="connsiteX1223" fmla="*/ 4097997 w 9298618"/>
              <a:gd name="connsiteY1223" fmla="*/ 2837989 h 6856161"/>
              <a:gd name="connsiteX1224" fmla="*/ 4097997 w 9298618"/>
              <a:gd name="connsiteY1224" fmla="*/ 3084048 h 6856161"/>
              <a:gd name="connsiteX1225" fmla="*/ 4417938 w 9298618"/>
              <a:gd name="connsiteY1225" fmla="*/ 3079088 h 6856161"/>
              <a:gd name="connsiteX1226" fmla="*/ 4654120 w 9298618"/>
              <a:gd name="connsiteY1226" fmla="*/ 3079088 h 6856161"/>
              <a:gd name="connsiteX1227" fmla="*/ 4654120 w 9298618"/>
              <a:gd name="connsiteY1227" fmla="*/ 2842906 h 6856161"/>
              <a:gd name="connsiteX1228" fmla="*/ 4417938 w 9298618"/>
              <a:gd name="connsiteY1228" fmla="*/ 2842906 h 6856161"/>
              <a:gd name="connsiteX1229" fmla="*/ 4417938 w 9298618"/>
              <a:gd name="connsiteY1229" fmla="*/ 3079088 h 6856161"/>
              <a:gd name="connsiteX1230" fmla="*/ 4736894 w 9298618"/>
              <a:gd name="connsiteY1230" fmla="*/ 3075155 h 6856161"/>
              <a:gd name="connsiteX1231" fmla="*/ 4965167 w 9298618"/>
              <a:gd name="connsiteY1231" fmla="*/ 3075155 h 6856161"/>
              <a:gd name="connsiteX1232" fmla="*/ 4965167 w 9298618"/>
              <a:gd name="connsiteY1232" fmla="*/ 2846882 h 6856161"/>
              <a:gd name="connsiteX1233" fmla="*/ 4736894 w 9298618"/>
              <a:gd name="connsiteY1233" fmla="*/ 2846882 h 6856161"/>
              <a:gd name="connsiteX1234" fmla="*/ 4736894 w 9298618"/>
              <a:gd name="connsiteY1234" fmla="*/ 3075155 h 6856161"/>
              <a:gd name="connsiteX1235" fmla="*/ 5058288 w 9298618"/>
              <a:gd name="connsiteY1235" fmla="*/ 3068741 h 6856161"/>
              <a:gd name="connsiteX1236" fmla="*/ 5273733 w 9298618"/>
              <a:gd name="connsiteY1236" fmla="*/ 3068741 h 6856161"/>
              <a:gd name="connsiteX1237" fmla="*/ 5273733 w 9298618"/>
              <a:gd name="connsiteY1237" fmla="*/ 2853296 h 6856161"/>
              <a:gd name="connsiteX1238" fmla="*/ 5058288 w 9298618"/>
              <a:gd name="connsiteY1238" fmla="*/ 2853296 h 6856161"/>
              <a:gd name="connsiteX1239" fmla="*/ 5058288 w 9298618"/>
              <a:gd name="connsiteY1239" fmla="*/ 3068741 h 6856161"/>
              <a:gd name="connsiteX1240" fmla="*/ 5379212 w 9298618"/>
              <a:gd name="connsiteY1240" fmla="*/ 3062798 h 6856161"/>
              <a:gd name="connsiteX1241" fmla="*/ 5582771 w 9298618"/>
              <a:gd name="connsiteY1241" fmla="*/ 3062798 h 6856161"/>
              <a:gd name="connsiteX1242" fmla="*/ 5582771 w 9298618"/>
              <a:gd name="connsiteY1242" fmla="*/ 2859239 h 6856161"/>
              <a:gd name="connsiteX1243" fmla="*/ 5379212 w 9298618"/>
              <a:gd name="connsiteY1243" fmla="*/ 2859239 h 6856161"/>
              <a:gd name="connsiteX1244" fmla="*/ 5379212 w 9298618"/>
              <a:gd name="connsiteY1244" fmla="*/ 3062798 h 6856161"/>
              <a:gd name="connsiteX1245" fmla="*/ 5696715 w 9298618"/>
              <a:gd name="connsiteY1245" fmla="*/ 3060319 h 6856161"/>
              <a:gd name="connsiteX1246" fmla="*/ 5895357 w 9298618"/>
              <a:gd name="connsiteY1246" fmla="*/ 3060319 h 6856161"/>
              <a:gd name="connsiteX1247" fmla="*/ 5895357 w 9298618"/>
              <a:gd name="connsiteY1247" fmla="*/ 2861676 h 6856161"/>
              <a:gd name="connsiteX1248" fmla="*/ 5696715 w 9298618"/>
              <a:gd name="connsiteY1248" fmla="*/ 2861676 h 6856161"/>
              <a:gd name="connsiteX1249" fmla="*/ 5696715 w 9298618"/>
              <a:gd name="connsiteY1249" fmla="*/ 3060319 h 6856161"/>
              <a:gd name="connsiteX1250" fmla="*/ 6015159 w 9298618"/>
              <a:gd name="connsiteY1250" fmla="*/ 3056855 h 6856161"/>
              <a:gd name="connsiteX1251" fmla="*/ 6206875 w 9298618"/>
              <a:gd name="connsiteY1251" fmla="*/ 3056855 h 6856161"/>
              <a:gd name="connsiteX1252" fmla="*/ 6206875 w 9298618"/>
              <a:gd name="connsiteY1252" fmla="*/ 2865139 h 6856161"/>
              <a:gd name="connsiteX1253" fmla="*/ 6015159 w 9298618"/>
              <a:gd name="connsiteY1253" fmla="*/ 2865139 h 6856161"/>
              <a:gd name="connsiteX1254" fmla="*/ 6015159 w 9298618"/>
              <a:gd name="connsiteY1254" fmla="*/ 3056855 h 6856161"/>
              <a:gd name="connsiteX1255" fmla="*/ 6649609 w 9298618"/>
              <a:gd name="connsiteY1255" fmla="*/ 3052409 h 6856161"/>
              <a:gd name="connsiteX1256" fmla="*/ 6832432 w 9298618"/>
              <a:gd name="connsiteY1256" fmla="*/ 3052409 h 6856161"/>
              <a:gd name="connsiteX1257" fmla="*/ 6832432 w 9298618"/>
              <a:gd name="connsiteY1257" fmla="*/ 2869586 h 6856161"/>
              <a:gd name="connsiteX1258" fmla="*/ 6649609 w 9298618"/>
              <a:gd name="connsiteY1258" fmla="*/ 2869586 h 6856161"/>
              <a:gd name="connsiteX1259" fmla="*/ 6649609 w 9298618"/>
              <a:gd name="connsiteY1259" fmla="*/ 3052409 h 6856161"/>
              <a:gd name="connsiteX1260" fmla="*/ 7285556 w 9298618"/>
              <a:gd name="connsiteY1260" fmla="*/ 3046508 h 6856161"/>
              <a:gd name="connsiteX1261" fmla="*/ 7456536 w 9298618"/>
              <a:gd name="connsiteY1261" fmla="*/ 3046508 h 6856161"/>
              <a:gd name="connsiteX1262" fmla="*/ 7456536 w 9298618"/>
              <a:gd name="connsiteY1262" fmla="*/ 2875529 h 6856161"/>
              <a:gd name="connsiteX1263" fmla="*/ 7285556 w 9298618"/>
              <a:gd name="connsiteY1263" fmla="*/ 2875529 h 6856161"/>
              <a:gd name="connsiteX1264" fmla="*/ 7285556 w 9298618"/>
              <a:gd name="connsiteY1264" fmla="*/ 3046508 h 6856161"/>
              <a:gd name="connsiteX1265" fmla="*/ 7925907 w 9298618"/>
              <a:gd name="connsiteY1265" fmla="*/ 3036119 h 6856161"/>
              <a:gd name="connsiteX1266" fmla="*/ 8076107 w 9298618"/>
              <a:gd name="connsiteY1266" fmla="*/ 3036119 h 6856161"/>
              <a:gd name="connsiteX1267" fmla="*/ 8076107 w 9298618"/>
              <a:gd name="connsiteY1267" fmla="*/ 2885918 h 6856161"/>
              <a:gd name="connsiteX1268" fmla="*/ 7925907 w 9298618"/>
              <a:gd name="connsiteY1268" fmla="*/ 2885918 h 6856161"/>
              <a:gd name="connsiteX1269" fmla="*/ 7925907 w 9298618"/>
              <a:gd name="connsiteY1269" fmla="*/ 3036119 h 6856161"/>
              <a:gd name="connsiteX1270" fmla="*/ 8572714 w 9298618"/>
              <a:gd name="connsiteY1270" fmla="*/ 3019316 h 6856161"/>
              <a:gd name="connsiteX1271" fmla="*/ 8689308 w 9298618"/>
              <a:gd name="connsiteY1271" fmla="*/ 3019316 h 6856161"/>
              <a:gd name="connsiteX1272" fmla="*/ 8689308 w 9298618"/>
              <a:gd name="connsiteY1272" fmla="*/ 2902721 h 6856161"/>
              <a:gd name="connsiteX1273" fmla="*/ 8572714 w 9298618"/>
              <a:gd name="connsiteY1273" fmla="*/ 2902721 h 6856161"/>
              <a:gd name="connsiteX1274" fmla="*/ 8572714 w 9298618"/>
              <a:gd name="connsiteY1274" fmla="*/ 3019316 h 6856161"/>
              <a:gd name="connsiteX1275" fmla="*/ 0 w 9298618"/>
              <a:gd name="connsiteY1275" fmla="*/ 3402021 h 6856161"/>
              <a:gd name="connsiteX1276" fmla="*/ 252002 w 9298618"/>
              <a:gd name="connsiteY1276" fmla="*/ 3402021 h 6856161"/>
              <a:gd name="connsiteX1277" fmla="*/ 252002 w 9298618"/>
              <a:gd name="connsiteY1277" fmla="*/ 3150020 h 6856161"/>
              <a:gd name="connsiteX1278" fmla="*/ 0 w 9298618"/>
              <a:gd name="connsiteY1278" fmla="*/ 3150020 h 6856161"/>
              <a:gd name="connsiteX1279" fmla="*/ 0 w 9298618"/>
              <a:gd name="connsiteY1279" fmla="*/ 3402021 h 6856161"/>
              <a:gd name="connsiteX1280" fmla="*/ 315023 w 9298618"/>
              <a:gd name="connsiteY1280" fmla="*/ 3402021 h 6856161"/>
              <a:gd name="connsiteX1281" fmla="*/ 567025 w 9298618"/>
              <a:gd name="connsiteY1281" fmla="*/ 3402021 h 6856161"/>
              <a:gd name="connsiteX1282" fmla="*/ 567025 w 9298618"/>
              <a:gd name="connsiteY1282" fmla="*/ 3150020 h 6856161"/>
              <a:gd name="connsiteX1283" fmla="*/ 315023 w 9298618"/>
              <a:gd name="connsiteY1283" fmla="*/ 3150020 h 6856161"/>
              <a:gd name="connsiteX1284" fmla="*/ 315023 w 9298618"/>
              <a:gd name="connsiteY1284" fmla="*/ 3402021 h 6856161"/>
              <a:gd name="connsiteX1285" fmla="*/ 630004 w 9298618"/>
              <a:gd name="connsiteY1285" fmla="*/ 3402021 h 6856161"/>
              <a:gd name="connsiteX1286" fmla="*/ 882005 w 9298618"/>
              <a:gd name="connsiteY1286" fmla="*/ 3402021 h 6856161"/>
              <a:gd name="connsiteX1287" fmla="*/ 882005 w 9298618"/>
              <a:gd name="connsiteY1287" fmla="*/ 3150020 h 6856161"/>
              <a:gd name="connsiteX1288" fmla="*/ 630004 w 9298618"/>
              <a:gd name="connsiteY1288" fmla="*/ 3150020 h 6856161"/>
              <a:gd name="connsiteX1289" fmla="*/ 630004 w 9298618"/>
              <a:gd name="connsiteY1289" fmla="*/ 3402021 h 6856161"/>
              <a:gd name="connsiteX1290" fmla="*/ 944985 w 9298618"/>
              <a:gd name="connsiteY1290" fmla="*/ 3402021 h 6856161"/>
              <a:gd name="connsiteX1291" fmla="*/ 1196986 w 9298618"/>
              <a:gd name="connsiteY1291" fmla="*/ 3402021 h 6856161"/>
              <a:gd name="connsiteX1292" fmla="*/ 1196986 w 9298618"/>
              <a:gd name="connsiteY1292" fmla="*/ 3150020 h 6856161"/>
              <a:gd name="connsiteX1293" fmla="*/ 944985 w 9298618"/>
              <a:gd name="connsiteY1293" fmla="*/ 3150020 h 6856161"/>
              <a:gd name="connsiteX1294" fmla="*/ 944985 w 9298618"/>
              <a:gd name="connsiteY1294" fmla="*/ 3402021 h 6856161"/>
              <a:gd name="connsiteX1295" fmla="*/ 1260008 w 9298618"/>
              <a:gd name="connsiteY1295" fmla="*/ 3402021 h 6856161"/>
              <a:gd name="connsiteX1296" fmla="*/ 1512009 w 9298618"/>
              <a:gd name="connsiteY1296" fmla="*/ 3402021 h 6856161"/>
              <a:gd name="connsiteX1297" fmla="*/ 1512009 w 9298618"/>
              <a:gd name="connsiteY1297" fmla="*/ 3150020 h 6856161"/>
              <a:gd name="connsiteX1298" fmla="*/ 1260008 w 9298618"/>
              <a:gd name="connsiteY1298" fmla="*/ 3150020 h 6856161"/>
              <a:gd name="connsiteX1299" fmla="*/ 1260008 w 9298618"/>
              <a:gd name="connsiteY1299" fmla="*/ 3402021 h 6856161"/>
              <a:gd name="connsiteX1300" fmla="*/ 1574988 w 9298618"/>
              <a:gd name="connsiteY1300" fmla="*/ 3402021 h 6856161"/>
              <a:gd name="connsiteX1301" fmla="*/ 1826990 w 9298618"/>
              <a:gd name="connsiteY1301" fmla="*/ 3402021 h 6856161"/>
              <a:gd name="connsiteX1302" fmla="*/ 1826990 w 9298618"/>
              <a:gd name="connsiteY1302" fmla="*/ 3150020 h 6856161"/>
              <a:gd name="connsiteX1303" fmla="*/ 1574988 w 9298618"/>
              <a:gd name="connsiteY1303" fmla="*/ 3150020 h 6856161"/>
              <a:gd name="connsiteX1304" fmla="*/ 1574988 w 9298618"/>
              <a:gd name="connsiteY1304" fmla="*/ 3402021 h 6856161"/>
              <a:gd name="connsiteX1305" fmla="*/ 1890012 w 9298618"/>
              <a:gd name="connsiteY1305" fmla="*/ 3402021 h 6856161"/>
              <a:gd name="connsiteX1306" fmla="*/ 2142013 w 9298618"/>
              <a:gd name="connsiteY1306" fmla="*/ 3402021 h 6856161"/>
              <a:gd name="connsiteX1307" fmla="*/ 2142013 w 9298618"/>
              <a:gd name="connsiteY1307" fmla="*/ 3150020 h 6856161"/>
              <a:gd name="connsiteX1308" fmla="*/ 1890012 w 9298618"/>
              <a:gd name="connsiteY1308" fmla="*/ 3150020 h 6856161"/>
              <a:gd name="connsiteX1309" fmla="*/ 1890012 w 9298618"/>
              <a:gd name="connsiteY1309" fmla="*/ 3402021 h 6856161"/>
              <a:gd name="connsiteX1310" fmla="*/ 2204992 w 9298618"/>
              <a:gd name="connsiteY1310" fmla="*/ 3402021 h 6856161"/>
              <a:gd name="connsiteX1311" fmla="*/ 2456994 w 9298618"/>
              <a:gd name="connsiteY1311" fmla="*/ 3402021 h 6856161"/>
              <a:gd name="connsiteX1312" fmla="*/ 2456994 w 9298618"/>
              <a:gd name="connsiteY1312" fmla="*/ 3150020 h 6856161"/>
              <a:gd name="connsiteX1313" fmla="*/ 2204992 w 9298618"/>
              <a:gd name="connsiteY1313" fmla="*/ 3150020 h 6856161"/>
              <a:gd name="connsiteX1314" fmla="*/ 2204992 w 9298618"/>
              <a:gd name="connsiteY1314" fmla="*/ 3402021 h 6856161"/>
              <a:gd name="connsiteX1315" fmla="*/ 2520016 w 9298618"/>
              <a:gd name="connsiteY1315" fmla="*/ 3402021 h 6856161"/>
              <a:gd name="connsiteX1316" fmla="*/ 2772017 w 9298618"/>
              <a:gd name="connsiteY1316" fmla="*/ 3402021 h 6856161"/>
              <a:gd name="connsiteX1317" fmla="*/ 2772017 w 9298618"/>
              <a:gd name="connsiteY1317" fmla="*/ 3150020 h 6856161"/>
              <a:gd name="connsiteX1318" fmla="*/ 2520016 w 9298618"/>
              <a:gd name="connsiteY1318" fmla="*/ 3150020 h 6856161"/>
              <a:gd name="connsiteX1319" fmla="*/ 2520016 w 9298618"/>
              <a:gd name="connsiteY1319" fmla="*/ 3402021 h 6856161"/>
              <a:gd name="connsiteX1320" fmla="*/ 2834996 w 9298618"/>
              <a:gd name="connsiteY1320" fmla="*/ 3402021 h 6856161"/>
              <a:gd name="connsiteX1321" fmla="*/ 3086998 w 9298618"/>
              <a:gd name="connsiteY1321" fmla="*/ 3402021 h 6856161"/>
              <a:gd name="connsiteX1322" fmla="*/ 3086998 w 9298618"/>
              <a:gd name="connsiteY1322" fmla="*/ 3150020 h 6856161"/>
              <a:gd name="connsiteX1323" fmla="*/ 2834996 w 9298618"/>
              <a:gd name="connsiteY1323" fmla="*/ 3150020 h 6856161"/>
              <a:gd name="connsiteX1324" fmla="*/ 2834996 w 9298618"/>
              <a:gd name="connsiteY1324" fmla="*/ 3402021 h 6856161"/>
              <a:gd name="connsiteX1325" fmla="*/ 3150020 w 9298618"/>
              <a:gd name="connsiteY1325" fmla="*/ 3402021 h 6856161"/>
              <a:gd name="connsiteX1326" fmla="*/ 3402021 w 9298618"/>
              <a:gd name="connsiteY1326" fmla="*/ 3402021 h 6856161"/>
              <a:gd name="connsiteX1327" fmla="*/ 3402021 w 9298618"/>
              <a:gd name="connsiteY1327" fmla="*/ 3150020 h 6856161"/>
              <a:gd name="connsiteX1328" fmla="*/ 3150020 w 9298618"/>
              <a:gd name="connsiteY1328" fmla="*/ 3150020 h 6856161"/>
              <a:gd name="connsiteX1329" fmla="*/ 3150020 w 9298618"/>
              <a:gd name="connsiteY1329" fmla="*/ 3402021 h 6856161"/>
              <a:gd name="connsiteX1330" fmla="*/ 3465000 w 9298618"/>
              <a:gd name="connsiteY1330" fmla="*/ 3402021 h 6856161"/>
              <a:gd name="connsiteX1331" fmla="*/ 3717002 w 9298618"/>
              <a:gd name="connsiteY1331" fmla="*/ 3402021 h 6856161"/>
              <a:gd name="connsiteX1332" fmla="*/ 3717002 w 9298618"/>
              <a:gd name="connsiteY1332" fmla="*/ 3150020 h 6856161"/>
              <a:gd name="connsiteX1333" fmla="*/ 3465000 w 9298618"/>
              <a:gd name="connsiteY1333" fmla="*/ 3150020 h 6856161"/>
              <a:gd name="connsiteX1334" fmla="*/ 3465000 w 9298618"/>
              <a:gd name="connsiteY1334" fmla="*/ 3402021 h 6856161"/>
              <a:gd name="connsiteX1335" fmla="*/ 3781990 w 9298618"/>
              <a:gd name="connsiteY1335" fmla="*/ 3400054 h 6856161"/>
              <a:gd name="connsiteX1336" fmla="*/ 4030058 w 9298618"/>
              <a:gd name="connsiteY1336" fmla="*/ 3400054 h 6856161"/>
              <a:gd name="connsiteX1337" fmla="*/ 4030058 w 9298618"/>
              <a:gd name="connsiteY1337" fmla="*/ 3151987 h 6856161"/>
              <a:gd name="connsiteX1338" fmla="*/ 3781990 w 9298618"/>
              <a:gd name="connsiteY1338" fmla="*/ 3151987 h 6856161"/>
              <a:gd name="connsiteX1339" fmla="*/ 3781990 w 9298618"/>
              <a:gd name="connsiteY1339" fmla="*/ 3400054 h 6856161"/>
              <a:gd name="connsiteX1340" fmla="*/ 4098980 w 9298618"/>
              <a:gd name="connsiteY1340" fmla="*/ 3398045 h 6856161"/>
              <a:gd name="connsiteX1341" fmla="*/ 4343072 w 9298618"/>
              <a:gd name="connsiteY1341" fmla="*/ 3398045 h 6856161"/>
              <a:gd name="connsiteX1342" fmla="*/ 4343072 w 9298618"/>
              <a:gd name="connsiteY1342" fmla="*/ 3153953 h 6856161"/>
              <a:gd name="connsiteX1343" fmla="*/ 4098980 w 9298618"/>
              <a:gd name="connsiteY1343" fmla="*/ 3153953 h 6856161"/>
              <a:gd name="connsiteX1344" fmla="*/ 4098980 w 9298618"/>
              <a:gd name="connsiteY1344" fmla="*/ 3398045 h 6856161"/>
              <a:gd name="connsiteX1345" fmla="*/ 4420374 w 9298618"/>
              <a:gd name="connsiteY1345" fmla="*/ 3391632 h 6856161"/>
              <a:gd name="connsiteX1346" fmla="*/ 4651639 w 9298618"/>
              <a:gd name="connsiteY1346" fmla="*/ 3391632 h 6856161"/>
              <a:gd name="connsiteX1347" fmla="*/ 4651639 w 9298618"/>
              <a:gd name="connsiteY1347" fmla="*/ 3160367 h 6856161"/>
              <a:gd name="connsiteX1348" fmla="*/ 4420374 w 9298618"/>
              <a:gd name="connsiteY1348" fmla="*/ 3160367 h 6856161"/>
              <a:gd name="connsiteX1349" fmla="*/ 4420374 w 9298618"/>
              <a:gd name="connsiteY1349" fmla="*/ 3391632 h 6856161"/>
              <a:gd name="connsiteX1350" fmla="*/ 4738348 w 9298618"/>
              <a:gd name="connsiteY1350" fmla="*/ 3388682 h 6856161"/>
              <a:gd name="connsiteX1351" fmla="*/ 4963670 w 9298618"/>
              <a:gd name="connsiteY1351" fmla="*/ 3388682 h 6856161"/>
              <a:gd name="connsiteX1352" fmla="*/ 4963670 w 9298618"/>
              <a:gd name="connsiteY1352" fmla="*/ 3163359 h 6856161"/>
              <a:gd name="connsiteX1353" fmla="*/ 4738348 w 9298618"/>
              <a:gd name="connsiteY1353" fmla="*/ 3163359 h 6856161"/>
              <a:gd name="connsiteX1354" fmla="*/ 4738348 w 9298618"/>
              <a:gd name="connsiteY1354" fmla="*/ 3388682 h 6856161"/>
              <a:gd name="connsiteX1355" fmla="*/ 5060255 w 9298618"/>
              <a:gd name="connsiteY1355" fmla="*/ 3381755 h 6856161"/>
              <a:gd name="connsiteX1356" fmla="*/ 5271724 w 9298618"/>
              <a:gd name="connsiteY1356" fmla="*/ 3381755 h 6856161"/>
              <a:gd name="connsiteX1357" fmla="*/ 5271724 w 9298618"/>
              <a:gd name="connsiteY1357" fmla="*/ 3170286 h 6856161"/>
              <a:gd name="connsiteX1358" fmla="*/ 5060255 w 9298618"/>
              <a:gd name="connsiteY1358" fmla="*/ 3170286 h 6856161"/>
              <a:gd name="connsiteX1359" fmla="*/ 5060255 w 9298618"/>
              <a:gd name="connsiteY1359" fmla="*/ 3381755 h 6856161"/>
              <a:gd name="connsiteX1360" fmla="*/ 5380708 w 9298618"/>
              <a:gd name="connsiteY1360" fmla="*/ 3376325 h 6856161"/>
              <a:gd name="connsiteX1361" fmla="*/ 5581318 w 9298618"/>
              <a:gd name="connsiteY1361" fmla="*/ 3376325 h 6856161"/>
              <a:gd name="connsiteX1362" fmla="*/ 5581318 w 9298618"/>
              <a:gd name="connsiteY1362" fmla="*/ 3175716 h 6856161"/>
              <a:gd name="connsiteX1363" fmla="*/ 5380708 w 9298618"/>
              <a:gd name="connsiteY1363" fmla="*/ 3175716 h 6856161"/>
              <a:gd name="connsiteX1364" fmla="*/ 5380708 w 9298618"/>
              <a:gd name="connsiteY1364" fmla="*/ 3376325 h 6856161"/>
              <a:gd name="connsiteX1365" fmla="*/ 5698168 w 9298618"/>
              <a:gd name="connsiteY1365" fmla="*/ 3373845 h 6856161"/>
              <a:gd name="connsiteX1366" fmla="*/ 5893861 w 9298618"/>
              <a:gd name="connsiteY1366" fmla="*/ 3373845 h 6856161"/>
              <a:gd name="connsiteX1367" fmla="*/ 5893861 w 9298618"/>
              <a:gd name="connsiteY1367" fmla="*/ 3178153 h 6856161"/>
              <a:gd name="connsiteX1368" fmla="*/ 5698168 w 9298618"/>
              <a:gd name="connsiteY1368" fmla="*/ 3178153 h 6856161"/>
              <a:gd name="connsiteX1369" fmla="*/ 5698168 w 9298618"/>
              <a:gd name="connsiteY1369" fmla="*/ 3373845 h 6856161"/>
              <a:gd name="connsiteX1370" fmla="*/ 6016655 w 9298618"/>
              <a:gd name="connsiteY1370" fmla="*/ 3370382 h 6856161"/>
              <a:gd name="connsiteX1371" fmla="*/ 6205421 w 9298618"/>
              <a:gd name="connsiteY1371" fmla="*/ 3370382 h 6856161"/>
              <a:gd name="connsiteX1372" fmla="*/ 6205421 w 9298618"/>
              <a:gd name="connsiteY1372" fmla="*/ 3181616 h 6856161"/>
              <a:gd name="connsiteX1373" fmla="*/ 6016655 w 9298618"/>
              <a:gd name="connsiteY1373" fmla="*/ 3181616 h 6856161"/>
              <a:gd name="connsiteX1374" fmla="*/ 6016655 w 9298618"/>
              <a:gd name="connsiteY1374" fmla="*/ 3370382 h 6856161"/>
              <a:gd name="connsiteX1375" fmla="*/ 6333602 w 9298618"/>
              <a:gd name="connsiteY1375" fmla="*/ 3368415 h 6856161"/>
              <a:gd name="connsiteX1376" fmla="*/ 6518392 w 9298618"/>
              <a:gd name="connsiteY1376" fmla="*/ 3368415 h 6856161"/>
              <a:gd name="connsiteX1377" fmla="*/ 6518392 w 9298618"/>
              <a:gd name="connsiteY1377" fmla="*/ 3183626 h 6856161"/>
              <a:gd name="connsiteX1378" fmla="*/ 6333602 w 9298618"/>
              <a:gd name="connsiteY1378" fmla="*/ 3183626 h 6856161"/>
              <a:gd name="connsiteX1379" fmla="*/ 6333602 w 9298618"/>
              <a:gd name="connsiteY1379" fmla="*/ 3368415 h 6856161"/>
              <a:gd name="connsiteX1380" fmla="*/ 6652089 w 9298618"/>
              <a:gd name="connsiteY1380" fmla="*/ 3364952 h 6856161"/>
              <a:gd name="connsiteX1381" fmla="*/ 6829952 w 9298618"/>
              <a:gd name="connsiteY1381" fmla="*/ 3364952 h 6856161"/>
              <a:gd name="connsiteX1382" fmla="*/ 6829952 w 9298618"/>
              <a:gd name="connsiteY1382" fmla="*/ 3187089 h 6856161"/>
              <a:gd name="connsiteX1383" fmla="*/ 6652089 w 9298618"/>
              <a:gd name="connsiteY1383" fmla="*/ 3187089 h 6856161"/>
              <a:gd name="connsiteX1384" fmla="*/ 6652089 w 9298618"/>
              <a:gd name="connsiteY1384" fmla="*/ 3364952 h 6856161"/>
              <a:gd name="connsiteX1385" fmla="*/ 6968566 w 9298618"/>
              <a:gd name="connsiteY1385" fmla="*/ 3363456 h 6856161"/>
              <a:gd name="connsiteX1386" fmla="*/ 7143479 w 9298618"/>
              <a:gd name="connsiteY1386" fmla="*/ 3363456 h 6856161"/>
              <a:gd name="connsiteX1387" fmla="*/ 7143479 w 9298618"/>
              <a:gd name="connsiteY1387" fmla="*/ 3188543 h 6856161"/>
              <a:gd name="connsiteX1388" fmla="*/ 6968566 w 9298618"/>
              <a:gd name="connsiteY1388" fmla="*/ 3188543 h 6856161"/>
              <a:gd name="connsiteX1389" fmla="*/ 6968566 w 9298618"/>
              <a:gd name="connsiteY1389" fmla="*/ 3363456 h 6856161"/>
              <a:gd name="connsiteX1390" fmla="*/ 7289020 w 9298618"/>
              <a:gd name="connsiteY1390" fmla="*/ 3358026 h 6856161"/>
              <a:gd name="connsiteX1391" fmla="*/ 7453073 w 9298618"/>
              <a:gd name="connsiteY1391" fmla="*/ 3358026 h 6856161"/>
              <a:gd name="connsiteX1392" fmla="*/ 7453073 w 9298618"/>
              <a:gd name="connsiteY1392" fmla="*/ 3193973 h 6856161"/>
              <a:gd name="connsiteX1393" fmla="*/ 7289020 w 9298618"/>
              <a:gd name="connsiteY1393" fmla="*/ 3193973 h 6856161"/>
              <a:gd name="connsiteX1394" fmla="*/ 7289020 w 9298618"/>
              <a:gd name="connsiteY1394" fmla="*/ 3358026 h 6856161"/>
              <a:gd name="connsiteX1395" fmla="*/ 7607463 w 9298618"/>
              <a:gd name="connsiteY1395" fmla="*/ 3354563 h 6856161"/>
              <a:gd name="connsiteX1396" fmla="*/ 7764590 w 9298618"/>
              <a:gd name="connsiteY1396" fmla="*/ 3354563 h 6856161"/>
              <a:gd name="connsiteX1397" fmla="*/ 7764590 w 9298618"/>
              <a:gd name="connsiteY1397" fmla="*/ 3197436 h 6856161"/>
              <a:gd name="connsiteX1398" fmla="*/ 7607463 w 9298618"/>
              <a:gd name="connsiteY1398" fmla="*/ 3197436 h 6856161"/>
              <a:gd name="connsiteX1399" fmla="*/ 7607463 w 9298618"/>
              <a:gd name="connsiteY1399" fmla="*/ 3354563 h 6856161"/>
              <a:gd name="connsiteX1400" fmla="*/ 8249823 w 9298618"/>
              <a:gd name="connsiteY1400" fmla="*/ 3342206 h 6856161"/>
              <a:gd name="connsiteX1401" fmla="*/ 8382237 w 9298618"/>
              <a:gd name="connsiteY1401" fmla="*/ 3342206 h 6856161"/>
              <a:gd name="connsiteX1402" fmla="*/ 8382237 w 9298618"/>
              <a:gd name="connsiteY1402" fmla="*/ 3209792 h 6856161"/>
              <a:gd name="connsiteX1403" fmla="*/ 8249823 w 9298618"/>
              <a:gd name="connsiteY1403" fmla="*/ 3209792 h 6856161"/>
              <a:gd name="connsiteX1404" fmla="*/ 8249823 w 9298618"/>
              <a:gd name="connsiteY1404" fmla="*/ 3342206 h 6856161"/>
              <a:gd name="connsiteX1405" fmla="*/ 8904539 w 9298618"/>
              <a:gd name="connsiteY1405" fmla="*/ 3317536 h 6856161"/>
              <a:gd name="connsiteX1406" fmla="*/ 8987571 w 9298618"/>
              <a:gd name="connsiteY1406" fmla="*/ 3317536 h 6856161"/>
              <a:gd name="connsiteX1407" fmla="*/ 8987571 w 9298618"/>
              <a:gd name="connsiteY1407" fmla="*/ 3234505 h 6856161"/>
              <a:gd name="connsiteX1408" fmla="*/ 8904539 w 9298618"/>
              <a:gd name="connsiteY1408" fmla="*/ 3234505 h 6856161"/>
              <a:gd name="connsiteX1409" fmla="*/ 8904539 w 9298618"/>
              <a:gd name="connsiteY1409" fmla="*/ 3317536 h 6856161"/>
              <a:gd name="connsiteX1410" fmla="*/ 0 w 9298618"/>
              <a:gd name="connsiteY1410" fmla="*/ 3717002 h 6856161"/>
              <a:gd name="connsiteX1411" fmla="*/ 252002 w 9298618"/>
              <a:gd name="connsiteY1411" fmla="*/ 3717002 h 6856161"/>
              <a:gd name="connsiteX1412" fmla="*/ 252002 w 9298618"/>
              <a:gd name="connsiteY1412" fmla="*/ 3465000 h 6856161"/>
              <a:gd name="connsiteX1413" fmla="*/ 0 w 9298618"/>
              <a:gd name="connsiteY1413" fmla="*/ 3465000 h 6856161"/>
              <a:gd name="connsiteX1414" fmla="*/ 0 w 9298618"/>
              <a:gd name="connsiteY1414" fmla="*/ 3717002 h 6856161"/>
              <a:gd name="connsiteX1415" fmla="*/ 315023 w 9298618"/>
              <a:gd name="connsiteY1415" fmla="*/ 3717002 h 6856161"/>
              <a:gd name="connsiteX1416" fmla="*/ 567025 w 9298618"/>
              <a:gd name="connsiteY1416" fmla="*/ 3717002 h 6856161"/>
              <a:gd name="connsiteX1417" fmla="*/ 567025 w 9298618"/>
              <a:gd name="connsiteY1417" fmla="*/ 3465000 h 6856161"/>
              <a:gd name="connsiteX1418" fmla="*/ 315023 w 9298618"/>
              <a:gd name="connsiteY1418" fmla="*/ 3465000 h 6856161"/>
              <a:gd name="connsiteX1419" fmla="*/ 315023 w 9298618"/>
              <a:gd name="connsiteY1419" fmla="*/ 3717002 h 6856161"/>
              <a:gd name="connsiteX1420" fmla="*/ 630004 w 9298618"/>
              <a:gd name="connsiteY1420" fmla="*/ 3717002 h 6856161"/>
              <a:gd name="connsiteX1421" fmla="*/ 882005 w 9298618"/>
              <a:gd name="connsiteY1421" fmla="*/ 3717002 h 6856161"/>
              <a:gd name="connsiteX1422" fmla="*/ 882005 w 9298618"/>
              <a:gd name="connsiteY1422" fmla="*/ 3465000 h 6856161"/>
              <a:gd name="connsiteX1423" fmla="*/ 630004 w 9298618"/>
              <a:gd name="connsiteY1423" fmla="*/ 3465000 h 6856161"/>
              <a:gd name="connsiteX1424" fmla="*/ 630004 w 9298618"/>
              <a:gd name="connsiteY1424" fmla="*/ 3717002 h 6856161"/>
              <a:gd name="connsiteX1425" fmla="*/ 944985 w 9298618"/>
              <a:gd name="connsiteY1425" fmla="*/ 3717002 h 6856161"/>
              <a:gd name="connsiteX1426" fmla="*/ 1196986 w 9298618"/>
              <a:gd name="connsiteY1426" fmla="*/ 3717002 h 6856161"/>
              <a:gd name="connsiteX1427" fmla="*/ 1196986 w 9298618"/>
              <a:gd name="connsiteY1427" fmla="*/ 3465000 h 6856161"/>
              <a:gd name="connsiteX1428" fmla="*/ 944985 w 9298618"/>
              <a:gd name="connsiteY1428" fmla="*/ 3465000 h 6856161"/>
              <a:gd name="connsiteX1429" fmla="*/ 944985 w 9298618"/>
              <a:gd name="connsiteY1429" fmla="*/ 3717002 h 6856161"/>
              <a:gd name="connsiteX1430" fmla="*/ 1260008 w 9298618"/>
              <a:gd name="connsiteY1430" fmla="*/ 3717002 h 6856161"/>
              <a:gd name="connsiteX1431" fmla="*/ 1512009 w 9298618"/>
              <a:gd name="connsiteY1431" fmla="*/ 3717002 h 6856161"/>
              <a:gd name="connsiteX1432" fmla="*/ 1512009 w 9298618"/>
              <a:gd name="connsiteY1432" fmla="*/ 3465000 h 6856161"/>
              <a:gd name="connsiteX1433" fmla="*/ 1260008 w 9298618"/>
              <a:gd name="connsiteY1433" fmla="*/ 3465000 h 6856161"/>
              <a:gd name="connsiteX1434" fmla="*/ 1260008 w 9298618"/>
              <a:gd name="connsiteY1434" fmla="*/ 3717002 h 6856161"/>
              <a:gd name="connsiteX1435" fmla="*/ 1574988 w 9298618"/>
              <a:gd name="connsiteY1435" fmla="*/ 3717002 h 6856161"/>
              <a:gd name="connsiteX1436" fmla="*/ 1826990 w 9298618"/>
              <a:gd name="connsiteY1436" fmla="*/ 3717002 h 6856161"/>
              <a:gd name="connsiteX1437" fmla="*/ 1826990 w 9298618"/>
              <a:gd name="connsiteY1437" fmla="*/ 3465000 h 6856161"/>
              <a:gd name="connsiteX1438" fmla="*/ 1574988 w 9298618"/>
              <a:gd name="connsiteY1438" fmla="*/ 3465000 h 6856161"/>
              <a:gd name="connsiteX1439" fmla="*/ 1574988 w 9298618"/>
              <a:gd name="connsiteY1439" fmla="*/ 3717002 h 6856161"/>
              <a:gd name="connsiteX1440" fmla="*/ 1890012 w 9298618"/>
              <a:gd name="connsiteY1440" fmla="*/ 3717002 h 6856161"/>
              <a:gd name="connsiteX1441" fmla="*/ 2142013 w 9298618"/>
              <a:gd name="connsiteY1441" fmla="*/ 3717002 h 6856161"/>
              <a:gd name="connsiteX1442" fmla="*/ 2142013 w 9298618"/>
              <a:gd name="connsiteY1442" fmla="*/ 3465000 h 6856161"/>
              <a:gd name="connsiteX1443" fmla="*/ 1890012 w 9298618"/>
              <a:gd name="connsiteY1443" fmla="*/ 3465000 h 6856161"/>
              <a:gd name="connsiteX1444" fmla="*/ 1890012 w 9298618"/>
              <a:gd name="connsiteY1444" fmla="*/ 3717002 h 6856161"/>
              <a:gd name="connsiteX1445" fmla="*/ 2204992 w 9298618"/>
              <a:gd name="connsiteY1445" fmla="*/ 3717002 h 6856161"/>
              <a:gd name="connsiteX1446" fmla="*/ 2456994 w 9298618"/>
              <a:gd name="connsiteY1446" fmla="*/ 3717002 h 6856161"/>
              <a:gd name="connsiteX1447" fmla="*/ 2456994 w 9298618"/>
              <a:gd name="connsiteY1447" fmla="*/ 3465000 h 6856161"/>
              <a:gd name="connsiteX1448" fmla="*/ 2204992 w 9298618"/>
              <a:gd name="connsiteY1448" fmla="*/ 3465000 h 6856161"/>
              <a:gd name="connsiteX1449" fmla="*/ 2204992 w 9298618"/>
              <a:gd name="connsiteY1449" fmla="*/ 3717002 h 6856161"/>
              <a:gd name="connsiteX1450" fmla="*/ 2520016 w 9298618"/>
              <a:gd name="connsiteY1450" fmla="*/ 3717002 h 6856161"/>
              <a:gd name="connsiteX1451" fmla="*/ 2772017 w 9298618"/>
              <a:gd name="connsiteY1451" fmla="*/ 3717002 h 6856161"/>
              <a:gd name="connsiteX1452" fmla="*/ 2772017 w 9298618"/>
              <a:gd name="connsiteY1452" fmla="*/ 3465000 h 6856161"/>
              <a:gd name="connsiteX1453" fmla="*/ 2520016 w 9298618"/>
              <a:gd name="connsiteY1453" fmla="*/ 3465000 h 6856161"/>
              <a:gd name="connsiteX1454" fmla="*/ 2520016 w 9298618"/>
              <a:gd name="connsiteY1454" fmla="*/ 3717002 h 6856161"/>
              <a:gd name="connsiteX1455" fmla="*/ 2834996 w 9298618"/>
              <a:gd name="connsiteY1455" fmla="*/ 3717002 h 6856161"/>
              <a:gd name="connsiteX1456" fmla="*/ 3086998 w 9298618"/>
              <a:gd name="connsiteY1456" fmla="*/ 3717002 h 6856161"/>
              <a:gd name="connsiteX1457" fmla="*/ 3086998 w 9298618"/>
              <a:gd name="connsiteY1457" fmla="*/ 3465000 h 6856161"/>
              <a:gd name="connsiteX1458" fmla="*/ 2834996 w 9298618"/>
              <a:gd name="connsiteY1458" fmla="*/ 3465000 h 6856161"/>
              <a:gd name="connsiteX1459" fmla="*/ 2834996 w 9298618"/>
              <a:gd name="connsiteY1459" fmla="*/ 3717002 h 6856161"/>
              <a:gd name="connsiteX1460" fmla="*/ 3150020 w 9298618"/>
              <a:gd name="connsiteY1460" fmla="*/ 3717002 h 6856161"/>
              <a:gd name="connsiteX1461" fmla="*/ 3402021 w 9298618"/>
              <a:gd name="connsiteY1461" fmla="*/ 3717002 h 6856161"/>
              <a:gd name="connsiteX1462" fmla="*/ 3402021 w 9298618"/>
              <a:gd name="connsiteY1462" fmla="*/ 3465000 h 6856161"/>
              <a:gd name="connsiteX1463" fmla="*/ 3150020 w 9298618"/>
              <a:gd name="connsiteY1463" fmla="*/ 3465000 h 6856161"/>
              <a:gd name="connsiteX1464" fmla="*/ 3150020 w 9298618"/>
              <a:gd name="connsiteY1464" fmla="*/ 3717002 h 6856161"/>
              <a:gd name="connsiteX1465" fmla="*/ 3465000 w 9298618"/>
              <a:gd name="connsiteY1465" fmla="*/ 3717002 h 6856161"/>
              <a:gd name="connsiteX1466" fmla="*/ 3717002 w 9298618"/>
              <a:gd name="connsiteY1466" fmla="*/ 3717002 h 6856161"/>
              <a:gd name="connsiteX1467" fmla="*/ 3717002 w 9298618"/>
              <a:gd name="connsiteY1467" fmla="*/ 3465000 h 6856161"/>
              <a:gd name="connsiteX1468" fmla="*/ 3465000 w 9298618"/>
              <a:gd name="connsiteY1468" fmla="*/ 3465000 h 6856161"/>
              <a:gd name="connsiteX1469" fmla="*/ 3465000 w 9298618"/>
              <a:gd name="connsiteY1469" fmla="*/ 3717002 h 6856161"/>
              <a:gd name="connsiteX1470" fmla="*/ 3781990 w 9298618"/>
              <a:gd name="connsiteY1470" fmla="*/ 3715035 h 6856161"/>
              <a:gd name="connsiteX1471" fmla="*/ 4030058 w 9298618"/>
              <a:gd name="connsiteY1471" fmla="*/ 3715035 h 6856161"/>
              <a:gd name="connsiteX1472" fmla="*/ 4030058 w 9298618"/>
              <a:gd name="connsiteY1472" fmla="*/ 3466967 h 6856161"/>
              <a:gd name="connsiteX1473" fmla="*/ 3781990 w 9298618"/>
              <a:gd name="connsiteY1473" fmla="*/ 3466967 h 6856161"/>
              <a:gd name="connsiteX1474" fmla="*/ 3781990 w 9298618"/>
              <a:gd name="connsiteY1474" fmla="*/ 3715035 h 6856161"/>
              <a:gd name="connsiteX1475" fmla="*/ 4099964 w 9298618"/>
              <a:gd name="connsiteY1475" fmla="*/ 3712085 h 6856161"/>
              <a:gd name="connsiteX1476" fmla="*/ 4342089 w 9298618"/>
              <a:gd name="connsiteY1476" fmla="*/ 3712085 h 6856161"/>
              <a:gd name="connsiteX1477" fmla="*/ 4342089 w 9298618"/>
              <a:gd name="connsiteY1477" fmla="*/ 3469960 h 6856161"/>
              <a:gd name="connsiteX1478" fmla="*/ 4099964 w 9298618"/>
              <a:gd name="connsiteY1478" fmla="*/ 3469960 h 6856161"/>
              <a:gd name="connsiteX1479" fmla="*/ 4099964 w 9298618"/>
              <a:gd name="connsiteY1479" fmla="*/ 3712085 h 6856161"/>
              <a:gd name="connsiteX1480" fmla="*/ 4421400 w 9298618"/>
              <a:gd name="connsiteY1480" fmla="*/ 3705629 h 6856161"/>
              <a:gd name="connsiteX1481" fmla="*/ 4650656 w 9298618"/>
              <a:gd name="connsiteY1481" fmla="*/ 3705629 h 6856161"/>
              <a:gd name="connsiteX1482" fmla="*/ 4650656 w 9298618"/>
              <a:gd name="connsiteY1482" fmla="*/ 3476373 h 6856161"/>
              <a:gd name="connsiteX1483" fmla="*/ 4421400 w 9298618"/>
              <a:gd name="connsiteY1483" fmla="*/ 3476373 h 6856161"/>
              <a:gd name="connsiteX1484" fmla="*/ 4421400 w 9298618"/>
              <a:gd name="connsiteY1484" fmla="*/ 3705629 h 6856161"/>
              <a:gd name="connsiteX1485" fmla="*/ 4739844 w 9298618"/>
              <a:gd name="connsiteY1485" fmla="*/ 3702209 h 6856161"/>
              <a:gd name="connsiteX1486" fmla="*/ 4962216 w 9298618"/>
              <a:gd name="connsiteY1486" fmla="*/ 3702209 h 6856161"/>
              <a:gd name="connsiteX1487" fmla="*/ 4962216 w 9298618"/>
              <a:gd name="connsiteY1487" fmla="*/ 3479837 h 6856161"/>
              <a:gd name="connsiteX1488" fmla="*/ 4739844 w 9298618"/>
              <a:gd name="connsiteY1488" fmla="*/ 3479837 h 6856161"/>
              <a:gd name="connsiteX1489" fmla="*/ 4739844 w 9298618"/>
              <a:gd name="connsiteY1489" fmla="*/ 3702209 h 6856161"/>
              <a:gd name="connsiteX1490" fmla="*/ 5061281 w 9298618"/>
              <a:gd name="connsiteY1490" fmla="*/ 3695752 h 6856161"/>
              <a:gd name="connsiteX1491" fmla="*/ 5270784 w 9298618"/>
              <a:gd name="connsiteY1491" fmla="*/ 3695752 h 6856161"/>
              <a:gd name="connsiteX1492" fmla="*/ 5270784 w 9298618"/>
              <a:gd name="connsiteY1492" fmla="*/ 3486250 h 6856161"/>
              <a:gd name="connsiteX1493" fmla="*/ 5061281 w 9298618"/>
              <a:gd name="connsiteY1493" fmla="*/ 3486250 h 6856161"/>
              <a:gd name="connsiteX1494" fmla="*/ 5061281 w 9298618"/>
              <a:gd name="connsiteY1494" fmla="*/ 3695752 h 6856161"/>
              <a:gd name="connsiteX1495" fmla="*/ 5382204 w 9298618"/>
              <a:gd name="connsiteY1495" fmla="*/ 3689852 h 6856161"/>
              <a:gd name="connsiteX1496" fmla="*/ 5579864 w 9298618"/>
              <a:gd name="connsiteY1496" fmla="*/ 3689852 h 6856161"/>
              <a:gd name="connsiteX1497" fmla="*/ 5579864 w 9298618"/>
              <a:gd name="connsiteY1497" fmla="*/ 3492193 h 6856161"/>
              <a:gd name="connsiteX1498" fmla="*/ 5382204 w 9298618"/>
              <a:gd name="connsiteY1498" fmla="*/ 3492193 h 6856161"/>
              <a:gd name="connsiteX1499" fmla="*/ 5382204 w 9298618"/>
              <a:gd name="connsiteY1499" fmla="*/ 3689852 h 6856161"/>
              <a:gd name="connsiteX1500" fmla="*/ 5699152 w 9298618"/>
              <a:gd name="connsiteY1500" fmla="*/ 3687842 h 6856161"/>
              <a:gd name="connsiteX1501" fmla="*/ 5892835 w 9298618"/>
              <a:gd name="connsiteY1501" fmla="*/ 3687842 h 6856161"/>
              <a:gd name="connsiteX1502" fmla="*/ 5892835 w 9298618"/>
              <a:gd name="connsiteY1502" fmla="*/ 3494160 h 6856161"/>
              <a:gd name="connsiteX1503" fmla="*/ 5699152 w 9298618"/>
              <a:gd name="connsiteY1503" fmla="*/ 3494160 h 6856161"/>
              <a:gd name="connsiteX1504" fmla="*/ 5699152 w 9298618"/>
              <a:gd name="connsiteY1504" fmla="*/ 3687842 h 6856161"/>
              <a:gd name="connsiteX1505" fmla="*/ 6334628 w 9298618"/>
              <a:gd name="connsiteY1505" fmla="*/ 3682413 h 6856161"/>
              <a:gd name="connsiteX1506" fmla="*/ 6517451 w 9298618"/>
              <a:gd name="connsiteY1506" fmla="*/ 3682413 h 6856161"/>
              <a:gd name="connsiteX1507" fmla="*/ 6517451 w 9298618"/>
              <a:gd name="connsiteY1507" fmla="*/ 3499590 h 6856161"/>
              <a:gd name="connsiteX1508" fmla="*/ 6334628 w 9298618"/>
              <a:gd name="connsiteY1508" fmla="*/ 3499590 h 6856161"/>
              <a:gd name="connsiteX1509" fmla="*/ 6334628 w 9298618"/>
              <a:gd name="connsiteY1509" fmla="*/ 3682413 h 6856161"/>
              <a:gd name="connsiteX1510" fmla="*/ 6970532 w 9298618"/>
              <a:gd name="connsiteY1510" fmla="*/ 3676512 h 6856161"/>
              <a:gd name="connsiteX1511" fmla="*/ 7141513 w 9298618"/>
              <a:gd name="connsiteY1511" fmla="*/ 3676512 h 6856161"/>
              <a:gd name="connsiteX1512" fmla="*/ 7141513 w 9298618"/>
              <a:gd name="connsiteY1512" fmla="*/ 3505533 h 6856161"/>
              <a:gd name="connsiteX1513" fmla="*/ 6970532 w 9298618"/>
              <a:gd name="connsiteY1513" fmla="*/ 3505533 h 6856161"/>
              <a:gd name="connsiteX1514" fmla="*/ 6970532 w 9298618"/>
              <a:gd name="connsiteY1514" fmla="*/ 3676512 h 6856161"/>
              <a:gd name="connsiteX1515" fmla="*/ 7609943 w 9298618"/>
              <a:gd name="connsiteY1515" fmla="*/ 3667106 h 6856161"/>
              <a:gd name="connsiteX1516" fmla="*/ 7762153 w 9298618"/>
              <a:gd name="connsiteY1516" fmla="*/ 3667106 h 6856161"/>
              <a:gd name="connsiteX1517" fmla="*/ 7762153 w 9298618"/>
              <a:gd name="connsiteY1517" fmla="*/ 3514896 h 6856161"/>
              <a:gd name="connsiteX1518" fmla="*/ 7609943 w 9298618"/>
              <a:gd name="connsiteY1518" fmla="*/ 3514896 h 6856161"/>
              <a:gd name="connsiteX1519" fmla="*/ 7609943 w 9298618"/>
              <a:gd name="connsiteY1519" fmla="*/ 3667106 h 6856161"/>
              <a:gd name="connsiteX1520" fmla="*/ 8251790 w 9298618"/>
              <a:gd name="connsiteY1520" fmla="*/ 3655263 h 6856161"/>
              <a:gd name="connsiteX1521" fmla="*/ 8380271 w 9298618"/>
              <a:gd name="connsiteY1521" fmla="*/ 3655263 h 6856161"/>
              <a:gd name="connsiteX1522" fmla="*/ 8380271 w 9298618"/>
              <a:gd name="connsiteY1522" fmla="*/ 3526782 h 6856161"/>
              <a:gd name="connsiteX1523" fmla="*/ 8251790 w 9298618"/>
              <a:gd name="connsiteY1523" fmla="*/ 3526782 h 6856161"/>
              <a:gd name="connsiteX1524" fmla="*/ 8251790 w 9298618"/>
              <a:gd name="connsiteY1524" fmla="*/ 3655263 h 6856161"/>
              <a:gd name="connsiteX1525" fmla="*/ 0 w 9298618"/>
              <a:gd name="connsiteY1525" fmla="*/ 4032025 h 6856161"/>
              <a:gd name="connsiteX1526" fmla="*/ 252002 w 9298618"/>
              <a:gd name="connsiteY1526" fmla="*/ 4032025 h 6856161"/>
              <a:gd name="connsiteX1527" fmla="*/ 252002 w 9298618"/>
              <a:gd name="connsiteY1527" fmla="*/ 3780024 h 6856161"/>
              <a:gd name="connsiteX1528" fmla="*/ 0 w 9298618"/>
              <a:gd name="connsiteY1528" fmla="*/ 3780024 h 6856161"/>
              <a:gd name="connsiteX1529" fmla="*/ 0 w 9298618"/>
              <a:gd name="connsiteY1529" fmla="*/ 4032025 h 6856161"/>
              <a:gd name="connsiteX1530" fmla="*/ 315023 w 9298618"/>
              <a:gd name="connsiteY1530" fmla="*/ 4032025 h 6856161"/>
              <a:gd name="connsiteX1531" fmla="*/ 567025 w 9298618"/>
              <a:gd name="connsiteY1531" fmla="*/ 4032025 h 6856161"/>
              <a:gd name="connsiteX1532" fmla="*/ 567025 w 9298618"/>
              <a:gd name="connsiteY1532" fmla="*/ 3780024 h 6856161"/>
              <a:gd name="connsiteX1533" fmla="*/ 315023 w 9298618"/>
              <a:gd name="connsiteY1533" fmla="*/ 3780024 h 6856161"/>
              <a:gd name="connsiteX1534" fmla="*/ 315023 w 9298618"/>
              <a:gd name="connsiteY1534" fmla="*/ 4032025 h 6856161"/>
              <a:gd name="connsiteX1535" fmla="*/ 630004 w 9298618"/>
              <a:gd name="connsiteY1535" fmla="*/ 4032025 h 6856161"/>
              <a:gd name="connsiteX1536" fmla="*/ 882005 w 9298618"/>
              <a:gd name="connsiteY1536" fmla="*/ 4032025 h 6856161"/>
              <a:gd name="connsiteX1537" fmla="*/ 882005 w 9298618"/>
              <a:gd name="connsiteY1537" fmla="*/ 3780024 h 6856161"/>
              <a:gd name="connsiteX1538" fmla="*/ 630004 w 9298618"/>
              <a:gd name="connsiteY1538" fmla="*/ 3780024 h 6856161"/>
              <a:gd name="connsiteX1539" fmla="*/ 630004 w 9298618"/>
              <a:gd name="connsiteY1539" fmla="*/ 4032025 h 6856161"/>
              <a:gd name="connsiteX1540" fmla="*/ 944985 w 9298618"/>
              <a:gd name="connsiteY1540" fmla="*/ 4032025 h 6856161"/>
              <a:gd name="connsiteX1541" fmla="*/ 1196986 w 9298618"/>
              <a:gd name="connsiteY1541" fmla="*/ 4032025 h 6856161"/>
              <a:gd name="connsiteX1542" fmla="*/ 1196986 w 9298618"/>
              <a:gd name="connsiteY1542" fmla="*/ 3780024 h 6856161"/>
              <a:gd name="connsiteX1543" fmla="*/ 944985 w 9298618"/>
              <a:gd name="connsiteY1543" fmla="*/ 3780024 h 6856161"/>
              <a:gd name="connsiteX1544" fmla="*/ 944985 w 9298618"/>
              <a:gd name="connsiteY1544" fmla="*/ 4032025 h 6856161"/>
              <a:gd name="connsiteX1545" fmla="*/ 1260008 w 9298618"/>
              <a:gd name="connsiteY1545" fmla="*/ 4032025 h 6856161"/>
              <a:gd name="connsiteX1546" fmla="*/ 1512009 w 9298618"/>
              <a:gd name="connsiteY1546" fmla="*/ 4032025 h 6856161"/>
              <a:gd name="connsiteX1547" fmla="*/ 1512009 w 9298618"/>
              <a:gd name="connsiteY1547" fmla="*/ 3780024 h 6856161"/>
              <a:gd name="connsiteX1548" fmla="*/ 1260008 w 9298618"/>
              <a:gd name="connsiteY1548" fmla="*/ 3780024 h 6856161"/>
              <a:gd name="connsiteX1549" fmla="*/ 1260008 w 9298618"/>
              <a:gd name="connsiteY1549" fmla="*/ 4032025 h 6856161"/>
              <a:gd name="connsiteX1550" fmla="*/ 1574988 w 9298618"/>
              <a:gd name="connsiteY1550" fmla="*/ 4032025 h 6856161"/>
              <a:gd name="connsiteX1551" fmla="*/ 1826990 w 9298618"/>
              <a:gd name="connsiteY1551" fmla="*/ 4032025 h 6856161"/>
              <a:gd name="connsiteX1552" fmla="*/ 1826990 w 9298618"/>
              <a:gd name="connsiteY1552" fmla="*/ 3780024 h 6856161"/>
              <a:gd name="connsiteX1553" fmla="*/ 1574988 w 9298618"/>
              <a:gd name="connsiteY1553" fmla="*/ 3780024 h 6856161"/>
              <a:gd name="connsiteX1554" fmla="*/ 1574988 w 9298618"/>
              <a:gd name="connsiteY1554" fmla="*/ 4032025 h 6856161"/>
              <a:gd name="connsiteX1555" fmla="*/ 1890012 w 9298618"/>
              <a:gd name="connsiteY1555" fmla="*/ 4032025 h 6856161"/>
              <a:gd name="connsiteX1556" fmla="*/ 2142013 w 9298618"/>
              <a:gd name="connsiteY1556" fmla="*/ 4032025 h 6856161"/>
              <a:gd name="connsiteX1557" fmla="*/ 2142013 w 9298618"/>
              <a:gd name="connsiteY1557" fmla="*/ 3780024 h 6856161"/>
              <a:gd name="connsiteX1558" fmla="*/ 1890012 w 9298618"/>
              <a:gd name="connsiteY1558" fmla="*/ 3780024 h 6856161"/>
              <a:gd name="connsiteX1559" fmla="*/ 1890012 w 9298618"/>
              <a:gd name="connsiteY1559" fmla="*/ 4032025 h 6856161"/>
              <a:gd name="connsiteX1560" fmla="*/ 2204992 w 9298618"/>
              <a:gd name="connsiteY1560" fmla="*/ 4032025 h 6856161"/>
              <a:gd name="connsiteX1561" fmla="*/ 2456994 w 9298618"/>
              <a:gd name="connsiteY1561" fmla="*/ 4032025 h 6856161"/>
              <a:gd name="connsiteX1562" fmla="*/ 2456994 w 9298618"/>
              <a:gd name="connsiteY1562" fmla="*/ 3780024 h 6856161"/>
              <a:gd name="connsiteX1563" fmla="*/ 2204992 w 9298618"/>
              <a:gd name="connsiteY1563" fmla="*/ 3780024 h 6856161"/>
              <a:gd name="connsiteX1564" fmla="*/ 2204992 w 9298618"/>
              <a:gd name="connsiteY1564" fmla="*/ 4032025 h 6856161"/>
              <a:gd name="connsiteX1565" fmla="*/ 2520016 w 9298618"/>
              <a:gd name="connsiteY1565" fmla="*/ 4032025 h 6856161"/>
              <a:gd name="connsiteX1566" fmla="*/ 2772017 w 9298618"/>
              <a:gd name="connsiteY1566" fmla="*/ 4032025 h 6856161"/>
              <a:gd name="connsiteX1567" fmla="*/ 2772017 w 9298618"/>
              <a:gd name="connsiteY1567" fmla="*/ 3780024 h 6856161"/>
              <a:gd name="connsiteX1568" fmla="*/ 2520016 w 9298618"/>
              <a:gd name="connsiteY1568" fmla="*/ 3780024 h 6856161"/>
              <a:gd name="connsiteX1569" fmla="*/ 2520016 w 9298618"/>
              <a:gd name="connsiteY1569" fmla="*/ 4032025 h 6856161"/>
              <a:gd name="connsiteX1570" fmla="*/ 2834996 w 9298618"/>
              <a:gd name="connsiteY1570" fmla="*/ 4032025 h 6856161"/>
              <a:gd name="connsiteX1571" fmla="*/ 3086998 w 9298618"/>
              <a:gd name="connsiteY1571" fmla="*/ 4032025 h 6856161"/>
              <a:gd name="connsiteX1572" fmla="*/ 3086998 w 9298618"/>
              <a:gd name="connsiteY1572" fmla="*/ 3780024 h 6856161"/>
              <a:gd name="connsiteX1573" fmla="*/ 2834996 w 9298618"/>
              <a:gd name="connsiteY1573" fmla="*/ 3780024 h 6856161"/>
              <a:gd name="connsiteX1574" fmla="*/ 2834996 w 9298618"/>
              <a:gd name="connsiteY1574" fmla="*/ 4032025 h 6856161"/>
              <a:gd name="connsiteX1575" fmla="*/ 3150020 w 9298618"/>
              <a:gd name="connsiteY1575" fmla="*/ 4032025 h 6856161"/>
              <a:gd name="connsiteX1576" fmla="*/ 3402021 w 9298618"/>
              <a:gd name="connsiteY1576" fmla="*/ 4032025 h 6856161"/>
              <a:gd name="connsiteX1577" fmla="*/ 3402021 w 9298618"/>
              <a:gd name="connsiteY1577" fmla="*/ 3780024 h 6856161"/>
              <a:gd name="connsiteX1578" fmla="*/ 3150020 w 9298618"/>
              <a:gd name="connsiteY1578" fmla="*/ 3780024 h 6856161"/>
              <a:gd name="connsiteX1579" fmla="*/ 3150020 w 9298618"/>
              <a:gd name="connsiteY1579" fmla="*/ 4032025 h 6856161"/>
              <a:gd name="connsiteX1580" fmla="*/ 3465000 w 9298618"/>
              <a:gd name="connsiteY1580" fmla="*/ 4032025 h 6856161"/>
              <a:gd name="connsiteX1581" fmla="*/ 3717002 w 9298618"/>
              <a:gd name="connsiteY1581" fmla="*/ 4032025 h 6856161"/>
              <a:gd name="connsiteX1582" fmla="*/ 3717002 w 9298618"/>
              <a:gd name="connsiteY1582" fmla="*/ 3780024 h 6856161"/>
              <a:gd name="connsiteX1583" fmla="*/ 3465000 w 9298618"/>
              <a:gd name="connsiteY1583" fmla="*/ 3780024 h 6856161"/>
              <a:gd name="connsiteX1584" fmla="*/ 3465000 w 9298618"/>
              <a:gd name="connsiteY1584" fmla="*/ 4032025 h 6856161"/>
              <a:gd name="connsiteX1585" fmla="*/ 3783957 w 9298618"/>
              <a:gd name="connsiteY1585" fmla="*/ 4028049 h 6856161"/>
              <a:gd name="connsiteX1586" fmla="*/ 4028049 w 9298618"/>
              <a:gd name="connsiteY1586" fmla="*/ 4028049 h 6856161"/>
              <a:gd name="connsiteX1587" fmla="*/ 4028049 w 9298618"/>
              <a:gd name="connsiteY1587" fmla="*/ 3783957 h 6856161"/>
              <a:gd name="connsiteX1588" fmla="*/ 3783957 w 9298618"/>
              <a:gd name="connsiteY1588" fmla="*/ 3783957 h 6856161"/>
              <a:gd name="connsiteX1589" fmla="*/ 3783957 w 9298618"/>
              <a:gd name="connsiteY1589" fmla="*/ 4028049 h 6856161"/>
              <a:gd name="connsiteX1590" fmla="*/ 4102444 w 9298618"/>
              <a:gd name="connsiteY1590" fmla="*/ 4024586 h 6856161"/>
              <a:gd name="connsiteX1591" fmla="*/ 4339609 w 9298618"/>
              <a:gd name="connsiteY1591" fmla="*/ 4024586 h 6856161"/>
              <a:gd name="connsiteX1592" fmla="*/ 4339609 w 9298618"/>
              <a:gd name="connsiteY1592" fmla="*/ 3787420 h 6856161"/>
              <a:gd name="connsiteX1593" fmla="*/ 4102444 w 9298618"/>
              <a:gd name="connsiteY1593" fmla="*/ 3787420 h 6856161"/>
              <a:gd name="connsiteX1594" fmla="*/ 4102444 w 9298618"/>
              <a:gd name="connsiteY1594" fmla="*/ 4024586 h 6856161"/>
              <a:gd name="connsiteX1595" fmla="*/ 4424351 w 9298618"/>
              <a:gd name="connsiteY1595" fmla="*/ 4017702 h 6856161"/>
              <a:gd name="connsiteX1596" fmla="*/ 4647706 w 9298618"/>
              <a:gd name="connsiteY1596" fmla="*/ 4017702 h 6856161"/>
              <a:gd name="connsiteX1597" fmla="*/ 4647706 w 9298618"/>
              <a:gd name="connsiteY1597" fmla="*/ 3794347 h 6856161"/>
              <a:gd name="connsiteX1598" fmla="*/ 4424351 w 9298618"/>
              <a:gd name="connsiteY1598" fmla="*/ 3794347 h 6856161"/>
              <a:gd name="connsiteX1599" fmla="*/ 4424351 w 9298618"/>
              <a:gd name="connsiteY1599" fmla="*/ 4017702 h 6856161"/>
              <a:gd name="connsiteX1600" fmla="*/ 4742795 w 9298618"/>
              <a:gd name="connsiteY1600" fmla="*/ 4014239 h 6856161"/>
              <a:gd name="connsiteX1601" fmla="*/ 4959223 w 9298618"/>
              <a:gd name="connsiteY1601" fmla="*/ 4014239 h 6856161"/>
              <a:gd name="connsiteX1602" fmla="*/ 4959223 w 9298618"/>
              <a:gd name="connsiteY1602" fmla="*/ 3797810 h 6856161"/>
              <a:gd name="connsiteX1603" fmla="*/ 4742795 w 9298618"/>
              <a:gd name="connsiteY1603" fmla="*/ 3797810 h 6856161"/>
              <a:gd name="connsiteX1604" fmla="*/ 4742795 w 9298618"/>
              <a:gd name="connsiteY1604" fmla="*/ 4014239 h 6856161"/>
              <a:gd name="connsiteX1605" fmla="*/ 5064231 w 9298618"/>
              <a:gd name="connsiteY1605" fmla="*/ 4007783 h 6856161"/>
              <a:gd name="connsiteX1606" fmla="*/ 5267790 w 9298618"/>
              <a:gd name="connsiteY1606" fmla="*/ 4007783 h 6856161"/>
              <a:gd name="connsiteX1607" fmla="*/ 5267790 w 9298618"/>
              <a:gd name="connsiteY1607" fmla="*/ 3804223 h 6856161"/>
              <a:gd name="connsiteX1608" fmla="*/ 5064231 w 9298618"/>
              <a:gd name="connsiteY1608" fmla="*/ 3804223 h 6856161"/>
              <a:gd name="connsiteX1609" fmla="*/ 5064231 w 9298618"/>
              <a:gd name="connsiteY1609" fmla="*/ 4007783 h 6856161"/>
              <a:gd name="connsiteX1610" fmla="*/ 5384685 w 9298618"/>
              <a:gd name="connsiteY1610" fmla="*/ 4002353 h 6856161"/>
              <a:gd name="connsiteX1611" fmla="*/ 5577384 w 9298618"/>
              <a:gd name="connsiteY1611" fmla="*/ 4002353 h 6856161"/>
              <a:gd name="connsiteX1612" fmla="*/ 5577384 w 9298618"/>
              <a:gd name="connsiteY1612" fmla="*/ 3809653 h 6856161"/>
              <a:gd name="connsiteX1613" fmla="*/ 5384685 w 9298618"/>
              <a:gd name="connsiteY1613" fmla="*/ 3809653 h 6856161"/>
              <a:gd name="connsiteX1614" fmla="*/ 5384685 w 9298618"/>
              <a:gd name="connsiteY1614" fmla="*/ 4002353 h 6856161"/>
              <a:gd name="connsiteX1615" fmla="*/ 5702145 w 9298618"/>
              <a:gd name="connsiteY1615" fmla="*/ 3999916 h 6856161"/>
              <a:gd name="connsiteX1616" fmla="*/ 5889927 w 9298618"/>
              <a:gd name="connsiteY1616" fmla="*/ 3999916 h 6856161"/>
              <a:gd name="connsiteX1617" fmla="*/ 5889927 w 9298618"/>
              <a:gd name="connsiteY1617" fmla="*/ 3812133 h 6856161"/>
              <a:gd name="connsiteX1618" fmla="*/ 5702145 w 9298618"/>
              <a:gd name="connsiteY1618" fmla="*/ 3812133 h 6856161"/>
              <a:gd name="connsiteX1619" fmla="*/ 5702145 w 9298618"/>
              <a:gd name="connsiteY1619" fmla="*/ 3999916 h 6856161"/>
              <a:gd name="connsiteX1620" fmla="*/ 6021572 w 9298618"/>
              <a:gd name="connsiteY1620" fmla="*/ 3995426 h 6856161"/>
              <a:gd name="connsiteX1621" fmla="*/ 6200461 w 9298618"/>
              <a:gd name="connsiteY1621" fmla="*/ 3995426 h 6856161"/>
              <a:gd name="connsiteX1622" fmla="*/ 6200461 w 9298618"/>
              <a:gd name="connsiteY1622" fmla="*/ 3816537 h 6856161"/>
              <a:gd name="connsiteX1623" fmla="*/ 6021572 w 9298618"/>
              <a:gd name="connsiteY1623" fmla="*/ 3816537 h 6856161"/>
              <a:gd name="connsiteX1624" fmla="*/ 6021572 w 9298618"/>
              <a:gd name="connsiteY1624" fmla="*/ 3995426 h 6856161"/>
              <a:gd name="connsiteX1625" fmla="*/ 6339075 w 9298618"/>
              <a:gd name="connsiteY1625" fmla="*/ 3992989 h 6856161"/>
              <a:gd name="connsiteX1626" fmla="*/ 6513005 w 9298618"/>
              <a:gd name="connsiteY1626" fmla="*/ 3992989 h 6856161"/>
              <a:gd name="connsiteX1627" fmla="*/ 6513005 w 9298618"/>
              <a:gd name="connsiteY1627" fmla="*/ 3819059 h 6856161"/>
              <a:gd name="connsiteX1628" fmla="*/ 6339075 w 9298618"/>
              <a:gd name="connsiteY1628" fmla="*/ 3819059 h 6856161"/>
              <a:gd name="connsiteX1629" fmla="*/ 6339075 w 9298618"/>
              <a:gd name="connsiteY1629" fmla="*/ 3992989 h 6856161"/>
              <a:gd name="connsiteX1630" fmla="*/ 6658032 w 9298618"/>
              <a:gd name="connsiteY1630" fmla="*/ 3989013 h 6856161"/>
              <a:gd name="connsiteX1631" fmla="*/ 6824052 w 9298618"/>
              <a:gd name="connsiteY1631" fmla="*/ 3989013 h 6856161"/>
              <a:gd name="connsiteX1632" fmla="*/ 6824052 w 9298618"/>
              <a:gd name="connsiteY1632" fmla="*/ 3822993 h 6856161"/>
              <a:gd name="connsiteX1633" fmla="*/ 6658032 w 9298618"/>
              <a:gd name="connsiteY1633" fmla="*/ 3822993 h 6856161"/>
              <a:gd name="connsiteX1634" fmla="*/ 6658032 w 9298618"/>
              <a:gd name="connsiteY1634" fmla="*/ 3989013 h 6856161"/>
              <a:gd name="connsiteX1635" fmla="*/ 6975963 w 9298618"/>
              <a:gd name="connsiteY1635" fmla="*/ 3986063 h 6856161"/>
              <a:gd name="connsiteX1636" fmla="*/ 7136040 w 9298618"/>
              <a:gd name="connsiteY1636" fmla="*/ 3986063 h 6856161"/>
              <a:gd name="connsiteX1637" fmla="*/ 7136040 w 9298618"/>
              <a:gd name="connsiteY1637" fmla="*/ 3825986 h 6856161"/>
              <a:gd name="connsiteX1638" fmla="*/ 6975963 w 9298618"/>
              <a:gd name="connsiteY1638" fmla="*/ 3825986 h 6856161"/>
              <a:gd name="connsiteX1639" fmla="*/ 6975963 w 9298618"/>
              <a:gd name="connsiteY1639" fmla="*/ 3986063 h 6856161"/>
              <a:gd name="connsiteX1640" fmla="*/ 7296416 w 9298618"/>
              <a:gd name="connsiteY1640" fmla="*/ 3980633 h 6856161"/>
              <a:gd name="connsiteX1641" fmla="*/ 7445633 w 9298618"/>
              <a:gd name="connsiteY1641" fmla="*/ 3980633 h 6856161"/>
              <a:gd name="connsiteX1642" fmla="*/ 7445633 w 9298618"/>
              <a:gd name="connsiteY1642" fmla="*/ 3831416 h 6856161"/>
              <a:gd name="connsiteX1643" fmla="*/ 7296416 w 9298618"/>
              <a:gd name="connsiteY1643" fmla="*/ 3831416 h 6856161"/>
              <a:gd name="connsiteX1644" fmla="*/ 7296416 w 9298618"/>
              <a:gd name="connsiteY1644" fmla="*/ 3980633 h 6856161"/>
              <a:gd name="connsiteX1645" fmla="*/ 7936296 w 9298618"/>
              <a:gd name="connsiteY1645" fmla="*/ 3970757 h 6856161"/>
              <a:gd name="connsiteX1646" fmla="*/ 8065760 w 9298618"/>
              <a:gd name="connsiteY1646" fmla="*/ 3970757 h 6856161"/>
              <a:gd name="connsiteX1647" fmla="*/ 8065760 w 9298618"/>
              <a:gd name="connsiteY1647" fmla="*/ 3841292 h 6856161"/>
              <a:gd name="connsiteX1648" fmla="*/ 7936296 w 9298618"/>
              <a:gd name="connsiteY1648" fmla="*/ 3841292 h 6856161"/>
              <a:gd name="connsiteX1649" fmla="*/ 7936296 w 9298618"/>
              <a:gd name="connsiteY1649" fmla="*/ 3970757 h 6856161"/>
              <a:gd name="connsiteX1650" fmla="*/ 8580153 w 9298618"/>
              <a:gd name="connsiteY1650" fmla="*/ 3956904 h 6856161"/>
              <a:gd name="connsiteX1651" fmla="*/ 8681954 w 9298618"/>
              <a:gd name="connsiteY1651" fmla="*/ 3956904 h 6856161"/>
              <a:gd name="connsiteX1652" fmla="*/ 8681954 w 9298618"/>
              <a:gd name="connsiteY1652" fmla="*/ 3855102 h 6856161"/>
              <a:gd name="connsiteX1653" fmla="*/ 8580153 w 9298618"/>
              <a:gd name="connsiteY1653" fmla="*/ 3855102 h 6856161"/>
              <a:gd name="connsiteX1654" fmla="*/ 8580153 w 9298618"/>
              <a:gd name="connsiteY1654" fmla="*/ 3956904 h 6856161"/>
              <a:gd name="connsiteX1655" fmla="*/ 9227430 w 9298618"/>
              <a:gd name="connsiteY1655" fmla="*/ 3939630 h 6856161"/>
              <a:gd name="connsiteX1656" fmla="*/ 9294641 w 9298618"/>
              <a:gd name="connsiteY1656" fmla="*/ 3939630 h 6856161"/>
              <a:gd name="connsiteX1657" fmla="*/ 9294641 w 9298618"/>
              <a:gd name="connsiteY1657" fmla="*/ 3872419 h 6856161"/>
              <a:gd name="connsiteX1658" fmla="*/ 9227430 w 9298618"/>
              <a:gd name="connsiteY1658" fmla="*/ 3872419 h 6856161"/>
              <a:gd name="connsiteX1659" fmla="*/ 9227430 w 9298618"/>
              <a:gd name="connsiteY1659" fmla="*/ 3939630 h 6856161"/>
              <a:gd name="connsiteX1660" fmla="*/ 0 w 9298618"/>
              <a:gd name="connsiteY1660" fmla="*/ 4347006 h 6856161"/>
              <a:gd name="connsiteX1661" fmla="*/ 252002 w 9298618"/>
              <a:gd name="connsiteY1661" fmla="*/ 4347006 h 6856161"/>
              <a:gd name="connsiteX1662" fmla="*/ 252002 w 9298618"/>
              <a:gd name="connsiteY1662" fmla="*/ 4095004 h 6856161"/>
              <a:gd name="connsiteX1663" fmla="*/ 0 w 9298618"/>
              <a:gd name="connsiteY1663" fmla="*/ 4095004 h 6856161"/>
              <a:gd name="connsiteX1664" fmla="*/ 0 w 9298618"/>
              <a:gd name="connsiteY1664" fmla="*/ 4347006 h 6856161"/>
              <a:gd name="connsiteX1665" fmla="*/ 315023 w 9298618"/>
              <a:gd name="connsiteY1665" fmla="*/ 4347006 h 6856161"/>
              <a:gd name="connsiteX1666" fmla="*/ 567025 w 9298618"/>
              <a:gd name="connsiteY1666" fmla="*/ 4347006 h 6856161"/>
              <a:gd name="connsiteX1667" fmla="*/ 567025 w 9298618"/>
              <a:gd name="connsiteY1667" fmla="*/ 4095004 h 6856161"/>
              <a:gd name="connsiteX1668" fmla="*/ 315023 w 9298618"/>
              <a:gd name="connsiteY1668" fmla="*/ 4095004 h 6856161"/>
              <a:gd name="connsiteX1669" fmla="*/ 315023 w 9298618"/>
              <a:gd name="connsiteY1669" fmla="*/ 4347006 h 6856161"/>
              <a:gd name="connsiteX1670" fmla="*/ 630004 w 9298618"/>
              <a:gd name="connsiteY1670" fmla="*/ 4347006 h 6856161"/>
              <a:gd name="connsiteX1671" fmla="*/ 882005 w 9298618"/>
              <a:gd name="connsiteY1671" fmla="*/ 4347006 h 6856161"/>
              <a:gd name="connsiteX1672" fmla="*/ 882005 w 9298618"/>
              <a:gd name="connsiteY1672" fmla="*/ 4095004 h 6856161"/>
              <a:gd name="connsiteX1673" fmla="*/ 630004 w 9298618"/>
              <a:gd name="connsiteY1673" fmla="*/ 4095004 h 6856161"/>
              <a:gd name="connsiteX1674" fmla="*/ 630004 w 9298618"/>
              <a:gd name="connsiteY1674" fmla="*/ 4347006 h 6856161"/>
              <a:gd name="connsiteX1675" fmla="*/ 944985 w 9298618"/>
              <a:gd name="connsiteY1675" fmla="*/ 4347006 h 6856161"/>
              <a:gd name="connsiteX1676" fmla="*/ 1196986 w 9298618"/>
              <a:gd name="connsiteY1676" fmla="*/ 4347006 h 6856161"/>
              <a:gd name="connsiteX1677" fmla="*/ 1196986 w 9298618"/>
              <a:gd name="connsiteY1677" fmla="*/ 4095004 h 6856161"/>
              <a:gd name="connsiteX1678" fmla="*/ 944985 w 9298618"/>
              <a:gd name="connsiteY1678" fmla="*/ 4095004 h 6856161"/>
              <a:gd name="connsiteX1679" fmla="*/ 944985 w 9298618"/>
              <a:gd name="connsiteY1679" fmla="*/ 4347006 h 6856161"/>
              <a:gd name="connsiteX1680" fmla="*/ 1260008 w 9298618"/>
              <a:gd name="connsiteY1680" fmla="*/ 4347006 h 6856161"/>
              <a:gd name="connsiteX1681" fmla="*/ 1512009 w 9298618"/>
              <a:gd name="connsiteY1681" fmla="*/ 4347006 h 6856161"/>
              <a:gd name="connsiteX1682" fmla="*/ 1512009 w 9298618"/>
              <a:gd name="connsiteY1682" fmla="*/ 4095004 h 6856161"/>
              <a:gd name="connsiteX1683" fmla="*/ 1260008 w 9298618"/>
              <a:gd name="connsiteY1683" fmla="*/ 4095004 h 6856161"/>
              <a:gd name="connsiteX1684" fmla="*/ 1260008 w 9298618"/>
              <a:gd name="connsiteY1684" fmla="*/ 4347006 h 6856161"/>
              <a:gd name="connsiteX1685" fmla="*/ 1574988 w 9298618"/>
              <a:gd name="connsiteY1685" fmla="*/ 4347006 h 6856161"/>
              <a:gd name="connsiteX1686" fmla="*/ 1826990 w 9298618"/>
              <a:gd name="connsiteY1686" fmla="*/ 4347006 h 6856161"/>
              <a:gd name="connsiteX1687" fmla="*/ 1826990 w 9298618"/>
              <a:gd name="connsiteY1687" fmla="*/ 4095004 h 6856161"/>
              <a:gd name="connsiteX1688" fmla="*/ 1574988 w 9298618"/>
              <a:gd name="connsiteY1688" fmla="*/ 4095004 h 6856161"/>
              <a:gd name="connsiteX1689" fmla="*/ 1574988 w 9298618"/>
              <a:gd name="connsiteY1689" fmla="*/ 4347006 h 6856161"/>
              <a:gd name="connsiteX1690" fmla="*/ 1890012 w 9298618"/>
              <a:gd name="connsiteY1690" fmla="*/ 4347006 h 6856161"/>
              <a:gd name="connsiteX1691" fmla="*/ 2142013 w 9298618"/>
              <a:gd name="connsiteY1691" fmla="*/ 4347006 h 6856161"/>
              <a:gd name="connsiteX1692" fmla="*/ 2142013 w 9298618"/>
              <a:gd name="connsiteY1692" fmla="*/ 4095004 h 6856161"/>
              <a:gd name="connsiteX1693" fmla="*/ 1890012 w 9298618"/>
              <a:gd name="connsiteY1693" fmla="*/ 4095004 h 6856161"/>
              <a:gd name="connsiteX1694" fmla="*/ 1890012 w 9298618"/>
              <a:gd name="connsiteY1694" fmla="*/ 4347006 h 6856161"/>
              <a:gd name="connsiteX1695" fmla="*/ 2204992 w 9298618"/>
              <a:gd name="connsiteY1695" fmla="*/ 4347006 h 6856161"/>
              <a:gd name="connsiteX1696" fmla="*/ 2456994 w 9298618"/>
              <a:gd name="connsiteY1696" fmla="*/ 4347006 h 6856161"/>
              <a:gd name="connsiteX1697" fmla="*/ 2456994 w 9298618"/>
              <a:gd name="connsiteY1697" fmla="*/ 4095004 h 6856161"/>
              <a:gd name="connsiteX1698" fmla="*/ 2204992 w 9298618"/>
              <a:gd name="connsiteY1698" fmla="*/ 4095004 h 6856161"/>
              <a:gd name="connsiteX1699" fmla="*/ 2204992 w 9298618"/>
              <a:gd name="connsiteY1699" fmla="*/ 4347006 h 6856161"/>
              <a:gd name="connsiteX1700" fmla="*/ 2520016 w 9298618"/>
              <a:gd name="connsiteY1700" fmla="*/ 4347006 h 6856161"/>
              <a:gd name="connsiteX1701" fmla="*/ 2772017 w 9298618"/>
              <a:gd name="connsiteY1701" fmla="*/ 4347006 h 6856161"/>
              <a:gd name="connsiteX1702" fmla="*/ 2772017 w 9298618"/>
              <a:gd name="connsiteY1702" fmla="*/ 4095004 h 6856161"/>
              <a:gd name="connsiteX1703" fmla="*/ 2520016 w 9298618"/>
              <a:gd name="connsiteY1703" fmla="*/ 4095004 h 6856161"/>
              <a:gd name="connsiteX1704" fmla="*/ 2520016 w 9298618"/>
              <a:gd name="connsiteY1704" fmla="*/ 4347006 h 6856161"/>
              <a:gd name="connsiteX1705" fmla="*/ 2834996 w 9298618"/>
              <a:gd name="connsiteY1705" fmla="*/ 4347006 h 6856161"/>
              <a:gd name="connsiteX1706" fmla="*/ 3086998 w 9298618"/>
              <a:gd name="connsiteY1706" fmla="*/ 4347006 h 6856161"/>
              <a:gd name="connsiteX1707" fmla="*/ 3086998 w 9298618"/>
              <a:gd name="connsiteY1707" fmla="*/ 4095004 h 6856161"/>
              <a:gd name="connsiteX1708" fmla="*/ 2834996 w 9298618"/>
              <a:gd name="connsiteY1708" fmla="*/ 4095004 h 6856161"/>
              <a:gd name="connsiteX1709" fmla="*/ 2834996 w 9298618"/>
              <a:gd name="connsiteY1709" fmla="*/ 4347006 h 6856161"/>
              <a:gd name="connsiteX1710" fmla="*/ 3150020 w 9298618"/>
              <a:gd name="connsiteY1710" fmla="*/ 4347006 h 6856161"/>
              <a:gd name="connsiteX1711" fmla="*/ 3402021 w 9298618"/>
              <a:gd name="connsiteY1711" fmla="*/ 4347006 h 6856161"/>
              <a:gd name="connsiteX1712" fmla="*/ 3402021 w 9298618"/>
              <a:gd name="connsiteY1712" fmla="*/ 4095004 h 6856161"/>
              <a:gd name="connsiteX1713" fmla="*/ 3150020 w 9298618"/>
              <a:gd name="connsiteY1713" fmla="*/ 4095004 h 6856161"/>
              <a:gd name="connsiteX1714" fmla="*/ 3150020 w 9298618"/>
              <a:gd name="connsiteY1714" fmla="*/ 4347006 h 6856161"/>
              <a:gd name="connsiteX1715" fmla="*/ 3465000 w 9298618"/>
              <a:gd name="connsiteY1715" fmla="*/ 4347006 h 6856161"/>
              <a:gd name="connsiteX1716" fmla="*/ 3717002 w 9298618"/>
              <a:gd name="connsiteY1716" fmla="*/ 4347006 h 6856161"/>
              <a:gd name="connsiteX1717" fmla="*/ 3717002 w 9298618"/>
              <a:gd name="connsiteY1717" fmla="*/ 4095004 h 6856161"/>
              <a:gd name="connsiteX1718" fmla="*/ 3465000 w 9298618"/>
              <a:gd name="connsiteY1718" fmla="*/ 4095004 h 6856161"/>
              <a:gd name="connsiteX1719" fmla="*/ 3465000 w 9298618"/>
              <a:gd name="connsiteY1719" fmla="*/ 4347006 h 6856161"/>
              <a:gd name="connsiteX1720" fmla="*/ 3785453 w 9298618"/>
              <a:gd name="connsiteY1720" fmla="*/ 4341576 h 6856161"/>
              <a:gd name="connsiteX1721" fmla="*/ 4026595 w 9298618"/>
              <a:gd name="connsiteY1721" fmla="*/ 4341576 h 6856161"/>
              <a:gd name="connsiteX1722" fmla="*/ 4026595 w 9298618"/>
              <a:gd name="connsiteY1722" fmla="*/ 4100434 h 6856161"/>
              <a:gd name="connsiteX1723" fmla="*/ 3785453 w 9298618"/>
              <a:gd name="connsiteY1723" fmla="*/ 4100434 h 6856161"/>
              <a:gd name="connsiteX1724" fmla="*/ 3785453 w 9298618"/>
              <a:gd name="connsiteY1724" fmla="*/ 4341576 h 6856161"/>
              <a:gd name="connsiteX1725" fmla="*/ 4104410 w 9298618"/>
              <a:gd name="connsiteY1725" fmla="*/ 4337643 h 6856161"/>
              <a:gd name="connsiteX1726" fmla="*/ 4337642 w 9298618"/>
              <a:gd name="connsiteY1726" fmla="*/ 4337643 h 6856161"/>
              <a:gd name="connsiteX1727" fmla="*/ 4337642 w 9298618"/>
              <a:gd name="connsiteY1727" fmla="*/ 4104410 h 6856161"/>
              <a:gd name="connsiteX1728" fmla="*/ 4104410 w 9298618"/>
              <a:gd name="connsiteY1728" fmla="*/ 4104410 h 6856161"/>
              <a:gd name="connsiteX1729" fmla="*/ 4104410 w 9298618"/>
              <a:gd name="connsiteY1729" fmla="*/ 4337643 h 6856161"/>
              <a:gd name="connsiteX1730" fmla="*/ 4426317 w 9298618"/>
              <a:gd name="connsiteY1730" fmla="*/ 4330716 h 6856161"/>
              <a:gd name="connsiteX1731" fmla="*/ 4645696 w 9298618"/>
              <a:gd name="connsiteY1731" fmla="*/ 4330716 h 6856161"/>
              <a:gd name="connsiteX1732" fmla="*/ 4645696 w 9298618"/>
              <a:gd name="connsiteY1732" fmla="*/ 4111337 h 6856161"/>
              <a:gd name="connsiteX1733" fmla="*/ 4426317 w 9298618"/>
              <a:gd name="connsiteY1733" fmla="*/ 4111337 h 6856161"/>
              <a:gd name="connsiteX1734" fmla="*/ 4426317 w 9298618"/>
              <a:gd name="connsiteY1734" fmla="*/ 4330716 h 6856161"/>
              <a:gd name="connsiteX1735" fmla="*/ 4744291 w 9298618"/>
              <a:gd name="connsiteY1735" fmla="*/ 4327723 h 6856161"/>
              <a:gd name="connsiteX1736" fmla="*/ 4957770 w 9298618"/>
              <a:gd name="connsiteY1736" fmla="*/ 4327723 h 6856161"/>
              <a:gd name="connsiteX1737" fmla="*/ 4957770 w 9298618"/>
              <a:gd name="connsiteY1737" fmla="*/ 4114244 h 6856161"/>
              <a:gd name="connsiteX1738" fmla="*/ 4744291 w 9298618"/>
              <a:gd name="connsiteY1738" fmla="*/ 4114244 h 6856161"/>
              <a:gd name="connsiteX1739" fmla="*/ 4744291 w 9298618"/>
              <a:gd name="connsiteY1739" fmla="*/ 4327723 h 6856161"/>
              <a:gd name="connsiteX1740" fmla="*/ 5065728 w 9298618"/>
              <a:gd name="connsiteY1740" fmla="*/ 4321310 h 6856161"/>
              <a:gd name="connsiteX1741" fmla="*/ 5266337 w 9298618"/>
              <a:gd name="connsiteY1741" fmla="*/ 4321310 h 6856161"/>
              <a:gd name="connsiteX1742" fmla="*/ 5266337 w 9298618"/>
              <a:gd name="connsiteY1742" fmla="*/ 4120701 h 6856161"/>
              <a:gd name="connsiteX1743" fmla="*/ 5065728 w 9298618"/>
              <a:gd name="connsiteY1743" fmla="*/ 4120701 h 6856161"/>
              <a:gd name="connsiteX1744" fmla="*/ 5065728 w 9298618"/>
              <a:gd name="connsiteY1744" fmla="*/ 4321310 h 6856161"/>
              <a:gd name="connsiteX1745" fmla="*/ 5387121 w 9298618"/>
              <a:gd name="connsiteY1745" fmla="*/ 4314897 h 6856161"/>
              <a:gd name="connsiteX1746" fmla="*/ 5574904 w 9298618"/>
              <a:gd name="connsiteY1746" fmla="*/ 4314897 h 6856161"/>
              <a:gd name="connsiteX1747" fmla="*/ 5574904 w 9298618"/>
              <a:gd name="connsiteY1747" fmla="*/ 4127114 h 6856161"/>
              <a:gd name="connsiteX1748" fmla="*/ 5387121 w 9298618"/>
              <a:gd name="connsiteY1748" fmla="*/ 4127114 h 6856161"/>
              <a:gd name="connsiteX1749" fmla="*/ 5387121 w 9298618"/>
              <a:gd name="connsiteY1749" fmla="*/ 4314897 h 6856161"/>
              <a:gd name="connsiteX1750" fmla="*/ 6024052 w 9298618"/>
              <a:gd name="connsiteY1750" fmla="*/ 4307970 h 6856161"/>
              <a:gd name="connsiteX1751" fmla="*/ 6197982 w 9298618"/>
              <a:gd name="connsiteY1751" fmla="*/ 4307970 h 6856161"/>
              <a:gd name="connsiteX1752" fmla="*/ 6197982 w 9298618"/>
              <a:gd name="connsiteY1752" fmla="*/ 4134040 h 6856161"/>
              <a:gd name="connsiteX1753" fmla="*/ 6024052 w 9298618"/>
              <a:gd name="connsiteY1753" fmla="*/ 4134040 h 6856161"/>
              <a:gd name="connsiteX1754" fmla="*/ 6024052 w 9298618"/>
              <a:gd name="connsiteY1754" fmla="*/ 4307970 h 6856161"/>
              <a:gd name="connsiteX1755" fmla="*/ 6660982 w 9298618"/>
              <a:gd name="connsiteY1755" fmla="*/ 4301044 h 6856161"/>
              <a:gd name="connsiteX1756" fmla="*/ 6821059 w 9298618"/>
              <a:gd name="connsiteY1756" fmla="*/ 4301044 h 6856161"/>
              <a:gd name="connsiteX1757" fmla="*/ 6821059 w 9298618"/>
              <a:gd name="connsiteY1757" fmla="*/ 4140967 h 6856161"/>
              <a:gd name="connsiteX1758" fmla="*/ 6660982 w 9298618"/>
              <a:gd name="connsiteY1758" fmla="*/ 4140967 h 6856161"/>
              <a:gd name="connsiteX1759" fmla="*/ 6660982 w 9298618"/>
              <a:gd name="connsiteY1759" fmla="*/ 4301044 h 6856161"/>
              <a:gd name="connsiteX1760" fmla="*/ 7299366 w 9298618"/>
              <a:gd name="connsiteY1760" fmla="*/ 4292664 h 6856161"/>
              <a:gd name="connsiteX1761" fmla="*/ 7442640 w 9298618"/>
              <a:gd name="connsiteY1761" fmla="*/ 4292664 h 6856161"/>
              <a:gd name="connsiteX1762" fmla="*/ 7442640 w 9298618"/>
              <a:gd name="connsiteY1762" fmla="*/ 4149347 h 6856161"/>
              <a:gd name="connsiteX1763" fmla="*/ 7299366 w 9298618"/>
              <a:gd name="connsiteY1763" fmla="*/ 4149347 h 6856161"/>
              <a:gd name="connsiteX1764" fmla="*/ 7299366 w 9298618"/>
              <a:gd name="connsiteY1764" fmla="*/ 4292664 h 6856161"/>
              <a:gd name="connsiteX1765" fmla="*/ 7938263 w 9298618"/>
              <a:gd name="connsiteY1765" fmla="*/ 4283770 h 6856161"/>
              <a:gd name="connsiteX1766" fmla="*/ 8063751 w 9298618"/>
              <a:gd name="connsiteY1766" fmla="*/ 4283770 h 6856161"/>
              <a:gd name="connsiteX1767" fmla="*/ 8063751 w 9298618"/>
              <a:gd name="connsiteY1767" fmla="*/ 4158283 h 6856161"/>
              <a:gd name="connsiteX1768" fmla="*/ 7938263 w 9298618"/>
              <a:gd name="connsiteY1768" fmla="*/ 4158283 h 6856161"/>
              <a:gd name="connsiteX1769" fmla="*/ 7938263 w 9298618"/>
              <a:gd name="connsiteY1769" fmla="*/ 4283770 h 6856161"/>
              <a:gd name="connsiteX1770" fmla="*/ 0 w 9298618"/>
              <a:gd name="connsiteY1770" fmla="*/ 4662029 h 6856161"/>
              <a:gd name="connsiteX1771" fmla="*/ 252002 w 9298618"/>
              <a:gd name="connsiteY1771" fmla="*/ 4662029 h 6856161"/>
              <a:gd name="connsiteX1772" fmla="*/ 252002 w 9298618"/>
              <a:gd name="connsiteY1772" fmla="*/ 4410028 h 6856161"/>
              <a:gd name="connsiteX1773" fmla="*/ 0 w 9298618"/>
              <a:gd name="connsiteY1773" fmla="*/ 4410028 h 6856161"/>
              <a:gd name="connsiteX1774" fmla="*/ 0 w 9298618"/>
              <a:gd name="connsiteY1774" fmla="*/ 4662029 h 6856161"/>
              <a:gd name="connsiteX1775" fmla="*/ 315023 w 9298618"/>
              <a:gd name="connsiteY1775" fmla="*/ 4662029 h 6856161"/>
              <a:gd name="connsiteX1776" fmla="*/ 567025 w 9298618"/>
              <a:gd name="connsiteY1776" fmla="*/ 4662029 h 6856161"/>
              <a:gd name="connsiteX1777" fmla="*/ 567025 w 9298618"/>
              <a:gd name="connsiteY1777" fmla="*/ 4410028 h 6856161"/>
              <a:gd name="connsiteX1778" fmla="*/ 315023 w 9298618"/>
              <a:gd name="connsiteY1778" fmla="*/ 4410028 h 6856161"/>
              <a:gd name="connsiteX1779" fmla="*/ 315023 w 9298618"/>
              <a:gd name="connsiteY1779" fmla="*/ 4662029 h 6856161"/>
              <a:gd name="connsiteX1780" fmla="*/ 630004 w 9298618"/>
              <a:gd name="connsiteY1780" fmla="*/ 4662029 h 6856161"/>
              <a:gd name="connsiteX1781" fmla="*/ 882005 w 9298618"/>
              <a:gd name="connsiteY1781" fmla="*/ 4662029 h 6856161"/>
              <a:gd name="connsiteX1782" fmla="*/ 882005 w 9298618"/>
              <a:gd name="connsiteY1782" fmla="*/ 4410028 h 6856161"/>
              <a:gd name="connsiteX1783" fmla="*/ 630004 w 9298618"/>
              <a:gd name="connsiteY1783" fmla="*/ 4410028 h 6856161"/>
              <a:gd name="connsiteX1784" fmla="*/ 630004 w 9298618"/>
              <a:gd name="connsiteY1784" fmla="*/ 4662029 h 6856161"/>
              <a:gd name="connsiteX1785" fmla="*/ 944985 w 9298618"/>
              <a:gd name="connsiteY1785" fmla="*/ 4662029 h 6856161"/>
              <a:gd name="connsiteX1786" fmla="*/ 1196986 w 9298618"/>
              <a:gd name="connsiteY1786" fmla="*/ 4662029 h 6856161"/>
              <a:gd name="connsiteX1787" fmla="*/ 1196986 w 9298618"/>
              <a:gd name="connsiteY1787" fmla="*/ 4410028 h 6856161"/>
              <a:gd name="connsiteX1788" fmla="*/ 944985 w 9298618"/>
              <a:gd name="connsiteY1788" fmla="*/ 4410028 h 6856161"/>
              <a:gd name="connsiteX1789" fmla="*/ 944985 w 9298618"/>
              <a:gd name="connsiteY1789" fmla="*/ 4662029 h 6856161"/>
              <a:gd name="connsiteX1790" fmla="*/ 1260008 w 9298618"/>
              <a:gd name="connsiteY1790" fmla="*/ 4662029 h 6856161"/>
              <a:gd name="connsiteX1791" fmla="*/ 1512009 w 9298618"/>
              <a:gd name="connsiteY1791" fmla="*/ 4662029 h 6856161"/>
              <a:gd name="connsiteX1792" fmla="*/ 1512009 w 9298618"/>
              <a:gd name="connsiteY1792" fmla="*/ 4410028 h 6856161"/>
              <a:gd name="connsiteX1793" fmla="*/ 1260008 w 9298618"/>
              <a:gd name="connsiteY1793" fmla="*/ 4410028 h 6856161"/>
              <a:gd name="connsiteX1794" fmla="*/ 1260008 w 9298618"/>
              <a:gd name="connsiteY1794" fmla="*/ 4662029 h 6856161"/>
              <a:gd name="connsiteX1795" fmla="*/ 1574988 w 9298618"/>
              <a:gd name="connsiteY1795" fmla="*/ 4662029 h 6856161"/>
              <a:gd name="connsiteX1796" fmla="*/ 1826990 w 9298618"/>
              <a:gd name="connsiteY1796" fmla="*/ 4662029 h 6856161"/>
              <a:gd name="connsiteX1797" fmla="*/ 1826990 w 9298618"/>
              <a:gd name="connsiteY1797" fmla="*/ 4410028 h 6856161"/>
              <a:gd name="connsiteX1798" fmla="*/ 1574988 w 9298618"/>
              <a:gd name="connsiteY1798" fmla="*/ 4410028 h 6856161"/>
              <a:gd name="connsiteX1799" fmla="*/ 1574988 w 9298618"/>
              <a:gd name="connsiteY1799" fmla="*/ 4662029 h 6856161"/>
              <a:gd name="connsiteX1800" fmla="*/ 1890012 w 9298618"/>
              <a:gd name="connsiteY1800" fmla="*/ 4662029 h 6856161"/>
              <a:gd name="connsiteX1801" fmla="*/ 2142013 w 9298618"/>
              <a:gd name="connsiteY1801" fmla="*/ 4662029 h 6856161"/>
              <a:gd name="connsiteX1802" fmla="*/ 2142013 w 9298618"/>
              <a:gd name="connsiteY1802" fmla="*/ 4410028 h 6856161"/>
              <a:gd name="connsiteX1803" fmla="*/ 1890012 w 9298618"/>
              <a:gd name="connsiteY1803" fmla="*/ 4410028 h 6856161"/>
              <a:gd name="connsiteX1804" fmla="*/ 1890012 w 9298618"/>
              <a:gd name="connsiteY1804" fmla="*/ 4662029 h 6856161"/>
              <a:gd name="connsiteX1805" fmla="*/ 2204992 w 9298618"/>
              <a:gd name="connsiteY1805" fmla="*/ 4662029 h 6856161"/>
              <a:gd name="connsiteX1806" fmla="*/ 2456994 w 9298618"/>
              <a:gd name="connsiteY1806" fmla="*/ 4662029 h 6856161"/>
              <a:gd name="connsiteX1807" fmla="*/ 2456994 w 9298618"/>
              <a:gd name="connsiteY1807" fmla="*/ 4410028 h 6856161"/>
              <a:gd name="connsiteX1808" fmla="*/ 2204992 w 9298618"/>
              <a:gd name="connsiteY1808" fmla="*/ 4410028 h 6856161"/>
              <a:gd name="connsiteX1809" fmla="*/ 2204992 w 9298618"/>
              <a:gd name="connsiteY1809" fmla="*/ 4662029 h 6856161"/>
              <a:gd name="connsiteX1810" fmla="*/ 2520016 w 9298618"/>
              <a:gd name="connsiteY1810" fmla="*/ 4662029 h 6856161"/>
              <a:gd name="connsiteX1811" fmla="*/ 2772017 w 9298618"/>
              <a:gd name="connsiteY1811" fmla="*/ 4662029 h 6856161"/>
              <a:gd name="connsiteX1812" fmla="*/ 2772017 w 9298618"/>
              <a:gd name="connsiteY1812" fmla="*/ 4410028 h 6856161"/>
              <a:gd name="connsiteX1813" fmla="*/ 2520016 w 9298618"/>
              <a:gd name="connsiteY1813" fmla="*/ 4410028 h 6856161"/>
              <a:gd name="connsiteX1814" fmla="*/ 2520016 w 9298618"/>
              <a:gd name="connsiteY1814" fmla="*/ 4662029 h 6856161"/>
              <a:gd name="connsiteX1815" fmla="*/ 2834996 w 9298618"/>
              <a:gd name="connsiteY1815" fmla="*/ 4662029 h 6856161"/>
              <a:gd name="connsiteX1816" fmla="*/ 3086998 w 9298618"/>
              <a:gd name="connsiteY1816" fmla="*/ 4662029 h 6856161"/>
              <a:gd name="connsiteX1817" fmla="*/ 3086998 w 9298618"/>
              <a:gd name="connsiteY1817" fmla="*/ 4410028 h 6856161"/>
              <a:gd name="connsiteX1818" fmla="*/ 2834996 w 9298618"/>
              <a:gd name="connsiteY1818" fmla="*/ 4410028 h 6856161"/>
              <a:gd name="connsiteX1819" fmla="*/ 2834996 w 9298618"/>
              <a:gd name="connsiteY1819" fmla="*/ 4662029 h 6856161"/>
              <a:gd name="connsiteX1820" fmla="*/ 3150490 w 9298618"/>
              <a:gd name="connsiteY1820" fmla="*/ 4661516 h 6856161"/>
              <a:gd name="connsiteX1821" fmla="*/ 3401508 w 9298618"/>
              <a:gd name="connsiteY1821" fmla="*/ 4661516 h 6856161"/>
              <a:gd name="connsiteX1822" fmla="*/ 3401508 w 9298618"/>
              <a:gd name="connsiteY1822" fmla="*/ 4410498 h 6856161"/>
              <a:gd name="connsiteX1823" fmla="*/ 3150490 w 9298618"/>
              <a:gd name="connsiteY1823" fmla="*/ 4410498 h 6856161"/>
              <a:gd name="connsiteX1824" fmla="*/ 3150490 w 9298618"/>
              <a:gd name="connsiteY1824" fmla="*/ 4661516 h 6856161"/>
              <a:gd name="connsiteX1825" fmla="*/ 3467993 w 9298618"/>
              <a:gd name="connsiteY1825" fmla="*/ 4659036 h 6856161"/>
              <a:gd name="connsiteX1826" fmla="*/ 3714052 w 9298618"/>
              <a:gd name="connsiteY1826" fmla="*/ 4659036 h 6856161"/>
              <a:gd name="connsiteX1827" fmla="*/ 3714052 w 9298618"/>
              <a:gd name="connsiteY1827" fmla="*/ 4412978 h 6856161"/>
              <a:gd name="connsiteX1828" fmla="*/ 3467993 w 9298618"/>
              <a:gd name="connsiteY1828" fmla="*/ 4412978 h 6856161"/>
              <a:gd name="connsiteX1829" fmla="*/ 3467993 w 9298618"/>
              <a:gd name="connsiteY1829" fmla="*/ 4659036 h 6856161"/>
              <a:gd name="connsiteX1830" fmla="*/ 3789900 w 9298618"/>
              <a:gd name="connsiteY1830" fmla="*/ 4652153 h 6856161"/>
              <a:gd name="connsiteX1831" fmla="*/ 4022148 w 9298618"/>
              <a:gd name="connsiteY1831" fmla="*/ 4652153 h 6856161"/>
              <a:gd name="connsiteX1832" fmla="*/ 4022148 w 9298618"/>
              <a:gd name="connsiteY1832" fmla="*/ 4419904 h 6856161"/>
              <a:gd name="connsiteX1833" fmla="*/ 3789900 w 9298618"/>
              <a:gd name="connsiteY1833" fmla="*/ 4419904 h 6856161"/>
              <a:gd name="connsiteX1834" fmla="*/ 3789900 w 9298618"/>
              <a:gd name="connsiteY1834" fmla="*/ 4652153 h 6856161"/>
              <a:gd name="connsiteX1835" fmla="*/ 4108344 w 9298618"/>
              <a:gd name="connsiteY1835" fmla="*/ 4648690 h 6856161"/>
              <a:gd name="connsiteX1836" fmla="*/ 4333666 w 9298618"/>
              <a:gd name="connsiteY1836" fmla="*/ 4648690 h 6856161"/>
              <a:gd name="connsiteX1837" fmla="*/ 4333666 w 9298618"/>
              <a:gd name="connsiteY1837" fmla="*/ 4423367 h 6856161"/>
              <a:gd name="connsiteX1838" fmla="*/ 4108344 w 9298618"/>
              <a:gd name="connsiteY1838" fmla="*/ 4423367 h 6856161"/>
              <a:gd name="connsiteX1839" fmla="*/ 4108344 w 9298618"/>
              <a:gd name="connsiteY1839" fmla="*/ 4648690 h 6856161"/>
              <a:gd name="connsiteX1840" fmla="*/ 4430764 w 9298618"/>
              <a:gd name="connsiteY1840" fmla="*/ 4641250 h 6856161"/>
              <a:gd name="connsiteX1841" fmla="*/ 4641250 w 9298618"/>
              <a:gd name="connsiteY1841" fmla="*/ 4641250 h 6856161"/>
              <a:gd name="connsiteX1842" fmla="*/ 4641250 w 9298618"/>
              <a:gd name="connsiteY1842" fmla="*/ 4430764 h 6856161"/>
              <a:gd name="connsiteX1843" fmla="*/ 4430764 w 9298618"/>
              <a:gd name="connsiteY1843" fmla="*/ 4430764 h 6856161"/>
              <a:gd name="connsiteX1844" fmla="*/ 4430764 w 9298618"/>
              <a:gd name="connsiteY1844" fmla="*/ 4641250 h 6856161"/>
              <a:gd name="connsiteX1845" fmla="*/ 4749208 w 9298618"/>
              <a:gd name="connsiteY1845" fmla="*/ 4637787 h 6856161"/>
              <a:gd name="connsiteX1846" fmla="*/ 4952767 w 9298618"/>
              <a:gd name="connsiteY1846" fmla="*/ 4637787 h 6856161"/>
              <a:gd name="connsiteX1847" fmla="*/ 4952767 w 9298618"/>
              <a:gd name="connsiteY1847" fmla="*/ 4434227 h 6856161"/>
              <a:gd name="connsiteX1848" fmla="*/ 4749208 w 9298618"/>
              <a:gd name="connsiteY1848" fmla="*/ 4434227 h 6856161"/>
              <a:gd name="connsiteX1849" fmla="*/ 4749208 w 9298618"/>
              <a:gd name="connsiteY1849" fmla="*/ 4637787 h 6856161"/>
              <a:gd name="connsiteX1850" fmla="*/ 5071157 w 9298618"/>
              <a:gd name="connsiteY1850" fmla="*/ 4630903 h 6856161"/>
              <a:gd name="connsiteX1851" fmla="*/ 5260907 w 9298618"/>
              <a:gd name="connsiteY1851" fmla="*/ 4630903 h 6856161"/>
              <a:gd name="connsiteX1852" fmla="*/ 5260907 w 9298618"/>
              <a:gd name="connsiteY1852" fmla="*/ 4441154 h 6856161"/>
              <a:gd name="connsiteX1853" fmla="*/ 5071157 w 9298618"/>
              <a:gd name="connsiteY1853" fmla="*/ 4441154 h 6856161"/>
              <a:gd name="connsiteX1854" fmla="*/ 5071157 w 9298618"/>
              <a:gd name="connsiteY1854" fmla="*/ 4630903 h 6856161"/>
              <a:gd name="connsiteX1855" fmla="*/ 5392081 w 9298618"/>
              <a:gd name="connsiteY1855" fmla="*/ 4624960 h 6856161"/>
              <a:gd name="connsiteX1856" fmla="*/ 5569944 w 9298618"/>
              <a:gd name="connsiteY1856" fmla="*/ 4624960 h 6856161"/>
              <a:gd name="connsiteX1857" fmla="*/ 5569944 w 9298618"/>
              <a:gd name="connsiteY1857" fmla="*/ 4447097 h 6856161"/>
              <a:gd name="connsiteX1858" fmla="*/ 5392081 w 9298618"/>
              <a:gd name="connsiteY1858" fmla="*/ 4447097 h 6856161"/>
              <a:gd name="connsiteX1859" fmla="*/ 5392081 w 9298618"/>
              <a:gd name="connsiteY1859" fmla="*/ 4624960 h 6856161"/>
              <a:gd name="connsiteX1860" fmla="*/ 5710055 w 9298618"/>
              <a:gd name="connsiteY1860" fmla="*/ 4622010 h 6856161"/>
              <a:gd name="connsiteX1861" fmla="*/ 5882018 w 9298618"/>
              <a:gd name="connsiteY1861" fmla="*/ 4622010 h 6856161"/>
              <a:gd name="connsiteX1862" fmla="*/ 5882018 w 9298618"/>
              <a:gd name="connsiteY1862" fmla="*/ 4450047 h 6856161"/>
              <a:gd name="connsiteX1863" fmla="*/ 5710055 w 9298618"/>
              <a:gd name="connsiteY1863" fmla="*/ 4450047 h 6856161"/>
              <a:gd name="connsiteX1864" fmla="*/ 5710055 w 9298618"/>
              <a:gd name="connsiteY1864" fmla="*/ 4622010 h 6856161"/>
              <a:gd name="connsiteX1865" fmla="*/ 6029995 w 9298618"/>
              <a:gd name="connsiteY1865" fmla="*/ 4617050 h 6856161"/>
              <a:gd name="connsiteX1866" fmla="*/ 6192081 w 9298618"/>
              <a:gd name="connsiteY1866" fmla="*/ 4617050 h 6856161"/>
              <a:gd name="connsiteX1867" fmla="*/ 6192081 w 9298618"/>
              <a:gd name="connsiteY1867" fmla="*/ 4454964 h 6856161"/>
              <a:gd name="connsiteX1868" fmla="*/ 6029995 w 9298618"/>
              <a:gd name="connsiteY1868" fmla="*/ 4454964 h 6856161"/>
              <a:gd name="connsiteX1869" fmla="*/ 6029995 w 9298618"/>
              <a:gd name="connsiteY1869" fmla="*/ 4617050 h 6856161"/>
              <a:gd name="connsiteX1870" fmla="*/ 6346942 w 9298618"/>
              <a:gd name="connsiteY1870" fmla="*/ 4615084 h 6856161"/>
              <a:gd name="connsiteX1871" fmla="*/ 6505052 w 9298618"/>
              <a:gd name="connsiteY1871" fmla="*/ 4615084 h 6856161"/>
              <a:gd name="connsiteX1872" fmla="*/ 6505052 w 9298618"/>
              <a:gd name="connsiteY1872" fmla="*/ 4456974 h 6856161"/>
              <a:gd name="connsiteX1873" fmla="*/ 6346942 w 9298618"/>
              <a:gd name="connsiteY1873" fmla="*/ 4456974 h 6856161"/>
              <a:gd name="connsiteX1874" fmla="*/ 6346942 w 9298618"/>
              <a:gd name="connsiteY1874" fmla="*/ 4615084 h 6856161"/>
              <a:gd name="connsiteX1875" fmla="*/ 6984386 w 9298618"/>
              <a:gd name="connsiteY1875" fmla="*/ 4607644 h 6856161"/>
              <a:gd name="connsiteX1876" fmla="*/ 7127702 w 9298618"/>
              <a:gd name="connsiteY1876" fmla="*/ 4607644 h 6856161"/>
              <a:gd name="connsiteX1877" fmla="*/ 7127702 w 9298618"/>
              <a:gd name="connsiteY1877" fmla="*/ 4464370 h 6856161"/>
              <a:gd name="connsiteX1878" fmla="*/ 6984386 w 9298618"/>
              <a:gd name="connsiteY1878" fmla="*/ 4464370 h 6856161"/>
              <a:gd name="connsiteX1879" fmla="*/ 6984386 w 9298618"/>
              <a:gd name="connsiteY1879" fmla="*/ 4607644 h 6856161"/>
              <a:gd name="connsiteX1880" fmla="*/ 7621316 w 9298618"/>
              <a:gd name="connsiteY1880" fmla="*/ 4600761 h 6856161"/>
              <a:gd name="connsiteX1881" fmla="*/ 7750780 w 9298618"/>
              <a:gd name="connsiteY1881" fmla="*/ 4600761 h 6856161"/>
              <a:gd name="connsiteX1882" fmla="*/ 7750780 w 9298618"/>
              <a:gd name="connsiteY1882" fmla="*/ 4471297 h 6856161"/>
              <a:gd name="connsiteX1883" fmla="*/ 7621316 w 9298618"/>
              <a:gd name="connsiteY1883" fmla="*/ 4471297 h 6856161"/>
              <a:gd name="connsiteX1884" fmla="*/ 7621316 w 9298618"/>
              <a:gd name="connsiteY1884" fmla="*/ 4600761 h 6856161"/>
              <a:gd name="connsiteX1885" fmla="*/ 8259187 w 9298618"/>
              <a:gd name="connsiteY1885" fmla="*/ 4592851 h 6856161"/>
              <a:gd name="connsiteX1886" fmla="*/ 8372831 w 9298618"/>
              <a:gd name="connsiteY1886" fmla="*/ 4592851 h 6856161"/>
              <a:gd name="connsiteX1887" fmla="*/ 8372831 w 9298618"/>
              <a:gd name="connsiteY1887" fmla="*/ 4479206 h 6856161"/>
              <a:gd name="connsiteX1888" fmla="*/ 8259187 w 9298618"/>
              <a:gd name="connsiteY1888" fmla="*/ 4479206 h 6856161"/>
              <a:gd name="connsiteX1889" fmla="*/ 8259187 w 9298618"/>
              <a:gd name="connsiteY1889" fmla="*/ 4592851 h 6856161"/>
              <a:gd name="connsiteX1890" fmla="*/ 8908474 w 9298618"/>
              <a:gd name="connsiteY1890" fmla="*/ 4573568 h 6856161"/>
              <a:gd name="connsiteX1891" fmla="*/ 8983594 w 9298618"/>
              <a:gd name="connsiteY1891" fmla="*/ 4573568 h 6856161"/>
              <a:gd name="connsiteX1892" fmla="*/ 8983594 w 9298618"/>
              <a:gd name="connsiteY1892" fmla="*/ 4498446 h 6856161"/>
              <a:gd name="connsiteX1893" fmla="*/ 8908474 w 9298618"/>
              <a:gd name="connsiteY1893" fmla="*/ 4498446 h 6856161"/>
              <a:gd name="connsiteX1894" fmla="*/ 8908474 w 9298618"/>
              <a:gd name="connsiteY1894" fmla="*/ 4573568 h 6856161"/>
              <a:gd name="connsiteX1895" fmla="*/ 0 w 9298618"/>
              <a:gd name="connsiteY1895" fmla="*/ 4977010 h 6856161"/>
              <a:gd name="connsiteX1896" fmla="*/ 252002 w 9298618"/>
              <a:gd name="connsiteY1896" fmla="*/ 4977010 h 6856161"/>
              <a:gd name="connsiteX1897" fmla="*/ 252002 w 9298618"/>
              <a:gd name="connsiteY1897" fmla="*/ 4725008 h 6856161"/>
              <a:gd name="connsiteX1898" fmla="*/ 0 w 9298618"/>
              <a:gd name="connsiteY1898" fmla="*/ 4725008 h 6856161"/>
              <a:gd name="connsiteX1899" fmla="*/ 0 w 9298618"/>
              <a:gd name="connsiteY1899" fmla="*/ 4977010 h 6856161"/>
              <a:gd name="connsiteX1900" fmla="*/ 315023 w 9298618"/>
              <a:gd name="connsiteY1900" fmla="*/ 4977010 h 6856161"/>
              <a:gd name="connsiteX1901" fmla="*/ 567025 w 9298618"/>
              <a:gd name="connsiteY1901" fmla="*/ 4977010 h 6856161"/>
              <a:gd name="connsiteX1902" fmla="*/ 567025 w 9298618"/>
              <a:gd name="connsiteY1902" fmla="*/ 4725008 h 6856161"/>
              <a:gd name="connsiteX1903" fmla="*/ 315023 w 9298618"/>
              <a:gd name="connsiteY1903" fmla="*/ 4725008 h 6856161"/>
              <a:gd name="connsiteX1904" fmla="*/ 315023 w 9298618"/>
              <a:gd name="connsiteY1904" fmla="*/ 4977010 h 6856161"/>
              <a:gd name="connsiteX1905" fmla="*/ 630004 w 9298618"/>
              <a:gd name="connsiteY1905" fmla="*/ 4977010 h 6856161"/>
              <a:gd name="connsiteX1906" fmla="*/ 882005 w 9298618"/>
              <a:gd name="connsiteY1906" fmla="*/ 4977010 h 6856161"/>
              <a:gd name="connsiteX1907" fmla="*/ 882005 w 9298618"/>
              <a:gd name="connsiteY1907" fmla="*/ 4725008 h 6856161"/>
              <a:gd name="connsiteX1908" fmla="*/ 630004 w 9298618"/>
              <a:gd name="connsiteY1908" fmla="*/ 4725008 h 6856161"/>
              <a:gd name="connsiteX1909" fmla="*/ 630004 w 9298618"/>
              <a:gd name="connsiteY1909" fmla="*/ 4977010 h 6856161"/>
              <a:gd name="connsiteX1910" fmla="*/ 944985 w 9298618"/>
              <a:gd name="connsiteY1910" fmla="*/ 4977010 h 6856161"/>
              <a:gd name="connsiteX1911" fmla="*/ 1196986 w 9298618"/>
              <a:gd name="connsiteY1911" fmla="*/ 4977010 h 6856161"/>
              <a:gd name="connsiteX1912" fmla="*/ 1196986 w 9298618"/>
              <a:gd name="connsiteY1912" fmla="*/ 4725008 h 6856161"/>
              <a:gd name="connsiteX1913" fmla="*/ 944985 w 9298618"/>
              <a:gd name="connsiteY1913" fmla="*/ 4725008 h 6856161"/>
              <a:gd name="connsiteX1914" fmla="*/ 944985 w 9298618"/>
              <a:gd name="connsiteY1914" fmla="*/ 4977010 h 6856161"/>
              <a:gd name="connsiteX1915" fmla="*/ 1260008 w 9298618"/>
              <a:gd name="connsiteY1915" fmla="*/ 4977010 h 6856161"/>
              <a:gd name="connsiteX1916" fmla="*/ 1512009 w 9298618"/>
              <a:gd name="connsiteY1916" fmla="*/ 4977010 h 6856161"/>
              <a:gd name="connsiteX1917" fmla="*/ 1512009 w 9298618"/>
              <a:gd name="connsiteY1917" fmla="*/ 4725008 h 6856161"/>
              <a:gd name="connsiteX1918" fmla="*/ 1260008 w 9298618"/>
              <a:gd name="connsiteY1918" fmla="*/ 4725008 h 6856161"/>
              <a:gd name="connsiteX1919" fmla="*/ 1260008 w 9298618"/>
              <a:gd name="connsiteY1919" fmla="*/ 4977010 h 6856161"/>
              <a:gd name="connsiteX1920" fmla="*/ 1574988 w 9298618"/>
              <a:gd name="connsiteY1920" fmla="*/ 4977010 h 6856161"/>
              <a:gd name="connsiteX1921" fmla="*/ 1826990 w 9298618"/>
              <a:gd name="connsiteY1921" fmla="*/ 4977010 h 6856161"/>
              <a:gd name="connsiteX1922" fmla="*/ 1826990 w 9298618"/>
              <a:gd name="connsiteY1922" fmla="*/ 4725008 h 6856161"/>
              <a:gd name="connsiteX1923" fmla="*/ 1574988 w 9298618"/>
              <a:gd name="connsiteY1923" fmla="*/ 4725008 h 6856161"/>
              <a:gd name="connsiteX1924" fmla="*/ 1574988 w 9298618"/>
              <a:gd name="connsiteY1924" fmla="*/ 4977010 h 6856161"/>
              <a:gd name="connsiteX1925" fmla="*/ 1890012 w 9298618"/>
              <a:gd name="connsiteY1925" fmla="*/ 4977010 h 6856161"/>
              <a:gd name="connsiteX1926" fmla="*/ 2142013 w 9298618"/>
              <a:gd name="connsiteY1926" fmla="*/ 4977010 h 6856161"/>
              <a:gd name="connsiteX1927" fmla="*/ 2142013 w 9298618"/>
              <a:gd name="connsiteY1927" fmla="*/ 4725008 h 6856161"/>
              <a:gd name="connsiteX1928" fmla="*/ 1890012 w 9298618"/>
              <a:gd name="connsiteY1928" fmla="*/ 4725008 h 6856161"/>
              <a:gd name="connsiteX1929" fmla="*/ 1890012 w 9298618"/>
              <a:gd name="connsiteY1929" fmla="*/ 4977010 h 6856161"/>
              <a:gd name="connsiteX1930" fmla="*/ 2204992 w 9298618"/>
              <a:gd name="connsiteY1930" fmla="*/ 4977010 h 6856161"/>
              <a:gd name="connsiteX1931" fmla="*/ 2456994 w 9298618"/>
              <a:gd name="connsiteY1931" fmla="*/ 4977010 h 6856161"/>
              <a:gd name="connsiteX1932" fmla="*/ 2456994 w 9298618"/>
              <a:gd name="connsiteY1932" fmla="*/ 4725008 h 6856161"/>
              <a:gd name="connsiteX1933" fmla="*/ 2204992 w 9298618"/>
              <a:gd name="connsiteY1933" fmla="*/ 4725008 h 6856161"/>
              <a:gd name="connsiteX1934" fmla="*/ 2204992 w 9298618"/>
              <a:gd name="connsiteY1934" fmla="*/ 4977010 h 6856161"/>
              <a:gd name="connsiteX1935" fmla="*/ 2520016 w 9298618"/>
              <a:gd name="connsiteY1935" fmla="*/ 4977010 h 6856161"/>
              <a:gd name="connsiteX1936" fmla="*/ 2772017 w 9298618"/>
              <a:gd name="connsiteY1936" fmla="*/ 4977010 h 6856161"/>
              <a:gd name="connsiteX1937" fmla="*/ 2772017 w 9298618"/>
              <a:gd name="connsiteY1937" fmla="*/ 4725008 h 6856161"/>
              <a:gd name="connsiteX1938" fmla="*/ 2520016 w 9298618"/>
              <a:gd name="connsiteY1938" fmla="*/ 4725008 h 6856161"/>
              <a:gd name="connsiteX1939" fmla="*/ 2520016 w 9298618"/>
              <a:gd name="connsiteY1939" fmla="*/ 4977010 h 6856161"/>
              <a:gd name="connsiteX1940" fmla="*/ 2834996 w 9298618"/>
              <a:gd name="connsiteY1940" fmla="*/ 4977010 h 6856161"/>
              <a:gd name="connsiteX1941" fmla="*/ 3086998 w 9298618"/>
              <a:gd name="connsiteY1941" fmla="*/ 4977010 h 6856161"/>
              <a:gd name="connsiteX1942" fmla="*/ 3086998 w 9298618"/>
              <a:gd name="connsiteY1942" fmla="*/ 4725008 h 6856161"/>
              <a:gd name="connsiteX1943" fmla="*/ 2834996 w 9298618"/>
              <a:gd name="connsiteY1943" fmla="*/ 4725008 h 6856161"/>
              <a:gd name="connsiteX1944" fmla="*/ 2834996 w 9298618"/>
              <a:gd name="connsiteY1944" fmla="*/ 4977010 h 6856161"/>
              <a:gd name="connsiteX1945" fmla="*/ 3152500 w 9298618"/>
              <a:gd name="connsiteY1945" fmla="*/ 4974530 h 6856161"/>
              <a:gd name="connsiteX1946" fmla="*/ 3399541 w 9298618"/>
              <a:gd name="connsiteY1946" fmla="*/ 4974530 h 6856161"/>
              <a:gd name="connsiteX1947" fmla="*/ 3399541 w 9298618"/>
              <a:gd name="connsiteY1947" fmla="*/ 4727488 h 6856161"/>
              <a:gd name="connsiteX1948" fmla="*/ 3152500 w 9298618"/>
              <a:gd name="connsiteY1948" fmla="*/ 4727488 h 6856161"/>
              <a:gd name="connsiteX1949" fmla="*/ 3152500 w 9298618"/>
              <a:gd name="connsiteY1949" fmla="*/ 4974530 h 6856161"/>
              <a:gd name="connsiteX1950" fmla="*/ 3469960 w 9298618"/>
              <a:gd name="connsiteY1950" fmla="*/ 4972093 h 6856161"/>
              <a:gd name="connsiteX1951" fmla="*/ 3712085 w 9298618"/>
              <a:gd name="connsiteY1951" fmla="*/ 4972093 h 6856161"/>
              <a:gd name="connsiteX1952" fmla="*/ 3712085 w 9298618"/>
              <a:gd name="connsiteY1952" fmla="*/ 4729968 h 6856161"/>
              <a:gd name="connsiteX1953" fmla="*/ 3469960 w 9298618"/>
              <a:gd name="connsiteY1953" fmla="*/ 4729968 h 6856161"/>
              <a:gd name="connsiteX1954" fmla="*/ 3469960 w 9298618"/>
              <a:gd name="connsiteY1954" fmla="*/ 4972093 h 6856161"/>
              <a:gd name="connsiteX1955" fmla="*/ 3792380 w 9298618"/>
              <a:gd name="connsiteY1955" fmla="*/ 4964654 h 6856161"/>
              <a:gd name="connsiteX1956" fmla="*/ 4019669 w 9298618"/>
              <a:gd name="connsiteY1956" fmla="*/ 4964654 h 6856161"/>
              <a:gd name="connsiteX1957" fmla="*/ 4019669 w 9298618"/>
              <a:gd name="connsiteY1957" fmla="*/ 4737365 h 6856161"/>
              <a:gd name="connsiteX1958" fmla="*/ 3792380 w 9298618"/>
              <a:gd name="connsiteY1958" fmla="*/ 4737365 h 6856161"/>
              <a:gd name="connsiteX1959" fmla="*/ 3792380 w 9298618"/>
              <a:gd name="connsiteY1959" fmla="*/ 4964654 h 6856161"/>
              <a:gd name="connsiteX1960" fmla="*/ 4111337 w 9298618"/>
              <a:gd name="connsiteY1960" fmla="*/ 4960720 h 6856161"/>
              <a:gd name="connsiteX1961" fmla="*/ 4330716 w 9298618"/>
              <a:gd name="connsiteY1961" fmla="*/ 4960720 h 6856161"/>
              <a:gd name="connsiteX1962" fmla="*/ 4330716 w 9298618"/>
              <a:gd name="connsiteY1962" fmla="*/ 4741341 h 6856161"/>
              <a:gd name="connsiteX1963" fmla="*/ 4111337 w 9298618"/>
              <a:gd name="connsiteY1963" fmla="*/ 4741341 h 6856161"/>
              <a:gd name="connsiteX1964" fmla="*/ 4111337 w 9298618"/>
              <a:gd name="connsiteY1964" fmla="*/ 4960720 h 6856161"/>
              <a:gd name="connsiteX1965" fmla="*/ 4433714 w 9298618"/>
              <a:gd name="connsiteY1965" fmla="*/ 4953281 h 6856161"/>
              <a:gd name="connsiteX1966" fmla="*/ 4638300 w 9298618"/>
              <a:gd name="connsiteY1966" fmla="*/ 4953281 h 6856161"/>
              <a:gd name="connsiteX1967" fmla="*/ 4638300 w 9298618"/>
              <a:gd name="connsiteY1967" fmla="*/ 4748695 h 6856161"/>
              <a:gd name="connsiteX1968" fmla="*/ 4433714 w 9298618"/>
              <a:gd name="connsiteY1968" fmla="*/ 4748695 h 6856161"/>
              <a:gd name="connsiteX1969" fmla="*/ 4433714 w 9298618"/>
              <a:gd name="connsiteY1969" fmla="*/ 4953281 h 6856161"/>
              <a:gd name="connsiteX1970" fmla="*/ 4752201 w 9298618"/>
              <a:gd name="connsiteY1970" fmla="*/ 4949817 h 6856161"/>
              <a:gd name="connsiteX1971" fmla="*/ 4949860 w 9298618"/>
              <a:gd name="connsiteY1971" fmla="*/ 4949817 h 6856161"/>
              <a:gd name="connsiteX1972" fmla="*/ 4949860 w 9298618"/>
              <a:gd name="connsiteY1972" fmla="*/ 4752158 h 6856161"/>
              <a:gd name="connsiteX1973" fmla="*/ 4752201 w 9298618"/>
              <a:gd name="connsiteY1973" fmla="*/ 4752158 h 6856161"/>
              <a:gd name="connsiteX1974" fmla="*/ 4752201 w 9298618"/>
              <a:gd name="connsiteY1974" fmla="*/ 4949817 h 6856161"/>
              <a:gd name="connsiteX1975" fmla="*/ 5395031 w 9298618"/>
              <a:gd name="connsiteY1975" fmla="*/ 4936990 h 6856161"/>
              <a:gd name="connsiteX1976" fmla="*/ 5566995 w 9298618"/>
              <a:gd name="connsiteY1976" fmla="*/ 4936990 h 6856161"/>
              <a:gd name="connsiteX1977" fmla="*/ 5566995 w 9298618"/>
              <a:gd name="connsiteY1977" fmla="*/ 4765027 h 6856161"/>
              <a:gd name="connsiteX1978" fmla="*/ 5395031 w 9298618"/>
              <a:gd name="connsiteY1978" fmla="*/ 4765027 h 6856161"/>
              <a:gd name="connsiteX1979" fmla="*/ 5395031 w 9298618"/>
              <a:gd name="connsiteY1979" fmla="*/ 4936990 h 6856161"/>
              <a:gd name="connsiteX1980" fmla="*/ 6032945 w 9298618"/>
              <a:gd name="connsiteY1980" fmla="*/ 4929081 h 6856161"/>
              <a:gd name="connsiteX1981" fmla="*/ 6189089 w 9298618"/>
              <a:gd name="connsiteY1981" fmla="*/ 4929081 h 6856161"/>
              <a:gd name="connsiteX1982" fmla="*/ 6189089 w 9298618"/>
              <a:gd name="connsiteY1982" fmla="*/ 4772937 h 6856161"/>
              <a:gd name="connsiteX1983" fmla="*/ 6032945 w 9298618"/>
              <a:gd name="connsiteY1983" fmla="*/ 4772937 h 6856161"/>
              <a:gd name="connsiteX1984" fmla="*/ 6032945 w 9298618"/>
              <a:gd name="connsiteY1984" fmla="*/ 4929081 h 6856161"/>
              <a:gd name="connsiteX1985" fmla="*/ 6670346 w 9298618"/>
              <a:gd name="connsiteY1985" fmla="*/ 4921684 h 6856161"/>
              <a:gd name="connsiteX1986" fmla="*/ 6811653 w 9298618"/>
              <a:gd name="connsiteY1986" fmla="*/ 4921684 h 6856161"/>
              <a:gd name="connsiteX1987" fmla="*/ 6811653 w 9298618"/>
              <a:gd name="connsiteY1987" fmla="*/ 4780377 h 6856161"/>
              <a:gd name="connsiteX1988" fmla="*/ 6670346 w 9298618"/>
              <a:gd name="connsiteY1988" fmla="*/ 4780377 h 6856161"/>
              <a:gd name="connsiteX1989" fmla="*/ 6670346 w 9298618"/>
              <a:gd name="connsiteY1989" fmla="*/ 4921684 h 6856161"/>
              <a:gd name="connsiteX1990" fmla="*/ 7305779 w 9298618"/>
              <a:gd name="connsiteY1990" fmla="*/ 4916254 h 6856161"/>
              <a:gd name="connsiteX1991" fmla="*/ 7436227 w 9298618"/>
              <a:gd name="connsiteY1991" fmla="*/ 4916254 h 6856161"/>
              <a:gd name="connsiteX1992" fmla="*/ 7436227 w 9298618"/>
              <a:gd name="connsiteY1992" fmla="*/ 4785807 h 6856161"/>
              <a:gd name="connsiteX1993" fmla="*/ 7305779 w 9298618"/>
              <a:gd name="connsiteY1993" fmla="*/ 4785807 h 6856161"/>
              <a:gd name="connsiteX1994" fmla="*/ 7305779 w 9298618"/>
              <a:gd name="connsiteY1994" fmla="*/ 4916254 h 6856161"/>
              <a:gd name="connsiteX1995" fmla="*/ 7942239 w 9298618"/>
              <a:gd name="connsiteY1995" fmla="*/ 4909798 h 6856161"/>
              <a:gd name="connsiteX1996" fmla="*/ 8059860 w 9298618"/>
              <a:gd name="connsiteY1996" fmla="*/ 4909798 h 6856161"/>
              <a:gd name="connsiteX1997" fmla="*/ 8059860 w 9298618"/>
              <a:gd name="connsiteY1997" fmla="*/ 4792177 h 6856161"/>
              <a:gd name="connsiteX1998" fmla="*/ 7942239 w 9298618"/>
              <a:gd name="connsiteY1998" fmla="*/ 4792177 h 6856161"/>
              <a:gd name="connsiteX1999" fmla="*/ 7942239 w 9298618"/>
              <a:gd name="connsiteY1999" fmla="*/ 4909798 h 6856161"/>
              <a:gd name="connsiteX2000" fmla="*/ 8582590 w 9298618"/>
              <a:gd name="connsiteY2000" fmla="*/ 4899451 h 6856161"/>
              <a:gd name="connsiteX2001" fmla="*/ 8679431 w 9298618"/>
              <a:gd name="connsiteY2001" fmla="*/ 4899451 h 6856161"/>
              <a:gd name="connsiteX2002" fmla="*/ 8679431 w 9298618"/>
              <a:gd name="connsiteY2002" fmla="*/ 4802610 h 6856161"/>
              <a:gd name="connsiteX2003" fmla="*/ 8582590 w 9298618"/>
              <a:gd name="connsiteY2003" fmla="*/ 4802610 h 6856161"/>
              <a:gd name="connsiteX2004" fmla="*/ 8582590 w 9298618"/>
              <a:gd name="connsiteY2004" fmla="*/ 4899451 h 6856161"/>
              <a:gd name="connsiteX2005" fmla="*/ 0 w 9298618"/>
              <a:gd name="connsiteY2005" fmla="*/ 5292033 h 6856161"/>
              <a:gd name="connsiteX2006" fmla="*/ 252002 w 9298618"/>
              <a:gd name="connsiteY2006" fmla="*/ 5292033 h 6856161"/>
              <a:gd name="connsiteX2007" fmla="*/ 252002 w 9298618"/>
              <a:gd name="connsiteY2007" fmla="*/ 5040032 h 6856161"/>
              <a:gd name="connsiteX2008" fmla="*/ 0 w 9298618"/>
              <a:gd name="connsiteY2008" fmla="*/ 5040032 h 6856161"/>
              <a:gd name="connsiteX2009" fmla="*/ 0 w 9298618"/>
              <a:gd name="connsiteY2009" fmla="*/ 5292033 h 6856161"/>
              <a:gd name="connsiteX2010" fmla="*/ 315023 w 9298618"/>
              <a:gd name="connsiteY2010" fmla="*/ 5292033 h 6856161"/>
              <a:gd name="connsiteX2011" fmla="*/ 567025 w 9298618"/>
              <a:gd name="connsiteY2011" fmla="*/ 5292033 h 6856161"/>
              <a:gd name="connsiteX2012" fmla="*/ 567025 w 9298618"/>
              <a:gd name="connsiteY2012" fmla="*/ 5040032 h 6856161"/>
              <a:gd name="connsiteX2013" fmla="*/ 315023 w 9298618"/>
              <a:gd name="connsiteY2013" fmla="*/ 5040032 h 6856161"/>
              <a:gd name="connsiteX2014" fmla="*/ 315023 w 9298618"/>
              <a:gd name="connsiteY2014" fmla="*/ 5292033 h 6856161"/>
              <a:gd name="connsiteX2015" fmla="*/ 630004 w 9298618"/>
              <a:gd name="connsiteY2015" fmla="*/ 5292033 h 6856161"/>
              <a:gd name="connsiteX2016" fmla="*/ 882005 w 9298618"/>
              <a:gd name="connsiteY2016" fmla="*/ 5292033 h 6856161"/>
              <a:gd name="connsiteX2017" fmla="*/ 882005 w 9298618"/>
              <a:gd name="connsiteY2017" fmla="*/ 5040032 h 6856161"/>
              <a:gd name="connsiteX2018" fmla="*/ 630004 w 9298618"/>
              <a:gd name="connsiteY2018" fmla="*/ 5040032 h 6856161"/>
              <a:gd name="connsiteX2019" fmla="*/ 630004 w 9298618"/>
              <a:gd name="connsiteY2019" fmla="*/ 5292033 h 6856161"/>
              <a:gd name="connsiteX2020" fmla="*/ 944985 w 9298618"/>
              <a:gd name="connsiteY2020" fmla="*/ 5292033 h 6856161"/>
              <a:gd name="connsiteX2021" fmla="*/ 1196986 w 9298618"/>
              <a:gd name="connsiteY2021" fmla="*/ 5292033 h 6856161"/>
              <a:gd name="connsiteX2022" fmla="*/ 1196986 w 9298618"/>
              <a:gd name="connsiteY2022" fmla="*/ 5040032 h 6856161"/>
              <a:gd name="connsiteX2023" fmla="*/ 944985 w 9298618"/>
              <a:gd name="connsiteY2023" fmla="*/ 5040032 h 6856161"/>
              <a:gd name="connsiteX2024" fmla="*/ 944985 w 9298618"/>
              <a:gd name="connsiteY2024" fmla="*/ 5292033 h 6856161"/>
              <a:gd name="connsiteX2025" fmla="*/ 1260008 w 9298618"/>
              <a:gd name="connsiteY2025" fmla="*/ 5292033 h 6856161"/>
              <a:gd name="connsiteX2026" fmla="*/ 1512009 w 9298618"/>
              <a:gd name="connsiteY2026" fmla="*/ 5292033 h 6856161"/>
              <a:gd name="connsiteX2027" fmla="*/ 1512009 w 9298618"/>
              <a:gd name="connsiteY2027" fmla="*/ 5040032 h 6856161"/>
              <a:gd name="connsiteX2028" fmla="*/ 1260008 w 9298618"/>
              <a:gd name="connsiteY2028" fmla="*/ 5040032 h 6856161"/>
              <a:gd name="connsiteX2029" fmla="*/ 1260008 w 9298618"/>
              <a:gd name="connsiteY2029" fmla="*/ 5292033 h 6856161"/>
              <a:gd name="connsiteX2030" fmla="*/ 1574988 w 9298618"/>
              <a:gd name="connsiteY2030" fmla="*/ 5292033 h 6856161"/>
              <a:gd name="connsiteX2031" fmla="*/ 1826990 w 9298618"/>
              <a:gd name="connsiteY2031" fmla="*/ 5292033 h 6856161"/>
              <a:gd name="connsiteX2032" fmla="*/ 1826990 w 9298618"/>
              <a:gd name="connsiteY2032" fmla="*/ 5040032 h 6856161"/>
              <a:gd name="connsiteX2033" fmla="*/ 1574988 w 9298618"/>
              <a:gd name="connsiteY2033" fmla="*/ 5040032 h 6856161"/>
              <a:gd name="connsiteX2034" fmla="*/ 1574988 w 9298618"/>
              <a:gd name="connsiteY2034" fmla="*/ 5292033 h 6856161"/>
              <a:gd name="connsiteX2035" fmla="*/ 1890012 w 9298618"/>
              <a:gd name="connsiteY2035" fmla="*/ 5292033 h 6856161"/>
              <a:gd name="connsiteX2036" fmla="*/ 2142013 w 9298618"/>
              <a:gd name="connsiteY2036" fmla="*/ 5292033 h 6856161"/>
              <a:gd name="connsiteX2037" fmla="*/ 2142013 w 9298618"/>
              <a:gd name="connsiteY2037" fmla="*/ 5040032 h 6856161"/>
              <a:gd name="connsiteX2038" fmla="*/ 1890012 w 9298618"/>
              <a:gd name="connsiteY2038" fmla="*/ 5040032 h 6856161"/>
              <a:gd name="connsiteX2039" fmla="*/ 1890012 w 9298618"/>
              <a:gd name="connsiteY2039" fmla="*/ 5292033 h 6856161"/>
              <a:gd name="connsiteX2040" fmla="*/ 2204992 w 9298618"/>
              <a:gd name="connsiteY2040" fmla="*/ 5292033 h 6856161"/>
              <a:gd name="connsiteX2041" fmla="*/ 2456994 w 9298618"/>
              <a:gd name="connsiteY2041" fmla="*/ 5292033 h 6856161"/>
              <a:gd name="connsiteX2042" fmla="*/ 2456994 w 9298618"/>
              <a:gd name="connsiteY2042" fmla="*/ 5040032 h 6856161"/>
              <a:gd name="connsiteX2043" fmla="*/ 2204992 w 9298618"/>
              <a:gd name="connsiteY2043" fmla="*/ 5040032 h 6856161"/>
              <a:gd name="connsiteX2044" fmla="*/ 2204992 w 9298618"/>
              <a:gd name="connsiteY2044" fmla="*/ 5292033 h 6856161"/>
              <a:gd name="connsiteX2045" fmla="*/ 2520016 w 9298618"/>
              <a:gd name="connsiteY2045" fmla="*/ 5292033 h 6856161"/>
              <a:gd name="connsiteX2046" fmla="*/ 2772017 w 9298618"/>
              <a:gd name="connsiteY2046" fmla="*/ 5292033 h 6856161"/>
              <a:gd name="connsiteX2047" fmla="*/ 2772017 w 9298618"/>
              <a:gd name="connsiteY2047" fmla="*/ 5040032 h 6856161"/>
              <a:gd name="connsiteX2048" fmla="*/ 2520016 w 9298618"/>
              <a:gd name="connsiteY2048" fmla="*/ 5040032 h 6856161"/>
              <a:gd name="connsiteX2049" fmla="*/ 2520016 w 9298618"/>
              <a:gd name="connsiteY2049" fmla="*/ 5292033 h 6856161"/>
              <a:gd name="connsiteX2050" fmla="*/ 2834996 w 9298618"/>
              <a:gd name="connsiteY2050" fmla="*/ 5292033 h 6856161"/>
              <a:gd name="connsiteX2051" fmla="*/ 3086998 w 9298618"/>
              <a:gd name="connsiteY2051" fmla="*/ 5292033 h 6856161"/>
              <a:gd name="connsiteX2052" fmla="*/ 3086998 w 9298618"/>
              <a:gd name="connsiteY2052" fmla="*/ 5040032 h 6856161"/>
              <a:gd name="connsiteX2053" fmla="*/ 2834996 w 9298618"/>
              <a:gd name="connsiteY2053" fmla="*/ 5040032 h 6856161"/>
              <a:gd name="connsiteX2054" fmla="*/ 2834996 w 9298618"/>
              <a:gd name="connsiteY2054" fmla="*/ 5292033 h 6856161"/>
              <a:gd name="connsiteX2055" fmla="*/ 3156433 w 9298618"/>
              <a:gd name="connsiteY2055" fmla="*/ 5285577 h 6856161"/>
              <a:gd name="connsiteX2056" fmla="*/ 3395608 w 9298618"/>
              <a:gd name="connsiteY2056" fmla="*/ 5285577 h 6856161"/>
              <a:gd name="connsiteX2057" fmla="*/ 3395608 w 9298618"/>
              <a:gd name="connsiteY2057" fmla="*/ 5046445 h 6856161"/>
              <a:gd name="connsiteX2058" fmla="*/ 3156433 w 9298618"/>
              <a:gd name="connsiteY2058" fmla="*/ 5046445 h 6856161"/>
              <a:gd name="connsiteX2059" fmla="*/ 3156433 w 9298618"/>
              <a:gd name="connsiteY2059" fmla="*/ 5285577 h 6856161"/>
              <a:gd name="connsiteX2060" fmla="*/ 3475390 w 9298618"/>
              <a:gd name="connsiteY2060" fmla="*/ 5281644 h 6856161"/>
              <a:gd name="connsiteX2061" fmla="*/ 3706655 w 9298618"/>
              <a:gd name="connsiteY2061" fmla="*/ 5281644 h 6856161"/>
              <a:gd name="connsiteX2062" fmla="*/ 3706655 w 9298618"/>
              <a:gd name="connsiteY2062" fmla="*/ 5050378 h 6856161"/>
              <a:gd name="connsiteX2063" fmla="*/ 3475390 w 9298618"/>
              <a:gd name="connsiteY2063" fmla="*/ 5050378 h 6856161"/>
              <a:gd name="connsiteX2064" fmla="*/ 3475390 w 9298618"/>
              <a:gd name="connsiteY2064" fmla="*/ 5281644 h 6856161"/>
              <a:gd name="connsiteX2065" fmla="*/ 3798280 w 9298618"/>
              <a:gd name="connsiteY2065" fmla="*/ 5273734 h 6856161"/>
              <a:gd name="connsiteX2066" fmla="*/ 4013726 w 9298618"/>
              <a:gd name="connsiteY2066" fmla="*/ 5273734 h 6856161"/>
              <a:gd name="connsiteX2067" fmla="*/ 4013726 w 9298618"/>
              <a:gd name="connsiteY2067" fmla="*/ 5058288 h 6856161"/>
              <a:gd name="connsiteX2068" fmla="*/ 3798280 w 9298618"/>
              <a:gd name="connsiteY2068" fmla="*/ 5058288 h 6856161"/>
              <a:gd name="connsiteX2069" fmla="*/ 3798280 w 9298618"/>
              <a:gd name="connsiteY2069" fmla="*/ 5273734 h 6856161"/>
              <a:gd name="connsiteX2070" fmla="*/ 4117750 w 9298618"/>
              <a:gd name="connsiteY2070" fmla="*/ 5269287 h 6856161"/>
              <a:gd name="connsiteX2071" fmla="*/ 4324303 w 9298618"/>
              <a:gd name="connsiteY2071" fmla="*/ 5269287 h 6856161"/>
              <a:gd name="connsiteX2072" fmla="*/ 4324303 w 9298618"/>
              <a:gd name="connsiteY2072" fmla="*/ 5062735 h 6856161"/>
              <a:gd name="connsiteX2073" fmla="*/ 4117750 w 9298618"/>
              <a:gd name="connsiteY2073" fmla="*/ 5062735 h 6856161"/>
              <a:gd name="connsiteX2074" fmla="*/ 4117750 w 9298618"/>
              <a:gd name="connsiteY2074" fmla="*/ 5269287 h 6856161"/>
              <a:gd name="connsiteX2075" fmla="*/ 4441154 w 9298618"/>
              <a:gd name="connsiteY2075" fmla="*/ 5260907 h 6856161"/>
              <a:gd name="connsiteX2076" fmla="*/ 4630903 w 9298618"/>
              <a:gd name="connsiteY2076" fmla="*/ 5260907 h 6856161"/>
              <a:gd name="connsiteX2077" fmla="*/ 4630903 w 9298618"/>
              <a:gd name="connsiteY2077" fmla="*/ 5071158 h 6856161"/>
              <a:gd name="connsiteX2078" fmla="*/ 4441154 w 9298618"/>
              <a:gd name="connsiteY2078" fmla="*/ 5071158 h 6856161"/>
              <a:gd name="connsiteX2079" fmla="*/ 4441154 w 9298618"/>
              <a:gd name="connsiteY2079" fmla="*/ 5260907 h 6856161"/>
              <a:gd name="connsiteX2080" fmla="*/ 4760110 w 9298618"/>
              <a:gd name="connsiteY2080" fmla="*/ 5256931 h 6856161"/>
              <a:gd name="connsiteX2081" fmla="*/ 4941950 w 9298618"/>
              <a:gd name="connsiteY2081" fmla="*/ 5256931 h 6856161"/>
              <a:gd name="connsiteX2082" fmla="*/ 4941950 w 9298618"/>
              <a:gd name="connsiteY2082" fmla="*/ 5075091 h 6856161"/>
              <a:gd name="connsiteX2083" fmla="*/ 4760110 w 9298618"/>
              <a:gd name="connsiteY2083" fmla="*/ 5075091 h 6856161"/>
              <a:gd name="connsiteX2084" fmla="*/ 4760110 w 9298618"/>
              <a:gd name="connsiteY2084" fmla="*/ 5256931 h 6856161"/>
              <a:gd name="connsiteX2085" fmla="*/ 5081034 w 9298618"/>
              <a:gd name="connsiteY2085" fmla="*/ 5250988 h 6856161"/>
              <a:gd name="connsiteX2086" fmla="*/ 5251030 w 9298618"/>
              <a:gd name="connsiteY2086" fmla="*/ 5250988 h 6856161"/>
              <a:gd name="connsiteX2087" fmla="*/ 5251030 w 9298618"/>
              <a:gd name="connsiteY2087" fmla="*/ 5080992 h 6856161"/>
              <a:gd name="connsiteX2088" fmla="*/ 5081034 w 9298618"/>
              <a:gd name="connsiteY2088" fmla="*/ 5080992 h 6856161"/>
              <a:gd name="connsiteX2089" fmla="*/ 5081034 w 9298618"/>
              <a:gd name="connsiteY2089" fmla="*/ 5250988 h 6856161"/>
              <a:gd name="connsiteX2090" fmla="*/ 5402471 w 9298618"/>
              <a:gd name="connsiteY2090" fmla="*/ 5244575 h 6856161"/>
              <a:gd name="connsiteX2091" fmla="*/ 5559597 w 9298618"/>
              <a:gd name="connsiteY2091" fmla="*/ 5244575 h 6856161"/>
              <a:gd name="connsiteX2092" fmla="*/ 5559597 w 9298618"/>
              <a:gd name="connsiteY2092" fmla="*/ 5087448 h 6856161"/>
              <a:gd name="connsiteX2093" fmla="*/ 5402471 w 9298618"/>
              <a:gd name="connsiteY2093" fmla="*/ 5087448 h 6856161"/>
              <a:gd name="connsiteX2094" fmla="*/ 5402471 w 9298618"/>
              <a:gd name="connsiteY2094" fmla="*/ 5244575 h 6856161"/>
              <a:gd name="connsiteX2095" fmla="*/ 5719931 w 9298618"/>
              <a:gd name="connsiteY2095" fmla="*/ 5242095 h 6856161"/>
              <a:gd name="connsiteX2096" fmla="*/ 5872099 w 9298618"/>
              <a:gd name="connsiteY2096" fmla="*/ 5242095 h 6856161"/>
              <a:gd name="connsiteX2097" fmla="*/ 5872099 w 9298618"/>
              <a:gd name="connsiteY2097" fmla="*/ 5089885 h 6856161"/>
              <a:gd name="connsiteX2098" fmla="*/ 5719931 w 9298618"/>
              <a:gd name="connsiteY2098" fmla="*/ 5089885 h 6856161"/>
              <a:gd name="connsiteX2099" fmla="*/ 5719931 w 9298618"/>
              <a:gd name="connsiteY2099" fmla="*/ 5242095 h 6856161"/>
              <a:gd name="connsiteX2100" fmla="*/ 6356862 w 9298618"/>
              <a:gd name="connsiteY2100" fmla="*/ 5235211 h 6856161"/>
              <a:gd name="connsiteX2101" fmla="*/ 6495219 w 9298618"/>
              <a:gd name="connsiteY2101" fmla="*/ 5235211 h 6856161"/>
              <a:gd name="connsiteX2102" fmla="*/ 6495219 w 9298618"/>
              <a:gd name="connsiteY2102" fmla="*/ 5096854 h 6856161"/>
              <a:gd name="connsiteX2103" fmla="*/ 6356862 w 9298618"/>
              <a:gd name="connsiteY2103" fmla="*/ 5096854 h 6856161"/>
              <a:gd name="connsiteX2104" fmla="*/ 6356862 w 9298618"/>
              <a:gd name="connsiteY2104" fmla="*/ 5235211 h 6856161"/>
              <a:gd name="connsiteX2105" fmla="*/ 6991782 w 9298618"/>
              <a:gd name="connsiteY2105" fmla="*/ 5230252 h 6856161"/>
              <a:gd name="connsiteX2106" fmla="*/ 7120263 w 9298618"/>
              <a:gd name="connsiteY2106" fmla="*/ 5230252 h 6856161"/>
              <a:gd name="connsiteX2107" fmla="*/ 7120263 w 9298618"/>
              <a:gd name="connsiteY2107" fmla="*/ 5101771 h 6856161"/>
              <a:gd name="connsiteX2108" fmla="*/ 6991782 w 9298618"/>
              <a:gd name="connsiteY2108" fmla="*/ 5101771 h 6856161"/>
              <a:gd name="connsiteX2109" fmla="*/ 6991782 w 9298618"/>
              <a:gd name="connsiteY2109" fmla="*/ 5230252 h 6856161"/>
              <a:gd name="connsiteX2110" fmla="*/ 7626233 w 9298618"/>
              <a:gd name="connsiteY2110" fmla="*/ 5225805 h 6856161"/>
              <a:gd name="connsiteX2111" fmla="*/ 7745820 w 9298618"/>
              <a:gd name="connsiteY2111" fmla="*/ 5225805 h 6856161"/>
              <a:gd name="connsiteX2112" fmla="*/ 7745820 w 9298618"/>
              <a:gd name="connsiteY2112" fmla="*/ 5106217 h 6856161"/>
              <a:gd name="connsiteX2113" fmla="*/ 7626233 w 9298618"/>
              <a:gd name="connsiteY2113" fmla="*/ 5106217 h 6856161"/>
              <a:gd name="connsiteX2114" fmla="*/ 7626233 w 9298618"/>
              <a:gd name="connsiteY2114" fmla="*/ 5225805 h 6856161"/>
              <a:gd name="connsiteX2115" fmla="*/ 8261667 w 9298618"/>
              <a:gd name="connsiteY2115" fmla="*/ 5220375 h 6856161"/>
              <a:gd name="connsiteX2116" fmla="*/ 8370351 w 9298618"/>
              <a:gd name="connsiteY2116" fmla="*/ 5220375 h 6856161"/>
              <a:gd name="connsiteX2117" fmla="*/ 8370351 w 9298618"/>
              <a:gd name="connsiteY2117" fmla="*/ 5111690 h 6856161"/>
              <a:gd name="connsiteX2118" fmla="*/ 8261667 w 9298618"/>
              <a:gd name="connsiteY2118" fmla="*/ 5111690 h 6856161"/>
              <a:gd name="connsiteX2119" fmla="*/ 8261667 w 9298618"/>
              <a:gd name="connsiteY2119" fmla="*/ 5220375 h 6856161"/>
              <a:gd name="connsiteX2120" fmla="*/ 8908474 w 9298618"/>
              <a:gd name="connsiteY2120" fmla="*/ 5203572 h 6856161"/>
              <a:gd name="connsiteX2121" fmla="*/ 8983594 w 9298618"/>
              <a:gd name="connsiteY2121" fmla="*/ 5203572 h 6856161"/>
              <a:gd name="connsiteX2122" fmla="*/ 8983594 w 9298618"/>
              <a:gd name="connsiteY2122" fmla="*/ 5128450 h 6856161"/>
              <a:gd name="connsiteX2123" fmla="*/ 8908474 w 9298618"/>
              <a:gd name="connsiteY2123" fmla="*/ 5128450 h 6856161"/>
              <a:gd name="connsiteX2124" fmla="*/ 8908474 w 9298618"/>
              <a:gd name="connsiteY2124" fmla="*/ 5203572 h 6856161"/>
              <a:gd name="connsiteX2125" fmla="*/ 0 w 9298618"/>
              <a:gd name="connsiteY2125" fmla="*/ 5607014 h 6856161"/>
              <a:gd name="connsiteX2126" fmla="*/ 252002 w 9298618"/>
              <a:gd name="connsiteY2126" fmla="*/ 5607014 h 6856161"/>
              <a:gd name="connsiteX2127" fmla="*/ 252002 w 9298618"/>
              <a:gd name="connsiteY2127" fmla="*/ 5355012 h 6856161"/>
              <a:gd name="connsiteX2128" fmla="*/ 0 w 9298618"/>
              <a:gd name="connsiteY2128" fmla="*/ 5355012 h 6856161"/>
              <a:gd name="connsiteX2129" fmla="*/ 0 w 9298618"/>
              <a:gd name="connsiteY2129" fmla="*/ 5607014 h 6856161"/>
              <a:gd name="connsiteX2130" fmla="*/ 315023 w 9298618"/>
              <a:gd name="connsiteY2130" fmla="*/ 5607014 h 6856161"/>
              <a:gd name="connsiteX2131" fmla="*/ 567025 w 9298618"/>
              <a:gd name="connsiteY2131" fmla="*/ 5607014 h 6856161"/>
              <a:gd name="connsiteX2132" fmla="*/ 567025 w 9298618"/>
              <a:gd name="connsiteY2132" fmla="*/ 5355012 h 6856161"/>
              <a:gd name="connsiteX2133" fmla="*/ 315023 w 9298618"/>
              <a:gd name="connsiteY2133" fmla="*/ 5355012 h 6856161"/>
              <a:gd name="connsiteX2134" fmla="*/ 315023 w 9298618"/>
              <a:gd name="connsiteY2134" fmla="*/ 5607014 h 6856161"/>
              <a:gd name="connsiteX2135" fmla="*/ 630004 w 9298618"/>
              <a:gd name="connsiteY2135" fmla="*/ 5607014 h 6856161"/>
              <a:gd name="connsiteX2136" fmla="*/ 882005 w 9298618"/>
              <a:gd name="connsiteY2136" fmla="*/ 5607014 h 6856161"/>
              <a:gd name="connsiteX2137" fmla="*/ 882005 w 9298618"/>
              <a:gd name="connsiteY2137" fmla="*/ 5355012 h 6856161"/>
              <a:gd name="connsiteX2138" fmla="*/ 630004 w 9298618"/>
              <a:gd name="connsiteY2138" fmla="*/ 5355012 h 6856161"/>
              <a:gd name="connsiteX2139" fmla="*/ 630004 w 9298618"/>
              <a:gd name="connsiteY2139" fmla="*/ 5607014 h 6856161"/>
              <a:gd name="connsiteX2140" fmla="*/ 944985 w 9298618"/>
              <a:gd name="connsiteY2140" fmla="*/ 5607014 h 6856161"/>
              <a:gd name="connsiteX2141" fmla="*/ 1196986 w 9298618"/>
              <a:gd name="connsiteY2141" fmla="*/ 5607014 h 6856161"/>
              <a:gd name="connsiteX2142" fmla="*/ 1196986 w 9298618"/>
              <a:gd name="connsiteY2142" fmla="*/ 5355012 h 6856161"/>
              <a:gd name="connsiteX2143" fmla="*/ 944985 w 9298618"/>
              <a:gd name="connsiteY2143" fmla="*/ 5355012 h 6856161"/>
              <a:gd name="connsiteX2144" fmla="*/ 944985 w 9298618"/>
              <a:gd name="connsiteY2144" fmla="*/ 5607014 h 6856161"/>
              <a:gd name="connsiteX2145" fmla="*/ 1260008 w 9298618"/>
              <a:gd name="connsiteY2145" fmla="*/ 5607014 h 6856161"/>
              <a:gd name="connsiteX2146" fmla="*/ 1512009 w 9298618"/>
              <a:gd name="connsiteY2146" fmla="*/ 5607014 h 6856161"/>
              <a:gd name="connsiteX2147" fmla="*/ 1512009 w 9298618"/>
              <a:gd name="connsiteY2147" fmla="*/ 5355012 h 6856161"/>
              <a:gd name="connsiteX2148" fmla="*/ 1260008 w 9298618"/>
              <a:gd name="connsiteY2148" fmla="*/ 5355012 h 6856161"/>
              <a:gd name="connsiteX2149" fmla="*/ 1260008 w 9298618"/>
              <a:gd name="connsiteY2149" fmla="*/ 5607014 h 6856161"/>
              <a:gd name="connsiteX2150" fmla="*/ 1574988 w 9298618"/>
              <a:gd name="connsiteY2150" fmla="*/ 5607014 h 6856161"/>
              <a:gd name="connsiteX2151" fmla="*/ 1826990 w 9298618"/>
              <a:gd name="connsiteY2151" fmla="*/ 5607014 h 6856161"/>
              <a:gd name="connsiteX2152" fmla="*/ 1826990 w 9298618"/>
              <a:gd name="connsiteY2152" fmla="*/ 5355012 h 6856161"/>
              <a:gd name="connsiteX2153" fmla="*/ 1574988 w 9298618"/>
              <a:gd name="connsiteY2153" fmla="*/ 5355012 h 6856161"/>
              <a:gd name="connsiteX2154" fmla="*/ 1574988 w 9298618"/>
              <a:gd name="connsiteY2154" fmla="*/ 5607014 h 6856161"/>
              <a:gd name="connsiteX2155" fmla="*/ 1890012 w 9298618"/>
              <a:gd name="connsiteY2155" fmla="*/ 5607014 h 6856161"/>
              <a:gd name="connsiteX2156" fmla="*/ 2142013 w 9298618"/>
              <a:gd name="connsiteY2156" fmla="*/ 5607014 h 6856161"/>
              <a:gd name="connsiteX2157" fmla="*/ 2142013 w 9298618"/>
              <a:gd name="connsiteY2157" fmla="*/ 5355012 h 6856161"/>
              <a:gd name="connsiteX2158" fmla="*/ 1890012 w 9298618"/>
              <a:gd name="connsiteY2158" fmla="*/ 5355012 h 6856161"/>
              <a:gd name="connsiteX2159" fmla="*/ 1890012 w 9298618"/>
              <a:gd name="connsiteY2159" fmla="*/ 5607014 h 6856161"/>
              <a:gd name="connsiteX2160" fmla="*/ 2204992 w 9298618"/>
              <a:gd name="connsiteY2160" fmla="*/ 5607014 h 6856161"/>
              <a:gd name="connsiteX2161" fmla="*/ 2456994 w 9298618"/>
              <a:gd name="connsiteY2161" fmla="*/ 5607014 h 6856161"/>
              <a:gd name="connsiteX2162" fmla="*/ 2456994 w 9298618"/>
              <a:gd name="connsiteY2162" fmla="*/ 5355012 h 6856161"/>
              <a:gd name="connsiteX2163" fmla="*/ 2204992 w 9298618"/>
              <a:gd name="connsiteY2163" fmla="*/ 5355012 h 6856161"/>
              <a:gd name="connsiteX2164" fmla="*/ 2204992 w 9298618"/>
              <a:gd name="connsiteY2164" fmla="*/ 5607014 h 6856161"/>
              <a:gd name="connsiteX2165" fmla="*/ 2521982 w 9298618"/>
              <a:gd name="connsiteY2165" fmla="*/ 5605047 h 6856161"/>
              <a:gd name="connsiteX2166" fmla="*/ 2770051 w 9298618"/>
              <a:gd name="connsiteY2166" fmla="*/ 5605047 h 6856161"/>
              <a:gd name="connsiteX2167" fmla="*/ 2770051 w 9298618"/>
              <a:gd name="connsiteY2167" fmla="*/ 5356979 h 6856161"/>
              <a:gd name="connsiteX2168" fmla="*/ 2521982 w 9298618"/>
              <a:gd name="connsiteY2168" fmla="*/ 5356979 h 6856161"/>
              <a:gd name="connsiteX2169" fmla="*/ 2521982 w 9298618"/>
              <a:gd name="connsiteY2169" fmla="*/ 5605047 h 6856161"/>
              <a:gd name="connsiteX2170" fmla="*/ 2840426 w 9298618"/>
              <a:gd name="connsiteY2170" fmla="*/ 5601584 h 6856161"/>
              <a:gd name="connsiteX2171" fmla="*/ 3081568 w 9298618"/>
              <a:gd name="connsiteY2171" fmla="*/ 5601584 h 6856161"/>
              <a:gd name="connsiteX2172" fmla="*/ 3081568 w 9298618"/>
              <a:gd name="connsiteY2172" fmla="*/ 5360442 h 6856161"/>
              <a:gd name="connsiteX2173" fmla="*/ 2840426 w 9298618"/>
              <a:gd name="connsiteY2173" fmla="*/ 5360442 h 6856161"/>
              <a:gd name="connsiteX2174" fmla="*/ 2840426 w 9298618"/>
              <a:gd name="connsiteY2174" fmla="*/ 5601584 h 6856161"/>
              <a:gd name="connsiteX2175" fmla="*/ 3163830 w 9298618"/>
              <a:gd name="connsiteY2175" fmla="*/ 5593161 h 6856161"/>
              <a:gd name="connsiteX2176" fmla="*/ 3388168 w 9298618"/>
              <a:gd name="connsiteY2176" fmla="*/ 5593161 h 6856161"/>
              <a:gd name="connsiteX2177" fmla="*/ 3388168 w 9298618"/>
              <a:gd name="connsiteY2177" fmla="*/ 5368822 h 6856161"/>
              <a:gd name="connsiteX2178" fmla="*/ 3163830 w 9298618"/>
              <a:gd name="connsiteY2178" fmla="*/ 5368822 h 6856161"/>
              <a:gd name="connsiteX2179" fmla="*/ 3163830 w 9298618"/>
              <a:gd name="connsiteY2179" fmla="*/ 5593161 h 6856161"/>
              <a:gd name="connsiteX2180" fmla="*/ 3482787 w 9298618"/>
              <a:gd name="connsiteY2180" fmla="*/ 5589227 h 6856161"/>
              <a:gd name="connsiteX2181" fmla="*/ 3699215 w 9298618"/>
              <a:gd name="connsiteY2181" fmla="*/ 5589227 h 6856161"/>
              <a:gd name="connsiteX2182" fmla="*/ 3699215 w 9298618"/>
              <a:gd name="connsiteY2182" fmla="*/ 5372799 h 6856161"/>
              <a:gd name="connsiteX2183" fmla="*/ 3482787 w 9298618"/>
              <a:gd name="connsiteY2183" fmla="*/ 5372799 h 6856161"/>
              <a:gd name="connsiteX2184" fmla="*/ 3482787 w 9298618"/>
              <a:gd name="connsiteY2184" fmla="*/ 5589227 h 6856161"/>
              <a:gd name="connsiteX2185" fmla="*/ 3806190 w 9298618"/>
              <a:gd name="connsiteY2185" fmla="*/ 5580848 h 6856161"/>
              <a:gd name="connsiteX2186" fmla="*/ 4005816 w 9298618"/>
              <a:gd name="connsiteY2186" fmla="*/ 5580848 h 6856161"/>
              <a:gd name="connsiteX2187" fmla="*/ 4005816 w 9298618"/>
              <a:gd name="connsiteY2187" fmla="*/ 5381221 h 6856161"/>
              <a:gd name="connsiteX2188" fmla="*/ 3806190 w 9298618"/>
              <a:gd name="connsiteY2188" fmla="*/ 5381221 h 6856161"/>
              <a:gd name="connsiteX2189" fmla="*/ 3806190 w 9298618"/>
              <a:gd name="connsiteY2189" fmla="*/ 5580848 h 6856161"/>
              <a:gd name="connsiteX2190" fmla="*/ 4126130 w 9298618"/>
              <a:gd name="connsiteY2190" fmla="*/ 5575888 h 6856161"/>
              <a:gd name="connsiteX2191" fmla="*/ 4315880 w 9298618"/>
              <a:gd name="connsiteY2191" fmla="*/ 5575888 h 6856161"/>
              <a:gd name="connsiteX2192" fmla="*/ 4315880 w 9298618"/>
              <a:gd name="connsiteY2192" fmla="*/ 5386138 h 6856161"/>
              <a:gd name="connsiteX2193" fmla="*/ 4126130 w 9298618"/>
              <a:gd name="connsiteY2193" fmla="*/ 5386138 h 6856161"/>
              <a:gd name="connsiteX2194" fmla="*/ 4126130 w 9298618"/>
              <a:gd name="connsiteY2194" fmla="*/ 5575888 h 6856161"/>
              <a:gd name="connsiteX2195" fmla="*/ 4766994 w 9298618"/>
              <a:gd name="connsiteY2195" fmla="*/ 5565028 h 6856161"/>
              <a:gd name="connsiteX2196" fmla="*/ 4934981 w 9298618"/>
              <a:gd name="connsiteY2196" fmla="*/ 5565028 h 6856161"/>
              <a:gd name="connsiteX2197" fmla="*/ 4934981 w 9298618"/>
              <a:gd name="connsiteY2197" fmla="*/ 5397041 h 6856161"/>
              <a:gd name="connsiteX2198" fmla="*/ 4766994 w 9298618"/>
              <a:gd name="connsiteY2198" fmla="*/ 5397041 h 6856161"/>
              <a:gd name="connsiteX2199" fmla="*/ 4766994 w 9298618"/>
              <a:gd name="connsiteY2199" fmla="*/ 5565028 h 6856161"/>
              <a:gd name="connsiteX2200" fmla="*/ 5408884 w 9298618"/>
              <a:gd name="connsiteY2200" fmla="*/ 5553142 h 6856161"/>
              <a:gd name="connsiteX2201" fmla="*/ 5553184 w 9298618"/>
              <a:gd name="connsiteY2201" fmla="*/ 5553142 h 6856161"/>
              <a:gd name="connsiteX2202" fmla="*/ 5553184 w 9298618"/>
              <a:gd name="connsiteY2202" fmla="*/ 5408842 h 6856161"/>
              <a:gd name="connsiteX2203" fmla="*/ 5408884 w 9298618"/>
              <a:gd name="connsiteY2203" fmla="*/ 5408842 h 6856161"/>
              <a:gd name="connsiteX2204" fmla="*/ 5408884 w 9298618"/>
              <a:gd name="connsiteY2204" fmla="*/ 5553142 h 6856161"/>
              <a:gd name="connsiteX2205" fmla="*/ 6044318 w 9298618"/>
              <a:gd name="connsiteY2205" fmla="*/ 5547712 h 6856161"/>
              <a:gd name="connsiteX2206" fmla="*/ 6177716 w 9298618"/>
              <a:gd name="connsiteY2206" fmla="*/ 5547712 h 6856161"/>
              <a:gd name="connsiteX2207" fmla="*/ 6177716 w 9298618"/>
              <a:gd name="connsiteY2207" fmla="*/ 5414314 h 6856161"/>
              <a:gd name="connsiteX2208" fmla="*/ 6044318 w 9298618"/>
              <a:gd name="connsiteY2208" fmla="*/ 5414314 h 6856161"/>
              <a:gd name="connsiteX2209" fmla="*/ 6044318 w 9298618"/>
              <a:gd name="connsiteY2209" fmla="*/ 5547712 h 6856161"/>
              <a:gd name="connsiteX2210" fmla="*/ 6678768 w 9298618"/>
              <a:gd name="connsiteY2210" fmla="*/ 5543265 h 6856161"/>
              <a:gd name="connsiteX2211" fmla="*/ 6803273 w 9298618"/>
              <a:gd name="connsiteY2211" fmla="*/ 5543265 h 6856161"/>
              <a:gd name="connsiteX2212" fmla="*/ 6803273 w 9298618"/>
              <a:gd name="connsiteY2212" fmla="*/ 5418761 h 6856161"/>
              <a:gd name="connsiteX2213" fmla="*/ 6678768 w 9298618"/>
              <a:gd name="connsiteY2213" fmla="*/ 5418761 h 6856161"/>
              <a:gd name="connsiteX2214" fmla="*/ 6678768 w 9298618"/>
              <a:gd name="connsiteY2214" fmla="*/ 5543265 h 6856161"/>
              <a:gd name="connsiteX2215" fmla="*/ 7312706 w 9298618"/>
              <a:gd name="connsiteY2215" fmla="*/ 5539332 h 6856161"/>
              <a:gd name="connsiteX2216" fmla="*/ 7429300 w 9298618"/>
              <a:gd name="connsiteY2216" fmla="*/ 5539332 h 6856161"/>
              <a:gd name="connsiteX2217" fmla="*/ 7429300 w 9298618"/>
              <a:gd name="connsiteY2217" fmla="*/ 5422737 h 6856161"/>
              <a:gd name="connsiteX2218" fmla="*/ 7312706 w 9298618"/>
              <a:gd name="connsiteY2218" fmla="*/ 5422737 h 6856161"/>
              <a:gd name="connsiteX2219" fmla="*/ 7312706 w 9298618"/>
              <a:gd name="connsiteY2219" fmla="*/ 5539332 h 6856161"/>
              <a:gd name="connsiteX2220" fmla="*/ 7946173 w 9298618"/>
              <a:gd name="connsiteY2220" fmla="*/ 5535869 h 6856161"/>
              <a:gd name="connsiteX2221" fmla="*/ 8055884 w 9298618"/>
              <a:gd name="connsiteY2221" fmla="*/ 5535869 h 6856161"/>
              <a:gd name="connsiteX2222" fmla="*/ 8055884 w 9298618"/>
              <a:gd name="connsiteY2222" fmla="*/ 5426158 h 6856161"/>
              <a:gd name="connsiteX2223" fmla="*/ 7946173 w 9298618"/>
              <a:gd name="connsiteY2223" fmla="*/ 5426158 h 6856161"/>
              <a:gd name="connsiteX2224" fmla="*/ 7946173 w 9298618"/>
              <a:gd name="connsiteY2224" fmla="*/ 5535869 h 6856161"/>
              <a:gd name="connsiteX2225" fmla="*/ 0 w 9298618"/>
              <a:gd name="connsiteY2225" fmla="*/ 5922037 h 6856161"/>
              <a:gd name="connsiteX2226" fmla="*/ 252002 w 9298618"/>
              <a:gd name="connsiteY2226" fmla="*/ 5922037 h 6856161"/>
              <a:gd name="connsiteX2227" fmla="*/ 252002 w 9298618"/>
              <a:gd name="connsiteY2227" fmla="*/ 5670036 h 6856161"/>
              <a:gd name="connsiteX2228" fmla="*/ 0 w 9298618"/>
              <a:gd name="connsiteY2228" fmla="*/ 5670036 h 6856161"/>
              <a:gd name="connsiteX2229" fmla="*/ 0 w 9298618"/>
              <a:gd name="connsiteY2229" fmla="*/ 5922037 h 6856161"/>
              <a:gd name="connsiteX2230" fmla="*/ 315023 w 9298618"/>
              <a:gd name="connsiteY2230" fmla="*/ 5922037 h 6856161"/>
              <a:gd name="connsiteX2231" fmla="*/ 567025 w 9298618"/>
              <a:gd name="connsiteY2231" fmla="*/ 5922037 h 6856161"/>
              <a:gd name="connsiteX2232" fmla="*/ 567025 w 9298618"/>
              <a:gd name="connsiteY2232" fmla="*/ 5670036 h 6856161"/>
              <a:gd name="connsiteX2233" fmla="*/ 315023 w 9298618"/>
              <a:gd name="connsiteY2233" fmla="*/ 5670036 h 6856161"/>
              <a:gd name="connsiteX2234" fmla="*/ 315023 w 9298618"/>
              <a:gd name="connsiteY2234" fmla="*/ 5922037 h 6856161"/>
              <a:gd name="connsiteX2235" fmla="*/ 630004 w 9298618"/>
              <a:gd name="connsiteY2235" fmla="*/ 5922037 h 6856161"/>
              <a:gd name="connsiteX2236" fmla="*/ 882005 w 9298618"/>
              <a:gd name="connsiteY2236" fmla="*/ 5922037 h 6856161"/>
              <a:gd name="connsiteX2237" fmla="*/ 882005 w 9298618"/>
              <a:gd name="connsiteY2237" fmla="*/ 5670036 h 6856161"/>
              <a:gd name="connsiteX2238" fmla="*/ 630004 w 9298618"/>
              <a:gd name="connsiteY2238" fmla="*/ 5670036 h 6856161"/>
              <a:gd name="connsiteX2239" fmla="*/ 630004 w 9298618"/>
              <a:gd name="connsiteY2239" fmla="*/ 5922037 h 6856161"/>
              <a:gd name="connsiteX2240" fmla="*/ 944985 w 9298618"/>
              <a:gd name="connsiteY2240" fmla="*/ 5922037 h 6856161"/>
              <a:gd name="connsiteX2241" fmla="*/ 1196986 w 9298618"/>
              <a:gd name="connsiteY2241" fmla="*/ 5922037 h 6856161"/>
              <a:gd name="connsiteX2242" fmla="*/ 1196986 w 9298618"/>
              <a:gd name="connsiteY2242" fmla="*/ 5670036 h 6856161"/>
              <a:gd name="connsiteX2243" fmla="*/ 944985 w 9298618"/>
              <a:gd name="connsiteY2243" fmla="*/ 5670036 h 6856161"/>
              <a:gd name="connsiteX2244" fmla="*/ 944985 w 9298618"/>
              <a:gd name="connsiteY2244" fmla="*/ 5922037 h 6856161"/>
              <a:gd name="connsiteX2245" fmla="*/ 1260008 w 9298618"/>
              <a:gd name="connsiteY2245" fmla="*/ 5922037 h 6856161"/>
              <a:gd name="connsiteX2246" fmla="*/ 1512009 w 9298618"/>
              <a:gd name="connsiteY2246" fmla="*/ 5922037 h 6856161"/>
              <a:gd name="connsiteX2247" fmla="*/ 1512009 w 9298618"/>
              <a:gd name="connsiteY2247" fmla="*/ 5670036 h 6856161"/>
              <a:gd name="connsiteX2248" fmla="*/ 1260008 w 9298618"/>
              <a:gd name="connsiteY2248" fmla="*/ 5670036 h 6856161"/>
              <a:gd name="connsiteX2249" fmla="*/ 1260008 w 9298618"/>
              <a:gd name="connsiteY2249" fmla="*/ 5922037 h 6856161"/>
              <a:gd name="connsiteX2250" fmla="*/ 1574988 w 9298618"/>
              <a:gd name="connsiteY2250" fmla="*/ 5922037 h 6856161"/>
              <a:gd name="connsiteX2251" fmla="*/ 1826990 w 9298618"/>
              <a:gd name="connsiteY2251" fmla="*/ 5922037 h 6856161"/>
              <a:gd name="connsiteX2252" fmla="*/ 1826990 w 9298618"/>
              <a:gd name="connsiteY2252" fmla="*/ 5670036 h 6856161"/>
              <a:gd name="connsiteX2253" fmla="*/ 1574988 w 9298618"/>
              <a:gd name="connsiteY2253" fmla="*/ 5670036 h 6856161"/>
              <a:gd name="connsiteX2254" fmla="*/ 1574988 w 9298618"/>
              <a:gd name="connsiteY2254" fmla="*/ 5922037 h 6856161"/>
              <a:gd name="connsiteX2255" fmla="*/ 1890012 w 9298618"/>
              <a:gd name="connsiteY2255" fmla="*/ 5922037 h 6856161"/>
              <a:gd name="connsiteX2256" fmla="*/ 2142013 w 9298618"/>
              <a:gd name="connsiteY2256" fmla="*/ 5922037 h 6856161"/>
              <a:gd name="connsiteX2257" fmla="*/ 2142013 w 9298618"/>
              <a:gd name="connsiteY2257" fmla="*/ 5670036 h 6856161"/>
              <a:gd name="connsiteX2258" fmla="*/ 1890012 w 9298618"/>
              <a:gd name="connsiteY2258" fmla="*/ 5670036 h 6856161"/>
              <a:gd name="connsiteX2259" fmla="*/ 1890012 w 9298618"/>
              <a:gd name="connsiteY2259" fmla="*/ 5922037 h 6856161"/>
              <a:gd name="connsiteX2260" fmla="*/ 2204992 w 9298618"/>
              <a:gd name="connsiteY2260" fmla="*/ 5922037 h 6856161"/>
              <a:gd name="connsiteX2261" fmla="*/ 2456994 w 9298618"/>
              <a:gd name="connsiteY2261" fmla="*/ 5922037 h 6856161"/>
              <a:gd name="connsiteX2262" fmla="*/ 2456994 w 9298618"/>
              <a:gd name="connsiteY2262" fmla="*/ 5670036 h 6856161"/>
              <a:gd name="connsiteX2263" fmla="*/ 2204992 w 9298618"/>
              <a:gd name="connsiteY2263" fmla="*/ 5670036 h 6856161"/>
              <a:gd name="connsiteX2264" fmla="*/ 2204992 w 9298618"/>
              <a:gd name="connsiteY2264" fmla="*/ 5922037 h 6856161"/>
              <a:gd name="connsiteX2265" fmla="*/ 2524933 w 9298618"/>
              <a:gd name="connsiteY2265" fmla="*/ 5917078 h 6856161"/>
              <a:gd name="connsiteX2266" fmla="*/ 2767058 w 9298618"/>
              <a:gd name="connsiteY2266" fmla="*/ 5917078 h 6856161"/>
              <a:gd name="connsiteX2267" fmla="*/ 2767058 w 9298618"/>
              <a:gd name="connsiteY2267" fmla="*/ 5674953 h 6856161"/>
              <a:gd name="connsiteX2268" fmla="*/ 2524933 w 9298618"/>
              <a:gd name="connsiteY2268" fmla="*/ 5674953 h 6856161"/>
              <a:gd name="connsiteX2269" fmla="*/ 2524933 w 9298618"/>
              <a:gd name="connsiteY2269" fmla="*/ 5917078 h 6856161"/>
              <a:gd name="connsiteX2270" fmla="*/ 2843419 w 9298618"/>
              <a:gd name="connsiteY2270" fmla="*/ 5913614 h 6856161"/>
              <a:gd name="connsiteX2271" fmla="*/ 3078618 w 9298618"/>
              <a:gd name="connsiteY2271" fmla="*/ 5913614 h 6856161"/>
              <a:gd name="connsiteX2272" fmla="*/ 3078618 w 9298618"/>
              <a:gd name="connsiteY2272" fmla="*/ 5678416 h 6856161"/>
              <a:gd name="connsiteX2273" fmla="*/ 2843419 w 9298618"/>
              <a:gd name="connsiteY2273" fmla="*/ 5678416 h 6856161"/>
              <a:gd name="connsiteX2274" fmla="*/ 2843419 w 9298618"/>
              <a:gd name="connsiteY2274" fmla="*/ 5913614 h 6856161"/>
              <a:gd name="connsiteX2275" fmla="*/ 3166823 w 9298618"/>
              <a:gd name="connsiteY2275" fmla="*/ 5905234 h 6856161"/>
              <a:gd name="connsiteX2276" fmla="*/ 3385218 w 9298618"/>
              <a:gd name="connsiteY2276" fmla="*/ 5905234 h 6856161"/>
              <a:gd name="connsiteX2277" fmla="*/ 3385218 w 9298618"/>
              <a:gd name="connsiteY2277" fmla="*/ 5686838 h 6856161"/>
              <a:gd name="connsiteX2278" fmla="*/ 3166823 w 9298618"/>
              <a:gd name="connsiteY2278" fmla="*/ 5686838 h 6856161"/>
              <a:gd name="connsiteX2279" fmla="*/ 3166823 w 9298618"/>
              <a:gd name="connsiteY2279" fmla="*/ 5905234 h 6856161"/>
              <a:gd name="connsiteX2280" fmla="*/ 3486250 w 9298618"/>
              <a:gd name="connsiteY2280" fmla="*/ 5900788 h 6856161"/>
              <a:gd name="connsiteX2281" fmla="*/ 3695752 w 9298618"/>
              <a:gd name="connsiteY2281" fmla="*/ 5900788 h 6856161"/>
              <a:gd name="connsiteX2282" fmla="*/ 3695752 w 9298618"/>
              <a:gd name="connsiteY2282" fmla="*/ 5691285 h 6856161"/>
              <a:gd name="connsiteX2283" fmla="*/ 3486250 w 9298618"/>
              <a:gd name="connsiteY2283" fmla="*/ 5691285 h 6856161"/>
              <a:gd name="connsiteX2284" fmla="*/ 3486250 w 9298618"/>
              <a:gd name="connsiteY2284" fmla="*/ 5900788 h 6856161"/>
              <a:gd name="connsiteX2285" fmla="*/ 3810166 w 9298618"/>
              <a:gd name="connsiteY2285" fmla="*/ 5891895 h 6856161"/>
              <a:gd name="connsiteX2286" fmla="*/ 4001882 w 9298618"/>
              <a:gd name="connsiteY2286" fmla="*/ 5891895 h 6856161"/>
              <a:gd name="connsiteX2287" fmla="*/ 4001882 w 9298618"/>
              <a:gd name="connsiteY2287" fmla="*/ 5700178 h 6856161"/>
              <a:gd name="connsiteX2288" fmla="*/ 3810166 w 9298618"/>
              <a:gd name="connsiteY2288" fmla="*/ 5700178 h 6856161"/>
              <a:gd name="connsiteX2289" fmla="*/ 3810166 w 9298618"/>
              <a:gd name="connsiteY2289" fmla="*/ 5891895 h 6856161"/>
              <a:gd name="connsiteX2290" fmla="*/ 4129593 w 9298618"/>
              <a:gd name="connsiteY2290" fmla="*/ 5887448 h 6856161"/>
              <a:gd name="connsiteX2291" fmla="*/ 4312416 w 9298618"/>
              <a:gd name="connsiteY2291" fmla="*/ 5887448 h 6856161"/>
              <a:gd name="connsiteX2292" fmla="*/ 4312416 w 9298618"/>
              <a:gd name="connsiteY2292" fmla="*/ 5704625 h 6856161"/>
              <a:gd name="connsiteX2293" fmla="*/ 4129593 w 9298618"/>
              <a:gd name="connsiteY2293" fmla="*/ 5704625 h 6856161"/>
              <a:gd name="connsiteX2294" fmla="*/ 4129593 w 9298618"/>
              <a:gd name="connsiteY2294" fmla="*/ 5887448 h 6856161"/>
              <a:gd name="connsiteX2295" fmla="*/ 4451030 w 9298618"/>
              <a:gd name="connsiteY2295" fmla="*/ 5880992 h 6856161"/>
              <a:gd name="connsiteX2296" fmla="*/ 4621027 w 9298618"/>
              <a:gd name="connsiteY2296" fmla="*/ 5880992 h 6856161"/>
              <a:gd name="connsiteX2297" fmla="*/ 4621027 w 9298618"/>
              <a:gd name="connsiteY2297" fmla="*/ 5710995 h 6856161"/>
              <a:gd name="connsiteX2298" fmla="*/ 4451030 w 9298618"/>
              <a:gd name="connsiteY2298" fmla="*/ 5710995 h 6856161"/>
              <a:gd name="connsiteX2299" fmla="*/ 4451030 w 9298618"/>
              <a:gd name="connsiteY2299" fmla="*/ 5880992 h 6856161"/>
              <a:gd name="connsiteX2300" fmla="*/ 4769004 w 9298618"/>
              <a:gd name="connsiteY2300" fmla="*/ 5878042 h 6856161"/>
              <a:gd name="connsiteX2301" fmla="*/ 4933057 w 9298618"/>
              <a:gd name="connsiteY2301" fmla="*/ 5878042 h 6856161"/>
              <a:gd name="connsiteX2302" fmla="*/ 4933057 w 9298618"/>
              <a:gd name="connsiteY2302" fmla="*/ 5713989 h 6856161"/>
              <a:gd name="connsiteX2303" fmla="*/ 4769004 w 9298618"/>
              <a:gd name="connsiteY2303" fmla="*/ 5713989 h 6856161"/>
              <a:gd name="connsiteX2304" fmla="*/ 4769004 w 9298618"/>
              <a:gd name="connsiteY2304" fmla="*/ 5878042 h 6856161"/>
              <a:gd name="connsiteX2305" fmla="*/ 5090910 w 9298618"/>
              <a:gd name="connsiteY2305" fmla="*/ 5871115 h 6856161"/>
              <a:gd name="connsiteX2306" fmla="*/ 5241111 w 9298618"/>
              <a:gd name="connsiteY2306" fmla="*/ 5871115 h 6856161"/>
              <a:gd name="connsiteX2307" fmla="*/ 5241111 w 9298618"/>
              <a:gd name="connsiteY2307" fmla="*/ 5720915 h 6856161"/>
              <a:gd name="connsiteX2308" fmla="*/ 5090910 w 9298618"/>
              <a:gd name="connsiteY2308" fmla="*/ 5720915 h 6856161"/>
              <a:gd name="connsiteX2309" fmla="*/ 5090910 w 9298618"/>
              <a:gd name="connsiteY2309" fmla="*/ 5871115 h 6856161"/>
              <a:gd name="connsiteX2310" fmla="*/ 5727328 w 9298618"/>
              <a:gd name="connsiteY2310" fmla="*/ 5864702 h 6856161"/>
              <a:gd name="connsiteX2311" fmla="*/ 5864702 w 9298618"/>
              <a:gd name="connsiteY2311" fmla="*/ 5864702 h 6856161"/>
              <a:gd name="connsiteX2312" fmla="*/ 5864702 w 9298618"/>
              <a:gd name="connsiteY2312" fmla="*/ 5727328 h 6856161"/>
              <a:gd name="connsiteX2313" fmla="*/ 5727328 w 9298618"/>
              <a:gd name="connsiteY2313" fmla="*/ 5727328 h 6856161"/>
              <a:gd name="connsiteX2314" fmla="*/ 5727328 w 9298618"/>
              <a:gd name="connsiteY2314" fmla="*/ 5864702 h 6856161"/>
              <a:gd name="connsiteX2315" fmla="*/ 6362762 w 9298618"/>
              <a:gd name="connsiteY2315" fmla="*/ 5859272 h 6856161"/>
              <a:gd name="connsiteX2316" fmla="*/ 6489276 w 9298618"/>
              <a:gd name="connsiteY2316" fmla="*/ 5859272 h 6856161"/>
              <a:gd name="connsiteX2317" fmla="*/ 6489276 w 9298618"/>
              <a:gd name="connsiteY2317" fmla="*/ 5732758 h 6856161"/>
              <a:gd name="connsiteX2318" fmla="*/ 6362762 w 9298618"/>
              <a:gd name="connsiteY2318" fmla="*/ 5732758 h 6856161"/>
              <a:gd name="connsiteX2319" fmla="*/ 6362762 w 9298618"/>
              <a:gd name="connsiteY2319" fmla="*/ 5859272 h 6856161"/>
              <a:gd name="connsiteX2320" fmla="*/ 6995758 w 9298618"/>
              <a:gd name="connsiteY2320" fmla="*/ 5856322 h 6856161"/>
              <a:gd name="connsiteX2321" fmla="*/ 7116330 w 9298618"/>
              <a:gd name="connsiteY2321" fmla="*/ 5856322 h 6856161"/>
              <a:gd name="connsiteX2322" fmla="*/ 7116330 w 9298618"/>
              <a:gd name="connsiteY2322" fmla="*/ 5735751 h 6856161"/>
              <a:gd name="connsiteX2323" fmla="*/ 6995758 w 9298618"/>
              <a:gd name="connsiteY2323" fmla="*/ 5735751 h 6856161"/>
              <a:gd name="connsiteX2324" fmla="*/ 6995758 w 9298618"/>
              <a:gd name="connsiteY2324" fmla="*/ 5856322 h 6856161"/>
              <a:gd name="connsiteX2325" fmla="*/ 7628713 w 9298618"/>
              <a:gd name="connsiteY2325" fmla="*/ 5853329 h 6856161"/>
              <a:gd name="connsiteX2326" fmla="*/ 7743340 w 9298618"/>
              <a:gd name="connsiteY2326" fmla="*/ 5853329 h 6856161"/>
              <a:gd name="connsiteX2327" fmla="*/ 7743340 w 9298618"/>
              <a:gd name="connsiteY2327" fmla="*/ 5738701 h 6856161"/>
              <a:gd name="connsiteX2328" fmla="*/ 7628713 w 9298618"/>
              <a:gd name="connsiteY2328" fmla="*/ 5738701 h 6856161"/>
              <a:gd name="connsiteX2329" fmla="*/ 7628713 w 9298618"/>
              <a:gd name="connsiteY2329" fmla="*/ 5853329 h 6856161"/>
              <a:gd name="connsiteX2330" fmla="*/ 8264617 w 9298618"/>
              <a:gd name="connsiteY2330" fmla="*/ 5847386 h 6856161"/>
              <a:gd name="connsiteX2331" fmla="*/ 8367401 w 9298618"/>
              <a:gd name="connsiteY2331" fmla="*/ 5847386 h 6856161"/>
              <a:gd name="connsiteX2332" fmla="*/ 8367401 w 9298618"/>
              <a:gd name="connsiteY2332" fmla="*/ 5744601 h 6856161"/>
              <a:gd name="connsiteX2333" fmla="*/ 8264617 w 9298618"/>
              <a:gd name="connsiteY2333" fmla="*/ 5744601 h 6856161"/>
              <a:gd name="connsiteX2334" fmla="*/ 8264617 w 9298618"/>
              <a:gd name="connsiteY2334" fmla="*/ 5847386 h 6856161"/>
              <a:gd name="connsiteX2335" fmla="*/ 8911936 w 9298618"/>
              <a:gd name="connsiteY2335" fmla="*/ 5830112 h 6856161"/>
              <a:gd name="connsiteX2336" fmla="*/ 8980132 w 9298618"/>
              <a:gd name="connsiteY2336" fmla="*/ 5830112 h 6856161"/>
              <a:gd name="connsiteX2337" fmla="*/ 8980132 w 9298618"/>
              <a:gd name="connsiteY2337" fmla="*/ 5761917 h 6856161"/>
              <a:gd name="connsiteX2338" fmla="*/ 8911936 w 9298618"/>
              <a:gd name="connsiteY2338" fmla="*/ 5761917 h 6856161"/>
              <a:gd name="connsiteX2339" fmla="*/ 8911936 w 9298618"/>
              <a:gd name="connsiteY2339" fmla="*/ 5830112 h 6856161"/>
              <a:gd name="connsiteX2340" fmla="*/ 4447 w 9298618"/>
              <a:gd name="connsiteY2340" fmla="*/ 6232571 h 6856161"/>
              <a:gd name="connsiteX2341" fmla="*/ 247555 w 9298618"/>
              <a:gd name="connsiteY2341" fmla="*/ 6232571 h 6856161"/>
              <a:gd name="connsiteX2342" fmla="*/ 247555 w 9298618"/>
              <a:gd name="connsiteY2342" fmla="*/ 5989463 h 6856161"/>
              <a:gd name="connsiteX2343" fmla="*/ 4447 w 9298618"/>
              <a:gd name="connsiteY2343" fmla="*/ 5989463 h 6856161"/>
              <a:gd name="connsiteX2344" fmla="*/ 4447 w 9298618"/>
              <a:gd name="connsiteY2344" fmla="*/ 6232571 h 6856161"/>
              <a:gd name="connsiteX2345" fmla="*/ 315494 w 9298618"/>
              <a:gd name="connsiteY2345" fmla="*/ 6236505 h 6856161"/>
              <a:gd name="connsiteX2346" fmla="*/ 566512 w 9298618"/>
              <a:gd name="connsiteY2346" fmla="*/ 6236505 h 6856161"/>
              <a:gd name="connsiteX2347" fmla="*/ 566512 w 9298618"/>
              <a:gd name="connsiteY2347" fmla="*/ 5985487 h 6856161"/>
              <a:gd name="connsiteX2348" fmla="*/ 315494 w 9298618"/>
              <a:gd name="connsiteY2348" fmla="*/ 5985487 h 6856161"/>
              <a:gd name="connsiteX2349" fmla="*/ 315494 w 9298618"/>
              <a:gd name="connsiteY2349" fmla="*/ 6236505 h 6856161"/>
              <a:gd name="connsiteX2350" fmla="*/ 630004 w 9298618"/>
              <a:gd name="connsiteY2350" fmla="*/ 6237018 h 6856161"/>
              <a:gd name="connsiteX2351" fmla="*/ 882005 w 9298618"/>
              <a:gd name="connsiteY2351" fmla="*/ 6237018 h 6856161"/>
              <a:gd name="connsiteX2352" fmla="*/ 882005 w 9298618"/>
              <a:gd name="connsiteY2352" fmla="*/ 5985016 h 6856161"/>
              <a:gd name="connsiteX2353" fmla="*/ 630004 w 9298618"/>
              <a:gd name="connsiteY2353" fmla="*/ 5985016 h 6856161"/>
              <a:gd name="connsiteX2354" fmla="*/ 630004 w 9298618"/>
              <a:gd name="connsiteY2354" fmla="*/ 6237018 h 6856161"/>
              <a:gd name="connsiteX2355" fmla="*/ 944985 w 9298618"/>
              <a:gd name="connsiteY2355" fmla="*/ 6237018 h 6856161"/>
              <a:gd name="connsiteX2356" fmla="*/ 1196986 w 9298618"/>
              <a:gd name="connsiteY2356" fmla="*/ 6237018 h 6856161"/>
              <a:gd name="connsiteX2357" fmla="*/ 1196986 w 9298618"/>
              <a:gd name="connsiteY2357" fmla="*/ 5985016 h 6856161"/>
              <a:gd name="connsiteX2358" fmla="*/ 944985 w 9298618"/>
              <a:gd name="connsiteY2358" fmla="*/ 5985016 h 6856161"/>
              <a:gd name="connsiteX2359" fmla="*/ 944985 w 9298618"/>
              <a:gd name="connsiteY2359" fmla="*/ 6237018 h 6856161"/>
              <a:gd name="connsiteX2360" fmla="*/ 1260008 w 9298618"/>
              <a:gd name="connsiteY2360" fmla="*/ 6237018 h 6856161"/>
              <a:gd name="connsiteX2361" fmla="*/ 1512009 w 9298618"/>
              <a:gd name="connsiteY2361" fmla="*/ 6237018 h 6856161"/>
              <a:gd name="connsiteX2362" fmla="*/ 1512009 w 9298618"/>
              <a:gd name="connsiteY2362" fmla="*/ 5985016 h 6856161"/>
              <a:gd name="connsiteX2363" fmla="*/ 1260008 w 9298618"/>
              <a:gd name="connsiteY2363" fmla="*/ 5985016 h 6856161"/>
              <a:gd name="connsiteX2364" fmla="*/ 1260008 w 9298618"/>
              <a:gd name="connsiteY2364" fmla="*/ 6237018 h 6856161"/>
              <a:gd name="connsiteX2365" fmla="*/ 1574988 w 9298618"/>
              <a:gd name="connsiteY2365" fmla="*/ 6237018 h 6856161"/>
              <a:gd name="connsiteX2366" fmla="*/ 1826990 w 9298618"/>
              <a:gd name="connsiteY2366" fmla="*/ 6237018 h 6856161"/>
              <a:gd name="connsiteX2367" fmla="*/ 1826990 w 9298618"/>
              <a:gd name="connsiteY2367" fmla="*/ 5985016 h 6856161"/>
              <a:gd name="connsiteX2368" fmla="*/ 1574988 w 9298618"/>
              <a:gd name="connsiteY2368" fmla="*/ 5985016 h 6856161"/>
              <a:gd name="connsiteX2369" fmla="*/ 1574988 w 9298618"/>
              <a:gd name="connsiteY2369" fmla="*/ 6237018 h 6856161"/>
              <a:gd name="connsiteX2370" fmla="*/ 1891508 w 9298618"/>
              <a:gd name="connsiteY2370" fmla="*/ 6235521 h 6856161"/>
              <a:gd name="connsiteX2371" fmla="*/ 2140560 w 9298618"/>
              <a:gd name="connsiteY2371" fmla="*/ 6235521 h 6856161"/>
              <a:gd name="connsiteX2372" fmla="*/ 2140560 w 9298618"/>
              <a:gd name="connsiteY2372" fmla="*/ 5986470 h 6856161"/>
              <a:gd name="connsiteX2373" fmla="*/ 1891508 w 9298618"/>
              <a:gd name="connsiteY2373" fmla="*/ 5986470 h 6856161"/>
              <a:gd name="connsiteX2374" fmla="*/ 1891508 w 9298618"/>
              <a:gd name="connsiteY2374" fmla="*/ 6235521 h 6856161"/>
              <a:gd name="connsiteX2375" fmla="*/ 2211448 w 9298618"/>
              <a:gd name="connsiteY2375" fmla="*/ 6230604 h 6856161"/>
              <a:gd name="connsiteX2376" fmla="*/ 2450623 w 9298618"/>
              <a:gd name="connsiteY2376" fmla="*/ 6230604 h 6856161"/>
              <a:gd name="connsiteX2377" fmla="*/ 2450623 w 9298618"/>
              <a:gd name="connsiteY2377" fmla="*/ 5991429 h 6856161"/>
              <a:gd name="connsiteX2378" fmla="*/ 2211448 w 9298618"/>
              <a:gd name="connsiteY2378" fmla="*/ 5991429 h 6856161"/>
              <a:gd name="connsiteX2379" fmla="*/ 2211448 w 9298618"/>
              <a:gd name="connsiteY2379" fmla="*/ 6230604 h 6856161"/>
              <a:gd name="connsiteX2380" fmla="*/ 2532843 w 9298618"/>
              <a:gd name="connsiteY2380" fmla="*/ 6224191 h 6856161"/>
              <a:gd name="connsiteX2381" fmla="*/ 2759148 w 9298618"/>
              <a:gd name="connsiteY2381" fmla="*/ 6224191 h 6856161"/>
              <a:gd name="connsiteX2382" fmla="*/ 2759148 w 9298618"/>
              <a:gd name="connsiteY2382" fmla="*/ 5997885 h 6856161"/>
              <a:gd name="connsiteX2383" fmla="*/ 2532843 w 9298618"/>
              <a:gd name="connsiteY2383" fmla="*/ 5997885 h 6856161"/>
              <a:gd name="connsiteX2384" fmla="*/ 2532843 w 9298618"/>
              <a:gd name="connsiteY2384" fmla="*/ 6224191 h 6856161"/>
              <a:gd name="connsiteX2385" fmla="*/ 2851799 w 9298618"/>
              <a:gd name="connsiteY2385" fmla="*/ 6220215 h 6856161"/>
              <a:gd name="connsiteX2386" fmla="*/ 3070195 w 9298618"/>
              <a:gd name="connsiteY2386" fmla="*/ 6220215 h 6856161"/>
              <a:gd name="connsiteX2387" fmla="*/ 3070195 w 9298618"/>
              <a:gd name="connsiteY2387" fmla="*/ 6001819 h 6856161"/>
              <a:gd name="connsiteX2388" fmla="*/ 2851799 w 9298618"/>
              <a:gd name="connsiteY2388" fmla="*/ 6001819 h 6856161"/>
              <a:gd name="connsiteX2389" fmla="*/ 2851799 w 9298618"/>
              <a:gd name="connsiteY2389" fmla="*/ 6220215 h 6856161"/>
              <a:gd name="connsiteX2390" fmla="*/ 3174219 w 9298618"/>
              <a:gd name="connsiteY2390" fmla="*/ 6212818 h 6856161"/>
              <a:gd name="connsiteX2391" fmla="*/ 3377779 w 9298618"/>
              <a:gd name="connsiteY2391" fmla="*/ 6212818 h 6856161"/>
              <a:gd name="connsiteX2392" fmla="*/ 3377779 w 9298618"/>
              <a:gd name="connsiteY2392" fmla="*/ 6009259 h 6856161"/>
              <a:gd name="connsiteX2393" fmla="*/ 3174219 w 9298618"/>
              <a:gd name="connsiteY2393" fmla="*/ 6009259 h 6856161"/>
              <a:gd name="connsiteX2394" fmla="*/ 3174219 w 9298618"/>
              <a:gd name="connsiteY2394" fmla="*/ 6212818 h 6856161"/>
              <a:gd name="connsiteX2395" fmla="*/ 3493176 w 9298618"/>
              <a:gd name="connsiteY2395" fmla="*/ 6208842 h 6856161"/>
              <a:gd name="connsiteX2396" fmla="*/ 3688869 w 9298618"/>
              <a:gd name="connsiteY2396" fmla="*/ 6208842 h 6856161"/>
              <a:gd name="connsiteX2397" fmla="*/ 3688869 w 9298618"/>
              <a:gd name="connsiteY2397" fmla="*/ 6013149 h 6856161"/>
              <a:gd name="connsiteX2398" fmla="*/ 3493176 w 9298618"/>
              <a:gd name="connsiteY2398" fmla="*/ 6013149 h 6856161"/>
              <a:gd name="connsiteX2399" fmla="*/ 3493176 w 9298618"/>
              <a:gd name="connsiteY2399" fmla="*/ 6208842 h 6856161"/>
              <a:gd name="connsiteX2400" fmla="*/ 4134553 w 9298618"/>
              <a:gd name="connsiteY2400" fmla="*/ 6197469 h 6856161"/>
              <a:gd name="connsiteX2401" fmla="*/ 4307499 w 9298618"/>
              <a:gd name="connsiteY2401" fmla="*/ 6197469 h 6856161"/>
              <a:gd name="connsiteX2402" fmla="*/ 4307499 w 9298618"/>
              <a:gd name="connsiteY2402" fmla="*/ 6024523 h 6856161"/>
              <a:gd name="connsiteX2403" fmla="*/ 4134553 w 9298618"/>
              <a:gd name="connsiteY2403" fmla="*/ 6024523 h 6856161"/>
              <a:gd name="connsiteX2404" fmla="*/ 4134553 w 9298618"/>
              <a:gd name="connsiteY2404" fmla="*/ 6197469 h 6856161"/>
              <a:gd name="connsiteX2405" fmla="*/ 4773921 w 9298618"/>
              <a:gd name="connsiteY2405" fmla="*/ 6188105 h 6856161"/>
              <a:gd name="connsiteX2406" fmla="*/ 4928097 w 9298618"/>
              <a:gd name="connsiteY2406" fmla="*/ 6188105 h 6856161"/>
              <a:gd name="connsiteX2407" fmla="*/ 4928097 w 9298618"/>
              <a:gd name="connsiteY2407" fmla="*/ 6033929 h 6856161"/>
              <a:gd name="connsiteX2408" fmla="*/ 4773921 w 9298618"/>
              <a:gd name="connsiteY2408" fmla="*/ 6033929 h 6856161"/>
              <a:gd name="connsiteX2409" fmla="*/ 4773921 w 9298618"/>
              <a:gd name="connsiteY2409" fmla="*/ 6188105 h 6856161"/>
              <a:gd name="connsiteX2410" fmla="*/ 5411834 w 9298618"/>
              <a:gd name="connsiteY2410" fmla="*/ 6180195 h 6856161"/>
              <a:gd name="connsiteX2411" fmla="*/ 5550191 w 9298618"/>
              <a:gd name="connsiteY2411" fmla="*/ 6180195 h 6856161"/>
              <a:gd name="connsiteX2412" fmla="*/ 5550191 w 9298618"/>
              <a:gd name="connsiteY2412" fmla="*/ 6041838 h 6856161"/>
              <a:gd name="connsiteX2413" fmla="*/ 5411834 w 9298618"/>
              <a:gd name="connsiteY2413" fmla="*/ 6041838 h 6856161"/>
              <a:gd name="connsiteX2414" fmla="*/ 5411834 w 9298618"/>
              <a:gd name="connsiteY2414" fmla="*/ 6180195 h 6856161"/>
              <a:gd name="connsiteX2415" fmla="*/ 6046798 w 9298618"/>
              <a:gd name="connsiteY2415" fmla="*/ 6175236 h 6856161"/>
              <a:gd name="connsiteX2416" fmla="*/ 6175278 w 9298618"/>
              <a:gd name="connsiteY2416" fmla="*/ 6175236 h 6856161"/>
              <a:gd name="connsiteX2417" fmla="*/ 6175278 w 9298618"/>
              <a:gd name="connsiteY2417" fmla="*/ 6046755 h 6856161"/>
              <a:gd name="connsiteX2418" fmla="*/ 6046798 w 9298618"/>
              <a:gd name="connsiteY2418" fmla="*/ 6046755 h 6856161"/>
              <a:gd name="connsiteX2419" fmla="*/ 6046798 w 9298618"/>
              <a:gd name="connsiteY2419" fmla="*/ 6175236 h 6856161"/>
              <a:gd name="connsiteX2420" fmla="*/ 6680265 w 9298618"/>
              <a:gd name="connsiteY2420" fmla="*/ 6171815 h 6856161"/>
              <a:gd name="connsiteX2421" fmla="*/ 6801819 w 9298618"/>
              <a:gd name="connsiteY2421" fmla="*/ 6171815 h 6856161"/>
              <a:gd name="connsiteX2422" fmla="*/ 6801819 w 9298618"/>
              <a:gd name="connsiteY2422" fmla="*/ 6050261 h 6856161"/>
              <a:gd name="connsiteX2423" fmla="*/ 6680265 w 9298618"/>
              <a:gd name="connsiteY2423" fmla="*/ 6050261 h 6856161"/>
              <a:gd name="connsiteX2424" fmla="*/ 6680265 w 9298618"/>
              <a:gd name="connsiteY2424" fmla="*/ 6171815 h 6856161"/>
              <a:gd name="connsiteX2425" fmla="*/ 7313219 w 9298618"/>
              <a:gd name="connsiteY2425" fmla="*/ 6168823 h 6856161"/>
              <a:gd name="connsiteX2426" fmla="*/ 7428830 w 9298618"/>
              <a:gd name="connsiteY2426" fmla="*/ 6168823 h 6856161"/>
              <a:gd name="connsiteX2427" fmla="*/ 7428830 w 9298618"/>
              <a:gd name="connsiteY2427" fmla="*/ 6053211 h 6856161"/>
              <a:gd name="connsiteX2428" fmla="*/ 7313219 w 9298618"/>
              <a:gd name="connsiteY2428" fmla="*/ 6053211 h 6856161"/>
              <a:gd name="connsiteX2429" fmla="*/ 7313219 w 9298618"/>
              <a:gd name="connsiteY2429" fmla="*/ 6168823 h 6856161"/>
              <a:gd name="connsiteX2430" fmla="*/ 7948140 w 9298618"/>
              <a:gd name="connsiteY2430" fmla="*/ 6163906 h 6856161"/>
              <a:gd name="connsiteX2431" fmla="*/ 8053874 w 9298618"/>
              <a:gd name="connsiteY2431" fmla="*/ 6163906 h 6856161"/>
              <a:gd name="connsiteX2432" fmla="*/ 8053874 w 9298618"/>
              <a:gd name="connsiteY2432" fmla="*/ 6058171 h 6856161"/>
              <a:gd name="connsiteX2433" fmla="*/ 7948140 w 9298618"/>
              <a:gd name="connsiteY2433" fmla="*/ 6058171 h 6856161"/>
              <a:gd name="connsiteX2434" fmla="*/ 7948140 w 9298618"/>
              <a:gd name="connsiteY2434" fmla="*/ 6163906 h 6856161"/>
              <a:gd name="connsiteX2435" fmla="*/ 10390 w 9298618"/>
              <a:gd name="connsiteY2435" fmla="*/ 6541652 h 6856161"/>
              <a:gd name="connsiteX2436" fmla="*/ 241655 w 9298618"/>
              <a:gd name="connsiteY2436" fmla="*/ 6541652 h 6856161"/>
              <a:gd name="connsiteX2437" fmla="*/ 241655 w 9298618"/>
              <a:gd name="connsiteY2437" fmla="*/ 6310387 h 6856161"/>
              <a:gd name="connsiteX2438" fmla="*/ 10390 w 9298618"/>
              <a:gd name="connsiteY2438" fmla="*/ 6310387 h 6856161"/>
              <a:gd name="connsiteX2439" fmla="*/ 10390 w 9298618"/>
              <a:gd name="connsiteY2439" fmla="*/ 6541652 h 6856161"/>
              <a:gd name="connsiteX2440" fmla="*/ 319940 w 9298618"/>
              <a:gd name="connsiteY2440" fmla="*/ 6547082 h 6856161"/>
              <a:gd name="connsiteX2441" fmla="*/ 562065 w 9298618"/>
              <a:gd name="connsiteY2441" fmla="*/ 6547082 h 6856161"/>
              <a:gd name="connsiteX2442" fmla="*/ 562065 w 9298618"/>
              <a:gd name="connsiteY2442" fmla="*/ 6304957 h 6856161"/>
              <a:gd name="connsiteX2443" fmla="*/ 319940 w 9298618"/>
              <a:gd name="connsiteY2443" fmla="*/ 6304957 h 6856161"/>
              <a:gd name="connsiteX2444" fmla="*/ 319940 w 9298618"/>
              <a:gd name="connsiteY2444" fmla="*/ 6547082 h 6856161"/>
              <a:gd name="connsiteX2445" fmla="*/ 633467 w 9298618"/>
              <a:gd name="connsiteY2445" fmla="*/ 6548578 h 6856161"/>
              <a:gd name="connsiteX2446" fmla="*/ 878542 w 9298618"/>
              <a:gd name="connsiteY2446" fmla="*/ 6548578 h 6856161"/>
              <a:gd name="connsiteX2447" fmla="*/ 878542 w 9298618"/>
              <a:gd name="connsiteY2447" fmla="*/ 6303503 h 6856161"/>
              <a:gd name="connsiteX2448" fmla="*/ 633467 w 9298618"/>
              <a:gd name="connsiteY2448" fmla="*/ 6303503 h 6856161"/>
              <a:gd name="connsiteX2449" fmla="*/ 633467 w 9298618"/>
              <a:gd name="connsiteY2449" fmla="*/ 6548578 h 6856161"/>
              <a:gd name="connsiteX2450" fmla="*/ 946994 w 9298618"/>
              <a:gd name="connsiteY2450" fmla="*/ 6550031 h 6856161"/>
              <a:gd name="connsiteX2451" fmla="*/ 1195062 w 9298618"/>
              <a:gd name="connsiteY2451" fmla="*/ 6550031 h 6856161"/>
              <a:gd name="connsiteX2452" fmla="*/ 1195062 w 9298618"/>
              <a:gd name="connsiteY2452" fmla="*/ 6301963 h 6856161"/>
              <a:gd name="connsiteX2453" fmla="*/ 946994 w 9298618"/>
              <a:gd name="connsiteY2453" fmla="*/ 6301963 h 6856161"/>
              <a:gd name="connsiteX2454" fmla="*/ 946994 w 9298618"/>
              <a:gd name="connsiteY2454" fmla="*/ 6550031 h 6856161"/>
              <a:gd name="connsiteX2455" fmla="*/ 1261975 w 9298618"/>
              <a:gd name="connsiteY2455" fmla="*/ 6550031 h 6856161"/>
              <a:gd name="connsiteX2456" fmla="*/ 1510043 w 9298618"/>
              <a:gd name="connsiteY2456" fmla="*/ 6550031 h 6856161"/>
              <a:gd name="connsiteX2457" fmla="*/ 1510043 w 9298618"/>
              <a:gd name="connsiteY2457" fmla="*/ 6301963 h 6856161"/>
              <a:gd name="connsiteX2458" fmla="*/ 1261975 w 9298618"/>
              <a:gd name="connsiteY2458" fmla="*/ 6301963 h 6856161"/>
              <a:gd name="connsiteX2459" fmla="*/ 1261975 w 9298618"/>
              <a:gd name="connsiteY2459" fmla="*/ 6550031 h 6856161"/>
              <a:gd name="connsiteX2460" fmla="*/ 1578452 w 9298618"/>
              <a:gd name="connsiteY2460" fmla="*/ 6548578 h 6856161"/>
              <a:gd name="connsiteX2461" fmla="*/ 1823527 w 9298618"/>
              <a:gd name="connsiteY2461" fmla="*/ 6548578 h 6856161"/>
              <a:gd name="connsiteX2462" fmla="*/ 1823527 w 9298618"/>
              <a:gd name="connsiteY2462" fmla="*/ 6303503 h 6856161"/>
              <a:gd name="connsiteX2463" fmla="*/ 1578452 w 9298618"/>
              <a:gd name="connsiteY2463" fmla="*/ 6303503 h 6856161"/>
              <a:gd name="connsiteX2464" fmla="*/ 1578452 w 9298618"/>
              <a:gd name="connsiteY2464" fmla="*/ 6548578 h 6856161"/>
              <a:gd name="connsiteX2465" fmla="*/ 1895442 w 9298618"/>
              <a:gd name="connsiteY2465" fmla="*/ 6546569 h 6856161"/>
              <a:gd name="connsiteX2466" fmla="*/ 2136583 w 9298618"/>
              <a:gd name="connsiteY2466" fmla="*/ 6546569 h 6856161"/>
              <a:gd name="connsiteX2467" fmla="*/ 2136583 w 9298618"/>
              <a:gd name="connsiteY2467" fmla="*/ 6305427 h 6856161"/>
              <a:gd name="connsiteX2468" fmla="*/ 1895442 w 9298618"/>
              <a:gd name="connsiteY2468" fmla="*/ 6305427 h 6856161"/>
              <a:gd name="connsiteX2469" fmla="*/ 1895442 w 9298618"/>
              <a:gd name="connsiteY2469" fmla="*/ 6546569 h 6856161"/>
              <a:gd name="connsiteX2470" fmla="*/ 2215895 w 9298618"/>
              <a:gd name="connsiteY2470" fmla="*/ 6541138 h 6856161"/>
              <a:gd name="connsiteX2471" fmla="*/ 2446134 w 9298618"/>
              <a:gd name="connsiteY2471" fmla="*/ 6541138 h 6856161"/>
              <a:gd name="connsiteX2472" fmla="*/ 2446134 w 9298618"/>
              <a:gd name="connsiteY2472" fmla="*/ 6310900 h 6856161"/>
              <a:gd name="connsiteX2473" fmla="*/ 2215895 w 9298618"/>
              <a:gd name="connsiteY2473" fmla="*/ 6310900 h 6856161"/>
              <a:gd name="connsiteX2474" fmla="*/ 2215895 w 9298618"/>
              <a:gd name="connsiteY2474" fmla="*/ 6541138 h 6856161"/>
              <a:gd name="connsiteX2475" fmla="*/ 2536819 w 9298618"/>
              <a:gd name="connsiteY2475" fmla="*/ 6535238 h 6856161"/>
              <a:gd name="connsiteX2476" fmla="*/ 2755214 w 9298618"/>
              <a:gd name="connsiteY2476" fmla="*/ 6535238 h 6856161"/>
              <a:gd name="connsiteX2477" fmla="*/ 2755214 w 9298618"/>
              <a:gd name="connsiteY2477" fmla="*/ 6316843 h 6856161"/>
              <a:gd name="connsiteX2478" fmla="*/ 2536819 w 9298618"/>
              <a:gd name="connsiteY2478" fmla="*/ 6316843 h 6856161"/>
              <a:gd name="connsiteX2479" fmla="*/ 2536819 w 9298618"/>
              <a:gd name="connsiteY2479" fmla="*/ 6535238 h 6856161"/>
              <a:gd name="connsiteX2480" fmla="*/ 2855262 w 9298618"/>
              <a:gd name="connsiteY2480" fmla="*/ 6531775 h 6856161"/>
              <a:gd name="connsiteX2481" fmla="*/ 3066732 w 9298618"/>
              <a:gd name="connsiteY2481" fmla="*/ 6531775 h 6856161"/>
              <a:gd name="connsiteX2482" fmla="*/ 3066732 w 9298618"/>
              <a:gd name="connsiteY2482" fmla="*/ 6320306 h 6856161"/>
              <a:gd name="connsiteX2483" fmla="*/ 2855262 w 9298618"/>
              <a:gd name="connsiteY2483" fmla="*/ 6320306 h 6856161"/>
              <a:gd name="connsiteX2484" fmla="*/ 2855262 w 9298618"/>
              <a:gd name="connsiteY2484" fmla="*/ 6531775 h 6856161"/>
              <a:gd name="connsiteX2485" fmla="*/ 3176699 w 9298618"/>
              <a:gd name="connsiteY2485" fmla="*/ 6525319 h 6856161"/>
              <a:gd name="connsiteX2486" fmla="*/ 3375342 w 9298618"/>
              <a:gd name="connsiteY2486" fmla="*/ 6525319 h 6856161"/>
              <a:gd name="connsiteX2487" fmla="*/ 3375342 w 9298618"/>
              <a:gd name="connsiteY2487" fmla="*/ 6326676 h 6856161"/>
              <a:gd name="connsiteX2488" fmla="*/ 3176699 w 9298618"/>
              <a:gd name="connsiteY2488" fmla="*/ 6326676 h 6856161"/>
              <a:gd name="connsiteX2489" fmla="*/ 3176699 w 9298618"/>
              <a:gd name="connsiteY2489" fmla="*/ 6525319 h 6856161"/>
              <a:gd name="connsiteX2490" fmla="*/ 3496126 w 9298618"/>
              <a:gd name="connsiteY2490" fmla="*/ 6520872 h 6856161"/>
              <a:gd name="connsiteX2491" fmla="*/ 3685876 w 9298618"/>
              <a:gd name="connsiteY2491" fmla="*/ 6520872 h 6856161"/>
              <a:gd name="connsiteX2492" fmla="*/ 3685876 w 9298618"/>
              <a:gd name="connsiteY2492" fmla="*/ 6331123 h 6856161"/>
              <a:gd name="connsiteX2493" fmla="*/ 3496126 w 9298618"/>
              <a:gd name="connsiteY2493" fmla="*/ 6331123 h 6856161"/>
              <a:gd name="connsiteX2494" fmla="*/ 3496126 w 9298618"/>
              <a:gd name="connsiteY2494" fmla="*/ 6520872 h 6856161"/>
              <a:gd name="connsiteX2495" fmla="*/ 3817093 w 9298618"/>
              <a:gd name="connsiteY2495" fmla="*/ 6514972 h 6856161"/>
              <a:gd name="connsiteX2496" fmla="*/ 3994956 w 9298618"/>
              <a:gd name="connsiteY2496" fmla="*/ 6514972 h 6856161"/>
              <a:gd name="connsiteX2497" fmla="*/ 3994956 w 9298618"/>
              <a:gd name="connsiteY2497" fmla="*/ 6337109 h 6856161"/>
              <a:gd name="connsiteX2498" fmla="*/ 3817093 w 9298618"/>
              <a:gd name="connsiteY2498" fmla="*/ 6337109 h 6856161"/>
              <a:gd name="connsiteX2499" fmla="*/ 3817093 w 9298618"/>
              <a:gd name="connsiteY2499" fmla="*/ 6514972 h 6856161"/>
              <a:gd name="connsiteX2500" fmla="*/ 4135536 w 9298618"/>
              <a:gd name="connsiteY2500" fmla="*/ 6511509 h 6856161"/>
              <a:gd name="connsiteX2501" fmla="*/ 4306516 w 9298618"/>
              <a:gd name="connsiteY2501" fmla="*/ 6511509 h 6856161"/>
              <a:gd name="connsiteX2502" fmla="*/ 4306516 w 9298618"/>
              <a:gd name="connsiteY2502" fmla="*/ 6340529 h 6856161"/>
              <a:gd name="connsiteX2503" fmla="*/ 4135536 w 9298618"/>
              <a:gd name="connsiteY2503" fmla="*/ 6340529 h 6856161"/>
              <a:gd name="connsiteX2504" fmla="*/ 4135536 w 9298618"/>
              <a:gd name="connsiteY2504" fmla="*/ 6511509 h 6856161"/>
              <a:gd name="connsiteX2505" fmla="*/ 4456460 w 9298618"/>
              <a:gd name="connsiteY2505" fmla="*/ 6505566 h 6856161"/>
              <a:gd name="connsiteX2506" fmla="*/ 4615554 w 9298618"/>
              <a:gd name="connsiteY2506" fmla="*/ 6505566 h 6856161"/>
              <a:gd name="connsiteX2507" fmla="*/ 4615554 w 9298618"/>
              <a:gd name="connsiteY2507" fmla="*/ 6346472 h 6856161"/>
              <a:gd name="connsiteX2508" fmla="*/ 4456460 w 9298618"/>
              <a:gd name="connsiteY2508" fmla="*/ 6346472 h 6856161"/>
              <a:gd name="connsiteX2509" fmla="*/ 4456460 w 9298618"/>
              <a:gd name="connsiteY2509" fmla="*/ 6505566 h 6856161"/>
              <a:gd name="connsiteX2510" fmla="*/ 5093391 w 9298618"/>
              <a:gd name="connsiteY2510" fmla="*/ 6498639 h 6856161"/>
              <a:gd name="connsiteX2511" fmla="*/ 5238674 w 9298618"/>
              <a:gd name="connsiteY2511" fmla="*/ 6498639 h 6856161"/>
              <a:gd name="connsiteX2512" fmla="*/ 5238674 w 9298618"/>
              <a:gd name="connsiteY2512" fmla="*/ 6353356 h 6856161"/>
              <a:gd name="connsiteX2513" fmla="*/ 5093391 w 9298618"/>
              <a:gd name="connsiteY2513" fmla="*/ 6353356 h 6856161"/>
              <a:gd name="connsiteX2514" fmla="*/ 5093391 w 9298618"/>
              <a:gd name="connsiteY2514" fmla="*/ 6498639 h 6856161"/>
              <a:gd name="connsiteX2515" fmla="*/ 5727841 w 9298618"/>
              <a:gd name="connsiteY2515" fmla="*/ 6494193 h 6856161"/>
              <a:gd name="connsiteX2516" fmla="*/ 5864231 w 9298618"/>
              <a:gd name="connsiteY2516" fmla="*/ 6494193 h 6856161"/>
              <a:gd name="connsiteX2517" fmla="*/ 5864231 w 9298618"/>
              <a:gd name="connsiteY2517" fmla="*/ 6357802 h 6856161"/>
              <a:gd name="connsiteX2518" fmla="*/ 5727841 w 9298618"/>
              <a:gd name="connsiteY2518" fmla="*/ 6357802 h 6856161"/>
              <a:gd name="connsiteX2519" fmla="*/ 5727841 w 9298618"/>
              <a:gd name="connsiteY2519" fmla="*/ 6494193 h 6856161"/>
              <a:gd name="connsiteX2520" fmla="*/ 6361778 w 9298618"/>
              <a:gd name="connsiteY2520" fmla="*/ 6490259 h 6856161"/>
              <a:gd name="connsiteX2521" fmla="*/ 6490259 w 9298618"/>
              <a:gd name="connsiteY2521" fmla="*/ 6490259 h 6856161"/>
              <a:gd name="connsiteX2522" fmla="*/ 6490259 w 9298618"/>
              <a:gd name="connsiteY2522" fmla="*/ 6361778 h 6856161"/>
              <a:gd name="connsiteX2523" fmla="*/ 6361778 w 9298618"/>
              <a:gd name="connsiteY2523" fmla="*/ 6361778 h 6856161"/>
              <a:gd name="connsiteX2524" fmla="*/ 6361778 w 9298618"/>
              <a:gd name="connsiteY2524" fmla="*/ 6490259 h 6856161"/>
              <a:gd name="connsiteX2525" fmla="*/ 6995758 w 9298618"/>
              <a:gd name="connsiteY2525" fmla="*/ 6486283 h 6856161"/>
              <a:gd name="connsiteX2526" fmla="*/ 7116330 w 9298618"/>
              <a:gd name="connsiteY2526" fmla="*/ 6486283 h 6856161"/>
              <a:gd name="connsiteX2527" fmla="*/ 7116330 w 9298618"/>
              <a:gd name="connsiteY2527" fmla="*/ 6365712 h 6856161"/>
              <a:gd name="connsiteX2528" fmla="*/ 6995758 w 9298618"/>
              <a:gd name="connsiteY2528" fmla="*/ 6365712 h 6856161"/>
              <a:gd name="connsiteX2529" fmla="*/ 6995758 w 9298618"/>
              <a:gd name="connsiteY2529" fmla="*/ 6486283 h 6856161"/>
              <a:gd name="connsiteX2530" fmla="*/ 7629183 w 9298618"/>
              <a:gd name="connsiteY2530" fmla="*/ 6482863 h 6856161"/>
              <a:gd name="connsiteX2531" fmla="*/ 7742827 w 9298618"/>
              <a:gd name="connsiteY2531" fmla="*/ 6482863 h 6856161"/>
              <a:gd name="connsiteX2532" fmla="*/ 7742827 w 9298618"/>
              <a:gd name="connsiteY2532" fmla="*/ 6369218 h 6856161"/>
              <a:gd name="connsiteX2533" fmla="*/ 7629183 w 9298618"/>
              <a:gd name="connsiteY2533" fmla="*/ 6369218 h 6856161"/>
              <a:gd name="connsiteX2534" fmla="*/ 7629183 w 9298618"/>
              <a:gd name="connsiteY2534" fmla="*/ 6482863 h 6856161"/>
              <a:gd name="connsiteX2535" fmla="*/ 8267609 w 9298618"/>
              <a:gd name="connsiteY2535" fmla="*/ 6474440 h 6856161"/>
              <a:gd name="connsiteX2536" fmla="*/ 8364451 w 9298618"/>
              <a:gd name="connsiteY2536" fmla="*/ 6474440 h 6856161"/>
              <a:gd name="connsiteX2537" fmla="*/ 8364451 w 9298618"/>
              <a:gd name="connsiteY2537" fmla="*/ 6377598 h 6856161"/>
              <a:gd name="connsiteX2538" fmla="*/ 8267609 w 9298618"/>
              <a:gd name="connsiteY2538" fmla="*/ 6377598 h 6856161"/>
              <a:gd name="connsiteX2539" fmla="*/ 8267609 w 9298618"/>
              <a:gd name="connsiteY2539" fmla="*/ 6474440 h 6856161"/>
              <a:gd name="connsiteX2540" fmla="*/ 8915399 w 9298618"/>
              <a:gd name="connsiteY2540" fmla="*/ 6456653 h 6856161"/>
              <a:gd name="connsiteX2541" fmla="*/ 8976669 w 9298618"/>
              <a:gd name="connsiteY2541" fmla="*/ 6456653 h 6856161"/>
              <a:gd name="connsiteX2542" fmla="*/ 8976669 w 9298618"/>
              <a:gd name="connsiteY2542" fmla="*/ 6395385 h 6856161"/>
              <a:gd name="connsiteX2543" fmla="*/ 8915399 w 9298618"/>
              <a:gd name="connsiteY2543" fmla="*/ 6395385 h 6856161"/>
              <a:gd name="connsiteX2544" fmla="*/ 8915399 w 9298618"/>
              <a:gd name="connsiteY2544" fmla="*/ 6456653 h 6856161"/>
              <a:gd name="connsiteX2545" fmla="*/ 21763 w 9298618"/>
              <a:gd name="connsiteY2545" fmla="*/ 6845259 h 6856161"/>
              <a:gd name="connsiteX2546" fmla="*/ 230282 w 9298618"/>
              <a:gd name="connsiteY2546" fmla="*/ 6845259 h 6856161"/>
              <a:gd name="connsiteX2547" fmla="*/ 230282 w 9298618"/>
              <a:gd name="connsiteY2547" fmla="*/ 6636740 h 6856161"/>
              <a:gd name="connsiteX2548" fmla="*/ 21763 w 9298618"/>
              <a:gd name="connsiteY2548" fmla="*/ 6636740 h 6856161"/>
              <a:gd name="connsiteX2549" fmla="*/ 21763 w 9298618"/>
              <a:gd name="connsiteY2549" fmla="*/ 6845259 h 6856161"/>
              <a:gd name="connsiteX2550" fmla="*/ 330800 w 9298618"/>
              <a:gd name="connsiteY2550" fmla="*/ 6851202 h 6856161"/>
              <a:gd name="connsiteX2551" fmla="*/ 551163 w 9298618"/>
              <a:gd name="connsiteY2551" fmla="*/ 6851202 h 6856161"/>
              <a:gd name="connsiteX2552" fmla="*/ 551163 w 9298618"/>
              <a:gd name="connsiteY2552" fmla="*/ 6630840 h 6856161"/>
              <a:gd name="connsiteX2553" fmla="*/ 330800 w 9298618"/>
              <a:gd name="connsiteY2553" fmla="*/ 6630840 h 6856161"/>
              <a:gd name="connsiteX2554" fmla="*/ 330800 w 9298618"/>
              <a:gd name="connsiteY2554" fmla="*/ 6851202 h 6856161"/>
              <a:gd name="connsiteX2555" fmla="*/ 643344 w 9298618"/>
              <a:gd name="connsiteY2555" fmla="*/ 6853682 h 6856161"/>
              <a:gd name="connsiteX2556" fmla="*/ 868666 w 9298618"/>
              <a:gd name="connsiteY2556" fmla="*/ 6853682 h 6856161"/>
              <a:gd name="connsiteX2557" fmla="*/ 868666 w 9298618"/>
              <a:gd name="connsiteY2557" fmla="*/ 6628360 h 6856161"/>
              <a:gd name="connsiteX2558" fmla="*/ 643344 w 9298618"/>
              <a:gd name="connsiteY2558" fmla="*/ 6628360 h 6856161"/>
              <a:gd name="connsiteX2559" fmla="*/ 643344 w 9298618"/>
              <a:gd name="connsiteY2559" fmla="*/ 6853682 h 6856161"/>
              <a:gd name="connsiteX2560" fmla="*/ 956357 w 9298618"/>
              <a:gd name="connsiteY2560" fmla="*/ 6855648 h 6856161"/>
              <a:gd name="connsiteX2561" fmla="*/ 1185613 w 9298618"/>
              <a:gd name="connsiteY2561" fmla="*/ 6855648 h 6856161"/>
              <a:gd name="connsiteX2562" fmla="*/ 1185613 w 9298618"/>
              <a:gd name="connsiteY2562" fmla="*/ 6626393 h 6856161"/>
              <a:gd name="connsiteX2563" fmla="*/ 956357 w 9298618"/>
              <a:gd name="connsiteY2563" fmla="*/ 6626393 h 6856161"/>
              <a:gd name="connsiteX2564" fmla="*/ 956357 w 9298618"/>
              <a:gd name="connsiteY2564" fmla="*/ 6855648 h 6856161"/>
              <a:gd name="connsiteX2565" fmla="*/ 1270868 w 9298618"/>
              <a:gd name="connsiteY2565" fmla="*/ 6856162 h 6856161"/>
              <a:gd name="connsiteX2566" fmla="*/ 1501107 w 9298618"/>
              <a:gd name="connsiteY2566" fmla="*/ 6856162 h 6856161"/>
              <a:gd name="connsiteX2567" fmla="*/ 1501107 w 9298618"/>
              <a:gd name="connsiteY2567" fmla="*/ 6625923 h 6856161"/>
              <a:gd name="connsiteX2568" fmla="*/ 1270868 w 9298618"/>
              <a:gd name="connsiteY2568" fmla="*/ 6625923 h 6856161"/>
              <a:gd name="connsiteX2569" fmla="*/ 1270868 w 9298618"/>
              <a:gd name="connsiteY2569" fmla="*/ 6856162 h 6856161"/>
              <a:gd name="connsiteX2570" fmla="*/ 1586874 w 9298618"/>
              <a:gd name="connsiteY2570" fmla="*/ 6855178 h 6856161"/>
              <a:gd name="connsiteX2571" fmla="*/ 1815147 w 9298618"/>
              <a:gd name="connsiteY2571" fmla="*/ 6855178 h 6856161"/>
              <a:gd name="connsiteX2572" fmla="*/ 1815147 w 9298618"/>
              <a:gd name="connsiteY2572" fmla="*/ 6626906 h 6856161"/>
              <a:gd name="connsiteX2573" fmla="*/ 1586874 w 9298618"/>
              <a:gd name="connsiteY2573" fmla="*/ 6626906 h 6856161"/>
              <a:gd name="connsiteX2574" fmla="*/ 1586874 w 9298618"/>
              <a:gd name="connsiteY2574" fmla="*/ 6855178 h 6856161"/>
              <a:gd name="connsiteX2575" fmla="*/ 1903352 w 9298618"/>
              <a:gd name="connsiteY2575" fmla="*/ 6853682 h 6856161"/>
              <a:gd name="connsiteX2576" fmla="*/ 2128674 w 9298618"/>
              <a:gd name="connsiteY2576" fmla="*/ 6853682 h 6856161"/>
              <a:gd name="connsiteX2577" fmla="*/ 2128674 w 9298618"/>
              <a:gd name="connsiteY2577" fmla="*/ 6628360 h 6856161"/>
              <a:gd name="connsiteX2578" fmla="*/ 1903352 w 9298618"/>
              <a:gd name="connsiteY2578" fmla="*/ 6628360 h 6856161"/>
              <a:gd name="connsiteX2579" fmla="*/ 1903352 w 9298618"/>
              <a:gd name="connsiteY2579" fmla="*/ 6853682 h 6856161"/>
              <a:gd name="connsiteX2580" fmla="*/ 2221795 w 9298618"/>
              <a:gd name="connsiteY2580" fmla="*/ 6850219 h 6856161"/>
              <a:gd name="connsiteX2581" fmla="*/ 2440191 w 9298618"/>
              <a:gd name="connsiteY2581" fmla="*/ 6850219 h 6856161"/>
              <a:gd name="connsiteX2582" fmla="*/ 2440191 w 9298618"/>
              <a:gd name="connsiteY2582" fmla="*/ 6631823 h 6856161"/>
              <a:gd name="connsiteX2583" fmla="*/ 2221795 w 9298618"/>
              <a:gd name="connsiteY2583" fmla="*/ 6631823 h 6856161"/>
              <a:gd name="connsiteX2584" fmla="*/ 2221795 w 9298618"/>
              <a:gd name="connsiteY2584" fmla="*/ 6850219 h 6856161"/>
              <a:gd name="connsiteX2585" fmla="*/ 2541735 w 9298618"/>
              <a:gd name="connsiteY2585" fmla="*/ 6845259 h 6856161"/>
              <a:gd name="connsiteX2586" fmla="*/ 2750255 w 9298618"/>
              <a:gd name="connsiteY2586" fmla="*/ 6845259 h 6856161"/>
              <a:gd name="connsiteX2587" fmla="*/ 2750255 w 9298618"/>
              <a:gd name="connsiteY2587" fmla="*/ 6636740 h 6856161"/>
              <a:gd name="connsiteX2588" fmla="*/ 2541735 w 9298618"/>
              <a:gd name="connsiteY2588" fmla="*/ 6636740 h 6856161"/>
              <a:gd name="connsiteX2589" fmla="*/ 2541735 w 9298618"/>
              <a:gd name="connsiteY2589" fmla="*/ 6845259 h 6856161"/>
              <a:gd name="connsiteX2590" fmla="*/ 2859239 w 9298618"/>
              <a:gd name="connsiteY2590" fmla="*/ 6842822 h 6856161"/>
              <a:gd name="connsiteX2591" fmla="*/ 3062798 w 9298618"/>
              <a:gd name="connsiteY2591" fmla="*/ 6842822 h 6856161"/>
              <a:gd name="connsiteX2592" fmla="*/ 3062798 w 9298618"/>
              <a:gd name="connsiteY2592" fmla="*/ 6639262 h 6856161"/>
              <a:gd name="connsiteX2593" fmla="*/ 2859239 w 9298618"/>
              <a:gd name="connsiteY2593" fmla="*/ 6639262 h 6856161"/>
              <a:gd name="connsiteX2594" fmla="*/ 2859239 w 9298618"/>
              <a:gd name="connsiteY2594" fmla="*/ 6842822 h 6856161"/>
              <a:gd name="connsiteX2595" fmla="*/ 3179649 w 9298618"/>
              <a:gd name="connsiteY2595" fmla="*/ 6837392 h 6856161"/>
              <a:gd name="connsiteX2596" fmla="*/ 3372349 w 9298618"/>
              <a:gd name="connsiteY2596" fmla="*/ 6837392 h 6856161"/>
              <a:gd name="connsiteX2597" fmla="*/ 3372349 w 9298618"/>
              <a:gd name="connsiteY2597" fmla="*/ 6644692 h 6856161"/>
              <a:gd name="connsiteX2598" fmla="*/ 3179649 w 9298618"/>
              <a:gd name="connsiteY2598" fmla="*/ 6644692 h 6856161"/>
              <a:gd name="connsiteX2599" fmla="*/ 3179649 w 9298618"/>
              <a:gd name="connsiteY2599" fmla="*/ 6837392 h 6856161"/>
              <a:gd name="connsiteX2600" fmla="*/ 3817093 w 9298618"/>
              <a:gd name="connsiteY2600" fmla="*/ 6829952 h 6856161"/>
              <a:gd name="connsiteX2601" fmla="*/ 3994956 w 9298618"/>
              <a:gd name="connsiteY2601" fmla="*/ 6829952 h 6856161"/>
              <a:gd name="connsiteX2602" fmla="*/ 3994956 w 9298618"/>
              <a:gd name="connsiteY2602" fmla="*/ 6652089 h 6856161"/>
              <a:gd name="connsiteX2603" fmla="*/ 3817093 w 9298618"/>
              <a:gd name="connsiteY2603" fmla="*/ 6652089 h 6856161"/>
              <a:gd name="connsiteX2604" fmla="*/ 3817093 w 9298618"/>
              <a:gd name="connsiteY2604" fmla="*/ 6829952 h 6856161"/>
              <a:gd name="connsiteX2605" fmla="*/ 4453510 w 9298618"/>
              <a:gd name="connsiteY2605" fmla="*/ 6823539 h 6856161"/>
              <a:gd name="connsiteX2606" fmla="*/ 4618547 w 9298618"/>
              <a:gd name="connsiteY2606" fmla="*/ 6823539 h 6856161"/>
              <a:gd name="connsiteX2607" fmla="*/ 4618547 w 9298618"/>
              <a:gd name="connsiteY2607" fmla="*/ 6658502 h 6856161"/>
              <a:gd name="connsiteX2608" fmla="*/ 4453510 w 9298618"/>
              <a:gd name="connsiteY2608" fmla="*/ 6658502 h 6856161"/>
              <a:gd name="connsiteX2609" fmla="*/ 4453510 w 9298618"/>
              <a:gd name="connsiteY2609" fmla="*/ 6823539 h 6856161"/>
              <a:gd name="connsiteX2610" fmla="*/ 4769987 w 9298618"/>
              <a:gd name="connsiteY2610" fmla="*/ 6822043 h 6856161"/>
              <a:gd name="connsiteX2611" fmla="*/ 4932074 w 9298618"/>
              <a:gd name="connsiteY2611" fmla="*/ 6822043 h 6856161"/>
              <a:gd name="connsiteX2612" fmla="*/ 4932074 w 9298618"/>
              <a:gd name="connsiteY2612" fmla="*/ 6659956 h 6856161"/>
              <a:gd name="connsiteX2613" fmla="*/ 4769987 w 9298618"/>
              <a:gd name="connsiteY2613" fmla="*/ 6659956 h 6856161"/>
              <a:gd name="connsiteX2614" fmla="*/ 4769987 w 9298618"/>
              <a:gd name="connsiteY2614" fmla="*/ 6822043 h 6856161"/>
              <a:gd name="connsiteX2615" fmla="*/ 5406404 w 9298618"/>
              <a:gd name="connsiteY2615" fmla="*/ 6815629 h 6856161"/>
              <a:gd name="connsiteX2616" fmla="*/ 5555621 w 9298618"/>
              <a:gd name="connsiteY2616" fmla="*/ 6815629 h 6856161"/>
              <a:gd name="connsiteX2617" fmla="*/ 5555621 w 9298618"/>
              <a:gd name="connsiteY2617" fmla="*/ 6666412 h 6856161"/>
              <a:gd name="connsiteX2618" fmla="*/ 5406404 w 9298618"/>
              <a:gd name="connsiteY2618" fmla="*/ 6666412 h 6856161"/>
              <a:gd name="connsiteX2619" fmla="*/ 5406404 w 9298618"/>
              <a:gd name="connsiteY2619" fmla="*/ 6815629 h 6856161"/>
              <a:gd name="connsiteX2620" fmla="*/ 6040342 w 9298618"/>
              <a:gd name="connsiteY2620" fmla="*/ 6811696 h 6856161"/>
              <a:gd name="connsiteX2621" fmla="*/ 6181649 w 9298618"/>
              <a:gd name="connsiteY2621" fmla="*/ 6811696 h 6856161"/>
              <a:gd name="connsiteX2622" fmla="*/ 6181649 w 9298618"/>
              <a:gd name="connsiteY2622" fmla="*/ 6670389 h 6856161"/>
              <a:gd name="connsiteX2623" fmla="*/ 6040342 w 9298618"/>
              <a:gd name="connsiteY2623" fmla="*/ 6670389 h 6856161"/>
              <a:gd name="connsiteX2624" fmla="*/ 6040342 w 9298618"/>
              <a:gd name="connsiteY2624" fmla="*/ 6811696 h 6856161"/>
              <a:gd name="connsiteX2625" fmla="*/ 6674322 w 9298618"/>
              <a:gd name="connsiteY2625" fmla="*/ 6807720 h 6856161"/>
              <a:gd name="connsiteX2626" fmla="*/ 6807719 w 9298618"/>
              <a:gd name="connsiteY2626" fmla="*/ 6807720 h 6856161"/>
              <a:gd name="connsiteX2627" fmla="*/ 6807719 w 9298618"/>
              <a:gd name="connsiteY2627" fmla="*/ 6674322 h 6856161"/>
              <a:gd name="connsiteX2628" fmla="*/ 6674322 w 9298618"/>
              <a:gd name="connsiteY2628" fmla="*/ 6674322 h 6856161"/>
              <a:gd name="connsiteX2629" fmla="*/ 6674322 w 9298618"/>
              <a:gd name="connsiteY2629" fmla="*/ 6807720 h 6856161"/>
              <a:gd name="connsiteX2630" fmla="*/ 7310739 w 9298618"/>
              <a:gd name="connsiteY2630" fmla="*/ 6801306 h 6856161"/>
              <a:gd name="connsiteX2631" fmla="*/ 7431310 w 9298618"/>
              <a:gd name="connsiteY2631" fmla="*/ 6801306 h 6856161"/>
              <a:gd name="connsiteX2632" fmla="*/ 7431310 w 9298618"/>
              <a:gd name="connsiteY2632" fmla="*/ 6680736 h 6856161"/>
              <a:gd name="connsiteX2633" fmla="*/ 7310739 w 9298618"/>
              <a:gd name="connsiteY2633" fmla="*/ 6680736 h 6856161"/>
              <a:gd name="connsiteX2634" fmla="*/ 7310739 w 9298618"/>
              <a:gd name="connsiteY2634" fmla="*/ 6801306 h 6856161"/>
              <a:gd name="connsiteX2635" fmla="*/ 7950620 w 9298618"/>
              <a:gd name="connsiteY2635" fmla="*/ 6791430 h 6856161"/>
              <a:gd name="connsiteX2636" fmla="*/ 8051437 w 9298618"/>
              <a:gd name="connsiteY2636" fmla="*/ 6791430 h 6856161"/>
              <a:gd name="connsiteX2637" fmla="*/ 8051437 w 9298618"/>
              <a:gd name="connsiteY2637" fmla="*/ 6690612 h 6856161"/>
              <a:gd name="connsiteX2638" fmla="*/ 7950620 w 9298618"/>
              <a:gd name="connsiteY2638" fmla="*/ 6690612 h 6856161"/>
              <a:gd name="connsiteX2639" fmla="*/ 7950620 w 9298618"/>
              <a:gd name="connsiteY2639" fmla="*/ 6791430 h 685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</a:cxnLst>
            <a:rect l="l" t="t" r="r" b="b"/>
            <a:pathLst>
              <a:path w="9298618" h="6856161">
                <a:moveTo>
                  <a:pt x="0" y="0"/>
                </a:moveTo>
                <a:lnTo>
                  <a:pt x="252002" y="0"/>
                </a:lnTo>
                <a:lnTo>
                  <a:pt x="252002" y="252002"/>
                </a:lnTo>
                <a:lnTo>
                  <a:pt x="0" y="252002"/>
                </a:lnTo>
                <a:lnTo>
                  <a:pt x="0" y="0"/>
                </a:lnTo>
                <a:close/>
                <a:moveTo>
                  <a:pt x="315023" y="252002"/>
                </a:moveTo>
                <a:lnTo>
                  <a:pt x="567025" y="252002"/>
                </a:lnTo>
                <a:lnTo>
                  <a:pt x="567025" y="0"/>
                </a:lnTo>
                <a:lnTo>
                  <a:pt x="315023" y="0"/>
                </a:lnTo>
                <a:lnTo>
                  <a:pt x="315023" y="252002"/>
                </a:lnTo>
                <a:close/>
                <a:moveTo>
                  <a:pt x="630004" y="252002"/>
                </a:moveTo>
                <a:lnTo>
                  <a:pt x="882005" y="252002"/>
                </a:lnTo>
                <a:lnTo>
                  <a:pt x="882005" y="0"/>
                </a:lnTo>
                <a:lnTo>
                  <a:pt x="630004" y="0"/>
                </a:lnTo>
                <a:lnTo>
                  <a:pt x="630004" y="252002"/>
                </a:lnTo>
                <a:close/>
                <a:moveTo>
                  <a:pt x="944985" y="252002"/>
                </a:moveTo>
                <a:lnTo>
                  <a:pt x="1196986" y="252002"/>
                </a:lnTo>
                <a:lnTo>
                  <a:pt x="1196986" y="0"/>
                </a:lnTo>
                <a:lnTo>
                  <a:pt x="944985" y="0"/>
                </a:lnTo>
                <a:lnTo>
                  <a:pt x="944985" y="252002"/>
                </a:lnTo>
                <a:close/>
                <a:moveTo>
                  <a:pt x="1260008" y="252002"/>
                </a:moveTo>
                <a:lnTo>
                  <a:pt x="1512009" y="252002"/>
                </a:lnTo>
                <a:lnTo>
                  <a:pt x="1512009" y="0"/>
                </a:lnTo>
                <a:lnTo>
                  <a:pt x="1260008" y="0"/>
                </a:lnTo>
                <a:lnTo>
                  <a:pt x="1260008" y="252002"/>
                </a:lnTo>
                <a:close/>
                <a:moveTo>
                  <a:pt x="1574988" y="252002"/>
                </a:moveTo>
                <a:lnTo>
                  <a:pt x="1826990" y="252002"/>
                </a:lnTo>
                <a:lnTo>
                  <a:pt x="1826990" y="0"/>
                </a:lnTo>
                <a:lnTo>
                  <a:pt x="1574988" y="0"/>
                </a:lnTo>
                <a:lnTo>
                  <a:pt x="1574988" y="252002"/>
                </a:lnTo>
                <a:close/>
                <a:moveTo>
                  <a:pt x="1890012" y="252002"/>
                </a:moveTo>
                <a:lnTo>
                  <a:pt x="2142013" y="252002"/>
                </a:lnTo>
                <a:lnTo>
                  <a:pt x="2142013" y="0"/>
                </a:lnTo>
                <a:lnTo>
                  <a:pt x="1890012" y="0"/>
                </a:lnTo>
                <a:lnTo>
                  <a:pt x="1890012" y="252002"/>
                </a:lnTo>
                <a:close/>
                <a:moveTo>
                  <a:pt x="2204992" y="252002"/>
                </a:moveTo>
                <a:lnTo>
                  <a:pt x="2456994" y="252002"/>
                </a:lnTo>
                <a:lnTo>
                  <a:pt x="2456994" y="0"/>
                </a:lnTo>
                <a:lnTo>
                  <a:pt x="2204992" y="0"/>
                </a:lnTo>
                <a:lnTo>
                  <a:pt x="2204992" y="252002"/>
                </a:lnTo>
                <a:close/>
                <a:moveTo>
                  <a:pt x="2520016" y="252002"/>
                </a:moveTo>
                <a:lnTo>
                  <a:pt x="2772017" y="252002"/>
                </a:lnTo>
                <a:lnTo>
                  <a:pt x="2772017" y="0"/>
                </a:lnTo>
                <a:lnTo>
                  <a:pt x="2520016" y="0"/>
                </a:lnTo>
                <a:lnTo>
                  <a:pt x="2520016" y="252002"/>
                </a:lnTo>
                <a:close/>
                <a:moveTo>
                  <a:pt x="2834996" y="252002"/>
                </a:moveTo>
                <a:lnTo>
                  <a:pt x="3086998" y="252002"/>
                </a:lnTo>
                <a:lnTo>
                  <a:pt x="3086998" y="0"/>
                </a:lnTo>
                <a:lnTo>
                  <a:pt x="2834996" y="0"/>
                </a:lnTo>
                <a:lnTo>
                  <a:pt x="2834996" y="252002"/>
                </a:lnTo>
                <a:close/>
                <a:moveTo>
                  <a:pt x="3152500" y="249522"/>
                </a:moveTo>
                <a:lnTo>
                  <a:pt x="3399541" y="249522"/>
                </a:lnTo>
                <a:lnTo>
                  <a:pt x="3399541" y="2480"/>
                </a:lnTo>
                <a:lnTo>
                  <a:pt x="3152500" y="2480"/>
                </a:lnTo>
                <a:lnTo>
                  <a:pt x="3152500" y="249522"/>
                </a:lnTo>
                <a:close/>
                <a:moveTo>
                  <a:pt x="3468976" y="248068"/>
                </a:moveTo>
                <a:lnTo>
                  <a:pt x="3713068" y="248068"/>
                </a:lnTo>
                <a:lnTo>
                  <a:pt x="3713068" y="3934"/>
                </a:lnTo>
                <a:lnTo>
                  <a:pt x="3468976" y="3934"/>
                </a:lnTo>
                <a:lnTo>
                  <a:pt x="3468976" y="248025"/>
                </a:lnTo>
                <a:close/>
                <a:moveTo>
                  <a:pt x="3787933" y="244092"/>
                </a:moveTo>
                <a:lnTo>
                  <a:pt x="4024115" y="244092"/>
                </a:lnTo>
                <a:lnTo>
                  <a:pt x="4024115" y="7910"/>
                </a:lnTo>
                <a:lnTo>
                  <a:pt x="3787933" y="7910"/>
                </a:lnTo>
                <a:lnTo>
                  <a:pt x="3787933" y="244092"/>
                </a:lnTo>
                <a:close/>
                <a:moveTo>
                  <a:pt x="4105864" y="241142"/>
                </a:moveTo>
                <a:lnTo>
                  <a:pt x="4336103" y="241142"/>
                </a:lnTo>
                <a:lnTo>
                  <a:pt x="4336103" y="10860"/>
                </a:lnTo>
                <a:lnTo>
                  <a:pt x="4105864" y="10860"/>
                </a:lnTo>
                <a:lnTo>
                  <a:pt x="4105864" y="241099"/>
                </a:lnTo>
                <a:close/>
                <a:moveTo>
                  <a:pt x="4426831" y="235199"/>
                </a:moveTo>
                <a:lnTo>
                  <a:pt x="4645226" y="235199"/>
                </a:lnTo>
                <a:lnTo>
                  <a:pt x="4645226" y="16803"/>
                </a:lnTo>
                <a:lnTo>
                  <a:pt x="4426831" y="16803"/>
                </a:lnTo>
                <a:lnTo>
                  <a:pt x="4426831" y="235199"/>
                </a:lnTo>
                <a:close/>
                <a:moveTo>
                  <a:pt x="4745274" y="231735"/>
                </a:moveTo>
                <a:lnTo>
                  <a:pt x="4956743" y="231735"/>
                </a:lnTo>
                <a:lnTo>
                  <a:pt x="4956743" y="20266"/>
                </a:lnTo>
                <a:lnTo>
                  <a:pt x="4745274" y="20266"/>
                </a:lnTo>
                <a:lnTo>
                  <a:pt x="4745274" y="231735"/>
                </a:lnTo>
                <a:close/>
                <a:moveTo>
                  <a:pt x="5066711" y="225322"/>
                </a:moveTo>
                <a:lnTo>
                  <a:pt x="5265354" y="225322"/>
                </a:lnTo>
                <a:lnTo>
                  <a:pt x="5265354" y="26680"/>
                </a:lnTo>
                <a:lnTo>
                  <a:pt x="5066711" y="26680"/>
                </a:lnTo>
                <a:lnTo>
                  <a:pt x="5066711" y="225322"/>
                </a:lnTo>
                <a:close/>
                <a:moveTo>
                  <a:pt x="5387634" y="219379"/>
                </a:moveTo>
                <a:lnTo>
                  <a:pt x="5574391" y="219379"/>
                </a:lnTo>
                <a:lnTo>
                  <a:pt x="5574391" y="32623"/>
                </a:lnTo>
                <a:lnTo>
                  <a:pt x="5387634" y="32623"/>
                </a:lnTo>
                <a:lnTo>
                  <a:pt x="5387634" y="219379"/>
                </a:lnTo>
                <a:close/>
                <a:moveTo>
                  <a:pt x="5705095" y="216899"/>
                </a:moveTo>
                <a:lnTo>
                  <a:pt x="5886935" y="216899"/>
                </a:lnTo>
                <a:lnTo>
                  <a:pt x="5886935" y="35060"/>
                </a:lnTo>
                <a:lnTo>
                  <a:pt x="5705095" y="35060"/>
                </a:lnTo>
                <a:lnTo>
                  <a:pt x="5705095" y="216899"/>
                </a:lnTo>
                <a:close/>
                <a:moveTo>
                  <a:pt x="6024565" y="212453"/>
                </a:moveTo>
                <a:lnTo>
                  <a:pt x="6197511" y="212453"/>
                </a:lnTo>
                <a:lnTo>
                  <a:pt x="6197511" y="39506"/>
                </a:lnTo>
                <a:lnTo>
                  <a:pt x="6024565" y="39506"/>
                </a:lnTo>
                <a:lnTo>
                  <a:pt x="6024565" y="212453"/>
                </a:lnTo>
                <a:close/>
                <a:moveTo>
                  <a:pt x="6661453" y="205569"/>
                </a:moveTo>
                <a:lnTo>
                  <a:pt x="6820546" y="205569"/>
                </a:lnTo>
                <a:lnTo>
                  <a:pt x="6820546" y="46433"/>
                </a:lnTo>
                <a:lnTo>
                  <a:pt x="6661453" y="46433"/>
                </a:lnTo>
                <a:lnTo>
                  <a:pt x="6661453" y="205526"/>
                </a:lnTo>
                <a:close/>
                <a:moveTo>
                  <a:pt x="7301846" y="195179"/>
                </a:moveTo>
                <a:lnTo>
                  <a:pt x="7440203" y="195179"/>
                </a:lnTo>
                <a:lnTo>
                  <a:pt x="7440203" y="56822"/>
                </a:lnTo>
                <a:lnTo>
                  <a:pt x="7301846" y="56822"/>
                </a:lnTo>
                <a:lnTo>
                  <a:pt x="7301846" y="195179"/>
                </a:lnTo>
                <a:close/>
                <a:moveTo>
                  <a:pt x="7947156" y="179873"/>
                </a:moveTo>
                <a:lnTo>
                  <a:pt x="8054858" y="179873"/>
                </a:lnTo>
                <a:lnTo>
                  <a:pt x="8054858" y="72171"/>
                </a:lnTo>
                <a:lnTo>
                  <a:pt x="7947156" y="72171"/>
                </a:lnTo>
                <a:lnTo>
                  <a:pt x="7947156" y="179873"/>
                </a:lnTo>
                <a:close/>
                <a:moveTo>
                  <a:pt x="8595459" y="161573"/>
                </a:moveTo>
                <a:lnTo>
                  <a:pt x="8666605" y="161573"/>
                </a:lnTo>
                <a:lnTo>
                  <a:pt x="8666605" y="90428"/>
                </a:lnTo>
                <a:lnTo>
                  <a:pt x="8595459" y="90428"/>
                </a:lnTo>
                <a:lnTo>
                  <a:pt x="8595459" y="161573"/>
                </a:lnTo>
                <a:close/>
                <a:moveTo>
                  <a:pt x="0" y="566982"/>
                </a:moveTo>
                <a:lnTo>
                  <a:pt x="252002" y="566982"/>
                </a:lnTo>
                <a:lnTo>
                  <a:pt x="252002" y="314981"/>
                </a:lnTo>
                <a:lnTo>
                  <a:pt x="0" y="314981"/>
                </a:lnTo>
                <a:lnTo>
                  <a:pt x="0" y="566982"/>
                </a:lnTo>
                <a:close/>
                <a:moveTo>
                  <a:pt x="315023" y="566982"/>
                </a:moveTo>
                <a:lnTo>
                  <a:pt x="567025" y="566982"/>
                </a:lnTo>
                <a:lnTo>
                  <a:pt x="567025" y="314981"/>
                </a:lnTo>
                <a:lnTo>
                  <a:pt x="315023" y="314981"/>
                </a:lnTo>
                <a:lnTo>
                  <a:pt x="315023" y="566982"/>
                </a:lnTo>
                <a:close/>
                <a:moveTo>
                  <a:pt x="630004" y="566982"/>
                </a:moveTo>
                <a:lnTo>
                  <a:pt x="882005" y="566982"/>
                </a:lnTo>
                <a:lnTo>
                  <a:pt x="882005" y="314981"/>
                </a:lnTo>
                <a:lnTo>
                  <a:pt x="630004" y="314981"/>
                </a:lnTo>
                <a:lnTo>
                  <a:pt x="630004" y="566982"/>
                </a:lnTo>
                <a:close/>
                <a:moveTo>
                  <a:pt x="944985" y="566982"/>
                </a:moveTo>
                <a:lnTo>
                  <a:pt x="1196986" y="566982"/>
                </a:lnTo>
                <a:lnTo>
                  <a:pt x="1196986" y="314981"/>
                </a:lnTo>
                <a:lnTo>
                  <a:pt x="944985" y="314981"/>
                </a:lnTo>
                <a:lnTo>
                  <a:pt x="944985" y="566982"/>
                </a:lnTo>
                <a:close/>
                <a:moveTo>
                  <a:pt x="1260008" y="566982"/>
                </a:moveTo>
                <a:lnTo>
                  <a:pt x="1512009" y="566982"/>
                </a:lnTo>
                <a:lnTo>
                  <a:pt x="1512009" y="314981"/>
                </a:lnTo>
                <a:lnTo>
                  <a:pt x="1260008" y="314981"/>
                </a:lnTo>
                <a:lnTo>
                  <a:pt x="1260008" y="566982"/>
                </a:lnTo>
                <a:close/>
                <a:moveTo>
                  <a:pt x="1574988" y="566982"/>
                </a:moveTo>
                <a:lnTo>
                  <a:pt x="1826990" y="566982"/>
                </a:lnTo>
                <a:lnTo>
                  <a:pt x="1826990" y="314981"/>
                </a:lnTo>
                <a:lnTo>
                  <a:pt x="1574988" y="314981"/>
                </a:lnTo>
                <a:lnTo>
                  <a:pt x="1574988" y="566982"/>
                </a:lnTo>
                <a:close/>
                <a:moveTo>
                  <a:pt x="1890012" y="566982"/>
                </a:moveTo>
                <a:lnTo>
                  <a:pt x="2142013" y="566982"/>
                </a:lnTo>
                <a:lnTo>
                  <a:pt x="2142013" y="314981"/>
                </a:lnTo>
                <a:lnTo>
                  <a:pt x="1890012" y="314981"/>
                </a:lnTo>
                <a:lnTo>
                  <a:pt x="1890012" y="566982"/>
                </a:lnTo>
                <a:close/>
                <a:moveTo>
                  <a:pt x="2204992" y="566982"/>
                </a:moveTo>
                <a:lnTo>
                  <a:pt x="2456994" y="566982"/>
                </a:lnTo>
                <a:lnTo>
                  <a:pt x="2456994" y="314981"/>
                </a:lnTo>
                <a:lnTo>
                  <a:pt x="2204992" y="314981"/>
                </a:lnTo>
                <a:lnTo>
                  <a:pt x="2204992" y="566982"/>
                </a:lnTo>
                <a:close/>
                <a:moveTo>
                  <a:pt x="2520016" y="566982"/>
                </a:moveTo>
                <a:lnTo>
                  <a:pt x="2772017" y="566982"/>
                </a:lnTo>
                <a:lnTo>
                  <a:pt x="2772017" y="314981"/>
                </a:lnTo>
                <a:lnTo>
                  <a:pt x="2520016" y="314981"/>
                </a:lnTo>
                <a:lnTo>
                  <a:pt x="2520016" y="566982"/>
                </a:lnTo>
                <a:close/>
                <a:moveTo>
                  <a:pt x="2834996" y="566982"/>
                </a:moveTo>
                <a:lnTo>
                  <a:pt x="3086998" y="566982"/>
                </a:lnTo>
                <a:lnTo>
                  <a:pt x="3086998" y="314981"/>
                </a:lnTo>
                <a:lnTo>
                  <a:pt x="2834996" y="314981"/>
                </a:lnTo>
                <a:lnTo>
                  <a:pt x="2834996" y="566982"/>
                </a:lnTo>
                <a:close/>
                <a:moveTo>
                  <a:pt x="3150020" y="566982"/>
                </a:moveTo>
                <a:lnTo>
                  <a:pt x="3402021" y="566982"/>
                </a:lnTo>
                <a:lnTo>
                  <a:pt x="3402021" y="314981"/>
                </a:lnTo>
                <a:lnTo>
                  <a:pt x="3150020" y="314981"/>
                </a:lnTo>
                <a:lnTo>
                  <a:pt x="3150020" y="566982"/>
                </a:lnTo>
                <a:close/>
                <a:moveTo>
                  <a:pt x="3465984" y="565999"/>
                </a:moveTo>
                <a:lnTo>
                  <a:pt x="3716018" y="565999"/>
                </a:lnTo>
                <a:lnTo>
                  <a:pt x="3716018" y="315964"/>
                </a:lnTo>
                <a:lnTo>
                  <a:pt x="3465984" y="315964"/>
                </a:lnTo>
                <a:lnTo>
                  <a:pt x="3465984" y="565999"/>
                </a:lnTo>
                <a:close/>
                <a:moveTo>
                  <a:pt x="3784470" y="562536"/>
                </a:moveTo>
                <a:lnTo>
                  <a:pt x="4027579" y="562536"/>
                </a:lnTo>
                <a:lnTo>
                  <a:pt x="4027579" y="319427"/>
                </a:lnTo>
                <a:lnTo>
                  <a:pt x="3784470" y="319427"/>
                </a:lnTo>
                <a:lnTo>
                  <a:pt x="3784470" y="562536"/>
                </a:lnTo>
                <a:close/>
                <a:moveTo>
                  <a:pt x="4101931" y="560099"/>
                </a:moveTo>
                <a:lnTo>
                  <a:pt x="4340079" y="560099"/>
                </a:lnTo>
                <a:lnTo>
                  <a:pt x="4340079" y="321950"/>
                </a:lnTo>
                <a:lnTo>
                  <a:pt x="4101931" y="321950"/>
                </a:lnTo>
                <a:lnTo>
                  <a:pt x="4101931" y="560099"/>
                </a:lnTo>
                <a:close/>
                <a:moveTo>
                  <a:pt x="4422384" y="554669"/>
                </a:moveTo>
                <a:lnTo>
                  <a:pt x="4649673" y="554669"/>
                </a:lnTo>
                <a:lnTo>
                  <a:pt x="4649673" y="327380"/>
                </a:lnTo>
                <a:lnTo>
                  <a:pt x="4422384" y="327380"/>
                </a:lnTo>
                <a:lnTo>
                  <a:pt x="4422384" y="554669"/>
                </a:lnTo>
                <a:close/>
                <a:moveTo>
                  <a:pt x="4740314" y="551676"/>
                </a:moveTo>
                <a:lnTo>
                  <a:pt x="4961660" y="551676"/>
                </a:lnTo>
                <a:lnTo>
                  <a:pt x="4961660" y="330330"/>
                </a:lnTo>
                <a:lnTo>
                  <a:pt x="4740314" y="330330"/>
                </a:lnTo>
                <a:lnTo>
                  <a:pt x="4740314" y="551676"/>
                </a:lnTo>
                <a:close/>
                <a:moveTo>
                  <a:pt x="5061281" y="545775"/>
                </a:moveTo>
                <a:lnTo>
                  <a:pt x="5270784" y="545775"/>
                </a:lnTo>
                <a:lnTo>
                  <a:pt x="5270784" y="336273"/>
                </a:lnTo>
                <a:lnTo>
                  <a:pt x="5061281" y="336273"/>
                </a:lnTo>
                <a:lnTo>
                  <a:pt x="5061281" y="545775"/>
                </a:lnTo>
                <a:close/>
                <a:moveTo>
                  <a:pt x="5382204" y="539832"/>
                </a:moveTo>
                <a:lnTo>
                  <a:pt x="5579864" y="539832"/>
                </a:lnTo>
                <a:lnTo>
                  <a:pt x="5579864" y="342173"/>
                </a:lnTo>
                <a:lnTo>
                  <a:pt x="5382204" y="342173"/>
                </a:lnTo>
                <a:lnTo>
                  <a:pt x="5382204" y="539832"/>
                </a:lnTo>
                <a:close/>
                <a:moveTo>
                  <a:pt x="6018622" y="533419"/>
                </a:moveTo>
                <a:lnTo>
                  <a:pt x="6203412" y="533419"/>
                </a:lnTo>
                <a:lnTo>
                  <a:pt x="6203412" y="348629"/>
                </a:lnTo>
                <a:lnTo>
                  <a:pt x="6018622" y="348629"/>
                </a:lnTo>
                <a:lnTo>
                  <a:pt x="6018622" y="533419"/>
                </a:lnTo>
                <a:close/>
                <a:moveTo>
                  <a:pt x="6335612" y="531410"/>
                </a:moveTo>
                <a:lnTo>
                  <a:pt x="6516468" y="531410"/>
                </a:lnTo>
                <a:lnTo>
                  <a:pt x="6516468" y="350553"/>
                </a:lnTo>
                <a:lnTo>
                  <a:pt x="6335612" y="350553"/>
                </a:lnTo>
                <a:lnTo>
                  <a:pt x="6335612" y="531410"/>
                </a:lnTo>
                <a:close/>
                <a:moveTo>
                  <a:pt x="6654569" y="527476"/>
                </a:moveTo>
                <a:lnTo>
                  <a:pt x="6827515" y="527476"/>
                </a:lnTo>
                <a:lnTo>
                  <a:pt x="6827515" y="354530"/>
                </a:lnTo>
                <a:lnTo>
                  <a:pt x="6654569" y="354530"/>
                </a:lnTo>
                <a:lnTo>
                  <a:pt x="6654569" y="527476"/>
                </a:lnTo>
                <a:close/>
                <a:moveTo>
                  <a:pt x="6971516" y="525509"/>
                </a:moveTo>
                <a:lnTo>
                  <a:pt x="7140486" y="525509"/>
                </a:lnTo>
                <a:lnTo>
                  <a:pt x="7140486" y="356539"/>
                </a:lnTo>
                <a:lnTo>
                  <a:pt x="6971516" y="356539"/>
                </a:lnTo>
                <a:lnTo>
                  <a:pt x="6971516" y="525509"/>
                </a:lnTo>
                <a:close/>
                <a:moveTo>
                  <a:pt x="7611909" y="515120"/>
                </a:moveTo>
                <a:lnTo>
                  <a:pt x="7760143" y="515120"/>
                </a:lnTo>
                <a:lnTo>
                  <a:pt x="7760143" y="366886"/>
                </a:lnTo>
                <a:lnTo>
                  <a:pt x="7611909" y="366886"/>
                </a:lnTo>
                <a:lnTo>
                  <a:pt x="7611909" y="515120"/>
                </a:lnTo>
                <a:close/>
                <a:moveTo>
                  <a:pt x="8258203" y="498830"/>
                </a:moveTo>
                <a:lnTo>
                  <a:pt x="8373815" y="498830"/>
                </a:lnTo>
                <a:lnTo>
                  <a:pt x="8373815" y="383219"/>
                </a:lnTo>
                <a:lnTo>
                  <a:pt x="8258203" y="383219"/>
                </a:lnTo>
                <a:lnTo>
                  <a:pt x="8258203" y="498830"/>
                </a:lnTo>
                <a:close/>
                <a:moveTo>
                  <a:pt x="0" y="882006"/>
                </a:moveTo>
                <a:lnTo>
                  <a:pt x="252002" y="882006"/>
                </a:lnTo>
                <a:lnTo>
                  <a:pt x="252002" y="630004"/>
                </a:lnTo>
                <a:lnTo>
                  <a:pt x="0" y="630004"/>
                </a:lnTo>
                <a:lnTo>
                  <a:pt x="0" y="882006"/>
                </a:lnTo>
                <a:close/>
                <a:moveTo>
                  <a:pt x="315023" y="882006"/>
                </a:moveTo>
                <a:lnTo>
                  <a:pt x="567025" y="882006"/>
                </a:lnTo>
                <a:lnTo>
                  <a:pt x="567025" y="630004"/>
                </a:lnTo>
                <a:lnTo>
                  <a:pt x="315023" y="630004"/>
                </a:lnTo>
                <a:lnTo>
                  <a:pt x="315023" y="882006"/>
                </a:lnTo>
                <a:close/>
                <a:moveTo>
                  <a:pt x="630004" y="882006"/>
                </a:moveTo>
                <a:lnTo>
                  <a:pt x="882005" y="882006"/>
                </a:lnTo>
                <a:lnTo>
                  <a:pt x="882005" y="630004"/>
                </a:lnTo>
                <a:lnTo>
                  <a:pt x="630004" y="630004"/>
                </a:lnTo>
                <a:lnTo>
                  <a:pt x="630004" y="882006"/>
                </a:lnTo>
                <a:close/>
                <a:moveTo>
                  <a:pt x="944985" y="882006"/>
                </a:moveTo>
                <a:lnTo>
                  <a:pt x="1196986" y="882006"/>
                </a:lnTo>
                <a:lnTo>
                  <a:pt x="1196986" y="630004"/>
                </a:lnTo>
                <a:lnTo>
                  <a:pt x="944985" y="630004"/>
                </a:lnTo>
                <a:lnTo>
                  <a:pt x="944985" y="882006"/>
                </a:lnTo>
                <a:close/>
                <a:moveTo>
                  <a:pt x="1260008" y="882006"/>
                </a:moveTo>
                <a:lnTo>
                  <a:pt x="1512009" y="882006"/>
                </a:lnTo>
                <a:lnTo>
                  <a:pt x="1512009" y="630004"/>
                </a:lnTo>
                <a:lnTo>
                  <a:pt x="1260008" y="630004"/>
                </a:lnTo>
                <a:lnTo>
                  <a:pt x="1260008" y="882006"/>
                </a:lnTo>
                <a:close/>
                <a:moveTo>
                  <a:pt x="1574988" y="882006"/>
                </a:moveTo>
                <a:lnTo>
                  <a:pt x="1826990" y="882006"/>
                </a:lnTo>
                <a:lnTo>
                  <a:pt x="1826990" y="630004"/>
                </a:lnTo>
                <a:lnTo>
                  <a:pt x="1574988" y="630004"/>
                </a:lnTo>
                <a:lnTo>
                  <a:pt x="1574988" y="882006"/>
                </a:lnTo>
                <a:close/>
                <a:moveTo>
                  <a:pt x="1890012" y="882006"/>
                </a:moveTo>
                <a:lnTo>
                  <a:pt x="2142013" y="882006"/>
                </a:lnTo>
                <a:lnTo>
                  <a:pt x="2142013" y="630004"/>
                </a:lnTo>
                <a:lnTo>
                  <a:pt x="1890012" y="630004"/>
                </a:lnTo>
                <a:lnTo>
                  <a:pt x="1890012" y="882006"/>
                </a:lnTo>
                <a:close/>
                <a:moveTo>
                  <a:pt x="2204992" y="882006"/>
                </a:moveTo>
                <a:lnTo>
                  <a:pt x="2456994" y="882006"/>
                </a:lnTo>
                <a:lnTo>
                  <a:pt x="2456994" y="630004"/>
                </a:lnTo>
                <a:lnTo>
                  <a:pt x="2204992" y="630004"/>
                </a:lnTo>
                <a:lnTo>
                  <a:pt x="2204992" y="882006"/>
                </a:lnTo>
                <a:close/>
                <a:moveTo>
                  <a:pt x="2520016" y="882006"/>
                </a:moveTo>
                <a:lnTo>
                  <a:pt x="2772017" y="882006"/>
                </a:lnTo>
                <a:lnTo>
                  <a:pt x="2772017" y="630004"/>
                </a:lnTo>
                <a:lnTo>
                  <a:pt x="2520016" y="630004"/>
                </a:lnTo>
                <a:lnTo>
                  <a:pt x="2520016" y="882006"/>
                </a:lnTo>
                <a:close/>
                <a:moveTo>
                  <a:pt x="2834996" y="882006"/>
                </a:moveTo>
                <a:lnTo>
                  <a:pt x="3086998" y="882006"/>
                </a:lnTo>
                <a:lnTo>
                  <a:pt x="3086998" y="630004"/>
                </a:lnTo>
                <a:lnTo>
                  <a:pt x="2834996" y="630004"/>
                </a:lnTo>
                <a:lnTo>
                  <a:pt x="2834996" y="882006"/>
                </a:lnTo>
                <a:close/>
                <a:moveTo>
                  <a:pt x="3150020" y="882006"/>
                </a:moveTo>
                <a:lnTo>
                  <a:pt x="3402021" y="882006"/>
                </a:lnTo>
                <a:lnTo>
                  <a:pt x="3402021" y="630004"/>
                </a:lnTo>
                <a:lnTo>
                  <a:pt x="3150020" y="630004"/>
                </a:lnTo>
                <a:lnTo>
                  <a:pt x="3150020" y="882006"/>
                </a:lnTo>
                <a:close/>
                <a:moveTo>
                  <a:pt x="3465000" y="882006"/>
                </a:moveTo>
                <a:lnTo>
                  <a:pt x="3717002" y="882006"/>
                </a:lnTo>
                <a:lnTo>
                  <a:pt x="3717002" y="630004"/>
                </a:lnTo>
                <a:lnTo>
                  <a:pt x="3465000" y="630004"/>
                </a:lnTo>
                <a:lnTo>
                  <a:pt x="3465000" y="882006"/>
                </a:lnTo>
                <a:close/>
                <a:moveTo>
                  <a:pt x="3783487" y="878542"/>
                </a:moveTo>
                <a:lnTo>
                  <a:pt x="4028562" y="878542"/>
                </a:lnTo>
                <a:lnTo>
                  <a:pt x="4028562" y="633467"/>
                </a:lnTo>
                <a:lnTo>
                  <a:pt x="3783487" y="633467"/>
                </a:lnTo>
                <a:lnTo>
                  <a:pt x="3783487" y="878542"/>
                </a:lnTo>
                <a:close/>
                <a:moveTo>
                  <a:pt x="4100434" y="876576"/>
                </a:moveTo>
                <a:lnTo>
                  <a:pt x="4341576" y="876576"/>
                </a:lnTo>
                <a:lnTo>
                  <a:pt x="4341576" y="635434"/>
                </a:lnTo>
                <a:lnTo>
                  <a:pt x="4100434" y="635434"/>
                </a:lnTo>
                <a:lnTo>
                  <a:pt x="4100434" y="876576"/>
                </a:lnTo>
                <a:close/>
                <a:moveTo>
                  <a:pt x="4420887" y="871146"/>
                </a:moveTo>
                <a:lnTo>
                  <a:pt x="4651126" y="871146"/>
                </a:lnTo>
                <a:lnTo>
                  <a:pt x="4651126" y="640907"/>
                </a:lnTo>
                <a:lnTo>
                  <a:pt x="4420887" y="640907"/>
                </a:lnTo>
                <a:lnTo>
                  <a:pt x="4420887" y="871146"/>
                </a:lnTo>
                <a:close/>
                <a:moveTo>
                  <a:pt x="4738861" y="868153"/>
                </a:moveTo>
                <a:lnTo>
                  <a:pt x="4963199" y="868153"/>
                </a:lnTo>
                <a:lnTo>
                  <a:pt x="4963199" y="643814"/>
                </a:lnTo>
                <a:lnTo>
                  <a:pt x="4738861" y="643814"/>
                </a:lnTo>
                <a:lnTo>
                  <a:pt x="4738861" y="868153"/>
                </a:lnTo>
                <a:close/>
                <a:moveTo>
                  <a:pt x="5059785" y="862252"/>
                </a:moveTo>
                <a:lnTo>
                  <a:pt x="5272237" y="862252"/>
                </a:lnTo>
                <a:lnTo>
                  <a:pt x="5272237" y="649800"/>
                </a:lnTo>
                <a:lnTo>
                  <a:pt x="5059785" y="649800"/>
                </a:lnTo>
                <a:lnTo>
                  <a:pt x="5059785" y="862252"/>
                </a:lnTo>
                <a:close/>
                <a:moveTo>
                  <a:pt x="5380708" y="856309"/>
                </a:moveTo>
                <a:lnTo>
                  <a:pt x="5581318" y="856309"/>
                </a:lnTo>
                <a:lnTo>
                  <a:pt x="5581318" y="655700"/>
                </a:lnTo>
                <a:lnTo>
                  <a:pt x="5380708" y="655700"/>
                </a:lnTo>
                <a:lnTo>
                  <a:pt x="5380708" y="856309"/>
                </a:lnTo>
                <a:close/>
                <a:moveTo>
                  <a:pt x="5697698" y="854343"/>
                </a:moveTo>
                <a:lnTo>
                  <a:pt x="5894374" y="854343"/>
                </a:lnTo>
                <a:lnTo>
                  <a:pt x="5894374" y="657667"/>
                </a:lnTo>
                <a:lnTo>
                  <a:pt x="5697698" y="657667"/>
                </a:lnTo>
                <a:lnTo>
                  <a:pt x="5697698" y="854343"/>
                </a:lnTo>
                <a:close/>
                <a:moveTo>
                  <a:pt x="6016655" y="850366"/>
                </a:moveTo>
                <a:lnTo>
                  <a:pt x="6205421" y="850366"/>
                </a:lnTo>
                <a:lnTo>
                  <a:pt x="6205421" y="661600"/>
                </a:lnTo>
                <a:lnTo>
                  <a:pt x="6016655" y="661600"/>
                </a:lnTo>
                <a:lnTo>
                  <a:pt x="6016655" y="850366"/>
                </a:lnTo>
                <a:close/>
                <a:moveTo>
                  <a:pt x="6652089" y="844936"/>
                </a:moveTo>
                <a:lnTo>
                  <a:pt x="6829952" y="844936"/>
                </a:lnTo>
                <a:lnTo>
                  <a:pt x="6829952" y="667073"/>
                </a:lnTo>
                <a:lnTo>
                  <a:pt x="6652089" y="667073"/>
                </a:lnTo>
                <a:lnTo>
                  <a:pt x="6652089" y="844936"/>
                </a:lnTo>
                <a:close/>
                <a:moveTo>
                  <a:pt x="6969079" y="842970"/>
                </a:moveTo>
                <a:lnTo>
                  <a:pt x="7143009" y="842970"/>
                </a:lnTo>
                <a:lnTo>
                  <a:pt x="7143009" y="669040"/>
                </a:lnTo>
                <a:lnTo>
                  <a:pt x="6969079" y="669040"/>
                </a:lnTo>
                <a:lnTo>
                  <a:pt x="6969079" y="842970"/>
                </a:lnTo>
                <a:close/>
                <a:moveTo>
                  <a:pt x="7289020" y="838010"/>
                </a:moveTo>
                <a:lnTo>
                  <a:pt x="7453073" y="838010"/>
                </a:lnTo>
                <a:lnTo>
                  <a:pt x="7453073" y="673957"/>
                </a:lnTo>
                <a:lnTo>
                  <a:pt x="7289020" y="673957"/>
                </a:lnTo>
                <a:lnTo>
                  <a:pt x="7289020" y="838010"/>
                </a:lnTo>
                <a:close/>
                <a:moveTo>
                  <a:pt x="7932833" y="824200"/>
                </a:moveTo>
                <a:lnTo>
                  <a:pt x="8069224" y="824200"/>
                </a:lnTo>
                <a:lnTo>
                  <a:pt x="8069224" y="687810"/>
                </a:lnTo>
                <a:lnTo>
                  <a:pt x="7932833" y="687810"/>
                </a:lnTo>
                <a:lnTo>
                  <a:pt x="7932833" y="824200"/>
                </a:lnTo>
                <a:close/>
                <a:moveTo>
                  <a:pt x="8582590" y="804404"/>
                </a:moveTo>
                <a:lnTo>
                  <a:pt x="8679431" y="804404"/>
                </a:lnTo>
                <a:lnTo>
                  <a:pt x="8679431" y="707563"/>
                </a:lnTo>
                <a:lnTo>
                  <a:pt x="8582590" y="707563"/>
                </a:lnTo>
                <a:lnTo>
                  <a:pt x="8582590" y="804404"/>
                </a:lnTo>
                <a:close/>
                <a:moveTo>
                  <a:pt x="0" y="1196986"/>
                </a:moveTo>
                <a:lnTo>
                  <a:pt x="252002" y="1196986"/>
                </a:lnTo>
                <a:lnTo>
                  <a:pt x="252002" y="944985"/>
                </a:lnTo>
                <a:lnTo>
                  <a:pt x="0" y="944985"/>
                </a:lnTo>
                <a:lnTo>
                  <a:pt x="0" y="1196986"/>
                </a:lnTo>
                <a:close/>
                <a:moveTo>
                  <a:pt x="315023" y="1196986"/>
                </a:moveTo>
                <a:lnTo>
                  <a:pt x="567025" y="1196986"/>
                </a:lnTo>
                <a:lnTo>
                  <a:pt x="567025" y="944985"/>
                </a:lnTo>
                <a:lnTo>
                  <a:pt x="315023" y="944985"/>
                </a:lnTo>
                <a:lnTo>
                  <a:pt x="315023" y="1196986"/>
                </a:lnTo>
                <a:close/>
                <a:moveTo>
                  <a:pt x="630004" y="1196986"/>
                </a:moveTo>
                <a:lnTo>
                  <a:pt x="882005" y="1196986"/>
                </a:lnTo>
                <a:lnTo>
                  <a:pt x="882005" y="944985"/>
                </a:lnTo>
                <a:lnTo>
                  <a:pt x="630004" y="944985"/>
                </a:lnTo>
                <a:lnTo>
                  <a:pt x="630004" y="1196986"/>
                </a:lnTo>
                <a:close/>
                <a:moveTo>
                  <a:pt x="944985" y="1196986"/>
                </a:moveTo>
                <a:lnTo>
                  <a:pt x="1196986" y="1196986"/>
                </a:lnTo>
                <a:lnTo>
                  <a:pt x="1196986" y="944985"/>
                </a:lnTo>
                <a:lnTo>
                  <a:pt x="944985" y="944985"/>
                </a:lnTo>
                <a:lnTo>
                  <a:pt x="944985" y="1196986"/>
                </a:lnTo>
                <a:close/>
                <a:moveTo>
                  <a:pt x="1260008" y="1196986"/>
                </a:moveTo>
                <a:lnTo>
                  <a:pt x="1512009" y="1196986"/>
                </a:lnTo>
                <a:lnTo>
                  <a:pt x="1512009" y="944985"/>
                </a:lnTo>
                <a:lnTo>
                  <a:pt x="1260008" y="944985"/>
                </a:lnTo>
                <a:lnTo>
                  <a:pt x="1260008" y="1196986"/>
                </a:lnTo>
                <a:close/>
                <a:moveTo>
                  <a:pt x="1574988" y="1196986"/>
                </a:moveTo>
                <a:lnTo>
                  <a:pt x="1826990" y="1196986"/>
                </a:lnTo>
                <a:lnTo>
                  <a:pt x="1826990" y="944985"/>
                </a:lnTo>
                <a:lnTo>
                  <a:pt x="1574988" y="944985"/>
                </a:lnTo>
                <a:lnTo>
                  <a:pt x="1574988" y="1196986"/>
                </a:lnTo>
                <a:close/>
                <a:moveTo>
                  <a:pt x="1890012" y="1196986"/>
                </a:moveTo>
                <a:lnTo>
                  <a:pt x="2142013" y="1196986"/>
                </a:lnTo>
                <a:lnTo>
                  <a:pt x="2142013" y="944985"/>
                </a:lnTo>
                <a:lnTo>
                  <a:pt x="1890012" y="944985"/>
                </a:lnTo>
                <a:lnTo>
                  <a:pt x="1890012" y="1196986"/>
                </a:lnTo>
                <a:close/>
                <a:moveTo>
                  <a:pt x="2204992" y="1196986"/>
                </a:moveTo>
                <a:lnTo>
                  <a:pt x="2456994" y="1196986"/>
                </a:lnTo>
                <a:lnTo>
                  <a:pt x="2456994" y="944985"/>
                </a:lnTo>
                <a:lnTo>
                  <a:pt x="2204992" y="944985"/>
                </a:lnTo>
                <a:lnTo>
                  <a:pt x="2204992" y="1196986"/>
                </a:lnTo>
                <a:close/>
                <a:moveTo>
                  <a:pt x="2520016" y="1196986"/>
                </a:moveTo>
                <a:lnTo>
                  <a:pt x="2772017" y="1196986"/>
                </a:lnTo>
                <a:lnTo>
                  <a:pt x="2772017" y="944985"/>
                </a:lnTo>
                <a:lnTo>
                  <a:pt x="2520016" y="944985"/>
                </a:lnTo>
                <a:lnTo>
                  <a:pt x="2520016" y="1196986"/>
                </a:lnTo>
                <a:close/>
                <a:moveTo>
                  <a:pt x="2834996" y="1196986"/>
                </a:moveTo>
                <a:lnTo>
                  <a:pt x="3086998" y="1196986"/>
                </a:lnTo>
                <a:lnTo>
                  <a:pt x="3086998" y="944985"/>
                </a:lnTo>
                <a:lnTo>
                  <a:pt x="2834996" y="944985"/>
                </a:lnTo>
                <a:lnTo>
                  <a:pt x="2834996" y="1196986"/>
                </a:lnTo>
                <a:close/>
                <a:moveTo>
                  <a:pt x="3150020" y="1196986"/>
                </a:moveTo>
                <a:lnTo>
                  <a:pt x="3402021" y="1196986"/>
                </a:lnTo>
                <a:lnTo>
                  <a:pt x="3402021" y="944985"/>
                </a:lnTo>
                <a:lnTo>
                  <a:pt x="3150020" y="944985"/>
                </a:lnTo>
                <a:lnTo>
                  <a:pt x="3150020" y="1196986"/>
                </a:lnTo>
                <a:close/>
                <a:moveTo>
                  <a:pt x="3465000" y="1196986"/>
                </a:moveTo>
                <a:lnTo>
                  <a:pt x="3717002" y="1196986"/>
                </a:lnTo>
                <a:lnTo>
                  <a:pt x="3717002" y="944985"/>
                </a:lnTo>
                <a:lnTo>
                  <a:pt x="3465000" y="944985"/>
                </a:lnTo>
                <a:lnTo>
                  <a:pt x="3465000" y="1196986"/>
                </a:lnTo>
                <a:close/>
                <a:moveTo>
                  <a:pt x="3781990" y="1195019"/>
                </a:moveTo>
                <a:lnTo>
                  <a:pt x="4030058" y="1195019"/>
                </a:lnTo>
                <a:lnTo>
                  <a:pt x="4030058" y="946951"/>
                </a:lnTo>
                <a:lnTo>
                  <a:pt x="3781990" y="946951"/>
                </a:lnTo>
                <a:lnTo>
                  <a:pt x="3781990" y="1195019"/>
                </a:lnTo>
                <a:close/>
                <a:moveTo>
                  <a:pt x="4098467" y="1193523"/>
                </a:moveTo>
                <a:lnTo>
                  <a:pt x="4343543" y="1193523"/>
                </a:lnTo>
                <a:lnTo>
                  <a:pt x="4343543" y="948448"/>
                </a:lnTo>
                <a:lnTo>
                  <a:pt x="4098467" y="948448"/>
                </a:lnTo>
                <a:lnTo>
                  <a:pt x="4098467" y="1193523"/>
                </a:lnTo>
                <a:close/>
                <a:moveTo>
                  <a:pt x="4418408" y="1188606"/>
                </a:moveTo>
                <a:lnTo>
                  <a:pt x="4653606" y="1188606"/>
                </a:lnTo>
                <a:lnTo>
                  <a:pt x="4653606" y="953407"/>
                </a:lnTo>
                <a:lnTo>
                  <a:pt x="4418408" y="953407"/>
                </a:lnTo>
                <a:lnTo>
                  <a:pt x="4418408" y="1188606"/>
                </a:lnTo>
                <a:close/>
                <a:moveTo>
                  <a:pt x="4736381" y="1185656"/>
                </a:moveTo>
                <a:lnTo>
                  <a:pt x="4965637" y="1185656"/>
                </a:lnTo>
                <a:lnTo>
                  <a:pt x="4965637" y="956400"/>
                </a:lnTo>
                <a:lnTo>
                  <a:pt x="4736381" y="956400"/>
                </a:lnTo>
                <a:lnTo>
                  <a:pt x="4736381" y="1185656"/>
                </a:lnTo>
                <a:close/>
                <a:moveTo>
                  <a:pt x="5057818" y="1179200"/>
                </a:moveTo>
                <a:lnTo>
                  <a:pt x="5274247" y="1179200"/>
                </a:lnTo>
                <a:lnTo>
                  <a:pt x="5274247" y="962771"/>
                </a:lnTo>
                <a:lnTo>
                  <a:pt x="5057818" y="962771"/>
                </a:lnTo>
                <a:lnTo>
                  <a:pt x="5057818" y="1179200"/>
                </a:lnTo>
                <a:close/>
                <a:moveTo>
                  <a:pt x="5378741" y="1173300"/>
                </a:moveTo>
                <a:lnTo>
                  <a:pt x="5583284" y="1173300"/>
                </a:lnTo>
                <a:lnTo>
                  <a:pt x="5583284" y="968714"/>
                </a:lnTo>
                <a:lnTo>
                  <a:pt x="5378741" y="968714"/>
                </a:lnTo>
                <a:lnTo>
                  <a:pt x="5378741" y="1173300"/>
                </a:lnTo>
                <a:close/>
                <a:moveTo>
                  <a:pt x="5696202" y="1170820"/>
                </a:moveTo>
                <a:lnTo>
                  <a:pt x="5895828" y="1170820"/>
                </a:lnTo>
                <a:lnTo>
                  <a:pt x="5895828" y="971194"/>
                </a:lnTo>
                <a:lnTo>
                  <a:pt x="5696202" y="971194"/>
                </a:lnTo>
                <a:lnTo>
                  <a:pt x="5696202" y="1170820"/>
                </a:lnTo>
                <a:close/>
                <a:moveTo>
                  <a:pt x="6015159" y="1166843"/>
                </a:moveTo>
                <a:lnTo>
                  <a:pt x="6206875" y="1166843"/>
                </a:lnTo>
                <a:lnTo>
                  <a:pt x="6206875" y="975127"/>
                </a:lnTo>
                <a:lnTo>
                  <a:pt x="6015159" y="975127"/>
                </a:lnTo>
                <a:lnTo>
                  <a:pt x="6015159" y="1166843"/>
                </a:lnTo>
                <a:close/>
                <a:moveTo>
                  <a:pt x="6331165" y="1165860"/>
                </a:moveTo>
                <a:lnTo>
                  <a:pt x="6520915" y="1165860"/>
                </a:lnTo>
                <a:lnTo>
                  <a:pt x="6520915" y="976111"/>
                </a:lnTo>
                <a:lnTo>
                  <a:pt x="6331165" y="976111"/>
                </a:lnTo>
                <a:lnTo>
                  <a:pt x="6331165" y="1165860"/>
                </a:lnTo>
                <a:close/>
                <a:moveTo>
                  <a:pt x="6648626" y="1163423"/>
                </a:moveTo>
                <a:lnTo>
                  <a:pt x="6833415" y="1163423"/>
                </a:lnTo>
                <a:lnTo>
                  <a:pt x="6833415" y="978633"/>
                </a:lnTo>
                <a:lnTo>
                  <a:pt x="6648626" y="978633"/>
                </a:lnTo>
                <a:lnTo>
                  <a:pt x="6648626" y="1163423"/>
                </a:lnTo>
                <a:close/>
                <a:moveTo>
                  <a:pt x="7284573" y="1157480"/>
                </a:moveTo>
                <a:lnTo>
                  <a:pt x="7457519" y="1157480"/>
                </a:lnTo>
                <a:lnTo>
                  <a:pt x="7457519" y="984534"/>
                </a:lnTo>
                <a:lnTo>
                  <a:pt x="7284573" y="984534"/>
                </a:lnTo>
                <a:lnTo>
                  <a:pt x="7284573" y="1157480"/>
                </a:lnTo>
                <a:close/>
                <a:moveTo>
                  <a:pt x="7603016" y="1154017"/>
                </a:moveTo>
                <a:lnTo>
                  <a:pt x="7769036" y="1154017"/>
                </a:lnTo>
                <a:lnTo>
                  <a:pt x="7769036" y="987997"/>
                </a:lnTo>
                <a:lnTo>
                  <a:pt x="7603016" y="987997"/>
                </a:lnTo>
                <a:lnTo>
                  <a:pt x="7603016" y="1154017"/>
                </a:lnTo>
                <a:close/>
                <a:moveTo>
                  <a:pt x="8247343" y="1139694"/>
                </a:moveTo>
                <a:lnTo>
                  <a:pt x="8384717" y="1139694"/>
                </a:lnTo>
                <a:lnTo>
                  <a:pt x="8384717" y="1002320"/>
                </a:lnTo>
                <a:lnTo>
                  <a:pt x="8247343" y="1002320"/>
                </a:lnTo>
                <a:lnTo>
                  <a:pt x="8247343" y="1139694"/>
                </a:lnTo>
                <a:close/>
                <a:moveTo>
                  <a:pt x="8905993" y="1111005"/>
                </a:moveTo>
                <a:lnTo>
                  <a:pt x="8986032" y="1111005"/>
                </a:lnTo>
                <a:lnTo>
                  <a:pt x="8986032" y="1030966"/>
                </a:lnTo>
                <a:lnTo>
                  <a:pt x="8905993" y="1030966"/>
                </a:lnTo>
                <a:lnTo>
                  <a:pt x="8905993" y="1111005"/>
                </a:lnTo>
                <a:close/>
                <a:moveTo>
                  <a:pt x="0" y="1512010"/>
                </a:moveTo>
                <a:lnTo>
                  <a:pt x="252002" y="1512010"/>
                </a:lnTo>
                <a:lnTo>
                  <a:pt x="252002" y="1260008"/>
                </a:lnTo>
                <a:lnTo>
                  <a:pt x="0" y="1260008"/>
                </a:lnTo>
                <a:lnTo>
                  <a:pt x="0" y="1512010"/>
                </a:lnTo>
                <a:close/>
                <a:moveTo>
                  <a:pt x="315023" y="1512010"/>
                </a:moveTo>
                <a:lnTo>
                  <a:pt x="567025" y="1512010"/>
                </a:lnTo>
                <a:lnTo>
                  <a:pt x="567025" y="1260008"/>
                </a:lnTo>
                <a:lnTo>
                  <a:pt x="315023" y="1260008"/>
                </a:lnTo>
                <a:lnTo>
                  <a:pt x="315023" y="1512010"/>
                </a:lnTo>
                <a:close/>
                <a:moveTo>
                  <a:pt x="630004" y="1512010"/>
                </a:moveTo>
                <a:lnTo>
                  <a:pt x="882005" y="1512010"/>
                </a:lnTo>
                <a:lnTo>
                  <a:pt x="882005" y="1260008"/>
                </a:lnTo>
                <a:lnTo>
                  <a:pt x="630004" y="1260008"/>
                </a:lnTo>
                <a:lnTo>
                  <a:pt x="630004" y="1512010"/>
                </a:lnTo>
                <a:close/>
                <a:moveTo>
                  <a:pt x="944985" y="1512010"/>
                </a:moveTo>
                <a:lnTo>
                  <a:pt x="1196986" y="1512010"/>
                </a:lnTo>
                <a:lnTo>
                  <a:pt x="1196986" y="1260008"/>
                </a:lnTo>
                <a:lnTo>
                  <a:pt x="944985" y="1260008"/>
                </a:lnTo>
                <a:lnTo>
                  <a:pt x="944985" y="1512010"/>
                </a:lnTo>
                <a:close/>
                <a:moveTo>
                  <a:pt x="1260008" y="1512010"/>
                </a:moveTo>
                <a:lnTo>
                  <a:pt x="1512009" y="1512010"/>
                </a:lnTo>
                <a:lnTo>
                  <a:pt x="1512009" y="1260008"/>
                </a:lnTo>
                <a:lnTo>
                  <a:pt x="1260008" y="1260008"/>
                </a:lnTo>
                <a:lnTo>
                  <a:pt x="1260008" y="1512010"/>
                </a:lnTo>
                <a:close/>
                <a:moveTo>
                  <a:pt x="1574988" y="1512010"/>
                </a:moveTo>
                <a:lnTo>
                  <a:pt x="1826990" y="1512010"/>
                </a:lnTo>
                <a:lnTo>
                  <a:pt x="1826990" y="1260008"/>
                </a:lnTo>
                <a:lnTo>
                  <a:pt x="1574988" y="1260008"/>
                </a:lnTo>
                <a:lnTo>
                  <a:pt x="1574988" y="1512010"/>
                </a:lnTo>
                <a:close/>
                <a:moveTo>
                  <a:pt x="1890012" y="1512010"/>
                </a:moveTo>
                <a:lnTo>
                  <a:pt x="2142013" y="1512010"/>
                </a:lnTo>
                <a:lnTo>
                  <a:pt x="2142013" y="1260008"/>
                </a:lnTo>
                <a:lnTo>
                  <a:pt x="1890012" y="1260008"/>
                </a:lnTo>
                <a:lnTo>
                  <a:pt x="1890012" y="1512010"/>
                </a:lnTo>
                <a:close/>
                <a:moveTo>
                  <a:pt x="2204992" y="1512010"/>
                </a:moveTo>
                <a:lnTo>
                  <a:pt x="2456994" y="1512010"/>
                </a:lnTo>
                <a:lnTo>
                  <a:pt x="2456994" y="1260008"/>
                </a:lnTo>
                <a:lnTo>
                  <a:pt x="2204992" y="1260008"/>
                </a:lnTo>
                <a:lnTo>
                  <a:pt x="2204992" y="1512010"/>
                </a:lnTo>
                <a:close/>
                <a:moveTo>
                  <a:pt x="2520016" y="1512010"/>
                </a:moveTo>
                <a:lnTo>
                  <a:pt x="2772017" y="1512010"/>
                </a:lnTo>
                <a:lnTo>
                  <a:pt x="2772017" y="1260008"/>
                </a:lnTo>
                <a:lnTo>
                  <a:pt x="2520016" y="1260008"/>
                </a:lnTo>
                <a:lnTo>
                  <a:pt x="2520016" y="1512010"/>
                </a:lnTo>
                <a:close/>
                <a:moveTo>
                  <a:pt x="2834996" y="1512010"/>
                </a:moveTo>
                <a:lnTo>
                  <a:pt x="3086998" y="1512010"/>
                </a:lnTo>
                <a:lnTo>
                  <a:pt x="3086998" y="1260008"/>
                </a:lnTo>
                <a:lnTo>
                  <a:pt x="2834996" y="1260008"/>
                </a:lnTo>
                <a:lnTo>
                  <a:pt x="2834996" y="1512010"/>
                </a:lnTo>
                <a:close/>
                <a:moveTo>
                  <a:pt x="3150020" y="1512010"/>
                </a:moveTo>
                <a:lnTo>
                  <a:pt x="3402021" y="1512010"/>
                </a:lnTo>
                <a:lnTo>
                  <a:pt x="3402021" y="1260008"/>
                </a:lnTo>
                <a:lnTo>
                  <a:pt x="3150020" y="1260008"/>
                </a:lnTo>
                <a:lnTo>
                  <a:pt x="3150020" y="1512010"/>
                </a:lnTo>
                <a:close/>
                <a:moveTo>
                  <a:pt x="3465000" y="1512010"/>
                </a:moveTo>
                <a:lnTo>
                  <a:pt x="3717002" y="1512010"/>
                </a:lnTo>
                <a:lnTo>
                  <a:pt x="3717002" y="1260008"/>
                </a:lnTo>
                <a:lnTo>
                  <a:pt x="3465000" y="1260008"/>
                </a:lnTo>
                <a:lnTo>
                  <a:pt x="3465000" y="1512010"/>
                </a:lnTo>
                <a:close/>
                <a:moveTo>
                  <a:pt x="3781007" y="1511026"/>
                </a:moveTo>
                <a:lnTo>
                  <a:pt x="4031042" y="1511026"/>
                </a:lnTo>
                <a:lnTo>
                  <a:pt x="4031042" y="1260991"/>
                </a:lnTo>
                <a:lnTo>
                  <a:pt x="3781007" y="1260991"/>
                </a:lnTo>
                <a:lnTo>
                  <a:pt x="3781007" y="1511026"/>
                </a:lnTo>
                <a:close/>
                <a:moveTo>
                  <a:pt x="4097997" y="1509059"/>
                </a:moveTo>
                <a:lnTo>
                  <a:pt x="4344056" y="1509059"/>
                </a:lnTo>
                <a:lnTo>
                  <a:pt x="4344056" y="1263001"/>
                </a:lnTo>
                <a:lnTo>
                  <a:pt x="4097997" y="1263001"/>
                </a:lnTo>
                <a:lnTo>
                  <a:pt x="4097997" y="1509059"/>
                </a:lnTo>
                <a:close/>
                <a:moveTo>
                  <a:pt x="4417425" y="1504613"/>
                </a:moveTo>
                <a:lnTo>
                  <a:pt x="4654590" y="1504613"/>
                </a:lnTo>
                <a:lnTo>
                  <a:pt x="4654590" y="1267447"/>
                </a:lnTo>
                <a:lnTo>
                  <a:pt x="4417425" y="1267447"/>
                </a:lnTo>
                <a:lnTo>
                  <a:pt x="4417425" y="1504613"/>
                </a:lnTo>
                <a:close/>
                <a:moveTo>
                  <a:pt x="4735868" y="1501150"/>
                </a:moveTo>
                <a:lnTo>
                  <a:pt x="4966107" y="1501150"/>
                </a:lnTo>
                <a:lnTo>
                  <a:pt x="4966107" y="1270911"/>
                </a:lnTo>
                <a:lnTo>
                  <a:pt x="4735868" y="1270911"/>
                </a:lnTo>
                <a:lnTo>
                  <a:pt x="4735868" y="1501150"/>
                </a:lnTo>
                <a:close/>
                <a:moveTo>
                  <a:pt x="5056834" y="1495206"/>
                </a:moveTo>
                <a:lnTo>
                  <a:pt x="5275230" y="1495206"/>
                </a:lnTo>
                <a:lnTo>
                  <a:pt x="5275230" y="1276811"/>
                </a:lnTo>
                <a:lnTo>
                  <a:pt x="5056834" y="1276811"/>
                </a:lnTo>
                <a:lnTo>
                  <a:pt x="5056834" y="1495206"/>
                </a:lnTo>
                <a:close/>
                <a:moveTo>
                  <a:pt x="5378228" y="1488793"/>
                </a:moveTo>
                <a:lnTo>
                  <a:pt x="5583797" y="1488793"/>
                </a:lnTo>
                <a:lnTo>
                  <a:pt x="5583797" y="1283224"/>
                </a:lnTo>
                <a:lnTo>
                  <a:pt x="5378228" y="1283224"/>
                </a:lnTo>
                <a:lnTo>
                  <a:pt x="5378228" y="1488793"/>
                </a:lnTo>
                <a:close/>
                <a:moveTo>
                  <a:pt x="5695732" y="1486313"/>
                </a:moveTo>
                <a:lnTo>
                  <a:pt x="5896341" y="1486313"/>
                </a:lnTo>
                <a:lnTo>
                  <a:pt x="5896341" y="1285704"/>
                </a:lnTo>
                <a:lnTo>
                  <a:pt x="5695732" y="1285704"/>
                </a:lnTo>
                <a:lnTo>
                  <a:pt x="5695732" y="1486313"/>
                </a:lnTo>
                <a:close/>
                <a:moveTo>
                  <a:pt x="6014175" y="1482850"/>
                </a:moveTo>
                <a:lnTo>
                  <a:pt x="6207858" y="1482850"/>
                </a:lnTo>
                <a:lnTo>
                  <a:pt x="6207858" y="1289167"/>
                </a:lnTo>
                <a:lnTo>
                  <a:pt x="6014175" y="1289167"/>
                </a:lnTo>
                <a:lnTo>
                  <a:pt x="6014175" y="1482850"/>
                </a:lnTo>
                <a:close/>
                <a:moveTo>
                  <a:pt x="6330652" y="1481354"/>
                </a:moveTo>
                <a:lnTo>
                  <a:pt x="6521385" y="1481354"/>
                </a:lnTo>
                <a:lnTo>
                  <a:pt x="6521385" y="1290621"/>
                </a:lnTo>
                <a:lnTo>
                  <a:pt x="6330652" y="1290621"/>
                </a:lnTo>
                <a:lnTo>
                  <a:pt x="6330652" y="1481354"/>
                </a:lnTo>
                <a:close/>
                <a:moveTo>
                  <a:pt x="6648113" y="1478917"/>
                </a:moveTo>
                <a:lnTo>
                  <a:pt x="6833886" y="1478917"/>
                </a:lnTo>
                <a:lnTo>
                  <a:pt x="6833886" y="1293144"/>
                </a:lnTo>
                <a:lnTo>
                  <a:pt x="6648113" y="1293144"/>
                </a:lnTo>
                <a:lnTo>
                  <a:pt x="6648113" y="1478917"/>
                </a:lnTo>
                <a:close/>
                <a:moveTo>
                  <a:pt x="6964119" y="1477891"/>
                </a:moveTo>
                <a:lnTo>
                  <a:pt x="7147926" y="1477891"/>
                </a:lnTo>
                <a:lnTo>
                  <a:pt x="7147926" y="1294084"/>
                </a:lnTo>
                <a:lnTo>
                  <a:pt x="6964119" y="1294084"/>
                </a:lnTo>
                <a:lnTo>
                  <a:pt x="6964119" y="1477891"/>
                </a:lnTo>
                <a:close/>
                <a:moveTo>
                  <a:pt x="7601050" y="1471007"/>
                </a:moveTo>
                <a:lnTo>
                  <a:pt x="7771046" y="1471007"/>
                </a:lnTo>
                <a:lnTo>
                  <a:pt x="7771046" y="1301011"/>
                </a:lnTo>
                <a:lnTo>
                  <a:pt x="7601050" y="1301011"/>
                </a:lnTo>
                <a:lnTo>
                  <a:pt x="7601050" y="1471007"/>
                </a:lnTo>
                <a:close/>
                <a:moveTo>
                  <a:pt x="7924453" y="1462584"/>
                </a:moveTo>
                <a:lnTo>
                  <a:pt x="8077647" y="1462584"/>
                </a:lnTo>
                <a:lnTo>
                  <a:pt x="8077647" y="1309391"/>
                </a:lnTo>
                <a:lnTo>
                  <a:pt x="7924453" y="1309391"/>
                </a:lnTo>
                <a:lnTo>
                  <a:pt x="7924453" y="1462584"/>
                </a:lnTo>
                <a:close/>
                <a:moveTo>
                  <a:pt x="8573227" y="1443814"/>
                </a:moveTo>
                <a:lnTo>
                  <a:pt x="8688837" y="1443814"/>
                </a:lnTo>
                <a:lnTo>
                  <a:pt x="8688837" y="1328203"/>
                </a:lnTo>
                <a:lnTo>
                  <a:pt x="8573227" y="1328203"/>
                </a:lnTo>
                <a:lnTo>
                  <a:pt x="8573227" y="1443814"/>
                </a:lnTo>
                <a:close/>
                <a:moveTo>
                  <a:pt x="0" y="1826990"/>
                </a:moveTo>
                <a:lnTo>
                  <a:pt x="252002" y="1826990"/>
                </a:lnTo>
                <a:lnTo>
                  <a:pt x="252002" y="1574988"/>
                </a:lnTo>
                <a:lnTo>
                  <a:pt x="0" y="1574988"/>
                </a:lnTo>
                <a:lnTo>
                  <a:pt x="0" y="1826990"/>
                </a:lnTo>
                <a:close/>
                <a:moveTo>
                  <a:pt x="315023" y="1826990"/>
                </a:moveTo>
                <a:lnTo>
                  <a:pt x="567025" y="1826990"/>
                </a:lnTo>
                <a:lnTo>
                  <a:pt x="567025" y="1574988"/>
                </a:lnTo>
                <a:lnTo>
                  <a:pt x="315023" y="1574988"/>
                </a:lnTo>
                <a:lnTo>
                  <a:pt x="315023" y="1826990"/>
                </a:lnTo>
                <a:close/>
                <a:moveTo>
                  <a:pt x="630004" y="1826990"/>
                </a:moveTo>
                <a:lnTo>
                  <a:pt x="882005" y="1826990"/>
                </a:lnTo>
                <a:lnTo>
                  <a:pt x="882005" y="1574988"/>
                </a:lnTo>
                <a:lnTo>
                  <a:pt x="630004" y="1574988"/>
                </a:lnTo>
                <a:lnTo>
                  <a:pt x="630004" y="1826990"/>
                </a:lnTo>
                <a:close/>
                <a:moveTo>
                  <a:pt x="944985" y="1826990"/>
                </a:moveTo>
                <a:lnTo>
                  <a:pt x="1196986" y="1826990"/>
                </a:lnTo>
                <a:lnTo>
                  <a:pt x="1196986" y="1574988"/>
                </a:lnTo>
                <a:lnTo>
                  <a:pt x="944985" y="1574988"/>
                </a:lnTo>
                <a:lnTo>
                  <a:pt x="944985" y="1826990"/>
                </a:lnTo>
                <a:close/>
                <a:moveTo>
                  <a:pt x="1260008" y="1826990"/>
                </a:moveTo>
                <a:lnTo>
                  <a:pt x="1512009" y="1826990"/>
                </a:lnTo>
                <a:lnTo>
                  <a:pt x="1512009" y="1574988"/>
                </a:lnTo>
                <a:lnTo>
                  <a:pt x="1260008" y="1574988"/>
                </a:lnTo>
                <a:lnTo>
                  <a:pt x="1260008" y="1826990"/>
                </a:lnTo>
                <a:close/>
                <a:moveTo>
                  <a:pt x="1574988" y="1826990"/>
                </a:moveTo>
                <a:lnTo>
                  <a:pt x="1826990" y="1826990"/>
                </a:lnTo>
                <a:lnTo>
                  <a:pt x="1826990" y="1574988"/>
                </a:lnTo>
                <a:lnTo>
                  <a:pt x="1574988" y="1574988"/>
                </a:lnTo>
                <a:lnTo>
                  <a:pt x="1574988" y="1826990"/>
                </a:lnTo>
                <a:close/>
                <a:moveTo>
                  <a:pt x="1890012" y="1826990"/>
                </a:moveTo>
                <a:lnTo>
                  <a:pt x="2142013" y="1826990"/>
                </a:lnTo>
                <a:lnTo>
                  <a:pt x="2142013" y="1574988"/>
                </a:lnTo>
                <a:lnTo>
                  <a:pt x="1890012" y="1574988"/>
                </a:lnTo>
                <a:lnTo>
                  <a:pt x="1890012" y="1826990"/>
                </a:lnTo>
                <a:close/>
                <a:moveTo>
                  <a:pt x="2204992" y="1826990"/>
                </a:moveTo>
                <a:lnTo>
                  <a:pt x="2456994" y="1826990"/>
                </a:lnTo>
                <a:lnTo>
                  <a:pt x="2456994" y="1574988"/>
                </a:lnTo>
                <a:lnTo>
                  <a:pt x="2204992" y="1574988"/>
                </a:lnTo>
                <a:lnTo>
                  <a:pt x="2204992" y="1826990"/>
                </a:lnTo>
                <a:close/>
                <a:moveTo>
                  <a:pt x="2520016" y="1826990"/>
                </a:moveTo>
                <a:lnTo>
                  <a:pt x="2772017" y="1826990"/>
                </a:lnTo>
                <a:lnTo>
                  <a:pt x="2772017" y="1574988"/>
                </a:lnTo>
                <a:lnTo>
                  <a:pt x="2520016" y="1574988"/>
                </a:lnTo>
                <a:lnTo>
                  <a:pt x="2520016" y="1826990"/>
                </a:lnTo>
                <a:close/>
                <a:moveTo>
                  <a:pt x="2834996" y="1826990"/>
                </a:moveTo>
                <a:lnTo>
                  <a:pt x="3086998" y="1826990"/>
                </a:lnTo>
                <a:lnTo>
                  <a:pt x="3086998" y="1574988"/>
                </a:lnTo>
                <a:lnTo>
                  <a:pt x="2834996" y="1574988"/>
                </a:lnTo>
                <a:lnTo>
                  <a:pt x="2834996" y="1826990"/>
                </a:lnTo>
                <a:close/>
                <a:moveTo>
                  <a:pt x="3150020" y="1826990"/>
                </a:moveTo>
                <a:lnTo>
                  <a:pt x="3402021" y="1826990"/>
                </a:lnTo>
                <a:lnTo>
                  <a:pt x="3402021" y="1574988"/>
                </a:lnTo>
                <a:lnTo>
                  <a:pt x="3150020" y="1574988"/>
                </a:lnTo>
                <a:lnTo>
                  <a:pt x="3150020" y="1826990"/>
                </a:lnTo>
                <a:close/>
                <a:moveTo>
                  <a:pt x="3465000" y="1826990"/>
                </a:moveTo>
                <a:lnTo>
                  <a:pt x="3717002" y="1826990"/>
                </a:lnTo>
                <a:lnTo>
                  <a:pt x="3717002" y="1574988"/>
                </a:lnTo>
                <a:lnTo>
                  <a:pt x="3465000" y="1574988"/>
                </a:lnTo>
                <a:lnTo>
                  <a:pt x="3465000" y="1826990"/>
                </a:lnTo>
                <a:close/>
                <a:moveTo>
                  <a:pt x="3780023" y="1826990"/>
                </a:moveTo>
                <a:lnTo>
                  <a:pt x="4032025" y="1826990"/>
                </a:lnTo>
                <a:lnTo>
                  <a:pt x="4032025" y="1574988"/>
                </a:lnTo>
                <a:lnTo>
                  <a:pt x="3780023" y="1574988"/>
                </a:lnTo>
                <a:lnTo>
                  <a:pt x="3780023" y="1826990"/>
                </a:lnTo>
                <a:close/>
                <a:moveTo>
                  <a:pt x="4097484" y="1824553"/>
                </a:moveTo>
                <a:lnTo>
                  <a:pt x="4344526" y="1824553"/>
                </a:lnTo>
                <a:lnTo>
                  <a:pt x="4344526" y="1577511"/>
                </a:lnTo>
                <a:lnTo>
                  <a:pt x="4097484" y="1577511"/>
                </a:lnTo>
                <a:lnTo>
                  <a:pt x="4097484" y="1824553"/>
                </a:lnTo>
                <a:close/>
                <a:moveTo>
                  <a:pt x="4416954" y="1820106"/>
                </a:moveTo>
                <a:lnTo>
                  <a:pt x="4655103" y="1820106"/>
                </a:lnTo>
                <a:lnTo>
                  <a:pt x="4655103" y="1581958"/>
                </a:lnTo>
                <a:lnTo>
                  <a:pt x="4416954" y="1581958"/>
                </a:lnTo>
                <a:lnTo>
                  <a:pt x="4416954" y="1820106"/>
                </a:lnTo>
                <a:close/>
                <a:moveTo>
                  <a:pt x="4734885" y="1817114"/>
                </a:moveTo>
                <a:lnTo>
                  <a:pt x="4967133" y="1817114"/>
                </a:lnTo>
                <a:lnTo>
                  <a:pt x="4967133" y="1584865"/>
                </a:lnTo>
                <a:lnTo>
                  <a:pt x="4734885" y="1584865"/>
                </a:lnTo>
                <a:lnTo>
                  <a:pt x="4734885" y="1817114"/>
                </a:lnTo>
                <a:close/>
                <a:moveTo>
                  <a:pt x="5056321" y="1810700"/>
                </a:moveTo>
                <a:lnTo>
                  <a:pt x="5275701" y="1810700"/>
                </a:lnTo>
                <a:lnTo>
                  <a:pt x="5275701" y="1591321"/>
                </a:lnTo>
                <a:lnTo>
                  <a:pt x="5056321" y="1591321"/>
                </a:lnTo>
                <a:lnTo>
                  <a:pt x="5056321" y="1810700"/>
                </a:lnTo>
                <a:close/>
                <a:moveTo>
                  <a:pt x="5377758" y="1804287"/>
                </a:moveTo>
                <a:lnTo>
                  <a:pt x="5584310" y="1804287"/>
                </a:lnTo>
                <a:lnTo>
                  <a:pt x="5584310" y="1597734"/>
                </a:lnTo>
                <a:lnTo>
                  <a:pt x="5377758" y="1597734"/>
                </a:lnTo>
                <a:lnTo>
                  <a:pt x="5377758" y="1804287"/>
                </a:lnTo>
                <a:close/>
                <a:moveTo>
                  <a:pt x="5695219" y="1801807"/>
                </a:moveTo>
                <a:lnTo>
                  <a:pt x="5896811" y="1801807"/>
                </a:lnTo>
                <a:lnTo>
                  <a:pt x="5896811" y="1600214"/>
                </a:lnTo>
                <a:lnTo>
                  <a:pt x="5695219" y="1600214"/>
                </a:lnTo>
                <a:lnTo>
                  <a:pt x="5695219" y="1801807"/>
                </a:lnTo>
                <a:close/>
                <a:moveTo>
                  <a:pt x="6014175" y="1797831"/>
                </a:moveTo>
                <a:lnTo>
                  <a:pt x="6207858" y="1797831"/>
                </a:lnTo>
                <a:lnTo>
                  <a:pt x="6207858" y="1604148"/>
                </a:lnTo>
                <a:lnTo>
                  <a:pt x="6014175" y="1604148"/>
                </a:lnTo>
                <a:lnTo>
                  <a:pt x="6014175" y="1797831"/>
                </a:lnTo>
                <a:close/>
                <a:moveTo>
                  <a:pt x="6330182" y="1796847"/>
                </a:moveTo>
                <a:lnTo>
                  <a:pt x="6521898" y="1796847"/>
                </a:lnTo>
                <a:lnTo>
                  <a:pt x="6521898" y="1605131"/>
                </a:lnTo>
                <a:lnTo>
                  <a:pt x="6330182" y="1605131"/>
                </a:lnTo>
                <a:lnTo>
                  <a:pt x="6330182" y="1796847"/>
                </a:lnTo>
                <a:close/>
                <a:moveTo>
                  <a:pt x="6963606" y="1793384"/>
                </a:moveTo>
                <a:lnTo>
                  <a:pt x="7148396" y="1793384"/>
                </a:lnTo>
                <a:lnTo>
                  <a:pt x="7148396" y="1608594"/>
                </a:lnTo>
                <a:lnTo>
                  <a:pt x="6963606" y="1608594"/>
                </a:lnTo>
                <a:lnTo>
                  <a:pt x="6963606" y="1793384"/>
                </a:lnTo>
                <a:close/>
                <a:moveTo>
                  <a:pt x="7281580" y="1790434"/>
                </a:moveTo>
                <a:lnTo>
                  <a:pt x="7460469" y="1790434"/>
                </a:lnTo>
                <a:lnTo>
                  <a:pt x="7460469" y="1611545"/>
                </a:lnTo>
                <a:lnTo>
                  <a:pt x="7281580" y="1611545"/>
                </a:lnTo>
                <a:lnTo>
                  <a:pt x="7281580" y="1790434"/>
                </a:lnTo>
                <a:close/>
                <a:moveTo>
                  <a:pt x="7921973" y="1780044"/>
                </a:moveTo>
                <a:lnTo>
                  <a:pt x="8080083" y="1780044"/>
                </a:lnTo>
                <a:lnTo>
                  <a:pt x="8080083" y="1621934"/>
                </a:lnTo>
                <a:lnTo>
                  <a:pt x="7921973" y="1621934"/>
                </a:lnTo>
                <a:lnTo>
                  <a:pt x="7921973" y="1780044"/>
                </a:lnTo>
                <a:close/>
                <a:moveTo>
                  <a:pt x="8570233" y="1761788"/>
                </a:moveTo>
                <a:lnTo>
                  <a:pt x="8691788" y="1761788"/>
                </a:lnTo>
                <a:lnTo>
                  <a:pt x="8691788" y="1640234"/>
                </a:lnTo>
                <a:lnTo>
                  <a:pt x="8570233" y="1640234"/>
                </a:lnTo>
                <a:lnTo>
                  <a:pt x="8570233" y="1761788"/>
                </a:lnTo>
                <a:close/>
                <a:moveTo>
                  <a:pt x="9223497" y="1738571"/>
                </a:moveTo>
                <a:lnTo>
                  <a:pt x="9298618" y="1738571"/>
                </a:lnTo>
                <a:lnTo>
                  <a:pt x="9298618" y="1663450"/>
                </a:lnTo>
                <a:lnTo>
                  <a:pt x="9223497" y="1663450"/>
                </a:lnTo>
                <a:lnTo>
                  <a:pt x="9223497" y="1738571"/>
                </a:lnTo>
                <a:close/>
                <a:moveTo>
                  <a:pt x="0" y="2142013"/>
                </a:moveTo>
                <a:lnTo>
                  <a:pt x="252002" y="2142013"/>
                </a:lnTo>
                <a:lnTo>
                  <a:pt x="252002" y="1890012"/>
                </a:lnTo>
                <a:lnTo>
                  <a:pt x="0" y="1890012"/>
                </a:lnTo>
                <a:lnTo>
                  <a:pt x="0" y="2142013"/>
                </a:lnTo>
                <a:close/>
                <a:moveTo>
                  <a:pt x="315023" y="2142013"/>
                </a:moveTo>
                <a:lnTo>
                  <a:pt x="567025" y="2142013"/>
                </a:lnTo>
                <a:lnTo>
                  <a:pt x="567025" y="1890012"/>
                </a:lnTo>
                <a:lnTo>
                  <a:pt x="315023" y="1890012"/>
                </a:lnTo>
                <a:lnTo>
                  <a:pt x="315023" y="2142013"/>
                </a:lnTo>
                <a:close/>
                <a:moveTo>
                  <a:pt x="630004" y="2142013"/>
                </a:moveTo>
                <a:lnTo>
                  <a:pt x="882005" y="2142013"/>
                </a:lnTo>
                <a:lnTo>
                  <a:pt x="882005" y="1890012"/>
                </a:lnTo>
                <a:lnTo>
                  <a:pt x="630004" y="1890012"/>
                </a:lnTo>
                <a:lnTo>
                  <a:pt x="630004" y="2142013"/>
                </a:lnTo>
                <a:close/>
                <a:moveTo>
                  <a:pt x="944985" y="2142013"/>
                </a:moveTo>
                <a:lnTo>
                  <a:pt x="1196986" y="2142013"/>
                </a:lnTo>
                <a:lnTo>
                  <a:pt x="1196986" y="1890012"/>
                </a:lnTo>
                <a:lnTo>
                  <a:pt x="944985" y="1890012"/>
                </a:lnTo>
                <a:lnTo>
                  <a:pt x="944985" y="2142013"/>
                </a:lnTo>
                <a:close/>
                <a:moveTo>
                  <a:pt x="1260008" y="2142013"/>
                </a:moveTo>
                <a:lnTo>
                  <a:pt x="1512009" y="2142013"/>
                </a:lnTo>
                <a:lnTo>
                  <a:pt x="1512009" y="1890012"/>
                </a:lnTo>
                <a:lnTo>
                  <a:pt x="1260008" y="1890012"/>
                </a:lnTo>
                <a:lnTo>
                  <a:pt x="1260008" y="2142013"/>
                </a:lnTo>
                <a:close/>
                <a:moveTo>
                  <a:pt x="1574988" y="2142013"/>
                </a:moveTo>
                <a:lnTo>
                  <a:pt x="1826990" y="2142013"/>
                </a:lnTo>
                <a:lnTo>
                  <a:pt x="1826990" y="1890012"/>
                </a:lnTo>
                <a:lnTo>
                  <a:pt x="1574988" y="1890012"/>
                </a:lnTo>
                <a:lnTo>
                  <a:pt x="1574988" y="2142013"/>
                </a:lnTo>
                <a:close/>
                <a:moveTo>
                  <a:pt x="1890012" y="2142013"/>
                </a:moveTo>
                <a:lnTo>
                  <a:pt x="2142013" y="2142013"/>
                </a:lnTo>
                <a:lnTo>
                  <a:pt x="2142013" y="1890012"/>
                </a:lnTo>
                <a:lnTo>
                  <a:pt x="1890012" y="1890012"/>
                </a:lnTo>
                <a:lnTo>
                  <a:pt x="1890012" y="2142013"/>
                </a:lnTo>
                <a:close/>
                <a:moveTo>
                  <a:pt x="2204992" y="2142013"/>
                </a:moveTo>
                <a:lnTo>
                  <a:pt x="2456994" y="2142013"/>
                </a:lnTo>
                <a:lnTo>
                  <a:pt x="2456994" y="1890012"/>
                </a:lnTo>
                <a:lnTo>
                  <a:pt x="2204992" y="1890012"/>
                </a:lnTo>
                <a:lnTo>
                  <a:pt x="2204992" y="2142013"/>
                </a:lnTo>
                <a:close/>
                <a:moveTo>
                  <a:pt x="2520016" y="2142013"/>
                </a:moveTo>
                <a:lnTo>
                  <a:pt x="2772017" y="2142013"/>
                </a:lnTo>
                <a:lnTo>
                  <a:pt x="2772017" y="1890012"/>
                </a:lnTo>
                <a:lnTo>
                  <a:pt x="2520016" y="1890012"/>
                </a:lnTo>
                <a:lnTo>
                  <a:pt x="2520016" y="2142013"/>
                </a:lnTo>
                <a:close/>
                <a:moveTo>
                  <a:pt x="2834996" y="2142013"/>
                </a:moveTo>
                <a:lnTo>
                  <a:pt x="3086998" y="2142013"/>
                </a:lnTo>
                <a:lnTo>
                  <a:pt x="3086998" y="1890012"/>
                </a:lnTo>
                <a:lnTo>
                  <a:pt x="2834996" y="1890012"/>
                </a:lnTo>
                <a:lnTo>
                  <a:pt x="2834996" y="2142013"/>
                </a:lnTo>
                <a:close/>
                <a:moveTo>
                  <a:pt x="3150020" y="2142013"/>
                </a:moveTo>
                <a:lnTo>
                  <a:pt x="3402021" y="2142013"/>
                </a:lnTo>
                <a:lnTo>
                  <a:pt x="3402021" y="1890012"/>
                </a:lnTo>
                <a:lnTo>
                  <a:pt x="3150020" y="1890012"/>
                </a:lnTo>
                <a:lnTo>
                  <a:pt x="3150020" y="2142013"/>
                </a:lnTo>
                <a:close/>
                <a:moveTo>
                  <a:pt x="3465000" y="2142013"/>
                </a:moveTo>
                <a:lnTo>
                  <a:pt x="3717002" y="2142013"/>
                </a:lnTo>
                <a:lnTo>
                  <a:pt x="3717002" y="1890012"/>
                </a:lnTo>
                <a:lnTo>
                  <a:pt x="3465000" y="1890012"/>
                </a:lnTo>
                <a:lnTo>
                  <a:pt x="3465000" y="2142013"/>
                </a:lnTo>
                <a:close/>
                <a:moveTo>
                  <a:pt x="3780023" y="2142013"/>
                </a:moveTo>
                <a:lnTo>
                  <a:pt x="4032025" y="2142013"/>
                </a:lnTo>
                <a:lnTo>
                  <a:pt x="4032025" y="1890012"/>
                </a:lnTo>
                <a:lnTo>
                  <a:pt x="3780023" y="1890012"/>
                </a:lnTo>
                <a:lnTo>
                  <a:pt x="3780023" y="2142013"/>
                </a:lnTo>
                <a:close/>
                <a:moveTo>
                  <a:pt x="4096971" y="2140047"/>
                </a:moveTo>
                <a:lnTo>
                  <a:pt x="4345039" y="2140047"/>
                </a:lnTo>
                <a:lnTo>
                  <a:pt x="4345039" y="1891979"/>
                </a:lnTo>
                <a:lnTo>
                  <a:pt x="4096971" y="1891979"/>
                </a:lnTo>
                <a:lnTo>
                  <a:pt x="4096971" y="2140047"/>
                </a:lnTo>
                <a:close/>
                <a:moveTo>
                  <a:pt x="4416441" y="2135600"/>
                </a:moveTo>
                <a:lnTo>
                  <a:pt x="4655573" y="2135600"/>
                </a:lnTo>
                <a:lnTo>
                  <a:pt x="4655573" y="1896468"/>
                </a:lnTo>
                <a:lnTo>
                  <a:pt x="4416441" y="1896468"/>
                </a:lnTo>
                <a:lnTo>
                  <a:pt x="4416441" y="2135600"/>
                </a:lnTo>
                <a:close/>
                <a:moveTo>
                  <a:pt x="4734885" y="2132137"/>
                </a:moveTo>
                <a:lnTo>
                  <a:pt x="4967133" y="2132137"/>
                </a:lnTo>
                <a:lnTo>
                  <a:pt x="4967133" y="1899888"/>
                </a:lnTo>
                <a:lnTo>
                  <a:pt x="4734885" y="1899888"/>
                </a:lnTo>
                <a:lnTo>
                  <a:pt x="4734885" y="2132137"/>
                </a:lnTo>
                <a:close/>
                <a:moveTo>
                  <a:pt x="5056321" y="2125681"/>
                </a:moveTo>
                <a:lnTo>
                  <a:pt x="5275701" y="2125681"/>
                </a:lnTo>
                <a:lnTo>
                  <a:pt x="5275701" y="1906302"/>
                </a:lnTo>
                <a:lnTo>
                  <a:pt x="5056321" y="1906302"/>
                </a:lnTo>
                <a:lnTo>
                  <a:pt x="5056321" y="2125681"/>
                </a:lnTo>
                <a:close/>
                <a:moveTo>
                  <a:pt x="5377758" y="2119268"/>
                </a:moveTo>
                <a:lnTo>
                  <a:pt x="5584310" y="2119268"/>
                </a:lnTo>
                <a:lnTo>
                  <a:pt x="5584310" y="1912715"/>
                </a:lnTo>
                <a:lnTo>
                  <a:pt x="5377758" y="1912715"/>
                </a:lnTo>
                <a:lnTo>
                  <a:pt x="5377758" y="2119268"/>
                </a:lnTo>
                <a:close/>
                <a:moveTo>
                  <a:pt x="5695219" y="2116788"/>
                </a:moveTo>
                <a:lnTo>
                  <a:pt x="5896811" y="2116788"/>
                </a:lnTo>
                <a:lnTo>
                  <a:pt x="5896811" y="1915195"/>
                </a:lnTo>
                <a:lnTo>
                  <a:pt x="5695219" y="1915195"/>
                </a:lnTo>
                <a:lnTo>
                  <a:pt x="5695219" y="2116788"/>
                </a:lnTo>
                <a:close/>
                <a:moveTo>
                  <a:pt x="6014175" y="2112854"/>
                </a:moveTo>
                <a:lnTo>
                  <a:pt x="6207858" y="2112854"/>
                </a:lnTo>
                <a:lnTo>
                  <a:pt x="6207858" y="1919171"/>
                </a:lnTo>
                <a:lnTo>
                  <a:pt x="6014175" y="1919171"/>
                </a:lnTo>
                <a:lnTo>
                  <a:pt x="6014175" y="2112854"/>
                </a:lnTo>
                <a:close/>
                <a:moveTo>
                  <a:pt x="6330182" y="2111871"/>
                </a:moveTo>
                <a:lnTo>
                  <a:pt x="6521898" y="2111871"/>
                </a:lnTo>
                <a:lnTo>
                  <a:pt x="6521898" y="1920155"/>
                </a:lnTo>
                <a:lnTo>
                  <a:pt x="6330182" y="1920155"/>
                </a:lnTo>
                <a:lnTo>
                  <a:pt x="6330182" y="2111871"/>
                </a:lnTo>
                <a:close/>
                <a:moveTo>
                  <a:pt x="6647643" y="2109391"/>
                </a:moveTo>
                <a:lnTo>
                  <a:pt x="6834399" y="2109391"/>
                </a:lnTo>
                <a:lnTo>
                  <a:pt x="6834399" y="1922634"/>
                </a:lnTo>
                <a:lnTo>
                  <a:pt x="6647643" y="1922634"/>
                </a:lnTo>
                <a:lnTo>
                  <a:pt x="6647643" y="2109391"/>
                </a:lnTo>
                <a:close/>
                <a:moveTo>
                  <a:pt x="6963606" y="2108408"/>
                </a:moveTo>
                <a:lnTo>
                  <a:pt x="7148396" y="2108408"/>
                </a:lnTo>
                <a:lnTo>
                  <a:pt x="7148396" y="1923618"/>
                </a:lnTo>
                <a:lnTo>
                  <a:pt x="6963606" y="1923618"/>
                </a:lnTo>
                <a:lnTo>
                  <a:pt x="6963606" y="2108408"/>
                </a:lnTo>
                <a:close/>
                <a:moveTo>
                  <a:pt x="7281580" y="2105457"/>
                </a:moveTo>
                <a:lnTo>
                  <a:pt x="7460469" y="2105457"/>
                </a:lnTo>
                <a:lnTo>
                  <a:pt x="7460469" y="1926568"/>
                </a:lnTo>
                <a:lnTo>
                  <a:pt x="7281580" y="1926568"/>
                </a:lnTo>
                <a:lnTo>
                  <a:pt x="7281580" y="2105457"/>
                </a:lnTo>
                <a:close/>
                <a:moveTo>
                  <a:pt x="7599040" y="2102978"/>
                </a:moveTo>
                <a:lnTo>
                  <a:pt x="7772970" y="2102978"/>
                </a:lnTo>
                <a:lnTo>
                  <a:pt x="7772970" y="1929048"/>
                </a:lnTo>
                <a:lnTo>
                  <a:pt x="7599040" y="1929048"/>
                </a:lnTo>
                <a:lnTo>
                  <a:pt x="7599040" y="2102978"/>
                </a:lnTo>
                <a:close/>
                <a:moveTo>
                  <a:pt x="7921973" y="2095068"/>
                </a:moveTo>
                <a:lnTo>
                  <a:pt x="8080083" y="2095068"/>
                </a:lnTo>
                <a:lnTo>
                  <a:pt x="8080083" y="1936958"/>
                </a:lnTo>
                <a:lnTo>
                  <a:pt x="7921973" y="1936958"/>
                </a:lnTo>
                <a:lnTo>
                  <a:pt x="7921973" y="2095068"/>
                </a:lnTo>
                <a:close/>
                <a:moveTo>
                  <a:pt x="8569250" y="2077752"/>
                </a:moveTo>
                <a:lnTo>
                  <a:pt x="8692771" y="2077752"/>
                </a:lnTo>
                <a:lnTo>
                  <a:pt x="8692771" y="1954231"/>
                </a:lnTo>
                <a:lnTo>
                  <a:pt x="8569250" y="1954231"/>
                </a:lnTo>
                <a:lnTo>
                  <a:pt x="8569250" y="2077752"/>
                </a:lnTo>
                <a:close/>
                <a:moveTo>
                  <a:pt x="0" y="2456994"/>
                </a:moveTo>
                <a:lnTo>
                  <a:pt x="252002" y="2456994"/>
                </a:lnTo>
                <a:lnTo>
                  <a:pt x="252002" y="2204992"/>
                </a:lnTo>
                <a:lnTo>
                  <a:pt x="0" y="2204992"/>
                </a:lnTo>
                <a:lnTo>
                  <a:pt x="0" y="2456994"/>
                </a:lnTo>
                <a:close/>
                <a:moveTo>
                  <a:pt x="315023" y="2456994"/>
                </a:moveTo>
                <a:lnTo>
                  <a:pt x="567025" y="2456994"/>
                </a:lnTo>
                <a:lnTo>
                  <a:pt x="567025" y="2204992"/>
                </a:lnTo>
                <a:lnTo>
                  <a:pt x="315023" y="2204992"/>
                </a:lnTo>
                <a:lnTo>
                  <a:pt x="315023" y="2456994"/>
                </a:lnTo>
                <a:close/>
                <a:moveTo>
                  <a:pt x="630004" y="2456994"/>
                </a:moveTo>
                <a:lnTo>
                  <a:pt x="882005" y="2456994"/>
                </a:lnTo>
                <a:lnTo>
                  <a:pt x="882005" y="2204992"/>
                </a:lnTo>
                <a:lnTo>
                  <a:pt x="630004" y="2204992"/>
                </a:lnTo>
                <a:lnTo>
                  <a:pt x="630004" y="2456994"/>
                </a:lnTo>
                <a:close/>
                <a:moveTo>
                  <a:pt x="944985" y="2456994"/>
                </a:moveTo>
                <a:lnTo>
                  <a:pt x="1196986" y="2456994"/>
                </a:lnTo>
                <a:lnTo>
                  <a:pt x="1196986" y="2204992"/>
                </a:lnTo>
                <a:lnTo>
                  <a:pt x="944985" y="2204992"/>
                </a:lnTo>
                <a:lnTo>
                  <a:pt x="944985" y="2456994"/>
                </a:lnTo>
                <a:close/>
                <a:moveTo>
                  <a:pt x="1260008" y="2456994"/>
                </a:moveTo>
                <a:lnTo>
                  <a:pt x="1512009" y="2456994"/>
                </a:lnTo>
                <a:lnTo>
                  <a:pt x="1512009" y="2204992"/>
                </a:lnTo>
                <a:lnTo>
                  <a:pt x="1260008" y="2204992"/>
                </a:lnTo>
                <a:lnTo>
                  <a:pt x="1260008" y="2456994"/>
                </a:lnTo>
                <a:close/>
                <a:moveTo>
                  <a:pt x="1574988" y="2456994"/>
                </a:moveTo>
                <a:lnTo>
                  <a:pt x="1826990" y="2456994"/>
                </a:lnTo>
                <a:lnTo>
                  <a:pt x="1826990" y="2204992"/>
                </a:lnTo>
                <a:lnTo>
                  <a:pt x="1574988" y="2204992"/>
                </a:lnTo>
                <a:lnTo>
                  <a:pt x="1574988" y="2456994"/>
                </a:lnTo>
                <a:close/>
                <a:moveTo>
                  <a:pt x="1890012" y="2456994"/>
                </a:moveTo>
                <a:lnTo>
                  <a:pt x="2142013" y="2456994"/>
                </a:lnTo>
                <a:lnTo>
                  <a:pt x="2142013" y="2204992"/>
                </a:lnTo>
                <a:lnTo>
                  <a:pt x="1890012" y="2204992"/>
                </a:lnTo>
                <a:lnTo>
                  <a:pt x="1890012" y="2456994"/>
                </a:lnTo>
                <a:close/>
                <a:moveTo>
                  <a:pt x="2204992" y="2456994"/>
                </a:moveTo>
                <a:lnTo>
                  <a:pt x="2456994" y="2456994"/>
                </a:lnTo>
                <a:lnTo>
                  <a:pt x="2456994" y="2204992"/>
                </a:lnTo>
                <a:lnTo>
                  <a:pt x="2204992" y="2204992"/>
                </a:lnTo>
                <a:lnTo>
                  <a:pt x="2204992" y="2456994"/>
                </a:lnTo>
                <a:close/>
                <a:moveTo>
                  <a:pt x="2520016" y="2456994"/>
                </a:moveTo>
                <a:lnTo>
                  <a:pt x="2772017" y="2456994"/>
                </a:lnTo>
                <a:lnTo>
                  <a:pt x="2772017" y="2204992"/>
                </a:lnTo>
                <a:lnTo>
                  <a:pt x="2520016" y="2204992"/>
                </a:lnTo>
                <a:lnTo>
                  <a:pt x="2520016" y="2456994"/>
                </a:lnTo>
                <a:close/>
                <a:moveTo>
                  <a:pt x="2834996" y="2456994"/>
                </a:moveTo>
                <a:lnTo>
                  <a:pt x="3086998" y="2456994"/>
                </a:lnTo>
                <a:lnTo>
                  <a:pt x="3086998" y="2204992"/>
                </a:lnTo>
                <a:lnTo>
                  <a:pt x="2834996" y="2204992"/>
                </a:lnTo>
                <a:lnTo>
                  <a:pt x="2834996" y="2456994"/>
                </a:lnTo>
                <a:close/>
                <a:moveTo>
                  <a:pt x="3150020" y="2456994"/>
                </a:moveTo>
                <a:lnTo>
                  <a:pt x="3402021" y="2456994"/>
                </a:lnTo>
                <a:lnTo>
                  <a:pt x="3402021" y="2204992"/>
                </a:lnTo>
                <a:lnTo>
                  <a:pt x="3150020" y="2204992"/>
                </a:lnTo>
                <a:lnTo>
                  <a:pt x="3150020" y="2456994"/>
                </a:lnTo>
                <a:close/>
                <a:moveTo>
                  <a:pt x="3465000" y="2456994"/>
                </a:moveTo>
                <a:lnTo>
                  <a:pt x="3717002" y="2456994"/>
                </a:lnTo>
                <a:lnTo>
                  <a:pt x="3717002" y="2204992"/>
                </a:lnTo>
                <a:lnTo>
                  <a:pt x="3465000" y="2204992"/>
                </a:lnTo>
                <a:lnTo>
                  <a:pt x="3465000" y="2456994"/>
                </a:lnTo>
                <a:close/>
                <a:moveTo>
                  <a:pt x="3780023" y="2456994"/>
                </a:moveTo>
                <a:lnTo>
                  <a:pt x="4032025" y="2456994"/>
                </a:lnTo>
                <a:lnTo>
                  <a:pt x="4032025" y="2204992"/>
                </a:lnTo>
                <a:lnTo>
                  <a:pt x="3780023" y="2204992"/>
                </a:lnTo>
                <a:lnTo>
                  <a:pt x="3780023" y="2456994"/>
                </a:lnTo>
                <a:close/>
                <a:moveTo>
                  <a:pt x="4096971" y="2455027"/>
                </a:moveTo>
                <a:lnTo>
                  <a:pt x="4345039" y="2455027"/>
                </a:lnTo>
                <a:lnTo>
                  <a:pt x="4345039" y="2206959"/>
                </a:lnTo>
                <a:lnTo>
                  <a:pt x="4096971" y="2206959"/>
                </a:lnTo>
                <a:lnTo>
                  <a:pt x="4096971" y="2455027"/>
                </a:lnTo>
                <a:close/>
                <a:moveTo>
                  <a:pt x="4416954" y="2450068"/>
                </a:moveTo>
                <a:lnTo>
                  <a:pt x="4655103" y="2450068"/>
                </a:lnTo>
                <a:lnTo>
                  <a:pt x="4655103" y="2211919"/>
                </a:lnTo>
                <a:lnTo>
                  <a:pt x="4416954" y="2211919"/>
                </a:lnTo>
                <a:lnTo>
                  <a:pt x="4416954" y="2450068"/>
                </a:lnTo>
                <a:close/>
                <a:moveTo>
                  <a:pt x="4734885" y="2447117"/>
                </a:moveTo>
                <a:lnTo>
                  <a:pt x="4967133" y="2447117"/>
                </a:lnTo>
                <a:lnTo>
                  <a:pt x="4967133" y="2214869"/>
                </a:lnTo>
                <a:lnTo>
                  <a:pt x="4734885" y="2214869"/>
                </a:lnTo>
                <a:lnTo>
                  <a:pt x="4734885" y="2447117"/>
                </a:lnTo>
                <a:close/>
                <a:moveTo>
                  <a:pt x="5056321" y="2440704"/>
                </a:moveTo>
                <a:lnTo>
                  <a:pt x="5275701" y="2440704"/>
                </a:lnTo>
                <a:lnTo>
                  <a:pt x="5275701" y="2221325"/>
                </a:lnTo>
                <a:lnTo>
                  <a:pt x="5056321" y="2221325"/>
                </a:lnTo>
                <a:lnTo>
                  <a:pt x="5056321" y="2440704"/>
                </a:lnTo>
                <a:close/>
                <a:moveTo>
                  <a:pt x="5377758" y="2434291"/>
                </a:moveTo>
                <a:lnTo>
                  <a:pt x="5584310" y="2434291"/>
                </a:lnTo>
                <a:lnTo>
                  <a:pt x="5584310" y="2227738"/>
                </a:lnTo>
                <a:lnTo>
                  <a:pt x="5377758" y="2227738"/>
                </a:lnTo>
                <a:lnTo>
                  <a:pt x="5377758" y="2434291"/>
                </a:lnTo>
                <a:close/>
                <a:moveTo>
                  <a:pt x="5695732" y="2431298"/>
                </a:moveTo>
                <a:lnTo>
                  <a:pt x="5896341" y="2431298"/>
                </a:lnTo>
                <a:lnTo>
                  <a:pt x="5896341" y="2230689"/>
                </a:lnTo>
                <a:lnTo>
                  <a:pt x="5695732" y="2230689"/>
                </a:lnTo>
                <a:lnTo>
                  <a:pt x="5695732" y="2431298"/>
                </a:lnTo>
                <a:close/>
                <a:moveTo>
                  <a:pt x="6014175" y="2427835"/>
                </a:moveTo>
                <a:lnTo>
                  <a:pt x="6207858" y="2427835"/>
                </a:lnTo>
                <a:lnTo>
                  <a:pt x="6207858" y="2234152"/>
                </a:lnTo>
                <a:lnTo>
                  <a:pt x="6014175" y="2234152"/>
                </a:lnTo>
                <a:lnTo>
                  <a:pt x="6014175" y="2427835"/>
                </a:lnTo>
                <a:close/>
                <a:moveTo>
                  <a:pt x="6330182" y="2426851"/>
                </a:moveTo>
                <a:lnTo>
                  <a:pt x="6521898" y="2426851"/>
                </a:lnTo>
                <a:lnTo>
                  <a:pt x="6521898" y="2235135"/>
                </a:lnTo>
                <a:lnTo>
                  <a:pt x="6330182" y="2235135"/>
                </a:lnTo>
                <a:lnTo>
                  <a:pt x="6330182" y="2426851"/>
                </a:lnTo>
                <a:close/>
                <a:moveTo>
                  <a:pt x="6963606" y="2423388"/>
                </a:moveTo>
                <a:lnTo>
                  <a:pt x="7148396" y="2423388"/>
                </a:lnTo>
                <a:lnTo>
                  <a:pt x="7148396" y="2238598"/>
                </a:lnTo>
                <a:lnTo>
                  <a:pt x="6963606" y="2238598"/>
                </a:lnTo>
                <a:lnTo>
                  <a:pt x="6963606" y="2423388"/>
                </a:lnTo>
                <a:close/>
                <a:moveTo>
                  <a:pt x="7599553" y="2417488"/>
                </a:moveTo>
                <a:lnTo>
                  <a:pt x="7772500" y="2417488"/>
                </a:lnTo>
                <a:lnTo>
                  <a:pt x="7772500" y="2244541"/>
                </a:lnTo>
                <a:lnTo>
                  <a:pt x="7599553" y="2244541"/>
                </a:lnTo>
                <a:lnTo>
                  <a:pt x="7599553" y="2417488"/>
                </a:lnTo>
                <a:close/>
                <a:moveTo>
                  <a:pt x="8241914" y="2405132"/>
                </a:moveTo>
                <a:lnTo>
                  <a:pt x="8390147" y="2405132"/>
                </a:lnTo>
                <a:lnTo>
                  <a:pt x="8390147" y="2256898"/>
                </a:lnTo>
                <a:lnTo>
                  <a:pt x="8241914" y="2256898"/>
                </a:lnTo>
                <a:lnTo>
                  <a:pt x="8241914" y="2405132"/>
                </a:lnTo>
                <a:close/>
                <a:moveTo>
                  <a:pt x="8899580" y="2377469"/>
                </a:moveTo>
                <a:lnTo>
                  <a:pt x="8992488" y="2377469"/>
                </a:lnTo>
                <a:lnTo>
                  <a:pt x="8992488" y="2284561"/>
                </a:lnTo>
                <a:lnTo>
                  <a:pt x="8899580" y="2284561"/>
                </a:lnTo>
                <a:lnTo>
                  <a:pt x="8899580" y="2377469"/>
                </a:lnTo>
                <a:close/>
                <a:moveTo>
                  <a:pt x="0" y="2772018"/>
                </a:moveTo>
                <a:lnTo>
                  <a:pt x="252002" y="2772018"/>
                </a:lnTo>
                <a:lnTo>
                  <a:pt x="252002" y="2520016"/>
                </a:lnTo>
                <a:lnTo>
                  <a:pt x="0" y="2520016"/>
                </a:lnTo>
                <a:lnTo>
                  <a:pt x="0" y="2772018"/>
                </a:lnTo>
                <a:close/>
                <a:moveTo>
                  <a:pt x="315023" y="2772018"/>
                </a:moveTo>
                <a:lnTo>
                  <a:pt x="567025" y="2772018"/>
                </a:lnTo>
                <a:lnTo>
                  <a:pt x="567025" y="2520016"/>
                </a:lnTo>
                <a:lnTo>
                  <a:pt x="315023" y="2520016"/>
                </a:lnTo>
                <a:lnTo>
                  <a:pt x="315023" y="2772018"/>
                </a:lnTo>
                <a:close/>
                <a:moveTo>
                  <a:pt x="630004" y="2772018"/>
                </a:moveTo>
                <a:lnTo>
                  <a:pt x="882005" y="2772018"/>
                </a:lnTo>
                <a:lnTo>
                  <a:pt x="882005" y="2520016"/>
                </a:lnTo>
                <a:lnTo>
                  <a:pt x="630004" y="2520016"/>
                </a:lnTo>
                <a:lnTo>
                  <a:pt x="630004" y="2772018"/>
                </a:lnTo>
                <a:close/>
                <a:moveTo>
                  <a:pt x="944985" y="2772018"/>
                </a:moveTo>
                <a:lnTo>
                  <a:pt x="1196986" y="2772018"/>
                </a:lnTo>
                <a:lnTo>
                  <a:pt x="1196986" y="2520016"/>
                </a:lnTo>
                <a:lnTo>
                  <a:pt x="944985" y="2520016"/>
                </a:lnTo>
                <a:lnTo>
                  <a:pt x="944985" y="2772018"/>
                </a:lnTo>
                <a:close/>
                <a:moveTo>
                  <a:pt x="1260008" y="2772018"/>
                </a:moveTo>
                <a:lnTo>
                  <a:pt x="1512009" y="2772018"/>
                </a:lnTo>
                <a:lnTo>
                  <a:pt x="1512009" y="2520016"/>
                </a:lnTo>
                <a:lnTo>
                  <a:pt x="1260008" y="2520016"/>
                </a:lnTo>
                <a:lnTo>
                  <a:pt x="1260008" y="2772018"/>
                </a:lnTo>
                <a:close/>
                <a:moveTo>
                  <a:pt x="1574988" y="2772018"/>
                </a:moveTo>
                <a:lnTo>
                  <a:pt x="1826990" y="2772018"/>
                </a:lnTo>
                <a:lnTo>
                  <a:pt x="1826990" y="2520016"/>
                </a:lnTo>
                <a:lnTo>
                  <a:pt x="1574988" y="2520016"/>
                </a:lnTo>
                <a:lnTo>
                  <a:pt x="1574988" y="2772018"/>
                </a:lnTo>
                <a:close/>
                <a:moveTo>
                  <a:pt x="1890012" y="2772018"/>
                </a:moveTo>
                <a:lnTo>
                  <a:pt x="2142013" y="2772018"/>
                </a:lnTo>
                <a:lnTo>
                  <a:pt x="2142013" y="2520016"/>
                </a:lnTo>
                <a:lnTo>
                  <a:pt x="1890012" y="2520016"/>
                </a:lnTo>
                <a:lnTo>
                  <a:pt x="1890012" y="2772018"/>
                </a:lnTo>
                <a:close/>
                <a:moveTo>
                  <a:pt x="2204992" y="2772018"/>
                </a:moveTo>
                <a:lnTo>
                  <a:pt x="2456994" y="2772018"/>
                </a:lnTo>
                <a:lnTo>
                  <a:pt x="2456994" y="2520016"/>
                </a:lnTo>
                <a:lnTo>
                  <a:pt x="2204992" y="2520016"/>
                </a:lnTo>
                <a:lnTo>
                  <a:pt x="2204992" y="2772018"/>
                </a:lnTo>
                <a:close/>
                <a:moveTo>
                  <a:pt x="2520016" y="2772018"/>
                </a:moveTo>
                <a:lnTo>
                  <a:pt x="2772017" y="2772018"/>
                </a:lnTo>
                <a:lnTo>
                  <a:pt x="2772017" y="2520016"/>
                </a:lnTo>
                <a:lnTo>
                  <a:pt x="2520016" y="2520016"/>
                </a:lnTo>
                <a:lnTo>
                  <a:pt x="2520016" y="2772018"/>
                </a:lnTo>
                <a:close/>
                <a:moveTo>
                  <a:pt x="2834996" y="2772018"/>
                </a:moveTo>
                <a:lnTo>
                  <a:pt x="3086998" y="2772018"/>
                </a:lnTo>
                <a:lnTo>
                  <a:pt x="3086998" y="2520016"/>
                </a:lnTo>
                <a:lnTo>
                  <a:pt x="2834996" y="2520016"/>
                </a:lnTo>
                <a:lnTo>
                  <a:pt x="2834996" y="2772018"/>
                </a:lnTo>
                <a:close/>
                <a:moveTo>
                  <a:pt x="3150020" y="2772018"/>
                </a:moveTo>
                <a:lnTo>
                  <a:pt x="3402021" y="2772018"/>
                </a:lnTo>
                <a:lnTo>
                  <a:pt x="3402021" y="2520016"/>
                </a:lnTo>
                <a:lnTo>
                  <a:pt x="3150020" y="2520016"/>
                </a:lnTo>
                <a:lnTo>
                  <a:pt x="3150020" y="2772018"/>
                </a:lnTo>
                <a:close/>
                <a:moveTo>
                  <a:pt x="3465000" y="2772018"/>
                </a:moveTo>
                <a:lnTo>
                  <a:pt x="3717002" y="2772018"/>
                </a:lnTo>
                <a:lnTo>
                  <a:pt x="3717002" y="2520016"/>
                </a:lnTo>
                <a:lnTo>
                  <a:pt x="3465000" y="2520016"/>
                </a:lnTo>
                <a:lnTo>
                  <a:pt x="3465000" y="2772018"/>
                </a:lnTo>
                <a:close/>
                <a:moveTo>
                  <a:pt x="3780494" y="2771504"/>
                </a:moveTo>
                <a:lnTo>
                  <a:pt x="4031512" y="2771504"/>
                </a:lnTo>
                <a:lnTo>
                  <a:pt x="4031512" y="2520486"/>
                </a:lnTo>
                <a:lnTo>
                  <a:pt x="3780494" y="2520486"/>
                </a:lnTo>
                <a:lnTo>
                  <a:pt x="3780494" y="2771504"/>
                </a:lnTo>
                <a:close/>
                <a:moveTo>
                  <a:pt x="4097484" y="2769538"/>
                </a:moveTo>
                <a:lnTo>
                  <a:pt x="4344526" y="2769538"/>
                </a:lnTo>
                <a:lnTo>
                  <a:pt x="4344526" y="2522496"/>
                </a:lnTo>
                <a:lnTo>
                  <a:pt x="4097484" y="2522496"/>
                </a:lnTo>
                <a:lnTo>
                  <a:pt x="4097484" y="2769538"/>
                </a:lnTo>
                <a:close/>
                <a:moveTo>
                  <a:pt x="4417425" y="2764578"/>
                </a:moveTo>
                <a:lnTo>
                  <a:pt x="4654590" y="2764578"/>
                </a:lnTo>
                <a:lnTo>
                  <a:pt x="4654590" y="2527413"/>
                </a:lnTo>
                <a:lnTo>
                  <a:pt x="4417425" y="2527413"/>
                </a:lnTo>
                <a:lnTo>
                  <a:pt x="4417425" y="2764578"/>
                </a:lnTo>
                <a:close/>
                <a:moveTo>
                  <a:pt x="4735868" y="2761157"/>
                </a:moveTo>
                <a:lnTo>
                  <a:pt x="4966107" y="2761157"/>
                </a:lnTo>
                <a:lnTo>
                  <a:pt x="4966107" y="2530919"/>
                </a:lnTo>
                <a:lnTo>
                  <a:pt x="4735868" y="2530919"/>
                </a:lnTo>
                <a:lnTo>
                  <a:pt x="4735868" y="2761157"/>
                </a:lnTo>
                <a:close/>
                <a:moveTo>
                  <a:pt x="5057305" y="2754701"/>
                </a:moveTo>
                <a:lnTo>
                  <a:pt x="5274717" y="2754701"/>
                </a:lnTo>
                <a:lnTo>
                  <a:pt x="5274717" y="2537289"/>
                </a:lnTo>
                <a:lnTo>
                  <a:pt x="5057305" y="2537289"/>
                </a:lnTo>
                <a:lnTo>
                  <a:pt x="5057305" y="2754701"/>
                </a:lnTo>
                <a:close/>
                <a:moveTo>
                  <a:pt x="5378741" y="2748288"/>
                </a:moveTo>
                <a:lnTo>
                  <a:pt x="5583284" y="2748288"/>
                </a:lnTo>
                <a:lnTo>
                  <a:pt x="5583284" y="2543702"/>
                </a:lnTo>
                <a:lnTo>
                  <a:pt x="5378741" y="2543702"/>
                </a:lnTo>
                <a:lnTo>
                  <a:pt x="5378741" y="2748288"/>
                </a:lnTo>
                <a:close/>
                <a:moveTo>
                  <a:pt x="5696202" y="2745808"/>
                </a:moveTo>
                <a:lnTo>
                  <a:pt x="5895828" y="2745808"/>
                </a:lnTo>
                <a:lnTo>
                  <a:pt x="5895828" y="2546182"/>
                </a:lnTo>
                <a:lnTo>
                  <a:pt x="5696202" y="2546182"/>
                </a:lnTo>
                <a:lnTo>
                  <a:pt x="5696202" y="2745808"/>
                </a:lnTo>
                <a:close/>
                <a:moveTo>
                  <a:pt x="6014646" y="2742345"/>
                </a:moveTo>
                <a:lnTo>
                  <a:pt x="6207345" y="2742345"/>
                </a:lnTo>
                <a:lnTo>
                  <a:pt x="6207345" y="2549646"/>
                </a:lnTo>
                <a:lnTo>
                  <a:pt x="6014646" y="2549646"/>
                </a:lnTo>
                <a:lnTo>
                  <a:pt x="6014646" y="2742345"/>
                </a:lnTo>
                <a:close/>
                <a:moveTo>
                  <a:pt x="6331165" y="2740891"/>
                </a:moveTo>
                <a:lnTo>
                  <a:pt x="6520915" y="2740891"/>
                </a:lnTo>
                <a:lnTo>
                  <a:pt x="6520915" y="2551142"/>
                </a:lnTo>
                <a:lnTo>
                  <a:pt x="6331165" y="2551142"/>
                </a:lnTo>
                <a:lnTo>
                  <a:pt x="6331165" y="2740891"/>
                </a:lnTo>
                <a:close/>
                <a:moveTo>
                  <a:pt x="6648626" y="2738411"/>
                </a:moveTo>
                <a:lnTo>
                  <a:pt x="6833415" y="2738411"/>
                </a:lnTo>
                <a:lnTo>
                  <a:pt x="6833415" y="2553622"/>
                </a:lnTo>
                <a:lnTo>
                  <a:pt x="6648626" y="2553622"/>
                </a:lnTo>
                <a:lnTo>
                  <a:pt x="6648626" y="2738411"/>
                </a:lnTo>
                <a:close/>
                <a:moveTo>
                  <a:pt x="6965103" y="2736915"/>
                </a:moveTo>
                <a:lnTo>
                  <a:pt x="7146942" y="2736915"/>
                </a:lnTo>
                <a:lnTo>
                  <a:pt x="7146942" y="2555075"/>
                </a:lnTo>
                <a:lnTo>
                  <a:pt x="6965103" y="2555075"/>
                </a:lnTo>
                <a:lnTo>
                  <a:pt x="6965103" y="2736915"/>
                </a:lnTo>
                <a:close/>
                <a:moveTo>
                  <a:pt x="7284060" y="2732982"/>
                </a:moveTo>
                <a:lnTo>
                  <a:pt x="7457989" y="2732982"/>
                </a:lnTo>
                <a:lnTo>
                  <a:pt x="7457989" y="2559052"/>
                </a:lnTo>
                <a:lnTo>
                  <a:pt x="7284060" y="2559052"/>
                </a:lnTo>
                <a:lnTo>
                  <a:pt x="7284060" y="2732982"/>
                </a:lnTo>
                <a:close/>
                <a:moveTo>
                  <a:pt x="7602033" y="2729989"/>
                </a:moveTo>
                <a:lnTo>
                  <a:pt x="7770020" y="2729989"/>
                </a:lnTo>
                <a:lnTo>
                  <a:pt x="7770020" y="2562002"/>
                </a:lnTo>
                <a:lnTo>
                  <a:pt x="7602033" y="2562002"/>
                </a:lnTo>
                <a:lnTo>
                  <a:pt x="7602033" y="2729989"/>
                </a:lnTo>
                <a:close/>
                <a:moveTo>
                  <a:pt x="7924453" y="2722592"/>
                </a:moveTo>
                <a:lnTo>
                  <a:pt x="8077647" y="2722592"/>
                </a:lnTo>
                <a:lnTo>
                  <a:pt x="8077647" y="2569399"/>
                </a:lnTo>
                <a:lnTo>
                  <a:pt x="7924453" y="2569399"/>
                </a:lnTo>
                <a:lnTo>
                  <a:pt x="7924453" y="2722592"/>
                </a:lnTo>
                <a:close/>
                <a:moveTo>
                  <a:pt x="8571730" y="2705319"/>
                </a:moveTo>
                <a:lnTo>
                  <a:pt x="8690334" y="2705319"/>
                </a:lnTo>
                <a:lnTo>
                  <a:pt x="8690334" y="2586715"/>
                </a:lnTo>
                <a:lnTo>
                  <a:pt x="8571730" y="2586715"/>
                </a:lnTo>
                <a:lnTo>
                  <a:pt x="8571730" y="2705319"/>
                </a:lnTo>
                <a:close/>
                <a:moveTo>
                  <a:pt x="9223497" y="2683556"/>
                </a:moveTo>
                <a:lnTo>
                  <a:pt x="9298618" y="2683556"/>
                </a:lnTo>
                <a:lnTo>
                  <a:pt x="9298618" y="2608435"/>
                </a:lnTo>
                <a:lnTo>
                  <a:pt x="9223497" y="2608435"/>
                </a:lnTo>
                <a:lnTo>
                  <a:pt x="9223497" y="2683556"/>
                </a:lnTo>
                <a:close/>
                <a:moveTo>
                  <a:pt x="0" y="3086998"/>
                </a:moveTo>
                <a:lnTo>
                  <a:pt x="252002" y="3086998"/>
                </a:lnTo>
                <a:lnTo>
                  <a:pt x="252002" y="2834996"/>
                </a:lnTo>
                <a:lnTo>
                  <a:pt x="0" y="2834996"/>
                </a:lnTo>
                <a:lnTo>
                  <a:pt x="0" y="3086998"/>
                </a:lnTo>
                <a:close/>
                <a:moveTo>
                  <a:pt x="315023" y="3086998"/>
                </a:moveTo>
                <a:lnTo>
                  <a:pt x="567025" y="3086998"/>
                </a:lnTo>
                <a:lnTo>
                  <a:pt x="567025" y="2834996"/>
                </a:lnTo>
                <a:lnTo>
                  <a:pt x="315023" y="2834996"/>
                </a:lnTo>
                <a:lnTo>
                  <a:pt x="315023" y="3086998"/>
                </a:lnTo>
                <a:close/>
                <a:moveTo>
                  <a:pt x="630004" y="3086998"/>
                </a:moveTo>
                <a:lnTo>
                  <a:pt x="882005" y="3086998"/>
                </a:lnTo>
                <a:lnTo>
                  <a:pt x="882005" y="2834996"/>
                </a:lnTo>
                <a:lnTo>
                  <a:pt x="630004" y="2834996"/>
                </a:lnTo>
                <a:lnTo>
                  <a:pt x="630004" y="3086998"/>
                </a:lnTo>
                <a:close/>
                <a:moveTo>
                  <a:pt x="944985" y="3086998"/>
                </a:moveTo>
                <a:lnTo>
                  <a:pt x="1196986" y="3086998"/>
                </a:lnTo>
                <a:lnTo>
                  <a:pt x="1196986" y="2834996"/>
                </a:lnTo>
                <a:lnTo>
                  <a:pt x="944985" y="2834996"/>
                </a:lnTo>
                <a:lnTo>
                  <a:pt x="944985" y="3086998"/>
                </a:lnTo>
                <a:close/>
                <a:moveTo>
                  <a:pt x="1260008" y="3086998"/>
                </a:moveTo>
                <a:lnTo>
                  <a:pt x="1512009" y="3086998"/>
                </a:lnTo>
                <a:lnTo>
                  <a:pt x="1512009" y="2834996"/>
                </a:lnTo>
                <a:lnTo>
                  <a:pt x="1260008" y="2834996"/>
                </a:lnTo>
                <a:lnTo>
                  <a:pt x="1260008" y="3086998"/>
                </a:lnTo>
                <a:close/>
                <a:moveTo>
                  <a:pt x="1574988" y="3086998"/>
                </a:moveTo>
                <a:lnTo>
                  <a:pt x="1826990" y="3086998"/>
                </a:lnTo>
                <a:lnTo>
                  <a:pt x="1826990" y="2834996"/>
                </a:lnTo>
                <a:lnTo>
                  <a:pt x="1574988" y="2834996"/>
                </a:lnTo>
                <a:lnTo>
                  <a:pt x="1574988" y="3086998"/>
                </a:lnTo>
                <a:close/>
                <a:moveTo>
                  <a:pt x="1890012" y="3086998"/>
                </a:moveTo>
                <a:lnTo>
                  <a:pt x="2142013" y="3086998"/>
                </a:lnTo>
                <a:lnTo>
                  <a:pt x="2142013" y="2834996"/>
                </a:lnTo>
                <a:lnTo>
                  <a:pt x="1890012" y="2834996"/>
                </a:lnTo>
                <a:lnTo>
                  <a:pt x="1890012" y="3086998"/>
                </a:lnTo>
                <a:close/>
                <a:moveTo>
                  <a:pt x="2204992" y="3086998"/>
                </a:moveTo>
                <a:lnTo>
                  <a:pt x="2456994" y="3086998"/>
                </a:lnTo>
                <a:lnTo>
                  <a:pt x="2456994" y="2834996"/>
                </a:lnTo>
                <a:lnTo>
                  <a:pt x="2204992" y="2834996"/>
                </a:lnTo>
                <a:lnTo>
                  <a:pt x="2204992" y="3086998"/>
                </a:lnTo>
                <a:close/>
                <a:moveTo>
                  <a:pt x="2520016" y="3086998"/>
                </a:moveTo>
                <a:lnTo>
                  <a:pt x="2772017" y="3086998"/>
                </a:lnTo>
                <a:lnTo>
                  <a:pt x="2772017" y="2834996"/>
                </a:lnTo>
                <a:lnTo>
                  <a:pt x="2520016" y="2834996"/>
                </a:lnTo>
                <a:lnTo>
                  <a:pt x="2520016" y="3086998"/>
                </a:lnTo>
                <a:close/>
                <a:moveTo>
                  <a:pt x="2834996" y="3086998"/>
                </a:moveTo>
                <a:lnTo>
                  <a:pt x="3086998" y="3086998"/>
                </a:lnTo>
                <a:lnTo>
                  <a:pt x="3086998" y="2834996"/>
                </a:lnTo>
                <a:lnTo>
                  <a:pt x="2834996" y="2834996"/>
                </a:lnTo>
                <a:lnTo>
                  <a:pt x="2834996" y="3086998"/>
                </a:lnTo>
                <a:close/>
                <a:moveTo>
                  <a:pt x="3150020" y="3086998"/>
                </a:moveTo>
                <a:lnTo>
                  <a:pt x="3402021" y="3086998"/>
                </a:lnTo>
                <a:lnTo>
                  <a:pt x="3402021" y="2834996"/>
                </a:lnTo>
                <a:lnTo>
                  <a:pt x="3150020" y="2834996"/>
                </a:lnTo>
                <a:lnTo>
                  <a:pt x="3150020" y="3086998"/>
                </a:lnTo>
                <a:close/>
                <a:moveTo>
                  <a:pt x="3465000" y="3086998"/>
                </a:moveTo>
                <a:lnTo>
                  <a:pt x="3717002" y="3086998"/>
                </a:lnTo>
                <a:lnTo>
                  <a:pt x="3717002" y="2834996"/>
                </a:lnTo>
                <a:lnTo>
                  <a:pt x="3465000" y="2834996"/>
                </a:lnTo>
                <a:lnTo>
                  <a:pt x="3465000" y="3086998"/>
                </a:lnTo>
                <a:close/>
                <a:moveTo>
                  <a:pt x="3780494" y="3086528"/>
                </a:moveTo>
                <a:lnTo>
                  <a:pt x="4031512" y="3086528"/>
                </a:lnTo>
                <a:lnTo>
                  <a:pt x="4031512" y="2835509"/>
                </a:lnTo>
                <a:lnTo>
                  <a:pt x="3780494" y="2835509"/>
                </a:lnTo>
                <a:lnTo>
                  <a:pt x="3780494" y="3086528"/>
                </a:lnTo>
                <a:close/>
                <a:moveTo>
                  <a:pt x="4097997" y="3084048"/>
                </a:moveTo>
                <a:lnTo>
                  <a:pt x="4344056" y="3084048"/>
                </a:lnTo>
                <a:lnTo>
                  <a:pt x="4344056" y="2837989"/>
                </a:lnTo>
                <a:lnTo>
                  <a:pt x="4097997" y="2837989"/>
                </a:lnTo>
                <a:lnTo>
                  <a:pt x="4097997" y="3084048"/>
                </a:lnTo>
                <a:close/>
                <a:moveTo>
                  <a:pt x="4417938" y="3079088"/>
                </a:moveTo>
                <a:lnTo>
                  <a:pt x="4654120" y="3079088"/>
                </a:lnTo>
                <a:lnTo>
                  <a:pt x="4654120" y="2842906"/>
                </a:lnTo>
                <a:lnTo>
                  <a:pt x="4417938" y="2842906"/>
                </a:lnTo>
                <a:lnTo>
                  <a:pt x="4417938" y="3079088"/>
                </a:lnTo>
                <a:close/>
                <a:moveTo>
                  <a:pt x="4736894" y="3075155"/>
                </a:moveTo>
                <a:lnTo>
                  <a:pt x="4965167" y="3075155"/>
                </a:lnTo>
                <a:lnTo>
                  <a:pt x="4965167" y="2846882"/>
                </a:lnTo>
                <a:lnTo>
                  <a:pt x="4736894" y="2846882"/>
                </a:lnTo>
                <a:lnTo>
                  <a:pt x="4736894" y="3075155"/>
                </a:lnTo>
                <a:close/>
                <a:moveTo>
                  <a:pt x="5058288" y="3068741"/>
                </a:moveTo>
                <a:lnTo>
                  <a:pt x="5273733" y="3068741"/>
                </a:lnTo>
                <a:lnTo>
                  <a:pt x="5273733" y="2853296"/>
                </a:lnTo>
                <a:lnTo>
                  <a:pt x="5058288" y="2853296"/>
                </a:lnTo>
                <a:lnTo>
                  <a:pt x="5058288" y="3068741"/>
                </a:lnTo>
                <a:close/>
                <a:moveTo>
                  <a:pt x="5379212" y="3062798"/>
                </a:moveTo>
                <a:lnTo>
                  <a:pt x="5582771" y="3062798"/>
                </a:lnTo>
                <a:lnTo>
                  <a:pt x="5582771" y="2859239"/>
                </a:lnTo>
                <a:lnTo>
                  <a:pt x="5379212" y="2859239"/>
                </a:lnTo>
                <a:lnTo>
                  <a:pt x="5379212" y="3062798"/>
                </a:lnTo>
                <a:close/>
                <a:moveTo>
                  <a:pt x="5696715" y="3060319"/>
                </a:moveTo>
                <a:lnTo>
                  <a:pt x="5895357" y="3060319"/>
                </a:lnTo>
                <a:lnTo>
                  <a:pt x="5895357" y="2861676"/>
                </a:lnTo>
                <a:lnTo>
                  <a:pt x="5696715" y="2861676"/>
                </a:lnTo>
                <a:lnTo>
                  <a:pt x="5696715" y="3060319"/>
                </a:lnTo>
                <a:close/>
                <a:moveTo>
                  <a:pt x="6015159" y="3056855"/>
                </a:moveTo>
                <a:lnTo>
                  <a:pt x="6206875" y="3056855"/>
                </a:lnTo>
                <a:lnTo>
                  <a:pt x="6206875" y="2865139"/>
                </a:lnTo>
                <a:lnTo>
                  <a:pt x="6015159" y="2865139"/>
                </a:lnTo>
                <a:lnTo>
                  <a:pt x="6015159" y="3056855"/>
                </a:lnTo>
                <a:close/>
                <a:moveTo>
                  <a:pt x="6649609" y="3052409"/>
                </a:moveTo>
                <a:lnTo>
                  <a:pt x="6832432" y="3052409"/>
                </a:lnTo>
                <a:lnTo>
                  <a:pt x="6832432" y="2869586"/>
                </a:lnTo>
                <a:lnTo>
                  <a:pt x="6649609" y="2869586"/>
                </a:lnTo>
                <a:lnTo>
                  <a:pt x="6649609" y="3052409"/>
                </a:lnTo>
                <a:close/>
                <a:moveTo>
                  <a:pt x="7285556" y="3046508"/>
                </a:moveTo>
                <a:lnTo>
                  <a:pt x="7456536" y="3046508"/>
                </a:lnTo>
                <a:lnTo>
                  <a:pt x="7456536" y="2875529"/>
                </a:lnTo>
                <a:lnTo>
                  <a:pt x="7285556" y="2875529"/>
                </a:lnTo>
                <a:lnTo>
                  <a:pt x="7285556" y="3046508"/>
                </a:lnTo>
                <a:close/>
                <a:moveTo>
                  <a:pt x="7925907" y="3036119"/>
                </a:moveTo>
                <a:lnTo>
                  <a:pt x="8076107" y="3036119"/>
                </a:lnTo>
                <a:lnTo>
                  <a:pt x="8076107" y="2885918"/>
                </a:lnTo>
                <a:lnTo>
                  <a:pt x="7925907" y="2885918"/>
                </a:lnTo>
                <a:lnTo>
                  <a:pt x="7925907" y="3036119"/>
                </a:lnTo>
                <a:close/>
                <a:moveTo>
                  <a:pt x="8572714" y="3019316"/>
                </a:moveTo>
                <a:lnTo>
                  <a:pt x="8689308" y="3019316"/>
                </a:lnTo>
                <a:lnTo>
                  <a:pt x="8689308" y="2902721"/>
                </a:lnTo>
                <a:lnTo>
                  <a:pt x="8572714" y="2902721"/>
                </a:lnTo>
                <a:lnTo>
                  <a:pt x="8572714" y="3019316"/>
                </a:lnTo>
                <a:close/>
                <a:moveTo>
                  <a:pt x="0" y="3402021"/>
                </a:moveTo>
                <a:lnTo>
                  <a:pt x="252002" y="3402021"/>
                </a:lnTo>
                <a:lnTo>
                  <a:pt x="252002" y="3150020"/>
                </a:lnTo>
                <a:lnTo>
                  <a:pt x="0" y="3150020"/>
                </a:lnTo>
                <a:lnTo>
                  <a:pt x="0" y="3402021"/>
                </a:lnTo>
                <a:close/>
                <a:moveTo>
                  <a:pt x="315023" y="3402021"/>
                </a:moveTo>
                <a:lnTo>
                  <a:pt x="567025" y="3402021"/>
                </a:lnTo>
                <a:lnTo>
                  <a:pt x="567025" y="3150020"/>
                </a:lnTo>
                <a:lnTo>
                  <a:pt x="315023" y="3150020"/>
                </a:lnTo>
                <a:lnTo>
                  <a:pt x="315023" y="3402021"/>
                </a:lnTo>
                <a:close/>
                <a:moveTo>
                  <a:pt x="630004" y="3402021"/>
                </a:moveTo>
                <a:lnTo>
                  <a:pt x="882005" y="3402021"/>
                </a:lnTo>
                <a:lnTo>
                  <a:pt x="882005" y="3150020"/>
                </a:lnTo>
                <a:lnTo>
                  <a:pt x="630004" y="3150020"/>
                </a:lnTo>
                <a:lnTo>
                  <a:pt x="630004" y="3402021"/>
                </a:lnTo>
                <a:close/>
                <a:moveTo>
                  <a:pt x="944985" y="3402021"/>
                </a:moveTo>
                <a:lnTo>
                  <a:pt x="1196986" y="3402021"/>
                </a:lnTo>
                <a:lnTo>
                  <a:pt x="1196986" y="3150020"/>
                </a:lnTo>
                <a:lnTo>
                  <a:pt x="944985" y="3150020"/>
                </a:lnTo>
                <a:lnTo>
                  <a:pt x="944985" y="3402021"/>
                </a:lnTo>
                <a:close/>
                <a:moveTo>
                  <a:pt x="1260008" y="3402021"/>
                </a:moveTo>
                <a:lnTo>
                  <a:pt x="1512009" y="3402021"/>
                </a:lnTo>
                <a:lnTo>
                  <a:pt x="1512009" y="3150020"/>
                </a:lnTo>
                <a:lnTo>
                  <a:pt x="1260008" y="3150020"/>
                </a:lnTo>
                <a:lnTo>
                  <a:pt x="1260008" y="3402021"/>
                </a:lnTo>
                <a:close/>
                <a:moveTo>
                  <a:pt x="1574988" y="3402021"/>
                </a:moveTo>
                <a:lnTo>
                  <a:pt x="1826990" y="3402021"/>
                </a:lnTo>
                <a:lnTo>
                  <a:pt x="1826990" y="3150020"/>
                </a:lnTo>
                <a:lnTo>
                  <a:pt x="1574988" y="3150020"/>
                </a:lnTo>
                <a:lnTo>
                  <a:pt x="1574988" y="3402021"/>
                </a:lnTo>
                <a:close/>
                <a:moveTo>
                  <a:pt x="1890012" y="3402021"/>
                </a:moveTo>
                <a:lnTo>
                  <a:pt x="2142013" y="3402021"/>
                </a:lnTo>
                <a:lnTo>
                  <a:pt x="2142013" y="3150020"/>
                </a:lnTo>
                <a:lnTo>
                  <a:pt x="1890012" y="3150020"/>
                </a:lnTo>
                <a:lnTo>
                  <a:pt x="1890012" y="3402021"/>
                </a:lnTo>
                <a:close/>
                <a:moveTo>
                  <a:pt x="2204992" y="3402021"/>
                </a:moveTo>
                <a:lnTo>
                  <a:pt x="2456994" y="3402021"/>
                </a:lnTo>
                <a:lnTo>
                  <a:pt x="2456994" y="3150020"/>
                </a:lnTo>
                <a:lnTo>
                  <a:pt x="2204992" y="3150020"/>
                </a:lnTo>
                <a:lnTo>
                  <a:pt x="2204992" y="3402021"/>
                </a:lnTo>
                <a:close/>
                <a:moveTo>
                  <a:pt x="2520016" y="3402021"/>
                </a:moveTo>
                <a:lnTo>
                  <a:pt x="2772017" y="3402021"/>
                </a:lnTo>
                <a:lnTo>
                  <a:pt x="2772017" y="3150020"/>
                </a:lnTo>
                <a:lnTo>
                  <a:pt x="2520016" y="3150020"/>
                </a:lnTo>
                <a:lnTo>
                  <a:pt x="2520016" y="3402021"/>
                </a:lnTo>
                <a:close/>
                <a:moveTo>
                  <a:pt x="2834996" y="3402021"/>
                </a:moveTo>
                <a:lnTo>
                  <a:pt x="3086998" y="3402021"/>
                </a:lnTo>
                <a:lnTo>
                  <a:pt x="3086998" y="3150020"/>
                </a:lnTo>
                <a:lnTo>
                  <a:pt x="2834996" y="3150020"/>
                </a:lnTo>
                <a:lnTo>
                  <a:pt x="2834996" y="3402021"/>
                </a:lnTo>
                <a:close/>
                <a:moveTo>
                  <a:pt x="3150020" y="3402021"/>
                </a:moveTo>
                <a:lnTo>
                  <a:pt x="3402021" y="3402021"/>
                </a:lnTo>
                <a:lnTo>
                  <a:pt x="3402021" y="3150020"/>
                </a:lnTo>
                <a:lnTo>
                  <a:pt x="3150020" y="3150020"/>
                </a:lnTo>
                <a:lnTo>
                  <a:pt x="3150020" y="3402021"/>
                </a:lnTo>
                <a:close/>
                <a:moveTo>
                  <a:pt x="3465000" y="3402021"/>
                </a:moveTo>
                <a:lnTo>
                  <a:pt x="3717002" y="3402021"/>
                </a:lnTo>
                <a:lnTo>
                  <a:pt x="3717002" y="3150020"/>
                </a:lnTo>
                <a:lnTo>
                  <a:pt x="3465000" y="3150020"/>
                </a:lnTo>
                <a:lnTo>
                  <a:pt x="3465000" y="3402021"/>
                </a:lnTo>
                <a:close/>
                <a:moveTo>
                  <a:pt x="3781990" y="3400054"/>
                </a:moveTo>
                <a:lnTo>
                  <a:pt x="4030058" y="3400054"/>
                </a:lnTo>
                <a:lnTo>
                  <a:pt x="4030058" y="3151987"/>
                </a:lnTo>
                <a:lnTo>
                  <a:pt x="3781990" y="3151987"/>
                </a:lnTo>
                <a:lnTo>
                  <a:pt x="3781990" y="3400054"/>
                </a:lnTo>
                <a:close/>
                <a:moveTo>
                  <a:pt x="4098980" y="3398045"/>
                </a:moveTo>
                <a:lnTo>
                  <a:pt x="4343072" y="3398045"/>
                </a:lnTo>
                <a:lnTo>
                  <a:pt x="4343072" y="3153953"/>
                </a:lnTo>
                <a:lnTo>
                  <a:pt x="4098980" y="3153953"/>
                </a:lnTo>
                <a:lnTo>
                  <a:pt x="4098980" y="3398045"/>
                </a:lnTo>
                <a:close/>
                <a:moveTo>
                  <a:pt x="4420374" y="3391632"/>
                </a:moveTo>
                <a:lnTo>
                  <a:pt x="4651639" y="3391632"/>
                </a:lnTo>
                <a:lnTo>
                  <a:pt x="4651639" y="3160367"/>
                </a:lnTo>
                <a:lnTo>
                  <a:pt x="4420374" y="3160367"/>
                </a:lnTo>
                <a:lnTo>
                  <a:pt x="4420374" y="3391632"/>
                </a:lnTo>
                <a:close/>
                <a:moveTo>
                  <a:pt x="4738348" y="3388682"/>
                </a:moveTo>
                <a:lnTo>
                  <a:pt x="4963670" y="3388682"/>
                </a:lnTo>
                <a:lnTo>
                  <a:pt x="4963670" y="3163359"/>
                </a:lnTo>
                <a:lnTo>
                  <a:pt x="4738348" y="3163359"/>
                </a:lnTo>
                <a:lnTo>
                  <a:pt x="4738348" y="3388682"/>
                </a:lnTo>
                <a:close/>
                <a:moveTo>
                  <a:pt x="5060255" y="3381755"/>
                </a:moveTo>
                <a:lnTo>
                  <a:pt x="5271724" y="3381755"/>
                </a:lnTo>
                <a:lnTo>
                  <a:pt x="5271724" y="3170286"/>
                </a:lnTo>
                <a:lnTo>
                  <a:pt x="5060255" y="3170286"/>
                </a:lnTo>
                <a:lnTo>
                  <a:pt x="5060255" y="3381755"/>
                </a:lnTo>
                <a:close/>
                <a:moveTo>
                  <a:pt x="5380708" y="3376325"/>
                </a:moveTo>
                <a:lnTo>
                  <a:pt x="5581318" y="3376325"/>
                </a:lnTo>
                <a:lnTo>
                  <a:pt x="5581318" y="3175716"/>
                </a:lnTo>
                <a:lnTo>
                  <a:pt x="5380708" y="3175716"/>
                </a:lnTo>
                <a:lnTo>
                  <a:pt x="5380708" y="3376325"/>
                </a:lnTo>
                <a:close/>
                <a:moveTo>
                  <a:pt x="5698168" y="3373845"/>
                </a:moveTo>
                <a:lnTo>
                  <a:pt x="5893861" y="3373845"/>
                </a:lnTo>
                <a:lnTo>
                  <a:pt x="5893861" y="3178153"/>
                </a:lnTo>
                <a:lnTo>
                  <a:pt x="5698168" y="3178153"/>
                </a:lnTo>
                <a:lnTo>
                  <a:pt x="5698168" y="3373845"/>
                </a:lnTo>
                <a:close/>
                <a:moveTo>
                  <a:pt x="6016655" y="3370382"/>
                </a:moveTo>
                <a:lnTo>
                  <a:pt x="6205421" y="3370382"/>
                </a:lnTo>
                <a:lnTo>
                  <a:pt x="6205421" y="3181616"/>
                </a:lnTo>
                <a:lnTo>
                  <a:pt x="6016655" y="3181616"/>
                </a:lnTo>
                <a:lnTo>
                  <a:pt x="6016655" y="3370382"/>
                </a:lnTo>
                <a:close/>
                <a:moveTo>
                  <a:pt x="6333602" y="3368415"/>
                </a:moveTo>
                <a:lnTo>
                  <a:pt x="6518392" y="3368415"/>
                </a:lnTo>
                <a:lnTo>
                  <a:pt x="6518392" y="3183626"/>
                </a:lnTo>
                <a:lnTo>
                  <a:pt x="6333602" y="3183626"/>
                </a:lnTo>
                <a:lnTo>
                  <a:pt x="6333602" y="3368415"/>
                </a:lnTo>
                <a:close/>
                <a:moveTo>
                  <a:pt x="6652089" y="3364952"/>
                </a:moveTo>
                <a:lnTo>
                  <a:pt x="6829952" y="3364952"/>
                </a:lnTo>
                <a:lnTo>
                  <a:pt x="6829952" y="3187089"/>
                </a:lnTo>
                <a:lnTo>
                  <a:pt x="6652089" y="3187089"/>
                </a:lnTo>
                <a:lnTo>
                  <a:pt x="6652089" y="3364952"/>
                </a:lnTo>
                <a:close/>
                <a:moveTo>
                  <a:pt x="6968566" y="3363456"/>
                </a:moveTo>
                <a:lnTo>
                  <a:pt x="7143479" y="3363456"/>
                </a:lnTo>
                <a:lnTo>
                  <a:pt x="7143479" y="3188543"/>
                </a:lnTo>
                <a:lnTo>
                  <a:pt x="6968566" y="3188543"/>
                </a:lnTo>
                <a:lnTo>
                  <a:pt x="6968566" y="3363456"/>
                </a:lnTo>
                <a:close/>
                <a:moveTo>
                  <a:pt x="7289020" y="3358026"/>
                </a:moveTo>
                <a:lnTo>
                  <a:pt x="7453073" y="3358026"/>
                </a:lnTo>
                <a:lnTo>
                  <a:pt x="7453073" y="3193973"/>
                </a:lnTo>
                <a:lnTo>
                  <a:pt x="7289020" y="3193973"/>
                </a:lnTo>
                <a:lnTo>
                  <a:pt x="7289020" y="3358026"/>
                </a:lnTo>
                <a:close/>
                <a:moveTo>
                  <a:pt x="7607463" y="3354563"/>
                </a:moveTo>
                <a:lnTo>
                  <a:pt x="7764590" y="3354563"/>
                </a:lnTo>
                <a:lnTo>
                  <a:pt x="7764590" y="3197436"/>
                </a:lnTo>
                <a:lnTo>
                  <a:pt x="7607463" y="3197436"/>
                </a:lnTo>
                <a:lnTo>
                  <a:pt x="7607463" y="3354563"/>
                </a:lnTo>
                <a:close/>
                <a:moveTo>
                  <a:pt x="8249823" y="3342206"/>
                </a:moveTo>
                <a:lnTo>
                  <a:pt x="8382237" y="3342206"/>
                </a:lnTo>
                <a:lnTo>
                  <a:pt x="8382237" y="3209792"/>
                </a:lnTo>
                <a:lnTo>
                  <a:pt x="8249823" y="3209792"/>
                </a:lnTo>
                <a:lnTo>
                  <a:pt x="8249823" y="3342206"/>
                </a:lnTo>
                <a:close/>
                <a:moveTo>
                  <a:pt x="8904539" y="3317536"/>
                </a:moveTo>
                <a:lnTo>
                  <a:pt x="8987571" y="3317536"/>
                </a:lnTo>
                <a:lnTo>
                  <a:pt x="8987571" y="3234505"/>
                </a:lnTo>
                <a:lnTo>
                  <a:pt x="8904539" y="3234505"/>
                </a:lnTo>
                <a:lnTo>
                  <a:pt x="8904539" y="3317536"/>
                </a:lnTo>
                <a:close/>
                <a:moveTo>
                  <a:pt x="0" y="3717002"/>
                </a:moveTo>
                <a:lnTo>
                  <a:pt x="252002" y="3717002"/>
                </a:lnTo>
                <a:lnTo>
                  <a:pt x="252002" y="3465000"/>
                </a:lnTo>
                <a:lnTo>
                  <a:pt x="0" y="3465000"/>
                </a:lnTo>
                <a:lnTo>
                  <a:pt x="0" y="3717002"/>
                </a:lnTo>
                <a:close/>
                <a:moveTo>
                  <a:pt x="315023" y="3717002"/>
                </a:moveTo>
                <a:lnTo>
                  <a:pt x="567025" y="3717002"/>
                </a:lnTo>
                <a:lnTo>
                  <a:pt x="567025" y="3465000"/>
                </a:lnTo>
                <a:lnTo>
                  <a:pt x="315023" y="3465000"/>
                </a:lnTo>
                <a:lnTo>
                  <a:pt x="315023" y="3717002"/>
                </a:lnTo>
                <a:close/>
                <a:moveTo>
                  <a:pt x="630004" y="3717002"/>
                </a:moveTo>
                <a:lnTo>
                  <a:pt x="882005" y="3717002"/>
                </a:lnTo>
                <a:lnTo>
                  <a:pt x="882005" y="3465000"/>
                </a:lnTo>
                <a:lnTo>
                  <a:pt x="630004" y="3465000"/>
                </a:lnTo>
                <a:lnTo>
                  <a:pt x="630004" y="3717002"/>
                </a:lnTo>
                <a:close/>
                <a:moveTo>
                  <a:pt x="944985" y="3717002"/>
                </a:moveTo>
                <a:lnTo>
                  <a:pt x="1196986" y="3717002"/>
                </a:lnTo>
                <a:lnTo>
                  <a:pt x="1196986" y="3465000"/>
                </a:lnTo>
                <a:lnTo>
                  <a:pt x="944985" y="3465000"/>
                </a:lnTo>
                <a:lnTo>
                  <a:pt x="944985" y="3717002"/>
                </a:lnTo>
                <a:close/>
                <a:moveTo>
                  <a:pt x="1260008" y="3717002"/>
                </a:moveTo>
                <a:lnTo>
                  <a:pt x="1512009" y="3717002"/>
                </a:lnTo>
                <a:lnTo>
                  <a:pt x="1512009" y="3465000"/>
                </a:lnTo>
                <a:lnTo>
                  <a:pt x="1260008" y="3465000"/>
                </a:lnTo>
                <a:lnTo>
                  <a:pt x="1260008" y="3717002"/>
                </a:lnTo>
                <a:close/>
                <a:moveTo>
                  <a:pt x="1574988" y="3717002"/>
                </a:moveTo>
                <a:lnTo>
                  <a:pt x="1826990" y="3717002"/>
                </a:lnTo>
                <a:lnTo>
                  <a:pt x="1826990" y="3465000"/>
                </a:lnTo>
                <a:lnTo>
                  <a:pt x="1574988" y="3465000"/>
                </a:lnTo>
                <a:lnTo>
                  <a:pt x="1574988" y="3717002"/>
                </a:lnTo>
                <a:close/>
                <a:moveTo>
                  <a:pt x="1890012" y="3717002"/>
                </a:moveTo>
                <a:lnTo>
                  <a:pt x="2142013" y="3717002"/>
                </a:lnTo>
                <a:lnTo>
                  <a:pt x="2142013" y="3465000"/>
                </a:lnTo>
                <a:lnTo>
                  <a:pt x="1890012" y="3465000"/>
                </a:lnTo>
                <a:lnTo>
                  <a:pt x="1890012" y="3717002"/>
                </a:lnTo>
                <a:close/>
                <a:moveTo>
                  <a:pt x="2204992" y="3717002"/>
                </a:moveTo>
                <a:lnTo>
                  <a:pt x="2456994" y="3717002"/>
                </a:lnTo>
                <a:lnTo>
                  <a:pt x="2456994" y="3465000"/>
                </a:lnTo>
                <a:lnTo>
                  <a:pt x="2204992" y="3465000"/>
                </a:lnTo>
                <a:lnTo>
                  <a:pt x="2204992" y="3717002"/>
                </a:lnTo>
                <a:close/>
                <a:moveTo>
                  <a:pt x="2520016" y="3717002"/>
                </a:moveTo>
                <a:lnTo>
                  <a:pt x="2772017" y="3717002"/>
                </a:lnTo>
                <a:lnTo>
                  <a:pt x="2772017" y="3465000"/>
                </a:lnTo>
                <a:lnTo>
                  <a:pt x="2520016" y="3465000"/>
                </a:lnTo>
                <a:lnTo>
                  <a:pt x="2520016" y="3717002"/>
                </a:lnTo>
                <a:close/>
                <a:moveTo>
                  <a:pt x="2834996" y="3717002"/>
                </a:moveTo>
                <a:lnTo>
                  <a:pt x="3086998" y="3717002"/>
                </a:lnTo>
                <a:lnTo>
                  <a:pt x="3086998" y="3465000"/>
                </a:lnTo>
                <a:lnTo>
                  <a:pt x="2834996" y="3465000"/>
                </a:lnTo>
                <a:lnTo>
                  <a:pt x="2834996" y="3717002"/>
                </a:lnTo>
                <a:close/>
                <a:moveTo>
                  <a:pt x="3150020" y="3717002"/>
                </a:moveTo>
                <a:lnTo>
                  <a:pt x="3402021" y="3717002"/>
                </a:lnTo>
                <a:lnTo>
                  <a:pt x="3402021" y="3465000"/>
                </a:lnTo>
                <a:lnTo>
                  <a:pt x="3150020" y="3465000"/>
                </a:lnTo>
                <a:lnTo>
                  <a:pt x="3150020" y="3717002"/>
                </a:lnTo>
                <a:close/>
                <a:moveTo>
                  <a:pt x="3465000" y="3717002"/>
                </a:moveTo>
                <a:lnTo>
                  <a:pt x="3717002" y="3717002"/>
                </a:lnTo>
                <a:lnTo>
                  <a:pt x="3717002" y="3465000"/>
                </a:lnTo>
                <a:lnTo>
                  <a:pt x="3465000" y="3465000"/>
                </a:lnTo>
                <a:lnTo>
                  <a:pt x="3465000" y="3717002"/>
                </a:lnTo>
                <a:close/>
                <a:moveTo>
                  <a:pt x="3781990" y="3715035"/>
                </a:moveTo>
                <a:lnTo>
                  <a:pt x="4030058" y="3715035"/>
                </a:lnTo>
                <a:lnTo>
                  <a:pt x="4030058" y="3466967"/>
                </a:lnTo>
                <a:lnTo>
                  <a:pt x="3781990" y="3466967"/>
                </a:lnTo>
                <a:lnTo>
                  <a:pt x="3781990" y="3715035"/>
                </a:lnTo>
                <a:close/>
                <a:moveTo>
                  <a:pt x="4099964" y="3712085"/>
                </a:moveTo>
                <a:lnTo>
                  <a:pt x="4342089" y="3712085"/>
                </a:lnTo>
                <a:lnTo>
                  <a:pt x="4342089" y="3469960"/>
                </a:lnTo>
                <a:lnTo>
                  <a:pt x="4099964" y="3469960"/>
                </a:lnTo>
                <a:lnTo>
                  <a:pt x="4099964" y="3712085"/>
                </a:lnTo>
                <a:close/>
                <a:moveTo>
                  <a:pt x="4421400" y="3705629"/>
                </a:moveTo>
                <a:lnTo>
                  <a:pt x="4650656" y="3705629"/>
                </a:lnTo>
                <a:lnTo>
                  <a:pt x="4650656" y="3476373"/>
                </a:lnTo>
                <a:lnTo>
                  <a:pt x="4421400" y="3476373"/>
                </a:lnTo>
                <a:lnTo>
                  <a:pt x="4421400" y="3705629"/>
                </a:lnTo>
                <a:close/>
                <a:moveTo>
                  <a:pt x="4739844" y="3702209"/>
                </a:moveTo>
                <a:lnTo>
                  <a:pt x="4962216" y="3702209"/>
                </a:lnTo>
                <a:lnTo>
                  <a:pt x="4962216" y="3479837"/>
                </a:lnTo>
                <a:lnTo>
                  <a:pt x="4739844" y="3479837"/>
                </a:lnTo>
                <a:lnTo>
                  <a:pt x="4739844" y="3702209"/>
                </a:lnTo>
                <a:close/>
                <a:moveTo>
                  <a:pt x="5061281" y="3695752"/>
                </a:moveTo>
                <a:lnTo>
                  <a:pt x="5270784" y="3695752"/>
                </a:lnTo>
                <a:lnTo>
                  <a:pt x="5270784" y="3486250"/>
                </a:lnTo>
                <a:lnTo>
                  <a:pt x="5061281" y="3486250"/>
                </a:lnTo>
                <a:lnTo>
                  <a:pt x="5061281" y="3695752"/>
                </a:lnTo>
                <a:close/>
                <a:moveTo>
                  <a:pt x="5382204" y="3689852"/>
                </a:moveTo>
                <a:lnTo>
                  <a:pt x="5579864" y="3689852"/>
                </a:lnTo>
                <a:lnTo>
                  <a:pt x="5579864" y="3492193"/>
                </a:lnTo>
                <a:lnTo>
                  <a:pt x="5382204" y="3492193"/>
                </a:lnTo>
                <a:lnTo>
                  <a:pt x="5382204" y="3689852"/>
                </a:lnTo>
                <a:close/>
                <a:moveTo>
                  <a:pt x="5699152" y="3687842"/>
                </a:moveTo>
                <a:lnTo>
                  <a:pt x="5892835" y="3687842"/>
                </a:lnTo>
                <a:lnTo>
                  <a:pt x="5892835" y="3494160"/>
                </a:lnTo>
                <a:lnTo>
                  <a:pt x="5699152" y="3494160"/>
                </a:lnTo>
                <a:lnTo>
                  <a:pt x="5699152" y="3687842"/>
                </a:lnTo>
                <a:close/>
                <a:moveTo>
                  <a:pt x="6334628" y="3682413"/>
                </a:moveTo>
                <a:lnTo>
                  <a:pt x="6517451" y="3682413"/>
                </a:lnTo>
                <a:lnTo>
                  <a:pt x="6517451" y="3499590"/>
                </a:lnTo>
                <a:lnTo>
                  <a:pt x="6334628" y="3499590"/>
                </a:lnTo>
                <a:lnTo>
                  <a:pt x="6334628" y="3682413"/>
                </a:lnTo>
                <a:close/>
                <a:moveTo>
                  <a:pt x="6970532" y="3676512"/>
                </a:moveTo>
                <a:lnTo>
                  <a:pt x="7141513" y="3676512"/>
                </a:lnTo>
                <a:lnTo>
                  <a:pt x="7141513" y="3505533"/>
                </a:lnTo>
                <a:lnTo>
                  <a:pt x="6970532" y="3505533"/>
                </a:lnTo>
                <a:lnTo>
                  <a:pt x="6970532" y="3676512"/>
                </a:lnTo>
                <a:close/>
                <a:moveTo>
                  <a:pt x="7609943" y="3667106"/>
                </a:moveTo>
                <a:lnTo>
                  <a:pt x="7762153" y="3667106"/>
                </a:lnTo>
                <a:lnTo>
                  <a:pt x="7762153" y="3514896"/>
                </a:lnTo>
                <a:lnTo>
                  <a:pt x="7609943" y="3514896"/>
                </a:lnTo>
                <a:lnTo>
                  <a:pt x="7609943" y="3667106"/>
                </a:lnTo>
                <a:close/>
                <a:moveTo>
                  <a:pt x="8251790" y="3655263"/>
                </a:moveTo>
                <a:lnTo>
                  <a:pt x="8380271" y="3655263"/>
                </a:lnTo>
                <a:lnTo>
                  <a:pt x="8380271" y="3526782"/>
                </a:lnTo>
                <a:lnTo>
                  <a:pt x="8251790" y="3526782"/>
                </a:lnTo>
                <a:lnTo>
                  <a:pt x="8251790" y="3655263"/>
                </a:lnTo>
                <a:close/>
                <a:moveTo>
                  <a:pt x="0" y="4032025"/>
                </a:moveTo>
                <a:lnTo>
                  <a:pt x="252002" y="4032025"/>
                </a:lnTo>
                <a:lnTo>
                  <a:pt x="252002" y="3780024"/>
                </a:lnTo>
                <a:lnTo>
                  <a:pt x="0" y="3780024"/>
                </a:lnTo>
                <a:lnTo>
                  <a:pt x="0" y="4032025"/>
                </a:lnTo>
                <a:close/>
                <a:moveTo>
                  <a:pt x="315023" y="4032025"/>
                </a:moveTo>
                <a:lnTo>
                  <a:pt x="567025" y="4032025"/>
                </a:lnTo>
                <a:lnTo>
                  <a:pt x="567025" y="3780024"/>
                </a:lnTo>
                <a:lnTo>
                  <a:pt x="315023" y="3780024"/>
                </a:lnTo>
                <a:lnTo>
                  <a:pt x="315023" y="4032025"/>
                </a:lnTo>
                <a:close/>
                <a:moveTo>
                  <a:pt x="630004" y="4032025"/>
                </a:moveTo>
                <a:lnTo>
                  <a:pt x="882005" y="4032025"/>
                </a:lnTo>
                <a:lnTo>
                  <a:pt x="882005" y="3780024"/>
                </a:lnTo>
                <a:lnTo>
                  <a:pt x="630004" y="3780024"/>
                </a:lnTo>
                <a:lnTo>
                  <a:pt x="630004" y="4032025"/>
                </a:lnTo>
                <a:close/>
                <a:moveTo>
                  <a:pt x="944985" y="4032025"/>
                </a:moveTo>
                <a:lnTo>
                  <a:pt x="1196986" y="4032025"/>
                </a:lnTo>
                <a:lnTo>
                  <a:pt x="1196986" y="3780024"/>
                </a:lnTo>
                <a:lnTo>
                  <a:pt x="944985" y="3780024"/>
                </a:lnTo>
                <a:lnTo>
                  <a:pt x="944985" y="4032025"/>
                </a:lnTo>
                <a:close/>
                <a:moveTo>
                  <a:pt x="1260008" y="4032025"/>
                </a:moveTo>
                <a:lnTo>
                  <a:pt x="1512009" y="4032025"/>
                </a:lnTo>
                <a:lnTo>
                  <a:pt x="1512009" y="3780024"/>
                </a:lnTo>
                <a:lnTo>
                  <a:pt x="1260008" y="3780024"/>
                </a:lnTo>
                <a:lnTo>
                  <a:pt x="1260008" y="4032025"/>
                </a:lnTo>
                <a:close/>
                <a:moveTo>
                  <a:pt x="1574988" y="4032025"/>
                </a:moveTo>
                <a:lnTo>
                  <a:pt x="1826990" y="4032025"/>
                </a:lnTo>
                <a:lnTo>
                  <a:pt x="1826990" y="3780024"/>
                </a:lnTo>
                <a:lnTo>
                  <a:pt x="1574988" y="3780024"/>
                </a:lnTo>
                <a:lnTo>
                  <a:pt x="1574988" y="4032025"/>
                </a:lnTo>
                <a:close/>
                <a:moveTo>
                  <a:pt x="1890012" y="4032025"/>
                </a:moveTo>
                <a:lnTo>
                  <a:pt x="2142013" y="4032025"/>
                </a:lnTo>
                <a:lnTo>
                  <a:pt x="2142013" y="3780024"/>
                </a:lnTo>
                <a:lnTo>
                  <a:pt x="1890012" y="3780024"/>
                </a:lnTo>
                <a:lnTo>
                  <a:pt x="1890012" y="4032025"/>
                </a:lnTo>
                <a:close/>
                <a:moveTo>
                  <a:pt x="2204992" y="4032025"/>
                </a:moveTo>
                <a:lnTo>
                  <a:pt x="2456994" y="4032025"/>
                </a:lnTo>
                <a:lnTo>
                  <a:pt x="2456994" y="3780024"/>
                </a:lnTo>
                <a:lnTo>
                  <a:pt x="2204992" y="3780024"/>
                </a:lnTo>
                <a:lnTo>
                  <a:pt x="2204992" y="4032025"/>
                </a:lnTo>
                <a:close/>
                <a:moveTo>
                  <a:pt x="2520016" y="4032025"/>
                </a:moveTo>
                <a:lnTo>
                  <a:pt x="2772017" y="4032025"/>
                </a:lnTo>
                <a:lnTo>
                  <a:pt x="2772017" y="3780024"/>
                </a:lnTo>
                <a:lnTo>
                  <a:pt x="2520016" y="3780024"/>
                </a:lnTo>
                <a:lnTo>
                  <a:pt x="2520016" y="4032025"/>
                </a:lnTo>
                <a:close/>
                <a:moveTo>
                  <a:pt x="2834996" y="4032025"/>
                </a:moveTo>
                <a:lnTo>
                  <a:pt x="3086998" y="4032025"/>
                </a:lnTo>
                <a:lnTo>
                  <a:pt x="3086998" y="3780024"/>
                </a:lnTo>
                <a:lnTo>
                  <a:pt x="2834996" y="3780024"/>
                </a:lnTo>
                <a:lnTo>
                  <a:pt x="2834996" y="4032025"/>
                </a:lnTo>
                <a:close/>
                <a:moveTo>
                  <a:pt x="3150020" y="4032025"/>
                </a:moveTo>
                <a:lnTo>
                  <a:pt x="3402021" y="4032025"/>
                </a:lnTo>
                <a:lnTo>
                  <a:pt x="3402021" y="3780024"/>
                </a:lnTo>
                <a:lnTo>
                  <a:pt x="3150020" y="3780024"/>
                </a:lnTo>
                <a:lnTo>
                  <a:pt x="3150020" y="4032025"/>
                </a:lnTo>
                <a:close/>
                <a:moveTo>
                  <a:pt x="3465000" y="4032025"/>
                </a:moveTo>
                <a:lnTo>
                  <a:pt x="3717002" y="4032025"/>
                </a:lnTo>
                <a:lnTo>
                  <a:pt x="3717002" y="3780024"/>
                </a:lnTo>
                <a:lnTo>
                  <a:pt x="3465000" y="3780024"/>
                </a:lnTo>
                <a:lnTo>
                  <a:pt x="3465000" y="4032025"/>
                </a:lnTo>
                <a:close/>
                <a:moveTo>
                  <a:pt x="3783957" y="4028049"/>
                </a:moveTo>
                <a:lnTo>
                  <a:pt x="4028049" y="4028049"/>
                </a:lnTo>
                <a:lnTo>
                  <a:pt x="4028049" y="3783957"/>
                </a:lnTo>
                <a:lnTo>
                  <a:pt x="3783957" y="3783957"/>
                </a:lnTo>
                <a:lnTo>
                  <a:pt x="3783957" y="4028049"/>
                </a:lnTo>
                <a:close/>
                <a:moveTo>
                  <a:pt x="4102444" y="4024586"/>
                </a:moveTo>
                <a:lnTo>
                  <a:pt x="4339609" y="4024586"/>
                </a:lnTo>
                <a:lnTo>
                  <a:pt x="4339609" y="3787420"/>
                </a:lnTo>
                <a:lnTo>
                  <a:pt x="4102444" y="3787420"/>
                </a:lnTo>
                <a:lnTo>
                  <a:pt x="4102444" y="4024586"/>
                </a:lnTo>
                <a:close/>
                <a:moveTo>
                  <a:pt x="4424351" y="4017702"/>
                </a:moveTo>
                <a:lnTo>
                  <a:pt x="4647706" y="4017702"/>
                </a:lnTo>
                <a:lnTo>
                  <a:pt x="4647706" y="3794347"/>
                </a:lnTo>
                <a:lnTo>
                  <a:pt x="4424351" y="3794347"/>
                </a:lnTo>
                <a:lnTo>
                  <a:pt x="4424351" y="4017702"/>
                </a:lnTo>
                <a:close/>
                <a:moveTo>
                  <a:pt x="4742795" y="4014239"/>
                </a:moveTo>
                <a:lnTo>
                  <a:pt x="4959223" y="4014239"/>
                </a:lnTo>
                <a:lnTo>
                  <a:pt x="4959223" y="3797810"/>
                </a:lnTo>
                <a:lnTo>
                  <a:pt x="4742795" y="3797810"/>
                </a:lnTo>
                <a:lnTo>
                  <a:pt x="4742795" y="4014239"/>
                </a:lnTo>
                <a:close/>
                <a:moveTo>
                  <a:pt x="5064231" y="4007783"/>
                </a:moveTo>
                <a:lnTo>
                  <a:pt x="5267790" y="4007783"/>
                </a:lnTo>
                <a:lnTo>
                  <a:pt x="5267790" y="3804223"/>
                </a:lnTo>
                <a:lnTo>
                  <a:pt x="5064231" y="3804223"/>
                </a:lnTo>
                <a:lnTo>
                  <a:pt x="5064231" y="4007783"/>
                </a:lnTo>
                <a:close/>
                <a:moveTo>
                  <a:pt x="5384685" y="4002353"/>
                </a:moveTo>
                <a:lnTo>
                  <a:pt x="5577384" y="4002353"/>
                </a:lnTo>
                <a:lnTo>
                  <a:pt x="5577384" y="3809653"/>
                </a:lnTo>
                <a:lnTo>
                  <a:pt x="5384685" y="3809653"/>
                </a:lnTo>
                <a:lnTo>
                  <a:pt x="5384685" y="4002353"/>
                </a:lnTo>
                <a:close/>
                <a:moveTo>
                  <a:pt x="5702145" y="3999916"/>
                </a:moveTo>
                <a:lnTo>
                  <a:pt x="5889927" y="3999916"/>
                </a:lnTo>
                <a:lnTo>
                  <a:pt x="5889927" y="3812133"/>
                </a:lnTo>
                <a:lnTo>
                  <a:pt x="5702145" y="3812133"/>
                </a:lnTo>
                <a:lnTo>
                  <a:pt x="5702145" y="3999916"/>
                </a:lnTo>
                <a:close/>
                <a:moveTo>
                  <a:pt x="6021572" y="3995426"/>
                </a:moveTo>
                <a:lnTo>
                  <a:pt x="6200461" y="3995426"/>
                </a:lnTo>
                <a:lnTo>
                  <a:pt x="6200461" y="3816537"/>
                </a:lnTo>
                <a:lnTo>
                  <a:pt x="6021572" y="3816537"/>
                </a:lnTo>
                <a:lnTo>
                  <a:pt x="6021572" y="3995426"/>
                </a:lnTo>
                <a:close/>
                <a:moveTo>
                  <a:pt x="6339075" y="3992989"/>
                </a:moveTo>
                <a:lnTo>
                  <a:pt x="6513005" y="3992989"/>
                </a:lnTo>
                <a:lnTo>
                  <a:pt x="6513005" y="3819059"/>
                </a:lnTo>
                <a:lnTo>
                  <a:pt x="6339075" y="3819059"/>
                </a:lnTo>
                <a:lnTo>
                  <a:pt x="6339075" y="3992989"/>
                </a:lnTo>
                <a:close/>
                <a:moveTo>
                  <a:pt x="6658032" y="3989013"/>
                </a:moveTo>
                <a:lnTo>
                  <a:pt x="6824052" y="3989013"/>
                </a:lnTo>
                <a:lnTo>
                  <a:pt x="6824052" y="3822993"/>
                </a:lnTo>
                <a:lnTo>
                  <a:pt x="6658032" y="3822993"/>
                </a:lnTo>
                <a:lnTo>
                  <a:pt x="6658032" y="3989013"/>
                </a:lnTo>
                <a:close/>
                <a:moveTo>
                  <a:pt x="6975963" y="3986063"/>
                </a:moveTo>
                <a:lnTo>
                  <a:pt x="7136040" y="3986063"/>
                </a:lnTo>
                <a:lnTo>
                  <a:pt x="7136040" y="3825986"/>
                </a:lnTo>
                <a:lnTo>
                  <a:pt x="6975963" y="3825986"/>
                </a:lnTo>
                <a:lnTo>
                  <a:pt x="6975963" y="3986063"/>
                </a:lnTo>
                <a:close/>
                <a:moveTo>
                  <a:pt x="7296416" y="3980633"/>
                </a:moveTo>
                <a:lnTo>
                  <a:pt x="7445633" y="3980633"/>
                </a:lnTo>
                <a:lnTo>
                  <a:pt x="7445633" y="3831416"/>
                </a:lnTo>
                <a:lnTo>
                  <a:pt x="7296416" y="3831416"/>
                </a:lnTo>
                <a:lnTo>
                  <a:pt x="7296416" y="3980633"/>
                </a:lnTo>
                <a:close/>
                <a:moveTo>
                  <a:pt x="7936296" y="3970757"/>
                </a:moveTo>
                <a:lnTo>
                  <a:pt x="8065760" y="3970757"/>
                </a:lnTo>
                <a:lnTo>
                  <a:pt x="8065760" y="3841292"/>
                </a:lnTo>
                <a:lnTo>
                  <a:pt x="7936296" y="3841292"/>
                </a:lnTo>
                <a:lnTo>
                  <a:pt x="7936296" y="3970757"/>
                </a:lnTo>
                <a:close/>
                <a:moveTo>
                  <a:pt x="8580153" y="3956904"/>
                </a:moveTo>
                <a:lnTo>
                  <a:pt x="8681954" y="3956904"/>
                </a:lnTo>
                <a:lnTo>
                  <a:pt x="8681954" y="3855102"/>
                </a:lnTo>
                <a:lnTo>
                  <a:pt x="8580153" y="3855102"/>
                </a:lnTo>
                <a:lnTo>
                  <a:pt x="8580153" y="3956904"/>
                </a:lnTo>
                <a:close/>
                <a:moveTo>
                  <a:pt x="9227430" y="3939630"/>
                </a:moveTo>
                <a:lnTo>
                  <a:pt x="9294641" y="3939630"/>
                </a:lnTo>
                <a:lnTo>
                  <a:pt x="9294641" y="3872419"/>
                </a:lnTo>
                <a:lnTo>
                  <a:pt x="9227430" y="3872419"/>
                </a:lnTo>
                <a:lnTo>
                  <a:pt x="9227430" y="3939630"/>
                </a:lnTo>
                <a:close/>
                <a:moveTo>
                  <a:pt x="0" y="4347006"/>
                </a:moveTo>
                <a:lnTo>
                  <a:pt x="252002" y="4347006"/>
                </a:lnTo>
                <a:lnTo>
                  <a:pt x="252002" y="4095004"/>
                </a:lnTo>
                <a:lnTo>
                  <a:pt x="0" y="4095004"/>
                </a:lnTo>
                <a:lnTo>
                  <a:pt x="0" y="4347006"/>
                </a:lnTo>
                <a:close/>
                <a:moveTo>
                  <a:pt x="315023" y="4347006"/>
                </a:moveTo>
                <a:lnTo>
                  <a:pt x="567025" y="4347006"/>
                </a:lnTo>
                <a:lnTo>
                  <a:pt x="567025" y="4095004"/>
                </a:lnTo>
                <a:lnTo>
                  <a:pt x="315023" y="4095004"/>
                </a:lnTo>
                <a:lnTo>
                  <a:pt x="315023" y="4347006"/>
                </a:lnTo>
                <a:close/>
                <a:moveTo>
                  <a:pt x="630004" y="4347006"/>
                </a:moveTo>
                <a:lnTo>
                  <a:pt x="882005" y="4347006"/>
                </a:lnTo>
                <a:lnTo>
                  <a:pt x="882005" y="4095004"/>
                </a:lnTo>
                <a:lnTo>
                  <a:pt x="630004" y="4095004"/>
                </a:lnTo>
                <a:lnTo>
                  <a:pt x="630004" y="4347006"/>
                </a:lnTo>
                <a:close/>
                <a:moveTo>
                  <a:pt x="944985" y="4347006"/>
                </a:moveTo>
                <a:lnTo>
                  <a:pt x="1196986" y="4347006"/>
                </a:lnTo>
                <a:lnTo>
                  <a:pt x="1196986" y="4095004"/>
                </a:lnTo>
                <a:lnTo>
                  <a:pt x="944985" y="4095004"/>
                </a:lnTo>
                <a:lnTo>
                  <a:pt x="944985" y="4347006"/>
                </a:lnTo>
                <a:close/>
                <a:moveTo>
                  <a:pt x="1260008" y="4347006"/>
                </a:moveTo>
                <a:lnTo>
                  <a:pt x="1512009" y="4347006"/>
                </a:lnTo>
                <a:lnTo>
                  <a:pt x="1512009" y="4095004"/>
                </a:lnTo>
                <a:lnTo>
                  <a:pt x="1260008" y="4095004"/>
                </a:lnTo>
                <a:lnTo>
                  <a:pt x="1260008" y="4347006"/>
                </a:lnTo>
                <a:close/>
                <a:moveTo>
                  <a:pt x="1574988" y="4347006"/>
                </a:moveTo>
                <a:lnTo>
                  <a:pt x="1826990" y="4347006"/>
                </a:lnTo>
                <a:lnTo>
                  <a:pt x="1826990" y="4095004"/>
                </a:lnTo>
                <a:lnTo>
                  <a:pt x="1574988" y="4095004"/>
                </a:lnTo>
                <a:lnTo>
                  <a:pt x="1574988" y="4347006"/>
                </a:lnTo>
                <a:close/>
                <a:moveTo>
                  <a:pt x="1890012" y="4347006"/>
                </a:moveTo>
                <a:lnTo>
                  <a:pt x="2142013" y="4347006"/>
                </a:lnTo>
                <a:lnTo>
                  <a:pt x="2142013" y="4095004"/>
                </a:lnTo>
                <a:lnTo>
                  <a:pt x="1890012" y="4095004"/>
                </a:lnTo>
                <a:lnTo>
                  <a:pt x="1890012" y="4347006"/>
                </a:lnTo>
                <a:close/>
                <a:moveTo>
                  <a:pt x="2204992" y="4347006"/>
                </a:moveTo>
                <a:lnTo>
                  <a:pt x="2456994" y="4347006"/>
                </a:lnTo>
                <a:lnTo>
                  <a:pt x="2456994" y="4095004"/>
                </a:lnTo>
                <a:lnTo>
                  <a:pt x="2204992" y="4095004"/>
                </a:lnTo>
                <a:lnTo>
                  <a:pt x="2204992" y="4347006"/>
                </a:lnTo>
                <a:close/>
                <a:moveTo>
                  <a:pt x="2520016" y="4347006"/>
                </a:moveTo>
                <a:lnTo>
                  <a:pt x="2772017" y="4347006"/>
                </a:lnTo>
                <a:lnTo>
                  <a:pt x="2772017" y="4095004"/>
                </a:lnTo>
                <a:lnTo>
                  <a:pt x="2520016" y="4095004"/>
                </a:lnTo>
                <a:lnTo>
                  <a:pt x="2520016" y="4347006"/>
                </a:lnTo>
                <a:close/>
                <a:moveTo>
                  <a:pt x="2834996" y="4347006"/>
                </a:moveTo>
                <a:lnTo>
                  <a:pt x="3086998" y="4347006"/>
                </a:lnTo>
                <a:lnTo>
                  <a:pt x="3086998" y="4095004"/>
                </a:lnTo>
                <a:lnTo>
                  <a:pt x="2834996" y="4095004"/>
                </a:lnTo>
                <a:lnTo>
                  <a:pt x="2834996" y="4347006"/>
                </a:lnTo>
                <a:close/>
                <a:moveTo>
                  <a:pt x="3150020" y="4347006"/>
                </a:moveTo>
                <a:lnTo>
                  <a:pt x="3402021" y="4347006"/>
                </a:lnTo>
                <a:lnTo>
                  <a:pt x="3402021" y="4095004"/>
                </a:lnTo>
                <a:lnTo>
                  <a:pt x="3150020" y="4095004"/>
                </a:lnTo>
                <a:lnTo>
                  <a:pt x="3150020" y="4347006"/>
                </a:lnTo>
                <a:close/>
                <a:moveTo>
                  <a:pt x="3465000" y="4347006"/>
                </a:moveTo>
                <a:lnTo>
                  <a:pt x="3717002" y="4347006"/>
                </a:lnTo>
                <a:lnTo>
                  <a:pt x="3717002" y="4095004"/>
                </a:lnTo>
                <a:lnTo>
                  <a:pt x="3465000" y="4095004"/>
                </a:lnTo>
                <a:lnTo>
                  <a:pt x="3465000" y="4347006"/>
                </a:lnTo>
                <a:close/>
                <a:moveTo>
                  <a:pt x="3785453" y="4341576"/>
                </a:moveTo>
                <a:lnTo>
                  <a:pt x="4026595" y="4341576"/>
                </a:lnTo>
                <a:lnTo>
                  <a:pt x="4026595" y="4100434"/>
                </a:lnTo>
                <a:lnTo>
                  <a:pt x="3785453" y="4100434"/>
                </a:lnTo>
                <a:lnTo>
                  <a:pt x="3785453" y="4341576"/>
                </a:lnTo>
                <a:close/>
                <a:moveTo>
                  <a:pt x="4104410" y="4337643"/>
                </a:moveTo>
                <a:lnTo>
                  <a:pt x="4337642" y="4337643"/>
                </a:lnTo>
                <a:lnTo>
                  <a:pt x="4337642" y="4104410"/>
                </a:lnTo>
                <a:lnTo>
                  <a:pt x="4104410" y="4104410"/>
                </a:lnTo>
                <a:lnTo>
                  <a:pt x="4104410" y="4337643"/>
                </a:lnTo>
                <a:close/>
                <a:moveTo>
                  <a:pt x="4426317" y="4330716"/>
                </a:moveTo>
                <a:lnTo>
                  <a:pt x="4645696" y="4330716"/>
                </a:lnTo>
                <a:lnTo>
                  <a:pt x="4645696" y="4111337"/>
                </a:lnTo>
                <a:lnTo>
                  <a:pt x="4426317" y="4111337"/>
                </a:lnTo>
                <a:lnTo>
                  <a:pt x="4426317" y="4330716"/>
                </a:lnTo>
                <a:close/>
                <a:moveTo>
                  <a:pt x="4744291" y="4327723"/>
                </a:moveTo>
                <a:lnTo>
                  <a:pt x="4957770" y="4327723"/>
                </a:lnTo>
                <a:lnTo>
                  <a:pt x="4957770" y="4114244"/>
                </a:lnTo>
                <a:lnTo>
                  <a:pt x="4744291" y="4114244"/>
                </a:lnTo>
                <a:lnTo>
                  <a:pt x="4744291" y="4327723"/>
                </a:lnTo>
                <a:close/>
                <a:moveTo>
                  <a:pt x="5065728" y="4321310"/>
                </a:moveTo>
                <a:lnTo>
                  <a:pt x="5266337" y="4321310"/>
                </a:lnTo>
                <a:lnTo>
                  <a:pt x="5266337" y="4120701"/>
                </a:lnTo>
                <a:lnTo>
                  <a:pt x="5065728" y="4120701"/>
                </a:lnTo>
                <a:lnTo>
                  <a:pt x="5065728" y="4321310"/>
                </a:lnTo>
                <a:close/>
                <a:moveTo>
                  <a:pt x="5387121" y="4314897"/>
                </a:moveTo>
                <a:lnTo>
                  <a:pt x="5574904" y="4314897"/>
                </a:lnTo>
                <a:lnTo>
                  <a:pt x="5574904" y="4127114"/>
                </a:lnTo>
                <a:lnTo>
                  <a:pt x="5387121" y="4127114"/>
                </a:lnTo>
                <a:lnTo>
                  <a:pt x="5387121" y="4314897"/>
                </a:lnTo>
                <a:close/>
                <a:moveTo>
                  <a:pt x="6024052" y="4307970"/>
                </a:moveTo>
                <a:lnTo>
                  <a:pt x="6197982" y="4307970"/>
                </a:lnTo>
                <a:lnTo>
                  <a:pt x="6197982" y="4134040"/>
                </a:lnTo>
                <a:lnTo>
                  <a:pt x="6024052" y="4134040"/>
                </a:lnTo>
                <a:lnTo>
                  <a:pt x="6024052" y="4307970"/>
                </a:lnTo>
                <a:close/>
                <a:moveTo>
                  <a:pt x="6660982" y="4301044"/>
                </a:moveTo>
                <a:lnTo>
                  <a:pt x="6821059" y="4301044"/>
                </a:lnTo>
                <a:lnTo>
                  <a:pt x="6821059" y="4140967"/>
                </a:lnTo>
                <a:lnTo>
                  <a:pt x="6660982" y="4140967"/>
                </a:lnTo>
                <a:lnTo>
                  <a:pt x="6660982" y="4301044"/>
                </a:lnTo>
                <a:close/>
                <a:moveTo>
                  <a:pt x="7299366" y="4292664"/>
                </a:moveTo>
                <a:lnTo>
                  <a:pt x="7442640" y="4292664"/>
                </a:lnTo>
                <a:lnTo>
                  <a:pt x="7442640" y="4149347"/>
                </a:lnTo>
                <a:lnTo>
                  <a:pt x="7299366" y="4149347"/>
                </a:lnTo>
                <a:lnTo>
                  <a:pt x="7299366" y="4292664"/>
                </a:lnTo>
                <a:close/>
                <a:moveTo>
                  <a:pt x="7938263" y="4283770"/>
                </a:moveTo>
                <a:lnTo>
                  <a:pt x="8063751" y="4283770"/>
                </a:lnTo>
                <a:lnTo>
                  <a:pt x="8063751" y="4158283"/>
                </a:lnTo>
                <a:lnTo>
                  <a:pt x="7938263" y="4158283"/>
                </a:lnTo>
                <a:lnTo>
                  <a:pt x="7938263" y="4283770"/>
                </a:lnTo>
                <a:close/>
                <a:moveTo>
                  <a:pt x="0" y="4662029"/>
                </a:moveTo>
                <a:lnTo>
                  <a:pt x="252002" y="4662029"/>
                </a:lnTo>
                <a:lnTo>
                  <a:pt x="252002" y="4410028"/>
                </a:lnTo>
                <a:lnTo>
                  <a:pt x="0" y="4410028"/>
                </a:lnTo>
                <a:lnTo>
                  <a:pt x="0" y="4662029"/>
                </a:lnTo>
                <a:close/>
                <a:moveTo>
                  <a:pt x="315023" y="4662029"/>
                </a:moveTo>
                <a:lnTo>
                  <a:pt x="567025" y="4662029"/>
                </a:lnTo>
                <a:lnTo>
                  <a:pt x="567025" y="4410028"/>
                </a:lnTo>
                <a:lnTo>
                  <a:pt x="315023" y="4410028"/>
                </a:lnTo>
                <a:lnTo>
                  <a:pt x="315023" y="4662029"/>
                </a:lnTo>
                <a:close/>
                <a:moveTo>
                  <a:pt x="630004" y="4662029"/>
                </a:moveTo>
                <a:lnTo>
                  <a:pt x="882005" y="4662029"/>
                </a:lnTo>
                <a:lnTo>
                  <a:pt x="882005" y="4410028"/>
                </a:lnTo>
                <a:lnTo>
                  <a:pt x="630004" y="4410028"/>
                </a:lnTo>
                <a:lnTo>
                  <a:pt x="630004" y="4662029"/>
                </a:lnTo>
                <a:close/>
                <a:moveTo>
                  <a:pt x="944985" y="4662029"/>
                </a:moveTo>
                <a:lnTo>
                  <a:pt x="1196986" y="4662029"/>
                </a:lnTo>
                <a:lnTo>
                  <a:pt x="1196986" y="4410028"/>
                </a:lnTo>
                <a:lnTo>
                  <a:pt x="944985" y="4410028"/>
                </a:lnTo>
                <a:lnTo>
                  <a:pt x="944985" y="4662029"/>
                </a:lnTo>
                <a:close/>
                <a:moveTo>
                  <a:pt x="1260008" y="4662029"/>
                </a:moveTo>
                <a:lnTo>
                  <a:pt x="1512009" y="4662029"/>
                </a:lnTo>
                <a:lnTo>
                  <a:pt x="1512009" y="4410028"/>
                </a:lnTo>
                <a:lnTo>
                  <a:pt x="1260008" y="4410028"/>
                </a:lnTo>
                <a:lnTo>
                  <a:pt x="1260008" y="4662029"/>
                </a:lnTo>
                <a:close/>
                <a:moveTo>
                  <a:pt x="1574988" y="4662029"/>
                </a:moveTo>
                <a:lnTo>
                  <a:pt x="1826990" y="4662029"/>
                </a:lnTo>
                <a:lnTo>
                  <a:pt x="1826990" y="4410028"/>
                </a:lnTo>
                <a:lnTo>
                  <a:pt x="1574988" y="4410028"/>
                </a:lnTo>
                <a:lnTo>
                  <a:pt x="1574988" y="4662029"/>
                </a:lnTo>
                <a:close/>
                <a:moveTo>
                  <a:pt x="1890012" y="4662029"/>
                </a:moveTo>
                <a:lnTo>
                  <a:pt x="2142013" y="4662029"/>
                </a:lnTo>
                <a:lnTo>
                  <a:pt x="2142013" y="4410028"/>
                </a:lnTo>
                <a:lnTo>
                  <a:pt x="1890012" y="4410028"/>
                </a:lnTo>
                <a:lnTo>
                  <a:pt x="1890012" y="4662029"/>
                </a:lnTo>
                <a:close/>
                <a:moveTo>
                  <a:pt x="2204992" y="4662029"/>
                </a:moveTo>
                <a:lnTo>
                  <a:pt x="2456994" y="4662029"/>
                </a:lnTo>
                <a:lnTo>
                  <a:pt x="2456994" y="4410028"/>
                </a:lnTo>
                <a:lnTo>
                  <a:pt x="2204992" y="4410028"/>
                </a:lnTo>
                <a:lnTo>
                  <a:pt x="2204992" y="4662029"/>
                </a:lnTo>
                <a:close/>
                <a:moveTo>
                  <a:pt x="2520016" y="4662029"/>
                </a:moveTo>
                <a:lnTo>
                  <a:pt x="2772017" y="4662029"/>
                </a:lnTo>
                <a:lnTo>
                  <a:pt x="2772017" y="4410028"/>
                </a:lnTo>
                <a:lnTo>
                  <a:pt x="2520016" y="4410028"/>
                </a:lnTo>
                <a:lnTo>
                  <a:pt x="2520016" y="4662029"/>
                </a:lnTo>
                <a:close/>
                <a:moveTo>
                  <a:pt x="2834996" y="4662029"/>
                </a:moveTo>
                <a:lnTo>
                  <a:pt x="3086998" y="4662029"/>
                </a:lnTo>
                <a:lnTo>
                  <a:pt x="3086998" y="4410028"/>
                </a:lnTo>
                <a:lnTo>
                  <a:pt x="2834996" y="4410028"/>
                </a:lnTo>
                <a:lnTo>
                  <a:pt x="2834996" y="4662029"/>
                </a:lnTo>
                <a:close/>
                <a:moveTo>
                  <a:pt x="3150490" y="4661516"/>
                </a:moveTo>
                <a:lnTo>
                  <a:pt x="3401508" y="4661516"/>
                </a:lnTo>
                <a:lnTo>
                  <a:pt x="3401508" y="4410498"/>
                </a:lnTo>
                <a:lnTo>
                  <a:pt x="3150490" y="4410498"/>
                </a:lnTo>
                <a:lnTo>
                  <a:pt x="3150490" y="4661516"/>
                </a:lnTo>
                <a:close/>
                <a:moveTo>
                  <a:pt x="3467993" y="4659036"/>
                </a:moveTo>
                <a:lnTo>
                  <a:pt x="3714052" y="4659036"/>
                </a:lnTo>
                <a:lnTo>
                  <a:pt x="3714052" y="4412978"/>
                </a:lnTo>
                <a:lnTo>
                  <a:pt x="3467993" y="4412978"/>
                </a:lnTo>
                <a:lnTo>
                  <a:pt x="3467993" y="4659036"/>
                </a:lnTo>
                <a:close/>
                <a:moveTo>
                  <a:pt x="3789900" y="4652153"/>
                </a:moveTo>
                <a:lnTo>
                  <a:pt x="4022148" y="4652153"/>
                </a:lnTo>
                <a:lnTo>
                  <a:pt x="4022148" y="4419904"/>
                </a:lnTo>
                <a:lnTo>
                  <a:pt x="3789900" y="4419904"/>
                </a:lnTo>
                <a:lnTo>
                  <a:pt x="3789900" y="4652153"/>
                </a:lnTo>
                <a:close/>
                <a:moveTo>
                  <a:pt x="4108344" y="4648690"/>
                </a:moveTo>
                <a:lnTo>
                  <a:pt x="4333666" y="4648690"/>
                </a:lnTo>
                <a:lnTo>
                  <a:pt x="4333666" y="4423367"/>
                </a:lnTo>
                <a:lnTo>
                  <a:pt x="4108344" y="4423367"/>
                </a:lnTo>
                <a:lnTo>
                  <a:pt x="4108344" y="4648690"/>
                </a:lnTo>
                <a:close/>
                <a:moveTo>
                  <a:pt x="4430764" y="4641250"/>
                </a:moveTo>
                <a:lnTo>
                  <a:pt x="4641250" y="4641250"/>
                </a:lnTo>
                <a:lnTo>
                  <a:pt x="4641250" y="4430764"/>
                </a:lnTo>
                <a:lnTo>
                  <a:pt x="4430764" y="4430764"/>
                </a:lnTo>
                <a:lnTo>
                  <a:pt x="4430764" y="4641250"/>
                </a:lnTo>
                <a:close/>
                <a:moveTo>
                  <a:pt x="4749208" y="4637787"/>
                </a:moveTo>
                <a:lnTo>
                  <a:pt x="4952767" y="4637787"/>
                </a:lnTo>
                <a:lnTo>
                  <a:pt x="4952767" y="4434227"/>
                </a:lnTo>
                <a:lnTo>
                  <a:pt x="4749208" y="4434227"/>
                </a:lnTo>
                <a:lnTo>
                  <a:pt x="4749208" y="4637787"/>
                </a:lnTo>
                <a:close/>
                <a:moveTo>
                  <a:pt x="5071157" y="4630903"/>
                </a:moveTo>
                <a:lnTo>
                  <a:pt x="5260907" y="4630903"/>
                </a:lnTo>
                <a:lnTo>
                  <a:pt x="5260907" y="4441154"/>
                </a:lnTo>
                <a:lnTo>
                  <a:pt x="5071157" y="4441154"/>
                </a:lnTo>
                <a:lnTo>
                  <a:pt x="5071157" y="4630903"/>
                </a:lnTo>
                <a:close/>
                <a:moveTo>
                  <a:pt x="5392081" y="4624960"/>
                </a:moveTo>
                <a:lnTo>
                  <a:pt x="5569944" y="4624960"/>
                </a:lnTo>
                <a:lnTo>
                  <a:pt x="5569944" y="4447097"/>
                </a:lnTo>
                <a:lnTo>
                  <a:pt x="5392081" y="4447097"/>
                </a:lnTo>
                <a:lnTo>
                  <a:pt x="5392081" y="4624960"/>
                </a:lnTo>
                <a:close/>
                <a:moveTo>
                  <a:pt x="5710055" y="4622010"/>
                </a:moveTo>
                <a:lnTo>
                  <a:pt x="5882018" y="4622010"/>
                </a:lnTo>
                <a:lnTo>
                  <a:pt x="5882018" y="4450047"/>
                </a:lnTo>
                <a:lnTo>
                  <a:pt x="5710055" y="4450047"/>
                </a:lnTo>
                <a:lnTo>
                  <a:pt x="5710055" y="4622010"/>
                </a:lnTo>
                <a:close/>
                <a:moveTo>
                  <a:pt x="6029995" y="4617050"/>
                </a:moveTo>
                <a:lnTo>
                  <a:pt x="6192081" y="4617050"/>
                </a:lnTo>
                <a:lnTo>
                  <a:pt x="6192081" y="4454964"/>
                </a:lnTo>
                <a:lnTo>
                  <a:pt x="6029995" y="4454964"/>
                </a:lnTo>
                <a:lnTo>
                  <a:pt x="6029995" y="4617050"/>
                </a:lnTo>
                <a:close/>
                <a:moveTo>
                  <a:pt x="6346942" y="4615084"/>
                </a:moveTo>
                <a:lnTo>
                  <a:pt x="6505052" y="4615084"/>
                </a:lnTo>
                <a:lnTo>
                  <a:pt x="6505052" y="4456974"/>
                </a:lnTo>
                <a:lnTo>
                  <a:pt x="6346942" y="4456974"/>
                </a:lnTo>
                <a:lnTo>
                  <a:pt x="6346942" y="4615084"/>
                </a:lnTo>
                <a:close/>
                <a:moveTo>
                  <a:pt x="6984386" y="4607644"/>
                </a:moveTo>
                <a:lnTo>
                  <a:pt x="7127702" y="4607644"/>
                </a:lnTo>
                <a:lnTo>
                  <a:pt x="7127702" y="4464370"/>
                </a:lnTo>
                <a:lnTo>
                  <a:pt x="6984386" y="4464370"/>
                </a:lnTo>
                <a:lnTo>
                  <a:pt x="6984386" y="4607644"/>
                </a:lnTo>
                <a:close/>
                <a:moveTo>
                  <a:pt x="7621316" y="4600761"/>
                </a:moveTo>
                <a:lnTo>
                  <a:pt x="7750780" y="4600761"/>
                </a:lnTo>
                <a:lnTo>
                  <a:pt x="7750780" y="4471297"/>
                </a:lnTo>
                <a:lnTo>
                  <a:pt x="7621316" y="4471297"/>
                </a:lnTo>
                <a:lnTo>
                  <a:pt x="7621316" y="4600761"/>
                </a:lnTo>
                <a:close/>
                <a:moveTo>
                  <a:pt x="8259187" y="4592851"/>
                </a:moveTo>
                <a:lnTo>
                  <a:pt x="8372831" y="4592851"/>
                </a:lnTo>
                <a:lnTo>
                  <a:pt x="8372831" y="4479206"/>
                </a:lnTo>
                <a:lnTo>
                  <a:pt x="8259187" y="4479206"/>
                </a:lnTo>
                <a:lnTo>
                  <a:pt x="8259187" y="4592851"/>
                </a:lnTo>
                <a:close/>
                <a:moveTo>
                  <a:pt x="8908474" y="4573568"/>
                </a:moveTo>
                <a:lnTo>
                  <a:pt x="8983594" y="4573568"/>
                </a:lnTo>
                <a:lnTo>
                  <a:pt x="8983594" y="4498446"/>
                </a:lnTo>
                <a:lnTo>
                  <a:pt x="8908474" y="4498446"/>
                </a:lnTo>
                <a:lnTo>
                  <a:pt x="8908474" y="4573568"/>
                </a:lnTo>
                <a:close/>
                <a:moveTo>
                  <a:pt x="0" y="4977010"/>
                </a:moveTo>
                <a:lnTo>
                  <a:pt x="252002" y="4977010"/>
                </a:lnTo>
                <a:lnTo>
                  <a:pt x="252002" y="4725008"/>
                </a:lnTo>
                <a:lnTo>
                  <a:pt x="0" y="4725008"/>
                </a:lnTo>
                <a:lnTo>
                  <a:pt x="0" y="4977010"/>
                </a:lnTo>
                <a:close/>
                <a:moveTo>
                  <a:pt x="315023" y="4977010"/>
                </a:moveTo>
                <a:lnTo>
                  <a:pt x="567025" y="4977010"/>
                </a:lnTo>
                <a:lnTo>
                  <a:pt x="567025" y="4725008"/>
                </a:lnTo>
                <a:lnTo>
                  <a:pt x="315023" y="4725008"/>
                </a:lnTo>
                <a:lnTo>
                  <a:pt x="315023" y="4977010"/>
                </a:lnTo>
                <a:close/>
                <a:moveTo>
                  <a:pt x="630004" y="4977010"/>
                </a:moveTo>
                <a:lnTo>
                  <a:pt x="882005" y="4977010"/>
                </a:lnTo>
                <a:lnTo>
                  <a:pt x="882005" y="4725008"/>
                </a:lnTo>
                <a:lnTo>
                  <a:pt x="630004" y="4725008"/>
                </a:lnTo>
                <a:lnTo>
                  <a:pt x="630004" y="4977010"/>
                </a:lnTo>
                <a:close/>
                <a:moveTo>
                  <a:pt x="944985" y="4977010"/>
                </a:moveTo>
                <a:lnTo>
                  <a:pt x="1196986" y="4977010"/>
                </a:lnTo>
                <a:lnTo>
                  <a:pt x="1196986" y="4725008"/>
                </a:lnTo>
                <a:lnTo>
                  <a:pt x="944985" y="4725008"/>
                </a:lnTo>
                <a:lnTo>
                  <a:pt x="944985" y="4977010"/>
                </a:lnTo>
                <a:close/>
                <a:moveTo>
                  <a:pt x="1260008" y="4977010"/>
                </a:moveTo>
                <a:lnTo>
                  <a:pt x="1512009" y="4977010"/>
                </a:lnTo>
                <a:lnTo>
                  <a:pt x="1512009" y="4725008"/>
                </a:lnTo>
                <a:lnTo>
                  <a:pt x="1260008" y="4725008"/>
                </a:lnTo>
                <a:lnTo>
                  <a:pt x="1260008" y="4977010"/>
                </a:lnTo>
                <a:close/>
                <a:moveTo>
                  <a:pt x="1574988" y="4977010"/>
                </a:moveTo>
                <a:lnTo>
                  <a:pt x="1826990" y="4977010"/>
                </a:lnTo>
                <a:lnTo>
                  <a:pt x="1826990" y="4725008"/>
                </a:lnTo>
                <a:lnTo>
                  <a:pt x="1574988" y="4725008"/>
                </a:lnTo>
                <a:lnTo>
                  <a:pt x="1574988" y="4977010"/>
                </a:lnTo>
                <a:close/>
                <a:moveTo>
                  <a:pt x="1890012" y="4977010"/>
                </a:moveTo>
                <a:lnTo>
                  <a:pt x="2142013" y="4977010"/>
                </a:lnTo>
                <a:lnTo>
                  <a:pt x="2142013" y="4725008"/>
                </a:lnTo>
                <a:lnTo>
                  <a:pt x="1890012" y="4725008"/>
                </a:lnTo>
                <a:lnTo>
                  <a:pt x="1890012" y="4977010"/>
                </a:lnTo>
                <a:close/>
                <a:moveTo>
                  <a:pt x="2204992" y="4977010"/>
                </a:moveTo>
                <a:lnTo>
                  <a:pt x="2456994" y="4977010"/>
                </a:lnTo>
                <a:lnTo>
                  <a:pt x="2456994" y="4725008"/>
                </a:lnTo>
                <a:lnTo>
                  <a:pt x="2204992" y="4725008"/>
                </a:lnTo>
                <a:lnTo>
                  <a:pt x="2204992" y="4977010"/>
                </a:lnTo>
                <a:close/>
                <a:moveTo>
                  <a:pt x="2520016" y="4977010"/>
                </a:moveTo>
                <a:lnTo>
                  <a:pt x="2772017" y="4977010"/>
                </a:lnTo>
                <a:lnTo>
                  <a:pt x="2772017" y="4725008"/>
                </a:lnTo>
                <a:lnTo>
                  <a:pt x="2520016" y="4725008"/>
                </a:lnTo>
                <a:lnTo>
                  <a:pt x="2520016" y="4977010"/>
                </a:lnTo>
                <a:close/>
                <a:moveTo>
                  <a:pt x="2834996" y="4977010"/>
                </a:moveTo>
                <a:lnTo>
                  <a:pt x="3086998" y="4977010"/>
                </a:lnTo>
                <a:lnTo>
                  <a:pt x="3086998" y="4725008"/>
                </a:lnTo>
                <a:lnTo>
                  <a:pt x="2834996" y="4725008"/>
                </a:lnTo>
                <a:lnTo>
                  <a:pt x="2834996" y="4977010"/>
                </a:lnTo>
                <a:close/>
                <a:moveTo>
                  <a:pt x="3152500" y="4974530"/>
                </a:moveTo>
                <a:lnTo>
                  <a:pt x="3399541" y="4974530"/>
                </a:lnTo>
                <a:lnTo>
                  <a:pt x="3399541" y="4727488"/>
                </a:lnTo>
                <a:lnTo>
                  <a:pt x="3152500" y="4727488"/>
                </a:lnTo>
                <a:lnTo>
                  <a:pt x="3152500" y="4974530"/>
                </a:lnTo>
                <a:close/>
                <a:moveTo>
                  <a:pt x="3469960" y="4972093"/>
                </a:moveTo>
                <a:lnTo>
                  <a:pt x="3712085" y="4972093"/>
                </a:lnTo>
                <a:lnTo>
                  <a:pt x="3712085" y="4729968"/>
                </a:lnTo>
                <a:lnTo>
                  <a:pt x="3469960" y="4729968"/>
                </a:lnTo>
                <a:lnTo>
                  <a:pt x="3469960" y="4972093"/>
                </a:lnTo>
                <a:close/>
                <a:moveTo>
                  <a:pt x="3792380" y="4964654"/>
                </a:moveTo>
                <a:lnTo>
                  <a:pt x="4019669" y="4964654"/>
                </a:lnTo>
                <a:lnTo>
                  <a:pt x="4019669" y="4737365"/>
                </a:lnTo>
                <a:lnTo>
                  <a:pt x="3792380" y="4737365"/>
                </a:lnTo>
                <a:lnTo>
                  <a:pt x="3792380" y="4964654"/>
                </a:lnTo>
                <a:close/>
                <a:moveTo>
                  <a:pt x="4111337" y="4960720"/>
                </a:moveTo>
                <a:lnTo>
                  <a:pt x="4330716" y="4960720"/>
                </a:lnTo>
                <a:lnTo>
                  <a:pt x="4330716" y="4741341"/>
                </a:lnTo>
                <a:lnTo>
                  <a:pt x="4111337" y="4741341"/>
                </a:lnTo>
                <a:lnTo>
                  <a:pt x="4111337" y="4960720"/>
                </a:lnTo>
                <a:close/>
                <a:moveTo>
                  <a:pt x="4433714" y="4953281"/>
                </a:moveTo>
                <a:lnTo>
                  <a:pt x="4638300" y="4953281"/>
                </a:lnTo>
                <a:lnTo>
                  <a:pt x="4638300" y="4748695"/>
                </a:lnTo>
                <a:lnTo>
                  <a:pt x="4433714" y="4748695"/>
                </a:lnTo>
                <a:lnTo>
                  <a:pt x="4433714" y="4953281"/>
                </a:lnTo>
                <a:close/>
                <a:moveTo>
                  <a:pt x="4752201" y="4949817"/>
                </a:moveTo>
                <a:lnTo>
                  <a:pt x="4949860" y="4949817"/>
                </a:lnTo>
                <a:lnTo>
                  <a:pt x="4949860" y="4752158"/>
                </a:lnTo>
                <a:lnTo>
                  <a:pt x="4752201" y="4752158"/>
                </a:lnTo>
                <a:lnTo>
                  <a:pt x="4752201" y="4949817"/>
                </a:lnTo>
                <a:close/>
                <a:moveTo>
                  <a:pt x="5395031" y="4936990"/>
                </a:moveTo>
                <a:lnTo>
                  <a:pt x="5566995" y="4936990"/>
                </a:lnTo>
                <a:lnTo>
                  <a:pt x="5566995" y="4765027"/>
                </a:lnTo>
                <a:lnTo>
                  <a:pt x="5395031" y="4765027"/>
                </a:lnTo>
                <a:lnTo>
                  <a:pt x="5395031" y="4936990"/>
                </a:lnTo>
                <a:close/>
                <a:moveTo>
                  <a:pt x="6032945" y="4929081"/>
                </a:moveTo>
                <a:lnTo>
                  <a:pt x="6189089" y="4929081"/>
                </a:lnTo>
                <a:lnTo>
                  <a:pt x="6189089" y="4772937"/>
                </a:lnTo>
                <a:lnTo>
                  <a:pt x="6032945" y="4772937"/>
                </a:lnTo>
                <a:lnTo>
                  <a:pt x="6032945" y="4929081"/>
                </a:lnTo>
                <a:close/>
                <a:moveTo>
                  <a:pt x="6670346" y="4921684"/>
                </a:moveTo>
                <a:lnTo>
                  <a:pt x="6811653" y="4921684"/>
                </a:lnTo>
                <a:lnTo>
                  <a:pt x="6811653" y="4780377"/>
                </a:lnTo>
                <a:lnTo>
                  <a:pt x="6670346" y="4780377"/>
                </a:lnTo>
                <a:lnTo>
                  <a:pt x="6670346" y="4921684"/>
                </a:lnTo>
                <a:close/>
                <a:moveTo>
                  <a:pt x="7305779" y="4916254"/>
                </a:moveTo>
                <a:lnTo>
                  <a:pt x="7436227" y="4916254"/>
                </a:lnTo>
                <a:lnTo>
                  <a:pt x="7436227" y="4785807"/>
                </a:lnTo>
                <a:lnTo>
                  <a:pt x="7305779" y="4785807"/>
                </a:lnTo>
                <a:lnTo>
                  <a:pt x="7305779" y="4916254"/>
                </a:lnTo>
                <a:close/>
                <a:moveTo>
                  <a:pt x="7942239" y="4909798"/>
                </a:moveTo>
                <a:lnTo>
                  <a:pt x="8059860" y="4909798"/>
                </a:lnTo>
                <a:lnTo>
                  <a:pt x="8059860" y="4792177"/>
                </a:lnTo>
                <a:lnTo>
                  <a:pt x="7942239" y="4792177"/>
                </a:lnTo>
                <a:lnTo>
                  <a:pt x="7942239" y="4909798"/>
                </a:lnTo>
                <a:close/>
                <a:moveTo>
                  <a:pt x="8582590" y="4899451"/>
                </a:moveTo>
                <a:lnTo>
                  <a:pt x="8679431" y="4899451"/>
                </a:lnTo>
                <a:lnTo>
                  <a:pt x="8679431" y="4802610"/>
                </a:lnTo>
                <a:lnTo>
                  <a:pt x="8582590" y="4802610"/>
                </a:lnTo>
                <a:lnTo>
                  <a:pt x="8582590" y="4899451"/>
                </a:lnTo>
                <a:close/>
                <a:moveTo>
                  <a:pt x="0" y="5292033"/>
                </a:moveTo>
                <a:lnTo>
                  <a:pt x="252002" y="5292033"/>
                </a:lnTo>
                <a:lnTo>
                  <a:pt x="252002" y="5040032"/>
                </a:lnTo>
                <a:lnTo>
                  <a:pt x="0" y="5040032"/>
                </a:lnTo>
                <a:lnTo>
                  <a:pt x="0" y="5292033"/>
                </a:lnTo>
                <a:close/>
                <a:moveTo>
                  <a:pt x="315023" y="5292033"/>
                </a:moveTo>
                <a:lnTo>
                  <a:pt x="567025" y="5292033"/>
                </a:lnTo>
                <a:lnTo>
                  <a:pt x="567025" y="5040032"/>
                </a:lnTo>
                <a:lnTo>
                  <a:pt x="315023" y="5040032"/>
                </a:lnTo>
                <a:lnTo>
                  <a:pt x="315023" y="5292033"/>
                </a:lnTo>
                <a:close/>
                <a:moveTo>
                  <a:pt x="630004" y="5292033"/>
                </a:moveTo>
                <a:lnTo>
                  <a:pt x="882005" y="5292033"/>
                </a:lnTo>
                <a:lnTo>
                  <a:pt x="882005" y="5040032"/>
                </a:lnTo>
                <a:lnTo>
                  <a:pt x="630004" y="5040032"/>
                </a:lnTo>
                <a:lnTo>
                  <a:pt x="630004" y="5292033"/>
                </a:lnTo>
                <a:close/>
                <a:moveTo>
                  <a:pt x="944985" y="5292033"/>
                </a:moveTo>
                <a:lnTo>
                  <a:pt x="1196986" y="5292033"/>
                </a:lnTo>
                <a:lnTo>
                  <a:pt x="1196986" y="5040032"/>
                </a:lnTo>
                <a:lnTo>
                  <a:pt x="944985" y="5040032"/>
                </a:lnTo>
                <a:lnTo>
                  <a:pt x="944985" y="5292033"/>
                </a:lnTo>
                <a:close/>
                <a:moveTo>
                  <a:pt x="1260008" y="5292033"/>
                </a:moveTo>
                <a:lnTo>
                  <a:pt x="1512009" y="5292033"/>
                </a:lnTo>
                <a:lnTo>
                  <a:pt x="1512009" y="5040032"/>
                </a:lnTo>
                <a:lnTo>
                  <a:pt x="1260008" y="5040032"/>
                </a:lnTo>
                <a:lnTo>
                  <a:pt x="1260008" y="5292033"/>
                </a:lnTo>
                <a:close/>
                <a:moveTo>
                  <a:pt x="1574988" y="5292033"/>
                </a:moveTo>
                <a:lnTo>
                  <a:pt x="1826990" y="5292033"/>
                </a:lnTo>
                <a:lnTo>
                  <a:pt x="1826990" y="5040032"/>
                </a:lnTo>
                <a:lnTo>
                  <a:pt x="1574988" y="5040032"/>
                </a:lnTo>
                <a:lnTo>
                  <a:pt x="1574988" y="5292033"/>
                </a:lnTo>
                <a:close/>
                <a:moveTo>
                  <a:pt x="1890012" y="5292033"/>
                </a:moveTo>
                <a:lnTo>
                  <a:pt x="2142013" y="5292033"/>
                </a:lnTo>
                <a:lnTo>
                  <a:pt x="2142013" y="5040032"/>
                </a:lnTo>
                <a:lnTo>
                  <a:pt x="1890012" y="5040032"/>
                </a:lnTo>
                <a:lnTo>
                  <a:pt x="1890012" y="5292033"/>
                </a:lnTo>
                <a:close/>
                <a:moveTo>
                  <a:pt x="2204992" y="5292033"/>
                </a:moveTo>
                <a:lnTo>
                  <a:pt x="2456994" y="5292033"/>
                </a:lnTo>
                <a:lnTo>
                  <a:pt x="2456994" y="5040032"/>
                </a:lnTo>
                <a:lnTo>
                  <a:pt x="2204992" y="5040032"/>
                </a:lnTo>
                <a:lnTo>
                  <a:pt x="2204992" y="5292033"/>
                </a:lnTo>
                <a:close/>
                <a:moveTo>
                  <a:pt x="2520016" y="5292033"/>
                </a:moveTo>
                <a:lnTo>
                  <a:pt x="2772017" y="5292033"/>
                </a:lnTo>
                <a:lnTo>
                  <a:pt x="2772017" y="5040032"/>
                </a:lnTo>
                <a:lnTo>
                  <a:pt x="2520016" y="5040032"/>
                </a:lnTo>
                <a:lnTo>
                  <a:pt x="2520016" y="5292033"/>
                </a:lnTo>
                <a:close/>
                <a:moveTo>
                  <a:pt x="2834996" y="5292033"/>
                </a:moveTo>
                <a:lnTo>
                  <a:pt x="3086998" y="5292033"/>
                </a:lnTo>
                <a:lnTo>
                  <a:pt x="3086998" y="5040032"/>
                </a:lnTo>
                <a:lnTo>
                  <a:pt x="2834996" y="5040032"/>
                </a:lnTo>
                <a:lnTo>
                  <a:pt x="2834996" y="5292033"/>
                </a:lnTo>
                <a:close/>
                <a:moveTo>
                  <a:pt x="3156433" y="5285577"/>
                </a:moveTo>
                <a:lnTo>
                  <a:pt x="3395608" y="5285577"/>
                </a:lnTo>
                <a:lnTo>
                  <a:pt x="3395608" y="5046445"/>
                </a:lnTo>
                <a:lnTo>
                  <a:pt x="3156433" y="5046445"/>
                </a:lnTo>
                <a:lnTo>
                  <a:pt x="3156433" y="5285577"/>
                </a:lnTo>
                <a:close/>
                <a:moveTo>
                  <a:pt x="3475390" y="5281644"/>
                </a:moveTo>
                <a:lnTo>
                  <a:pt x="3706655" y="5281644"/>
                </a:lnTo>
                <a:lnTo>
                  <a:pt x="3706655" y="5050378"/>
                </a:lnTo>
                <a:lnTo>
                  <a:pt x="3475390" y="5050378"/>
                </a:lnTo>
                <a:lnTo>
                  <a:pt x="3475390" y="5281644"/>
                </a:lnTo>
                <a:close/>
                <a:moveTo>
                  <a:pt x="3798280" y="5273734"/>
                </a:moveTo>
                <a:lnTo>
                  <a:pt x="4013726" y="5273734"/>
                </a:lnTo>
                <a:lnTo>
                  <a:pt x="4013726" y="5058288"/>
                </a:lnTo>
                <a:lnTo>
                  <a:pt x="3798280" y="5058288"/>
                </a:lnTo>
                <a:lnTo>
                  <a:pt x="3798280" y="5273734"/>
                </a:lnTo>
                <a:close/>
                <a:moveTo>
                  <a:pt x="4117750" y="5269287"/>
                </a:moveTo>
                <a:lnTo>
                  <a:pt x="4324303" y="5269287"/>
                </a:lnTo>
                <a:lnTo>
                  <a:pt x="4324303" y="5062735"/>
                </a:lnTo>
                <a:lnTo>
                  <a:pt x="4117750" y="5062735"/>
                </a:lnTo>
                <a:lnTo>
                  <a:pt x="4117750" y="5269287"/>
                </a:lnTo>
                <a:close/>
                <a:moveTo>
                  <a:pt x="4441154" y="5260907"/>
                </a:moveTo>
                <a:lnTo>
                  <a:pt x="4630903" y="5260907"/>
                </a:lnTo>
                <a:lnTo>
                  <a:pt x="4630903" y="5071158"/>
                </a:lnTo>
                <a:lnTo>
                  <a:pt x="4441154" y="5071158"/>
                </a:lnTo>
                <a:lnTo>
                  <a:pt x="4441154" y="5260907"/>
                </a:lnTo>
                <a:close/>
                <a:moveTo>
                  <a:pt x="4760110" y="5256931"/>
                </a:moveTo>
                <a:lnTo>
                  <a:pt x="4941950" y="5256931"/>
                </a:lnTo>
                <a:lnTo>
                  <a:pt x="4941950" y="5075091"/>
                </a:lnTo>
                <a:lnTo>
                  <a:pt x="4760110" y="5075091"/>
                </a:lnTo>
                <a:lnTo>
                  <a:pt x="4760110" y="5256931"/>
                </a:lnTo>
                <a:close/>
                <a:moveTo>
                  <a:pt x="5081034" y="5250988"/>
                </a:moveTo>
                <a:lnTo>
                  <a:pt x="5251030" y="5250988"/>
                </a:lnTo>
                <a:lnTo>
                  <a:pt x="5251030" y="5080992"/>
                </a:lnTo>
                <a:lnTo>
                  <a:pt x="5081034" y="5080992"/>
                </a:lnTo>
                <a:lnTo>
                  <a:pt x="5081034" y="5250988"/>
                </a:lnTo>
                <a:close/>
                <a:moveTo>
                  <a:pt x="5402471" y="5244575"/>
                </a:moveTo>
                <a:lnTo>
                  <a:pt x="5559597" y="5244575"/>
                </a:lnTo>
                <a:lnTo>
                  <a:pt x="5559597" y="5087448"/>
                </a:lnTo>
                <a:lnTo>
                  <a:pt x="5402471" y="5087448"/>
                </a:lnTo>
                <a:lnTo>
                  <a:pt x="5402471" y="5244575"/>
                </a:lnTo>
                <a:close/>
                <a:moveTo>
                  <a:pt x="5719931" y="5242095"/>
                </a:moveTo>
                <a:lnTo>
                  <a:pt x="5872099" y="5242095"/>
                </a:lnTo>
                <a:lnTo>
                  <a:pt x="5872099" y="5089885"/>
                </a:lnTo>
                <a:lnTo>
                  <a:pt x="5719931" y="5089885"/>
                </a:lnTo>
                <a:lnTo>
                  <a:pt x="5719931" y="5242095"/>
                </a:lnTo>
                <a:close/>
                <a:moveTo>
                  <a:pt x="6356862" y="5235211"/>
                </a:moveTo>
                <a:lnTo>
                  <a:pt x="6495219" y="5235211"/>
                </a:lnTo>
                <a:lnTo>
                  <a:pt x="6495219" y="5096854"/>
                </a:lnTo>
                <a:lnTo>
                  <a:pt x="6356862" y="5096854"/>
                </a:lnTo>
                <a:lnTo>
                  <a:pt x="6356862" y="5235211"/>
                </a:lnTo>
                <a:close/>
                <a:moveTo>
                  <a:pt x="6991782" y="5230252"/>
                </a:moveTo>
                <a:lnTo>
                  <a:pt x="7120263" y="5230252"/>
                </a:lnTo>
                <a:lnTo>
                  <a:pt x="7120263" y="5101771"/>
                </a:lnTo>
                <a:lnTo>
                  <a:pt x="6991782" y="5101771"/>
                </a:lnTo>
                <a:lnTo>
                  <a:pt x="6991782" y="5230252"/>
                </a:lnTo>
                <a:close/>
                <a:moveTo>
                  <a:pt x="7626233" y="5225805"/>
                </a:moveTo>
                <a:lnTo>
                  <a:pt x="7745820" y="5225805"/>
                </a:lnTo>
                <a:lnTo>
                  <a:pt x="7745820" y="5106217"/>
                </a:lnTo>
                <a:lnTo>
                  <a:pt x="7626233" y="5106217"/>
                </a:lnTo>
                <a:lnTo>
                  <a:pt x="7626233" y="5225805"/>
                </a:lnTo>
                <a:close/>
                <a:moveTo>
                  <a:pt x="8261667" y="5220375"/>
                </a:moveTo>
                <a:lnTo>
                  <a:pt x="8370351" y="5220375"/>
                </a:lnTo>
                <a:lnTo>
                  <a:pt x="8370351" y="5111690"/>
                </a:lnTo>
                <a:lnTo>
                  <a:pt x="8261667" y="5111690"/>
                </a:lnTo>
                <a:lnTo>
                  <a:pt x="8261667" y="5220375"/>
                </a:lnTo>
                <a:close/>
                <a:moveTo>
                  <a:pt x="8908474" y="5203572"/>
                </a:moveTo>
                <a:lnTo>
                  <a:pt x="8983594" y="5203572"/>
                </a:lnTo>
                <a:lnTo>
                  <a:pt x="8983594" y="5128450"/>
                </a:lnTo>
                <a:lnTo>
                  <a:pt x="8908474" y="5128450"/>
                </a:lnTo>
                <a:lnTo>
                  <a:pt x="8908474" y="5203572"/>
                </a:lnTo>
                <a:close/>
                <a:moveTo>
                  <a:pt x="0" y="5607014"/>
                </a:moveTo>
                <a:lnTo>
                  <a:pt x="252002" y="5607014"/>
                </a:lnTo>
                <a:lnTo>
                  <a:pt x="252002" y="5355012"/>
                </a:lnTo>
                <a:lnTo>
                  <a:pt x="0" y="5355012"/>
                </a:lnTo>
                <a:lnTo>
                  <a:pt x="0" y="5607014"/>
                </a:lnTo>
                <a:close/>
                <a:moveTo>
                  <a:pt x="315023" y="5607014"/>
                </a:moveTo>
                <a:lnTo>
                  <a:pt x="567025" y="5607014"/>
                </a:lnTo>
                <a:lnTo>
                  <a:pt x="567025" y="5355012"/>
                </a:lnTo>
                <a:lnTo>
                  <a:pt x="315023" y="5355012"/>
                </a:lnTo>
                <a:lnTo>
                  <a:pt x="315023" y="5607014"/>
                </a:lnTo>
                <a:close/>
                <a:moveTo>
                  <a:pt x="630004" y="5607014"/>
                </a:moveTo>
                <a:lnTo>
                  <a:pt x="882005" y="5607014"/>
                </a:lnTo>
                <a:lnTo>
                  <a:pt x="882005" y="5355012"/>
                </a:lnTo>
                <a:lnTo>
                  <a:pt x="630004" y="5355012"/>
                </a:lnTo>
                <a:lnTo>
                  <a:pt x="630004" y="5607014"/>
                </a:lnTo>
                <a:close/>
                <a:moveTo>
                  <a:pt x="944985" y="5607014"/>
                </a:moveTo>
                <a:lnTo>
                  <a:pt x="1196986" y="5607014"/>
                </a:lnTo>
                <a:lnTo>
                  <a:pt x="1196986" y="5355012"/>
                </a:lnTo>
                <a:lnTo>
                  <a:pt x="944985" y="5355012"/>
                </a:lnTo>
                <a:lnTo>
                  <a:pt x="944985" y="5607014"/>
                </a:lnTo>
                <a:close/>
                <a:moveTo>
                  <a:pt x="1260008" y="5607014"/>
                </a:moveTo>
                <a:lnTo>
                  <a:pt x="1512009" y="5607014"/>
                </a:lnTo>
                <a:lnTo>
                  <a:pt x="1512009" y="5355012"/>
                </a:lnTo>
                <a:lnTo>
                  <a:pt x="1260008" y="5355012"/>
                </a:lnTo>
                <a:lnTo>
                  <a:pt x="1260008" y="5607014"/>
                </a:lnTo>
                <a:close/>
                <a:moveTo>
                  <a:pt x="1574988" y="5607014"/>
                </a:moveTo>
                <a:lnTo>
                  <a:pt x="1826990" y="5607014"/>
                </a:lnTo>
                <a:lnTo>
                  <a:pt x="1826990" y="5355012"/>
                </a:lnTo>
                <a:lnTo>
                  <a:pt x="1574988" y="5355012"/>
                </a:lnTo>
                <a:lnTo>
                  <a:pt x="1574988" y="5607014"/>
                </a:lnTo>
                <a:close/>
                <a:moveTo>
                  <a:pt x="1890012" y="5607014"/>
                </a:moveTo>
                <a:lnTo>
                  <a:pt x="2142013" y="5607014"/>
                </a:lnTo>
                <a:lnTo>
                  <a:pt x="2142013" y="5355012"/>
                </a:lnTo>
                <a:lnTo>
                  <a:pt x="1890012" y="5355012"/>
                </a:lnTo>
                <a:lnTo>
                  <a:pt x="1890012" y="5607014"/>
                </a:lnTo>
                <a:close/>
                <a:moveTo>
                  <a:pt x="2204992" y="5607014"/>
                </a:moveTo>
                <a:lnTo>
                  <a:pt x="2456994" y="5607014"/>
                </a:lnTo>
                <a:lnTo>
                  <a:pt x="2456994" y="5355012"/>
                </a:lnTo>
                <a:lnTo>
                  <a:pt x="2204992" y="5355012"/>
                </a:lnTo>
                <a:lnTo>
                  <a:pt x="2204992" y="5607014"/>
                </a:lnTo>
                <a:close/>
                <a:moveTo>
                  <a:pt x="2521982" y="5605047"/>
                </a:moveTo>
                <a:lnTo>
                  <a:pt x="2770051" y="5605047"/>
                </a:lnTo>
                <a:lnTo>
                  <a:pt x="2770051" y="5356979"/>
                </a:lnTo>
                <a:lnTo>
                  <a:pt x="2521982" y="5356979"/>
                </a:lnTo>
                <a:lnTo>
                  <a:pt x="2521982" y="5605047"/>
                </a:lnTo>
                <a:close/>
                <a:moveTo>
                  <a:pt x="2840426" y="5601584"/>
                </a:moveTo>
                <a:lnTo>
                  <a:pt x="3081568" y="5601584"/>
                </a:lnTo>
                <a:lnTo>
                  <a:pt x="3081568" y="5360442"/>
                </a:lnTo>
                <a:lnTo>
                  <a:pt x="2840426" y="5360442"/>
                </a:lnTo>
                <a:lnTo>
                  <a:pt x="2840426" y="5601584"/>
                </a:lnTo>
                <a:close/>
                <a:moveTo>
                  <a:pt x="3163830" y="5593161"/>
                </a:moveTo>
                <a:lnTo>
                  <a:pt x="3388168" y="5593161"/>
                </a:lnTo>
                <a:lnTo>
                  <a:pt x="3388168" y="5368822"/>
                </a:lnTo>
                <a:lnTo>
                  <a:pt x="3163830" y="5368822"/>
                </a:lnTo>
                <a:lnTo>
                  <a:pt x="3163830" y="5593161"/>
                </a:lnTo>
                <a:close/>
                <a:moveTo>
                  <a:pt x="3482787" y="5589227"/>
                </a:moveTo>
                <a:lnTo>
                  <a:pt x="3699215" y="5589227"/>
                </a:lnTo>
                <a:lnTo>
                  <a:pt x="3699215" y="5372799"/>
                </a:lnTo>
                <a:lnTo>
                  <a:pt x="3482787" y="5372799"/>
                </a:lnTo>
                <a:lnTo>
                  <a:pt x="3482787" y="5589227"/>
                </a:lnTo>
                <a:close/>
                <a:moveTo>
                  <a:pt x="3806190" y="5580848"/>
                </a:moveTo>
                <a:lnTo>
                  <a:pt x="4005816" y="5580848"/>
                </a:lnTo>
                <a:lnTo>
                  <a:pt x="4005816" y="5381221"/>
                </a:lnTo>
                <a:lnTo>
                  <a:pt x="3806190" y="5381221"/>
                </a:lnTo>
                <a:lnTo>
                  <a:pt x="3806190" y="5580848"/>
                </a:lnTo>
                <a:close/>
                <a:moveTo>
                  <a:pt x="4126130" y="5575888"/>
                </a:moveTo>
                <a:lnTo>
                  <a:pt x="4315880" y="5575888"/>
                </a:lnTo>
                <a:lnTo>
                  <a:pt x="4315880" y="5386138"/>
                </a:lnTo>
                <a:lnTo>
                  <a:pt x="4126130" y="5386138"/>
                </a:lnTo>
                <a:lnTo>
                  <a:pt x="4126130" y="5575888"/>
                </a:lnTo>
                <a:close/>
                <a:moveTo>
                  <a:pt x="4766994" y="5565028"/>
                </a:moveTo>
                <a:lnTo>
                  <a:pt x="4934981" y="5565028"/>
                </a:lnTo>
                <a:lnTo>
                  <a:pt x="4934981" y="5397041"/>
                </a:lnTo>
                <a:lnTo>
                  <a:pt x="4766994" y="5397041"/>
                </a:lnTo>
                <a:lnTo>
                  <a:pt x="4766994" y="5565028"/>
                </a:lnTo>
                <a:close/>
                <a:moveTo>
                  <a:pt x="5408884" y="5553142"/>
                </a:moveTo>
                <a:lnTo>
                  <a:pt x="5553184" y="5553142"/>
                </a:lnTo>
                <a:lnTo>
                  <a:pt x="5553184" y="5408842"/>
                </a:lnTo>
                <a:lnTo>
                  <a:pt x="5408884" y="5408842"/>
                </a:lnTo>
                <a:lnTo>
                  <a:pt x="5408884" y="5553142"/>
                </a:lnTo>
                <a:close/>
                <a:moveTo>
                  <a:pt x="6044318" y="5547712"/>
                </a:moveTo>
                <a:lnTo>
                  <a:pt x="6177716" y="5547712"/>
                </a:lnTo>
                <a:lnTo>
                  <a:pt x="6177716" y="5414314"/>
                </a:lnTo>
                <a:lnTo>
                  <a:pt x="6044318" y="5414314"/>
                </a:lnTo>
                <a:lnTo>
                  <a:pt x="6044318" y="5547712"/>
                </a:lnTo>
                <a:close/>
                <a:moveTo>
                  <a:pt x="6678768" y="5543265"/>
                </a:moveTo>
                <a:lnTo>
                  <a:pt x="6803273" y="5543265"/>
                </a:lnTo>
                <a:lnTo>
                  <a:pt x="6803273" y="5418761"/>
                </a:lnTo>
                <a:lnTo>
                  <a:pt x="6678768" y="5418761"/>
                </a:lnTo>
                <a:lnTo>
                  <a:pt x="6678768" y="5543265"/>
                </a:lnTo>
                <a:close/>
                <a:moveTo>
                  <a:pt x="7312706" y="5539332"/>
                </a:moveTo>
                <a:lnTo>
                  <a:pt x="7429300" y="5539332"/>
                </a:lnTo>
                <a:lnTo>
                  <a:pt x="7429300" y="5422737"/>
                </a:lnTo>
                <a:lnTo>
                  <a:pt x="7312706" y="5422737"/>
                </a:lnTo>
                <a:lnTo>
                  <a:pt x="7312706" y="5539332"/>
                </a:lnTo>
                <a:close/>
                <a:moveTo>
                  <a:pt x="7946173" y="5535869"/>
                </a:moveTo>
                <a:lnTo>
                  <a:pt x="8055884" y="5535869"/>
                </a:lnTo>
                <a:lnTo>
                  <a:pt x="8055884" y="5426158"/>
                </a:lnTo>
                <a:lnTo>
                  <a:pt x="7946173" y="5426158"/>
                </a:lnTo>
                <a:lnTo>
                  <a:pt x="7946173" y="5535869"/>
                </a:lnTo>
                <a:close/>
                <a:moveTo>
                  <a:pt x="0" y="5922037"/>
                </a:moveTo>
                <a:lnTo>
                  <a:pt x="252002" y="5922037"/>
                </a:lnTo>
                <a:lnTo>
                  <a:pt x="252002" y="5670036"/>
                </a:lnTo>
                <a:lnTo>
                  <a:pt x="0" y="5670036"/>
                </a:lnTo>
                <a:lnTo>
                  <a:pt x="0" y="5922037"/>
                </a:lnTo>
                <a:close/>
                <a:moveTo>
                  <a:pt x="315023" y="5922037"/>
                </a:moveTo>
                <a:lnTo>
                  <a:pt x="567025" y="5922037"/>
                </a:lnTo>
                <a:lnTo>
                  <a:pt x="567025" y="5670036"/>
                </a:lnTo>
                <a:lnTo>
                  <a:pt x="315023" y="5670036"/>
                </a:lnTo>
                <a:lnTo>
                  <a:pt x="315023" y="5922037"/>
                </a:lnTo>
                <a:close/>
                <a:moveTo>
                  <a:pt x="630004" y="5922037"/>
                </a:moveTo>
                <a:lnTo>
                  <a:pt x="882005" y="5922037"/>
                </a:lnTo>
                <a:lnTo>
                  <a:pt x="882005" y="5670036"/>
                </a:lnTo>
                <a:lnTo>
                  <a:pt x="630004" y="5670036"/>
                </a:lnTo>
                <a:lnTo>
                  <a:pt x="630004" y="5922037"/>
                </a:lnTo>
                <a:close/>
                <a:moveTo>
                  <a:pt x="944985" y="5922037"/>
                </a:moveTo>
                <a:lnTo>
                  <a:pt x="1196986" y="5922037"/>
                </a:lnTo>
                <a:lnTo>
                  <a:pt x="1196986" y="5670036"/>
                </a:lnTo>
                <a:lnTo>
                  <a:pt x="944985" y="5670036"/>
                </a:lnTo>
                <a:lnTo>
                  <a:pt x="944985" y="5922037"/>
                </a:lnTo>
                <a:close/>
                <a:moveTo>
                  <a:pt x="1260008" y="5922037"/>
                </a:moveTo>
                <a:lnTo>
                  <a:pt x="1512009" y="5922037"/>
                </a:lnTo>
                <a:lnTo>
                  <a:pt x="1512009" y="5670036"/>
                </a:lnTo>
                <a:lnTo>
                  <a:pt x="1260008" y="5670036"/>
                </a:lnTo>
                <a:lnTo>
                  <a:pt x="1260008" y="5922037"/>
                </a:lnTo>
                <a:close/>
                <a:moveTo>
                  <a:pt x="1574988" y="5922037"/>
                </a:moveTo>
                <a:lnTo>
                  <a:pt x="1826990" y="5922037"/>
                </a:lnTo>
                <a:lnTo>
                  <a:pt x="1826990" y="5670036"/>
                </a:lnTo>
                <a:lnTo>
                  <a:pt x="1574988" y="5670036"/>
                </a:lnTo>
                <a:lnTo>
                  <a:pt x="1574988" y="5922037"/>
                </a:lnTo>
                <a:close/>
                <a:moveTo>
                  <a:pt x="1890012" y="5922037"/>
                </a:moveTo>
                <a:lnTo>
                  <a:pt x="2142013" y="5922037"/>
                </a:lnTo>
                <a:lnTo>
                  <a:pt x="2142013" y="5670036"/>
                </a:lnTo>
                <a:lnTo>
                  <a:pt x="1890012" y="5670036"/>
                </a:lnTo>
                <a:lnTo>
                  <a:pt x="1890012" y="5922037"/>
                </a:lnTo>
                <a:close/>
                <a:moveTo>
                  <a:pt x="2204992" y="5922037"/>
                </a:moveTo>
                <a:lnTo>
                  <a:pt x="2456994" y="5922037"/>
                </a:lnTo>
                <a:lnTo>
                  <a:pt x="2456994" y="5670036"/>
                </a:lnTo>
                <a:lnTo>
                  <a:pt x="2204992" y="5670036"/>
                </a:lnTo>
                <a:lnTo>
                  <a:pt x="2204992" y="5922037"/>
                </a:lnTo>
                <a:close/>
                <a:moveTo>
                  <a:pt x="2524933" y="5917078"/>
                </a:moveTo>
                <a:lnTo>
                  <a:pt x="2767058" y="5917078"/>
                </a:lnTo>
                <a:lnTo>
                  <a:pt x="2767058" y="5674953"/>
                </a:lnTo>
                <a:lnTo>
                  <a:pt x="2524933" y="5674953"/>
                </a:lnTo>
                <a:lnTo>
                  <a:pt x="2524933" y="5917078"/>
                </a:lnTo>
                <a:close/>
                <a:moveTo>
                  <a:pt x="2843419" y="5913614"/>
                </a:moveTo>
                <a:lnTo>
                  <a:pt x="3078618" y="5913614"/>
                </a:lnTo>
                <a:lnTo>
                  <a:pt x="3078618" y="5678416"/>
                </a:lnTo>
                <a:lnTo>
                  <a:pt x="2843419" y="5678416"/>
                </a:lnTo>
                <a:lnTo>
                  <a:pt x="2843419" y="5913614"/>
                </a:lnTo>
                <a:close/>
                <a:moveTo>
                  <a:pt x="3166823" y="5905234"/>
                </a:moveTo>
                <a:lnTo>
                  <a:pt x="3385218" y="5905234"/>
                </a:lnTo>
                <a:lnTo>
                  <a:pt x="3385218" y="5686838"/>
                </a:lnTo>
                <a:lnTo>
                  <a:pt x="3166823" y="5686838"/>
                </a:lnTo>
                <a:lnTo>
                  <a:pt x="3166823" y="5905234"/>
                </a:lnTo>
                <a:close/>
                <a:moveTo>
                  <a:pt x="3486250" y="5900788"/>
                </a:moveTo>
                <a:lnTo>
                  <a:pt x="3695752" y="5900788"/>
                </a:lnTo>
                <a:lnTo>
                  <a:pt x="3695752" y="5691285"/>
                </a:lnTo>
                <a:lnTo>
                  <a:pt x="3486250" y="5691285"/>
                </a:lnTo>
                <a:lnTo>
                  <a:pt x="3486250" y="5900788"/>
                </a:lnTo>
                <a:close/>
                <a:moveTo>
                  <a:pt x="3810166" y="5891895"/>
                </a:moveTo>
                <a:lnTo>
                  <a:pt x="4001882" y="5891895"/>
                </a:lnTo>
                <a:lnTo>
                  <a:pt x="4001882" y="5700178"/>
                </a:lnTo>
                <a:lnTo>
                  <a:pt x="3810166" y="5700178"/>
                </a:lnTo>
                <a:lnTo>
                  <a:pt x="3810166" y="5891895"/>
                </a:lnTo>
                <a:close/>
                <a:moveTo>
                  <a:pt x="4129593" y="5887448"/>
                </a:moveTo>
                <a:lnTo>
                  <a:pt x="4312416" y="5887448"/>
                </a:lnTo>
                <a:lnTo>
                  <a:pt x="4312416" y="5704625"/>
                </a:lnTo>
                <a:lnTo>
                  <a:pt x="4129593" y="5704625"/>
                </a:lnTo>
                <a:lnTo>
                  <a:pt x="4129593" y="5887448"/>
                </a:lnTo>
                <a:close/>
                <a:moveTo>
                  <a:pt x="4451030" y="5880992"/>
                </a:moveTo>
                <a:lnTo>
                  <a:pt x="4621027" y="5880992"/>
                </a:lnTo>
                <a:lnTo>
                  <a:pt x="4621027" y="5710995"/>
                </a:lnTo>
                <a:lnTo>
                  <a:pt x="4451030" y="5710995"/>
                </a:lnTo>
                <a:lnTo>
                  <a:pt x="4451030" y="5880992"/>
                </a:lnTo>
                <a:close/>
                <a:moveTo>
                  <a:pt x="4769004" y="5878042"/>
                </a:moveTo>
                <a:lnTo>
                  <a:pt x="4933057" y="5878042"/>
                </a:lnTo>
                <a:lnTo>
                  <a:pt x="4933057" y="5713989"/>
                </a:lnTo>
                <a:lnTo>
                  <a:pt x="4769004" y="5713989"/>
                </a:lnTo>
                <a:lnTo>
                  <a:pt x="4769004" y="5878042"/>
                </a:lnTo>
                <a:close/>
                <a:moveTo>
                  <a:pt x="5090910" y="5871115"/>
                </a:moveTo>
                <a:lnTo>
                  <a:pt x="5241111" y="5871115"/>
                </a:lnTo>
                <a:lnTo>
                  <a:pt x="5241111" y="5720915"/>
                </a:lnTo>
                <a:lnTo>
                  <a:pt x="5090910" y="5720915"/>
                </a:lnTo>
                <a:lnTo>
                  <a:pt x="5090910" y="5871115"/>
                </a:lnTo>
                <a:close/>
                <a:moveTo>
                  <a:pt x="5727328" y="5864702"/>
                </a:moveTo>
                <a:lnTo>
                  <a:pt x="5864702" y="5864702"/>
                </a:lnTo>
                <a:lnTo>
                  <a:pt x="5864702" y="5727328"/>
                </a:lnTo>
                <a:lnTo>
                  <a:pt x="5727328" y="5727328"/>
                </a:lnTo>
                <a:lnTo>
                  <a:pt x="5727328" y="5864702"/>
                </a:lnTo>
                <a:close/>
                <a:moveTo>
                  <a:pt x="6362762" y="5859272"/>
                </a:moveTo>
                <a:lnTo>
                  <a:pt x="6489276" y="5859272"/>
                </a:lnTo>
                <a:lnTo>
                  <a:pt x="6489276" y="5732758"/>
                </a:lnTo>
                <a:lnTo>
                  <a:pt x="6362762" y="5732758"/>
                </a:lnTo>
                <a:lnTo>
                  <a:pt x="6362762" y="5859272"/>
                </a:lnTo>
                <a:close/>
                <a:moveTo>
                  <a:pt x="6995758" y="5856322"/>
                </a:moveTo>
                <a:lnTo>
                  <a:pt x="7116330" y="5856322"/>
                </a:lnTo>
                <a:lnTo>
                  <a:pt x="7116330" y="5735751"/>
                </a:lnTo>
                <a:lnTo>
                  <a:pt x="6995758" y="5735751"/>
                </a:lnTo>
                <a:lnTo>
                  <a:pt x="6995758" y="5856322"/>
                </a:lnTo>
                <a:close/>
                <a:moveTo>
                  <a:pt x="7628713" y="5853329"/>
                </a:moveTo>
                <a:lnTo>
                  <a:pt x="7743340" y="5853329"/>
                </a:lnTo>
                <a:lnTo>
                  <a:pt x="7743340" y="5738701"/>
                </a:lnTo>
                <a:lnTo>
                  <a:pt x="7628713" y="5738701"/>
                </a:lnTo>
                <a:lnTo>
                  <a:pt x="7628713" y="5853329"/>
                </a:lnTo>
                <a:close/>
                <a:moveTo>
                  <a:pt x="8264617" y="5847386"/>
                </a:moveTo>
                <a:lnTo>
                  <a:pt x="8367401" y="5847386"/>
                </a:lnTo>
                <a:lnTo>
                  <a:pt x="8367401" y="5744601"/>
                </a:lnTo>
                <a:lnTo>
                  <a:pt x="8264617" y="5744601"/>
                </a:lnTo>
                <a:lnTo>
                  <a:pt x="8264617" y="5847386"/>
                </a:lnTo>
                <a:close/>
                <a:moveTo>
                  <a:pt x="8911936" y="5830112"/>
                </a:moveTo>
                <a:lnTo>
                  <a:pt x="8980132" y="5830112"/>
                </a:lnTo>
                <a:lnTo>
                  <a:pt x="8980132" y="5761917"/>
                </a:lnTo>
                <a:lnTo>
                  <a:pt x="8911936" y="5761917"/>
                </a:lnTo>
                <a:lnTo>
                  <a:pt x="8911936" y="5830112"/>
                </a:lnTo>
                <a:close/>
                <a:moveTo>
                  <a:pt x="4447" y="6232571"/>
                </a:moveTo>
                <a:lnTo>
                  <a:pt x="247555" y="6232571"/>
                </a:lnTo>
                <a:lnTo>
                  <a:pt x="247555" y="5989463"/>
                </a:lnTo>
                <a:lnTo>
                  <a:pt x="4447" y="5989463"/>
                </a:lnTo>
                <a:lnTo>
                  <a:pt x="4447" y="6232571"/>
                </a:lnTo>
                <a:close/>
                <a:moveTo>
                  <a:pt x="315494" y="6236505"/>
                </a:moveTo>
                <a:lnTo>
                  <a:pt x="566512" y="6236505"/>
                </a:lnTo>
                <a:lnTo>
                  <a:pt x="566512" y="5985487"/>
                </a:lnTo>
                <a:lnTo>
                  <a:pt x="315494" y="5985487"/>
                </a:lnTo>
                <a:lnTo>
                  <a:pt x="315494" y="6236505"/>
                </a:lnTo>
                <a:close/>
                <a:moveTo>
                  <a:pt x="630004" y="6237018"/>
                </a:moveTo>
                <a:lnTo>
                  <a:pt x="882005" y="6237018"/>
                </a:lnTo>
                <a:lnTo>
                  <a:pt x="882005" y="5985016"/>
                </a:lnTo>
                <a:lnTo>
                  <a:pt x="630004" y="5985016"/>
                </a:lnTo>
                <a:lnTo>
                  <a:pt x="630004" y="6237018"/>
                </a:lnTo>
                <a:close/>
                <a:moveTo>
                  <a:pt x="944985" y="6237018"/>
                </a:moveTo>
                <a:lnTo>
                  <a:pt x="1196986" y="6237018"/>
                </a:lnTo>
                <a:lnTo>
                  <a:pt x="1196986" y="5985016"/>
                </a:lnTo>
                <a:lnTo>
                  <a:pt x="944985" y="5985016"/>
                </a:lnTo>
                <a:lnTo>
                  <a:pt x="944985" y="6237018"/>
                </a:lnTo>
                <a:close/>
                <a:moveTo>
                  <a:pt x="1260008" y="6237018"/>
                </a:moveTo>
                <a:lnTo>
                  <a:pt x="1512009" y="6237018"/>
                </a:lnTo>
                <a:lnTo>
                  <a:pt x="1512009" y="5985016"/>
                </a:lnTo>
                <a:lnTo>
                  <a:pt x="1260008" y="5985016"/>
                </a:lnTo>
                <a:lnTo>
                  <a:pt x="1260008" y="6237018"/>
                </a:lnTo>
                <a:close/>
                <a:moveTo>
                  <a:pt x="1574988" y="6237018"/>
                </a:moveTo>
                <a:lnTo>
                  <a:pt x="1826990" y="6237018"/>
                </a:lnTo>
                <a:lnTo>
                  <a:pt x="1826990" y="5985016"/>
                </a:lnTo>
                <a:lnTo>
                  <a:pt x="1574988" y="5985016"/>
                </a:lnTo>
                <a:lnTo>
                  <a:pt x="1574988" y="6237018"/>
                </a:lnTo>
                <a:close/>
                <a:moveTo>
                  <a:pt x="1891508" y="6235521"/>
                </a:moveTo>
                <a:lnTo>
                  <a:pt x="2140560" y="6235521"/>
                </a:lnTo>
                <a:lnTo>
                  <a:pt x="2140560" y="5986470"/>
                </a:lnTo>
                <a:lnTo>
                  <a:pt x="1891508" y="5986470"/>
                </a:lnTo>
                <a:lnTo>
                  <a:pt x="1891508" y="6235521"/>
                </a:lnTo>
                <a:close/>
                <a:moveTo>
                  <a:pt x="2211448" y="6230604"/>
                </a:moveTo>
                <a:lnTo>
                  <a:pt x="2450623" y="6230604"/>
                </a:lnTo>
                <a:lnTo>
                  <a:pt x="2450623" y="5991429"/>
                </a:lnTo>
                <a:lnTo>
                  <a:pt x="2211448" y="5991429"/>
                </a:lnTo>
                <a:lnTo>
                  <a:pt x="2211448" y="6230604"/>
                </a:lnTo>
                <a:close/>
                <a:moveTo>
                  <a:pt x="2532843" y="6224191"/>
                </a:moveTo>
                <a:lnTo>
                  <a:pt x="2759148" y="6224191"/>
                </a:lnTo>
                <a:lnTo>
                  <a:pt x="2759148" y="5997885"/>
                </a:lnTo>
                <a:lnTo>
                  <a:pt x="2532843" y="5997885"/>
                </a:lnTo>
                <a:lnTo>
                  <a:pt x="2532843" y="6224191"/>
                </a:lnTo>
                <a:close/>
                <a:moveTo>
                  <a:pt x="2851799" y="6220215"/>
                </a:moveTo>
                <a:lnTo>
                  <a:pt x="3070195" y="6220215"/>
                </a:lnTo>
                <a:lnTo>
                  <a:pt x="3070195" y="6001819"/>
                </a:lnTo>
                <a:lnTo>
                  <a:pt x="2851799" y="6001819"/>
                </a:lnTo>
                <a:lnTo>
                  <a:pt x="2851799" y="6220215"/>
                </a:lnTo>
                <a:close/>
                <a:moveTo>
                  <a:pt x="3174219" y="6212818"/>
                </a:moveTo>
                <a:lnTo>
                  <a:pt x="3377779" y="6212818"/>
                </a:lnTo>
                <a:lnTo>
                  <a:pt x="3377779" y="6009259"/>
                </a:lnTo>
                <a:lnTo>
                  <a:pt x="3174219" y="6009259"/>
                </a:lnTo>
                <a:lnTo>
                  <a:pt x="3174219" y="6212818"/>
                </a:lnTo>
                <a:close/>
                <a:moveTo>
                  <a:pt x="3493176" y="6208842"/>
                </a:moveTo>
                <a:lnTo>
                  <a:pt x="3688869" y="6208842"/>
                </a:lnTo>
                <a:lnTo>
                  <a:pt x="3688869" y="6013149"/>
                </a:lnTo>
                <a:lnTo>
                  <a:pt x="3493176" y="6013149"/>
                </a:lnTo>
                <a:lnTo>
                  <a:pt x="3493176" y="6208842"/>
                </a:lnTo>
                <a:close/>
                <a:moveTo>
                  <a:pt x="4134553" y="6197469"/>
                </a:moveTo>
                <a:lnTo>
                  <a:pt x="4307499" y="6197469"/>
                </a:lnTo>
                <a:lnTo>
                  <a:pt x="4307499" y="6024523"/>
                </a:lnTo>
                <a:lnTo>
                  <a:pt x="4134553" y="6024523"/>
                </a:lnTo>
                <a:lnTo>
                  <a:pt x="4134553" y="6197469"/>
                </a:lnTo>
                <a:close/>
                <a:moveTo>
                  <a:pt x="4773921" y="6188105"/>
                </a:moveTo>
                <a:lnTo>
                  <a:pt x="4928097" y="6188105"/>
                </a:lnTo>
                <a:lnTo>
                  <a:pt x="4928097" y="6033929"/>
                </a:lnTo>
                <a:lnTo>
                  <a:pt x="4773921" y="6033929"/>
                </a:lnTo>
                <a:lnTo>
                  <a:pt x="4773921" y="6188105"/>
                </a:lnTo>
                <a:close/>
                <a:moveTo>
                  <a:pt x="5411834" y="6180195"/>
                </a:moveTo>
                <a:lnTo>
                  <a:pt x="5550191" y="6180195"/>
                </a:lnTo>
                <a:lnTo>
                  <a:pt x="5550191" y="6041838"/>
                </a:lnTo>
                <a:lnTo>
                  <a:pt x="5411834" y="6041838"/>
                </a:lnTo>
                <a:lnTo>
                  <a:pt x="5411834" y="6180195"/>
                </a:lnTo>
                <a:close/>
                <a:moveTo>
                  <a:pt x="6046798" y="6175236"/>
                </a:moveTo>
                <a:lnTo>
                  <a:pt x="6175278" y="6175236"/>
                </a:lnTo>
                <a:lnTo>
                  <a:pt x="6175278" y="6046755"/>
                </a:lnTo>
                <a:lnTo>
                  <a:pt x="6046798" y="6046755"/>
                </a:lnTo>
                <a:lnTo>
                  <a:pt x="6046798" y="6175236"/>
                </a:lnTo>
                <a:close/>
                <a:moveTo>
                  <a:pt x="6680265" y="6171815"/>
                </a:moveTo>
                <a:lnTo>
                  <a:pt x="6801819" y="6171815"/>
                </a:lnTo>
                <a:lnTo>
                  <a:pt x="6801819" y="6050261"/>
                </a:lnTo>
                <a:lnTo>
                  <a:pt x="6680265" y="6050261"/>
                </a:lnTo>
                <a:lnTo>
                  <a:pt x="6680265" y="6171815"/>
                </a:lnTo>
                <a:close/>
                <a:moveTo>
                  <a:pt x="7313219" y="6168823"/>
                </a:moveTo>
                <a:lnTo>
                  <a:pt x="7428830" y="6168823"/>
                </a:lnTo>
                <a:lnTo>
                  <a:pt x="7428830" y="6053211"/>
                </a:lnTo>
                <a:lnTo>
                  <a:pt x="7313219" y="6053211"/>
                </a:lnTo>
                <a:lnTo>
                  <a:pt x="7313219" y="6168823"/>
                </a:lnTo>
                <a:close/>
                <a:moveTo>
                  <a:pt x="7948140" y="6163906"/>
                </a:moveTo>
                <a:lnTo>
                  <a:pt x="8053874" y="6163906"/>
                </a:lnTo>
                <a:lnTo>
                  <a:pt x="8053874" y="6058171"/>
                </a:lnTo>
                <a:lnTo>
                  <a:pt x="7948140" y="6058171"/>
                </a:lnTo>
                <a:lnTo>
                  <a:pt x="7948140" y="6163906"/>
                </a:lnTo>
                <a:close/>
                <a:moveTo>
                  <a:pt x="10390" y="6541652"/>
                </a:moveTo>
                <a:lnTo>
                  <a:pt x="241655" y="6541652"/>
                </a:lnTo>
                <a:lnTo>
                  <a:pt x="241655" y="6310387"/>
                </a:lnTo>
                <a:lnTo>
                  <a:pt x="10390" y="6310387"/>
                </a:lnTo>
                <a:lnTo>
                  <a:pt x="10390" y="6541652"/>
                </a:lnTo>
                <a:close/>
                <a:moveTo>
                  <a:pt x="319940" y="6547082"/>
                </a:moveTo>
                <a:lnTo>
                  <a:pt x="562065" y="6547082"/>
                </a:lnTo>
                <a:lnTo>
                  <a:pt x="562065" y="6304957"/>
                </a:lnTo>
                <a:lnTo>
                  <a:pt x="319940" y="6304957"/>
                </a:lnTo>
                <a:lnTo>
                  <a:pt x="319940" y="6547082"/>
                </a:lnTo>
                <a:close/>
                <a:moveTo>
                  <a:pt x="633467" y="6548578"/>
                </a:moveTo>
                <a:lnTo>
                  <a:pt x="878542" y="6548578"/>
                </a:lnTo>
                <a:lnTo>
                  <a:pt x="878542" y="6303503"/>
                </a:lnTo>
                <a:lnTo>
                  <a:pt x="633467" y="6303503"/>
                </a:lnTo>
                <a:lnTo>
                  <a:pt x="633467" y="6548578"/>
                </a:lnTo>
                <a:close/>
                <a:moveTo>
                  <a:pt x="946994" y="6550031"/>
                </a:moveTo>
                <a:lnTo>
                  <a:pt x="1195062" y="6550031"/>
                </a:lnTo>
                <a:lnTo>
                  <a:pt x="1195062" y="6301963"/>
                </a:lnTo>
                <a:lnTo>
                  <a:pt x="946994" y="6301963"/>
                </a:lnTo>
                <a:lnTo>
                  <a:pt x="946994" y="6550031"/>
                </a:lnTo>
                <a:close/>
                <a:moveTo>
                  <a:pt x="1261975" y="6550031"/>
                </a:moveTo>
                <a:lnTo>
                  <a:pt x="1510043" y="6550031"/>
                </a:lnTo>
                <a:lnTo>
                  <a:pt x="1510043" y="6301963"/>
                </a:lnTo>
                <a:lnTo>
                  <a:pt x="1261975" y="6301963"/>
                </a:lnTo>
                <a:lnTo>
                  <a:pt x="1261975" y="6550031"/>
                </a:lnTo>
                <a:close/>
                <a:moveTo>
                  <a:pt x="1578452" y="6548578"/>
                </a:moveTo>
                <a:lnTo>
                  <a:pt x="1823527" y="6548578"/>
                </a:lnTo>
                <a:lnTo>
                  <a:pt x="1823527" y="6303503"/>
                </a:lnTo>
                <a:lnTo>
                  <a:pt x="1578452" y="6303503"/>
                </a:lnTo>
                <a:lnTo>
                  <a:pt x="1578452" y="6548578"/>
                </a:lnTo>
                <a:close/>
                <a:moveTo>
                  <a:pt x="1895442" y="6546569"/>
                </a:moveTo>
                <a:lnTo>
                  <a:pt x="2136583" y="6546569"/>
                </a:lnTo>
                <a:lnTo>
                  <a:pt x="2136583" y="6305427"/>
                </a:lnTo>
                <a:lnTo>
                  <a:pt x="1895442" y="6305427"/>
                </a:lnTo>
                <a:lnTo>
                  <a:pt x="1895442" y="6546569"/>
                </a:lnTo>
                <a:close/>
                <a:moveTo>
                  <a:pt x="2215895" y="6541138"/>
                </a:moveTo>
                <a:lnTo>
                  <a:pt x="2446134" y="6541138"/>
                </a:lnTo>
                <a:lnTo>
                  <a:pt x="2446134" y="6310900"/>
                </a:lnTo>
                <a:lnTo>
                  <a:pt x="2215895" y="6310900"/>
                </a:lnTo>
                <a:lnTo>
                  <a:pt x="2215895" y="6541138"/>
                </a:lnTo>
                <a:close/>
                <a:moveTo>
                  <a:pt x="2536819" y="6535238"/>
                </a:moveTo>
                <a:lnTo>
                  <a:pt x="2755214" y="6535238"/>
                </a:lnTo>
                <a:lnTo>
                  <a:pt x="2755214" y="6316843"/>
                </a:lnTo>
                <a:lnTo>
                  <a:pt x="2536819" y="6316843"/>
                </a:lnTo>
                <a:lnTo>
                  <a:pt x="2536819" y="6535238"/>
                </a:lnTo>
                <a:close/>
                <a:moveTo>
                  <a:pt x="2855262" y="6531775"/>
                </a:moveTo>
                <a:lnTo>
                  <a:pt x="3066732" y="6531775"/>
                </a:lnTo>
                <a:lnTo>
                  <a:pt x="3066732" y="6320306"/>
                </a:lnTo>
                <a:lnTo>
                  <a:pt x="2855262" y="6320306"/>
                </a:lnTo>
                <a:lnTo>
                  <a:pt x="2855262" y="6531775"/>
                </a:lnTo>
                <a:close/>
                <a:moveTo>
                  <a:pt x="3176699" y="6525319"/>
                </a:moveTo>
                <a:lnTo>
                  <a:pt x="3375342" y="6525319"/>
                </a:lnTo>
                <a:lnTo>
                  <a:pt x="3375342" y="6326676"/>
                </a:lnTo>
                <a:lnTo>
                  <a:pt x="3176699" y="6326676"/>
                </a:lnTo>
                <a:lnTo>
                  <a:pt x="3176699" y="6525319"/>
                </a:lnTo>
                <a:close/>
                <a:moveTo>
                  <a:pt x="3496126" y="6520872"/>
                </a:moveTo>
                <a:lnTo>
                  <a:pt x="3685876" y="6520872"/>
                </a:lnTo>
                <a:lnTo>
                  <a:pt x="3685876" y="6331123"/>
                </a:lnTo>
                <a:lnTo>
                  <a:pt x="3496126" y="6331123"/>
                </a:lnTo>
                <a:lnTo>
                  <a:pt x="3496126" y="6520872"/>
                </a:lnTo>
                <a:close/>
                <a:moveTo>
                  <a:pt x="3817093" y="6514972"/>
                </a:moveTo>
                <a:lnTo>
                  <a:pt x="3994956" y="6514972"/>
                </a:lnTo>
                <a:lnTo>
                  <a:pt x="3994956" y="6337109"/>
                </a:lnTo>
                <a:lnTo>
                  <a:pt x="3817093" y="6337109"/>
                </a:lnTo>
                <a:lnTo>
                  <a:pt x="3817093" y="6514972"/>
                </a:lnTo>
                <a:close/>
                <a:moveTo>
                  <a:pt x="4135536" y="6511509"/>
                </a:moveTo>
                <a:lnTo>
                  <a:pt x="4306516" y="6511509"/>
                </a:lnTo>
                <a:lnTo>
                  <a:pt x="4306516" y="6340529"/>
                </a:lnTo>
                <a:lnTo>
                  <a:pt x="4135536" y="6340529"/>
                </a:lnTo>
                <a:lnTo>
                  <a:pt x="4135536" y="6511509"/>
                </a:lnTo>
                <a:close/>
                <a:moveTo>
                  <a:pt x="4456460" y="6505566"/>
                </a:moveTo>
                <a:lnTo>
                  <a:pt x="4615554" y="6505566"/>
                </a:lnTo>
                <a:lnTo>
                  <a:pt x="4615554" y="6346472"/>
                </a:lnTo>
                <a:lnTo>
                  <a:pt x="4456460" y="6346472"/>
                </a:lnTo>
                <a:lnTo>
                  <a:pt x="4456460" y="6505566"/>
                </a:lnTo>
                <a:close/>
                <a:moveTo>
                  <a:pt x="5093391" y="6498639"/>
                </a:moveTo>
                <a:lnTo>
                  <a:pt x="5238674" y="6498639"/>
                </a:lnTo>
                <a:lnTo>
                  <a:pt x="5238674" y="6353356"/>
                </a:lnTo>
                <a:lnTo>
                  <a:pt x="5093391" y="6353356"/>
                </a:lnTo>
                <a:lnTo>
                  <a:pt x="5093391" y="6498639"/>
                </a:lnTo>
                <a:close/>
                <a:moveTo>
                  <a:pt x="5727841" y="6494193"/>
                </a:moveTo>
                <a:lnTo>
                  <a:pt x="5864231" y="6494193"/>
                </a:lnTo>
                <a:lnTo>
                  <a:pt x="5864231" y="6357802"/>
                </a:lnTo>
                <a:lnTo>
                  <a:pt x="5727841" y="6357802"/>
                </a:lnTo>
                <a:lnTo>
                  <a:pt x="5727841" y="6494193"/>
                </a:lnTo>
                <a:close/>
                <a:moveTo>
                  <a:pt x="6361778" y="6490259"/>
                </a:moveTo>
                <a:lnTo>
                  <a:pt x="6490259" y="6490259"/>
                </a:lnTo>
                <a:lnTo>
                  <a:pt x="6490259" y="6361778"/>
                </a:lnTo>
                <a:lnTo>
                  <a:pt x="6361778" y="6361778"/>
                </a:lnTo>
                <a:lnTo>
                  <a:pt x="6361778" y="6490259"/>
                </a:lnTo>
                <a:close/>
                <a:moveTo>
                  <a:pt x="6995758" y="6486283"/>
                </a:moveTo>
                <a:lnTo>
                  <a:pt x="7116330" y="6486283"/>
                </a:lnTo>
                <a:lnTo>
                  <a:pt x="7116330" y="6365712"/>
                </a:lnTo>
                <a:lnTo>
                  <a:pt x="6995758" y="6365712"/>
                </a:lnTo>
                <a:lnTo>
                  <a:pt x="6995758" y="6486283"/>
                </a:lnTo>
                <a:close/>
                <a:moveTo>
                  <a:pt x="7629183" y="6482863"/>
                </a:moveTo>
                <a:lnTo>
                  <a:pt x="7742827" y="6482863"/>
                </a:lnTo>
                <a:lnTo>
                  <a:pt x="7742827" y="6369218"/>
                </a:lnTo>
                <a:lnTo>
                  <a:pt x="7629183" y="6369218"/>
                </a:lnTo>
                <a:lnTo>
                  <a:pt x="7629183" y="6482863"/>
                </a:lnTo>
                <a:close/>
                <a:moveTo>
                  <a:pt x="8267609" y="6474440"/>
                </a:moveTo>
                <a:lnTo>
                  <a:pt x="8364451" y="6474440"/>
                </a:lnTo>
                <a:lnTo>
                  <a:pt x="8364451" y="6377598"/>
                </a:lnTo>
                <a:lnTo>
                  <a:pt x="8267609" y="6377598"/>
                </a:lnTo>
                <a:lnTo>
                  <a:pt x="8267609" y="6474440"/>
                </a:lnTo>
                <a:close/>
                <a:moveTo>
                  <a:pt x="8915399" y="6456653"/>
                </a:moveTo>
                <a:lnTo>
                  <a:pt x="8976669" y="6456653"/>
                </a:lnTo>
                <a:lnTo>
                  <a:pt x="8976669" y="6395385"/>
                </a:lnTo>
                <a:lnTo>
                  <a:pt x="8915399" y="6395385"/>
                </a:lnTo>
                <a:lnTo>
                  <a:pt x="8915399" y="6456653"/>
                </a:lnTo>
                <a:close/>
                <a:moveTo>
                  <a:pt x="21763" y="6845259"/>
                </a:moveTo>
                <a:lnTo>
                  <a:pt x="230282" y="6845259"/>
                </a:lnTo>
                <a:lnTo>
                  <a:pt x="230282" y="6636740"/>
                </a:lnTo>
                <a:lnTo>
                  <a:pt x="21763" y="6636740"/>
                </a:lnTo>
                <a:lnTo>
                  <a:pt x="21763" y="6845259"/>
                </a:lnTo>
                <a:close/>
                <a:moveTo>
                  <a:pt x="330800" y="6851202"/>
                </a:moveTo>
                <a:lnTo>
                  <a:pt x="551163" y="6851202"/>
                </a:lnTo>
                <a:lnTo>
                  <a:pt x="551163" y="6630840"/>
                </a:lnTo>
                <a:lnTo>
                  <a:pt x="330800" y="6630840"/>
                </a:lnTo>
                <a:lnTo>
                  <a:pt x="330800" y="6851202"/>
                </a:lnTo>
                <a:close/>
                <a:moveTo>
                  <a:pt x="643344" y="6853682"/>
                </a:moveTo>
                <a:lnTo>
                  <a:pt x="868666" y="6853682"/>
                </a:lnTo>
                <a:lnTo>
                  <a:pt x="868666" y="6628360"/>
                </a:lnTo>
                <a:lnTo>
                  <a:pt x="643344" y="6628360"/>
                </a:lnTo>
                <a:lnTo>
                  <a:pt x="643344" y="6853682"/>
                </a:lnTo>
                <a:close/>
                <a:moveTo>
                  <a:pt x="956357" y="6855648"/>
                </a:moveTo>
                <a:lnTo>
                  <a:pt x="1185613" y="6855648"/>
                </a:lnTo>
                <a:lnTo>
                  <a:pt x="1185613" y="6626393"/>
                </a:lnTo>
                <a:lnTo>
                  <a:pt x="956357" y="6626393"/>
                </a:lnTo>
                <a:lnTo>
                  <a:pt x="956357" y="6855648"/>
                </a:lnTo>
                <a:close/>
                <a:moveTo>
                  <a:pt x="1270868" y="6856162"/>
                </a:moveTo>
                <a:lnTo>
                  <a:pt x="1501107" y="6856162"/>
                </a:lnTo>
                <a:lnTo>
                  <a:pt x="1501107" y="6625923"/>
                </a:lnTo>
                <a:lnTo>
                  <a:pt x="1270868" y="6625923"/>
                </a:lnTo>
                <a:lnTo>
                  <a:pt x="1270868" y="6856162"/>
                </a:lnTo>
                <a:close/>
                <a:moveTo>
                  <a:pt x="1586874" y="6855178"/>
                </a:moveTo>
                <a:lnTo>
                  <a:pt x="1815147" y="6855178"/>
                </a:lnTo>
                <a:lnTo>
                  <a:pt x="1815147" y="6626906"/>
                </a:lnTo>
                <a:lnTo>
                  <a:pt x="1586874" y="6626906"/>
                </a:lnTo>
                <a:lnTo>
                  <a:pt x="1586874" y="6855178"/>
                </a:lnTo>
                <a:close/>
                <a:moveTo>
                  <a:pt x="1903352" y="6853682"/>
                </a:moveTo>
                <a:lnTo>
                  <a:pt x="2128674" y="6853682"/>
                </a:lnTo>
                <a:lnTo>
                  <a:pt x="2128674" y="6628360"/>
                </a:lnTo>
                <a:lnTo>
                  <a:pt x="1903352" y="6628360"/>
                </a:lnTo>
                <a:lnTo>
                  <a:pt x="1903352" y="6853682"/>
                </a:lnTo>
                <a:close/>
                <a:moveTo>
                  <a:pt x="2221795" y="6850219"/>
                </a:moveTo>
                <a:lnTo>
                  <a:pt x="2440191" y="6850219"/>
                </a:lnTo>
                <a:lnTo>
                  <a:pt x="2440191" y="6631823"/>
                </a:lnTo>
                <a:lnTo>
                  <a:pt x="2221795" y="6631823"/>
                </a:lnTo>
                <a:lnTo>
                  <a:pt x="2221795" y="6850219"/>
                </a:lnTo>
                <a:close/>
                <a:moveTo>
                  <a:pt x="2541735" y="6845259"/>
                </a:moveTo>
                <a:lnTo>
                  <a:pt x="2750255" y="6845259"/>
                </a:lnTo>
                <a:lnTo>
                  <a:pt x="2750255" y="6636740"/>
                </a:lnTo>
                <a:lnTo>
                  <a:pt x="2541735" y="6636740"/>
                </a:lnTo>
                <a:lnTo>
                  <a:pt x="2541735" y="6845259"/>
                </a:lnTo>
                <a:close/>
                <a:moveTo>
                  <a:pt x="2859239" y="6842822"/>
                </a:moveTo>
                <a:lnTo>
                  <a:pt x="3062798" y="6842822"/>
                </a:lnTo>
                <a:lnTo>
                  <a:pt x="3062798" y="6639262"/>
                </a:lnTo>
                <a:lnTo>
                  <a:pt x="2859239" y="6639262"/>
                </a:lnTo>
                <a:lnTo>
                  <a:pt x="2859239" y="6842822"/>
                </a:lnTo>
                <a:close/>
                <a:moveTo>
                  <a:pt x="3179649" y="6837392"/>
                </a:moveTo>
                <a:lnTo>
                  <a:pt x="3372349" y="6837392"/>
                </a:lnTo>
                <a:lnTo>
                  <a:pt x="3372349" y="6644692"/>
                </a:lnTo>
                <a:lnTo>
                  <a:pt x="3179649" y="6644692"/>
                </a:lnTo>
                <a:lnTo>
                  <a:pt x="3179649" y="6837392"/>
                </a:lnTo>
                <a:close/>
                <a:moveTo>
                  <a:pt x="3817093" y="6829952"/>
                </a:moveTo>
                <a:lnTo>
                  <a:pt x="3994956" y="6829952"/>
                </a:lnTo>
                <a:lnTo>
                  <a:pt x="3994956" y="6652089"/>
                </a:lnTo>
                <a:lnTo>
                  <a:pt x="3817093" y="6652089"/>
                </a:lnTo>
                <a:lnTo>
                  <a:pt x="3817093" y="6829952"/>
                </a:lnTo>
                <a:close/>
                <a:moveTo>
                  <a:pt x="4453510" y="6823539"/>
                </a:moveTo>
                <a:lnTo>
                  <a:pt x="4618547" y="6823539"/>
                </a:lnTo>
                <a:lnTo>
                  <a:pt x="4618547" y="6658502"/>
                </a:lnTo>
                <a:lnTo>
                  <a:pt x="4453510" y="6658502"/>
                </a:lnTo>
                <a:lnTo>
                  <a:pt x="4453510" y="6823539"/>
                </a:lnTo>
                <a:close/>
                <a:moveTo>
                  <a:pt x="4769987" y="6822043"/>
                </a:moveTo>
                <a:lnTo>
                  <a:pt x="4932074" y="6822043"/>
                </a:lnTo>
                <a:lnTo>
                  <a:pt x="4932074" y="6659956"/>
                </a:lnTo>
                <a:lnTo>
                  <a:pt x="4769987" y="6659956"/>
                </a:lnTo>
                <a:lnTo>
                  <a:pt x="4769987" y="6822043"/>
                </a:lnTo>
                <a:close/>
                <a:moveTo>
                  <a:pt x="5406404" y="6815629"/>
                </a:moveTo>
                <a:lnTo>
                  <a:pt x="5555621" y="6815629"/>
                </a:lnTo>
                <a:lnTo>
                  <a:pt x="5555621" y="6666412"/>
                </a:lnTo>
                <a:lnTo>
                  <a:pt x="5406404" y="6666412"/>
                </a:lnTo>
                <a:lnTo>
                  <a:pt x="5406404" y="6815629"/>
                </a:lnTo>
                <a:close/>
                <a:moveTo>
                  <a:pt x="6040342" y="6811696"/>
                </a:moveTo>
                <a:lnTo>
                  <a:pt x="6181649" y="6811696"/>
                </a:lnTo>
                <a:lnTo>
                  <a:pt x="6181649" y="6670389"/>
                </a:lnTo>
                <a:lnTo>
                  <a:pt x="6040342" y="6670389"/>
                </a:lnTo>
                <a:lnTo>
                  <a:pt x="6040342" y="6811696"/>
                </a:lnTo>
                <a:close/>
                <a:moveTo>
                  <a:pt x="6674322" y="6807720"/>
                </a:moveTo>
                <a:lnTo>
                  <a:pt x="6807719" y="6807720"/>
                </a:lnTo>
                <a:lnTo>
                  <a:pt x="6807719" y="6674322"/>
                </a:lnTo>
                <a:lnTo>
                  <a:pt x="6674322" y="6674322"/>
                </a:lnTo>
                <a:lnTo>
                  <a:pt x="6674322" y="6807720"/>
                </a:lnTo>
                <a:close/>
                <a:moveTo>
                  <a:pt x="7310739" y="6801306"/>
                </a:moveTo>
                <a:lnTo>
                  <a:pt x="7431310" y="6801306"/>
                </a:lnTo>
                <a:lnTo>
                  <a:pt x="7431310" y="6680736"/>
                </a:lnTo>
                <a:lnTo>
                  <a:pt x="7310739" y="6680736"/>
                </a:lnTo>
                <a:lnTo>
                  <a:pt x="7310739" y="6801306"/>
                </a:lnTo>
                <a:close/>
                <a:moveTo>
                  <a:pt x="7950620" y="6791430"/>
                </a:moveTo>
                <a:lnTo>
                  <a:pt x="8051437" y="6791430"/>
                </a:lnTo>
                <a:lnTo>
                  <a:pt x="8051437" y="6690612"/>
                </a:lnTo>
                <a:lnTo>
                  <a:pt x="7950620" y="6690612"/>
                </a:lnTo>
                <a:lnTo>
                  <a:pt x="7950620" y="679143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20391"/>
                </a:schemeClr>
              </a:gs>
              <a:gs pos="54000">
                <a:schemeClr val="accent2">
                  <a:alpha val="0"/>
                </a:schemeClr>
              </a:gs>
            </a:gsLst>
            <a:lin ang="4200000" scaled="0"/>
            <a:tileRect/>
          </a:gradFill>
          <a:ln w="42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ACD90DFA-7BA1-F77F-D26C-CC99E0106B34}"/>
              </a:ext>
            </a:extLst>
          </p:cNvPr>
          <p:cNvSpPr txBox="1"/>
          <p:nvPr/>
        </p:nvSpPr>
        <p:spPr>
          <a:xfrm>
            <a:off x="698498" y="539358"/>
            <a:ext cx="6015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88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Solução</a:t>
            </a: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A7FB0FDA-6CDA-572C-4CDB-A4C9E20DFC4C}"/>
              </a:ext>
            </a:extLst>
          </p:cNvPr>
          <p:cNvCxnSpPr>
            <a:cxnSpLocks/>
          </p:cNvCxnSpPr>
          <p:nvPr/>
        </p:nvCxnSpPr>
        <p:spPr>
          <a:xfrm>
            <a:off x="820223" y="1435842"/>
            <a:ext cx="92889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098D4C14-19BF-5FAE-DCA1-0EC0C348803A}"/>
              </a:ext>
            </a:extLst>
          </p:cNvPr>
          <p:cNvSpPr txBox="1"/>
          <p:nvPr/>
        </p:nvSpPr>
        <p:spPr>
          <a:xfrm>
            <a:off x="719812" y="1609956"/>
            <a:ext cx="4656056" cy="1024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itchFamily="2" charset="77"/>
                <a:ea typeface="+mn-ea"/>
                <a:cs typeface="+mn-cs"/>
              </a:rPr>
              <a:t>Idealização de ferramenta que permita combater as técnicas atuais de propagação de malware via PDFs</a:t>
            </a:r>
          </a:p>
        </p:txBody>
      </p:sp>
      <p:grpSp>
        <p:nvGrpSpPr>
          <p:cNvPr id="4" name="Group 26">
            <a:extLst>
              <a:ext uri="{FF2B5EF4-FFF2-40B4-BE49-F238E27FC236}">
                <a16:creationId xmlns:a16="http://schemas.microsoft.com/office/drawing/2014/main" id="{A658703A-CB47-911A-5AE0-A6AD88C9C206}"/>
              </a:ext>
            </a:extLst>
          </p:cNvPr>
          <p:cNvGrpSpPr/>
          <p:nvPr/>
        </p:nvGrpSpPr>
        <p:grpSpPr>
          <a:xfrm>
            <a:off x="4822692" y="912603"/>
            <a:ext cx="8967154" cy="5461815"/>
            <a:chOff x="4805679" y="894137"/>
            <a:chExt cx="8427089" cy="5132866"/>
          </a:xfrm>
        </p:grpSpPr>
        <p:sp>
          <p:nvSpPr>
            <p:cNvPr id="6" name="Rectangle: Rounded Corners 940">
              <a:extLst>
                <a:ext uri="{FF2B5EF4-FFF2-40B4-BE49-F238E27FC236}">
                  <a16:creationId xmlns:a16="http://schemas.microsoft.com/office/drawing/2014/main" id="{D8FCEB53-CD3C-C1F2-EA62-59F11591C697}"/>
                </a:ext>
              </a:extLst>
            </p:cNvPr>
            <p:cNvSpPr/>
            <p:nvPr/>
          </p:nvSpPr>
          <p:spPr>
            <a:xfrm>
              <a:off x="5429761" y="894137"/>
              <a:ext cx="6031133" cy="5067695"/>
            </a:xfrm>
            <a:prstGeom prst="roundRect">
              <a:avLst>
                <a:gd name="adj" fmla="val 12198"/>
              </a:avLst>
            </a:prstGeom>
            <a:gradFill>
              <a:gsLst>
                <a:gs pos="0">
                  <a:schemeClr val="tx2">
                    <a:lumMod val="90000"/>
                    <a:lumOff val="1000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7" name="Group 906">
              <a:extLst>
                <a:ext uri="{FF2B5EF4-FFF2-40B4-BE49-F238E27FC236}">
                  <a16:creationId xmlns:a16="http://schemas.microsoft.com/office/drawing/2014/main" id="{026B0F91-3D02-FBDF-86A1-CF89E99AEDD4}"/>
                </a:ext>
              </a:extLst>
            </p:cNvPr>
            <p:cNvGrpSpPr/>
            <p:nvPr/>
          </p:nvGrpSpPr>
          <p:grpSpPr>
            <a:xfrm>
              <a:off x="4805679" y="1023835"/>
              <a:ext cx="8427089" cy="5003168"/>
              <a:chOff x="5057334" y="1051058"/>
              <a:chExt cx="8427089" cy="5003168"/>
            </a:xfrm>
            <a:effectLst>
              <a:outerShdw blurRad="342900" dist="203200" dir="5400000" sx="99000" sy="99000" algn="t" rotWithShape="0">
                <a:prstClr val="black">
                  <a:alpha val="30000"/>
                </a:prstClr>
              </a:outerShdw>
            </a:effectLst>
          </p:grpSpPr>
          <p:pic>
            <p:nvPicPr>
              <p:cNvPr id="8" name="Picture 17" descr="A computer with a black screen&#10;&#10;AI-generated content may be incorrect.">
                <a:extLst>
                  <a:ext uri="{FF2B5EF4-FFF2-40B4-BE49-F238E27FC236}">
                    <a16:creationId xmlns:a16="http://schemas.microsoft.com/office/drawing/2014/main" id="{0AA32910-3F98-BED5-A8BF-D565B4B1B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4700"/>
                        </a14:imgEffect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828" t="24962" r="7828" b="24962"/>
              <a:stretch>
                <a:fillRect/>
              </a:stretch>
            </p:blipFill>
            <p:spPr>
              <a:xfrm>
                <a:off x="5057334" y="1051058"/>
                <a:ext cx="8427089" cy="5003168"/>
              </a:xfrm>
              <a:custGeom>
                <a:avLst/>
                <a:gdLst>
                  <a:gd name="connsiteX0" fmla="*/ 805533 w 5784324"/>
                  <a:gd name="connsiteY0" fmla="*/ 194286 h 3434156"/>
                  <a:gd name="connsiteX1" fmla="*/ 747318 w 5784324"/>
                  <a:gd name="connsiteY1" fmla="*/ 252501 h 3434156"/>
                  <a:gd name="connsiteX2" fmla="*/ 747318 w 5784324"/>
                  <a:gd name="connsiteY2" fmla="*/ 2959282 h 3434156"/>
                  <a:gd name="connsiteX3" fmla="*/ 805533 w 5784324"/>
                  <a:gd name="connsiteY3" fmla="*/ 3017497 h 3434156"/>
                  <a:gd name="connsiteX4" fmla="*/ 5021073 w 5784324"/>
                  <a:gd name="connsiteY4" fmla="*/ 3017497 h 3434156"/>
                  <a:gd name="connsiteX5" fmla="*/ 5079288 w 5784324"/>
                  <a:gd name="connsiteY5" fmla="*/ 2959282 h 3434156"/>
                  <a:gd name="connsiteX6" fmla="*/ 5079288 w 5784324"/>
                  <a:gd name="connsiteY6" fmla="*/ 252501 h 3434156"/>
                  <a:gd name="connsiteX7" fmla="*/ 5021073 w 5784324"/>
                  <a:gd name="connsiteY7" fmla="*/ 194286 h 3434156"/>
                  <a:gd name="connsiteX8" fmla="*/ 0 w 5784324"/>
                  <a:gd name="connsiteY8" fmla="*/ 0 h 3434156"/>
                  <a:gd name="connsiteX9" fmla="*/ 5784324 w 5784324"/>
                  <a:gd name="connsiteY9" fmla="*/ 0 h 3434156"/>
                  <a:gd name="connsiteX10" fmla="*/ 5784324 w 5784324"/>
                  <a:gd name="connsiteY10" fmla="*/ 3434156 h 3434156"/>
                  <a:gd name="connsiteX11" fmla="*/ 0 w 5784324"/>
                  <a:gd name="connsiteY11" fmla="*/ 3434156 h 343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84324" h="3434156">
                    <a:moveTo>
                      <a:pt x="805533" y="194286"/>
                    </a:moveTo>
                    <a:cubicBezTo>
                      <a:pt x="773382" y="194286"/>
                      <a:pt x="747318" y="220350"/>
                      <a:pt x="747318" y="252501"/>
                    </a:cubicBezTo>
                    <a:lnTo>
                      <a:pt x="747318" y="2959282"/>
                    </a:lnTo>
                    <a:cubicBezTo>
                      <a:pt x="747318" y="2991433"/>
                      <a:pt x="773382" y="3017497"/>
                      <a:pt x="805533" y="3017497"/>
                    </a:cubicBezTo>
                    <a:lnTo>
                      <a:pt x="5021073" y="3017497"/>
                    </a:lnTo>
                    <a:cubicBezTo>
                      <a:pt x="5053224" y="3017497"/>
                      <a:pt x="5079288" y="2991433"/>
                      <a:pt x="5079288" y="2959282"/>
                    </a:cubicBezTo>
                    <a:lnTo>
                      <a:pt x="5079288" y="252501"/>
                    </a:lnTo>
                    <a:cubicBezTo>
                      <a:pt x="5079288" y="220350"/>
                      <a:pt x="5053224" y="194286"/>
                      <a:pt x="5021073" y="194286"/>
                    </a:cubicBezTo>
                    <a:close/>
                    <a:moveTo>
                      <a:pt x="0" y="0"/>
                    </a:moveTo>
                    <a:lnTo>
                      <a:pt x="5784324" y="0"/>
                    </a:lnTo>
                    <a:lnTo>
                      <a:pt x="5784324" y="3434156"/>
                    </a:lnTo>
                    <a:lnTo>
                      <a:pt x="0" y="3434156"/>
                    </a:lnTo>
                    <a:close/>
                  </a:path>
                </a:pathLst>
              </a:custGeom>
              <a:scene3d>
                <a:camera prst="obliqueTopRight">
                  <a:rot lat="0" lon="21599992" rev="0"/>
                </a:camera>
                <a:lightRig rig="threePt" dir="t"/>
              </a:scene3d>
            </p:spPr>
          </p:pic>
          <p:sp>
            <p:nvSpPr>
              <p:cNvPr id="10" name="Rectangle: Top Corners Rounded 21">
                <a:extLst>
                  <a:ext uri="{FF2B5EF4-FFF2-40B4-BE49-F238E27FC236}">
                    <a16:creationId xmlns:a16="http://schemas.microsoft.com/office/drawing/2014/main" id="{523BE1E5-9952-A20E-9F4A-74B20BD89303}"/>
                  </a:ext>
                </a:extLst>
              </p:cNvPr>
              <p:cNvSpPr/>
              <p:nvPr/>
            </p:nvSpPr>
            <p:spPr>
              <a:xfrm>
                <a:off x="6144185" y="4250084"/>
                <a:ext cx="6311178" cy="1199998"/>
              </a:xfrm>
              <a:prstGeom prst="round2SameRect">
                <a:avLst>
                  <a:gd name="adj1" fmla="val 0"/>
                  <a:gd name="adj2" fmla="val 5669"/>
                </a:avLst>
              </a:prstGeom>
              <a:gradFill>
                <a:gsLst>
                  <a:gs pos="0">
                    <a:schemeClr val="accent3">
                      <a:lumMod val="50000"/>
                      <a:alpha val="0"/>
                    </a:schemeClr>
                  </a:gs>
                  <a:gs pos="100000">
                    <a:schemeClr val="accent3">
                      <a:lumMod val="50000"/>
                      <a:alpha val="8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softEdge rad="0"/>
              </a:effectLst>
              <a:scene3d>
                <a:camera prst="obliqueTopRight">
                  <a:rot lat="0" lon="21599992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1" name="2025-07-17 02-49-56 (online-video-cutter.com)(2)">
            <a:hlinkClick r:id="" action="ppaction://media"/>
            <a:extLst>
              <a:ext uri="{FF2B5EF4-FFF2-40B4-BE49-F238E27FC236}">
                <a16:creationId xmlns:a16="http://schemas.microsoft.com/office/drawing/2014/main" id="{2CF39858-852E-E23C-05C5-59DE09BB07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1451" t="164" r="557" b="1689"/>
          <a:stretch>
            <a:fillRect/>
          </a:stretch>
        </p:blipFill>
        <p:spPr>
          <a:xfrm>
            <a:off x="5979196" y="1323699"/>
            <a:ext cx="6715641" cy="4407858"/>
          </a:xfrm>
          <a:prstGeom prst="roundRect">
            <a:avLst>
              <a:gd name="adj" fmla="val 2533"/>
            </a:avLst>
          </a:prstGeom>
        </p:spPr>
      </p:pic>
    </p:spTree>
    <p:extLst>
      <p:ext uri="{BB962C8B-B14F-4D97-AF65-F5344CB8AC3E}">
        <p14:creationId xmlns:p14="http://schemas.microsoft.com/office/powerpoint/2010/main" val="155085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61 -0.00509 L 0.00261 -0.0050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-0.08195 L 8.33333E-7 2.59259E-6 " pathEditMode="relative" rAng="0" ptsTypes="AA">
                                      <p:cBhvr>
                                        <p:cTn id="14" dur="5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409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58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96 -0.00162 L 5E-6 -1.85185E-6 " pathEditMode="relative" rAng="0" ptsTypes="AA">
                                      <p:cBhvr>
                                        <p:cTn id="2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87" y="6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36" grpId="0" animBg="1"/>
      <p:bldP spid="36" grpId="1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2">
                <a:lumMod val="90000"/>
                <a:lumOff val="10000"/>
              </a:schemeClr>
            </a:gs>
            <a:gs pos="83000">
              <a:schemeClr val="accent1">
                <a:lumMod val="1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746146-FB56-BA78-F367-F35B0FFD8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raphic 604">
            <a:extLst>
              <a:ext uri="{FF2B5EF4-FFF2-40B4-BE49-F238E27FC236}">
                <a16:creationId xmlns:a16="http://schemas.microsoft.com/office/drawing/2014/main" id="{2C1BC706-CF4D-53A3-4293-B9E19DE29081}"/>
              </a:ext>
            </a:extLst>
          </p:cNvPr>
          <p:cNvSpPr>
            <a:spLocks/>
          </p:cNvSpPr>
          <p:nvPr/>
        </p:nvSpPr>
        <p:spPr>
          <a:xfrm rot="10800000" flipV="1">
            <a:off x="9437946" y="1"/>
            <a:ext cx="2754054" cy="1988734"/>
          </a:xfrm>
          <a:custGeom>
            <a:avLst/>
            <a:gdLst>
              <a:gd name="connsiteX0" fmla="*/ 0 w 9298618"/>
              <a:gd name="connsiteY0" fmla="*/ 0 h 6856161"/>
              <a:gd name="connsiteX1" fmla="*/ 252002 w 9298618"/>
              <a:gd name="connsiteY1" fmla="*/ 0 h 6856161"/>
              <a:gd name="connsiteX2" fmla="*/ 252002 w 9298618"/>
              <a:gd name="connsiteY2" fmla="*/ 252002 h 6856161"/>
              <a:gd name="connsiteX3" fmla="*/ 0 w 9298618"/>
              <a:gd name="connsiteY3" fmla="*/ 252002 h 6856161"/>
              <a:gd name="connsiteX4" fmla="*/ 0 w 9298618"/>
              <a:gd name="connsiteY4" fmla="*/ 0 h 6856161"/>
              <a:gd name="connsiteX5" fmla="*/ 315023 w 9298618"/>
              <a:gd name="connsiteY5" fmla="*/ 252002 h 6856161"/>
              <a:gd name="connsiteX6" fmla="*/ 567025 w 9298618"/>
              <a:gd name="connsiteY6" fmla="*/ 252002 h 6856161"/>
              <a:gd name="connsiteX7" fmla="*/ 567025 w 9298618"/>
              <a:gd name="connsiteY7" fmla="*/ 0 h 6856161"/>
              <a:gd name="connsiteX8" fmla="*/ 315023 w 9298618"/>
              <a:gd name="connsiteY8" fmla="*/ 0 h 6856161"/>
              <a:gd name="connsiteX9" fmla="*/ 315023 w 9298618"/>
              <a:gd name="connsiteY9" fmla="*/ 252002 h 6856161"/>
              <a:gd name="connsiteX10" fmla="*/ 630004 w 9298618"/>
              <a:gd name="connsiteY10" fmla="*/ 252002 h 6856161"/>
              <a:gd name="connsiteX11" fmla="*/ 882005 w 9298618"/>
              <a:gd name="connsiteY11" fmla="*/ 252002 h 6856161"/>
              <a:gd name="connsiteX12" fmla="*/ 882005 w 9298618"/>
              <a:gd name="connsiteY12" fmla="*/ 0 h 6856161"/>
              <a:gd name="connsiteX13" fmla="*/ 630004 w 9298618"/>
              <a:gd name="connsiteY13" fmla="*/ 0 h 6856161"/>
              <a:gd name="connsiteX14" fmla="*/ 630004 w 9298618"/>
              <a:gd name="connsiteY14" fmla="*/ 252002 h 6856161"/>
              <a:gd name="connsiteX15" fmla="*/ 944985 w 9298618"/>
              <a:gd name="connsiteY15" fmla="*/ 252002 h 6856161"/>
              <a:gd name="connsiteX16" fmla="*/ 1196986 w 9298618"/>
              <a:gd name="connsiteY16" fmla="*/ 252002 h 6856161"/>
              <a:gd name="connsiteX17" fmla="*/ 1196986 w 9298618"/>
              <a:gd name="connsiteY17" fmla="*/ 0 h 6856161"/>
              <a:gd name="connsiteX18" fmla="*/ 944985 w 9298618"/>
              <a:gd name="connsiteY18" fmla="*/ 0 h 6856161"/>
              <a:gd name="connsiteX19" fmla="*/ 944985 w 9298618"/>
              <a:gd name="connsiteY19" fmla="*/ 252002 h 6856161"/>
              <a:gd name="connsiteX20" fmla="*/ 1260008 w 9298618"/>
              <a:gd name="connsiteY20" fmla="*/ 252002 h 6856161"/>
              <a:gd name="connsiteX21" fmla="*/ 1512009 w 9298618"/>
              <a:gd name="connsiteY21" fmla="*/ 252002 h 6856161"/>
              <a:gd name="connsiteX22" fmla="*/ 1512009 w 9298618"/>
              <a:gd name="connsiteY22" fmla="*/ 0 h 6856161"/>
              <a:gd name="connsiteX23" fmla="*/ 1260008 w 9298618"/>
              <a:gd name="connsiteY23" fmla="*/ 0 h 6856161"/>
              <a:gd name="connsiteX24" fmla="*/ 1260008 w 9298618"/>
              <a:gd name="connsiteY24" fmla="*/ 252002 h 6856161"/>
              <a:gd name="connsiteX25" fmla="*/ 1574988 w 9298618"/>
              <a:gd name="connsiteY25" fmla="*/ 252002 h 6856161"/>
              <a:gd name="connsiteX26" fmla="*/ 1826990 w 9298618"/>
              <a:gd name="connsiteY26" fmla="*/ 252002 h 6856161"/>
              <a:gd name="connsiteX27" fmla="*/ 1826990 w 9298618"/>
              <a:gd name="connsiteY27" fmla="*/ 0 h 6856161"/>
              <a:gd name="connsiteX28" fmla="*/ 1574988 w 9298618"/>
              <a:gd name="connsiteY28" fmla="*/ 0 h 6856161"/>
              <a:gd name="connsiteX29" fmla="*/ 1574988 w 9298618"/>
              <a:gd name="connsiteY29" fmla="*/ 252002 h 6856161"/>
              <a:gd name="connsiteX30" fmla="*/ 1890012 w 9298618"/>
              <a:gd name="connsiteY30" fmla="*/ 252002 h 6856161"/>
              <a:gd name="connsiteX31" fmla="*/ 2142013 w 9298618"/>
              <a:gd name="connsiteY31" fmla="*/ 252002 h 6856161"/>
              <a:gd name="connsiteX32" fmla="*/ 2142013 w 9298618"/>
              <a:gd name="connsiteY32" fmla="*/ 0 h 6856161"/>
              <a:gd name="connsiteX33" fmla="*/ 1890012 w 9298618"/>
              <a:gd name="connsiteY33" fmla="*/ 0 h 6856161"/>
              <a:gd name="connsiteX34" fmla="*/ 1890012 w 9298618"/>
              <a:gd name="connsiteY34" fmla="*/ 252002 h 6856161"/>
              <a:gd name="connsiteX35" fmla="*/ 2204992 w 9298618"/>
              <a:gd name="connsiteY35" fmla="*/ 252002 h 6856161"/>
              <a:gd name="connsiteX36" fmla="*/ 2456994 w 9298618"/>
              <a:gd name="connsiteY36" fmla="*/ 252002 h 6856161"/>
              <a:gd name="connsiteX37" fmla="*/ 2456994 w 9298618"/>
              <a:gd name="connsiteY37" fmla="*/ 0 h 6856161"/>
              <a:gd name="connsiteX38" fmla="*/ 2204992 w 9298618"/>
              <a:gd name="connsiteY38" fmla="*/ 0 h 6856161"/>
              <a:gd name="connsiteX39" fmla="*/ 2204992 w 9298618"/>
              <a:gd name="connsiteY39" fmla="*/ 252002 h 6856161"/>
              <a:gd name="connsiteX40" fmla="*/ 2520016 w 9298618"/>
              <a:gd name="connsiteY40" fmla="*/ 252002 h 6856161"/>
              <a:gd name="connsiteX41" fmla="*/ 2772017 w 9298618"/>
              <a:gd name="connsiteY41" fmla="*/ 252002 h 6856161"/>
              <a:gd name="connsiteX42" fmla="*/ 2772017 w 9298618"/>
              <a:gd name="connsiteY42" fmla="*/ 0 h 6856161"/>
              <a:gd name="connsiteX43" fmla="*/ 2520016 w 9298618"/>
              <a:gd name="connsiteY43" fmla="*/ 0 h 6856161"/>
              <a:gd name="connsiteX44" fmla="*/ 2520016 w 9298618"/>
              <a:gd name="connsiteY44" fmla="*/ 252002 h 6856161"/>
              <a:gd name="connsiteX45" fmla="*/ 2834996 w 9298618"/>
              <a:gd name="connsiteY45" fmla="*/ 252002 h 6856161"/>
              <a:gd name="connsiteX46" fmla="*/ 3086998 w 9298618"/>
              <a:gd name="connsiteY46" fmla="*/ 252002 h 6856161"/>
              <a:gd name="connsiteX47" fmla="*/ 3086998 w 9298618"/>
              <a:gd name="connsiteY47" fmla="*/ 0 h 6856161"/>
              <a:gd name="connsiteX48" fmla="*/ 2834996 w 9298618"/>
              <a:gd name="connsiteY48" fmla="*/ 0 h 6856161"/>
              <a:gd name="connsiteX49" fmla="*/ 2834996 w 9298618"/>
              <a:gd name="connsiteY49" fmla="*/ 252002 h 6856161"/>
              <a:gd name="connsiteX50" fmla="*/ 3152500 w 9298618"/>
              <a:gd name="connsiteY50" fmla="*/ 249522 h 6856161"/>
              <a:gd name="connsiteX51" fmla="*/ 3399541 w 9298618"/>
              <a:gd name="connsiteY51" fmla="*/ 249522 h 6856161"/>
              <a:gd name="connsiteX52" fmla="*/ 3399541 w 9298618"/>
              <a:gd name="connsiteY52" fmla="*/ 2480 h 6856161"/>
              <a:gd name="connsiteX53" fmla="*/ 3152500 w 9298618"/>
              <a:gd name="connsiteY53" fmla="*/ 2480 h 6856161"/>
              <a:gd name="connsiteX54" fmla="*/ 3152500 w 9298618"/>
              <a:gd name="connsiteY54" fmla="*/ 249522 h 6856161"/>
              <a:gd name="connsiteX55" fmla="*/ 3468976 w 9298618"/>
              <a:gd name="connsiteY55" fmla="*/ 248068 h 6856161"/>
              <a:gd name="connsiteX56" fmla="*/ 3713068 w 9298618"/>
              <a:gd name="connsiteY56" fmla="*/ 248068 h 6856161"/>
              <a:gd name="connsiteX57" fmla="*/ 3713068 w 9298618"/>
              <a:gd name="connsiteY57" fmla="*/ 3934 h 6856161"/>
              <a:gd name="connsiteX58" fmla="*/ 3468976 w 9298618"/>
              <a:gd name="connsiteY58" fmla="*/ 3934 h 6856161"/>
              <a:gd name="connsiteX59" fmla="*/ 3468976 w 9298618"/>
              <a:gd name="connsiteY59" fmla="*/ 248025 h 6856161"/>
              <a:gd name="connsiteX60" fmla="*/ 3787933 w 9298618"/>
              <a:gd name="connsiteY60" fmla="*/ 244092 h 6856161"/>
              <a:gd name="connsiteX61" fmla="*/ 4024115 w 9298618"/>
              <a:gd name="connsiteY61" fmla="*/ 244092 h 6856161"/>
              <a:gd name="connsiteX62" fmla="*/ 4024115 w 9298618"/>
              <a:gd name="connsiteY62" fmla="*/ 7910 h 6856161"/>
              <a:gd name="connsiteX63" fmla="*/ 3787933 w 9298618"/>
              <a:gd name="connsiteY63" fmla="*/ 7910 h 6856161"/>
              <a:gd name="connsiteX64" fmla="*/ 3787933 w 9298618"/>
              <a:gd name="connsiteY64" fmla="*/ 244092 h 6856161"/>
              <a:gd name="connsiteX65" fmla="*/ 4105864 w 9298618"/>
              <a:gd name="connsiteY65" fmla="*/ 241142 h 6856161"/>
              <a:gd name="connsiteX66" fmla="*/ 4336103 w 9298618"/>
              <a:gd name="connsiteY66" fmla="*/ 241142 h 6856161"/>
              <a:gd name="connsiteX67" fmla="*/ 4336103 w 9298618"/>
              <a:gd name="connsiteY67" fmla="*/ 10860 h 6856161"/>
              <a:gd name="connsiteX68" fmla="*/ 4105864 w 9298618"/>
              <a:gd name="connsiteY68" fmla="*/ 10860 h 6856161"/>
              <a:gd name="connsiteX69" fmla="*/ 4105864 w 9298618"/>
              <a:gd name="connsiteY69" fmla="*/ 241099 h 6856161"/>
              <a:gd name="connsiteX70" fmla="*/ 4426831 w 9298618"/>
              <a:gd name="connsiteY70" fmla="*/ 235199 h 6856161"/>
              <a:gd name="connsiteX71" fmla="*/ 4645226 w 9298618"/>
              <a:gd name="connsiteY71" fmla="*/ 235199 h 6856161"/>
              <a:gd name="connsiteX72" fmla="*/ 4645226 w 9298618"/>
              <a:gd name="connsiteY72" fmla="*/ 16803 h 6856161"/>
              <a:gd name="connsiteX73" fmla="*/ 4426831 w 9298618"/>
              <a:gd name="connsiteY73" fmla="*/ 16803 h 6856161"/>
              <a:gd name="connsiteX74" fmla="*/ 4426831 w 9298618"/>
              <a:gd name="connsiteY74" fmla="*/ 235199 h 6856161"/>
              <a:gd name="connsiteX75" fmla="*/ 4745274 w 9298618"/>
              <a:gd name="connsiteY75" fmla="*/ 231735 h 6856161"/>
              <a:gd name="connsiteX76" fmla="*/ 4956743 w 9298618"/>
              <a:gd name="connsiteY76" fmla="*/ 231735 h 6856161"/>
              <a:gd name="connsiteX77" fmla="*/ 4956743 w 9298618"/>
              <a:gd name="connsiteY77" fmla="*/ 20266 h 6856161"/>
              <a:gd name="connsiteX78" fmla="*/ 4745274 w 9298618"/>
              <a:gd name="connsiteY78" fmla="*/ 20266 h 6856161"/>
              <a:gd name="connsiteX79" fmla="*/ 4745274 w 9298618"/>
              <a:gd name="connsiteY79" fmla="*/ 231735 h 6856161"/>
              <a:gd name="connsiteX80" fmla="*/ 5066711 w 9298618"/>
              <a:gd name="connsiteY80" fmla="*/ 225322 h 6856161"/>
              <a:gd name="connsiteX81" fmla="*/ 5265354 w 9298618"/>
              <a:gd name="connsiteY81" fmla="*/ 225322 h 6856161"/>
              <a:gd name="connsiteX82" fmla="*/ 5265354 w 9298618"/>
              <a:gd name="connsiteY82" fmla="*/ 26680 h 6856161"/>
              <a:gd name="connsiteX83" fmla="*/ 5066711 w 9298618"/>
              <a:gd name="connsiteY83" fmla="*/ 26680 h 6856161"/>
              <a:gd name="connsiteX84" fmla="*/ 5066711 w 9298618"/>
              <a:gd name="connsiteY84" fmla="*/ 225322 h 6856161"/>
              <a:gd name="connsiteX85" fmla="*/ 5387634 w 9298618"/>
              <a:gd name="connsiteY85" fmla="*/ 219379 h 6856161"/>
              <a:gd name="connsiteX86" fmla="*/ 5574391 w 9298618"/>
              <a:gd name="connsiteY86" fmla="*/ 219379 h 6856161"/>
              <a:gd name="connsiteX87" fmla="*/ 5574391 w 9298618"/>
              <a:gd name="connsiteY87" fmla="*/ 32623 h 6856161"/>
              <a:gd name="connsiteX88" fmla="*/ 5387634 w 9298618"/>
              <a:gd name="connsiteY88" fmla="*/ 32623 h 6856161"/>
              <a:gd name="connsiteX89" fmla="*/ 5387634 w 9298618"/>
              <a:gd name="connsiteY89" fmla="*/ 219379 h 6856161"/>
              <a:gd name="connsiteX90" fmla="*/ 5705095 w 9298618"/>
              <a:gd name="connsiteY90" fmla="*/ 216899 h 6856161"/>
              <a:gd name="connsiteX91" fmla="*/ 5886935 w 9298618"/>
              <a:gd name="connsiteY91" fmla="*/ 216899 h 6856161"/>
              <a:gd name="connsiteX92" fmla="*/ 5886935 w 9298618"/>
              <a:gd name="connsiteY92" fmla="*/ 35060 h 6856161"/>
              <a:gd name="connsiteX93" fmla="*/ 5705095 w 9298618"/>
              <a:gd name="connsiteY93" fmla="*/ 35060 h 6856161"/>
              <a:gd name="connsiteX94" fmla="*/ 5705095 w 9298618"/>
              <a:gd name="connsiteY94" fmla="*/ 216899 h 6856161"/>
              <a:gd name="connsiteX95" fmla="*/ 6024565 w 9298618"/>
              <a:gd name="connsiteY95" fmla="*/ 212453 h 6856161"/>
              <a:gd name="connsiteX96" fmla="*/ 6197511 w 9298618"/>
              <a:gd name="connsiteY96" fmla="*/ 212453 h 6856161"/>
              <a:gd name="connsiteX97" fmla="*/ 6197511 w 9298618"/>
              <a:gd name="connsiteY97" fmla="*/ 39506 h 6856161"/>
              <a:gd name="connsiteX98" fmla="*/ 6024565 w 9298618"/>
              <a:gd name="connsiteY98" fmla="*/ 39506 h 6856161"/>
              <a:gd name="connsiteX99" fmla="*/ 6024565 w 9298618"/>
              <a:gd name="connsiteY99" fmla="*/ 212453 h 6856161"/>
              <a:gd name="connsiteX100" fmla="*/ 6661453 w 9298618"/>
              <a:gd name="connsiteY100" fmla="*/ 205569 h 6856161"/>
              <a:gd name="connsiteX101" fmla="*/ 6820546 w 9298618"/>
              <a:gd name="connsiteY101" fmla="*/ 205569 h 6856161"/>
              <a:gd name="connsiteX102" fmla="*/ 6820546 w 9298618"/>
              <a:gd name="connsiteY102" fmla="*/ 46433 h 6856161"/>
              <a:gd name="connsiteX103" fmla="*/ 6661453 w 9298618"/>
              <a:gd name="connsiteY103" fmla="*/ 46433 h 6856161"/>
              <a:gd name="connsiteX104" fmla="*/ 6661453 w 9298618"/>
              <a:gd name="connsiteY104" fmla="*/ 205526 h 6856161"/>
              <a:gd name="connsiteX105" fmla="*/ 7301846 w 9298618"/>
              <a:gd name="connsiteY105" fmla="*/ 195179 h 6856161"/>
              <a:gd name="connsiteX106" fmla="*/ 7440203 w 9298618"/>
              <a:gd name="connsiteY106" fmla="*/ 195179 h 6856161"/>
              <a:gd name="connsiteX107" fmla="*/ 7440203 w 9298618"/>
              <a:gd name="connsiteY107" fmla="*/ 56822 h 6856161"/>
              <a:gd name="connsiteX108" fmla="*/ 7301846 w 9298618"/>
              <a:gd name="connsiteY108" fmla="*/ 56822 h 6856161"/>
              <a:gd name="connsiteX109" fmla="*/ 7301846 w 9298618"/>
              <a:gd name="connsiteY109" fmla="*/ 195179 h 6856161"/>
              <a:gd name="connsiteX110" fmla="*/ 7947156 w 9298618"/>
              <a:gd name="connsiteY110" fmla="*/ 179873 h 6856161"/>
              <a:gd name="connsiteX111" fmla="*/ 8054858 w 9298618"/>
              <a:gd name="connsiteY111" fmla="*/ 179873 h 6856161"/>
              <a:gd name="connsiteX112" fmla="*/ 8054858 w 9298618"/>
              <a:gd name="connsiteY112" fmla="*/ 72171 h 6856161"/>
              <a:gd name="connsiteX113" fmla="*/ 7947156 w 9298618"/>
              <a:gd name="connsiteY113" fmla="*/ 72171 h 6856161"/>
              <a:gd name="connsiteX114" fmla="*/ 7947156 w 9298618"/>
              <a:gd name="connsiteY114" fmla="*/ 179873 h 6856161"/>
              <a:gd name="connsiteX115" fmla="*/ 8595459 w 9298618"/>
              <a:gd name="connsiteY115" fmla="*/ 161573 h 6856161"/>
              <a:gd name="connsiteX116" fmla="*/ 8666605 w 9298618"/>
              <a:gd name="connsiteY116" fmla="*/ 161573 h 6856161"/>
              <a:gd name="connsiteX117" fmla="*/ 8666605 w 9298618"/>
              <a:gd name="connsiteY117" fmla="*/ 90428 h 6856161"/>
              <a:gd name="connsiteX118" fmla="*/ 8595459 w 9298618"/>
              <a:gd name="connsiteY118" fmla="*/ 90428 h 6856161"/>
              <a:gd name="connsiteX119" fmla="*/ 8595459 w 9298618"/>
              <a:gd name="connsiteY119" fmla="*/ 161573 h 6856161"/>
              <a:gd name="connsiteX120" fmla="*/ 0 w 9298618"/>
              <a:gd name="connsiteY120" fmla="*/ 566982 h 6856161"/>
              <a:gd name="connsiteX121" fmla="*/ 252002 w 9298618"/>
              <a:gd name="connsiteY121" fmla="*/ 566982 h 6856161"/>
              <a:gd name="connsiteX122" fmla="*/ 252002 w 9298618"/>
              <a:gd name="connsiteY122" fmla="*/ 314981 h 6856161"/>
              <a:gd name="connsiteX123" fmla="*/ 0 w 9298618"/>
              <a:gd name="connsiteY123" fmla="*/ 314981 h 6856161"/>
              <a:gd name="connsiteX124" fmla="*/ 0 w 9298618"/>
              <a:gd name="connsiteY124" fmla="*/ 566982 h 6856161"/>
              <a:gd name="connsiteX125" fmla="*/ 315023 w 9298618"/>
              <a:gd name="connsiteY125" fmla="*/ 566982 h 6856161"/>
              <a:gd name="connsiteX126" fmla="*/ 567025 w 9298618"/>
              <a:gd name="connsiteY126" fmla="*/ 566982 h 6856161"/>
              <a:gd name="connsiteX127" fmla="*/ 567025 w 9298618"/>
              <a:gd name="connsiteY127" fmla="*/ 314981 h 6856161"/>
              <a:gd name="connsiteX128" fmla="*/ 315023 w 9298618"/>
              <a:gd name="connsiteY128" fmla="*/ 314981 h 6856161"/>
              <a:gd name="connsiteX129" fmla="*/ 315023 w 9298618"/>
              <a:gd name="connsiteY129" fmla="*/ 566982 h 6856161"/>
              <a:gd name="connsiteX130" fmla="*/ 630004 w 9298618"/>
              <a:gd name="connsiteY130" fmla="*/ 566982 h 6856161"/>
              <a:gd name="connsiteX131" fmla="*/ 882005 w 9298618"/>
              <a:gd name="connsiteY131" fmla="*/ 566982 h 6856161"/>
              <a:gd name="connsiteX132" fmla="*/ 882005 w 9298618"/>
              <a:gd name="connsiteY132" fmla="*/ 314981 h 6856161"/>
              <a:gd name="connsiteX133" fmla="*/ 630004 w 9298618"/>
              <a:gd name="connsiteY133" fmla="*/ 314981 h 6856161"/>
              <a:gd name="connsiteX134" fmla="*/ 630004 w 9298618"/>
              <a:gd name="connsiteY134" fmla="*/ 566982 h 6856161"/>
              <a:gd name="connsiteX135" fmla="*/ 944985 w 9298618"/>
              <a:gd name="connsiteY135" fmla="*/ 566982 h 6856161"/>
              <a:gd name="connsiteX136" fmla="*/ 1196986 w 9298618"/>
              <a:gd name="connsiteY136" fmla="*/ 566982 h 6856161"/>
              <a:gd name="connsiteX137" fmla="*/ 1196986 w 9298618"/>
              <a:gd name="connsiteY137" fmla="*/ 314981 h 6856161"/>
              <a:gd name="connsiteX138" fmla="*/ 944985 w 9298618"/>
              <a:gd name="connsiteY138" fmla="*/ 314981 h 6856161"/>
              <a:gd name="connsiteX139" fmla="*/ 944985 w 9298618"/>
              <a:gd name="connsiteY139" fmla="*/ 566982 h 6856161"/>
              <a:gd name="connsiteX140" fmla="*/ 1260008 w 9298618"/>
              <a:gd name="connsiteY140" fmla="*/ 566982 h 6856161"/>
              <a:gd name="connsiteX141" fmla="*/ 1512009 w 9298618"/>
              <a:gd name="connsiteY141" fmla="*/ 566982 h 6856161"/>
              <a:gd name="connsiteX142" fmla="*/ 1512009 w 9298618"/>
              <a:gd name="connsiteY142" fmla="*/ 314981 h 6856161"/>
              <a:gd name="connsiteX143" fmla="*/ 1260008 w 9298618"/>
              <a:gd name="connsiteY143" fmla="*/ 314981 h 6856161"/>
              <a:gd name="connsiteX144" fmla="*/ 1260008 w 9298618"/>
              <a:gd name="connsiteY144" fmla="*/ 566982 h 6856161"/>
              <a:gd name="connsiteX145" fmla="*/ 1574988 w 9298618"/>
              <a:gd name="connsiteY145" fmla="*/ 566982 h 6856161"/>
              <a:gd name="connsiteX146" fmla="*/ 1826990 w 9298618"/>
              <a:gd name="connsiteY146" fmla="*/ 566982 h 6856161"/>
              <a:gd name="connsiteX147" fmla="*/ 1826990 w 9298618"/>
              <a:gd name="connsiteY147" fmla="*/ 314981 h 6856161"/>
              <a:gd name="connsiteX148" fmla="*/ 1574988 w 9298618"/>
              <a:gd name="connsiteY148" fmla="*/ 314981 h 6856161"/>
              <a:gd name="connsiteX149" fmla="*/ 1574988 w 9298618"/>
              <a:gd name="connsiteY149" fmla="*/ 566982 h 6856161"/>
              <a:gd name="connsiteX150" fmla="*/ 1890012 w 9298618"/>
              <a:gd name="connsiteY150" fmla="*/ 566982 h 6856161"/>
              <a:gd name="connsiteX151" fmla="*/ 2142013 w 9298618"/>
              <a:gd name="connsiteY151" fmla="*/ 566982 h 6856161"/>
              <a:gd name="connsiteX152" fmla="*/ 2142013 w 9298618"/>
              <a:gd name="connsiteY152" fmla="*/ 314981 h 6856161"/>
              <a:gd name="connsiteX153" fmla="*/ 1890012 w 9298618"/>
              <a:gd name="connsiteY153" fmla="*/ 314981 h 6856161"/>
              <a:gd name="connsiteX154" fmla="*/ 1890012 w 9298618"/>
              <a:gd name="connsiteY154" fmla="*/ 566982 h 6856161"/>
              <a:gd name="connsiteX155" fmla="*/ 2204992 w 9298618"/>
              <a:gd name="connsiteY155" fmla="*/ 566982 h 6856161"/>
              <a:gd name="connsiteX156" fmla="*/ 2456994 w 9298618"/>
              <a:gd name="connsiteY156" fmla="*/ 566982 h 6856161"/>
              <a:gd name="connsiteX157" fmla="*/ 2456994 w 9298618"/>
              <a:gd name="connsiteY157" fmla="*/ 314981 h 6856161"/>
              <a:gd name="connsiteX158" fmla="*/ 2204992 w 9298618"/>
              <a:gd name="connsiteY158" fmla="*/ 314981 h 6856161"/>
              <a:gd name="connsiteX159" fmla="*/ 2204992 w 9298618"/>
              <a:gd name="connsiteY159" fmla="*/ 566982 h 6856161"/>
              <a:gd name="connsiteX160" fmla="*/ 2520016 w 9298618"/>
              <a:gd name="connsiteY160" fmla="*/ 566982 h 6856161"/>
              <a:gd name="connsiteX161" fmla="*/ 2772017 w 9298618"/>
              <a:gd name="connsiteY161" fmla="*/ 566982 h 6856161"/>
              <a:gd name="connsiteX162" fmla="*/ 2772017 w 9298618"/>
              <a:gd name="connsiteY162" fmla="*/ 314981 h 6856161"/>
              <a:gd name="connsiteX163" fmla="*/ 2520016 w 9298618"/>
              <a:gd name="connsiteY163" fmla="*/ 314981 h 6856161"/>
              <a:gd name="connsiteX164" fmla="*/ 2520016 w 9298618"/>
              <a:gd name="connsiteY164" fmla="*/ 566982 h 6856161"/>
              <a:gd name="connsiteX165" fmla="*/ 2834996 w 9298618"/>
              <a:gd name="connsiteY165" fmla="*/ 566982 h 6856161"/>
              <a:gd name="connsiteX166" fmla="*/ 3086998 w 9298618"/>
              <a:gd name="connsiteY166" fmla="*/ 566982 h 6856161"/>
              <a:gd name="connsiteX167" fmla="*/ 3086998 w 9298618"/>
              <a:gd name="connsiteY167" fmla="*/ 314981 h 6856161"/>
              <a:gd name="connsiteX168" fmla="*/ 2834996 w 9298618"/>
              <a:gd name="connsiteY168" fmla="*/ 314981 h 6856161"/>
              <a:gd name="connsiteX169" fmla="*/ 2834996 w 9298618"/>
              <a:gd name="connsiteY169" fmla="*/ 566982 h 6856161"/>
              <a:gd name="connsiteX170" fmla="*/ 3150020 w 9298618"/>
              <a:gd name="connsiteY170" fmla="*/ 566982 h 6856161"/>
              <a:gd name="connsiteX171" fmla="*/ 3402021 w 9298618"/>
              <a:gd name="connsiteY171" fmla="*/ 566982 h 6856161"/>
              <a:gd name="connsiteX172" fmla="*/ 3402021 w 9298618"/>
              <a:gd name="connsiteY172" fmla="*/ 314981 h 6856161"/>
              <a:gd name="connsiteX173" fmla="*/ 3150020 w 9298618"/>
              <a:gd name="connsiteY173" fmla="*/ 314981 h 6856161"/>
              <a:gd name="connsiteX174" fmla="*/ 3150020 w 9298618"/>
              <a:gd name="connsiteY174" fmla="*/ 566982 h 6856161"/>
              <a:gd name="connsiteX175" fmla="*/ 3465984 w 9298618"/>
              <a:gd name="connsiteY175" fmla="*/ 565999 h 6856161"/>
              <a:gd name="connsiteX176" fmla="*/ 3716018 w 9298618"/>
              <a:gd name="connsiteY176" fmla="*/ 565999 h 6856161"/>
              <a:gd name="connsiteX177" fmla="*/ 3716018 w 9298618"/>
              <a:gd name="connsiteY177" fmla="*/ 315964 h 6856161"/>
              <a:gd name="connsiteX178" fmla="*/ 3465984 w 9298618"/>
              <a:gd name="connsiteY178" fmla="*/ 315964 h 6856161"/>
              <a:gd name="connsiteX179" fmla="*/ 3465984 w 9298618"/>
              <a:gd name="connsiteY179" fmla="*/ 565999 h 6856161"/>
              <a:gd name="connsiteX180" fmla="*/ 3784470 w 9298618"/>
              <a:gd name="connsiteY180" fmla="*/ 562536 h 6856161"/>
              <a:gd name="connsiteX181" fmla="*/ 4027579 w 9298618"/>
              <a:gd name="connsiteY181" fmla="*/ 562536 h 6856161"/>
              <a:gd name="connsiteX182" fmla="*/ 4027579 w 9298618"/>
              <a:gd name="connsiteY182" fmla="*/ 319427 h 6856161"/>
              <a:gd name="connsiteX183" fmla="*/ 3784470 w 9298618"/>
              <a:gd name="connsiteY183" fmla="*/ 319427 h 6856161"/>
              <a:gd name="connsiteX184" fmla="*/ 3784470 w 9298618"/>
              <a:gd name="connsiteY184" fmla="*/ 562536 h 6856161"/>
              <a:gd name="connsiteX185" fmla="*/ 4101931 w 9298618"/>
              <a:gd name="connsiteY185" fmla="*/ 560099 h 6856161"/>
              <a:gd name="connsiteX186" fmla="*/ 4340079 w 9298618"/>
              <a:gd name="connsiteY186" fmla="*/ 560099 h 6856161"/>
              <a:gd name="connsiteX187" fmla="*/ 4340079 w 9298618"/>
              <a:gd name="connsiteY187" fmla="*/ 321950 h 6856161"/>
              <a:gd name="connsiteX188" fmla="*/ 4101931 w 9298618"/>
              <a:gd name="connsiteY188" fmla="*/ 321950 h 6856161"/>
              <a:gd name="connsiteX189" fmla="*/ 4101931 w 9298618"/>
              <a:gd name="connsiteY189" fmla="*/ 560099 h 6856161"/>
              <a:gd name="connsiteX190" fmla="*/ 4422384 w 9298618"/>
              <a:gd name="connsiteY190" fmla="*/ 554669 h 6856161"/>
              <a:gd name="connsiteX191" fmla="*/ 4649673 w 9298618"/>
              <a:gd name="connsiteY191" fmla="*/ 554669 h 6856161"/>
              <a:gd name="connsiteX192" fmla="*/ 4649673 w 9298618"/>
              <a:gd name="connsiteY192" fmla="*/ 327380 h 6856161"/>
              <a:gd name="connsiteX193" fmla="*/ 4422384 w 9298618"/>
              <a:gd name="connsiteY193" fmla="*/ 327380 h 6856161"/>
              <a:gd name="connsiteX194" fmla="*/ 4422384 w 9298618"/>
              <a:gd name="connsiteY194" fmla="*/ 554669 h 6856161"/>
              <a:gd name="connsiteX195" fmla="*/ 4740314 w 9298618"/>
              <a:gd name="connsiteY195" fmla="*/ 551676 h 6856161"/>
              <a:gd name="connsiteX196" fmla="*/ 4961660 w 9298618"/>
              <a:gd name="connsiteY196" fmla="*/ 551676 h 6856161"/>
              <a:gd name="connsiteX197" fmla="*/ 4961660 w 9298618"/>
              <a:gd name="connsiteY197" fmla="*/ 330330 h 6856161"/>
              <a:gd name="connsiteX198" fmla="*/ 4740314 w 9298618"/>
              <a:gd name="connsiteY198" fmla="*/ 330330 h 6856161"/>
              <a:gd name="connsiteX199" fmla="*/ 4740314 w 9298618"/>
              <a:gd name="connsiteY199" fmla="*/ 551676 h 6856161"/>
              <a:gd name="connsiteX200" fmla="*/ 5061281 w 9298618"/>
              <a:gd name="connsiteY200" fmla="*/ 545775 h 6856161"/>
              <a:gd name="connsiteX201" fmla="*/ 5270784 w 9298618"/>
              <a:gd name="connsiteY201" fmla="*/ 545775 h 6856161"/>
              <a:gd name="connsiteX202" fmla="*/ 5270784 w 9298618"/>
              <a:gd name="connsiteY202" fmla="*/ 336273 h 6856161"/>
              <a:gd name="connsiteX203" fmla="*/ 5061281 w 9298618"/>
              <a:gd name="connsiteY203" fmla="*/ 336273 h 6856161"/>
              <a:gd name="connsiteX204" fmla="*/ 5061281 w 9298618"/>
              <a:gd name="connsiteY204" fmla="*/ 545775 h 6856161"/>
              <a:gd name="connsiteX205" fmla="*/ 5382204 w 9298618"/>
              <a:gd name="connsiteY205" fmla="*/ 539832 h 6856161"/>
              <a:gd name="connsiteX206" fmla="*/ 5579864 w 9298618"/>
              <a:gd name="connsiteY206" fmla="*/ 539832 h 6856161"/>
              <a:gd name="connsiteX207" fmla="*/ 5579864 w 9298618"/>
              <a:gd name="connsiteY207" fmla="*/ 342173 h 6856161"/>
              <a:gd name="connsiteX208" fmla="*/ 5382204 w 9298618"/>
              <a:gd name="connsiteY208" fmla="*/ 342173 h 6856161"/>
              <a:gd name="connsiteX209" fmla="*/ 5382204 w 9298618"/>
              <a:gd name="connsiteY209" fmla="*/ 539832 h 6856161"/>
              <a:gd name="connsiteX210" fmla="*/ 6018622 w 9298618"/>
              <a:gd name="connsiteY210" fmla="*/ 533419 h 6856161"/>
              <a:gd name="connsiteX211" fmla="*/ 6203412 w 9298618"/>
              <a:gd name="connsiteY211" fmla="*/ 533419 h 6856161"/>
              <a:gd name="connsiteX212" fmla="*/ 6203412 w 9298618"/>
              <a:gd name="connsiteY212" fmla="*/ 348629 h 6856161"/>
              <a:gd name="connsiteX213" fmla="*/ 6018622 w 9298618"/>
              <a:gd name="connsiteY213" fmla="*/ 348629 h 6856161"/>
              <a:gd name="connsiteX214" fmla="*/ 6018622 w 9298618"/>
              <a:gd name="connsiteY214" fmla="*/ 533419 h 6856161"/>
              <a:gd name="connsiteX215" fmla="*/ 6335612 w 9298618"/>
              <a:gd name="connsiteY215" fmla="*/ 531410 h 6856161"/>
              <a:gd name="connsiteX216" fmla="*/ 6516468 w 9298618"/>
              <a:gd name="connsiteY216" fmla="*/ 531410 h 6856161"/>
              <a:gd name="connsiteX217" fmla="*/ 6516468 w 9298618"/>
              <a:gd name="connsiteY217" fmla="*/ 350553 h 6856161"/>
              <a:gd name="connsiteX218" fmla="*/ 6335612 w 9298618"/>
              <a:gd name="connsiteY218" fmla="*/ 350553 h 6856161"/>
              <a:gd name="connsiteX219" fmla="*/ 6335612 w 9298618"/>
              <a:gd name="connsiteY219" fmla="*/ 531410 h 6856161"/>
              <a:gd name="connsiteX220" fmla="*/ 6654569 w 9298618"/>
              <a:gd name="connsiteY220" fmla="*/ 527476 h 6856161"/>
              <a:gd name="connsiteX221" fmla="*/ 6827515 w 9298618"/>
              <a:gd name="connsiteY221" fmla="*/ 527476 h 6856161"/>
              <a:gd name="connsiteX222" fmla="*/ 6827515 w 9298618"/>
              <a:gd name="connsiteY222" fmla="*/ 354530 h 6856161"/>
              <a:gd name="connsiteX223" fmla="*/ 6654569 w 9298618"/>
              <a:gd name="connsiteY223" fmla="*/ 354530 h 6856161"/>
              <a:gd name="connsiteX224" fmla="*/ 6654569 w 9298618"/>
              <a:gd name="connsiteY224" fmla="*/ 527476 h 6856161"/>
              <a:gd name="connsiteX225" fmla="*/ 6971516 w 9298618"/>
              <a:gd name="connsiteY225" fmla="*/ 525509 h 6856161"/>
              <a:gd name="connsiteX226" fmla="*/ 7140486 w 9298618"/>
              <a:gd name="connsiteY226" fmla="*/ 525509 h 6856161"/>
              <a:gd name="connsiteX227" fmla="*/ 7140486 w 9298618"/>
              <a:gd name="connsiteY227" fmla="*/ 356539 h 6856161"/>
              <a:gd name="connsiteX228" fmla="*/ 6971516 w 9298618"/>
              <a:gd name="connsiteY228" fmla="*/ 356539 h 6856161"/>
              <a:gd name="connsiteX229" fmla="*/ 6971516 w 9298618"/>
              <a:gd name="connsiteY229" fmla="*/ 525509 h 6856161"/>
              <a:gd name="connsiteX230" fmla="*/ 7611909 w 9298618"/>
              <a:gd name="connsiteY230" fmla="*/ 515120 h 6856161"/>
              <a:gd name="connsiteX231" fmla="*/ 7760143 w 9298618"/>
              <a:gd name="connsiteY231" fmla="*/ 515120 h 6856161"/>
              <a:gd name="connsiteX232" fmla="*/ 7760143 w 9298618"/>
              <a:gd name="connsiteY232" fmla="*/ 366886 h 6856161"/>
              <a:gd name="connsiteX233" fmla="*/ 7611909 w 9298618"/>
              <a:gd name="connsiteY233" fmla="*/ 366886 h 6856161"/>
              <a:gd name="connsiteX234" fmla="*/ 7611909 w 9298618"/>
              <a:gd name="connsiteY234" fmla="*/ 515120 h 6856161"/>
              <a:gd name="connsiteX235" fmla="*/ 8258203 w 9298618"/>
              <a:gd name="connsiteY235" fmla="*/ 498830 h 6856161"/>
              <a:gd name="connsiteX236" fmla="*/ 8373815 w 9298618"/>
              <a:gd name="connsiteY236" fmla="*/ 498830 h 6856161"/>
              <a:gd name="connsiteX237" fmla="*/ 8373815 w 9298618"/>
              <a:gd name="connsiteY237" fmla="*/ 383219 h 6856161"/>
              <a:gd name="connsiteX238" fmla="*/ 8258203 w 9298618"/>
              <a:gd name="connsiteY238" fmla="*/ 383219 h 6856161"/>
              <a:gd name="connsiteX239" fmla="*/ 8258203 w 9298618"/>
              <a:gd name="connsiteY239" fmla="*/ 498830 h 6856161"/>
              <a:gd name="connsiteX240" fmla="*/ 0 w 9298618"/>
              <a:gd name="connsiteY240" fmla="*/ 882006 h 6856161"/>
              <a:gd name="connsiteX241" fmla="*/ 252002 w 9298618"/>
              <a:gd name="connsiteY241" fmla="*/ 882006 h 6856161"/>
              <a:gd name="connsiteX242" fmla="*/ 252002 w 9298618"/>
              <a:gd name="connsiteY242" fmla="*/ 630004 h 6856161"/>
              <a:gd name="connsiteX243" fmla="*/ 0 w 9298618"/>
              <a:gd name="connsiteY243" fmla="*/ 630004 h 6856161"/>
              <a:gd name="connsiteX244" fmla="*/ 0 w 9298618"/>
              <a:gd name="connsiteY244" fmla="*/ 882006 h 6856161"/>
              <a:gd name="connsiteX245" fmla="*/ 315023 w 9298618"/>
              <a:gd name="connsiteY245" fmla="*/ 882006 h 6856161"/>
              <a:gd name="connsiteX246" fmla="*/ 567025 w 9298618"/>
              <a:gd name="connsiteY246" fmla="*/ 882006 h 6856161"/>
              <a:gd name="connsiteX247" fmla="*/ 567025 w 9298618"/>
              <a:gd name="connsiteY247" fmla="*/ 630004 h 6856161"/>
              <a:gd name="connsiteX248" fmla="*/ 315023 w 9298618"/>
              <a:gd name="connsiteY248" fmla="*/ 630004 h 6856161"/>
              <a:gd name="connsiteX249" fmla="*/ 315023 w 9298618"/>
              <a:gd name="connsiteY249" fmla="*/ 882006 h 6856161"/>
              <a:gd name="connsiteX250" fmla="*/ 630004 w 9298618"/>
              <a:gd name="connsiteY250" fmla="*/ 882006 h 6856161"/>
              <a:gd name="connsiteX251" fmla="*/ 882005 w 9298618"/>
              <a:gd name="connsiteY251" fmla="*/ 882006 h 6856161"/>
              <a:gd name="connsiteX252" fmla="*/ 882005 w 9298618"/>
              <a:gd name="connsiteY252" fmla="*/ 630004 h 6856161"/>
              <a:gd name="connsiteX253" fmla="*/ 630004 w 9298618"/>
              <a:gd name="connsiteY253" fmla="*/ 630004 h 6856161"/>
              <a:gd name="connsiteX254" fmla="*/ 630004 w 9298618"/>
              <a:gd name="connsiteY254" fmla="*/ 882006 h 6856161"/>
              <a:gd name="connsiteX255" fmla="*/ 944985 w 9298618"/>
              <a:gd name="connsiteY255" fmla="*/ 882006 h 6856161"/>
              <a:gd name="connsiteX256" fmla="*/ 1196986 w 9298618"/>
              <a:gd name="connsiteY256" fmla="*/ 882006 h 6856161"/>
              <a:gd name="connsiteX257" fmla="*/ 1196986 w 9298618"/>
              <a:gd name="connsiteY257" fmla="*/ 630004 h 6856161"/>
              <a:gd name="connsiteX258" fmla="*/ 944985 w 9298618"/>
              <a:gd name="connsiteY258" fmla="*/ 630004 h 6856161"/>
              <a:gd name="connsiteX259" fmla="*/ 944985 w 9298618"/>
              <a:gd name="connsiteY259" fmla="*/ 882006 h 6856161"/>
              <a:gd name="connsiteX260" fmla="*/ 1260008 w 9298618"/>
              <a:gd name="connsiteY260" fmla="*/ 882006 h 6856161"/>
              <a:gd name="connsiteX261" fmla="*/ 1512009 w 9298618"/>
              <a:gd name="connsiteY261" fmla="*/ 882006 h 6856161"/>
              <a:gd name="connsiteX262" fmla="*/ 1512009 w 9298618"/>
              <a:gd name="connsiteY262" fmla="*/ 630004 h 6856161"/>
              <a:gd name="connsiteX263" fmla="*/ 1260008 w 9298618"/>
              <a:gd name="connsiteY263" fmla="*/ 630004 h 6856161"/>
              <a:gd name="connsiteX264" fmla="*/ 1260008 w 9298618"/>
              <a:gd name="connsiteY264" fmla="*/ 882006 h 6856161"/>
              <a:gd name="connsiteX265" fmla="*/ 1574988 w 9298618"/>
              <a:gd name="connsiteY265" fmla="*/ 882006 h 6856161"/>
              <a:gd name="connsiteX266" fmla="*/ 1826990 w 9298618"/>
              <a:gd name="connsiteY266" fmla="*/ 882006 h 6856161"/>
              <a:gd name="connsiteX267" fmla="*/ 1826990 w 9298618"/>
              <a:gd name="connsiteY267" fmla="*/ 630004 h 6856161"/>
              <a:gd name="connsiteX268" fmla="*/ 1574988 w 9298618"/>
              <a:gd name="connsiteY268" fmla="*/ 630004 h 6856161"/>
              <a:gd name="connsiteX269" fmla="*/ 1574988 w 9298618"/>
              <a:gd name="connsiteY269" fmla="*/ 882006 h 6856161"/>
              <a:gd name="connsiteX270" fmla="*/ 1890012 w 9298618"/>
              <a:gd name="connsiteY270" fmla="*/ 882006 h 6856161"/>
              <a:gd name="connsiteX271" fmla="*/ 2142013 w 9298618"/>
              <a:gd name="connsiteY271" fmla="*/ 882006 h 6856161"/>
              <a:gd name="connsiteX272" fmla="*/ 2142013 w 9298618"/>
              <a:gd name="connsiteY272" fmla="*/ 630004 h 6856161"/>
              <a:gd name="connsiteX273" fmla="*/ 1890012 w 9298618"/>
              <a:gd name="connsiteY273" fmla="*/ 630004 h 6856161"/>
              <a:gd name="connsiteX274" fmla="*/ 1890012 w 9298618"/>
              <a:gd name="connsiteY274" fmla="*/ 882006 h 6856161"/>
              <a:gd name="connsiteX275" fmla="*/ 2204992 w 9298618"/>
              <a:gd name="connsiteY275" fmla="*/ 882006 h 6856161"/>
              <a:gd name="connsiteX276" fmla="*/ 2456994 w 9298618"/>
              <a:gd name="connsiteY276" fmla="*/ 882006 h 6856161"/>
              <a:gd name="connsiteX277" fmla="*/ 2456994 w 9298618"/>
              <a:gd name="connsiteY277" fmla="*/ 630004 h 6856161"/>
              <a:gd name="connsiteX278" fmla="*/ 2204992 w 9298618"/>
              <a:gd name="connsiteY278" fmla="*/ 630004 h 6856161"/>
              <a:gd name="connsiteX279" fmla="*/ 2204992 w 9298618"/>
              <a:gd name="connsiteY279" fmla="*/ 882006 h 6856161"/>
              <a:gd name="connsiteX280" fmla="*/ 2520016 w 9298618"/>
              <a:gd name="connsiteY280" fmla="*/ 882006 h 6856161"/>
              <a:gd name="connsiteX281" fmla="*/ 2772017 w 9298618"/>
              <a:gd name="connsiteY281" fmla="*/ 882006 h 6856161"/>
              <a:gd name="connsiteX282" fmla="*/ 2772017 w 9298618"/>
              <a:gd name="connsiteY282" fmla="*/ 630004 h 6856161"/>
              <a:gd name="connsiteX283" fmla="*/ 2520016 w 9298618"/>
              <a:gd name="connsiteY283" fmla="*/ 630004 h 6856161"/>
              <a:gd name="connsiteX284" fmla="*/ 2520016 w 9298618"/>
              <a:gd name="connsiteY284" fmla="*/ 882006 h 6856161"/>
              <a:gd name="connsiteX285" fmla="*/ 2834996 w 9298618"/>
              <a:gd name="connsiteY285" fmla="*/ 882006 h 6856161"/>
              <a:gd name="connsiteX286" fmla="*/ 3086998 w 9298618"/>
              <a:gd name="connsiteY286" fmla="*/ 882006 h 6856161"/>
              <a:gd name="connsiteX287" fmla="*/ 3086998 w 9298618"/>
              <a:gd name="connsiteY287" fmla="*/ 630004 h 6856161"/>
              <a:gd name="connsiteX288" fmla="*/ 2834996 w 9298618"/>
              <a:gd name="connsiteY288" fmla="*/ 630004 h 6856161"/>
              <a:gd name="connsiteX289" fmla="*/ 2834996 w 9298618"/>
              <a:gd name="connsiteY289" fmla="*/ 882006 h 6856161"/>
              <a:gd name="connsiteX290" fmla="*/ 3150020 w 9298618"/>
              <a:gd name="connsiteY290" fmla="*/ 882006 h 6856161"/>
              <a:gd name="connsiteX291" fmla="*/ 3402021 w 9298618"/>
              <a:gd name="connsiteY291" fmla="*/ 882006 h 6856161"/>
              <a:gd name="connsiteX292" fmla="*/ 3402021 w 9298618"/>
              <a:gd name="connsiteY292" fmla="*/ 630004 h 6856161"/>
              <a:gd name="connsiteX293" fmla="*/ 3150020 w 9298618"/>
              <a:gd name="connsiteY293" fmla="*/ 630004 h 6856161"/>
              <a:gd name="connsiteX294" fmla="*/ 3150020 w 9298618"/>
              <a:gd name="connsiteY294" fmla="*/ 882006 h 6856161"/>
              <a:gd name="connsiteX295" fmla="*/ 3465000 w 9298618"/>
              <a:gd name="connsiteY295" fmla="*/ 882006 h 6856161"/>
              <a:gd name="connsiteX296" fmla="*/ 3717002 w 9298618"/>
              <a:gd name="connsiteY296" fmla="*/ 882006 h 6856161"/>
              <a:gd name="connsiteX297" fmla="*/ 3717002 w 9298618"/>
              <a:gd name="connsiteY297" fmla="*/ 630004 h 6856161"/>
              <a:gd name="connsiteX298" fmla="*/ 3465000 w 9298618"/>
              <a:gd name="connsiteY298" fmla="*/ 630004 h 6856161"/>
              <a:gd name="connsiteX299" fmla="*/ 3465000 w 9298618"/>
              <a:gd name="connsiteY299" fmla="*/ 882006 h 6856161"/>
              <a:gd name="connsiteX300" fmla="*/ 3783487 w 9298618"/>
              <a:gd name="connsiteY300" fmla="*/ 878542 h 6856161"/>
              <a:gd name="connsiteX301" fmla="*/ 4028562 w 9298618"/>
              <a:gd name="connsiteY301" fmla="*/ 878542 h 6856161"/>
              <a:gd name="connsiteX302" fmla="*/ 4028562 w 9298618"/>
              <a:gd name="connsiteY302" fmla="*/ 633467 h 6856161"/>
              <a:gd name="connsiteX303" fmla="*/ 3783487 w 9298618"/>
              <a:gd name="connsiteY303" fmla="*/ 633467 h 6856161"/>
              <a:gd name="connsiteX304" fmla="*/ 3783487 w 9298618"/>
              <a:gd name="connsiteY304" fmla="*/ 878542 h 6856161"/>
              <a:gd name="connsiteX305" fmla="*/ 4100434 w 9298618"/>
              <a:gd name="connsiteY305" fmla="*/ 876576 h 6856161"/>
              <a:gd name="connsiteX306" fmla="*/ 4341576 w 9298618"/>
              <a:gd name="connsiteY306" fmla="*/ 876576 h 6856161"/>
              <a:gd name="connsiteX307" fmla="*/ 4341576 w 9298618"/>
              <a:gd name="connsiteY307" fmla="*/ 635434 h 6856161"/>
              <a:gd name="connsiteX308" fmla="*/ 4100434 w 9298618"/>
              <a:gd name="connsiteY308" fmla="*/ 635434 h 6856161"/>
              <a:gd name="connsiteX309" fmla="*/ 4100434 w 9298618"/>
              <a:gd name="connsiteY309" fmla="*/ 876576 h 6856161"/>
              <a:gd name="connsiteX310" fmla="*/ 4420887 w 9298618"/>
              <a:gd name="connsiteY310" fmla="*/ 871146 h 6856161"/>
              <a:gd name="connsiteX311" fmla="*/ 4651126 w 9298618"/>
              <a:gd name="connsiteY311" fmla="*/ 871146 h 6856161"/>
              <a:gd name="connsiteX312" fmla="*/ 4651126 w 9298618"/>
              <a:gd name="connsiteY312" fmla="*/ 640907 h 6856161"/>
              <a:gd name="connsiteX313" fmla="*/ 4420887 w 9298618"/>
              <a:gd name="connsiteY313" fmla="*/ 640907 h 6856161"/>
              <a:gd name="connsiteX314" fmla="*/ 4420887 w 9298618"/>
              <a:gd name="connsiteY314" fmla="*/ 871146 h 6856161"/>
              <a:gd name="connsiteX315" fmla="*/ 4738861 w 9298618"/>
              <a:gd name="connsiteY315" fmla="*/ 868153 h 6856161"/>
              <a:gd name="connsiteX316" fmla="*/ 4963199 w 9298618"/>
              <a:gd name="connsiteY316" fmla="*/ 868153 h 6856161"/>
              <a:gd name="connsiteX317" fmla="*/ 4963199 w 9298618"/>
              <a:gd name="connsiteY317" fmla="*/ 643814 h 6856161"/>
              <a:gd name="connsiteX318" fmla="*/ 4738861 w 9298618"/>
              <a:gd name="connsiteY318" fmla="*/ 643814 h 6856161"/>
              <a:gd name="connsiteX319" fmla="*/ 4738861 w 9298618"/>
              <a:gd name="connsiteY319" fmla="*/ 868153 h 6856161"/>
              <a:gd name="connsiteX320" fmla="*/ 5059785 w 9298618"/>
              <a:gd name="connsiteY320" fmla="*/ 862252 h 6856161"/>
              <a:gd name="connsiteX321" fmla="*/ 5272237 w 9298618"/>
              <a:gd name="connsiteY321" fmla="*/ 862252 h 6856161"/>
              <a:gd name="connsiteX322" fmla="*/ 5272237 w 9298618"/>
              <a:gd name="connsiteY322" fmla="*/ 649800 h 6856161"/>
              <a:gd name="connsiteX323" fmla="*/ 5059785 w 9298618"/>
              <a:gd name="connsiteY323" fmla="*/ 649800 h 6856161"/>
              <a:gd name="connsiteX324" fmla="*/ 5059785 w 9298618"/>
              <a:gd name="connsiteY324" fmla="*/ 862252 h 6856161"/>
              <a:gd name="connsiteX325" fmla="*/ 5380708 w 9298618"/>
              <a:gd name="connsiteY325" fmla="*/ 856309 h 6856161"/>
              <a:gd name="connsiteX326" fmla="*/ 5581318 w 9298618"/>
              <a:gd name="connsiteY326" fmla="*/ 856309 h 6856161"/>
              <a:gd name="connsiteX327" fmla="*/ 5581318 w 9298618"/>
              <a:gd name="connsiteY327" fmla="*/ 655700 h 6856161"/>
              <a:gd name="connsiteX328" fmla="*/ 5380708 w 9298618"/>
              <a:gd name="connsiteY328" fmla="*/ 655700 h 6856161"/>
              <a:gd name="connsiteX329" fmla="*/ 5380708 w 9298618"/>
              <a:gd name="connsiteY329" fmla="*/ 856309 h 6856161"/>
              <a:gd name="connsiteX330" fmla="*/ 5697698 w 9298618"/>
              <a:gd name="connsiteY330" fmla="*/ 854343 h 6856161"/>
              <a:gd name="connsiteX331" fmla="*/ 5894374 w 9298618"/>
              <a:gd name="connsiteY331" fmla="*/ 854343 h 6856161"/>
              <a:gd name="connsiteX332" fmla="*/ 5894374 w 9298618"/>
              <a:gd name="connsiteY332" fmla="*/ 657667 h 6856161"/>
              <a:gd name="connsiteX333" fmla="*/ 5697698 w 9298618"/>
              <a:gd name="connsiteY333" fmla="*/ 657667 h 6856161"/>
              <a:gd name="connsiteX334" fmla="*/ 5697698 w 9298618"/>
              <a:gd name="connsiteY334" fmla="*/ 854343 h 6856161"/>
              <a:gd name="connsiteX335" fmla="*/ 6016655 w 9298618"/>
              <a:gd name="connsiteY335" fmla="*/ 850366 h 6856161"/>
              <a:gd name="connsiteX336" fmla="*/ 6205421 w 9298618"/>
              <a:gd name="connsiteY336" fmla="*/ 850366 h 6856161"/>
              <a:gd name="connsiteX337" fmla="*/ 6205421 w 9298618"/>
              <a:gd name="connsiteY337" fmla="*/ 661600 h 6856161"/>
              <a:gd name="connsiteX338" fmla="*/ 6016655 w 9298618"/>
              <a:gd name="connsiteY338" fmla="*/ 661600 h 6856161"/>
              <a:gd name="connsiteX339" fmla="*/ 6016655 w 9298618"/>
              <a:gd name="connsiteY339" fmla="*/ 850366 h 6856161"/>
              <a:gd name="connsiteX340" fmla="*/ 6652089 w 9298618"/>
              <a:gd name="connsiteY340" fmla="*/ 844936 h 6856161"/>
              <a:gd name="connsiteX341" fmla="*/ 6829952 w 9298618"/>
              <a:gd name="connsiteY341" fmla="*/ 844936 h 6856161"/>
              <a:gd name="connsiteX342" fmla="*/ 6829952 w 9298618"/>
              <a:gd name="connsiteY342" fmla="*/ 667073 h 6856161"/>
              <a:gd name="connsiteX343" fmla="*/ 6652089 w 9298618"/>
              <a:gd name="connsiteY343" fmla="*/ 667073 h 6856161"/>
              <a:gd name="connsiteX344" fmla="*/ 6652089 w 9298618"/>
              <a:gd name="connsiteY344" fmla="*/ 844936 h 6856161"/>
              <a:gd name="connsiteX345" fmla="*/ 6969079 w 9298618"/>
              <a:gd name="connsiteY345" fmla="*/ 842970 h 6856161"/>
              <a:gd name="connsiteX346" fmla="*/ 7143009 w 9298618"/>
              <a:gd name="connsiteY346" fmla="*/ 842970 h 6856161"/>
              <a:gd name="connsiteX347" fmla="*/ 7143009 w 9298618"/>
              <a:gd name="connsiteY347" fmla="*/ 669040 h 6856161"/>
              <a:gd name="connsiteX348" fmla="*/ 6969079 w 9298618"/>
              <a:gd name="connsiteY348" fmla="*/ 669040 h 6856161"/>
              <a:gd name="connsiteX349" fmla="*/ 6969079 w 9298618"/>
              <a:gd name="connsiteY349" fmla="*/ 842970 h 6856161"/>
              <a:gd name="connsiteX350" fmla="*/ 7289020 w 9298618"/>
              <a:gd name="connsiteY350" fmla="*/ 838010 h 6856161"/>
              <a:gd name="connsiteX351" fmla="*/ 7453073 w 9298618"/>
              <a:gd name="connsiteY351" fmla="*/ 838010 h 6856161"/>
              <a:gd name="connsiteX352" fmla="*/ 7453073 w 9298618"/>
              <a:gd name="connsiteY352" fmla="*/ 673957 h 6856161"/>
              <a:gd name="connsiteX353" fmla="*/ 7289020 w 9298618"/>
              <a:gd name="connsiteY353" fmla="*/ 673957 h 6856161"/>
              <a:gd name="connsiteX354" fmla="*/ 7289020 w 9298618"/>
              <a:gd name="connsiteY354" fmla="*/ 838010 h 6856161"/>
              <a:gd name="connsiteX355" fmla="*/ 7932833 w 9298618"/>
              <a:gd name="connsiteY355" fmla="*/ 824200 h 6856161"/>
              <a:gd name="connsiteX356" fmla="*/ 8069224 w 9298618"/>
              <a:gd name="connsiteY356" fmla="*/ 824200 h 6856161"/>
              <a:gd name="connsiteX357" fmla="*/ 8069224 w 9298618"/>
              <a:gd name="connsiteY357" fmla="*/ 687810 h 6856161"/>
              <a:gd name="connsiteX358" fmla="*/ 7932833 w 9298618"/>
              <a:gd name="connsiteY358" fmla="*/ 687810 h 6856161"/>
              <a:gd name="connsiteX359" fmla="*/ 7932833 w 9298618"/>
              <a:gd name="connsiteY359" fmla="*/ 824200 h 6856161"/>
              <a:gd name="connsiteX360" fmla="*/ 8582590 w 9298618"/>
              <a:gd name="connsiteY360" fmla="*/ 804404 h 6856161"/>
              <a:gd name="connsiteX361" fmla="*/ 8679431 w 9298618"/>
              <a:gd name="connsiteY361" fmla="*/ 804404 h 6856161"/>
              <a:gd name="connsiteX362" fmla="*/ 8679431 w 9298618"/>
              <a:gd name="connsiteY362" fmla="*/ 707563 h 6856161"/>
              <a:gd name="connsiteX363" fmla="*/ 8582590 w 9298618"/>
              <a:gd name="connsiteY363" fmla="*/ 707563 h 6856161"/>
              <a:gd name="connsiteX364" fmla="*/ 8582590 w 9298618"/>
              <a:gd name="connsiteY364" fmla="*/ 804404 h 6856161"/>
              <a:gd name="connsiteX365" fmla="*/ 0 w 9298618"/>
              <a:gd name="connsiteY365" fmla="*/ 1196986 h 6856161"/>
              <a:gd name="connsiteX366" fmla="*/ 252002 w 9298618"/>
              <a:gd name="connsiteY366" fmla="*/ 1196986 h 6856161"/>
              <a:gd name="connsiteX367" fmla="*/ 252002 w 9298618"/>
              <a:gd name="connsiteY367" fmla="*/ 944985 h 6856161"/>
              <a:gd name="connsiteX368" fmla="*/ 0 w 9298618"/>
              <a:gd name="connsiteY368" fmla="*/ 944985 h 6856161"/>
              <a:gd name="connsiteX369" fmla="*/ 0 w 9298618"/>
              <a:gd name="connsiteY369" fmla="*/ 1196986 h 6856161"/>
              <a:gd name="connsiteX370" fmla="*/ 315023 w 9298618"/>
              <a:gd name="connsiteY370" fmla="*/ 1196986 h 6856161"/>
              <a:gd name="connsiteX371" fmla="*/ 567025 w 9298618"/>
              <a:gd name="connsiteY371" fmla="*/ 1196986 h 6856161"/>
              <a:gd name="connsiteX372" fmla="*/ 567025 w 9298618"/>
              <a:gd name="connsiteY372" fmla="*/ 944985 h 6856161"/>
              <a:gd name="connsiteX373" fmla="*/ 315023 w 9298618"/>
              <a:gd name="connsiteY373" fmla="*/ 944985 h 6856161"/>
              <a:gd name="connsiteX374" fmla="*/ 315023 w 9298618"/>
              <a:gd name="connsiteY374" fmla="*/ 1196986 h 6856161"/>
              <a:gd name="connsiteX375" fmla="*/ 630004 w 9298618"/>
              <a:gd name="connsiteY375" fmla="*/ 1196986 h 6856161"/>
              <a:gd name="connsiteX376" fmla="*/ 882005 w 9298618"/>
              <a:gd name="connsiteY376" fmla="*/ 1196986 h 6856161"/>
              <a:gd name="connsiteX377" fmla="*/ 882005 w 9298618"/>
              <a:gd name="connsiteY377" fmla="*/ 944985 h 6856161"/>
              <a:gd name="connsiteX378" fmla="*/ 630004 w 9298618"/>
              <a:gd name="connsiteY378" fmla="*/ 944985 h 6856161"/>
              <a:gd name="connsiteX379" fmla="*/ 630004 w 9298618"/>
              <a:gd name="connsiteY379" fmla="*/ 1196986 h 6856161"/>
              <a:gd name="connsiteX380" fmla="*/ 944985 w 9298618"/>
              <a:gd name="connsiteY380" fmla="*/ 1196986 h 6856161"/>
              <a:gd name="connsiteX381" fmla="*/ 1196986 w 9298618"/>
              <a:gd name="connsiteY381" fmla="*/ 1196986 h 6856161"/>
              <a:gd name="connsiteX382" fmla="*/ 1196986 w 9298618"/>
              <a:gd name="connsiteY382" fmla="*/ 944985 h 6856161"/>
              <a:gd name="connsiteX383" fmla="*/ 944985 w 9298618"/>
              <a:gd name="connsiteY383" fmla="*/ 944985 h 6856161"/>
              <a:gd name="connsiteX384" fmla="*/ 944985 w 9298618"/>
              <a:gd name="connsiteY384" fmla="*/ 1196986 h 6856161"/>
              <a:gd name="connsiteX385" fmla="*/ 1260008 w 9298618"/>
              <a:gd name="connsiteY385" fmla="*/ 1196986 h 6856161"/>
              <a:gd name="connsiteX386" fmla="*/ 1512009 w 9298618"/>
              <a:gd name="connsiteY386" fmla="*/ 1196986 h 6856161"/>
              <a:gd name="connsiteX387" fmla="*/ 1512009 w 9298618"/>
              <a:gd name="connsiteY387" fmla="*/ 944985 h 6856161"/>
              <a:gd name="connsiteX388" fmla="*/ 1260008 w 9298618"/>
              <a:gd name="connsiteY388" fmla="*/ 944985 h 6856161"/>
              <a:gd name="connsiteX389" fmla="*/ 1260008 w 9298618"/>
              <a:gd name="connsiteY389" fmla="*/ 1196986 h 6856161"/>
              <a:gd name="connsiteX390" fmla="*/ 1574988 w 9298618"/>
              <a:gd name="connsiteY390" fmla="*/ 1196986 h 6856161"/>
              <a:gd name="connsiteX391" fmla="*/ 1826990 w 9298618"/>
              <a:gd name="connsiteY391" fmla="*/ 1196986 h 6856161"/>
              <a:gd name="connsiteX392" fmla="*/ 1826990 w 9298618"/>
              <a:gd name="connsiteY392" fmla="*/ 944985 h 6856161"/>
              <a:gd name="connsiteX393" fmla="*/ 1574988 w 9298618"/>
              <a:gd name="connsiteY393" fmla="*/ 944985 h 6856161"/>
              <a:gd name="connsiteX394" fmla="*/ 1574988 w 9298618"/>
              <a:gd name="connsiteY394" fmla="*/ 1196986 h 6856161"/>
              <a:gd name="connsiteX395" fmla="*/ 1890012 w 9298618"/>
              <a:gd name="connsiteY395" fmla="*/ 1196986 h 6856161"/>
              <a:gd name="connsiteX396" fmla="*/ 2142013 w 9298618"/>
              <a:gd name="connsiteY396" fmla="*/ 1196986 h 6856161"/>
              <a:gd name="connsiteX397" fmla="*/ 2142013 w 9298618"/>
              <a:gd name="connsiteY397" fmla="*/ 944985 h 6856161"/>
              <a:gd name="connsiteX398" fmla="*/ 1890012 w 9298618"/>
              <a:gd name="connsiteY398" fmla="*/ 944985 h 6856161"/>
              <a:gd name="connsiteX399" fmla="*/ 1890012 w 9298618"/>
              <a:gd name="connsiteY399" fmla="*/ 1196986 h 6856161"/>
              <a:gd name="connsiteX400" fmla="*/ 2204992 w 9298618"/>
              <a:gd name="connsiteY400" fmla="*/ 1196986 h 6856161"/>
              <a:gd name="connsiteX401" fmla="*/ 2456994 w 9298618"/>
              <a:gd name="connsiteY401" fmla="*/ 1196986 h 6856161"/>
              <a:gd name="connsiteX402" fmla="*/ 2456994 w 9298618"/>
              <a:gd name="connsiteY402" fmla="*/ 944985 h 6856161"/>
              <a:gd name="connsiteX403" fmla="*/ 2204992 w 9298618"/>
              <a:gd name="connsiteY403" fmla="*/ 944985 h 6856161"/>
              <a:gd name="connsiteX404" fmla="*/ 2204992 w 9298618"/>
              <a:gd name="connsiteY404" fmla="*/ 1196986 h 6856161"/>
              <a:gd name="connsiteX405" fmla="*/ 2520016 w 9298618"/>
              <a:gd name="connsiteY405" fmla="*/ 1196986 h 6856161"/>
              <a:gd name="connsiteX406" fmla="*/ 2772017 w 9298618"/>
              <a:gd name="connsiteY406" fmla="*/ 1196986 h 6856161"/>
              <a:gd name="connsiteX407" fmla="*/ 2772017 w 9298618"/>
              <a:gd name="connsiteY407" fmla="*/ 944985 h 6856161"/>
              <a:gd name="connsiteX408" fmla="*/ 2520016 w 9298618"/>
              <a:gd name="connsiteY408" fmla="*/ 944985 h 6856161"/>
              <a:gd name="connsiteX409" fmla="*/ 2520016 w 9298618"/>
              <a:gd name="connsiteY409" fmla="*/ 1196986 h 6856161"/>
              <a:gd name="connsiteX410" fmla="*/ 2834996 w 9298618"/>
              <a:gd name="connsiteY410" fmla="*/ 1196986 h 6856161"/>
              <a:gd name="connsiteX411" fmla="*/ 3086998 w 9298618"/>
              <a:gd name="connsiteY411" fmla="*/ 1196986 h 6856161"/>
              <a:gd name="connsiteX412" fmla="*/ 3086998 w 9298618"/>
              <a:gd name="connsiteY412" fmla="*/ 944985 h 6856161"/>
              <a:gd name="connsiteX413" fmla="*/ 2834996 w 9298618"/>
              <a:gd name="connsiteY413" fmla="*/ 944985 h 6856161"/>
              <a:gd name="connsiteX414" fmla="*/ 2834996 w 9298618"/>
              <a:gd name="connsiteY414" fmla="*/ 1196986 h 6856161"/>
              <a:gd name="connsiteX415" fmla="*/ 3150020 w 9298618"/>
              <a:gd name="connsiteY415" fmla="*/ 1196986 h 6856161"/>
              <a:gd name="connsiteX416" fmla="*/ 3402021 w 9298618"/>
              <a:gd name="connsiteY416" fmla="*/ 1196986 h 6856161"/>
              <a:gd name="connsiteX417" fmla="*/ 3402021 w 9298618"/>
              <a:gd name="connsiteY417" fmla="*/ 944985 h 6856161"/>
              <a:gd name="connsiteX418" fmla="*/ 3150020 w 9298618"/>
              <a:gd name="connsiteY418" fmla="*/ 944985 h 6856161"/>
              <a:gd name="connsiteX419" fmla="*/ 3150020 w 9298618"/>
              <a:gd name="connsiteY419" fmla="*/ 1196986 h 6856161"/>
              <a:gd name="connsiteX420" fmla="*/ 3465000 w 9298618"/>
              <a:gd name="connsiteY420" fmla="*/ 1196986 h 6856161"/>
              <a:gd name="connsiteX421" fmla="*/ 3717002 w 9298618"/>
              <a:gd name="connsiteY421" fmla="*/ 1196986 h 6856161"/>
              <a:gd name="connsiteX422" fmla="*/ 3717002 w 9298618"/>
              <a:gd name="connsiteY422" fmla="*/ 944985 h 6856161"/>
              <a:gd name="connsiteX423" fmla="*/ 3465000 w 9298618"/>
              <a:gd name="connsiteY423" fmla="*/ 944985 h 6856161"/>
              <a:gd name="connsiteX424" fmla="*/ 3465000 w 9298618"/>
              <a:gd name="connsiteY424" fmla="*/ 1196986 h 6856161"/>
              <a:gd name="connsiteX425" fmla="*/ 3781990 w 9298618"/>
              <a:gd name="connsiteY425" fmla="*/ 1195019 h 6856161"/>
              <a:gd name="connsiteX426" fmla="*/ 4030058 w 9298618"/>
              <a:gd name="connsiteY426" fmla="*/ 1195019 h 6856161"/>
              <a:gd name="connsiteX427" fmla="*/ 4030058 w 9298618"/>
              <a:gd name="connsiteY427" fmla="*/ 946951 h 6856161"/>
              <a:gd name="connsiteX428" fmla="*/ 3781990 w 9298618"/>
              <a:gd name="connsiteY428" fmla="*/ 946951 h 6856161"/>
              <a:gd name="connsiteX429" fmla="*/ 3781990 w 9298618"/>
              <a:gd name="connsiteY429" fmla="*/ 1195019 h 6856161"/>
              <a:gd name="connsiteX430" fmla="*/ 4098467 w 9298618"/>
              <a:gd name="connsiteY430" fmla="*/ 1193523 h 6856161"/>
              <a:gd name="connsiteX431" fmla="*/ 4343543 w 9298618"/>
              <a:gd name="connsiteY431" fmla="*/ 1193523 h 6856161"/>
              <a:gd name="connsiteX432" fmla="*/ 4343543 w 9298618"/>
              <a:gd name="connsiteY432" fmla="*/ 948448 h 6856161"/>
              <a:gd name="connsiteX433" fmla="*/ 4098467 w 9298618"/>
              <a:gd name="connsiteY433" fmla="*/ 948448 h 6856161"/>
              <a:gd name="connsiteX434" fmla="*/ 4098467 w 9298618"/>
              <a:gd name="connsiteY434" fmla="*/ 1193523 h 6856161"/>
              <a:gd name="connsiteX435" fmla="*/ 4418408 w 9298618"/>
              <a:gd name="connsiteY435" fmla="*/ 1188606 h 6856161"/>
              <a:gd name="connsiteX436" fmla="*/ 4653606 w 9298618"/>
              <a:gd name="connsiteY436" fmla="*/ 1188606 h 6856161"/>
              <a:gd name="connsiteX437" fmla="*/ 4653606 w 9298618"/>
              <a:gd name="connsiteY437" fmla="*/ 953407 h 6856161"/>
              <a:gd name="connsiteX438" fmla="*/ 4418408 w 9298618"/>
              <a:gd name="connsiteY438" fmla="*/ 953407 h 6856161"/>
              <a:gd name="connsiteX439" fmla="*/ 4418408 w 9298618"/>
              <a:gd name="connsiteY439" fmla="*/ 1188606 h 6856161"/>
              <a:gd name="connsiteX440" fmla="*/ 4736381 w 9298618"/>
              <a:gd name="connsiteY440" fmla="*/ 1185656 h 6856161"/>
              <a:gd name="connsiteX441" fmla="*/ 4965637 w 9298618"/>
              <a:gd name="connsiteY441" fmla="*/ 1185656 h 6856161"/>
              <a:gd name="connsiteX442" fmla="*/ 4965637 w 9298618"/>
              <a:gd name="connsiteY442" fmla="*/ 956400 h 6856161"/>
              <a:gd name="connsiteX443" fmla="*/ 4736381 w 9298618"/>
              <a:gd name="connsiteY443" fmla="*/ 956400 h 6856161"/>
              <a:gd name="connsiteX444" fmla="*/ 4736381 w 9298618"/>
              <a:gd name="connsiteY444" fmla="*/ 1185656 h 6856161"/>
              <a:gd name="connsiteX445" fmla="*/ 5057818 w 9298618"/>
              <a:gd name="connsiteY445" fmla="*/ 1179200 h 6856161"/>
              <a:gd name="connsiteX446" fmla="*/ 5274247 w 9298618"/>
              <a:gd name="connsiteY446" fmla="*/ 1179200 h 6856161"/>
              <a:gd name="connsiteX447" fmla="*/ 5274247 w 9298618"/>
              <a:gd name="connsiteY447" fmla="*/ 962771 h 6856161"/>
              <a:gd name="connsiteX448" fmla="*/ 5057818 w 9298618"/>
              <a:gd name="connsiteY448" fmla="*/ 962771 h 6856161"/>
              <a:gd name="connsiteX449" fmla="*/ 5057818 w 9298618"/>
              <a:gd name="connsiteY449" fmla="*/ 1179200 h 6856161"/>
              <a:gd name="connsiteX450" fmla="*/ 5378741 w 9298618"/>
              <a:gd name="connsiteY450" fmla="*/ 1173300 h 6856161"/>
              <a:gd name="connsiteX451" fmla="*/ 5583284 w 9298618"/>
              <a:gd name="connsiteY451" fmla="*/ 1173300 h 6856161"/>
              <a:gd name="connsiteX452" fmla="*/ 5583284 w 9298618"/>
              <a:gd name="connsiteY452" fmla="*/ 968714 h 6856161"/>
              <a:gd name="connsiteX453" fmla="*/ 5378741 w 9298618"/>
              <a:gd name="connsiteY453" fmla="*/ 968714 h 6856161"/>
              <a:gd name="connsiteX454" fmla="*/ 5378741 w 9298618"/>
              <a:gd name="connsiteY454" fmla="*/ 1173300 h 6856161"/>
              <a:gd name="connsiteX455" fmla="*/ 5696202 w 9298618"/>
              <a:gd name="connsiteY455" fmla="*/ 1170820 h 6856161"/>
              <a:gd name="connsiteX456" fmla="*/ 5895828 w 9298618"/>
              <a:gd name="connsiteY456" fmla="*/ 1170820 h 6856161"/>
              <a:gd name="connsiteX457" fmla="*/ 5895828 w 9298618"/>
              <a:gd name="connsiteY457" fmla="*/ 971194 h 6856161"/>
              <a:gd name="connsiteX458" fmla="*/ 5696202 w 9298618"/>
              <a:gd name="connsiteY458" fmla="*/ 971194 h 6856161"/>
              <a:gd name="connsiteX459" fmla="*/ 5696202 w 9298618"/>
              <a:gd name="connsiteY459" fmla="*/ 1170820 h 6856161"/>
              <a:gd name="connsiteX460" fmla="*/ 6015159 w 9298618"/>
              <a:gd name="connsiteY460" fmla="*/ 1166843 h 6856161"/>
              <a:gd name="connsiteX461" fmla="*/ 6206875 w 9298618"/>
              <a:gd name="connsiteY461" fmla="*/ 1166843 h 6856161"/>
              <a:gd name="connsiteX462" fmla="*/ 6206875 w 9298618"/>
              <a:gd name="connsiteY462" fmla="*/ 975127 h 6856161"/>
              <a:gd name="connsiteX463" fmla="*/ 6015159 w 9298618"/>
              <a:gd name="connsiteY463" fmla="*/ 975127 h 6856161"/>
              <a:gd name="connsiteX464" fmla="*/ 6015159 w 9298618"/>
              <a:gd name="connsiteY464" fmla="*/ 1166843 h 6856161"/>
              <a:gd name="connsiteX465" fmla="*/ 6331165 w 9298618"/>
              <a:gd name="connsiteY465" fmla="*/ 1165860 h 6856161"/>
              <a:gd name="connsiteX466" fmla="*/ 6520915 w 9298618"/>
              <a:gd name="connsiteY466" fmla="*/ 1165860 h 6856161"/>
              <a:gd name="connsiteX467" fmla="*/ 6520915 w 9298618"/>
              <a:gd name="connsiteY467" fmla="*/ 976111 h 6856161"/>
              <a:gd name="connsiteX468" fmla="*/ 6331165 w 9298618"/>
              <a:gd name="connsiteY468" fmla="*/ 976111 h 6856161"/>
              <a:gd name="connsiteX469" fmla="*/ 6331165 w 9298618"/>
              <a:gd name="connsiteY469" fmla="*/ 1165860 h 6856161"/>
              <a:gd name="connsiteX470" fmla="*/ 6648626 w 9298618"/>
              <a:gd name="connsiteY470" fmla="*/ 1163423 h 6856161"/>
              <a:gd name="connsiteX471" fmla="*/ 6833415 w 9298618"/>
              <a:gd name="connsiteY471" fmla="*/ 1163423 h 6856161"/>
              <a:gd name="connsiteX472" fmla="*/ 6833415 w 9298618"/>
              <a:gd name="connsiteY472" fmla="*/ 978633 h 6856161"/>
              <a:gd name="connsiteX473" fmla="*/ 6648626 w 9298618"/>
              <a:gd name="connsiteY473" fmla="*/ 978633 h 6856161"/>
              <a:gd name="connsiteX474" fmla="*/ 6648626 w 9298618"/>
              <a:gd name="connsiteY474" fmla="*/ 1163423 h 6856161"/>
              <a:gd name="connsiteX475" fmla="*/ 7284573 w 9298618"/>
              <a:gd name="connsiteY475" fmla="*/ 1157480 h 6856161"/>
              <a:gd name="connsiteX476" fmla="*/ 7457519 w 9298618"/>
              <a:gd name="connsiteY476" fmla="*/ 1157480 h 6856161"/>
              <a:gd name="connsiteX477" fmla="*/ 7457519 w 9298618"/>
              <a:gd name="connsiteY477" fmla="*/ 984534 h 6856161"/>
              <a:gd name="connsiteX478" fmla="*/ 7284573 w 9298618"/>
              <a:gd name="connsiteY478" fmla="*/ 984534 h 6856161"/>
              <a:gd name="connsiteX479" fmla="*/ 7284573 w 9298618"/>
              <a:gd name="connsiteY479" fmla="*/ 1157480 h 6856161"/>
              <a:gd name="connsiteX480" fmla="*/ 7603016 w 9298618"/>
              <a:gd name="connsiteY480" fmla="*/ 1154017 h 6856161"/>
              <a:gd name="connsiteX481" fmla="*/ 7769036 w 9298618"/>
              <a:gd name="connsiteY481" fmla="*/ 1154017 h 6856161"/>
              <a:gd name="connsiteX482" fmla="*/ 7769036 w 9298618"/>
              <a:gd name="connsiteY482" fmla="*/ 987997 h 6856161"/>
              <a:gd name="connsiteX483" fmla="*/ 7603016 w 9298618"/>
              <a:gd name="connsiteY483" fmla="*/ 987997 h 6856161"/>
              <a:gd name="connsiteX484" fmla="*/ 7603016 w 9298618"/>
              <a:gd name="connsiteY484" fmla="*/ 1154017 h 6856161"/>
              <a:gd name="connsiteX485" fmla="*/ 8247343 w 9298618"/>
              <a:gd name="connsiteY485" fmla="*/ 1139694 h 6856161"/>
              <a:gd name="connsiteX486" fmla="*/ 8384717 w 9298618"/>
              <a:gd name="connsiteY486" fmla="*/ 1139694 h 6856161"/>
              <a:gd name="connsiteX487" fmla="*/ 8384717 w 9298618"/>
              <a:gd name="connsiteY487" fmla="*/ 1002320 h 6856161"/>
              <a:gd name="connsiteX488" fmla="*/ 8247343 w 9298618"/>
              <a:gd name="connsiteY488" fmla="*/ 1002320 h 6856161"/>
              <a:gd name="connsiteX489" fmla="*/ 8247343 w 9298618"/>
              <a:gd name="connsiteY489" fmla="*/ 1139694 h 6856161"/>
              <a:gd name="connsiteX490" fmla="*/ 8905993 w 9298618"/>
              <a:gd name="connsiteY490" fmla="*/ 1111005 h 6856161"/>
              <a:gd name="connsiteX491" fmla="*/ 8986032 w 9298618"/>
              <a:gd name="connsiteY491" fmla="*/ 1111005 h 6856161"/>
              <a:gd name="connsiteX492" fmla="*/ 8986032 w 9298618"/>
              <a:gd name="connsiteY492" fmla="*/ 1030966 h 6856161"/>
              <a:gd name="connsiteX493" fmla="*/ 8905993 w 9298618"/>
              <a:gd name="connsiteY493" fmla="*/ 1030966 h 6856161"/>
              <a:gd name="connsiteX494" fmla="*/ 8905993 w 9298618"/>
              <a:gd name="connsiteY494" fmla="*/ 1111005 h 6856161"/>
              <a:gd name="connsiteX495" fmla="*/ 0 w 9298618"/>
              <a:gd name="connsiteY495" fmla="*/ 1512010 h 6856161"/>
              <a:gd name="connsiteX496" fmla="*/ 252002 w 9298618"/>
              <a:gd name="connsiteY496" fmla="*/ 1512010 h 6856161"/>
              <a:gd name="connsiteX497" fmla="*/ 252002 w 9298618"/>
              <a:gd name="connsiteY497" fmla="*/ 1260008 h 6856161"/>
              <a:gd name="connsiteX498" fmla="*/ 0 w 9298618"/>
              <a:gd name="connsiteY498" fmla="*/ 1260008 h 6856161"/>
              <a:gd name="connsiteX499" fmla="*/ 0 w 9298618"/>
              <a:gd name="connsiteY499" fmla="*/ 1512010 h 6856161"/>
              <a:gd name="connsiteX500" fmla="*/ 315023 w 9298618"/>
              <a:gd name="connsiteY500" fmla="*/ 1512010 h 6856161"/>
              <a:gd name="connsiteX501" fmla="*/ 567025 w 9298618"/>
              <a:gd name="connsiteY501" fmla="*/ 1512010 h 6856161"/>
              <a:gd name="connsiteX502" fmla="*/ 567025 w 9298618"/>
              <a:gd name="connsiteY502" fmla="*/ 1260008 h 6856161"/>
              <a:gd name="connsiteX503" fmla="*/ 315023 w 9298618"/>
              <a:gd name="connsiteY503" fmla="*/ 1260008 h 6856161"/>
              <a:gd name="connsiteX504" fmla="*/ 315023 w 9298618"/>
              <a:gd name="connsiteY504" fmla="*/ 1512010 h 6856161"/>
              <a:gd name="connsiteX505" fmla="*/ 630004 w 9298618"/>
              <a:gd name="connsiteY505" fmla="*/ 1512010 h 6856161"/>
              <a:gd name="connsiteX506" fmla="*/ 882005 w 9298618"/>
              <a:gd name="connsiteY506" fmla="*/ 1512010 h 6856161"/>
              <a:gd name="connsiteX507" fmla="*/ 882005 w 9298618"/>
              <a:gd name="connsiteY507" fmla="*/ 1260008 h 6856161"/>
              <a:gd name="connsiteX508" fmla="*/ 630004 w 9298618"/>
              <a:gd name="connsiteY508" fmla="*/ 1260008 h 6856161"/>
              <a:gd name="connsiteX509" fmla="*/ 630004 w 9298618"/>
              <a:gd name="connsiteY509" fmla="*/ 1512010 h 6856161"/>
              <a:gd name="connsiteX510" fmla="*/ 944985 w 9298618"/>
              <a:gd name="connsiteY510" fmla="*/ 1512010 h 6856161"/>
              <a:gd name="connsiteX511" fmla="*/ 1196986 w 9298618"/>
              <a:gd name="connsiteY511" fmla="*/ 1512010 h 6856161"/>
              <a:gd name="connsiteX512" fmla="*/ 1196986 w 9298618"/>
              <a:gd name="connsiteY512" fmla="*/ 1260008 h 6856161"/>
              <a:gd name="connsiteX513" fmla="*/ 944985 w 9298618"/>
              <a:gd name="connsiteY513" fmla="*/ 1260008 h 6856161"/>
              <a:gd name="connsiteX514" fmla="*/ 944985 w 9298618"/>
              <a:gd name="connsiteY514" fmla="*/ 1512010 h 6856161"/>
              <a:gd name="connsiteX515" fmla="*/ 1260008 w 9298618"/>
              <a:gd name="connsiteY515" fmla="*/ 1512010 h 6856161"/>
              <a:gd name="connsiteX516" fmla="*/ 1512009 w 9298618"/>
              <a:gd name="connsiteY516" fmla="*/ 1512010 h 6856161"/>
              <a:gd name="connsiteX517" fmla="*/ 1512009 w 9298618"/>
              <a:gd name="connsiteY517" fmla="*/ 1260008 h 6856161"/>
              <a:gd name="connsiteX518" fmla="*/ 1260008 w 9298618"/>
              <a:gd name="connsiteY518" fmla="*/ 1260008 h 6856161"/>
              <a:gd name="connsiteX519" fmla="*/ 1260008 w 9298618"/>
              <a:gd name="connsiteY519" fmla="*/ 1512010 h 6856161"/>
              <a:gd name="connsiteX520" fmla="*/ 1574988 w 9298618"/>
              <a:gd name="connsiteY520" fmla="*/ 1512010 h 6856161"/>
              <a:gd name="connsiteX521" fmla="*/ 1826990 w 9298618"/>
              <a:gd name="connsiteY521" fmla="*/ 1512010 h 6856161"/>
              <a:gd name="connsiteX522" fmla="*/ 1826990 w 9298618"/>
              <a:gd name="connsiteY522" fmla="*/ 1260008 h 6856161"/>
              <a:gd name="connsiteX523" fmla="*/ 1574988 w 9298618"/>
              <a:gd name="connsiteY523" fmla="*/ 1260008 h 6856161"/>
              <a:gd name="connsiteX524" fmla="*/ 1574988 w 9298618"/>
              <a:gd name="connsiteY524" fmla="*/ 1512010 h 6856161"/>
              <a:gd name="connsiteX525" fmla="*/ 1890012 w 9298618"/>
              <a:gd name="connsiteY525" fmla="*/ 1512010 h 6856161"/>
              <a:gd name="connsiteX526" fmla="*/ 2142013 w 9298618"/>
              <a:gd name="connsiteY526" fmla="*/ 1512010 h 6856161"/>
              <a:gd name="connsiteX527" fmla="*/ 2142013 w 9298618"/>
              <a:gd name="connsiteY527" fmla="*/ 1260008 h 6856161"/>
              <a:gd name="connsiteX528" fmla="*/ 1890012 w 9298618"/>
              <a:gd name="connsiteY528" fmla="*/ 1260008 h 6856161"/>
              <a:gd name="connsiteX529" fmla="*/ 1890012 w 9298618"/>
              <a:gd name="connsiteY529" fmla="*/ 1512010 h 6856161"/>
              <a:gd name="connsiteX530" fmla="*/ 2204992 w 9298618"/>
              <a:gd name="connsiteY530" fmla="*/ 1512010 h 6856161"/>
              <a:gd name="connsiteX531" fmla="*/ 2456994 w 9298618"/>
              <a:gd name="connsiteY531" fmla="*/ 1512010 h 6856161"/>
              <a:gd name="connsiteX532" fmla="*/ 2456994 w 9298618"/>
              <a:gd name="connsiteY532" fmla="*/ 1260008 h 6856161"/>
              <a:gd name="connsiteX533" fmla="*/ 2204992 w 9298618"/>
              <a:gd name="connsiteY533" fmla="*/ 1260008 h 6856161"/>
              <a:gd name="connsiteX534" fmla="*/ 2204992 w 9298618"/>
              <a:gd name="connsiteY534" fmla="*/ 1512010 h 6856161"/>
              <a:gd name="connsiteX535" fmla="*/ 2520016 w 9298618"/>
              <a:gd name="connsiteY535" fmla="*/ 1512010 h 6856161"/>
              <a:gd name="connsiteX536" fmla="*/ 2772017 w 9298618"/>
              <a:gd name="connsiteY536" fmla="*/ 1512010 h 6856161"/>
              <a:gd name="connsiteX537" fmla="*/ 2772017 w 9298618"/>
              <a:gd name="connsiteY537" fmla="*/ 1260008 h 6856161"/>
              <a:gd name="connsiteX538" fmla="*/ 2520016 w 9298618"/>
              <a:gd name="connsiteY538" fmla="*/ 1260008 h 6856161"/>
              <a:gd name="connsiteX539" fmla="*/ 2520016 w 9298618"/>
              <a:gd name="connsiteY539" fmla="*/ 1512010 h 6856161"/>
              <a:gd name="connsiteX540" fmla="*/ 2834996 w 9298618"/>
              <a:gd name="connsiteY540" fmla="*/ 1512010 h 6856161"/>
              <a:gd name="connsiteX541" fmla="*/ 3086998 w 9298618"/>
              <a:gd name="connsiteY541" fmla="*/ 1512010 h 6856161"/>
              <a:gd name="connsiteX542" fmla="*/ 3086998 w 9298618"/>
              <a:gd name="connsiteY542" fmla="*/ 1260008 h 6856161"/>
              <a:gd name="connsiteX543" fmla="*/ 2834996 w 9298618"/>
              <a:gd name="connsiteY543" fmla="*/ 1260008 h 6856161"/>
              <a:gd name="connsiteX544" fmla="*/ 2834996 w 9298618"/>
              <a:gd name="connsiteY544" fmla="*/ 1512010 h 6856161"/>
              <a:gd name="connsiteX545" fmla="*/ 3150020 w 9298618"/>
              <a:gd name="connsiteY545" fmla="*/ 1512010 h 6856161"/>
              <a:gd name="connsiteX546" fmla="*/ 3402021 w 9298618"/>
              <a:gd name="connsiteY546" fmla="*/ 1512010 h 6856161"/>
              <a:gd name="connsiteX547" fmla="*/ 3402021 w 9298618"/>
              <a:gd name="connsiteY547" fmla="*/ 1260008 h 6856161"/>
              <a:gd name="connsiteX548" fmla="*/ 3150020 w 9298618"/>
              <a:gd name="connsiteY548" fmla="*/ 1260008 h 6856161"/>
              <a:gd name="connsiteX549" fmla="*/ 3150020 w 9298618"/>
              <a:gd name="connsiteY549" fmla="*/ 1512010 h 6856161"/>
              <a:gd name="connsiteX550" fmla="*/ 3465000 w 9298618"/>
              <a:gd name="connsiteY550" fmla="*/ 1512010 h 6856161"/>
              <a:gd name="connsiteX551" fmla="*/ 3717002 w 9298618"/>
              <a:gd name="connsiteY551" fmla="*/ 1512010 h 6856161"/>
              <a:gd name="connsiteX552" fmla="*/ 3717002 w 9298618"/>
              <a:gd name="connsiteY552" fmla="*/ 1260008 h 6856161"/>
              <a:gd name="connsiteX553" fmla="*/ 3465000 w 9298618"/>
              <a:gd name="connsiteY553" fmla="*/ 1260008 h 6856161"/>
              <a:gd name="connsiteX554" fmla="*/ 3465000 w 9298618"/>
              <a:gd name="connsiteY554" fmla="*/ 1512010 h 6856161"/>
              <a:gd name="connsiteX555" fmla="*/ 3781007 w 9298618"/>
              <a:gd name="connsiteY555" fmla="*/ 1511026 h 6856161"/>
              <a:gd name="connsiteX556" fmla="*/ 4031042 w 9298618"/>
              <a:gd name="connsiteY556" fmla="*/ 1511026 h 6856161"/>
              <a:gd name="connsiteX557" fmla="*/ 4031042 w 9298618"/>
              <a:gd name="connsiteY557" fmla="*/ 1260991 h 6856161"/>
              <a:gd name="connsiteX558" fmla="*/ 3781007 w 9298618"/>
              <a:gd name="connsiteY558" fmla="*/ 1260991 h 6856161"/>
              <a:gd name="connsiteX559" fmla="*/ 3781007 w 9298618"/>
              <a:gd name="connsiteY559" fmla="*/ 1511026 h 6856161"/>
              <a:gd name="connsiteX560" fmla="*/ 4097997 w 9298618"/>
              <a:gd name="connsiteY560" fmla="*/ 1509059 h 6856161"/>
              <a:gd name="connsiteX561" fmla="*/ 4344056 w 9298618"/>
              <a:gd name="connsiteY561" fmla="*/ 1509059 h 6856161"/>
              <a:gd name="connsiteX562" fmla="*/ 4344056 w 9298618"/>
              <a:gd name="connsiteY562" fmla="*/ 1263001 h 6856161"/>
              <a:gd name="connsiteX563" fmla="*/ 4097997 w 9298618"/>
              <a:gd name="connsiteY563" fmla="*/ 1263001 h 6856161"/>
              <a:gd name="connsiteX564" fmla="*/ 4097997 w 9298618"/>
              <a:gd name="connsiteY564" fmla="*/ 1509059 h 6856161"/>
              <a:gd name="connsiteX565" fmla="*/ 4417425 w 9298618"/>
              <a:gd name="connsiteY565" fmla="*/ 1504613 h 6856161"/>
              <a:gd name="connsiteX566" fmla="*/ 4654590 w 9298618"/>
              <a:gd name="connsiteY566" fmla="*/ 1504613 h 6856161"/>
              <a:gd name="connsiteX567" fmla="*/ 4654590 w 9298618"/>
              <a:gd name="connsiteY567" fmla="*/ 1267447 h 6856161"/>
              <a:gd name="connsiteX568" fmla="*/ 4417425 w 9298618"/>
              <a:gd name="connsiteY568" fmla="*/ 1267447 h 6856161"/>
              <a:gd name="connsiteX569" fmla="*/ 4417425 w 9298618"/>
              <a:gd name="connsiteY569" fmla="*/ 1504613 h 6856161"/>
              <a:gd name="connsiteX570" fmla="*/ 4735868 w 9298618"/>
              <a:gd name="connsiteY570" fmla="*/ 1501150 h 6856161"/>
              <a:gd name="connsiteX571" fmla="*/ 4966107 w 9298618"/>
              <a:gd name="connsiteY571" fmla="*/ 1501150 h 6856161"/>
              <a:gd name="connsiteX572" fmla="*/ 4966107 w 9298618"/>
              <a:gd name="connsiteY572" fmla="*/ 1270911 h 6856161"/>
              <a:gd name="connsiteX573" fmla="*/ 4735868 w 9298618"/>
              <a:gd name="connsiteY573" fmla="*/ 1270911 h 6856161"/>
              <a:gd name="connsiteX574" fmla="*/ 4735868 w 9298618"/>
              <a:gd name="connsiteY574" fmla="*/ 1501150 h 6856161"/>
              <a:gd name="connsiteX575" fmla="*/ 5056834 w 9298618"/>
              <a:gd name="connsiteY575" fmla="*/ 1495206 h 6856161"/>
              <a:gd name="connsiteX576" fmla="*/ 5275230 w 9298618"/>
              <a:gd name="connsiteY576" fmla="*/ 1495206 h 6856161"/>
              <a:gd name="connsiteX577" fmla="*/ 5275230 w 9298618"/>
              <a:gd name="connsiteY577" fmla="*/ 1276811 h 6856161"/>
              <a:gd name="connsiteX578" fmla="*/ 5056834 w 9298618"/>
              <a:gd name="connsiteY578" fmla="*/ 1276811 h 6856161"/>
              <a:gd name="connsiteX579" fmla="*/ 5056834 w 9298618"/>
              <a:gd name="connsiteY579" fmla="*/ 1495206 h 6856161"/>
              <a:gd name="connsiteX580" fmla="*/ 5378228 w 9298618"/>
              <a:gd name="connsiteY580" fmla="*/ 1488793 h 6856161"/>
              <a:gd name="connsiteX581" fmla="*/ 5583797 w 9298618"/>
              <a:gd name="connsiteY581" fmla="*/ 1488793 h 6856161"/>
              <a:gd name="connsiteX582" fmla="*/ 5583797 w 9298618"/>
              <a:gd name="connsiteY582" fmla="*/ 1283224 h 6856161"/>
              <a:gd name="connsiteX583" fmla="*/ 5378228 w 9298618"/>
              <a:gd name="connsiteY583" fmla="*/ 1283224 h 6856161"/>
              <a:gd name="connsiteX584" fmla="*/ 5378228 w 9298618"/>
              <a:gd name="connsiteY584" fmla="*/ 1488793 h 6856161"/>
              <a:gd name="connsiteX585" fmla="*/ 5695732 w 9298618"/>
              <a:gd name="connsiteY585" fmla="*/ 1486313 h 6856161"/>
              <a:gd name="connsiteX586" fmla="*/ 5896341 w 9298618"/>
              <a:gd name="connsiteY586" fmla="*/ 1486313 h 6856161"/>
              <a:gd name="connsiteX587" fmla="*/ 5896341 w 9298618"/>
              <a:gd name="connsiteY587" fmla="*/ 1285704 h 6856161"/>
              <a:gd name="connsiteX588" fmla="*/ 5695732 w 9298618"/>
              <a:gd name="connsiteY588" fmla="*/ 1285704 h 6856161"/>
              <a:gd name="connsiteX589" fmla="*/ 5695732 w 9298618"/>
              <a:gd name="connsiteY589" fmla="*/ 1486313 h 6856161"/>
              <a:gd name="connsiteX590" fmla="*/ 6014175 w 9298618"/>
              <a:gd name="connsiteY590" fmla="*/ 1482850 h 6856161"/>
              <a:gd name="connsiteX591" fmla="*/ 6207858 w 9298618"/>
              <a:gd name="connsiteY591" fmla="*/ 1482850 h 6856161"/>
              <a:gd name="connsiteX592" fmla="*/ 6207858 w 9298618"/>
              <a:gd name="connsiteY592" fmla="*/ 1289167 h 6856161"/>
              <a:gd name="connsiteX593" fmla="*/ 6014175 w 9298618"/>
              <a:gd name="connsiteY593" fmla="*/ 1289167 h 6856161"/>
              <a:gd name="connsiteX594" fmla="*/ 6014175 w 9298618"/>
              <a:gd name="connsiteY594" fmla="*/ 1482850 h 6856161"/>
              <a:gd name="connsiteX595" fmla="*/ 6330652 w 9298618"/>
              <a:gd name="connsiteY595" fmla="*/ 1481354 h 6856161"/>
              <a:gd name="connsiteX596" fmla="*/ 6521385 w 9298618"/>
              <a:gd name="connsiteY596" fmla="*/ 1481354 h 6856161"/>
              <a:gd name="connsiteX597" fmla="*/ 6521385 w 9298618"/>
              <a:gd name="connsiteY597" fmla="*/ 1290621 h 6856161"/>
              <a:gd name="connsiteX598" fmla="*/ 6330652 w 9298618"/>
              <a:gd name="connsiteY598" fmla="*/ 1290621 h 6856161"/>
              <a:gd name="connsiteX599" fmla="*/ 6330652 w 9298618"/>
              <a:gd name="connsiteY599" fmla="*/ 1481354 h 6856161"/>
              <a:gd name="connsiteX600" fmla="*/ 6648113 w 9298618"/>
              <a:gd name="connsiteY600" fmla="*/ 1478917 h 6856161"/>
              <a:gd name="connsiteX601" fmla="*/ 6833886 w 9298618"/>
              <a:gd name="connsiteY601" fmla="*/ 1478917 h 6856161"/>
              <a:gd name="connsiteX602" fmla="*/ 6833886 w 9298618"/>
              <a:gd name="connsiteY602" fmla="*/ 1293144 h 6856161"/>
              <a:gd name="connsiteX603" fmla="*/ 6648113 w 9298618"/>
              <a:gd name="connsiteY603" fmla="*/ 1293144 h 6856161"/>
              <a:gd name="connsiteX604" fmla="*/ 6648113 w 9298618"/>
              <a:gd name="connsiteY604" fmla="*/ 1478917 h 6856161"/>
              <a:gd name="connsiteX605" fmla="*/ 6964119 w 9298618"/>
              <a:gd name="connsiteY605" fmla="*/ 1477891 h 6856161"/>
              <a:gd name="connsiteX606" fmla="*/ 7147926 w 9298618"/>
              <a:gd name="connsiteY606" fmla="*/ 1477891 h 6856161"/>
              <a:gd name="connsiteX607" fmla="*/ 7147926 w 9298618"/>
              <a:gd name="connsiteY607" fmla="*/ 1294084 h 6856161"/>
              <a:gd name="connsiteX608" fmla="*/ 6964119 w 9298618"/>
              <a:gd name="connsiteY608" fmla="*/ 1294084 h 6856161"/>
              <a:gd name="connsiteX609" fmla="*/ 6964119 w 9298618"/>
              <a:gd name="connsiteY609" fmla="*/ 1477891 h 6856161"/>
              <a:gd name="connsiteX610" fmla="*/ 7601050 w 9298618"/>
              <a:gd name="connsiteY610" fmla="*/ 1471007 h 6856161"/>
              <a:gd name="connsiteX611" fmla="*/ 7771046 w 9298618"/>
              <a:gd name="connsiteY611" fmla="*/ 1471007 h 6856161"/>
              <a:gd name="connsiteX612" fmla="*/ 7771046 w 9298618"/>
              <a:gd name="connsiteY612" fmla="*/ 1301011 h 6856161"/>
              <a:gd name="connsiteX613" fmla="*/ 7601050 w 9298618"/>
              <a:gd name="connsiteY613" fmla="*/ 1301011 h 6856161"/>
              <a:gd name="connsiteX614" fmla="*/ 7601050 w 9298618"/>
              <a:gd name="connsiteY614" fmla="*/ 1471007 h 6856161"/>
              <a:gd name="connsiteX615" fmla="*/ 7924453 w 9298618"/>
              <a:gd name="connsiteY615" fmla="*/ 1462584 h 6856161"/>
              <a:gd name="connsiteX616" fmla="*/ 8077647 w 9298618"/>
              <a:gd name="connsiteY616" fmla="*/ 1462584 h 6856161"/>
              <a:gd name="connsiteX617" fmla="*/ 8077647 w 9298618"/>
              <a:gd name="connsiteY617" fmla="*/ 1309391 h 6856161"/>
              <a:gd name="connsiteX618" fmla="*/ 7924453 w 9298618"/>
              <a:gd name="connsiteY618" fmla="*/ 1309391 h 6856161"/>
              <a:gd name="connsiteX619" fmla="*/ 7924453 w 9298618"/>
              <a:gd name="connsiteY619" fmla="*/ 1462584 h 6856161"/>
              <a:gd name="connsiteX620" fmla="*/ 8573227 w 9298618"/>
              <a:gd name="connsiteY620" fmla="*/ 1443814 h 6856161"/>
              <a:gd name="connsiteX621" fmla="*/ 8688837 w 9298618"/>
              <a:gd name="connsiteY621" fmla="*/ 1443814 h 6856161"/>
              <a:gd name="connsiteX622" fmla="*/ 8688837 w 9298618"/>
              <a:gd name="connsiteY622" fmla="*/ 1328203 h 6856161"/>
              <a:gd name="connsiteX623" fmla="*/ 8573227 w 9298618"/>
              <a:gd name="connsiteY623" fmla="*/ 1328203 h 6856161"/>
              <a:gd name="connsiteX624" fmla="*/ 8573227 w 9298618"/>
              <a:gd name="connsiteY624" fmla="*/ 1443814 h 6856161"/>
              <a:gd name="connsiteX625" fmla="*/ 0 w 9298618"/>
              <a:gd name="connsiteY625" fmla="*/ 1826990 h 6856161"/>
              <a:gd name="connsiteX626" fmla="*/ 252002 w 9298618"/>
              <a:gd name="connsiteY626" fmla="*/ 1826990 h 6856161"/>
              <a:gd name="connsiteX627" fmla="*/ 252002 w 9298618"/>
              <a:gd name="connsiteY627" fmla="*/ 1574988 h 6856161"/>
              <a:gd name="connsiteX628" fmla="*/ 0 w 9298618"/>
              <a:gd name="connsiteY628" fmla="*/ 1574988 h 6856161"/>
              <a:gd name="connsiteX629" fmla="*/ 0 w 9298618"/>
              <a:gd name="connsiteY629" fmla="*/ 1826990 h 6856161"/>
              <a:gd name="connsiteX630" fmla="*/ 315023 w 9298618"/>
              <a:gd name="connsiteY630" fmla="*/ 1826990 h 6856161"/>
              <a:gd name="connsiteX631" fmla="*/ 567025 w 9298618"/>
              <a:gd name="connsiteY631" fmla="*/ 1826990 h 6856161"/>
              <a:gd name="connsiteX632" fmla="*/ 567025 w 9298618"/>
              <a:gd name="connsiteY632" fmla="*/ 1574988 h 6856161"/>
              <a:gd name="connsiteX633" fmla="*/ 315023 w 9298618"/>
              <a:gd name="connsiteY633" fmla="*/ 1574988 h 6856161"/>
              <a:gd name="connsiteX634" fmla="*/ 315023 w 9298618"/>
              <a:gd name="connsiteY634" fmla="*/ 1826990 h 6856161"/>
              <a:gd name="connsiteX635" fmla="*/ 630004 w 9298618"/>
              <a:gd name="connsiteY635" fmla="*/ 1826990 h 6856161"/>
              <a:gd name="connsiteX636" fmla="*/ 882005 w 9298618"/>
              <a:gd name="connsiteY636" fmla="*/ 1826990 h 6856161"/>
              <a:gd name="connsiteX637" fmla="*/ 882005 w 9298618"/>
              <a:gd name="connsiteY637" fmla="*/ 1574988 h 6856161"/>
              <a:gd name="connsiteX638" fmla="*/ 630004 w 9298618"/>
              <a:gd name="connsiteY638" fmla="*/ 1574988 h 6856161"/>
              <a:gd name="connsiteX639" fmla="*/ 630004 w 9298618"/>
              <a:gd name="connsiteY639" fmla="*/ 1826990 h 6856161"/>
              <a:gd name="connsiteX640" fmla="*/ 944985 w 9298618"/>
              <a:gd name="connsiteY640" fmla="*/ 1826990 h 6856161"/>
              <a:gd name="connsiteX641" fmla="*/ 1196986 w 9298618"/>
              <a:gd name="connsiteY641" fmla="*/ 1826990 h 6856161"/>
              <a:gd name="connsiteX642" fmla="*/ 1196986 w 9298618"/>
              <a:gd name="connsiteY642" fmla="*/ 1574988 h 6856161"/>
              <a:gd name="connsiteX643" fmla="*/ 944985 w 9298618"/>
              <a:gd name="connsiteY643" fmla="*/ 1574988 h 6856161"/>
              <a:gd name="connsiteX644" fmla="*/ 944985 w 9298618"/>
              <a:gd name="connsiteY644" fmla="*/ 1826990 h 6856161"/>
              <a:gd name="connsiteX645" fmla="*/ 1260008 w 9298618"/>
              <a:gd name="connsiteY645" fmla="*/ 1826990 h 6856161"/>
              <a:gd name="connsiteX646" fmla="*/ 1512009 w 9298618"/>
              <a:gd name="connsiteY646" fmla="*/ 1826990 h 6856161"/>
              <a:gd name="connsiteX647" fmla="*/ 1512009 w 9298618"/>
              <a:gd name="connsiteY647" fmla="*/ 1574988 h 6856161"/>
              <a:gd name="connsiteX648" fmla="*/ 1260008 w 9298618"/>
              <a:gd name="connsiteY648" fmla="*/ 1574988 h 6856161"/>
              <a:gd name="connsiteX649" fmla="*/ 1260008 w 9298618"/>
              <a:gd name="connsiteY649" fmla="*/ 1826990 h 6856161"/>
              <a:gd name="connsiteX650" fmla="*/ 1574988 w 9298618"/>
              <a:gd name="connsiteY650" fmla="*/ 1826990 h 6856161"/>
              <a:gd name="connsiteX651" fmla="*/ 1826990 w 9298618"/>
              <a:gd name="connsiteY651" fmla="*/ 1826990 h 6856161"/>
              <a:gd name="connsiteX652" fmla="*/ 1826990 w 9298618"/>
              <a:gd name="connsiteY652" fmla="*/ 1574988 h 6856161"/>
              <a:gd name="connsiteX653" fmla="*/ 1574988 w 9298618"/>
              <a:gd name="connsiteY653" fmla="*/ 1574988 h 6856161"/>
              <a:gd name="connsiteX654" fmla="*/ 1574988 w 9298618"/>
              <a:gd name="connsiteY654" fmla="*/ 1826990 h 6856161"/>
              <a:gd name="connsiteX655" fmla="*/ 1890012 w 9298618"/>
              <a:gd name="connsiteY655" fmla="*/ 1826990 h 6856161"/>
              <a:gd name="connsiteX656" fmla="*/ 2142013 w 9298618"/>
              <a:gd name="connsiteY656" fmla="*/ 1826990 h 6856161"/>
              <a:gd name="connsiteX657" fmla="*/ 2142013 w 9298618"/>
              <a:gd name="connsiteY657" fmla="*/ 1574988 h 6856161"/>
              <a:gd name="connsiteX658" fmla="*/ 1890012 w 9298618"/>
              <a:gd name="connsiteY658" fmla="*/ 1574988 h 6856161"/>
              <a:gd name="connsiteX659" fmla="*/ 1890012 w 9298618"/>
              <a:gd name="connsiteY659" fmla="*/ 1826990 h 6856161"/>
              <a:gd name="connsiteX660" fmla="*/ 2204992 w 9298618"/>
              <a:gd name="connsiteY660" fmla="*/ 1826990 h 6856161"/>
              <a:gd name="connsiteX661" fmla="*/ 2456994 w 9298618"/>
              <a:gd name="connsiteY661" fmla="*/ 1826990 h 6856161"/>
              <a:gd name="connsiteX662" fmla="*/ 2456994 w 9298618"/>
              <a:gd name="connsiteY662" fmla="*/ 1574988 h 6856161"/>
              <a:gd name="connsiteX663" fmla="*/ 2204992 w 9298618"/>
              <a:gd name="connsiteY663" fmla="*/ 1574988 h 6856161"/>
              <a:gd name="connsiteX664" fmla="*/ 2204992 w 9298618"/>
              <a:gd name="connsiteY664" fmla="*/ 1826990 h 6856161"/>
              <a:gd name="connsiteX665" fmla="*/ 2520016 w 9298618"/>
              <a:gd name="connsiteY665" fmla="*/ 1826990 h 6856161"/>
              <a:gd name="connsiteX666" fmla="*/ 2772017 w 9298618"/>
              <a:gd name="connsiteY666" fmla="*/ 1826990 h 6856161"/>
              <a:gd name="connsiteX667" fmla="*/ 2772017 w 9298618"/>
              <a:gd name="connsiteY667" fmla="*/ 1574988 h 6856161"/>
              <a:gd name="connsiteX668" fmla="*/ 2520016 w 9298618"/>
              <a:gd name="connsiteY668" fmla="*/ 1574988 h 6856161"/>
              <a:gd name="connsiteX669" fmla="*/ 2520016 w 9298618"/>
              <a:gd name="connsiteY669" fmla="*/ 1826990 h 6856161"/>
              <a:gd name="connsiteX670" fmla="*/ 2834996 w 9298618"/>
              <a:gd name="connsiteY670" fmla="*/ 1826990 h 6856161"/>
              <a:gd name="connsiteX671" fmla="*/ 3086998 w 9298618"/>
              <a:gd name="connsiteY671" fmla="*/ 1826990 h 6856161"/>
              <a:gd name="connsiteX672" fmla="*/ 3086998 w 9298618"/>
              <a:gd name="connsiteY672" fmla="*/ 1574988 h 6856161"/>
              <a:gd name="connsiteX673" fmla="*/ 2834996 w 9298618"/>
              <a:gd name="connsiteY673" fmla="*/ 1574988 h 6856161"/>
              <a:gd name="connsiteX674" fmla="*/ 2834996 w 9298618"/>
              <a:gd name="connsiteY674" fmla="*/ 1826990 h 6856161"/>
              <a:gd name="connsiteX675" fmla="*/ 3150020 w 9298618"/>
              <a:gd name="connsiteY675" fmla="*/ 1826990 h 6856161"/>
              <a:gd name="connsiteX676" fmla="*/ 3402021 w 9298618"/>
              <a:gd name="connsiteY676" fmla="*/ 1826990 h 6856161"/>
              <a:gd name="connsiteX677" fmla="*/ 3402021 w 9298618"/>
              <a:gd name="connsiteY677" fmla="*/ 1574988 h 6856161"/>
              <a:gd name="connsiteX678" fmla="*/ 3150020 w 9298618"/>
              <a:gd name="connsiteY678" fmla="*/ 1574988 h 6856161"/>
              <a:gd name="connsiteX679" fmla="*/ 3150020 w 9298618"/>
              <a:gd name="connsiteY679" fmla="*/ 1826990 h 6856161"/>
              <a:gd name="connsiteX680" fmla="*/ 3465000 w 9298618"/>
              <a:gd name="connsiteY680" fmla="*/ 1826990 h 6856161"/>
              <a:gd name="connsiteX681" fmla="*/ 3717002 w 9298618"/>
              <a:gd name="connsiteY681" fmla="*/ 1826990 h 6856161"/>
              <a:gd name="connsiteX682" fmla="*/ 3717002 w 9298618"/>
              <a:gd name="connsiteY682" fmla="*/ 1574988 h 6856161"/>
              <a:gd name="connsiteX683" fmla="*/ 3465000 w 9298618"/>
              <a:gd name="connsiteY683" fmla="*/ 1574988 h 6856161"/>
              <a:gd name="connsiteX684" fmla="*/ 3465000 w 9298618"/>
              <a:gd name="connsiteY684" fmla="*/ 1826990 h 6856161"/>
              <a:gd name="connsiteX685" fmla="*/ 3780023 w 9298618"/>
              <a:gd name="connsiteY685" fmla="*/ 1826990 h 6856161"/>
              <a:gd name="connsiteX686" fmla="*/ 4032025 w 9298618"/>
              <a:gd name="connsiteY686" fmla="*/ 1826990 h 6856161"/>
              <a:gd name="connsiteX687" fmla="*/ 4032025 w 9298618"/>
              <a:gd name="connsiteY687" fmla="*/ 1574988 h 6856161"/>
              <a:gd name="connsiteX688" fmla="*/ 3780023 w 9298618"/>
              <a:gd name="connsiteY688" fmla="*/ 1574988 h 6856161"/>
              <a:gd name="connsiteX689" fmla="*/ 3780023 w 9298618"/>
              <a:gd name="connsiteY689" fmla="*/ 1826990 h 6856161"/>
              <a:gd name="connsiteX690" fmla="*/ 4097484 w 9298618"/>
              <a:gd name="connsiteY690" fmla="*/ 1824553 h 6856161"/>
              <a:gd name="connsiteX691" fmla="*/ 4344526 w 9298618"/>
              <a:gd name="connsiteY691" fmla="*/ 1824553 h 6856161"/>
              <a:gd name="connsiteX692" fmla="*/ 4344526 w 9298618"/>
              <a:gd name="connsiteY692" fmla="*/ 1577511 h 6856161"/>
              <a:gd name="connsiteX693" fmla="*/ 4097484 w 9298618"/>
              <a:gd name="connsiteY693" fmla="*/ 1577511 h 6856161"/>
              <a:gd name="connsiteX694" fmla="*/ 4097484 w 9298618"/>
              <a:gd name="connsiteY694" fmla="*/ 1824553 h 6856161"/>
              <a:gd name="connsiteX695" fmla="*/ 4416954 w 9298618"/>
              <a:gd name="connsiteY695" fmla="*/ 1820106 h 6856161"/>
              <a:gd name="connsiteX696" fmla="*/ 4655103 w 9298618"/>
              <a:gd name="connsiteY696" fmla="*/ 1820106 h 6856161"/>
              <a:gd name="connsiteX697" fmla="*/ 4655103 w 9298618"/>
              <a:gd name="connsiteY697" fmla="*/ 1581958 h 6856161"/>
              <a:gd name="connsiteX698" fmla="*/ 4416954 w 9298618"/>
              <a:gd name="connsiteY698" fmla="*/ 1581958 h 6856161"/>
              <a:gd name="connsiteX699" fmla="*/ 4416954 w 9298618"/>
              <a:gd name="connsiteY699" fmla="*/ 1820106 h 6856161"/>
              <a:gd name="connsiteX700" fmla="*/ 4734885 w 9298618"/>
              <a:gd name="connsiteY700" fmla="*/ 1817114 h 6856161"/>
              <a:gd name="connsiteX701" fmla="*/ 4967133 w 9298618"/>
              <a:gd name="connsiteY701" fmla="*/ 1817114 h 6856161"/>
              <a:gd name="connsiteX702" fmla="*/ 4967133 w 9298618"/>
              <a:gd name="connsiteY702" fmla="*/ 1584865 h 6856161"/>
              <a:gd name="connsiteX703" fmla="*/ 4734885 w 9298618"/>
              <a:gd name="connsiteY703" fmla="*/ 1584865 h 6856161"/>
              <a:gd name="connsiteX704" fmla="*/ 4734885 w 9298618"/>
              <a:gd name="connsiteY704" fmla="*/ 1817114 h 6856161"/>
              <a:gd name="connsiteX705" fmla="*/ 5056321 w 9298618"/>
              <a:gd name="connsiteY705" fmla="*/ 1810700 h 6856161"/>
              <a:gd name="connsiteX706" fmla="*/ 5275701 w 9298618"/>
              <a:gd name="connsiteY706" fmla="*/ 1810700 h 6856161"/>
              <a:gd name="connsiteX707" fmla="*/ 5275701 w 9298618"/>
              <a:gd name="connsiteY707" fmla="*/ 1591321 h 6856161"/>
              <a:gd name="connsiteX708" fmla="*/ 5056321 w 9298618"/>
              <a:gd name="connsiteY708" fmla="*/ 1591321 h 6856161"/>
              <a:gd name="connsiteX709" fmla="*/ 5056321 w 9298618"/>
              <a:gd name="connsiteY709" fmla="*/ 1810700 h 6856161"/>
              <a:gd name="connsiteX710" fmla="*/ 5377758 w 9298618"/>
              <a:gd name="connsiteY710" fmla="*/ 1804287 h 6856161"/>
              <a:gd name="connsiteX711" fmla="*/ 5584310 w 9298618"/>
              <a:gd name="connsiteY711" fmla="*/ 1804287 h 6856161"/>
              <a:gd name="connsiteX712" fmla="*/ 5584310 w 9298618"/>
              <a:gd name="connsiteY712" fmla="*/ 1597734 h 6856161"/>
              <a:gd name="connsiteX713" fmla="*/ 5377758 w 9298618"/>
              <a:gd name="connsiteY713" fmla="*/ 1597734 h 6856161"/>
              <a:gd name="connsiteX714" fmla="*/ 5377758 w 9298618"/>
              <a:gd name="connsiteY714" fmla="*/ 1804287 h 6856161"/>
              <a:gd name="connsiteX715" fmla="*/ 5695219 w 9298618"/>
              <a:gd name="connsiteY715" fmla="*/ 1801807 h 6856161"/>
              <a:gd name="connsiteX716" fmla="*/ 5896811 w 9298618"/>
              <a:gd name="connsiteY716" fmla="*/ 1801807 h 6856161"/>
              <a:gd name="connsiteX717" fmla="*/ 5896811 w 9298618"/>
              <a:gd name="connsiteY717" fmla="*/ 1600214 h 6856161"/>
              <a:gd name="connsiteX718" fmla="*/ 5695219 w 9298618"/>
              <a:gd name="connsiteY718" fmla="*/ 1600214 h 6856161"/>
              <a:gd name="connsiteX719" fmla="*/ 5695219 w 9298618"/>
              <a:gd name="connsiteY719" fmla="*/ 1801807 h 6856161"/>
              <a:gd name="connsiteX720" fmla="*/ 6014175 w 9298618"/>
              <a:gd name="connsiteY720" fmla="*/ 1797831 h 6856161"/>
              <a:gd name="connsiteX721" fmla="*/ 6207858 w 9298618"/>
              <a:gd name="connsiteY721" fmla="*/ 1797831 h 6856161"/>
              <a:gd name="connsiteX722" fmla="*/ 6207858 w 9298618"/>
              <a:gd name="connsiteY722" fmla="*/ 1604148 h 6856161"/>
              <a:gd name="connsiteX723" fmla="*/ 6014175 w 9298618"/>
              <a:gd name="connsiteY723" fmla="*/ 1604148 h 6856161"/>
              <a:gd name="connsiteX724" fmla="*/ 6014175 w 9298618"/>
              <a:gd name="connsiteY724" fmla="*/ 1797831 h 6856161"/>
              <a:gd name="connsiteX725" fmla="*/ 6330182 w 9298618"/>
              <a:gd name="connsiteY725" fmla="*/ 1796847 h 6856161"/>
              <a:gd name="connsiteX726" fmla="*/ 6521898 w 9298618"/>
              <a:gd name="connsiteY726" fmla="*/ 1796847 h 6856161"/>
              <a:gd name="connsiteX727" fmla="*/ 6521898 w 9298618"/>
              <a:gd name="connsiteY727" fmla="*/ 1605131 h 6856161"/>
              <a:gd name="connsiteX728" fmla="*/ 6330182 w 9298618"/>
              <a:gd name="connsiteY728" fmla="*/ 1605131 h 6856161"/>
              <a:gd name="connsiteX729" fmla="*/ 6330182 w 9298618"/>
              <a:gd name="connsiteY729" fmla="*/ 1796847 h 6856161"/>
              <a:gd name="connsiteX730" fmla="*/ 6963606 w 9298618"/>
              <a:gd name="connsiteY730" fmla="*/ 1793384 h 6856161"/>
              <a:gd name="connsiteX731" fmla="*/ 7148396 w 9298618"/>
              <a:gd name="connsiteY731" fmla="*/ 1793384 h 6856161"/>
              <a:gd name="connsiteX732" fmla="*/ 7148396 w 9298618"/>
              <a:gd name="connsiteY732" fmla="*/ 1608594 h 6856161"/>
              <a:gd name="connsiteX733" fmla="*/ 6963606 w 9298618"/>
              <a:gd name="connsiteY733" fmla="*/ 1608594 h 6856161"/>
              <a:gd name="connsiteX734" fmla="*/ 6963606 w 9298618"/>
              <a:gd name="connsiteY734" fmla="*/ 1793384 h 6856161"/>
              <a:gd name="connsiteX735" fmla="*/ 7281580 w 9298618"/>
              <a:gd name="connsiteY735" fmla="*/ 1790434 h 6856161"/>
              <a:gd name="connsiteX736" fmla="*/ 7460469 w 9298618"/>
              <a:gd name="connsiteY736" fmla="*/ 1790434 h 6856161"/>
              <a:gd name="connsiteX737" fmla="*/ 7460469 w 9298618"/>
              <a:gd name="connsiteY737" fmla="*/ 1611545 h 6856161"/>
              <a:gd name="connsiteX738" fmla="*/ 7281580 w 9298618"/>
              <a:gd name="connsiteY738" fmla="*/ 1611545 h 6856161"/>
              <a:gd name="connsiteX739" fmla="*/ 7281580 w 9298618"/>
              <a:gd name="connsiteY739" fmla="*/ 1790434 h 6856161"/>
              <a:gd name="connsiteX740" fmla="*/ 7921973 w 9298618"/>
              <a:gd name="connsiteY740" fmla="*/ 1780044 h 6856161"/>
              <a:gd name="connsiteX741" fmla="*/ 8080083 w 9298618"/>
              <a:gd name="connsiteY741" fmla="*/ 1780044 h 6856161"/>
              <a:gd name="connsiteX742" fmla="*/ 8080083 w 9298618"/>
              <a:gd name="connsiteY742" fmla="*/ 1621934 h 6856161"/>
              <a:gd name="connsiteX743" fmla="*/ 7921973 w 9298618"/>
              <a:gd name="connsiteY743" fmla="*/ 1621934 h 6856161"/>
              <a:gd name="connsiteX744" fmla="*/ 7921973 w 9298618"/>
              <a:gd name="connsiteY744" fmla="*/ 1780044 h 6856161"/>
              <a:gd name="connsiteX745" fmla="*/ 8570233 w 9298618"/>
              <a:gd name="connsiteY745" fmla="*/ 1761788 h 6856161"/>
              <a:gd name="connsiteX746" fmla="*/ 8691788 w 9298618"/>
              <a:gd name="connsiteY746" fmla="*/ 1761788 h 6856161"/>
              <a:gd name="connsiteX747" fmla="*/ 8691788 w 9298618"/>
              <a:gd name="connsiteY747" fmla="*/ 1640234 h 6856161"/>
              <a:gd name="connsiteX748" fmla="*/ 8570233 w 9298618"/>
              <a:gd name="connsiteY748" fmla="*/ 1640234 h 6856161"/>
              <a:gd name="connsiteX749" fmla="*/ 8570233 w 9298618"/>
              <a:gd name="connsiteY749" fmla="*/ 1761788 h 6856161"/>
              <a:gd name="connsiteX750" fmla="*/ 9223497 w 9298618"/>
              <a:gd name="connsiteY750" fmla="*/ 1738571 h 6856161"/>
              <a:gd name="connsiteX751" fmla="*/ 9298618 w 9298618"/>
              <a:gd name="connsiteY751" fmla="*/ 1738571 h 6856161"/>
              <a:gd name="connsiteX752" fmla="*/ 9298618 w 9298618"/>
              <a:gd name="connsiteY752" fmla="*/ 1663450 h 6856161"/>
              <a:gd name="connsiteX753" fmla="*/ 9223497 w 9298618"/>
              <a:gd name="connsiteY753" fmla="*/ 1663450 h 6856161"/>
              <a:gd name="connsiteX754" fmla="*/ 9223497 w 9298618"/>
              <a:gd name="connsiteY754" fmla="*/ 1738571 h 6856161"/>
              <a:gd name="connsiteX755" fmla="*/ 0 w 9298618"/>
              <a:gd name="connsiteY755" fmla="*/ 2142013 h 6856161"/>
              <a:gd name="connsiteX756" fmla="*/ 252002 w 9298618"/>
              <a:gd name="connsiteY756" fmla="*/ 2142013 h 6856161"/>
              <a:gd name="connsiteX757" fmla="*/ 252002 w 9298618"/>
              <a:gd name="connsiteY757" fmla="*/ 1890012 h 6856161"/>
              <a:gd name="connsiteX758" fmla="*/ 0 w 9298618"/>
              <a:gd name="connsiteY758" fmla="*/ 1890012 h 6856161"/>
              <a:gd name="connsiteX759" fmla="*/ 0 w 9298618"/>
              <a:gd name="connsiteY759" fmla="*/ 2142013 h 6856161"/>
              <a:gd name="connsiteX760" fmla="*/ 315023 w 9298618"/>
              <a:gd name="connsiteY760" fmla="*/ 2142013 h 6856161"/>
              <a:gd name="connsiteX761" fmla="*/ 567025 w 9298618"/>
              <a:gd name="connsiteY761" fmla="*/ 2142013 h 6856161"/>
              <a:gd name="connsiteX762" fmla="*/ 567025 w 9298618"/>
              <a:gd name="connsiteY762" fmla="*/ 1890012 h 6856161"/>
              <a:gd name="connsiteX763" fmla="*/ 315023 w 9298618"/>
              <a:gd name="connsiteY763" fmla="*/ 1890012 h 6856161"/>
              <a:gd name="connsiteX764" fmla="*/ 315023 w 9298618"/>
              <a:gd name="connsiteY764" fmla="*/ 2142013 h 6856161"/>
              <a:gd name="connsiteX765" fmla="*/ 630004 w 9298618"/>
              <a:gd name="connsiteY765" fmla="*/ 2142013 h 6856161"/>
              <a:gd name="connsiteX766" fmla="*/ 882005 w 9298618"/>
              <a:gd name="connsiteY766" fmla="*/ 2142013 h 6856161"/>
              <a:gd name="connsiteX767" fmla="*/ 882005 w 9298618"/>
              <a:gd name="connsiteY767" fmla="*/ 1890012 h 6856161"/>
              <a:gd name="connsiteX768" fmla="*/ 630004 w 9298618"/>
              <a:gd name="connsiteY768" fmla="*/ 1890012 h 6856161"/>
              <a:gd name="connsiteX769" fmla="*/ 630004 w 9298618"/>
              <a:gd name="connsiteY769" fmla="*/ 2142013 h 6856161"/>
              <a:gd name="connsiteX770" fmla="*/ 944985 w 9298618"/>
              <a:gd name="connsiteY770" fmla="*/ 2142013 h 6856161"/>
              <a:gd name="connsiteX771" fmla="*/ 1196986 w 9298618"/>
              <a:gd name="connsiteY771" fmla="*/ 2142013 h 6856161"/>
              <a:gd name="connsiteX772" fmla="*/ 1196986 w 9298618"/>
              <a:gd name="connsiteY772" fmla="*/ 1890012 h 6856161"/>
              <a:gd name="connsiteX773" fmla="*/ 944985 w 9298618"/>
              <a:gd name="connsiteY773" fmla="*/ 1890012 h 6856161"/>
              <a:gd name="connsiteX774" fmla="*/ 944985 w 9298618"/>
              <a:gd name="connsiteY774" fmla="*/ 2142013 h 6856161"/>
              <a:gd name="connsiteX775" fmla="*/ 1260008 w 9298618"/>
              <a:gd name="connsiteY775" fmla="*/ 2142013 h 6856161"/>
              <a:gd name="connsiteX776" fmla="*/ 1512009 w 9298618"/>
              <a:gd name="connsiteY776" fmla="*/ 2142013 h 6856161"/>
              <a:gd name="connsiteX777" fmla="*/ 1512009 w 9298618"/>
              <a:gd name="connsiteY777" fmla="*/ 1890012 h 6856161"/>
              <a:gd name="connsiteX778" fmla="*/ 1260008 w 9298618"/>
              <a:gd name="connsiteY778" fmla="*/ 1890012 h 6856161"/>
              <a:gd name="connsiteX779" fmla="*/ 1260008 w 9298618"/>
              <a:gd name="connsiteY779" fmla="*/ 2142013 h 6856161"/>
              <a:gd name="connsiteX780" fmla="*/ 1574988 w 9298618"/>
              <a:gd name="connsiteY780" fmla="*/ 2142013 h 6856161"/>
              <a:gd name="connsiteX781" fmla="*/ 1826990 w 9298618"/>
              <a:gd name="connsiteY781" fmla="*/ 2142013 h 6856161"/>
              <a:gd name="connsiteX782" fmla="*/ 1826990 w 9298618"/>
              <a:gd name="connsiteY782" fmla="*/ 1890012 h 6856161"/>
              <a:gd name="connsiteX783" fmla="*/ 1574988 w 9298618"/>
              <a:gd name="connsiteY783" fmla="*/ 1890012 h 6856161"/>
              <a:gd name="connsiteX784" fmla="*/ 1574988 w 9298618"/>
              <a:gd name="connsiteY784" fmla="*/ 2142013 h 6856161"/>
              <a:gd name="connsiteX785" fmla="*/ 1890012 w 9298618"/>
              <a:gd name="connsiteY785" fmla="*/ 2142013 h 6856161"/>
              <a:gd name="connsiteX786" fmla="*/ 2142013 w 9298618"/>
              <a:gd name="connsiteY786" fmla="*/ 2142013 h 6856161"/>
              <a:gd name="connsiteX787" fmla="*/ 2142013 w 9298618"/>
              <a:gd name="connsiteY787" fmla="*/ 1890012 h 6856161"/>
              <a:gd name="connsiteX788" fmla="*/ 1890012 w 9298618"/>
              <a:gd name="connsiteY788" fmla="*/ 1890012 h 6856161"/>
              <a:gd name="connsiteX789" fmla="*/ 1890012 w 9298618"/>
              <a:gd name="connsiteY789" fmla="*/ 2142013 h 6856161"/>
              <a:gd name="connsiteX790" fmla="*/ 2204992 w 9298618"/>
              <a:gd name="connsiteY790" fmla="*/ 2142013 h 6856161"/>
              <a:gd name="connsiteX791" fmla="*/ 2456994 w 9298618"/>
              <a:gd name="connsiteY791" fmla="*/ 2142013 h 6856161"/>
              <a:gd name="connsiteX792" fmla="*/ 2456994 w 9298618"/>
              <a:gd name="connsiteY792" fmla="*/ 1890012 h 6856161"/>
              <a:gd name="connsiteX793" fmla="*/ 2204992 w 9298618"/>
              <a:gd name="connsiteY793" fmla="*/ 1890012 h 6856161"/>
              <a:gd name="connsiteX794" fmla="*/ 2204992 w 9298618"/>
              <a:gd name="connsiteY794" fmla="*/ 2142013 h 6856161"/>
              <a:gd name="connsiteX795" fmla="*/ 2520016 w 9298618"/>
              <a:gd name="connsiteY795" fmla="*/ 2142013 h 6856161"/>
              <a:gd name="connsiteX796" fmla="*/ 2772017 w 9298618"/>
              <a:gd name="connsiteY796" fmla="*/ 2142013 h 6856161"/>
              <a:gd name="connsiteX797" fmla="*/ 2772017 w 9298618"/>
              <a:gd name="connsiteY797" fmla="*/ 1890012 h 6856161"/>
              <a:gd name="connsiteX798" fmla="*/ 2520016 w 9298618"/>
              <a:gd name="connsiteY798" fmla="*/ 1890012 h 6856161"/>
              <a:gd name="connsiteX799" fmla="*/ 2520016 w 9298618"/>
              <a:gd name="connsiteY799" fmla="*/ 2142013 h 6856161"/>
              <a:gd name="connsiteX800" fmla="*/ 2834996 w 9298618"/>
              <a:gd name="connsiteY800" fmla="*/ 2142013 h 6856161"/>
              <a:gd name="connsiteX801" fmla="*/ 3086998 w 9298618"/>
              <a:gd name="connsiteY801" fmla="*/ 2142013 h 6856161"/>
              <a:gd name="connsiteX802" fmla="*/ 3086998 w 9298618"/>
              <a:gd name="connsiteY802" fmla="*/ 1890012 h 6856161"/>
              <a:gd name="connsiteX803" fmla="*/ 2834996 w 9298618"/>
              <a:gd name="connsiteY803" fmla="*/ 1890012 h 6856161"/>
              <a:gd name="connsiteX804" fmla="*/ 2834996 w 9298618"/>
              <a:gd name="connsiteY804" fmla="*/ 2142013 h 6856161"/>
              <a:gd name="connsiteX805" fmla="*/ 3150020 w 9298618"/>
              <a:gd name="connsiteY805" fmla="*/ 2142013 h 6856161"/>
              <a:gd name="connsiteX806" fmla="*/ 3402021 w 9298618"/>
              <a:gd name="connsiteY806" fmla="*/ 2142013 h 6856161"/>
              <a:gd name="connsiteX807" fmla="*/ 3402021 w 9298618"/>
              <a:gd name="connsiteY807" fmla="*/ 1890012 h 6856161"/>
              <a:gd name="connsiteX808" fmla="*/ 3150020 w 9298618"/>
              <a:gd name="connsiteY808" fmla="*/ 1890012 h 6856161"/>
              <a:gd name="connsiteX809" fmla="*/ 3150020 w 9298618"/>
              <a:gd name="connsiteY809" fmla="*/ 2142013 h 6856161"/>
              <a:gd name="connsiteX810" fmla="*/ 3465000 w 9298618"/>
              <a:gd name="connsiteY810" fmla="*/ 2142013 h 6856161"/>
              <a:gd name="connsiteX811" fmla="*/ 3717002 w 9298618"/>
              <a:gd name="connsiteY811" fmla="*/ 2142013 h 6856161"/>
              <a:gd name="connsiteX812" fmla="*/ 3717002 w 9298618"/>
              <a:gd name="connsiteY812" fmla="*/ 1890012 h 6856161"/>
              <a:gd name="connsiteX813" fmla="*/ 3465000 w 9298618"/>
              <a:gd name="connsiteY813" fmla="*/ 1890012 h 6856161"/>
              <a:gd name="connsiteX814" fmla="*/ 3465000 w 9298618"/>
              <a:gd name="connsiteY814" fmla="*/ 2142013 h 6856161"/>
              <a:gd name="connsiteX815" fmla="*/ 3780023 w 9298618"/>
              <a:gd name="connsiteY815" fmla="*/ 2142013 h 6856161"/>
              <a:gd name="connsiteX816" fmla="*/ 4032025 w 9298618"/>
              <a:gd name="connsiteY816" fmla="*/ 2142013 h 6856161"/>
              <a:gd name="connsiteX817" fmla="*/ 4032025 w 9298618"/>
              <a:gd name="connsiteY817" fmla="*/ 1890012 h 6856161"/>
              <a:gd name="connsiteX818" fmla="*/ 3780023 w 9298618"/>
              <a:gd name="connsiteY818" fmla="*/ 1890012 h 6856161"/>
              <a:gd name="connsiteX819" fmla="*/ 3780023 w 9298618"/>
              <a:gd name="connsiteY819" fmla="*/ 2142013 h 6856161"/>
              <a:gd name="connsiteX820" fmla="*/ 4096971 w 9298618"/>
              <a:gd name="connsiteY820" fmla="*/ 2140047 h 6856161"/>
              <a:gd name="connsiteX821" fmla="*/ 4345039 w 9298618"/>
              <a:gd name="connsiteY821" fmla="*/ 2140047 h 6856161"/>
              <a:gd name="connsiteX822" fmla="*/ 4345039 w 9298618"/>
              <a:gd name="connsiteY822" fmla="*/ 1891979 h 6856161"/>
              <a:gd name="connsiteX823" fmla="*/ 4096971 w 9298618"/>
              <a:gd name="connsiteY823" fmla="*/ 1891979 h 6856161"/>
              <a:gd name="connsiteX824" fmla="*/ 4096971 w 9298618"/>
              <a:gd name="connsiteY824" fmla="*/ 2140047 h 6856161"/>
              <a:gd name="connsiteX825" fmla="*/ 4416441 w 9298618"/>
              <a:gd name="connsiteY825" fmla="*/ 2135600 h 6856161"/>
              <a:gd name="connsiteX826" fmla="*/ 4655573 w 9298618"/>
              <a:gd name="connsiteY826" fmla="*/ 2135600 h 6856161"/>
              <a:gd name="connsiteX827" fmla="*/ 4655573 w 9298618"/>
              <a:gd name="connsiteY827" fmla="*/ 1896468 h 6856161"/>
              <a:gd name="connsiteX828" fmla="*/ 4416441 w 9298618"/>
              <a:gd name="connsiteY828" fmla="*/ 1896468 h 6856161"/>
              <a:gd name="connsiteX829" fmla="*/ 4416441 w 9298618"/>
              <a:gd name="connsiteY829" fmla="*/ 2135600 h 6856161"/>
              <a:gd name="connsiteX830" fmla="*/ 4734885 w 9298618"/>
              <a:gd name="connsiteY830" fmla="*/ 2132137 h 6856161"/>
              <a:gd name="connsiteX831" fmla="*/ 4967133 w 9298618"/>
              <a:gd name="connsiteY831" fmla="*/ 2132137 h 6856161"/>
              <a:gd name="connsiteX832" fmla="*/ 4967133 w 9298618"/>
              <a:gd name="connsiteY832" fmla="*/ 1899888 h 6856161"/>
              <a:gd name="connsiteX833" fmla="*/ 4734885 w 9298618"/>
              <a:gd name="connsiteY833" fmla="*/ 1899888 h 6856161"/>
              <a:gd name="connsiteX834" fmla="*/ 4734885 w 9298618"/>
              <a:gd name="connsiteY834" fmla="*/ 2132137 h 6856161"/>
              <a:gd name="connsiteX835" fmla="*/ 5056321 w 9298618"/>
              <a:gd name="connsiteY835" fmla="*/ 2125681 h 6856161"/>
              <a:gd name="connsiteX836" fmla="*/ 5275701 w 9298618"/>
              <a:gd name="connsiteY836" fmla="*/ 2125681 h 6856161"/>
              <a:gd name="connsiteX837" fmla="*/ 5275701 w 9298618"/>
              <a:gd name="connsiteY837" fmla="*/ 1906302 h 6856161"/>
              <a:gd name="connsiteX838" fmla="*/ 5056321 w 9298618"/>
              <a:gd name="connsiteY838" fmla="*/ 1906302 h 6856161"/>
              <a:gd name="connsiteX839" fmla="*/ 5056321 w 9298618"/>
              <a:gd name="connsiteY839" fmla="*/ 2125681 h 6856161"/>
              <a:gd name="connsiteX840" fmla="*/ 5377758 w 9298618"/>
              <a:gd name="connsiteY840" fmla="*/ 2119268 h 6856161"/>
              <a:gd name="connsiteX841" fmla="*/ 5584310 w 9298618"/>
              <a:gd name="connsiteY841" fmla="*/ 2119268 h 6856161"/>
              <a:gd name="connsiteX842" fmla="*/ 5584310 w 9298618"/>
              <a:gd name="connsiteY842" fmla="*/ 1912715 h 6856161"/>
              <a:gd name="connsiteX843" fmla="*/ 5377758 w 9298618"/>
              <a:gd name="connsiteY843" fmla="*/ 1912715 h 6856161"/>
              <a:gd name="connsiteX844" fmla="*/ 5377758 w 9298618"/>
              <a:gd name="connsiteY844" fmla="*/ 2119268 h 6856161"/>
              <a:gd name="connsiteX845" fmla="*/ 5695219 w 9298618"/>
              <a:gd name="connsiteY845" fmla="*/ 2116788 h 6856161"/>
              <a:gd name="connsiteX846" fmla="*/ 5896811 w 9298618"/>
              <a:gd name="connsiteY846" fmla="*/ 2116788 h 6856161"/>
              <a:gd name="connsiteX847" fmla="*/ 5896811 w 9298618"/>
              <a:gd name="connsiteY847" fmla="*/ 1915195 h 6856161"/>
              <a:gd name="connsiteX848" fmla="*/ 5695219 w 9298618"/>
              <a:gd name="connsiteY848" fmla="*/ 1915195 h 6856161"/>
              <a:gd name="connsiteX849" fmla="*/ 5695219 w 9298618"/>
              <a:gd name="connsiteY849" fmla="*/ 2116788 h 6856161"/>
              <a:gd name="connsiteX850" fmla="*/ 6014175 w 9298618"/>
              <a:gd name="connsiteY850" fmla="*/ 2112854 h 6856161"/>
              <a:gd name="connsiteX851" fmla="*/ 6207858 w 9298618"/>
              <a:gd name="connsiteY851" fmla="*/ 2112854 h 6856161"/>
              <a:gd name="connsiteX852" fmla="*/ 6207858 w 9298618"/>
              <a:gd name="connsiteY852" fmla="*/ 1919171 h 6856161"/>
              <a:gd name="connsiteX853" fmla="*/ 6014175 w 9298618"/>
              <a:gd name="connsiteY853" fmla="*/ 1919171 h 6856161"/>
              <a:gd name="connsiteX854" fmla="*/ 6014175 w 9298618"/>
              <a:gd name="connsiteY854" fmla="*/ 2112854 h 6856161"/>
              <a:gd name="connsiteX855" fmla="*/ 6330182 w 9298618"/>
              <a:gd name="connsiteY855" fmla="*/ 2111871 h 6856161"/>
              <a:gd name="connsiteX856" fmla="*/ 6521898 w 9298618"/>
              <a:gd name="connsiteY856" fmla="*/ 2111871 h 6856161"/>
              <a:gd name="connsiteX857" fmla="*/ 6521898 w 9298618"/>
              <a:gd name="connsiteY857" fmla="*/ 1920155 h 6856161"/>
              <a:gd name="connsiteX858" fmla="*/ 6330182 w 9298618"/>
              <a:gd name="connsiteY858" fmla="*/ 1920155 h 6856161"/>
              <a:gd name="connsiteX859" fmla="*/ 6330182 w 9298618"/>
              <a:gd name="connsiteY859" fmla="*/ 2111871 h 6856161"/>
              <a:gd name="connsiteX860" fmla="*/ 6647643 w 9298618"/>
              <a:gd name="connsiteY860" fmla="*/ 2109391 h 6856161"/>
              <a:gd name="connsiteX861" fmla="*/ 6834399 w 9298618"/>
              <a:gd name="connsiteY861" fmla="*/ 2109391 h 6856161"/>
              <a:gd name="connsiteX862" fmla="*/ 6834399 w 9298618"/>
              <a:gd name="connsiteY862" fmla="*/ 1922634 h 6856161"/>
              <a:gd name="connsiteX863" fmla="*/ 6647643 w 9298618"/>
              <a:gd name="connsiteY863" fmla="*/ 1922634 h 6856161"/>
              <a:gd name="connsiteX864" fmla="*/ 6647643 w 9298618"/>
              <a:gd name="connsiteY864" fmla="*/ 2109391 h 6856161"/>
              <a:gd name="connsiteX865" fmla="*/ 6963606 w 9298618"/>
              <a:gd name="connsiteY865" fmla="*/ 2108408 h 6856161"/>
              <a:gd name="connsiteX866" fmla="*/ 7148396 w 9298618"/>
              <a:gd name="connsiteY866" fmla="*/ 2108408 h 6856161"/>
              <a:gd name="connsiteX867" fmla="*/ 7148396 w 9298618"/>
              <a:gd name="connsiteY867" fmla="*/ 1923618 h 6856161"/>
              <a:gd name="connsiteX868" fmla="*/ 6963606 w 9298618"/>
              <a:gd name="connsiteY868" fmla="*/ 1923618 h 6856161"/>
              <a:gd name="connsiteX869" fmla="*/ 6963606 w 9298618"/>
              <a:gd name="connsiteY869" fmla="*/ 2108408 h 6856161"/>
              <a:gd name="connsiteX870" fmla="*/ 7281580 w 9298618"/>
              <a:gd name="connsiteY870" fmla="*/ 2105457 h 6856161"/>
              <a:gd name="connsiteX871" fmla="*/ 7460469 w 9298618"/>
              <a:gd name="connsiteY871" fmla="*/ 2105457 h 6856161"/>
              <a:gd name="connsiteX872" fmla="*/ 7460469 w 9298618"/>
              <a:gd name="connsiteY872" fmla="*/ 1926568 h 6856161"/>
              <a:gd name="connsiteX873" fmla="*/ 7281580 w 9298618"/>
              <a:gd name="connsiteY873" fmla="*/ 1926568 h 6856161"/>
              <a:gd name="connsiteX874" fmla="*/ 7281580 w 9298618"/>
              <a:gd name="connsiteY874" fmla="*/ 2105457 h 6856161"/>
              <a:gd name="connsiteX875" fmla="*/ 7599040 w 9298618"/>
              <a:gd name="connsiteY875" fmla="*/ 2102978 h 6856161"/>
              <a:gd name="connsiteX876" fmla="*/ 7772970 w 9298618"/>
              <a:gd name="connsiteY876" fmla="*/ 2102978 h 6856161"/>
              <a:gd name="connsiteX877" fmla="*/ 7772970 w 9298618"/>
              <a:gd name="connsiteY877" fmla="*/ 1929048 h 6856161"/>
              <a:gd name="connsiteX878" fmla="*/ 7599040 w 9298618"/>
              <a:gd name="connsiteY878" fmla="*/ 1929048 h 6856161"/>
              <a:gd name="connsiteX879" fmla="*/ 7599040 w 9298618"/>
              <a:gd name="connsiteY879" fmla="*/ 2102978 h 6856161"/>
              <a:gd name="connsiteX880" fmla="*/ 7921973 w 9298618"/>
              <a:gd name="connsiteY880" fmla="*/ 2095068 h 6856161"/>
              <a:gd name="connsiteX881" fmla="*/ 8080083 w 9298618"/>
              <a:gd name="connsiteY881" fmla="*/ 2095068 h 6856161"/>
              <a:gd name="connsiteX882" fmla="*/ 8080083 w 9298618"/>
              <a:gd name="connsiteY882" fmla="*/ 1936958 h 6856161"/>
              <a:gd name="connsiteX883" fmla="*/ 7921973 w 9298618"/>
              <a:gd name="connsiteY883" fmla="*/ 1936958 h 6856161"/>
              <a:gd name="connsiteX884" fmla="*/ 7921973 w 9298618"/>
              <a:gd name="connsiteY884" fmla="*/ 2095068 h 6856161"/>
              <a:gd name="connsiteX885" fmla="*/ 8569250 w 9298618"/>
              <a:gd name="connsiteY885" fmla="*/ 2077752 h 6856161"/>
              <a:gd name="connsiteX886" fmla="*/ 8692771 w 9298618"/>
              <a:gd name="connsiteY886" fmla="*/ 2077752 h 6856161"/>
              <a:gd name="connsiteX887" fmla="*/ 8692771 w 9298618"/>
              <a:gd name="connsiteY887" fmla="*/ 1954231 h 6856161"/>
              <a:gd name="connsiteX888" fmla="*/ 8569250 w 9298618"/>
              <a:gd name="connsiteY888" fmla="*/ 1954231 h 6856161"/>
              <a:gd name="connsiteX889" fmla="*/ 8569250 w 9298618"/>
              <a:gd name="connsiteY889" fmla="*/ 2077752 h 6856161"/>
              <a:gd name="connsiteX890" fmla="*/ 0 w 9298618"/>
              <a:gd name="connsiteY890" fmla="*/ 2456994 h 6856161"/>
              <a:gd name="connsiteX891" fmla="*/ 252002 w 9298618"/>
              <a:gd name="connsiteY891" fmla="*/ 2456994 h 6856161"/>
              <a:gd name="connsiteX892" fmla="*/ 252002 w 9298618"/>
              <a:gd name="connsiteY892" fmla="*/ 2204992 h 6856161"/>
              <a:gd name="connsiteX893" fmla="*/ 0 w 9298618"/>
              <a:gd name="connsiteY893" fmla="*/ 2204992 h 6856161"/>
              <a:gd name="connsiteX894" fmla="*/ 0 w 9298618"/>
              <a:gd name="connsiteY894" fmla="*/ 2456994 h 6856161"/>
              <a:gd name="connsiteX895" fmla="*/ 315023 w 9298618"/>
              <a:gd name="connsiteY895" fmla="*/ 2456994 h 6856161"/>
              <a:gd name="connsiteX896" fmla="*/ 567025 w 9298618"/>
              <a:gd name="connsiteY896" fmla="*/ 2456994 h 6856161"/>
              <a:gd name="connsiteX897" fmla="*/ 567025 w 9298618"/>
              <a:gd name="connsiteY897" fmla="*/ 2204992 h 6856161"/>
              <a:gd name="connsiteX898" fmla="*/ 315023 w 9298618"/>
              <a:gd name="connsiteY898" fmla="*/ 2204992 h 6856161"/>
              <a:gd name="connsiteX899" fmla="*/ 315023 w 9298618"/>
              <a:gd name="connsiteY899" fmla="*/ 2456994 h 6856161"/>
              <a:gd name="connsiteX900" fmla="*/ 630004 w 9298618"/>
              <a:gd name="connsiteY900" fmla="*/ 2456994 h 6856161"/>
              <a:gd name="connsiteX901" fmla="*/ 882005 w 9298618"/>
              <a:gd name="connsiteY901" fmla="*/ 2456994 h 6856161"/>
              <a:gd name="connsiteX902" fmla="*/ 882005 w 9298618"/>
              <a:gd name="connsiteY902" fmla="*/ 2204992 h 6856161"/>
              <a:gd name="connsiteX903" fmla="*/ 630004 w 9298618"/>
              <a:gd name="connsiteY903" fmla="*/ 2204992 h 6856161"/>
              <a:gd name="connsiteX904" fmla="*/ 630004 w 9298618"/>
              <a:gd name="connsiteY904" fmla="*/ 2456994 h 6856161"/>
              <a:gd name="connsiteX905" fmla="*/ 944985 w 9298618"/>
              <a:gd name="connsiteY905" fmla="*/ 2456994 h 6856161"/>
              <a:gd name="connsiteX906" fmla="*/ 1196986 w 9298618"/>
              <a:gd name="connsiteY906" fmla="*/ 2456994 h 6856161"/>
              <a:gd name="connsiteX907" fmla="*/ 1196986 w 9298618"/>
              <a:gd name="connsiteY907" fmla="*/ 2204992 h 6856161"/>
              <a:gd name="connsiteX908" fmla="*/ 944985 w 9298618"/>
              <a:gd name="connsiteY908" fmla="*/ 2204992 h 6856161"/>
              <a:gd name="connsiteX909" fmla="*/ 944985 w 9298618"/>
              <a:gd name="connsiteY909" fmla="*/ 2456994 h 6856161"/>
              <a:gd name="connsiteX910" fmla="*/ 1260008 w 9298618"/>
              <a:gd name="connsiteY910" fmla="*/ 2456994 h 6856161"/>
              <a:gd name="connsiteX911" fmla="*/ 1512009 w 9298618"/>
              <a:gd name="connsiteY911" fmla="*/ 2456994 h 6856161"/>
              <a:gd name="connsiteX912" fmla="*/ 1512009 w 9298618"/>
              <a:gd name="connsiteY912" fmla="*/ 2204992 h 6856161"/>
              <a:gd name="connsiteX913" fmla="*/ 1260008 w 9298618"/>
              <a:gd name="connsiteY913" fmla="*/ 2204992 h 6856161"/>
              <a:gd name="connsiteX914" fmla="*/ 1260008 w 9298618"/>
              <a:gd name="connsiteY914" fmla="*/ 2456994 h 6856161"/>
              <a:gd name="connsiteX915" fmla="*/ 1574988 w 9298618"/>
              <a:gd name="connsiteY915" fmla="*/ 2456994 h 6856161"/>
              <a:gd name="connsiteX916" fmla="*/ 1826990 w 9298618"/>
              <a:gd name="connsiteY916" fmla="*/ 2456994 h 6856161"/>
              <a:gd name="connsiteX917" fmla="*/ 1826990 w 9298618"/>
              <a:gd name="connsiteY917" fmla="*/ 2204992 h 6856161"/>
              <a:gd name="connsiteX918" fmla="*/ 1574988 w 9298618"/>
              <a:gd name="connsiteY918" fmla="*/ 2204992 h 6856161"/>
              <a:gd name="connsiteX919" fmla="*/ 1574988 w 9298618"/>
              <a:gd name="connsiteY919" fmla="*/ 2456994 h 6856161"/>
              <a:gd name="connsiteX920" fmla="*/ 1890012 w 9298618"/>
              <a:gd name="connsiteY920" fmla="*/ 2456994 h 6856161"/>
              <a:gd name="connsiteX921" fmla="*/ 2142013 w 9298618"/>
              <a:gd name="connsiteY921" fmla="*/ 2456994 h 6856161"/>
              <a:gd name="connsiteX922" fmla="*/ 2142013 w 9298618"/>
              <a:gd name="connsiteY922" fmla="*/ 2204992 h 6856161"/>
              <a:gd name="connsiteX923" fmla="*/ 1890012 w 9298618"/>
              <a:gd name="connsiteY923" fmla="*/ 2204992 h 6856161"/>
              <a:gd name="connsiteX924" fmla="*/ 1890012 w 9298618"/>
              <a:gd name="connsiteY924" fmla="*/ 2456994 h 6856161"/>
              <a:gd name="connsiteX925" fmla="*/ 2204992 w 9298618"/>
              <a:gd name="connsiteY925" fmla="*/ 2456994 h 6856161"/>
              <a:gd name="connsiteX926" fmla="*/ 2456994 w 9298618"/>
              <a:gd name="connsiteY926" fmla="*/ 2456994 h 6856161"/>
              <a:gd name="connsiteX927" fmla="*/ 2456994 w 9298618"/>
              <a:gd name="connsiteY927" fmla="*/ 2204992 h 6856161"/>
              <a:gd name="connsiteX928" fmla="*/ 2204992 w 9298618"/>
              <a:gd name="connsiteY928" fmla="*/ 2204992 h 6856161"/>
              <a:gd name="connsiteX929" fmla="*/ 2204992 w 9298618"/>
              <a:gd name="connsiteY929" fmla="*/ 2456994 h 6856161"/>
              <a:gd name="connsiteX930" fmla="*/ 2520016 w 9298618"/>
              <a:gd name="connsiteY930" fmla="*/ 2456994 h 6856161"/>
              <a:gd name="connsiteX931" fmla="*/ 2772017 w 9298618"/>
              <a:gd name="connsiteY931" fmla="*/ 2456994 h 6856161"/>
              <a:gd name="connsiteX932" fmla="*/ 2772017 w 9298618"/>
              <a:gd name="connsiteY932" fmla="*/ 2204992 h 6856161"/>
              <a:gd name="connsiteX933" fmla="*/ 2520016 w 9298618"/>
              <a:gd name="connsiteY933" fmla="*/ 2204992 h 6856161"/>
              <a:gd name="connsiteX934" fmla="*/ 2520016 w 9298618"/>
              <a:gd name="connsiteY934" fmla="*/ 2456994 h 6856161"/>
              <a:gd name="connsiteX935" fmla="*/ 2834996 w 9298618"/>
              <a:gd name="connsiteY935" fmla="*/ 2456994 h 6856161"/>
              <a:gd name="connsiteX936" fmla="*/ 3086998 w 9298618"/>
              <a:gd name="connsiteY936" fmla="*/ 2456994 h 6856161"/>
              <a:gd name="connsiteX937" fmla="*/ 3086998 w 9298618"/>
              <a:gd name="connsiteY937" fmla="*/ 2204992 h 6856161"/>
              <a:gd name="connsiteX938" fmla="*/ 2834996 w 9298618"/>
              <a:gd name="connsiteY938" fmla="*/ 2204992 h 6856161"/>
              <a:gd name="connsiteX939" fmla="*/ 2834996 w 9298618"/>
              <a:gd name="connsiteY939" fmla="*/ 2456994 h 6856161"/>
              <a:gd name="connsiteX940" fmla="*/ 3150020 w 9298618"/>
              <a:gd name="connsiteY940" fmla="*/ 2456994 h 6856161"/>
              <a:gd name="connsiteX941" fmla="*/ 3402021 w 9298618"/>
              <a:gd name="connsiteY941" fmla="*/ 2456994 h 6856161"/>
              <a:gd name="connsiteX942" fmla="*/ 3402021 w 9298618"/>
              <a:gd name="connsiteY942" fmla="*/ 2204992 h 6856161"/>
              <a:gd name="connsiteX943" fmla="*/ 3150020 w 9298618"/>
              <a:gd name="connsiteY943" fmla="*/ 2204992 h 6856161"/>
              <a:gd name="connsiteX944" fmla="*/ 3150020 w 9298618"/>
              <a:gd name="connsiteY944" fmla="*/ 2456994 h 6856161"/>
              <a:gd name="connsiteX945" fmla="*/ 3465000 w 9298618"/>
              <a:gd name="connsiteY945" fmla="*/ 2456994 h 6856161"/>
              <a:gd name="connsiteX946" fmla="*/ 3717002 w 9298618"/>
              <a:gd name="connsiteY946" fmla="*/ 2456994 h 6856161"/>
              <a:gd name="connsiteX947" fmla="*/ 3717002 w 9298618"/>
              <a:gd name="connsiteY947" fmla="*/ 2204992 h 6856161"/>
              <a:gd name="connsiteX948" fmla="*/ 3465000 w 9298618"/>
              <a:gd name="connsiteY948" fmla="*/ 2204992 h 6856161"/>
              <a:gd name="connsiteX949" fmla="*/ 3465000 w 9298618"/>
              <a:gd name="connsiteY949" fmla="*/ 2456994 h 6856161"/>
              <a:gd name="connsiteX950" fmla="*/ 3780023 w 9298618"/>
              <a:gd name="connsiteY950" fmla="*/ 2456994 h 6856161"/>
              <a:gd name="connsiteX951" fmla="*/ 4032025 w 9298618"/>
              <a:gd name="connsiteY951" fmla="*/ 2456994 h 6856161"/>
              <a:gd name="connsiteX952" fmla="*/ 4032025 w 9298618"/>
              <a:gd name="connsiteY952" fmla="*/ 2204992 h 6856161"/>
              <a:gd name="connsiteX953" fmla="*/ 3780023 w 9298618"/>
              <a:gd name="connsiteY953" fmla="*/ 2204992 h 6856161"/>
              <a:gd name="connsiteX954" fmla="*/ 3780023 w 9298618"/>
              <a:gd name="connsiteY954" fmla="*/ 2456994 h 6856161"/>
              <a:gd name="connsiteX955" fmla="*/ 4096971 w 9298618"/>
              <a:gd name="connsiteY955" fmla="*/ 2455027 h 6856161"/>
              <a:gd name="connsiteX956" fmla="*/ 4345039 w 9298618"/>
              <a:gd name="connsiteY956" fmla="*/ 2455027 h 6856161"/>
              <a:gd name="connsiteX957" fmla="*/ 4345039 w 9298618"/>
              <a:gd name="connsiteY957" fmla="*/ 2206959 h 6856161"/>
              <a:gd name="connsiteX958" fmla="*/ 4096971 w 9298618"/>
              <a:gd name="connsiteY958" fmla="*/ 2206959 h 6856161"/>
              <a:gd name="connsiteX959" fmla="*/ 4096971 w 9298618"/>
              <a:gd name="connsiteY959" fmla="*/ 2455027 h 6856161"/>
              <a:gd name="connsiteX960" fmla="*/ 4416954 w 9298618"/>
              <a:gd name="connsiteY960" fmla="*/ 2450068 h 6856161"/>
              <a:gd name="connsiteX961" fmla="*/ 4655103 w 9298618"/>
              <a:gd name="connsiteY961" fmla="*/ 2450068 h 6856161"/>
              <a:gd name="connsiteX962" fmla="*/ 4655103 w 9298618"/>
              <a:gd name="connsiteY962" fmla="*/ 2211919 h 6856161"/>
              <a:gd name="connsiteX963" fmla="*/ 4416954 w 9298618"/>
              <a:gd name="connsiteY963" fmla="*/ 2211919 h 6856161"/>
              <a:gd name="connsiteX964" fmla="*/ 4416954 w 9298618"/>
              <a:gd name="connsiteY964" fmla="*/ 2450068 h 6856161"/>
              <a:gd name="connsiteX965" fmla="*/ 4734885 w 9298618"/>
              <a:gd name="connsiteY965" fmla="*/ 2447117 h 6856161"/>
              <a:gd name="connsiteX966" fmla="*/ 4967133 w 9298618"/>
              <a:gd name="connsiteY966" fmla="*/ 2447117 h 6856161"/>
              <a:gd name="connsiteX967" fmla="*/ 4967133 w 9298618"/>
              <a:gd name="connsiteY967" fmla="*/ 2214869 h 6856161"/>
              <a:gd name="connsiteX968" fmla="*/ 4734885 w 9298618"/>
              <a:gd name="connsiteY968" fmla="*/ 2214869 h 6856161"/>
              <a:gd name="connsiteX969" fmla="*/ 4734885 w 9298618"/>
              <a:gd name="connsiteY969" fmla="*/ 2447117 h 6856161"/>
              <a:gd name="connsiteX970" fmla="*/ 5056321 w 9298618"/>
              <a:gd name="connsiteY970" fmla="*/ 2440704 h 6856161"/>
              <a:gd name="connsiteX971" fmla="*/ 5275701 w 9298618"/>
              <a:gd name="connsiteY971" fmla="*/ 2440704 h 6856161"/>
              <a:gd name="connsiteX972" fmla="*/ 5275701 w 9298618"/>
              <a:gd name="connsiteY972" fmla="*/ 2221325 h 6856161"/>
              <a:gd name="connsiteX973" fmla="*/ 5056321 w 9298618"/>
              <a:gd name="connsiteY973" fmla="*/ 2221325 h 6856161"/>
              <a:gd name="connsiteX974" fmla="*/ 5056321 w 9298618"/>
              <a:gd name="connsiteY974" fmla="*/ 2440704 h 6856161"/>
              <a:gd name="connsiteX975" fmla="*/ 5377758 w 9298618"/>
              <a:gd name="connsiteY975" fmla="*/ 2434291 h 6856161"/>
              <a:gd name="connsiteX976" fmla="*/ 5584310 w 9298618"/>
              <a:gd name="connsiteY976" fmla="*/ 2434291 h 6856161"/>
              <a:gd name="connsiteX977" fmla="*/ 5584310 w 9298618"/>
              <a:gd name="connsiteY977" fmla="*/ 2227738 h 6856161"/>
              <a:gd name="connsiteX978" fmla="*/ 5377758 w 9298618"/>
              <a:gd name="connsiteY978" fmla="*/ 2227738 h 6856161"/>
              <a:gd name="connsiteX979" fmla="*/ 5377758 w 9298618"/>
              <a:gd name="connsiteY979" fmla="*/ 2434291 h 6856161"/>
              <a:gd name="connsiteX980" fmla="*/ 5695732 w 9298618"/>
              <a:gd name="connsiteY980" fmla="*/ 2431298 h 6856161"/>
              <a:gd name="connsiteX981" fmla="*/ 5896341 w 9298618"/>
              <a:gd name="connsiteY981" fmla="*/ 2431298 h 6856161"/>
              <a:gd name="connsiteX982" fmla="*/ 5896341 w 9298618"/>
              <a:gd name="connsiteY982" fmla="*/ 2230689 h 6856161"/>
              <a:gd name="connsiteX983" fmla="*/ 5695732 w 9298618"/>
              <a:gd name="connsiteY983" fmla="*/ 2230689 h 6856161"/>
              <a:gd name="connsiteX984" fmla="*/ 5695732 w 9298618"/>
              <a:gd name="connsiteY984" fmla="*/ 2431298 h 6856161"/>
              <a:gd name="connsiteX985" fmla="*/ 6014175 w 9298618"/>
              <a:gd name="connsiteY985" fmla="*/ 2427835 h 6856161"/>
              <a:gd name="connsiteX986" fmla="*/ 6207858 w 9298618"/>
              <a:gd name="connsiteY986" fmla="*/ 2427835 h 6856161"/>
              <a:gd name="connsiteX987" fmla="*/ 6207858 w 9298618"/>
              <a:gd name="connsiteY987" fmla="*/ 2234152 h 6856161"/>
              <a:gd name="connsiteX988" fmla="*/ 6014175 w 9298618"/>
              <a:gd name="connsiteY988" fmla="*/ 2234152 h 6856161"/>
              <a:gd name="connsiteX989" fmla="*/ 6014175 w 9298618"/>
              <a:gd name="connsiteY989" fmla="*/ 2427835 h 6856161"/>
              <a:gd name="connsiteX990" fmla="*/ 6330182 w 9298618"/>
              <a:gd name="connsiteY990" fmla="*/ 2426851 h 6856161"/>
              <a:gd name="connsiteX991" fmla="*/ 6521898 w 9298618"/>
              <a:gd name="connsiteY991" fmla="*/ 2426851 h 6856161"/>
              <a:gd name="connsiteX992" fmla="*/ 6521898 w 9298618"/>
              <a:gd name="connsiteY992" fmla="*/ 2235135 h 6856161"/>
              <a:gd name="connsiteX993" fmla="*/ 6330182 w 9298618"/>
              <a:gd name="connsiteY993" fmla="*/ 2235135 h 6856161"/>
              <a:gd name="connsiteX994" fmla="*/ 6330182 w 9298618"/>
              <a:gd name="connsiteY994" fmla="*/ 2426851 h 6856161"/>
              <a:gd name="connsiteX995" fmla="*/ 6963606 w 9298618"/>
              <a:gd name="connsiteY995" fmla="*/ 2423388 h 6856161"/>
              <a:gd name="connsiteX996" fmla="*/ 7148396 w 9298618"/>
              <a:gd name="connsiteY996" fmla="*/ 2423388 h 6856161"/>
              <a:gd name="connsiteX997" fmla="*/ 7148396 w 9298618"/>
              <a:gd name="connsiteY997" fmla="*/ 2238598 h 6856161"/>
              <a:gd name="connsiteX998" fmla="*/ 6963606 w 9298618"/>
              <a:gd name="connsiteY998" fmla="*/ 2238598 h 6856161"/>
              <a:gd name="connsiteX999" fmla="*/ 6963606 w 9298618"/>
              <a:gd name="connsiteY999" fmla="*/ 2423388 h 6856161"/>
              <a:gd name="connsiteX1000" fmla="*/ 7599553 w 9298618"/>
              <a:gd name="connsiteY1000" fmla="*/ 2417488 h 6856161"/>
              <a:gd name="connsiteX1001" fmla="*/ 7772500 w 9298618"/>
              <a:gd name="connsiteY1001" fmla="*/ 2417488 h 6856161"/>
              <a:gd name="connsiteX1002" fmla="*/ 7772500 w 9298618"/>
              <a:gd name="connsiteY1002" fmla="*/ 2244541 h 6856161"/>
              <a:gd name="connsiteX1003" fmla="*/ 7599553 w 9298618"/>
              <a:gd name="connsiteY1003" fmla="*/ 2244541 h 6856161"/>
              <a:gd name="connsiteX1004" fmla="*/ 7599553 w 9298618"/>
              <a:gd name="connsiteY1004" fmla="*/ 2417488 h 6856161"/>
              <a:gd name="connsiteX1005" fmla="*/ 8241914 w 9298618"/>
              <a:gd name="connsiteY1005" fmla="*/ 2405132 h 6856161"/>
              <a:gd name="connsiteX1006" fmla="*/ 8390147 w 9298618"/>
              <a:gd name="connsiteY1006" fmla="*/ 2405132 h 6856161"/>
              <a:gd name="connsiteX1007" fmla="*/ 8390147 w 9298618"/>
              <a:gd name="connsiteY1007" fmla="*/ 2256898 h 6856161"/>
              <a:gd name="connsiteX1008" fmla="*/ 8241914 w 9298618"/>
              <a:gd name="connsiteY1008" fmla="*/ 2256898 h 6856161"/>
              <a:gd name="connsiteX1009" fmla="*/ 8241914 w 9298618"/>
              <a:gd name="connsiteY1009" fmla="*/ 2405132 h 6856161"/>
              <a:gd name="connsiteX1010" fmla="*/ 8899580 w 9298618"/>
              <a:gd name="connsiteY1010" fmla="*/ 2377469 h 6856161"/>
              <a:gd name="connsiteX1011" fmla="*/ 8992488 w 9298618"/>
              <a:gd name="connsiteY1011" fmla="*/ 2377469 h 6856161"/>
              <a:gd name="connsiteX1012" fmla="*/ 8992488 w 9298618"/>
              <a:gd name="connsiteY1012" fmla="*/ 2284561 h 6856161"/>
              <a:gd name="connsiteX1013" fmla="*/ 8899580 w 9298618"/>
              <a:gd name="connsiteY1013" fmla="*/ 2284561 h 6856161"/>
              <a:gd name="connsiteX1014" fmla="*/ 8899580 w 9298618"/>
              <a:gd name="connsiteY1014" fmla="*/ 2377469 h 6856161"/>
              <a:gd name="connsiteX1015" fmla="*/ 0 w 9298618"/>
              <a:gd name="connsiteY1015" fmla="*/ 2772018 h 6856161"/>
              <a:gd name="connsiteX1016" fmla="*/ 252002 w 9298618"/>
              <a:gd name="connsiteY1016" fmla="*/ 2772018 h 6856161"/>
              <a:gd name="connsiteX1017" fmla="*/ 252002 w 9298618"/>
              <a:gd name="connsiteY1017" fmla="*/ 2520016 h 6856161"/>
              <a:gd name="connsiteX1018" fmla="*/ 0 w 9298618"/>
              <a:gd name="connsiteY1018" fmla="*/ 2520016 h 6856161"/>
              <a:gd name="connsiteX1019" fmla="*/ 0 w 9298618"/>
              <a:gd name="connsiteY1019" fmla="*/ 2772018 h 6856161"/>
              <a:gd name="connsiteX1020" fmla="*/ 315023 w 9298618"/>
              <a:gd name="connsiteY1020" fmla="*/ 2772018 h 6856161"/>
              <a:gd name="connsiteX1021" fmla="*/ 567025 w 9298618"/>
              <a:gd name="connsiteY1021" fmla="*/ 2772018 h 6856161"/>
              <a:gd name="connsiteX1022" fmla="*/ 567025 w 9298618"/>
              <a:gd name="connsiteY1022" fmla="*/ 2520016 h 6856161"/>
              <a:gd name="connsiteX1023" fmla="*/ 315023 w 9298618"/>
              <a:gd name="connsiteY1023" fmla="*/ 2520016 h 6856161"/>
              <a:gd name="connsiteX1024" fmla="*/ 315023 w 9298618"/>
              <a:gd name="connsiteY1024" fmla="*/ 2772018 h 6856161"/>
              <a:gd name="connsiteX1025" fmla="*/ 630004 w 9298618"/>
              <a:gd name="connsiteY1025" fmla="*/ 2772018 h 6856161"/>
              <a:gd name="connsiteX1026" fmla="*/ 882005 w 9298618"/>
              <a:gd name="connsiteY1026" fmla="*/ 2772018 h 6856161"/>
              <a:gd name="connsiteX1027" fmla="*/ 882005 w 9298618"/>
              <a:gd name="connsiteY1027" fmla="*/ 2520016 h 6856161"/>
              <a:gd name="connsiteX1028" fmla="*/ 630004 w 9298618"/>
              <a:gd name="connsiteY1028" fmla="*/ 2520016 h 6856161"/>
              <a:gd name="connsiteX1029" fmla="*/ 630004 w 9298618"/>
              <a:gd name="connsiteY1029" fmla="*/ 2772018 h 6856161"/>
              <a:gd name="connsiteX1030" fmla="*/ 944985 w 9298618"/>
              <a:gd name="connsiteY1030" fmla="*/ 2772018 h 6856161"/>
              <a:gd name="connsiteX1031" fmla="*/ 1196986 w 9298618"/>
              <a:gd name="connsiteY1031" fmla="*/ 2772018 h 6856161"/>
              <a:gd name="connsiteX1032" fmla="*/ 1196986 w 9298618"/>
              <a:gd name="connsiteY1032" fmla="*/ 2520016 h 6856161"/>
              <a:gd name="connsiteX1033" fmla="*/ 944985 w 9298618"/>
              <a:gd name="connsiteY1033" fmla="*/ 2520016 h 6856161"/>
              <a:gd name="connsiteX1034" fmla="*/ 944985 w 9298618"/>
              <a:gd name="connsiteY1034" fmla="*/ 2772018 h 6856161"/>
              <a:gd name="connsiteX1035" fmla="*/ 1260008 w 9298618"/>
              <a:gd name="connsiteY1035" fmla="*/ 2772018 h 6856161"/>
              <a:gd name="connsiteX1036" fmla="*/ 1512009 w 9298618"/>
              <a:gd name="connsiteY1036" fmla="*/ 2772018 h 6856161"/>
              <a:gd name="connsiteX1037" fmla="*/ 1512009 w 9298618"/>
              <a:gd name="connsiteY1037" fmla="*/ 2520016 h 6856161"/>
              <a:gd name="connsiteX1038" fmla="*/ 1260008 w 9298618"/>
              <a:gd name="connsiteY1038" fmla="*/ 2520016 h 6856161"/>
              <a:gd name="connsiteX1039" fmla="*/ 1260008 w 9298618"/>
              <a:gd name="connsiteY1039" fmla="*/ 2772018 h 6856161"/>
              <a:gd name="connsiteX1040" fmla="*/ 1574988 w 9298618"/>
              <a:gd name="connsiteY1040" fmla="*/ 2772018 h 6856161"/>
              <a:gd name="connsiteX1041" fmla="*/ 1826990 w 9298618"/>
              <a:gd name="connsiteY1041" fmla="*/ 2772018 h 6856161"/>
              <a:gd name="connsiteX1042" fmla="*/ 1826990 w 9298618"/>
              <a:gd name="connsiteY1042" fmla="*/ 2520016 h 6856161"/>
              <a:gd name="connsiteX1043" fmla="*/ 1574988 w 9298618"/>
              <a:gd name="connsiteY1043" fmla="*/ 2520016 h 6856161"/>
              <a:gd name="connsiteX1044" fmla="*/ 1574988 w 9298618"/>
              <a:gd name="connsiteY1044" fmla="*/ 2772018 h 6856161"/>
              <a:gd name="connsiteX1045" fmla="*/ 1890012 w 9298618"/>
              <a:gd name="connsiteY1045" fmla="*/ 2772018 h 6856161"/>
              <a:gd name="connsiteX1046" fmla="*/ 2142013 w 9298618"/>
              <a:gd name="connsiteY1046" fmla="*/ 2772018 h 6856161"/>
              <a:gd name="connsiteX1047" fmla="*/ 2142013 w 9298618"/>
              <a:gd name="connsiteY1047" fmla="*/ 2520016 h 6856161"/>
              <a:gd name="connsiteX1048" fmla="*/ 1890012 w 9298618"/>
              <a:gd name="connsiteY1048" fmla="*/ 2520016 h 6856161"/>
              <a:gd name="connsiteX1049" fmla="*/ 1890012 w 9298618"/>
              <a:gd name="connsiteY1049" fmla="*/ 2772018 h 6856161"/>
              <a:gd name="connsiteX1050" fmla="*/ 2204992 w 9298618"/>
              <a:gd name="connsiteY1050" fmla="*/ 2772018 h 6856161"/>
              <a:gd name="connsiteX1051" fmla="*/ 2456994 w 9298618"/>
              <a:gd name="connsiteY1051" fmla="*/ 2772018 h 6856161"/>
              <a:gd name="connsiteX1052" fmla="*/ 2456994 w 9298618"/>
              <a:gd name="connsiteY1052" fmla="*/ 2520016 h 6856161"/>
              <a:gd name="connsiteX1053" fmla="*/ 2204992 w 9298618"/>
              <a:gd name="connsiteY1053" fmla="*/ 2520016 h 6856161"/>
              <a:gd name="connsiteX1054" fmla="*/ 2204992 w 9298618"/>
              <a:gd name="connsiteY1054" fmla="*/ 2772018 h 6856161"/>
              <a:gd name="connsiteX1055" fmla="*/ 2520016 w 9298618"/>
              <a:gd name="connsiteY1055" fmla="*/ 2772018 h 6856161"/>
              <a:gd name="connsiteX1056" fmla="*/ 2772017 w 9298618"/>
              <a:gd name="connsiteY1056" fmla="*/ 2772018 h 6856161"/>
              <a:gd name="connsiteX1057" fmla="*/ 2772017 w 9298618"/>
              <a:gd name="connsiteY1057" fmla="*/ 2520016 h 6856161"/>
              <a:gd name="connsiteX1058" fmla="*/ 2520016 w 9298618"/>
              <a:gd name="connsiteY1058" fmla="*/ 2520016 h 6856161"/>
              <a:gd name="connsiteX1059" fmla="*/ 2520016 w 9298618"/>
              <a:gd name="connsiteY1059" fmla="*/ 2772018 h 6856161"/>
              <a:gd name="connsiteX1060" fmla="*/ 2834996 w 9298618"/>
              <a:gd name="connsiteY1060" fmla="*/ 2772018 h 6856161"/>
              <a:gd name="connsiteX1061" fmla="*/ 3086998 w 9298618"/>
              <a:gd name="connsiteY1061" fmla="*/ 2772018 h 6856161"/>
              <a:gd name="connsiteX1062" fmla="*/ 3086998 w 9298618"/>
              <a:gd name="connsiteY1062" fmla="*/ 2520016 h 6856161"/>
              <a:gd name="connsiteX1063" fmla="*/ 2834996 w 9298618"/>
              <a:gd name="connsiteY1063" fmla="*/ 2520016 h 6856161"/>
              <a:gd name="connsiteX1064" fmla="*/ 2834996 w 9298618"/>
              <a:gd name="connsiteY1064" fmla="*/ 2772018 h 6856161"/>
              <a:gd name="connsiteX1065" fmla="*/ 3150020 w 9298618"/>
              <a:gd name="connsiteY1065" fmla="*/ 2772018 h 6856161"/>
              <a:gd name="connsiteX1066" fmla="*/ 3402021 w 9298618"/>
              <a:gd name="connsiteY1066" fmla="*/ 2772018 h 6856161"/>
              <a:gd name="connsiteX1067" fmla="*/ 3402021 w 9298618"/>
              <a:gd name="connsiteY1067" fmla="*/ 2520016 h 6856161"/>
              <a:gd name="connsiteX1068" fmla="*/ 3150020 w 9298618"/>
              <a:gd name="connsiteY1068" fmla="*/ 2520016 h 6856161"/>
              <a:gd name="connsiteX1069" fmla="*/ 3150020 w 9298618"/>
              <a:gd name="connsiteY1069" fmla="*/ 2772018 h 6856161"/>
              <a:gd name="connsiteX1070" fmla="*/ 3465000 w 9298618"/>
              <a:gd name="connsiteY1070" fmla="*/ 2772018 h 6856161"/>
              <a:gd name="connsiteX1071" fmla="*/ 3717002 w 9298618"/>
              <a:gd name="connsiteY1071" fmla="*/ 2772018 h 6856161"/>
              <a:gd name="connsiteX1072" fmla="*/ 3717002 w 9298618"/>
              <a:gd name="connsiteY1072" fmla="*/ 2520016 h 6856161"/>
              <a:gd name="connsiteX1073" fmla="*/ 3465000 w 9298618"/>
              <a:gd name="connsiteY1073" fmla="*/ 2520016 h 6856161"/>
              <a:gd name="connsiteX1074" fmla="*/ 3465000 w 9298618"/>
              <a:gd name="connsiteY1074" fmla="*/ 2772018 h 6856161"/>
              <a:gd name="connsiteX1075" fmla="*/ 3780494 w 9298618"/>
              <a:gd name="connsiteY1075" fmla="*/ 2771504 h 6856161"/>
              <a:gd name="connsiteX1076" fmla="*/ 4031512 w 9298618"/>
              <a:gd name="connsiteY1076" fmla="*/ 2771504 h 6856161"/>
              <a:gd name="connsiteX1077" fmla="*/ 4031512 w 9298618"/>
              <a:gd name="connsiteY1077" fmla="*/ 2520486 h 6856161"/>
              <a:gd name="connsiteX1078" fmla="*/ 3780494 w 9298618"/>
              <a:gd name="connsiteY1078" fmla="*/ 2520486 h 6856161"/>
              <a:gd name="connsiteX1079" fmla="*/ 3780494 w 9298618"/>
              <a:gd name="connsiteY1079" fmla="*/ 2771504 h 6856161"/>
              <a:gd name="connsiteX1080" fmla="*/ 4097484 w 9298618"/>
              <a:gd name="connsiteY1080" fmla="*/ 2769538 h 6856161"/>
              <a:gd name="connsiteX1081" fmla="*/ 4344526 w 9298618"/>
              <a:gd name="connsiteY1081" fmla="*/ 2769538 h 6856161"/>
              <a:gd name="connsiteX1082" fmla="*/ 4344526 w 9298618"/>
              <a:gd name="connsiteY1082" fmla="*/ 2522496 h 6856161"/>
              <a:gd name="connsiteX1083" fmla="*/ 4097484 w 9298618"/>
              <a:gd name="connsiteY1083" fmla="*/ 2522496 h 6856161"/>
              <a:gd name="connsiteX1084" fmla="*/ 4097484 w 9298618"/>
              <a:gd name="connsiteY1084" fmla="*/ 2769538 h 6856161"/>
              <a:gd name="connsiteX1085" fmla="*/ 4417425 w 9298618"/>
              <a:gd name="connsiteY1085" fmla="*/ 2764578 h 6856161"/>
              <a:gd name="connsiteX1086" fmla="*/ 4654590 w 9298618"/>
              <a:gd name="connsiteY1086" fmla="*/ 2764578 h 6856161"/>
              <a:gd name="connsiteX1087" fmla="*/ 4654590 w 9298618"/>
              <a:gd name="connsiteY1087" fmla="*/ 2527413 h 6856161"/>
              <a:gd name="connsiteX1088" fmla="*/ 4417425 w 9298618"/>
              <a:gd name="connsiteY1088" fmla="*/ 2527413 h 6856161"/>
              <a:gd name="connsiteX1089" fmla="*/ 4417425 w 9298618"/>
              <a:gd name="connsiteY1089" fmla="*/ 2764578 h 6856161"/>
              <a:gd name="connsiteX1090" fmla="*/ 4735868 w 9298618"/>
              <a:gd name="connsiteY1090" fmla="*/ 2761157 h 6856161"/>
              <a:gd name="connsiteX1091" fmla="*/ 4966107 w 9298618"/>
              <a:gd name="connsiteY1091" fmla="*/ 2761157 h 6856161"/>
              <a:gd name="connsiteX1092" fmla="*/ 4966107 w 9298618"/>
              <a:gd name="connsiteY1092" fmla="*/ 2530919 h 6856161"/>
              <a:gd name="connsiteX1093" fmla="*/ 4735868 w 9298618"/>
              <a:gd name="connsiteY1093" fmla="*/ 2530919 h 6856161"/>
              <a:gd name="connsiteX1094" fmla="*/ 4735868 w 9298618"/>
              <a:gd name="connsiteY1094" fmla="*/ 2761157 h 6856161"/>
              <a:gd name="connsiteX1095" fmla="*/ 5057305 w 9298618"/>
              <a:gd name="connsiteY1095" fmla="*/ 2754701 h 6856161"/>
              <a:gd name="connsiteX1096" fmla="*/ 5274717 w 9298618"/>
              <a:gd name="connsiteY1096" fmla="*/ 2754701 h 6856161"/>
              <a:gd name="connsiteX1097" fmla="*/ 5274717 w 9298618"/>
              <a:gd name="connsiteY1097" fmla="*/ 2537289 h 6856161"/>
              <a:gd name="connsiteX1098" fmla="*/ 5057305 w 9298618"/>
              <a:gd name="connsiteY1098" fmla="*/ 2537289 h 6856161"/>
              <a:gd name="connsiteX1099" fmla="*/ 5057305 w 9298618"/>
              <a:gd name="connsiteY1099" fmla="*/ 2754701 h 6856161"/>
              <a:gd name="connsiteX1100" fmla="*/ 5378741 w 9298618"/>
              <a:gd name="connsiteY1100" fmla="*/ 2748288 h 6856161"/>
              <a:gd name="connsiteX1101" fmla="*/ 5583284 w 9298618"/>
              <a:gd name="connsiteY1101" fmla="*/ 2748288 h 6856161"/>
              <a:gd name="connsiteX1102" fmla="*/ 5583284 w 9298618"/>
              <a:gd name="connsiteY1102" fmla="*/ 2543702 h 6856161"/>
              <a:gd name="connsiteX1103" fmla="*/ 5378741 w 9298618"/>
              <a:gd name="connsiteY1103" fmla="*/ 2543702 h 6856161"/>
              <a:gd name="connsiteX1104" fmla="*/ 5378741 w 9298618"/>
              <a:gd name="connsiteY1104" fmla="*/ 2748288 h 6856161"/>
              <a:gd name="connsiteX1105" fmla="*/ 5696202 w 9298618"/>
              <a:gd name="connsiteY1105" fmla="*/ 2745808 h 6856161"/>
              <a:gd name="connsiteX1106" fmla="*/ 5895828 w 9298618"/>
              <a:gd name="connsiteY1106" fmla="*/ 2745808 h 6856161"/>
              <a:gd name="connsiteX1107" fmla="*/ 5895828 w 9298618"/>
              <a:gd name="connsiteY1107" fmla="*/ 2546182 h 6856161"/>
              <a:gd name="connsiteX1108" fmla="*/ 5696202 w 9298618"/>
              <a:gd name="connsiteY1108" fmla="*/ 2546182 h 6856161"/>
              <a:gd name="connsiteX1109" fmla="*/ 5696202 w 9298618"/>
              <a:gd name="connsiteY1109" fmla="*/ 2745808 h 6856161"/>
              <a:gd name="connsiteX1110" fmla="*/ 6014646 w 9298618"/>
              <a:gd name="connsiteY1110" fmla="*/ 2742345 h 6856161"/>
              <a:gd name="connsiteX1111" fmla="*/ 6207345 w 9298618"/>
              <a:gd name="connsiteY1111" fmla="*/ 2742345 h 6856161"/>
              <a:gd name="connsiteX1112" fmla="*/ 6207345 w 9298618"/>
              <a:gd name="connsiteY1112" fmla="*/ 2549646 h 6856161"/>
              <a:gd name="connsiteX1113" fmla="*/ 6014646 w 9298618"/>
              <a:gd name="connsiteY1113" fmla="*/ 2549646 h 6856161"/>
              <a:gd name="connsiteX1114" fmla="*/ 6014646 w 9298618"/>
              <a:gd name="connsiteY1114" fmla="*/ 2742345 h 6856161"/>
              <a:gd name="connsiteX1115" fmla="*/ 6331165 w 9298618"/>
              <a:gd name="connsiteY1115" fmla="*/ 2740891 h 6856161"/>
              <a:gd name="connsiteX1116" fmla="*/ 6520915 w 9298618"/>
              <a:gd name="connsiteY1116" fmla="*/ 2740891 h 6856161"/>
              <a:gd name="connsiteX1117" fmla="*/ 6520915 w 9298618"/>
              <a:gd name="connsiteY1117" fmla="*/ 2551142 h 6856161"/>
              <a:gd name="connsiteX1118" fmla="*/ 6331165 w 9298618"/>
              <a:gd name="connsiteY1118" fmla="*/ 2551142 h 6856161"/>
              <a:gd name="connsiteX1119" fmla="*/ 6331165 w 9298618"/>
              <a:gd name="connsiteY1119" fmla="*/ 2740891 h 6856161"/>
              <a:gd name="connsiteX1120" fmla="*/ 6648626 w 9298618"/>
              <a:gd name="connsiteY1120" fmla="*/ 2738411 h 6856161"/>
              <a:gd name="connsiteX1121" fmla="*/ 6833415 w 9298618"/>
              <a:gd name="connsiteY1121" fmla="*/ 2738411 h 6856161"/>
              <a:gd name="connsiteX1122" fmla="*/ 6833415 w 9298618"/>
              <a:gd name="connsiteY1122" fmla="*/ 2553622 h 6856161"/>
              <a:gd name="connsiteX1123" fmla="*/ 6648626 w 9298618"/>
              <a:gd name="connsiteY1123" fmla="*/ 2553622 h 6856161"/>
              <a:gd name="connsiteX1124" fmla="*/ 6648626 w 9298618"/>
              <a:gd name="connsiteY1124" fmla="*/ 2738411 h 6856161"/>
              <a:gd name="connsiteX1125" fmla="*/ 6965103 w 9298618"/>
              <a:gd name="connsiteY1125" fmla="*/ 2736915 h 6856161"/>
              <a:gd name="connsiteX1126" fmla="*/ 7146942 w 9298618"/>
              <a:gd name="connsiteY1126" fmla="*/ 2736915 h 6856161"/>
              <a:gd name="connsiteX1127" fmla="*/ 7146942 w 9298618"/>
              <a:gd name="connsiteY1127" fmla="*/ 2555075 h 6856161"/>
              <a:gd name="connsiteX1128" fmla="*/ 6965103 w 9298618"/>
              <a:gd name="connsiteY1128" fmla="*/ 2555075 h 6856161"/>
              <a:gd name="connsiteX1129" fmla="*/ 6965103 w 9298618"/>
              <a:gd name="connsiteY1129" fmla="*/ 2736915 h 6856161"/>
              <a:gd name="connsiteX1130" fmla="*/ 7284060 w 9298618"/>
              <a:gd name="connsiteY1130" fmla="*/ 2732982 h 6856161"/>
              <a:gd name="connsiteX1131" fmla="*/ 7457989 w 9298618"/>
              <a:gd name="connsiteY1131" fmla="*/ 2732982 h 6856161"/>
              <a:gd name="connsiteX1132" fmla="*/ 7457989 w 9298618"/>
              <a:gd name="connsiteY1132" fmla="*/ 2559052 h 6856161"/>
              <a:gd name="connsiteX1133" fmla="*/ 7284060 w 9298618"/>
              <a:gd name="connsiteY1133" fmla="*/ 2559052 h 6856161"/>
              <a:gd name="connsiteX1134" fmla="*/ 7284060 w 9298618"/>
              <a:gd name="connsiteY1134" fmla="*/ 2732982 h 6856161"/>
              <a:gd name="connsiteX1135" fmla="*/ 7602033 w 9298618"/>
              <a:gd name="connsiteY1135" fmla="*/ 2729989 h 6856161"/>
              <a:gd name="connsiteX1136" fmla="*/ 7770020 w 9298618"/>
              <a:gd name="connsiteY1136" fmla="*/ 2729989 h 6856161"/>
              <a:gd name="connsiteX1137" fmla="*/ 7770020 w 9298618"/>
              <a:gd name="connsiteY1137" fmla="*/ 2562002 h 6856161"/>
              <a:gd name="connsiteX1138" fmla="*/ 7602033 w 9298618"/>
              <a:gd name="connsiteY1138" fmla="*/ 2562002 h 6856161"/>
              <a:gd name="connsiteX1139" fmla="*/ 7602033 w 9298618"/>
              <a:gd name="connsiteY1139" fmla="*/ 2729989 h 6856161"/>
              <a:gd name="connsiteX1140" fmla="*/ 7924453 w 9298618"/>
              <a:gd name="connsiteY1140" fmla="*/ 2722592 h 6856161"/>
              <a:gd name="connsiteX1141" fmla="*/ 8077647 w 9298618"/>
              <a:gd name="connsiteY1141" fmla="*/ 2722592 h 6856161"/>
              <a:gd name="connsiteX1142" fmla="*/ 8077647 w 9298618"/>
              <a:gd name="connsiteY1142" fmla="*/ 2569399 h 6856161"/>
              <a:gd name="connsiteX1143" fmla="*/ 7924453 w 9298618"/>
              <a:gd name="connsiteY1143" fmla="*/ 2569399 h 6856161"/>
              <a:gd name="connsiteX1144" fmla="*/ 7924453 w 9298618"/>
              <a:gd name="connsiteY1144" fmla="*/ 2722592 h 6856161"/>
              <a:gd name="connsiteX1145" fmla="*/ 8571730 w 9298618"/>
              <a:gd name="connsiteY1145" fmla="*/ 2705319 h 6856161"/>
              <a:gd name="connsiteX1146" fmla="*/ 8690334 w 9298618"/>
              <a:gd name="connsiteY1146" fmla="*/ 2705319 h 6856161"/>
              <a:gd name="connsiteX1147" fmla="*/ 8690334 w 9298618"/>
              <a:gd name="connsiteY1147" fmla="*/ 2586715 h 6856161"/>
              <a:gd name="connsiteX1148" fmla="*/ 8571730 w 9298618"/>
              <a:gd name="connsiteY1148" fmla="*/ 2586715 h 6856161"/>
              <a:gd name="connsiteX1149" fmla="*/ 8571730 w 9298618"/>
              <a:gd name="connsiteY1149" fmla="*/ 2705319 h 6856161"/>
              <a:gd name="connsiteX1150" fmla="*/ 9223497 w 9298618"/>
              <a:gd name="connsiteY1150" fmla="*/ 2683556 h 6856161"/>
              <a:gd name="connsiteX1151" fmla="*/ 9298618 w 9298618"/>
              <a:gd name="connsiteY1151" fmla="*/ 2683556 h 6856161"/>
              <a:gd name="connsiteX1152" fmla="*/ 9298618 w 9298618"/>
              <a:gd name="connsiteY1152" fmla="*/ 2608435 h 6856161"/>
              <a:gd name="connsiteX1153" fmla="*/ 9223497 w 9298618"/>
              <a:gd name="connsiteY1153" fmla="*/ 2608435 h 6856161"/>
              <a:gd name="connsiteX1154" fmla="*/ 9223497 w 9298618"/>
              <a:gd name="connsiteY1154" fmla="*/ 2683556 h 6856161"/>
              <a:gd name="connsiteX1155" fmla="*/ 0 w 9298618"/>
              <a:gd name="connsiteY1155" fmla="*/ 3086998 h 6856161"/>
              <a:gd name="connsiteX1156" fmla="*/ 252002 w 9298618"/>
              <a:gd name="connsiteY1156" fmla="*/ 3086998 h 6856161"/>
              <a:gd name="connsiteX1157" fmla="*/ 252002 w 9298618"/>
              <a:gd name="connsiteY1157" fmla="*/ 2834996 h 6856161"/>
              <a:gd name="connsiteX1158" fmla="*/ 0 w 9298618"/>
              <a:gd name="connsiteY1158" fmla="*/ 2834996 h 6856161"/>
              <a:gd name="connsiteX1159" fmla="*/ 0 w 9298618"/>
              <a:gd name="connsiteY1159" fmla="*/ 3086998 h 6856161"/>
              <a:gd name="connsiteX1160" fmla="*/ 315023 w 9298618"/>
              <a:gd name="connsiteY1160" fmla="*/ 3086998 h 6856161"/>
              <a:gd name="connsiteX1161" fmla="*/ 567025 w 9298618"/>
              <a:gd name="connsiteY1161" fmla="*/ 3086998 h 6856161"/>
              <a:gd name="connsiteX1162" fmla="*/ 567025 w 9298618"/>
              <a:gd name="connsiteY1162" fmla="*/ 2834996 h 6856161"/>
              <a:gd name="connsiteX1163" fmla="*/ 315023 w 9298618"/>
              <a:gd name="connsiteY1163" fmla="*/ 2834996 h 6856161"/>
              <a:gd name="connsiteX1164" fmla="*/ 315023 w 9298618"/>
              <a:gd name="connsiteY1164" fmla="*/ 3086998 h 6856161"/>
              <a:gd name="connsiteX1165" fmla="*/ 630004 w 9298618"/>
              <a:gd name="connsiteY1165" fmla="*/ 3086998 h 6856161"/>
              <a:gd name="connsiteX1166" fmla="*/ 882005 w 9298618"/>
              <a:gd name="connsiteY1166" fmla="*/ 3086998 h 6856161"/>
              <a:gd name="connsiteX1167" fmla="*/ 882005 w 9298618"/>
              <a:gd name="connsiteY1167" fmla="*/ 2834996 h 6856161"/>
              <a:gd name="connsiteX1168" fmla="*/ 630004 w 9298618"/>
              <a:gd name="connsiteY1168" fmla="*/ 2834996 h 6856161"/>
              <a:gd name="connsiteX1169" fmla="*/ 630004 w 9298618"/>
              <a:gd name="connsiteY1169" fmla="*/ 3086998 h 6856161"/>
              <a:gd name="connsiteX1170" fmla="*/ 944985 w 9298618"/>
              <a:gd name="connsiteY1170" fmla="*/ 3086998 h 6856161"/>
              <a:gd name="connsiteX1171" fmla="*/ 1196986 w 9298618"/>
              <a:gd name="connsiteY1171" fmla="*/ 3086998 h 6856161"/>
              <a:gd name="connsiteX1172" fmla="*/ 1196986 w 9298618"/>
              <a:gd name="connsiteY1172" fmla="*/ 2834996 h 6856161"/>
              <a:gd name="connsiteX1173" fmla="*/ 944985 w 9298618"/>
              <a:gd name="connsiteY1173" fmla="*/ 2834996 h 6856161"/>
              <a:gd name="connsiteX1174" fmla="*/ 944985 w 9298618"/>
              <a:gd name="connsiteY1174" fmla="*/ 3086998 h 6856161"/>
              <a:gd name="connsiteX1175" fmla="*/ 1260008 w 9298618"/>
              <a:gd name="connsiteY1175" fmla="*/ 3086998 h 6856161"/>
              <a:gd name="connsiteX1176" fmla="*/ 1512009 w 9298618"/>
              <a:gd name="connsiteY1176" fmla="*/ 3086998 h 6856161"/>
              <a:gd name="connsiteX1177" fmla="*/ 1512009 w 9298618"/>
              <a:gd name="connsiteY1177" fmla="*/ 2834996 h 6856161"/>
              <a:gd name="connsiteX1178" fmla="*/ 1260008 w 9298618"/>
              <a:gd name="connsiteY1178" fmla="*/ 2834996 h 6856161"/>
              <a:gd name="connsiteX1179" fmla="*/ 1260008 w 9298618"/>
              <a:gd name="connsiteY1179" fmla="*/ 3086998 h 6856161"/>
              <a:gd name="connsiteX1180" fmla="*/ 1574988 w 9298618"/>
              <a:gd name="connsiteY1180" fmla="*/ 3086998 h 6856161"/>
              <a:gd name="connsiteX1181" fmla="*/ 1826990 w 9298618"/>
              <a:gd name="connsiteY1181" fmla="*/ 3086998 h 6856161"/>
              <a:gd name="connsiteX1182" fmla="*/ 1826990 w 9298618"/>
              <a:gd name="connsiteY1182" fmla="*/ 2834996 h 6856161"/>
              <a:gd name="connsiteX1183" fmla="*/ 1574988 w 9298618"/>
              <a:gd name="connsiteY1183" fmla="*/ 2834996 h 6856161"/>
              <a:gd name="connsiteX1184" fmla="*/ 1574988 w 9298618"/>
              <a:gd name="connsiteY1184" fmla="*/ 3086998 h 6856161"/>
              <a:gd name="connsiteX1185" fmla="*/ 1890012 w 9298618"/>
              <a:gd name="connsiteY1185" fmla="*/ 3086998 h 6856161"/>
              <a:gd name="connsiteX1186" fmla="*/ 2142013 w 9298618"/>
              <a:gd name="connsiteY1186" fmla="*/ 3086998 h 6856161"/>
              <a:gd name="connsiteX1187" fmla="*/ 2142013 w 9298618"/>
              <a:gd name="connsiteY1187" fmla="*/ 2834996 h 6856161"/>
              <a:gd name="connsiteX1188" fmla="*/ 1890012 w 9298618"/>
              <a:gd name="connsiteY1188" fmla="*/ 2834996 h 6856161"/>
              <a:gd name="connsiteX1189" fmla="*/ 1890012 w 9298618"/>
              <a:gd name="connsiteY1189" fmla="*/ 3086998 h 6856161"/>
              <a:gd name="connsiteX1190" fmla="*/ 2204992 w 9298618"/>
              <a:gd name="connsiteY1190" fmla="*/ 3086998 h 6856161"/>
              <a:gd name="connsiteX1191" fmla="*/ 2456994 w 9298618"/>
              <a:gd name="connsiteY1191" fmla="*/ 3086998 h 6856161"/>
              <a:gd name="connsiteX1192" fmla="*/ 2456994 w 9298618"/>
              <a:gd name="connsiteY1192" fmla="*/ 2834996 h 6856161"/>
              <a:gd name="connsiteX1193" fmla="*/ 2204992 w 9298618"/>
              <a:gd name="connsiteY1193" fmla="*/ 2834996 h 6856161"/>
              <a:gd name="connsiteX1194" fmla="*/ 2204992 w 9298618"/>
              <a:gd name="connsiteY1194" fmla="*/ 3086998 h 6856161"/>
              <a:gd name="connsiteX1195" fmla="*/ 2520016 w 9298618"/>
              <a:gd name="connsiteY1195" fmla="*/ 3086998 h 6856161"/>
              <a:gd name="connsiteX1196" fmla="*/ 2772017 w 9298618"/>
              <a:gd name="connsiteY1196" fmla="*/ 3086998 h 6856161"/>
              <a:gd name="connsiteX1197" fmla="*/ 2772017 w 9298618"/>
              <a:gd name="connsiteY1197" fmla="*/ 2834996 h 6856161"/>
              <a:gd name="connsiteX1198" fmla="*/ 2520016 w 9298618"/>
              <a:gd name="connsiteY1198" fmla="*/ 2834996 h 6856161"/>
              <a:gd name="connsiteX1199" fmla="*/ 2520016 w 9298618"/>
              <a:gd name="connsiteY1199" fmla="*/ 3086998 h 6856161"/>
              <a:gd name="connsiteX1200" fmla="*/ 2834996 w 9298618"/>
              <a:gd name="connsiteY1200" fmla="*/ 3086998 h 6856161"/>
              <a:gd name="connsiteX1201" fmla="*/ 3086998 w 9298618"/>
              <a:gd name="connsiteY1201" fmla="*/ 3086998 h 6856161"/>
              <a:gd name="connsiteX1202" fmla="*/ 3086998 w 9298618"/>
              <a:gd name="connsiteY1202" fmla="*/ 2834996 h 6856161"/>
              <a:gd name="connsiteX1203" fmla="*/ 2834996 w 9298618"/>
              <a:gd name="connsiteY1203" fmla="*/ 2834996 h 6856161"/>
              <a:gd name="connsiteX1204" fmla="*/ 2834996 w 9298618"/>
              <a:gd name="connsiteY1204" fmla="*/ 3086998 h 6856161"/>
              <a:gd name="connsiteX1205" fmla="*/ 3150020 w 9298618"/>
              <a:gd name="connsiteY1205" fmla="*/ 3086998 h 6856161"/>
              <a:gd name="connsiteX1206" fmla="*/ 3402021 w 9298618"/>
              <a:gd name="connsiteY1206" fmla="*/ 3086998 h 6856161"/>
              <a:gd name="connsiteX1207" fmla="*/ 3402021 w 9298618"/>
              <a:gd name="connsiteY1207" fmla="*/ 2834996 h 6856161"/>
              <a:gd name="connsiteX1208" fmla="*/ 3150020 w 9298618"/>
              <a:gd name="connsiteY1208" fmla="*/ 2834996 h 6856161"/>
              <a:gd name="connsiteX1209" fmla="*/ 3150020 w 9298618"/>
              <a:gd name="connsiteY1209" fmla="*/ 3086998 h 6856161"/>
              <a:gd name="connsiteX1210" fmla="*/ 3465000 w 9298618"/>
              <a:gd name="connsiteY1210" fmla="*/ 3086998 h 6856161"/>
              <a:gd name="connsiteX1211" fmla="*/ 3717002 w 9298618"/>
              <a:gd name="connsiteY1211" fmla="*/ 3086998 h 6856161"/>
              <a:gd name="connsiteX1212" fmla="*/ 3717002 w 9298618"/>
              <a:gd name="connsiteY1212" fmla="*/ 2834996 h 6856161"/>
              <a:gd name="connsiteX1213" fmla="*/ 3465000 w 9298618"/>
              <a:gd name="connsiteY1213" fmla="*/ 2834996 h 6856161"/>
              <a:gd name="connsiteX1214" fmla="*/ 3465000 w 9298618"/>
              <a:gd name="connsiteY1214" fmla="*/ 3086998 h 6856161"/>
              <a:gd name="connsiteX1215" fmla="*/ 3780494 w 9298618"/>
              <a:gd name="connsiteY1215" fmla="*/ 3086528 h 6856161"/>
              <a:gd name="connsiteX1216" fmla="*/ 4031512 w 9298618"/>
              <a:gd name="connsiteY1216" fmla="*/ 3086528 h 6856161"/>
              <a:gd name="connsiteX1217" fmla="*/ 4031512 w 9298618"/>
              <a:gd name="connsiteY1217" fmla="*/ 2835509 h 6856161"/>
              <a:gd name="connsiteX1218" fmla="*/ 3780494 w 9298618"/>
              <a:gd name="connsiteY1218" fmla="*/ 2835509 h 6856161"/>
              <a:gd name="connsiteX1219" fmla="*/ 3780494 w 9298618"/>
              <a:gd name="connsiteY1219" fmla="*/ 3086528 h 6856161"/>
              <a:gd name="connsiteX1220" fmla="*/ 4097997 w 9298618"/>
              <a:gd name="connsiteY1220" fmla="*/ 3084048 h 6856161"/>
              <a:gd name="connsiteX1221" fmla="*/ 4344056 w 9298618"/>
              <a:gd name="connsiteY1221" fmla="*/ 3084048 h 6856161"/>
              <a:gd name="connsiteX1222" fmla="*/ 4344056 w 9298618"/>
              <a:gd name="connsiteY1222" fmla="*/ 2837989 h 6856161"/>
              <a:gd name="connsiteX1223" fmla="*/ 4097997 w 9298618"/>
              <a:gd name="connsiteY1223" fmla="*/ 2837989 h 6856161"/>
              <a:gd name="connsiteX1224" fmla="*/ 4097997 w 9298618"/>
              <a:gd name="connsiteY1224" fmla="*/ 3084048 h 6856161"/>
              <a:gd name="connsiteX1225" fmla="*/ 4417938 w 9298618"/>
              <a:gd name="connsiteY1225" fmla="*/ 3079088 h 6856161"/>
              <a:gd name="connsiteX1226" fmla="*/ 4654120 w 9298618"/>
              <a:gd name="connsiteY1226" fmla="*/ 3079088 h 6856161"/>
              <a:gd name="connsiteX1227" fmla="*/ 4654120 w 9298618"/>
              <a:gd name="connsiteY1227" fmla="*/ 2842906 h 6856161"/>
              <a:gd name="connsiteX1228" fmla="*/ 4417938 w 9298618"/>
              <a:gd name="connsiteY1228" fmla="*/ 2842906 h 6856161"/>
              <a:gd name="connsiteX1229" fmla="*/ 4417938 w 9298618"/>
              <a:gd name="connsiteY1229" fmla="*/ 3079088 h 6856161"/>
              <a:gd name="connsiteX1230" fmla="*/ 4736894 w 9298618"/>
              <a:gd name="connsiteY1230" fmla="*/ 3075155 h 6856161"/>
              <a:gd name="connsiteX1231" fmla="*/ 4965167 w 9298618"/>
              <a:gd name="connsiteY1231" fmla="*/ 3075155 h 6856161"/>
              <a:gd name="connsiteX1232" fmla="*/ 4965167 w 9298618"/>
              <a:gd name="connsiteY1232" fmla="*/ 2846882 h 6856161"/>
              <a:gd name="connsiteX1233" fmla="*/ 4736894 w 9298618"/>
              <a:gd name="connsiteY1233" fmla="*/ 2846882 h 6856161"/>
              <a:gd name="connsiteX1234" fmla="*/ 4736894 w 9298618"/>
              <a:gd name="connsiteY1234" fmla="*/ 3075155 h 6856161"/>
              <a:gd name="connsiteX1235" fmla="*/ 5058288 w 9298618"/>
              <a:gd name="connsiteY1235" fmla="*/ 3068741 h 6856161"/>
              <a:gd name="connsiteX1236" fmla="*/ 5273733 w 9298618"/>
              <a:gd name="connsiteY1236" fmla="*/ 3068741 h 6856161"/>
              <a:gd name="connsiteX1237" fmla="*/ 5273733 w 9298618"/>
              <a:gd name="connsiteY1237" fmla="*/ 2853296 h 6856161"/>
              <a:gd name="connsiteX1238" fmla="*/ 5058288 w 9298618"/>
              <a:gd name="connsiteY1238" fmla="*/ 2853296 h 6856161"/>
              <a:gd name="connsiteX1239" fmla="*/ 5058288 w 9298618"/>
              <a:gd name="connsiteY1239" fmla="*/ 3068741 h 6856161"/>
              <a:gd name="connsiteX1240" fmla="*/ 5379212 w 9298618"/>
              <a:gd name="connsiteY1240" fmla="*/ 3062798 h 6856161"/>
              <a:gd name="connsiteX1241" fmla="*/ 5582771 w 9298618"/>
              <a:gd name="connsiteY1241" fmla="*/ 3062798 h 6856161"/>
              <a:gd name="connsiteX1242" fmla="*/ 5582771 w 9298618"/>
              <a:gd name="connsiteY1242" fmla="*/ 2859239 h 6856161"/>
              <a:gd name="connsiteX1243" fmla="*/ 5379212 w 9298618"/>
              <a:gd name="connsiteY1243" fmla="*/ 2859239 h 6856161"/>
              <a:gd name="connsiteX1244" fmla="*/ 5379212 w 9298618"/>
              <a:gd name="connsiteY1244" fmla="*/ 3062798 h 6856161"/>
              <a:gd name="connsiteX1245" fmla="*/ 5696715 w 9298618"/>
              <a:gd name="connsiteY1245" fmla="*/ 3060319 h 6856161"/>
              <a:gd name="connsiteX1246" fmla="*/ 5895357 w 9298618"/>
              <a:gd name="connsiteY1246" fmla="*/ 3060319 h 6856161"/>
              <a:gd name="connsiteX1247" fmla="*/ 5895357 w 9298618"/>
              <a:gd name="connsiteY1247" fmla="*/ 2861676 h 6856161"/>
              <a:gd name="connsiteX1248" fmla="*/ 5696715 w 9298618"/>
              <a:gd name="connsiteY1248" fmla="*/ 2861676 h 6856161"/>
              <a:gd name="connsiteX1249" fmla="*/ 5696715 w 9298618"/>
              <a:gd name="connsiteY1249" fmla="*/ 3060319 h 6856161"/>
              <a:gd name="connsiteX1250" fmla="*/ 6015159 w 9298618"/>
              <a:gd name="connsiteY1250" fmla="*/ 3056855 h 6856161"/>
              <a:gd name="connsiteX1251" fmla="*/ 6206875 w 9298618"/>
              <a:gd name="connsiteY1251" fmla="*/ 3056855 h 6856161"/>
              <a:gd name="connsiteX1252" fmla="*/ 6206875 w 9298618"/>
              <a:gd name="connsiteY1252" fmla="*/ 2865139 h 6856161"/>
              <a:gd name="connsiteX1253" fmla="*/ 6015159 w 9298618"/>
              <a:gd name="connsiteY1253" fmla="*/ 2865139 h 6856161"/>
              <a:gd name="connsiteX1254" fmla="*/ 6015159 w 9298618"/>
              <a:gd name="connsiteY1254" fmla="*/ 3056855 h 6856161"/>
              <a:gd name="connsiteX1255" fmla="*/ 6649609 w 9298618"/>
              <a:gd name="connsiteY1255" fmla="*/ 3052409 h 6856161"/>
              <a:gd name="connsiteX1256" fmla="*/ 6832432 w 9298618"/>
              <a:gd name="connsiteY1256" fmla="*/ 3052409 h 6856161"/>
              <a:gd name="connsiteX1257" fmla="*/ 6832432 w 9298618"/>
              <a:gd name="connsiteY1257" fmla="*/ 2869586 h 6856161"/>
              <a:gd name="connsiteX1258" fmla="*/ 6649609 w 9298618"/>
              <a:gd name="connsiteY1258" fmla="*/ 2869586 h 6856161"/>
              <a:gd name="connsiteX1259" fmla="*/ 6649609 w 9298618"/>
              <a:gd name="connsiteY1259" fmla="*/ 3052409 h 6856161"/>
              <a:gd name="connsiteX1260" fmla="*/ 7285556 w 9298618"/>
              <a:gd name="connsiteY1260" fmla="*/ 3046508 h 6856161"/>
              <a:gd name="connsiteX1261" fmla="*/ 7456536 w 9298618"/>
              <a:gd name="connsiteY1261" fmla="*/ 3046508 h 6856161"/>
              <a:gd name="connsiteX1262" fmla="*/ 7456536 w 9298618"/>
              <a:gd name="connsiteY1262" fmla="*/ 2875529 h 6856161"/>
              <a:gd name="connsiteX1263" fmla="*/ 7285556 w 9298618"/>
              <a:gd name="connsiteY1263" fmla="*/ 2875529 h 6856161"/>
              <a:gd name="connsiteX1264" fmla="*/ 7285556 w 9298618"/>
              <a:gd name="connsiteY1264" fmla="*/ 3046508 h 6856161"/>
              <a:gd name="connsiteX1265" fmla="*/ 7925907 w 9298618"/>
              <a:gd name="connsiteY1265" fmla="*/ 3036119 h 6856161"/>
              <a:gd name="connsiteX1266" fmla="*/ 8076107 w 9298618"/>
              <a:gd name="connsiteY1266" fmla="*/ 3036119 h 6856161"/>
              <a:gd name="connsiteX1267" fmla="*/ 8076107 w 9298618"/>
              <a:gd name="connsiteY1267" fmla="*/ 2885918 h 6856161"/>
              <a:gd name="connsiteX1268" fmla="*/ 7925907 w 9298618"/>
              <a:gd name="connsiteY1268" fmla="*/ 2885918 h 6856161"/>
              <a:gd name="connsiteX1269" fmla="*/ 7925907 w 9298618"/>
              <a:gd name="connsiteY1269" fmla="*/ 3036119 h 6856161"/>
              <a:gd name="connsiteX1270" fmla="*/ 8572714 w 9298618"/>
              <a:gd name="connsiteY1270" fmla="*/ 3019316 h 6856161"/>
              <a:gd name="connsiteX1271" fmla="*/ 8689308 w 9298618"/>
              <a:gd name="connsiteY1271" fmla="*/ 3019316 h 6856161"/>
              <a:gd name="connsiteX1272" fmla="*/ 8689308 w 9298618"/>
              <a:gd name="connsiteY1272" fmla="*/ 2902721 h 6856161"/>
              <a:gd name="connsiteX1273" fmla="*/ 8572714 w 9298618"/>
              <a:gd name="connsiteY1273" fmla="*/ 2902721 h 6856161"/>
              <a:gd name="connsiteX1274" fmla="*/ 8572714 w 9298618"/>
              <a:gd name="connsiteY1274" fmla="*/ 3019316 h 6856161"/>
              <a:gd name="connsiteX1275" fmla="*/ 0 w 9298618"/>
              <a:gd name="connsiteY1275" fmla="*/ 3402021 h 6856161"/>
              <a:gd name="connsiteX1276" fmla="*/ 252002 w 9298618"/>
              <a:gd name="connsiteY1276" fmla="*/ 3402021 h 6856161"/>
              <a:gd name="connsiteX1277" fmla="*/ 252002 w 9298618"/>
              <a:gd name="connsiteY1277" fmla="*/ 3150020 h 6856161"/>
              <a:gd name="connsiteX1278" fmla="*/ 0 w 9298618"/>
              <a:gd name="connsiteY1278" fmla="*/ 3150020 h 6856161"/>
              <a:gd name="connsiteX1279" fmla="*/ 0 w 9298618"/>
              <a:gd name="connsiteY1279" fmla="*/ 3402021 h 6856161"/>
              <a:gd name="connsiteX1280" fmla="*/ 315023 w 9298618"/>
              <a:gd name="connsiteY1280" fmla="*/ 3402021 h 6856161"/>
              <a:gd name="connsiteX1281" fmla="*/ 567025 w 9298618"/>
              <a:gd name="connsiteY1281" fmla="*/ 3402021 h 6856161"/>
              <a:gd name="connsiteX1282" fmla="*/ 567025 w 9298618"/>
              <a:gd name="connsiteY1282" fmla="*/ 3150020 h 6856161"/>
              <a:gd name="connsiteX1283" fmla="*/ 315023 w 9298618"/>
              <a:gd name="connsiteY1283" fmla="*/ 3150020 h 6856161"/>
              <a:gd name="connsiteX1284" fmla="*/ 315023 w 9298618"/>
              <a:gd name="connsiteY1284" fmla="*/ 3402021 h 6856161"/>
              <a:gd name="connsiteX1285" fmla="*/ 630004 w 9298618"/>
              <a:gd name="connsiteY1285" fmla="*/ 3402021 h 6856161"/>
              <a:gd name="connsiteX1286" fmla="*/ 882005 w 9298618"/>
              <a:gd name="connsiteY1286" fmla="*/ 3402021 h 6856161"/>
              <a:gd name="connsiteX1287" fmla="*/ 882005 w 9298618"/>
              <a:gd name="connsiteY1287" fmla="*/ 3150020 h 6856161"/>
              <a:gd name="connsiteX1288" fmla="*/ 630004 w 9298618"/>
              <a:gd name="connsiteY1288" fmla="*/ 3150020 h 6856161"/>
              <a:gd name="connsiteX1289" fmla="*/ 630004 w 9298618"/>
              <a:gd name="connsiteY1289" fmla="*/ 3402021 h 6856161"/>
              <a:gd name="connsiteX1290" fmla="*/ 944985 w 9298618"/>
              <a:gd name="connsiteY1290" fmla="*/ 3402021 h 6856161"/>
              <a:gd name="connsiteX1291" fmla="*/ 1196986 w 9298618"/>
              <a:gd name="connsiteY1291" fmla="*/ 3402021 h 6856161"/>
              <a:gd name="connsiteX1292" fmla="*/ 1196986 w 9298618"/>
              <a:gd name="connsiteY1292" fmla="*/ 3150020 h 6856161"/>
              <a:gd name="connsiteX1293" fmla="*/ 944985 w 9298618"/>
              <a:gd name="connsiteY1293" fmla="*/ 3150020 h 6856161"/>
              <a:gd name="connsiteX1294" fmla="*/ 944985 w 9298618"/>
              <a:gd name="connsiteY1294" fmla="*/ 3402021 h 6856161"/>
              <a:gd name="connsiteX1295" fmla="*/ 1260008 w 9298618"/>
              <a:gd name="connsiteY1295" fmla="*/ 3402021 h 6856161"/>
              <a:gd name="connsiteX1296" fmla="*/ 1512009 w 9298618"/>
              <a:gd name="connsiteY1296" fmla="*/ 3402021 h 6856161"/>
              <a:gd name="connsiteX1297" fmla="*/ 1512009 w 9298618"/>
              <a:gd name="connsiteY1297" fmla="*/ 3150020 h 6856161"/>
              <a:gd name="connsiteX1298" fmla="*/ 1260008 w 9298618"/>
              <a:gd name="connsiteY1298" fmla="*/ 3150020 h 6856161"/>
              <a:gd name="connsiteX1299" fmla="*/ 1260008 w 9298618"/>
              <a:gd name="connsiteY1299" fmla="*/ 3402021 h 6856161"/>
              <a:gd name="connsiteX1300" fmla="*/ 1574988 w 9298618"/>
              <a:gd name="connsiteY1300" fmla="*/ 3402021 h 6856161"/>
              <a:gd name="connsiteX1301" fmla="*/ 1826990 w 9298618"/>
              <a:gd name="connsiteY1301" fmla="*/ 3402021 h 6856161"/>
              <a:gd name="connsiteX1302" fmla="*/ 1826990 w 9298618"/>
              <a:gd name="connsiteY1302" fmla="*/ 3150020 h 6856161"/>
              <a:gd name="connsiteX1303" fmla="*/ 1574988 w 9298618"/>
              <a:gd name="connsiteY1303" fmla="*/ 3150020 h 6856161"/>
              <a:gd name="connsiteX1304" fmla="*/ 1574988 w 9298618"/>
              <a:gd name="connsiteY1304" fmla="*/ 3402021 h 6856161"/>
              <a:gd name="connsiteX1305" fmla="*/ 1890012 w 9298618"/>
              <a:gd name="connsiteY1305" fmla="*/ 3402021 h 6856161"/>
              <a:gd name="connsiteX1306" fmla="*/ 2142013 w 9298618"/>
              <a:gd name="connsiteY1306" fmla="*/ 3402021 h 6856161"/>
              <a:gd name="connsiteX1307" fmla="*/ 2142013 w 9298618"/>
              <a:gd name="connsiteY1307" fmla="*/ 3150020 h 6856161"/>
              <a:gd name="connsiteX1308" fmla="*/ 1890012 w 9298618"/>
              <a:gd name="connsiteY1308" fmla="*/ 3150020 h 6856161"/>
              <a:gd name="connsiteX1309" fmla="*/ 1890012 w 9298618"/>
              <a:gd name="connsiteY1309" fmla="*/ 3402021 h 6856161"/>
              <a:gd name="connsiteX1310" fmla="*/ 2204992 w 9298618"/>
              <a:gd name="connsiteY1310" fmla="*/ 3402021 h 6856161"/>
              <a:gd name="connsiteX1311" fmla="*/ 2456994 w 9298618"/>
              <a:gd name="connsiteY1311" fmla="*/ 3402021 h 6856161"/>
              <a:gd name="connsiteX1312" fmla="*/ 2456994 w 9298618"/>
              <a:gd name="connsiteY1312" fmla="*/ 3150020 h 6856161"/>
              <a:gd name="connsiteX1313" fmla="*/ 2204992 w 9298618"/>
              <a:gd name="connsiteY1313" fmla="*/ 3150020 h 6856161"/>
              <a:gd name="connsiteX1314" fmla="*/ 2204992 w 9298618"/>
              <a:gd name="connsiteY1314" fmla="*/ 3402021 h 6856161"/>
              <a:gd name="connsiteX1315" fmla="*/ 2520016 w 9298618"/>
              <a:gd name="connsiteY1315" fmla="*/ 3402021 h 6856161"/>
              <a:gd name="connsiteX1316" fmla="*/ 2772017 w 9298618"/>
              <a:gd name="connsiteY1316" fmla="*/ 3402021 h 6856161"/>
              <a:gd name="connsiteX1317" fmla="*/ 2772017 w 9298618"/>
              <a:gd name="connsiteY1317" fmla="*/ 3150020 h 6856161"/>
              <a:gd name="connsiteX1318" fmla="*/ 2520016 w 9298618"/>
              <a:gd name="connsiteY1318" fmla="*/ 3150020 h 6856161"/>
              <a:gd name="connsiteX1319" fmla="*/ 2520016 w 9298618"/>
              <a:gd name="connsiteY1319" fmla="*/ 3402021 h 6856161"/>
              <a:gd name="connsiteX1320" fmla="*/ 2834996 w 9298618"/>
              <a:gd name="connsiteY1320" fmla="*/ 3402021 h 6856161"/>
              <a:gd name="connsiteX1321" fmla="*/ 3086998 w 9298618"/>
              <a:gd name="connsiteY1321" fmla="*/ 3402021 h 6856161"/>
              <a:gd name="connsiteX1322" fmla="*/ 3086998 w 9298618"/>
              <a:gd name="connsiteY1322" fmla="*/ 3150020 h 6856161"/>
              <a:gd name="connsiteX1323" fmla="*/ 2834996 w 9298618"/>
              <a:gd name="connsiteY1323" fmla="*/ 3150020 h 6856161"/>
              <a:gd name="connsiteX1324" fmla="*/ 2834996 w 9298618"/>
              <a:gd name="connsiteY1324" fmla="*/ 3402021 h 6856161"/>
              <a:gd name="connsiteX1325" fmla="*/ 3150020 w 9298618"/>
              <a:gd name="connsiteY1325" fmla="*/ 3402021 h 6856161"/>
              <a:gd name="connsiteX1326" fmla="*/ 3402021 w 9298618"/>
              <a:gd name="connsiteY1326" fmla="*/ 3402021 h 6856161"/>
              <a:gd name="connsiteX1327" fmla="*/ 3402021 w 9298618"/>
              <a:gd name="connsiteY1327" fmla="*/ 3150020 h 6856161"/>
              <a:gd name="connsiteX1328" fmla="*/ 3150020 w 9298618"/>
              <a:gd name="connsiteY1328" fmla="*/ 3150020 h 6856161"/>
              <a:gd name="connsiteX1329" fmla="*/ 3150020 w 9298618"/>
              <a:gd name="connsiteY1329" fmla="*/ 3402021 h 6856161"/>
              <a:gd name="connsiteX1330" fmla="*/ 3465000 w 9298618"/>
              <a:gd name="connsiteY1330" fmla="*/ 3402021 h 6856161"/>
              <a:gd name="connsiteX1331" fmla="*/ 3717002 w 9298618"/>
              <a:gd name="connsiteY1331" fmla="*/ 3402021 h 6856161"/>
              <a:gd name="connsiteX1332" fmla="*/ 3717002 w 9298618"/>
              <a:gd name="connsiteY1332" fmla="*/ 3150020 h 6856161"/>
              <a:gd name="connsiteX1333" fmla="*/ 3465000 w 9298618"/>
              <a:gd name="connsiteY1333" fmla="*/ 3150020 h 6856161"/>
              <a:gd name="connsiteX1334" fmla="*/ 3465000 w 9298618"/>
              <a:gd name="connsiteY1334" fmla="*/ 3402021 h 6856161"/>
              <a:gd name="connsiteX1335" fmla="*/ 3781990 w 9298618"/>
              <a:gd name="connsiteY1335" fmla="*/ 3400054 h 6856161"/>
              <a:gd name="connsiteX1336" fmla="*/ 4030058 w 9298618"/>
              <a:gd name="connsiteY1336" fmla="*/ 3400054 h 6856161"/>
              <a:gd name="connsiteX1337" fmla="*/ 4030058 w 9298618"/>
              <a:gd name="connsiteY1337" fmla="*/ 3151987 h 6856161"/>
              <a:gd name="connsiteX1338" fmla="*/ 3781990 w 9298618"/>
              <a:gd name="connsiteY1338" fmla="*/ 3151987 h 6856161"/>
              <a:gd name="connsiteX1339" fmla="*/ 3781990 w 9298618"/>
              <a:gd name="connsiteY1339" fmla="*/ 3400054 h 6856161"/>
              <a:gd name="connsiteX1340" fmla="*/ 4098980 w 9298618"/>
              <a:gd name="connsiteY1340" fmla="*/ 3398045 h 6856161"/>
              <a:gd name="connsiteX1341" fmla="*/ 4343072 w 9298618"/>
              <a:gd name="connsiteY1341" fmla="*/ 3398045 h 6856161"/>
              <a:gd name="connsiteX1342" fmla="*/ 4343072 w 9298618"/>
              <a:gd name="connsiteY1342" fmla="*/ 3153953 h 6856161"/>
              <a:gd name="connsiteX1343" fmla="*/ 4098980 w 9298618"/>
              <a:gd name="connsiteY1343" fmla="*/ 3153953 h 6856161"/>
              <a:gd name="connsiteX1344" fmla="*/ 4098980 w 9298618"/>
              <a:gd name="connsiteY1344" fmla="*/ 3398045 h 6856161"/>
              <a:gd name="connsiteX1345" fmla="*/ 4420374 w 9298618"/>
              <a:gd name="connsiteY1345" fmla="*/ 3391632 h 6856161"/>
              <a:gd name="connsiteX1346" fmla="*/ 4651639 w 9298618"/>
              <a:gd name="connsiteY1346" fmla="*/ 3391632 h 6856161"/>
              <a:gd name="connsiteX1347" fmla="*/ 4651639 w 9298618"/>
              <a:gd name="connsiteY1347" fmla="*/ 3160367 h 6856161"/>
              <a:gd name="connsiteX1348" fmla="*/ 4420374 w 9298618"/>
              <a:gd name="connsiteY1348" fmla="*/ 3160367 h 6856161"/>
              <a:gd name="connsiteX1349" fmla="*/ 4420374 w 9298618"/>
              <a:gd name="connsiteY1349" fmla="*/ 3391632 h 6856161"/>
              <a:gd name="connsiteX1350" fmla="*/ 4738348 w 9298618"/>
              <a:gd name="connsiteY1350" fmla="*/ 3388682 h 6856161"/>
              <a:gd name="connsiteX1351" fmla="*/ 4963670 w 9298618"/>
              <a:gd name="connsiteY1351" fmla="*/ 3388682 h 6856161"/>
              <a:gd name="connsiteX1352" fmla="*/ 4963670 w 9298618"/>
              <a:gd name="connsiteY1352" fmla="*/ 3163359 h 6856161"/>
              <a:gd name="connsiteX1353" fmla="*/ 4738348 w 9298618"/>
              <a:gd name="connsiteY1353" fmla="*/ 3163359 h 6856161"/>
              <a:gd name="connsiteX1354" fmla="*/ 4738348 w 9298618"/>
              <a:gd name="connsiteY1354" fmla="*/ 3388682 h 6856161"/>
              <a:gd name="connsiteX1355" fmla="*/ 5060255 w 9298618"/>
              <a:gd name="connsiteY1355" fmla="*/ 3381755 h 6856161"/>
              <a:gd name="connsiteX1356" fmla="*/ 5271724 w 9298618"/>
              <a:gd name="connsiteY1356" fmla="*/ 3381755 h 6856161"/>
              <a:gd name="connsiteX1357" fmla="*/ 5271724 w 9298618"/>
              <a:gd name="connsiteY1357" fmla="*/ 3170286 h 6856161"/>
              <a:gd name="connsiteX1358" fmla="*/ 5060255 w 9298618"/>
              <a:gd name="connsiteY1358" fmla="*/ 3170286 h 6856161"/>
              <a:gd name="connsiteX1359" fmla="*/ 5060255 w 9298618"/>
              <a:gd name="connsiteY1359" fmla="*/ 3381755 h 6856161"/>
              <a:gd name="connsiteX1360" fmla="*/ 5380708 w 9298618"/>
              <a:gd name="connsiteY1360" fmla="*/ 3376325 h 6856161"/>
              <a:gd name="connsiteX1361" fmla="*/ 5581318 w 9298618"/>
              <a:gd name="connsiteY1361" fmla="*/ 3376325 h 6856161"/>
              <a:gd name="connsiteX1362" fmla="*/ 5581318 w 9298618"/>
              <a:gd name="connsiteY1362" fmla="*/ 3175716 h 6856161"/>
              <a:gd name="connsiteX1363" fmla="*/ 5380708 w 9298618"/>
              <a:gd name="connsiteY1363" fmla="*/ 3175716 h 6856161"/>
              <a:gd name="connsiteX1364" fmla="*/ 5380708 w 9298618"/>
              <a:gd name="connsiteY1364" fmla="*/ 3376325 h 6856161"/>
              <a:gd name="connsiteX1365" fmla="*/ 5698168 w 9298618"/>
              <a:gd name="connsiteY1365" fmla="*/ 3373845 h 6856161"/>
              <a:gd name="connsiteX1366" fmla="*/ 5893861 w 9298618"/>
              <a:gd name="connsiteY1366" fmla="*/ 3373845 h 6856161"/>
              <a:gd name="connsiteX1367" fmla="*/ 5893861 w 9298618"/>
              <a:gd name="connsiteY1367" fmla="*/ 3178153 h 6856161"/>
              <a:gd name="connsiteX1368" fmla="*/ 5698168 w 9298618"/>
              <a:gd name="connsiteY1368" fmla="*/ 3178153 h 6856161"/>
              <a:gd name="connsiteX1369" fmla="*/ 5698168 w 9298618"/>
              <a:gd name="connsiteY1369" fmla="*/ 3373845 h 6856161"/>
              <a:gd name="connsiteX1370" fmla="*/ 6016655 w 9298618"/>
              <a:gd name="connsiteY1370" fmla="*/ 3370382 h 6856161"/>
              <a:gd name="connsiteX1371" fmla="*/ 6205421 w 9298618"/>
              <a:gd name="connsiteY1371" fmla="*/ 3370382 h 6856161"/>
              <a:gd name="connsiteX1372" fmla="*/ 6205421 w 9298618"/>
              <a:gd name="connsiteY1372" fmla="*/ 3181616 h 6856161"/>
              <a:gd name="connsiteX1373" fmla="*/ 6016655 w 9298618"/>
              <a:gd name="connsiteY1373" fmla="*/ 3181616 h 6856161"/>
              <a:gd name="connsiteX1374" fmla="*/ 6016655 w 9298618"/>
              <a:gd name="connsiteY1374" fmla="*/ 3370382 h 6856161"/>
              <a:gd name="connsiteX1375" fmla="*/ 6333602 w 9298618"/>
              <a:gd name="connsiteY1375" fmla="*/ 3368415 h 6856161"/>
              <a:gd name="connsiteX1376" fmla="*/ 6518392 w 9298618"/>
              <a:gd name="connsiteY1376" fmla="*/ 3368415 h 6856161"/>
              <a:gd name="connsiteX1377" fmla="*/ 6518392 w 9298618"/>
              <a:gd name="connsiteY1377" fmla="*/ 3183626 h 6856161"/>
              <a:gd name="connsiteX1378" fmla="*/ 6333602 w 9298618"/>
              <a:gd name="connsiteY1378" fmla="*/ 3183626 h 6856161"/>
              <a:gd name="connsiteX1379" fmla="*/ 6333602 w 9298618"/>
              <a:gd name="connsiteY1379" fmla="*/ 3368415 h 6856161"/>
              <a:gd name="connsiteX1380" fmla="*/ 6652089 w 9298618"/>
              <a:gd name="connsiteY1380" fmla="*/ 3364952 h 6856161"/>
              <a:gd name="connsiteX1381" fmla="*/ 6829952 w 9298618"/>
              <a:gd name="connsiteY1381" fmla="*/ 3364952 h 6856161"/>
              <a:gd name="connsiteX1382" fmla="*/ 6829952 w 9298618"/>
              <a:gd name="connsiteY1382" fmla="*/ 3187089 h 6856161"/>
              <a:gd name="connsiteX1383" fmla="*/ 6652089 w 9298618"/>
              <a:gd name="connsiteY1383" fmla="*/ 3187089 h 6856161"/>
              <a:gd name="connsiteX1384" fmla="*/ 6652089 w 9298618"/>
              <a:gd name="connsiteY1384" fmla="*/ 3364952 h 6856161"/>
              <a:gd name="connsiteX1385" fmla="*/ 6968566 w 9298618"/>
              <a:gd name="connsiteY1385" fmla="*/ 3363456 h 6856161"/>
              <a:gd name="connsiteX1386" fmla="*/ 7143479 w 9298618"/>
              <a:gd name="connsiteY1386" fmla="*/ 3363456 h 6856161"/>
              <a:gd name="connsiteX1387" fmla="*/ 7143479 w 9298618"/>
              <a:gd name="connsiteY1387" fmla="*/ 3188543 h 6856161"/>
              <a:gd name="connsiteX1388" fmla="*/ 6968566 w 9298618"/>
              <a:gd name="connsiteY1388" fmla="*/ 3188543 h 6856161"/>
              <a:gd name="connsiteX1389" fmla="*/ 6968566 w 9298618"/>
              <a:gd name="connsiteY1389" fmla="*/ 3363456 h 6856161"/>
              <a:gd name="connsiteX1390" fmla="*/ 7289020 w 9298618"/>
              <a:gd name="connsiteY1390" fmla="*/ 3358026 h 6856161"/>
              <a:gd name="connsiteX1391" fmla="*/ 7453073 w 9298618"/>
              <a:gd name="connsiteY1391" fmla="*/ 3358026 h 6856161"/>
              <a:gd name="connsiteX1392" fmla="*/ 7453073 w 9298618"/>
              <a:gd name="connsiteY1392" fmla="*/ 3193973 h 6856161"/>
              <a:gd name="connsiteX1393" fmla="*/ 7289020 w 9298618"/>
              <a:gd name="connsiteY1393" fmla="*/ 3193973 h 6856161"/>
              <a:gd name="connsiteX1394" fmla="*/ 7289020 w 9298618"/>
              <a:gd name="connsiteY1394" fmla="*/ 3358026 h 6856161"/>
              <a:gd name="connsiteX1395" fmla="*/ 7607463 w 9298618"/>
              <a:gd name="connsiteY1395" fmla="*/ 3354563 h 6856161"/>
              <a:gd name="connsiteX1396" fmla="*/ 7764590 w 9298618"/>
              <a:gd name="connsiteY1396" fmla="*/ 3354563 h 6856161"/>
              <a:gd name="connsiteX1397" fmla="*/ 7764590 w 9298618"/>
              <a:gd name="connsiteY1397" fmla="*/ 3197436 h 6856161"/>
              <a:gd name="connsiteX1398" fmla="*/ 7607463 w 9298618"/>
              <a:gd name="connsiteY1398" fmla="*/ 3197436 h 6856161"/>
              <a:gd name="connsiteX1399" fmla="*/ 7607463 w 9298618"/>
              <a:gd name="connsiteY1399" fmla="*/ 3354563 h 6856161"/>
              <a:gd name="connsiteX1400" fmla="*/ 8249823 w 9298618"/>
              <a:gd name="connsiteY1400" fmla="*/ 3342206 h 6856161"/>
              <a:gd name="connsiteX1401" fmla="*/ 8382237 w 9298618"/>
              <a:gd name="connsiteY1401" fmla="*/ 3342206 h 6856161"/>
              <a:gd name="connsiteX1402" fmla="*/ 8382237 w 9298618"/>
              <a:gd name="connsiteY1402" fmla="*/ 3209792 h 6856161"/>
              <a:gd name="connsiteX1403" fmla="*/ 8249823 w 9298618"/>
              <a:gd name="connsiteY1403" fmla="*/ 3209792 h 6856161"/>
              <a:gd name="connsiteX1404" fmla="*/ 8249823 w 9298618"/>
              <a:gd name="connsiteY1404" fmla="*/ 3342206 h 6856161"/>
              <a:gd name="connsiteX1405" fmla="*/ 8904539 w 9298618"/>
              <a:gd name="connsiteY1405" fmla="*/ 3317536 h 6856161"/>
              <a:gd name="connsiteX1406" fmla="*/ 8987571 w 9298618"/>
              <a:gd name="connsiteY1406" fmla="*/ 3317536 h 6856161"/>
              <a:gd name="connsiteX1407" fmla="*/ 8987571 w 9298618"/>
              <a:gd name="connsiteY1407" fmla="*/ 3234505 h 6856161"/>
              <a:gd name="connsiteX1408" fmla="*/ 8904539 w 9298618"/>
              <a:gd name="connsiteY1408" fmla="*/ 3234505 h 6856161"/>
              <a:gd name="connsiteX1409" fmla="*/ 8904539 w 9298618"/>
              <a:gd name="connsiteY1409" fmla="*/ 3317536 h 6856161"/>
              <a:gd name="connsiteX1410" fmla="*/ 0 w 9298618"/>
              <a:gd name="connsiteY1410" fmla="*/ 3717002 h 6856161"/>
              <a:gd name="connsiteX1411" fmla="*/ 252002 w 9298618"/>
              <a:gd name="connsiteY1411" fmla="*/ 3717002 h 6856161"/>
              <a:gd name="connsiteX1412" fmla="*/ 252002 w 9298618"/>
              <a:gd name="connsiteY1412" fmla="*/ 3465000 h 6856161"/>
              <a:gd name="connsiteX1413" fmla="*/ 0 w 9298618"/>
              <a:gd name="connsiteY1413" fmla="*/ 3465000 h 6856161"/>
              <a:gd name="connsiteX1414" fmla="*/ 0 w 9298618"/>
              <a:gd name="connsiteY1414" fmla="*/ 3717002 h 6856161"/>
              <a:gd name="connsiteX1415" fmla="*/ 315023 w 9298618"/>
              <a:gd name="connsiteY1415" fmla="*/ 3717002 h 6856161"/>
              <a:gd name="connsiteX1416" fmla="*/ 567025 w 9298618"/>
              <a:gd name="connsiteY1416" fmla="*/ 3717002 h 6856161"/>
              <a:gd name="connsiteX1417" fmla="*/ 567025 w 9298618"/>
              <a:gd name="connsiteY1417" fmla="*/ 3465000 h 6856161"/>
              <a:gd name="connsiteX1418" fmla="*/ 315023 w 9298618"/>
              <a:gd name="connsiteY1418" fmla="*/ 3465000 h 6856161"/>
              <a:gd name="connsiteX1419" fmla="*/ 315023 w 9298618"/>
              <a:gd name="connsiteY1419" fmla="*/ 3717002 h 6856161"/>
              <a:gd name="connsiteX1420" fmla="*/ 630004 w 9298618"/>
              <a:gd name="connsiteY1420" fmla="*/ 3717002 h 6856161"/>
              <a:gd name="connsiteX1421" fmla="*/ 882005 w 9298618"/>
              <a:gd name="connsiteY1421" fmla="*/ 3717002 h 6856161"/>
              <a:gd name="connsiteX1422" fmla="*/ 882005 w 9298618"/>
              <a:gd name="connsiteY1422" fmla="*/ 3465000 h 6856161"/>
              <a:gd name="connsiteX1423" fmla="*/ 630004 w 9298618"/>
              <a:gd name="connsiteY1423" fmla="*/ 3465000 h 6856161"/>
              <a:gd name="connsiteX1424" fmla="*/ 630004 w 9298618"/>
              <a:gd name="connsiteY1424" fmla="*/ 3717002 h 6856161"/>
              <a:gd name="connsiteX1425" fmla="*/ 944985 w 9298618"/>
              <a:gd name="connsiteY1425" fmla="*/ 3717002 h 6856161"/>
              <a:gd name="connsiteX1426" fmla="*/ 1196986 w 9298618"/>
              <a:gd name="connsiteY1426" fmla="*/ 3717002 h 6856161"/>
              <a:gd name="connsiteX1427" fmla="*/ 1196986 w 9298618"/>
              <a:gd name="connsiteY1427" fmla="*/ 3465000 h 6856161"/>
              <a:gd name="connsiteX1428" fmla="*/ 944985 w 9298618"/>
              <a:gd name="connsiteY1428" fmla="*/ 3465000 h 6856161"/>
              <a:gd name="connsiteX1429" fmla="*/ 944985 w 9298618"/>
              <a:gd name="connsiteY1429" fmla="*/ 3717002 h 6856161"/>
              <a:gd name="connsiteX1430" fmla="*/ 1260008 w 9298618"/>
              <a:gd name="connsiteY1430" fmla="*/ 3717002 h 6856161"/>
              <a:gd name="connsiteX1431" fmla="*/ 1512009 w 9298618"/>
              <a:gd name="connsiteY1431" fmla="*/ 3717002 h 6856161"/>
              <a:gd name="connsiteX1432" fmla="*/ 1512009 w 9298618"/>
              <a:gd name="connsiteY1432" fmla="*/ 3465000 h 6856161"/>
              <a:gd name="connsiteX1433" fmla="*/ 1260008 w 9298618"/>
              <a:gd name="connsiteY1433" fmla="*/ 3465000 h 6856161"/>
              <a:gd name="connsiteX1434" fmla="*/ 1260008 w 9298618"/>
              <a:gd name="connsiteY1434" fmla="*/ 3717002 h 6856161"/>
              <a:gd name="connsiteX1435" fmla="*/ 1574988 w 9298618"/>
              <a:gd name="connsiteY1435" fmla="*/ 3717002 h 6856161"/>
              <a:gd name="connsiteX1436" fmla="*/ 1826990 w 9298618"/>
              <a:gd name="connsiteY1436" fmla="*/ 3717002 h 6856161"/>
              <a:gd name="connsiteX1437" fmla="*/ 1826990 w 9298618"/>
              <a:gd name="connsiteY1437" fmla="*/ 3465000 h 6856161"/>
              <a:gd name="connsiteX1438" fmla="*/ 1574988 w 9298618"/>
              <a:gd name="connsiteY1438" fmla="*/ 3465000 h 6856161"/>
              <a:gd name="connsiteX1439" fmla="*/ 1574988 w 9298618"/>
              <a:gd name="connsiteY1439" fmla="*/ 3717002 h 6856161"/>
              <a:gd name="connsiteX1440" fmla="*/ 1890012 w 9298618"/>
              <a:gd name="connsiteY1440" fmla="*/ 3717002 h 6856161"/>
              <a:gd name="connsiteX1441" fmla="*/ 2142013 w 9298618"/>
              <a:gd name="connsiteY1441" fmla="*/ 3717002 h 6856161"/>
              <a:gd name="connsiteX1442" fmla="*/ 2142013 w 9298618"/>
              <a:gd name="connsiteY1442" fmla="*/ 3465000 h 6856161"/>
              <a:gd name="connsiteX1443" fmla="*/ 1890012 w 9298618"/>
              <a:gd name="connsiteY1443" fmla="*/ 3465000 h 6856161"/>
              <a:gd name="connsiteX1444" fmla="*/ 1890012 w 9298618"/>
              <a:gd name="connsiteY1444" fmla="*/ 3717002 h 6856161"/>
              <a:gd name="connsiteX1445" fmla="*/ 2204992 w 9298618"/>
              <a:gd name="connsiteY1445" fmla="*/ 3717002 h 6856161"/>
              <a:gd name="connsiteX1446" fmla="*/ 2456994 w 9298618"/>
              <a:gd name="connsiteY1446" fmla="*/ 3717002 h 6856161"/>
              <a:gd name="connsiteX1447" fmla="*/ 2456994 w 9298618"/>
              <a:gd name="connsiteY1447" fmla="*/ 3465000 h 6856161"/>
              <a:gd name="connsiteX1448" fmla="*/ 2204992 w 9298618"/>
              <a:gd name="connsiteY1448" fmla="*/ 3465000 h 6856161"/>
              <a:gd name="connsiteX1449" fmla="*/ 2204992 w 9298618"/>
              <a:gd name="connsiteY1449" fmla="*/ 3717002 h 6856161"/>
              <a:gd name="connsiteX1450" fmla="*/ 2520016 w 9298618"/>
              <a:gd name="connsiteY1450" fmla="*/ 3717002 h 6856161"/>
              <a:gd name="connsiteX1451" fmla="*/ 2772017 w 9298618"/>
              <a:gd name="connsiteY1451" fmla="*/ 3717002 h 6856161"/>
              <a:gd name="connsiteX1452" fmla="*/ 2772017 w 9298618"/>
              <a:gd name="connsiteY1452" fmla="*/ 3465000 h 6856161"/>
              <a:gd name="connsiteX1453" fmla="*/ 2520016 w 9298618"/>
              <a:gd name="connsiteY1453" fmla="*/ 3465000 h 6856161"/>
              <a:gd name="connsiteX1454" fmla="*/ 2520016 w 9298618"/>
              <a:gd name="connsiteY1454" fmla="*/ 3717002 h 6856161"/>
              <a:gd name="connsiteX1455" fmla="*/ 2834996 w 9298618"/>
              <a:gd name="connsiteY1455" fmla="*/ 3717002 h 6856161"/>
              <a:gd name="connsiteX1456" fmla="*/ 3086998 w 9298618"/>
              <a:gd name="connsiteY1456" fmla="*/ 3717002 h 6856161"/>
              <a:gd name="connsiteX1457" fmla="*/ 3086998 w 9298618"/>
              <a:gd name="connsiteY1457" fmla="*/ 3465000 h 6856161"/>
              <a:gd name="connsiteX1458" fmla="*/ 2834996 w 9298618"/>
              <a:gd name="connsiteY1458" fmla="*/ 3465000 h 6856161"/>
              <a:gd name="connsiteX1459" fmla="*/ 2834996 w 9298618"/>
              <a:gd name="connsiteY1459" fmla="*/ 3717002 h 6856161"/>
              <a:gd name="connsiteX1460" fmla="*/ 3150020 w 9298618"/>
              <a:gd name="connsiteY1460" fmla="*/ 3717002 h 6856161"/>
              <a:gd name="connsiteX1461" fmla="*/ 3402021 w 9298618"/>
              <a:gd name="connsiteY1461" fmla="*/ 3717002 h 6856161"/>
              <a:gd name="connsiteX1462" fmla="*/ 3402021 w 9298618"/>
              <a:gd name="connsiteY1462" fmla="*/ 3465000 h 6856161"/>
              <a:gd name="connsiteX1463" fmla="*/ 3150020 w 9298618"/>
              <a:gd name="connsiteY1463" fmla="*/ 3465000 h 6856161"/>
              <a:gd name="connsiteX1464" fmla="*/ 3150020 w 9298618"/>
              <a:gd name="connsiteY1464" fmla="*/ 3717002 h 6856161"/>
              <a:gd name="connsiteX1465" fmla="*/ 3465000 w 9298618"/>
              <a:gd name="connsiteY1465" fmla="*/ 3717002 h 6856161"/>
              <a:gd name="connsiteX1466" fmla="*/ 3717002 w 9298618"/>
              <a:gd name="connsiteY1466" fmla="*/ 3717002 h 6856161"/>
              <a:gd name="connsiteX1467" fmla="*/ 3717002 w 9298618"/>
              <a:gd name="connsiteY1467" fmla="*/ 3465000 h 6856161"/>
              <a:gd name="connsiteX1468" fmla="*/ 3465000 w 9298618"/>
              <a:gd name="connsiteY1468" fmla="*/ 3465000 h 6856161"/>
              <a:gd name="connsiteX1469" fmla="*/ 3465000 w 9298618"/>
              <a:gd name="connsiteY1469" fmla="*/ 3717002 h 6856161"/>
              <a:gd name="connsiteX1470" fmla="*/ 3781990 w 9298618"/>
              <a:gd name="connsiteY1470" fmla="*/ 3715035 h 6856161"/>
              <a:gd name="connsiteX1471" fmla="*/ 4030058 w 9298618"/>
              <a:gd name="connsiteY1471" fmla="*/ 3715035 h 6856161"/>
              <a:gd name="connsiteX1472" fmla="*/ 4030058 w 9298618"/>
              <a:gd name="connsiteY1472" fmla="*/ 3466967 h 6856161"/>
              <a:gd name="connsiteX1473" fmla="*/ 3781990 w 9298618"/>
              <a:gd name="connsiteY1473" fmla="*/ 3466967 h 6856161"/>
              <a:gd name="connsiteX1474" fmla="*/ 3781990 w 9298618"/>
              <a:gd name="connsiteY1474" fmla="*/ 3715035 h 6856161"/>
              <a:gd name="connsiteX1475" fmla="*/ 4099964 w 9298618"/>
              <a:gd name="connsiteY1475" fmla="*/ 3712085 h 6856161"/>
              <a:gd name="connsiteX1476" fmla="*/ 4342089 w 9298618"/>
              <a:gd name="connsiteY1476" fmla="*/ 3712085 h 6856161"/>
              <a:gd name="connsiteX1477" fmla="*/ 4342089 w 9298618"/>
              <a:gd name="connsiteY1477" fmla="*/ 3469960 h 6856161"/>
              <a:gd name="connsiteX1478" fmla="*/ 4099964 w 9298618"/>
              <a:gd name="connsiteY1478" fmla="*/ 3469960 h 6856161"/>
              <a:gd name="connsiteX1479" fmla="*/ 4099964 w 9298618"/>
              <a:gd name="connsiteY1479" fmla="*/ 3712085 h 6856161"/>
              <a:gd name="connsiteX1480" fmla="*/ 4421400 w 9298618"/>
              <a:gd name="connsiteY1480" fmla="*/ 3705629 h 6856161"/>
              <a:gd name="connsiteX1481" fmla="*/ 4650656 w 9298618"/>
              <a:gd name="connsiteY1481" fmla="*/ 3705629 h 6856161"/>
              <a:gd name="connsiteX1482" fmla="*/ 4650656 w 9298618"/>
              <a:gd name="connsiteY1482" fmla="*/ 3476373 h 6856161"/>
              <a:gd name="connsiteX1483" fmla="*/ 4421400 w 9298618"/>
              <a:gd name="connsiteY1483" fmla="*/ 3476373 h 6856161"/>
              <a:gd name="connsiteX1484" fmla="*/ 4421400 w 9298618"/>
              <a:gd name="connsiteY1484" fmla="*/ 3705629 h 6856161"/>
              <a:gd name="connsiteX1485" fmla="*/ 4739844 w 9298618"/>
              <a:gd name="connsiteY1485" fmla="*/ 3702209 h 6856161"/>
              <a:gd name="connsiteX1486" fmla="*/ 4962216 w 9298618"/>
              <a:gd name="connsiteY1486" fmla="*/ 3702209 h 6856161"/>
              <a:gd name="connsiteX1487" fmla="*/ 4962216 w 9298618"/>
              <a:gd name="connsiteY1487" fmla="*/ 3479837 h 6856161"/>
              <a:gd name="connsiteX1488" fmla="*/ 4739844 w 9298618"/>
              <a:gd name="connsiteY1488" fmla="*/ 3479837 h 6856161"/>
              <a:gd name="connsiteX1489" fmla="*/ 4739844 w 9298618"/>
              <a:gd name="connsiteY1489" fmla="*/ 3702209 h 6856161"/>
              <a:gd name="connsiteX1490" fmla="*/ 5061281 w 9298618"/>
              <a:gd name="connsiteY1490" fmla="*/ 3695752 h 6856161"/>
              <a:gd name="connsiteX1491" fmla="*/ 5270784 w 9298618"/>
              <a:gd name="connsiteY1491" fmla="*/ 3695752 h 6856161"/>
              <a:gd name="connsiteX1492" fmla="*/ 5270784 w 9298618"/>
              <a:gd name="connsiteY1492" fmla="*/ 3486250 h 6856161"/>
              <a:gd name="connsiteX1493" fmla="*/ 5061281 w 9298618"/>
              <a:gd name="connsiteY1493" fmla="*/ 3486250 h 6856161"/>
              <a:gd name="connsiteX1494" fmla="*/ 5061281 w 9298618"/>
              <a:gd name="connsiteY1494" fmla="*/ 3695752 h 6856161"/>
              <a:gd name="connsiteX1495" fmla="*/ 5382204 w 9298618"/>
              <a:gd name="connsiteY1495" fmla="*/ 3689852 h 6856161"/>
              <a:gd name="connsiteX1496" fmla="*/ 5579864 w 9298618"/>
              <a:gd name="connsiteY1496" fmla="*/ 3689852 h 6856161"/>
              <a:gd name="connsiteX1497" fmla="*/ 5579864 w 9298618"/>
              <a:gd name="connsiteY1497" fmla="*/ 3492193 h 6856161"/>
              <a:gd name="connsiteX1498" fmla="*/ 5382204 w 9298618"/>
              <a:gd name="connsiteY1498" fmla="*/ 3492193 h 6856161"/>
              <a:gd name="connsiteX1499" fmla="*/ 5382204 w 9298618"/>
              <a:gd name="connsiteY1499" fmla="*/ 3689852 h 6856161"/>
              <a:gd name="connsiteX1500" fmla="*/ 5699152 w 9298618"/>
              <a:gd name="connsiteY1500" fmla="*/ 3687842 h 6856161"/>
              <a:gd name="connsiteX1501" fmla="*/ 5892835 w 9298618"/>
              <a:gd name="connsiteY1501" fmla="*/ 3687842 h 6856161"/>
              <a:gd name="connsiteX1502" fmla="*/ 5892835 w 9298618"/>
              <a:gd name="connsiteY1502" fmla="*/ 3494160 h 6856161"/>
              <a:gd name="connsiteX1503" fmla="*/ 5699152 w 9298618"/>
              <a:gd name="connsiteY1503" fmla="*/ 3494160 h 6856161"/>
              <a:gd name="connsiteX1504" fmla="*/ 5699152 w 9298618"/>
              <a:gd name="connsiteY1504" fmla="*/ 3687842 h 6856161"/>
              <a:gd name="connsiteX1505" fmla="*/ 6334628 w 9298618"/>
              <a:gd name="connsiteY1505" fmla="*/ 3682413 h 6856161"/>
              <a:gd name="connsiteX1506" fmla="*/ 6517451 w 9298618"/>
              <a:gd name="connsiteY1506" fmla="*/ 3682413 h 6856161"/>
              <a:gd name="connsiteX1507" fmla="*/ 6517451 w 9298618"/>
              <a:gd name="connsiteY1507" fmla="*/ 3499590 h 6856161"/>
              <a:gd name="connsiteX1508" fmla="*/ 6334628 w 9298618"/>
              <a:gd name="connsiteY1508" fmla="*/ 3499590 h 6856161"/>
              <a:gd name="connsiteX1509" fmla="*/ 6334628 w 9298618"/>
              <a:gd name="connsiteY1509" fmla="*/ 3682413 h 6856161"/>
              <a:gd name="connsiteX1510" fmla="*/ 6970532 w 9298618"/>
              <a:gd name="connsiteY1510" fmla="*/ 3676512 h 6856161"/>
              <a:gd name="connsiteX1511" fmla="*/ 7141513 w 9298618"/>
              <a:gd name="connsiteY1511" fmla="*/ 3676512 h 6856161"/>
              <a:gd name="connsiteX1512" fmla="*/ 7141513 w 9298618"/>
              <a:gd name="connsiteY1512" fmla="*/ 3505533 h 6856161"/>
              <a:gd name="connsiteX1513" fmla="*/ 6970532 w 9298618"/>
              <a:gd name="connsiteY1513" fmla="*/ 3505533 h 6856161"/>
              <a:gd name="connsiteX1514" fmla="*/ 6970532 w 9298618"/>
              <a:gd name="connsiteY1514" fmla="*/ 3676512 h 6856161"/>
              <a:gd name="connsiteX1515" fmla="*/ 7609943 w 9298618"/>
              <a:gd name="connsiteY1515" fmla="*/ 3667106 h 6856161"/>
              <a:gd name="connsiteX1516" fmla="*/ 7762153 w 9298618"/>
              <a:gd name="connsiteY1516" fmla="*/ 3667106 h 6856161"/>
              <a:gd name="connsiteX1517" fmla="*/ 7762153 w 9298618"/>
              <a:gd name="connsiteY1517" fmla="*/ 3514896 h 6856161"/>
              <a:gd name="connsiteX1518" fmla="*/ 7609943 w 9298618"/>
              <a:gd name="connsiteY1518" fmla="*/ 3514896 h 6856161"/>
              <a:gd name="connsiteX1519" fmla="*/ 7609943 w 9298618"/>
              <a:gd name="connsiteY1519" fmla="*/ 3667106 h 6856161"/>
              <a:gd name="connsiteX1520" fmla="*/ 8251790 w 9298618"/>
              <a:gd name="connsiteY1520" fmla="*/ 3655263 h 6856161"/>
              <a:gd name="connsiteX1521" fmla="*/ 8380271 w 9298618"/>
              <a:gd name="connsiteY1521" fmla="*/ 3655263 h 6856161"/>
              <a:gd name="connsiteX1522" fmla="*/ 8380271 w 9298618"/>
              <a:gd name="connsiteY1522" fmla="*/ 3526782 h 6856161"/>
              <a:gd name="connsiteX1523" fmla="*/ 8251790 w 9298618"/>
              <a:gd name="connsiteY1523" fmla="*/ 3526782 h 6856161"/>
              <a:gd name="connsiteX1524" fmla="*/ 8251790 w 9298618"/>
              <a:gd name="connsiteY1524" fmla="*/ 3655263 h 6856161"/>
              <a:gd name="connsiteX1525" fmla="*/ 0 w 9298618"/>
              <a:gd name="connsiteY1525" fmla="*/ 4032025 h 6856161"/>
              <a:gd name="connsiteX1526" fmla="*/ 252002 w 9298618"/>
              <a:gd name="connsiteY1526" fmla="*/ 4032025 h 6856161"/>
              <a:gd name="connsiteX1527" fmla="*/ 252002 w 9298618"/>
              <a:gd name="connsiteY1527" fmla="*/ 3780024 h 6856161"/>
              <a:gd name="connsiteX1528" fmla="*/ 0 w 9298618"/>
              <a:gd name="connsiteY1528" fmla="*/ 3780024 h 6856161"/>
              <a:gd name="connsiteX1529" fmla="*/ 0 w 9298618"/>
              <a:gd name="connsiteY1529" fmla="*/ 4032025 h 6856161"/>
              <a:gd name="connsiteX1530" fmla="*/ 315023 w 9298618"/>
              <a:gd name="connsiteY1530" fmla="*/ 4032025 h 6856161"/>
              <a:gd name="connsiteX1531" fmla="*/ 567025 w 9298618"/>
              <a:gd name="connsiteY1531" fmla="*/ 4032025 h 6856161"/>
              <a:gd name="connsiteX1532" fmla="*/ 567025 w 9298618"/>
              <a:gd name="connsiteY1532" fmla="*/ 3780024 h 6856161"/>
              <a:gd name="connsiteX1533" fmla="*/ 315023 w 9298618"/>
              <a:gd name="connsiteY1533" fmla="*/ 3780024 h 6856161"/>
              <a:gd name="connsiteX1534" fmla="*/ 315023 w 9298618"/>
              <a:gd name="connsiteY1534" fmla="*/ 4032025 h 6856161"/>
              <a:gd name="connsiteX1535" fmla="*/ 630004 w 9298618"/>
              <a:gd name="connsiteY1535" fmla="*/ 4032025 h 6856161"/>
              <a:gd name="connsiteX1536" fmla="*/ 882005 w 9298618"/>
              <a:gd name="connsiteY1536" fmla="*/ 4032025 h 6856161"/>
              <a:gd name="connsiteX1537" fmla="*/ 882005 w 9298618"/>
              <a:gd name="connsiteY1537" fmla="*/ 3780024 h 6856161"/>
              <a:gd name="connsiteX1538" fmla="*/ 630004 w 9298618"/>
              <a:gd name="connsiteY1538" fmla="*/ 3780024 h 6856161"/>
              <a:gd name="connsiteX1539" fmla="*/ 630004 w 9298618"/>
              <a:gd name="connsiteY1539" fmla="*/ 4032025 h 6856161"/>
              <a:gd name="connsiteX1540" fmla="*/ 944985 w 9298618"/>
              <a:gd name="connsiteY1540" fmla="*/ 4032025 h 6856161"/>
              <a:gd name="connsiteX1541" fmla="*/ 1196986 w 9298618"/>
              <a:gd name="connsiteY1541" fmla="*/ 4032025 h 6856161"/>
              <a:gd name="connsiteX1542" fmla="*/ 1196986 w 9298618"/>
              <a:gd name="connsiteY1542" fmla="*/ 3780024 h 6856161"/>
              <a:gd name="connsiteX1543" fmla="*/ 944985 w 9298618"/>
              <a:gd name="connsiteY1543" fmla="*/ 3780024 h 6856161"/>
              <a:gd name="connsiteX1544" fmla="*/ 944985 w 9298618"/>
              <a:gd name="connsiteY1544" fmla="*/ 4032025 h 6856161"/>
              <a:gd name="connsiteX1545" fmla="*/ 1260008 w 9298618"/>
              <a:gd name="connsiteY1545" fmla="*/ 4032025 h 6856161"/>
              <a:gd name="connsiteX1546" fmla="*/ 1512009 w 9298618"/>
              <a:gd name="connsiteY1546" fmla="*/ 4032025 h 6856161"/>
              <a:gd name="connsiteX1547" fmla="*/ 1512009 w 9298618"/>
              <a:gd name="connsiteY1547" fmla="*/ 3780024 h 6856161"/>
              <a:gd name="connsiteX1548" fmla="*/ 1260008 w 9298618"/>
              <a:gd name="connsiteY1548" fmla="*/ 3780024 h 6856161"/>
              <a:gd name="connsiteX1549" fmla="*/ 1260008 w 9298618"/>
              <a:gd name="connsiteY1549" fmla="*/ 4032025 h 6856161"/>
              <a:gd name="connsiteX1550" fmla="*/ 1574988 w 9298618"/>
              <a:gd name="connsiteY1550" fmla="*/ 4032025 h 6856161"/>
              <a:gd name="connsiteX1551" fmla="*/ 1826990 w 9298618"/>
              <a:gd name="connsiteY1551" fmla="*/ 4032025 h 6856161"/>
              <a:gd name="connsiteX1552" fmla="*/ 1826990 w 9298618"/>
              <a:gd name="connsiteY1552" fmla="*/ 3780024 h 6856161"/>
              <a:gd name="connsiteX1553" fmla="*/ 1574988 w 9298618"/>
              <a:gd name="connsiteY1553" fmla="*/ 3780024 h 6856161"/>
              <a:gd name="connsiteX1554" fmla="*/ 1574988 w 9298618"/>
              <a:gd name="connsiteY1554" fmla="*/ 4032025 h 6856161"/>
              <a:gd name="connsiteX1555" fmla="*/ 1890012 w 9298618"/>
              <a:gd name="connsiteY1555" fmla="*/ 4032025 h 6856161"/>
              <a:gd name="connsiteX1556" fmla="*/ 2142013 w 9298618"/>
              <a:gd name="connsiteY1556" fmla="*/ 4032025 h 6856161"/>
              <a:gd name="connsiteX1557" fmla="*/ 2142013 w 9298618"/>
              <a:gd name="connsiteY1557" fmla="*/ 3780024 h 6856161"/>
              <a:gd name="connsiteX1558" fmla="*/ 1890012 w 9298618"/>
              <a:gd name="connsiteY1558" fmla="*/ 3780024 h 6856161"/>
              <a:gd name="connsiteX1559" fmla="*/ 1890012 w 9298618"/>
              <a:gd name="connsiteY1559" fmla="*/ 4032025 h 6856161"/>
              <a:gd name="connsiteX1560" fmla="*/ 2204992 w 9298618"/>
              <a:gd name="connsiteY1560" fmla="*/ 4032025 h 6856161"/>
              <a:gd name="connsiteX1561" fmla="*/ 2456994 w 9298618"/>
              <a:gd name="connsiteY1561" fmla="*/ 4032025 h 6856161"/>
              <a:gd name="connsiteX1562" fmla="*/ 2456994 w 9298618"/>
              <a:gd name="connsiteY1562" fmla="*/ 3780024 h 6856161"/>
              <a:gd name="connsiteX1563" fmla="*/ 2204992 w 9298618"/>
              <a:gd name="connsiteY1563" fmla="*/ 3780024 h 6856161"/>
              <a:gd name="connsiteX1564" fmla="*/ 2204992 w 9298618"/>
              <a:gd name="connsiteY1564" fmla="*/ 4032025 h 6856161"/>
              <a:gd name="connsiteX1565" fmla="*/ 2520016 w 9298618"/>
              <a:gd name="connsiteY1565" fmla="*/ 4032025 h 6856161"/>
              <a:gd name="connsiteX1566" fmla="*/ 2772017 w 9298618"/>
              <a:gd name="connsiteY1566" fmla="*/ 4032025 h 6856161"/>
              <a:gd name="connsiteX1567" fmla="*/ 2772017 w 9298618"/>
              <a:gd name="connsiteY1567" fmla="*/ 3780024 h 6856161"/>
              <a:gd name="connsiteX1568" fmla="*/ 2520016 w 9298618"/>
              <a:gd name="connsiteY1568" fmla="*/ 3780024 h 6856161"/>
              <a:gd name="connsiteX1569" fmla="*/ 2520016 w 9298618"/>
              <a:gd name="connsiteY1569" fmla="*/ 4032025 h 6856161"/>
              <a:gd name="connsiteX1570" fmla="*/ 2834996 w 9298618"/>
              <a:gd name="connsiteY1570" fmla="*/ 4032025 h 6856161"/>
              <a:gd name="connsiteX1571" fmla="*/ 3086998 w 9298618"/>
              <a:gd name="connsiteY1571" fmla="*/ 4032025 h 6856161"/>
              <a:gd name="connsiteX1572" fmla="*/ 3086998 w 9298618"/>
              <a:gd name="connsiteY1572" fmla="*/ 3780024 h 6856161"/>
              <a:gd name="connsiteX1573" fmla="*/ 2834996 w 9298618"/>
              <a:gd name="connsiteY1573" fmla="*/ 3780024 h 6856161"/>
              <a:gd name="connsiteX1574" fmla="*/ 2834996 w 9298618"/>
              <a:gd name="connsiteY1574" fmla="*/ 4032025 h 6856161"/>
              <a:gd name="connsiteX1575" fmla="*/ 3150020 w 9298618"/>
              <a:gd name="connsiteY1575" fmla="*/ 4032025 h 6856161"/>
              <a:gd name="connsiteX1576" fmla="*/ 3402021 w 9298618"/>
              <a:gd name="connsiteY1576" fmla="*/ 4032025 h 6856161"/>
              <a:gd name="connsiteX1577" fmla="*/ 3402021 w 9298618"/>
              <a:gd name="connsiteY1577" fmla="*/ 3780024 h 6856161"/>
              <a:gd name="connsiteX1578" fmla="*/ 3150020 w 9298618"/>
              <a:gd name="connsiteY1578" fmla="*/ 3780024 h 6856161"/>
              <a:gd name="connsiteX1579" fmla="*/ 3150020 w 9298618"/>
              <a:gd name="connsiteY1579" fmla="*/ 4032025 h 6856161"/>
              <a:gd name="connsiteX1580" fmla="*/ 3465000 w 9298618"/>
              <a:gd name="connsiteY1580" fmla="*/ 4032025 h 6856161"/>
              <a:gd name="connsiteX1581" fmla="*/ 3717002 w 9298618"/>
              <a:gd name="connsiteY1581" fmla="*/ 4032025 h 6856161"/>
              <a:gd name="connsiteX1582" fmla="*/ 3717002 w 9298618"/>
              <a:gd name="connsiteY1582" fmla="*/ 3780024 h 6856161"/>
              <a:gd name="connsiteX1583" fmla="*/ 3465000 w 9298618"/>
              <a:gd name="connsiteY1583" fmla="*/ 3780024 h 6856161"/>
              <a:gd name="connsiteX1584" fmla="*/ 3465000 w 9298618"/>
              <a:gd name="connsiteY1584" fmla="*/ 4032025 h 6856161"/>
              <a:gd name="connsiteX1585" fmla="*/ 3783957 w 9298618"/>
              <a:gd name="connsiteY1585" fmla="*/ 4028049 h 6856161"/>
              <a:gd name="connsiteX1586" fmla="*/ 4028049 w 9298618"/>
              <a:gd name="connsiteY1586" fmla="*/ 4028049 h 6856161"/>
              <a:gd name="connsiteX1587" fmla="*/ 4028049 w 9298618"/>
              <a:gd name="connsiteY1587" fmla="*/ 3783957 h 6856161"/>
              <a:gd name="connsiteX1588" fmla="*/ 3783957 w 9298618"/>
              <a:gd name="connsiteY1588" fmla="*/ 3783957 h 6856161"/>
              <a:gd name="connsiteX1589" fmla="*/ 3783957 w 9298618"/>
              <a:gd name="connsiteY1589" fmla="*/ 4028049 h 6856161"/>
              <a:gd name="connsiteX1590" fmla="*/ 4102444 w 9298618"/>
              <a:gd name="connsiteY1590" fmla="*/ 4024586 h 6856161"/>
              <a:gd name="connsiteX1591" fmla="*/ 4339609 w 9298618"/>
              <a:gd name="connsiteY1591" fmla="*/ 4024586 h 6856161"/>
              <a:gd name="connsiteX1592" fmla="*/ 4339609 w 9298618"/>
              <a:gd name="connsiteY1592" fmla="*/ 3787420 h 6856161"/>
              <a:gd name="connsiteX1593" fmla="*/ 4102444 w 9298618"/>
              <a:gd name="connsiteY1593" fmla="*/ 3787420 h 6856161"/>
              <a:gd name="connsiteX1594" fmla="*/ 4102444 w 9298618"/>
              <a:gd name="connsiteY1594" fmla="*/ 4024586 h 6856161"/>
              <a:gd name="connsiteX1595" fmla="*/ 4424351 w 9298618"/>
              <a:gd name="connsiteY1595" fmla="*/ 4017702 h 6856161"/>
              <a:gd name="connsiteX1596" fmla="*/ 4647706 w 9298618"/>
              <a:gd name="connsiteY1596" fmla="*/ 4017702 h 6856161"/>
              <a:gd name="connsiteX1597" fmla="*/ 4647706 w 9298618"/>
              <a:gd name="connsiteY1597" fmla="*/ 3794347 h 6856161"/>
              <a:gd name="connsiteX1598" fmla="*/ 4424351 w 9298618"/>
              <a:gd name="connsiteY1598" fmla="*/ 3794347 h 6856161"/>
              <a:gd name="connsiteX1599" fmla="*/ 4424351 w 9298618"/>
              <a:gd name="connsiteY1599" fmla="*/ 4017702 h 6856161"/>
              <a:gd name="connsiteX1600" fmla="*/ 4742795 w 9298618"/>
              <a:gd name="connsiteY1600" fmla="*/ 4014239 h 6856161"/>
              <a:gd name="connsiteX1601" fmla="*/ 4959223 w 9298618"/>
              <a:gd name="connsiteY1601" fmla="*/ 4014239 h 6856161"/>
              <a:gd name="connsiteX1602" fmla="*/ 4959223 w 9298618"/>
              <a:gd name="connsiteY1602" fmla="*/ 3797810 h 6856161"/>
              <a:gd name="connsiteX1603" fmla="*/ 4742795 w 9298618"/>
              <a:gd name="connsiteY1603" fmla="*/ 3797810 h 6856161"/>
              <a:gd name="connsiteX1604" fmla="*/ 4742795 w 9298618"/>
              <a:gd name="connsiteY1604" fmla="*/ 4014239 h 6856161"/>
              <a:gd name="connsiteX1605" fmla="*/ 5064231 w 9298618"/>
              <a:gd name="connsiteY1605" fmla="*/ 4007783 h 6856161"/>
              <a:gd name="connsiteX1606" fmla="*/ 5267790 w 9298618"/>
              <a:gd name="connsiteY1606" fmla="*/ 4007783 h 6856161"/>
              <a:gd name="connsiteX1607" fmla="*/ 5267790 w 9298618"/>
              <a:gd name="connsiteY1607" fmla="*/ 3804223 h 6856161"/>
              <a:gd name="connsiteX1608" fmla="*/ 5064231 w 9298618"/>
              <a:gd name="connsiteY1608" fmla="*/ 3804223 h 6856161"/>
              <a:gd name="connsiteX1609" fmla="*/ 5064231 w 9298618"/>
              <a:gd name="connsiteY1609" fmla="*/ 4007783 h 6856161"/>
              <a:gd name="connsiteX1610" fmla="*/ 5384685 w 9298618"/>
              <a:gd name="connsiteY1610" fmla="*/ 4002353 h 6856161"/>
              <a:gd name="connsiteX1611" fmla="*/ 5577384 w 9298618"/>
              <a:gd name="connsiteY1611" fmla="*/ 4002353 h 6856161"/>
              <a:gd name="connsiteX1612" fmla="*/ 5577384 w 9298618"/>
              <a:gd name="connsiteY1612" fmla="*/ 3809653 h 6856161"/>
              <a:gd name="connsiteX1613" fmla="*/ 5384685 w 9298618"/>
              <a:gd name="connsiteY1613" fmla="*/ 3809653 h 6856161"/>
              <a:gd name="connsiteX1614" fmla="*/ 5384685 w 9298618"/>
              <a:gd name="connsiteY1614" fmla="*/ 4002353 h 6856161"/>
              <a:gd name="connsiteX1615" fmla="*/ 5702145 w 9298618"/>
              <a:gd name="connsiteY1615" fmla="*/ 3999916 h 6856161"/>
              <a:gd name="connsiteX1616" fmla="*/ 5889927 w 9298618"/>
              <a:gd name="connsiteY1616" fmla="*/ 3999916 h 6856161"/>
              <a:gd name="connsiteX1617" fmla="*/ 5889927 w 9298618"/>
              <a:gd name="connsiteY1617" fmla="*/ 3812133 h 6856161"/>
              <a:gd name="connsiteX1618" fmla="*/ 5702145 w 9298618"/>
              <a:gd name="connsiteY1618" fmla="*/ 3812133 h 6856161"/>
              <a:gd name="connsiteX1619" fmla="*/ 5702145 w 9298618"/>
              <a:gd name="connsiteY1619" fmla="*/ 3999916 h 6856161"/>
              <a:gd name="connsiteX1620" fmla="*/ 6021572 w 9298618"/>
              <a:gd name="connsiteY1620" fmla="*/ 3995426 h 6856161"/>
              <a:gd name="connsiteX1621" fmla="*/ 6200461 w 9298618"/>
              <a:gd name="connsiteY1621" fmla="*/ 3995426 h 6856161"/>
              <a:gd name="connsiteX1622" fmla="*/ 6200461 w 9298618"/>
              <a:gd name="connsiteY1622" fmla="*/ 3816537 h 6856161"/>
              <a:gd name="connsiteX1623" fmla="*/ 6021572 w 9298618"/>
              <a:gd name="connsiteY1623" fmla="*/ 3816537 h 6856161"/>
              <a:gd name="connsiteX1624" fmla="*/ 6021572 w 9298618"/>
              <a:gd name="connsiteY1624" fmla="*/ 3995426 h 6856161"/>
              <a:gd name="connsiteX1625" fmla="*/ 6339075 w 9298618"/>
              <a:gd name="connsiteY1625" fmla="*/ 3992989 h 6856161"/>
              <a:gd name="connsiteX1626" fmla="*/ 6513005 w 9298618"/>
              <a:gd name="connsiteY1626" fmla="*/ 3992989 h 6856161"/>
              <a:gd name="connsiteX1627" fmla="*/ 6513005 w 9298618"/>
              <a:gd name="connsiteY1627" fmla="*/ 3819059 h 6856161"/>
              <a:gd name="connsiteX1628" fmla="*/ 6339075 w 9298618"/>
              <a:gd name="connsiteY1628" fmla="*/ 3819059 h 6856161"/>
              <a:gd name="connsiteX1629" fmla="*/ 6339075 w 9298618"/>
              <a:gd name="connsiteY1629" fmla="*/ 3992989 h 6856161"/>
              <a:gd name="connsiteX1630" fmla="*/ 6658032 w 9298618"/>
              <a:gd name="connsiteY1630" fmla="*/ 3989013 h 6856161"/>
              <a:gd name="connsiteX1631" fmla="*/ 6824052 w 9298618"/>
              <a:gd name="connsiteY1631" fmla="*/ 3989013 h 6856161"/>
              <a:gd name="connsiteX1632" fmla="*/ 6824052 w 9298618"/>
              <a:gd name="connsiteY1632" fmla="*/ 3822993 h 6856161"/>
              <a:gd name="connsiteX1633" fmla="*/ 6658032 w 9298618"/>
              <a:gd name="connsiteY1633" fmla="*/ 3822993 h 6856161"/>
              <a:gd name="connsiteX1634" fmla="*/ 6658032 w 9298618"/>
              <a:gd name="connsiteY1634" fmla="*/ 3989013 h 6856161"/>
              <a:gd name="connsiteX1635" fmla="*/ 6975963 w 9298618"/>
              <a:gd name="connsiteY1635" fmla="*/ 3986063 h 6856161"/>
              <a:gd name="connsiteX1636" fmla="*/ 7136040 w 9298618"/>
              <a:gd name="connsiteY1636" fmla="*/ 3986063 h 6856161"/>
              <a:gd name="connsiteX1637" fmla="*/ 7136040 w 9298618"/>
              <a:gd name="connsiteY1637" fmla="*/ 3825986 h 6856161"/>
              <a:gd name="connsiteX1638" fmla="*/ 6975963 w 9298618"/>
              <a:gd name="connsiteY1638" fmla="*/ 3825986 h 6856161"/>
              <a:gd name="connsiteX1639" fmla="*/ 6975963 w 9298618"/>
              <a:gd name="connsiteY1639" fmla="*/ 3986063 h 6856161"/>
              <a:gd name="connsiteX1640" fmla="*/ 7296416 w 9298618"/>
              <a:gd name="connsiteY1640" fmla="*/ 3980633 h 6856161"/>
              <a:gd name="connsiteX1641" fmla="*/ 7445633 w 9298618"/>
              <a:gd name="connsiteY1641" fmla="*/ 3980633 h 6856161"/>
              <a:gd name="connsiteX1642" fmla="*/ 7445633 w 9298618"/>
              <a:gd name="connsiteY1642" fmla="*/ 3831416 h 6856161"/>
              <a:gd name="connsiteX1643" fmla="*/ 7296416 w 9298618"/>
              <a:gd name="connsiteY1643" fmla="*/ 3831416 h 6856161"/>
              <a:gd name="connsiteX1644" fmla="*/ 7296416 w 9298618"/>
              <a:gd name="connsiteY1644" fmla="*/ 3980633 h 6856161"/>
              <a:gd name="connsiteX1645" fmla="*/ 7936296 w 9298618"/>
              <a:gd name="connsiteY1645" fmla="*/ 3970757 h 6856161"/>
              <a:gd name="connsiteX1646" fmla="*/ 8065760 w 9298618"/>
              <a:gd name="connsiteY1646" fmla="*/ 3970757 h 6856161"/>
              <a:gd name="connsiteX1647" fmla="*/ 8065760 w 9298618"/>
              <a:gd name="connsiteY1647" fmla="*/ 3841292 h 6856161"/>
              <a:gd name="connsiteX1648" fmla="*/ 7936296 w 9298618"/>
              <a:gd name="connsiteY1648" fmla="*/ 3841292 h 6856161"/>
              <a:gd name="connsiteX1649" fmla="*/ 7936296 w 9298618"/>
              <a:gd name="connsiteY1649" fmla="*/ 3970757 h 6856161"/>
              <a:gd name="connsiteX1650" fmla="*/ 8580153 w 9298618"/>
              <a:gd name="connsiteY1650" fmla="*/ 3956904 h 6856161"/>
              <a:gd name="connsiteX1651" fmla="*/ 8681954 w 9298618"/>
              <a:gd name="connsiteY1651" fmla="*/ 3956904 h 6856161"/>
              <a:gd name="connsiteX1652" fmla="*/ 8681954 w 9298618"/>
              <a:gd name="connsiteY1652" fmla="*/ 3855102 h 6856161"/>
              <a:gd name="connsiteX1653" fmla="*/ 8580153 w 9298618"/>
              <a:gd name="connsiteY1653" fmla="*/ 3855102 h 6856161"/>
              <a:gd name="connsiteX1654" fmla="*/ 8580153 w 9298618"/>
              <a:gd name="connsiteY1654" fmla="*/ 3956904 h 6856161"/>
              <a:gd name="connsiteX1655" fmla="*/ 9227430 w 9298618"/>
              <a:gd name="connsiteY1655" fmla="*/ 3939630 h 6856161"/>
              <a:gd name="connsiteX1656" fmla="*/ 9294641 w 9298618"/>
              <a:gd name="connsiteY1656" fmla="*/ 3939630 h 6856161"/>
              <a:gd name="connsiteX1657" fmla="*/ 9294641 w 9298618"/>
              <a:gd name="connsiteY1657" fmla="*/ 3872419 h 6856161"/>
              <a:gd name="connsiteX1658" fmla="*/ 9227430 w 9298618"/>
              <a:gd name="connsiteY1658" fmla="*/ 3872419 h 6856161"/>
              <a:gd name="connsiteX1659" fmla="*/ 9227430 w 9298618"/>
              <a:gd name="connsiteY1659" fmla="*/ 3939630 h 6856161"/>
              <a:gd name="connsiteX1660" fmla="*/ 0 w 9298618"/>
              <a:gd name="connsiteY1660" fmla="*/ 4347006 h 6856161"/>
              <a:gd name="connsiteX1661" fmla="*/ 252002 w 9298618"/>
              <a:gd name="connsiteY1661" fmla="*/ 4347006 h 6856161"/>
              <a:gd name="connsiteX1662" fmla="*/ 252002 w 9298618"/>
              <a:gd name="connsiteY1662" fmla="*/ 4095004 h 6856161"/>
              <a:gd name="connsiteX1663" fmla="*/ 0 w 9298618"/>
              <a:gd name="connsiteY1663" fmla="*/ 4095004 h 6856161"/>
              <a:gd name="connsiteX1664" fmla="*/ 0 w 9298618"/>
              <a:gd name="connsiteY1664" fmla="*/ 4347006 h 6856161"/>
              <a:gd name="connsiteX1665" fmla="*/ 315023 w 9298618"/>
              <a:gd name="connsiteY1665" fmla="*/ 4347006 h 6856161"/>
              <a:gd name="connsiteX1666" fmla="*/ 567025 w 9298618"/>
              <a:gd name="connsiteY1666" fmla="*/ 4347006 h 6856161"/>
              <a:gd name="connsiteX1667" fmla="*/ 567025 w 9298618"/>
              <a:gd name="connsiteY1667" fmla="*/ 4095004 h 6856161"/>
              <a:gd name="connsiteX1668" fmla="*/ 315023 w 9298618"/>
              <a:gd name="connsiteY1668" fmla="*/ 4095004 h 6856161"/>
              <a:gd name="connsiteX1669" fmla="*/ 315023 w 9298618"/>
              <a:gd name="connsiteY1669" fmla="*/ 4347006 h 6856161"/>
              <a:gd name="connsiteX1670" fmla="*/ 630004 w 9298618"/>
              <a:gd name="connsiteY1670" fmla="*/ 4347006 h 6856161"/>
              <a:gd name="connsiteX1671" fmla="*/ 882005 w 9298618"/>
              <a:gd name="connsiteY1671" fmla="*/ 4347006 h 6856161"/>
              <a:gd name="connsiteX1672" fmla="*/ 882005 w 9298618"/>
              <a:gd name="connsiteY1672" fmla="*/ 4095004 h 6856161"/>
              <a:gd name="connsiteX1673" fmla="*/ 630004 w 9298618"/>
              <a:gd name="connsiteY1673" fmla="*/ 4095004 h 6856161"/>
              <a:gd name="connsiteX1674" fmla="*/ 630004 w 9298618"/>
              <a:gd name="connsiteY1674" fmla="*/ 4347006 h 6856161"/>
              <a:gd name="connsiteX1675" fmla="*/ 944985 w 9298618"/>
              <a:gd name="connsiteY1675" fmla="*/ 4347006 h 6856161"/>
              <a:gd name="connsiteX1676" fmla="*/ 1196986 w 9298618"/>
              <a:gd name="connsiteY1676" fmla="*/ 4347006 h 6856161"/>
              <a:gd name="connsiteX1677" fmla="*/ 1196986 w 9298618"/>
              <a:gd name="connsiteY1677" fmla="*/ 4095004 h 6856161"/>
              <a:gd name="connsiteX1678" fmla="*/ 944985 w 9298618"/>
              <a:gd name="connsiteY1678" fmla="*/ 4095004 h 6856161"/>
              <a:gd name="connsiteX1679" fmla="*/ 944985 w 9298618"/>
              <a:gd name="connsiteY1679" fmla="*/ 4347006 h 6856161"/>
              <a:gd name="connsiteX1680" fmla="*/ 1260008 w 9298618"/>
              <a:gd name="connsiteY1680" fmla="*/ 4347006 h 6856161"/>
              <a:gd name="connsiteX1681" fmla="*/ 1512009 w 9298618"/>
              <a:gd name="connsiteY1681" fmla="*/ 4347006 h 6856161"/>
              <a:gd name="connsiteX1682" fmla="*/ 1512009 w 9298618"/>
              <a:gd name="connsiteY1682" fmla="*/ 4095004 h 6856161"/>
              <a:gd name="connsiteX1683" fmla="*/ 1260008 w 9298618"/>
              <a:gd name="connsiteY1683" fmla="*/ 4095004 h 6856161"/>
              <a:gd name="connsiteX1684" fmla="*/ 1260008 w 9298618"/>
              <a:gd name="connsiteY1684" fmla="*/ 4347006 h 6856161"/>
              <a:gd name="connsiteX1685" fmla="*/ 1574988 w 9298618"/>
              <a:gd name="connsiteY1685" fmla="*/ 4347006 h 6856161"/>
              <a:gd name="connsiteX1686" fmla="*/ 1826990 w 9298618"/>
              <a:gd name="connsiteY1686" fmla="*/ 4347006 h 6856161"/>
              <a:gd name="connsiteX1687" fmla="*/ 1826990 w 9298618"/>
              <a:gd name="connsiteY1687" fmla="*/ 4095004 h 6856161"/>
              <a:gd name="connsiteX1688" fmla="*/ 1574988 w 9298618"/>
              <a:gd name="connsiteY1688" fmla="*/ 4095004 h 6856161"/>
              <a:gd name="connsiteX1689" fmla="*/ 1574988 w 9298618"/>
              <a:gd name="connsiteY1689" fmla="*/ 4347006 h 6856161"/>
              <a:gd name="connsiteX1690" fmla="*/ 1890012 w 9298618"/>
              <a:gd name="connsiteY1690" fmla="*/ 4347006 h 6856161"/>
              <a:gd name="connsiteX1691" fmla="*/ 2142013 w 9298618"/>
              <a:gd name="connsiteY1691" fmla="*/ 4347006 h 6856161"/>
              <a:gd name="connsiteX1692" fmla="*/ 2142013 w 9298618"/>
              <a:gd name="connsiteY1692" fmla="*/ 4095004 h 6856161"/>
              <a:gd name="connsiteX1693" fmla="*/ 1890012 w 9298618"/>
              <a:gd name="connsiteY1693" fmla="*/ 4095004 h 6856161"/>
              <a:gd name="connsiteX1694" fmla="*/ 1890012 w 9298618"/>
              <a:gd name="connsiteY1694" fmla="*/ 4347006 h 6856161"/>
              <a:gd name="connsiteX1695" fmla="*/ 2204992 w 9298618"/>
              <a:gd name="connsiteY1695" fmla="*/ 4347006 h 6856161"/>
              <a:gd name="connsiteX1696" fmla="*/ 2456994 w 9298618"/>
              <a:gd name="connsiteY1696" fmla="*/ 4347006 h 6856161"/>
              <a:gd name="connsiteX1697" fmla="*/ 2456994 w 9298618"/>
              <a:gd name="connsiteY1697" fmla="*/ 4095004 h 6856161"/>
              <a:gd name="connsiteX1698" fmla="*/ 2204992 w 9298618"/>
              <a:gd name="connsiteY1698" fmla="*/ 4095004 h 6856161"/>
              <a:gd name="connsiteX1699" fmla="*/ 2204992 w 9298618"/>
              <a:gd name="connsiteY1699" fmla="*/ 4347006 h 6856161"/>
              <a:gd name="connsiteX1700" fmla="*/ 2520016 w 9298618"/>
              <a:gd name="connsiteY1700" fmla="*/ 4347006 h 6856161"/>
              <a:gd name="connsiteX1701" fmla="*/ 2772017 w 9298618"/>
              <a:gd name="connsiteY1701" fmla="*/ 4347006 h 6856161"/>
              <a:gd name="connsiteX1702" fmla="*/ 2772017 w 9298618"/>
              <a:gd name="connsiteY1702" fmla="*/ 4095004 h 6856161"/>
              <a:gd name="connsiteX1703" fmla="*/ 2520016 w 9298618"/>
              <a:gd name="connsiteY1703" fmla="*/ 4095004 h 6856161"/>
              <a:gd name="connsiteX1704" fmla="*/ 2520016 w 9298618"/>
              <a:gd name="connsiteY1704" fmla="*/ 4347006 h 6856161"/>
              <a:gd name="connsiteX1705" fmla="*/ 2834996 w 9298618"/>
              <a:gd name="connsiteY1705" fmla="*/ 4347006 h 6856161"/>
              <a:gd name="connsiteX1706" fmla="*/ 3086998 w 9298618"/>
              <a:gd name="connsiteY1706" fmla="*/ 4347006 h 6856161"/>
              <a:gd name="connsiteX1707" fmla="*/ 3086998 w 9298618"/>
              <a:gd name="connsiteY1707" fmla="*/ 4095004 h 6856161"/>
              <a:gd name="connsiteX1708" fmla="*/ 2834996 w 9298618"/>
              <a:gd name="connsiteY1708" fmla="*/ 4095004 h 6856161"/>
              <a:gd name="connsiteX1709" fmla="*/ 2834996 w 9298618"/>
              <a:gd name="connsiteY1709" fmla="*/ 4347006 h 6856161"/>
              <a:gd name="connsiteX1710" fmla="*/ 3150020 w 9298618"/>
              <a:gd name="connsiteY1710" fmla="*/ 4347006 h 6856161"/>
              <a:gd name="connsiteX1711" fmla="*/ 3402021 w 9298618"/>
              <a:gd name="connsiteY1711" fmla="*/ 4347006 h 6856161"/>
              <a:gd name="connsiteX1712" fmla="*/ 3402021 w 9298618"/>
              <a:gd name="connsiteY1712" fmla="*/ 4095004 h 6856161"/>
              <a:gd name="connsiteX1713" fmla="*/ 3150020 w 9298618"/>
              <a:gd name="connsiteY1713" fmla="*/ 4095004 h 6856161"/>
              <a:gd name="connsiteX1714" fmla="*/ 3150020 w 9298618"/>
              <a:gd name="connsiteY1714" fmla="*/ 4347006 h 6856161"/>
              <a:gd name="connsiteX1715" fmla="*/ 3465000 w 9298618"/>
              <a:gd name="connsiteY1715" fmla="*/ 4347006 h 6856161"/>
              <a:gd name="connsiteX1716" fmla="*/ 3717002 w 9298618"/>
              <a:gd name="connsiteY1716" fmla="*/ 4347006 h 6856161"/>
              <a:gd name="connsiteX1717" fmla="*/ 3717002 w 9298618"/>
              <a:gd name="connsiteY1717" fmla="*/ 4095004 h 6856161"/>
              <a:gd name="connsiteX1718" fmla="*/ 3465000 w 9298618"/>
              <a:gd name="connsiteY1718" fmla="*/ 4095004 h 6856161"/>
              <a:gd name="connsiteX1719" fmla="*/ 3465000 w 9298618"/>
              <a:gd name="connsiteY1719" fmla="*/ 4347006 h 6856161"/>
              <a:gd name="connsiteX1720" fmla="*/ 3785453 w 9298618"/>
              <a:gd name="connsiteY1720" fmla="*/ 4341576 h 6856161"/>
              <a:gd name="connsiteX1721" fmla="*/ 4026595 w 9298618"/>
              <a:gd name="connsiteY1721" fmla="*/ 4341576 h 6856161"/>
              <a:gd name="connsiteX1722" fmla="*/ 4026595 w 9298618"/>
              <a:gd name="connsiteY1722" fmla="*/ 4100434 h 6856161"/>
              <a:gd name="connsiteX1723" fmla="*/ 3785453 w 9298618"/>
              <a:gd name="connsiteY1723" fmla="*/ 4100434 h 6856161"/>
              <a:gd name="connsiteX1724" fmla="*/ 3785453 w 9298618"/>
              <a:gd name="connsiteY1724" fmla="*/ 4341576 h 6856161"/>
              <a:gd name="connsiteX1725" fmla="*/ 4104410 w 9298618"/>
              <a:gd name="connsiteY1725" fmla="*/ 4337643 h 6856161"/>
              <a:gd name="connsiteX1726" fmla="*/ 4337642 w 9298618"/>
              <a:gd name="connsiteY1726" fmla="*/ 4337643 h 6856161"/>
              <a:gd name="connsiteX1727" fmla="*/ 4337642 w 9298618"/>
              <a:gd name="connsiteY1727" fmla="*/ 4104410 h 6856161"/>
              <a:gd name="connsiteX1728" fmla="*/ 4104410 w 9298618"/>
              <a:gd name="connsiteY1728" fmla="*/ 4104410 h 6856161"/>
              <a:gd name="connsiteX1729" fmla="*/ 4104410 w 9298618"/>
              <a:gd name="connsiteY1729" fmla="*/ 4337643 h 6856161"/>
              <a:gd name="connsiteX1730" fmla="*/ 4426317 w 9298618"/>
              <a:gd name="connsiteY1730" fmla="*/ 4330716 h 6856161"/>
              <a:gd name="connsiteX1731" fmla="*/ 4645696 w 9298618"/>
              <a:gd name="connsiteY1731" fmla="*/ 4330716 h 6856161"/>
              <a:gd name="connsiteX1732" fmla="*/ 4645696 w 9298618"/>
              <a:gd name="connsiteY1732" fmla="*/ 4111337 h 6856161"/>
              <a:gd name="connsiteX1733" fmla="*/ 4426317 w 9298618"/>
              <a:gd name="connsiteY1733" fmla="*/ 4111337 h 6856161"/>
              <a:gd name="connsiteX1734" fmla="*/ 4426317 w 9298618"/>
              <a:gd name="connsiteY1734" fmla="*/ 4330716 h 6856161"/>
              <a:gd name="connsiteX1735" fmla="*/ 4744291 w 9298618"/>
              <a:gd name="connsiteY1735" fmla="*/ 4327723 h 6856161"/>
              <a:gd name="connsiteX1736" fmla="*/ 4957770 w 9298618"/>
              <a:gd name="connsiteY1736" fmla="*/ 4327723 h 6856161"/>
              <a:gd name="connsiteX1737" fmla="*/ 4957770 w 9298618"/>
              <a:gd name="connsiteY1737" fmla="*/ 4114244 h 6856161"/>
              <a:gd name="connsiteX1738" fmla="*/ 4744291 w 9298618"/>
              <a:gd name="connsiteY1738" fmla="*/ 4114244 h 6856161"/>
              <a:gd name="connsiteX1739" fmla="*/ 4744291 w 9298618"/>
              <a:gd name="connsiteY1739" fmla="*/ 4327723 h 6856161"/>
              <a:gd name="connsiteX1740" fmla="*/ 5065728 w 9298618"/>
              <a:gd name="connsiteY1740" fmla="*/ 4321310 h 6856161"/>
              <a:gd name="connsiteX1741" fmla="*/ 5266337 w 9298618"/>
              <a:gd name="connsiteY1741" fmla="*/ 4321310 h 6856161"/>
              <a:gd name="connsiteX1742" fmla="*/ 5266337 w 9298618"/>
              <a:gd name="connsiteY1742" fmla="*/ 4120701 h 6856161"/>
              <a:gd name="connsiteX1743" fmla="*/ 5065728 w 9298618"/>
              <a:gd name="connsiteY1743" fmla="*/ 4120701 h 6856161"/>
              <a:gd name="connsiteX1744" fmla="*/ 5065728 w 9298618"/>
              <a:gd name="connsiteY1744" fmla="*/ 4321310 h 6856161"/>
              <a:gd name="connsiteX1745" fmla="*/ 5387121 w 9298618"/>
              <a:gd name="connsiteY1745" fmla="*/ 4314897 h 6856161"/>
              <a:gd name="connsiteX1746" fmla="*/ 5574904 w 9298618"/>
              <a:gd name="connsiteY1746" fmla="*/ 4314897 h 6856161"/>
              <a:gd name="connsiteX1747" fmla="*/ 5574904 w 9298618"/>
              <a:gd name="connsiteY1747" fmla="*/ 4127114 h 6856161"/>
              <a:gd name="connsiteX1748" fmla="*/ 5387121 w 9298618"/>
              <a:gd name="connsiteY1748" fmla="*/ 4127114 h 6856161"/>
              <a:gd name="connsiteX1749" fmla="*/ 5387121 w 9298618"/>
              <a:gd name="connsiteY1749" fmla="*/ 4314897 h 6856161"/>
              <a:gd name="connsiteX1750" fmla="*/ 6024052 w 9298618"/>
              <a:gd name="connsiteY1750" fmla="*/ 4307970 h 6856161"/>
              <a:gd name="connsiteX1751" fmla="*/ 6197982 w 9298618"/>
              <a:gd name="connsiteY1751" fmla="*/ 4307970 h 6856161"/>
              <a:gd name="connsiteX1752" fmla="*/ 6197982 w 9298618"/>
              <a:gd name="connsiteY1752" fmla="*/ 4134040 h 6856161"/>
              <a:gd name="connsiteX1753" fmla="*/ 6024052 w 9298618"/>
              <a:gd name="connsiteY1753" fmla="*/ 4134040 h 6856161"/>
              <a:gd name="connsiteX1754" fmla="*/ 6024052 w 9298618"/>
              <a:gd name="connsiteY1754" fmla="*/ 4307970 h 6856161"/>
              <a:gd name="connsiteX1755" fmla="*/ 6660982 w 9298618"/>
              <a:gd name="connsiteY1755" fmla="*/ 4301044 h 6856161"/>
              <a:gd name="connsiteX1756" fmla="*/ 6821059 w 9298618"/>
              <a:gd name="connsiteY1756" fmla="*/ 4301044 h 6856161"/>
              <a:gd name="connsiteX1757" fmla="*/ 6821059 w 9298618"/>
              <a:gd name="connsiteY1757" fmla="*/ 4140967 h 6856161"/>
              <a:gd name="connsiteX1758" fmla="*/ 6660982 w 9298618"/>
              <a:gd name="connsiteY1758" fmla="*/ 4140967 h 6856161"/>
              <a:gd name="connsiteX1759" fmla="*/ 6660982 w 9298618"/>
              <a:gd name="connsiteY1759" fmla="*/ 4301044 h 6856161"/>
              <a:gd name="connsiteX1760" fmla="*/ 7299366 w 9298618"/>
              <a:gd name="connsiteY1760" fmla="*/ 4292664 h 6856161"/>
              <a:gd name="connsiteX1761" fmla="*/ 7442640 w 9298618"/>
              <a:gd name="connsiteY1761" fmla="*/ 4292664 h 6856161"/>
              <a:gd name="connsiteX1762" fmla="*/ 7442640 w 9298618"/>
              <a:gd name="connsiteY1762" fmla="*/ 4149347 h 6856161"/>
              <a:gd name="connsiteX1763" fmla="*/ 7299366 w 9298618"/>
              <a:gd name="connsiteY1763" fmla="*/ 4149347 h 6856161"/>
              <a:gd name="connsiteX1764" fmla="*/ 7299366 w 9298618"/>
              <a:gd name="connsiteY1764" fmla="*/ 4292664 h 6856161"/>
              <a:gd name="connsiteX1765" fmla="*/ 7938263 w 9298618"/>
              <a:gd name="connsiteY1765" fmla="*/ 4283770 h 6856161"/>
              <a:gd name="connsiteX1766" fmla="*/ 8063751 w 9298618"/>
              <a:gd name="connsiteY1766" fmla="*/ 4283770 h 6856161"/>
              <a:gd name="connsiteX1767" fmla="*/ 8063751 w 9298618"/>
              <a:gd name="connsiteY1767" fmla="*/ 4158283 h 6856161"/>
              <a:gd name="connsiteX1768" fmla="*/ 7938263 w 9298618"/>
              <a:gd name="connsiteY1768" fmla="*/ 4158283 h 6856161"/>
              <a:gd name="connsiteX1769" fmla="*/ 7938263 w 9298618"/>
              <a:gd name="connsiteY1769" fmla="*/ 4283770 h 6856161"/>
              <a:gd name="connsiteX1770" fmla="*/ 0 w 9298618"/>
              <a:gd name="connsiteY1770" fmla="*/ 4662029 h 6856161"/>
              <a:gd name="connsiteX1771" fmla="*/ 252002 w 9298618"/>
              <a:gd name="connsiteY1771" fmla="*/ 4662029 h 6856161"/>
              <a:gd name="connsiteX1772" fmla="*/ 252002 w 9298618"/>
              <a:gd name="connsiteY1772" fmla="*/ 4410028 h 6856161"/>
              <a:gd name="connsiteX1773" fmla="*/ 0 w 9298618"/>
              <a:gd name="connsiteY1773" fmla="*/ 4410028 h 6856161"/>
              <a:gd name="connsiteX1774" fmla="*/ 0 w 9298618"/>
              <a:gd name="connsiteY1774" fmla="*/ 4662029 h 6856161"/>
              <a:gd name="connsiteX1775" fmla="*/ 315023 w 9298618"/>
              <a:gd name="connsiteY1775" fmla="*/ 4662029 h 6856161"/>
              <a:gd name="connsiteX1776" fmla="*/ 567025 w 9298618"/>
              <a:gd name="connsiteY1776" fmla="*/ 4662029 h 6856161"/>
              <a:gd name="connsiteX1777" fmla="*/ 567025 w 9298618"/>
              <a:gd name="connsiteY1777" fmla="*/ 4410028 h 6856161"/>
              <a:gd name="connsiteX1778" fmla="*/ 315023 w 9298618"/>
              <a:gd name="connsiteY1778" fmla="*/ 4410028 h 6856161"/>
              <a:gd name="connsiteX1779" fmla="*/ 315023 w 9298618"/>
              <a:gd name="connsiteY1779" fmla="*/ 4662029 h 6856161"/>
              <a:gd name="connsiteX1780" fmla="*/ 630004 w 9298618"/>
              <a:gd name="connsiteY1780" fmla="*/ 4662029 h 6856161"/>
              <a:gd name="connsiteX1781" fmla="*/ 882005 w 9298618"/>
              <a:gd name="connsiteY1781" fmla="*/ 4662029 h 6856161"/>
              <a:gd name="connsiteX1782" fmla="*/ 882005 w 9298618"/>
              <a:gd name="connsiteY1782" fmla="*/ 4410028 h 6856161"/>
              <a:gd name="connsiteX1783" fmla="*/ 630004 w 9298618"/>
              <a:gd name="connsiteY1783" fmla="*/ 4410028 h 6856161"/>
              <a:gd name="connsiteX1784" fmla="*/ 630004 w 9298618"/>
              <a:gd name="connsiteY1784" fmla="*/ 4662029 h 6856161"/>
              <a:gd name="connsiteX1785" fmla="*/ 944985 w 9298618"/>
              <a:gd name="connsiteY1785" fmla="*/ 4662029 h 6856161"/>
              <a:gd name="connsiteX1786" fmla="*/ 1196986 w 9298618"/>
              <a:gd name="connsiteY1786" fmla="*/ 4662029 h 6856161"/>
              <a:gd name="connsiteX1787" fmla="*/ 1196986 w 9298618"/>
              <a:gd name="connsiteY1787" fmla="*/ 4410028 h 6856161"/>
              <a:gd name="connsiteX1788" fmla="*/ 944985 w 9298618"/>
              <a:gd name="connsiteY1788" fmla="*/ 4410028 h 6856161"/>
              <a:gd name="connsiteX1789" fmla="*/ 944985 w 9298618"/>
              <a:gd name="connsiteY1789" fmla="*/ 4662029 h 6856161"/>
              <a:gd name="connsiteX1790" fmla="*/ 1260008 w 9298618"/>
              <a:gd name="connsiteY1790" fmla="*/ 4662029 h 6856161"/>
              <a:gd name="connsiteX1791" fmla="*/ 1512009 w 9298618"/>
              <a:gd name="connsiteY1791" fmla="*/ 4662029 h 6856161"/>
              <a:gd name="connsiteX1792" fmla="*/ 1512009 w 9298618"/>
              <a:gd name="connsiteY1792" fmla="*/ 4410028 h 6856161"/>
              <a:gd name="connsiteX1793" fmla="*/ 1260008 w 9298618"/>
              <a:gd name="connsiteY1793" fmla="*/ 4410028 h 6856161"/>
              <a:gd name="connsiteX1794" fmla="*/ 1260008 w 9298618"/>
              <a:gd name="connsiteY1794" fmla="*/ 4662029 h 6856161"/>
              <a:gd name="connsiteX1795" fmla="*/ 1574988 w 9298618"/>
              <a:gd name="connsiteY1795" fmla="*/ 4662029 h 6856161"/>
              <a:gd name="connsiteX1796" fmla="*/ 1826990 w 9298618"/>
              <a:gd name="connsiteY1796" fmla="*/ 4662029 h 6856161"/>
              <a:gd name="connsiteX1797" fmla="*/ 1826990 w 9298618"/>
              <a:gd name="connsiteY1797" fmla="*/ 4410028 h 6856161"/>
              <a:gd name="connsiteX1798" fmla="*/ 1574988 w 9298618"/>
              <a:gd name="connsiteY1798" fmla="*/ 4410028 h 6856161"/>
              <a:gd name="connsiteX1799" fmla="*/ 1574988 w 9298618"/>
              <a:gd name="connsiteY1799" fmla="*/ 4662029 h 6856161"/>
              <a:gd name="connsiteX1800" fmla="*/ 1890012 w 9298618"/>
              <a:gd name="connsiteY1800" fmla="*/ 4662029 h 6856161"/>
              <a:gd name="connsiteX1801" fmla="*/ 2142013 w 9298618"/>
              <a:gd name="connsiteY1801" fmla="*/ 4662029 h 6856161"/>
              <a:gd name="connsiteX1802" fmla="*/ 2142013 w 9298618"/>
              <a:gd name="connsiteY1802" fmla="*/ 4410028 h 6856161"/>
              <a:gd name="connsiteX1803" fmla="*/ 1890012 w 9298618"/>
              <a:gd name="connsiteY1803" fmla="*/ 4410028 h 6856161"/>
              <a:gd name="connsiteX1804" fmla="*/ 1890012 w 9298618"/>
              <a:gd name="connsiteY1804" fmla="*/ 4662029 h 6856161"/>
              <a:gd name="connsiteX1805" fmla="*/ 2204992 w 9298618"/>
              <a:gd name="connsiteY1805" fmla="*/ 4662029 h 6856161"/>
              <a:gd name="connsiteX1806" fmla="*/ 2456994 w 9298618"/>
              <a:gd name="connsiteY1806" fmla="*/ 4662029 h 6856161"/>
              <a:gd name="connsiteX1807" fmla="*/ 2456994 w 9298618"/>
              <a:gd name="connsiteY1807" fmla="*/ 4410028 h 6856161"/>
              <a:gd name="connsiteX1808" fmla="*/ 2204992 w 9298618"/>
              <a:gd name="connsiteY1808" fmla="*/ 4410028 h 6856161"/>
              <a:gd name="connsiteX1809" fmla="*/ 2204992 w 9298618"/>
              <a:gd name="connsiteY1809" fmla="*/ 4662029 h 6856161"/>
              <a:gd name="connsiteX1810" fmla="*/ 2520016 w 9298618"/>
              <a:gd name="connsiteY1810" fmla="*/ 4662029 h 6856161"/>
              <a:gd name="connsiteX1811" fmla="*/ 2772017 w 9298618"/>
              <a:gd name="connsiteY1811" fmla="*/ 4662029 h 6856161"/>
              <a:gd name="connsiteX1812" fmla="*/ 2772017 w 9298618"/>
              <a:gd name="connsiteY1812" fmla="*/ 4410028 h 6856161"/>
              <a:gd name="connsiteX1813" fmla="*/ 2520016 w 9298618"/>
              <a:gd name="connsiteY1813" fmla="*/ 4410028 h 6856161"/>
              <a:gd name="connsiteX1814" fmla="*/ 2520016 w 9298618"/>
              <a:gd name="connsiteY1814" fmla="*/ 4662029 h 6856161"/>
              <a:gd name="connsiteX1815" fmla="*/ 2834996 w 9298618"/>
              <a:gd name="connsiteY1815" fmla="*/ 4662029 h 6856161"/>
              <a:gd name="connsiteX1816" fmla="*/ 3086998 w 9298618"/>
              <a:gd name="connsiteY1816" fmla="*/ 4662029 h 6856161"/>
              <a:gd name="connsiteX1817" fmla="*/ 3086998 w 9298618"/>
              <a:gd name="connsiteY1817" fmla="*/ 4410028 h 6856161"/>
              <a:gd name="connsiteX1818" fmla="*/ 2834996 w 9298618"/>
              <a:gd name="connsiteY1818" fmla="*/ 4410028 h 6856161"/>
              <a:gd name="connsiteX1819" fmla="*/ 2834996 w 9298618"/>
              <a:gd name="connsiteY1819" fmla="*/ 4662029 h 6856161"/>
              <a:gd name="connsiteX1820" fmla="*/ 3150490 w 9298618"/>
              <a:gd name="connsiteY1820" fmla="*/ 4661516 h 6856161"/>
              <a:gd name="connsiteX1821" fmla="*/ 3401508 w 9298618"/>
              <a:gd name="connsiteY1821" fmla="*/ 4661516 h 6856161"/>
              <a:gd name="connsiteX1822" fmla="*/ 3401508 w 9298618"/>
              <a:gd name="connsiteY1822" fmla="*/ 4410498 h 6856161"/>
              <a:gd name="connsiteX1823" fmla="*/ 3150490 w 9298618"/>
              <a:gd name="connsiteY1823" fmla="*/ 4410498 h 6856161"/>
              <a:gd name="connsiteX1824" fmla="*/ 3150490 w 9298618"/>
              <a:gd name="connsiteY1824" fmla="*/ 4661516 h 6856161"/>
              <a:gd name="connsiteX1825" fmla="*/ 3467993 w 9298618"/>
              <a:gd name="connsiteY1825" fmla="*/ 4659036 h 6856161"/>
              <a:gd name="connsiteX1826" fmla="*/ 3714052 w 9298618"/>
              <a:gd name="connsiteY1826" fmla="*/ 4659036 h 6856161"/>
              <a:gd name="connsiteX1827" fmla="*/ 3714052 w 9298618"/>
              <a:gd name="connsiteY1827" fmla="*/ 4412978 h 6856161"/>
              <a:gd name="connsiteX1828" fmla="*/ 3467993 w 9298618"/>
              <a:gd name="connsiteY1828" fmla="*/ 4412978 h 6856161"/>
              <a:gd name="connsiteX1829" fmla="*/ 3467993 w 9298618"/>
              <a:gd name="connsiteY1829" fmla="*/ 4659036 h 6856161"/>
              <a:gd name="connsiteX1830" fmla="*/ 3789900 w 9298618"/>
              <a:gd name="connsiteY1830" fmla="*/ 4652153 h 6856161"/>
              <a:gd name="connsiteX1831" fmla="*/ 4022148 w 9298618"/>
              <a:gd name="connsiteY1831" fmla="*/ 4652153 h 6856161"/>
              <a:gd name="connsiteX1832" fmla="*/ 4022148 w 9298618"/>
              <a:gd name="connsiteY1832" fmla="*/ 4419904 h 6856161"/>
              <a:gd name="connsiteX1833" fmla="*/ 3789900 w 9298618"/>
              <a:gd name="connsiteY1833" fmla="*/ 4419904 h 6856161"/>
              <a:gd name="connsiteX1834" fmla="*/ 3789900 w 9298618"/>
              <a:gd name="connsiteY1834" fmla="*/ 4652153 h 6856161"/>
              <a:gd name="connsiteX1835" fmla="*/ 4108344 w 9298618"/>
              <a:gd name="connsiteY1835" fmla="*/ 4648690 h 6856161"/>
              <a:gd name="connsiteX1836" fmla="*/ 4333666 w 9298618"/>
              <a:gd name="connsiteY1836" fmla="*/ 4648690 h 6856161"/>
              <a:gd name="connsiteX1837" fmla="*/ 4333666 w 9298618"/>
              <a:gd name="connsiteY1837" fmla="*/ 4423367 h 6856161"/>
              <a:gd name="connsiteX1838" fmla="*/ 4108344 w 9298618"/>
              <a:gd name="connsiteY1838" fmla="*/ 4423367 h 6856161"/>
              <a:gd name="connsiteX1839" fmla="*/ 4108344 w 9298618"/>
              <a:gd name="connsiteY1839" fmla="*/ 4648690 h 6856161"/>
              <a:gd name="connsiteX1840" fmla="*/ 4430764 w 9298618"/>
              <a:gd name="connsiteY1840" fmla="*/ 4641250 h 6856161"/>
              <a:gd name="connsiteX1841" fmla="*/ 4641250 w 9298618"/>
              <a:gd name="connsiteY1841" fmla="*/ 4641250 h 6856161"/>
              <a:gd name="connsiteX1842" fmla="*/ 4641250 w 9298618"/>
              <a:gd name="connsiteY1842" fmla="*/ 4430764 h 6856161"/>
              <a:gd name="connsiteX1843" fmla="*/ 4430764 w 9298618"/>
              <a:gd name="connsiteY1843" fmla="*/ 4430764 h 6856161"/>
              <a:gd name="connsiteX1844" fmla="*/ 4430764 w 9298618"/>
              <a:gd name="connsiteY1844" fmla="*/ 4641250 h 6856161"/>
              <a:gd name="connsiteX1845" fmla="*/ 4749208 w 9298618"/>
              <a:gd name="connsiteY1845" fmla="*/ 4637787 h 6856161"/>
              <a:gd name="connsiteX1846" fmla="*/ 4952767 w 9298618"/>
              <a:gd name="connsiteY1846" fmla="*/ 4637787 h 6856161"/>
              <a:gd name="connsiteX1847" fmla="*/ 4952767 w 9298618"/>
              <a:gd name="connsiteY1847" fmla="*/ 4434227 h 6856161"/>
              <a:gd name="connsiteX1848" fmla="*/ 4749208 w 9298618"/>
              <a:gd name="connsiteY1848" fmla="*/ 4434227 h 6856161"/>
              <a:gd name="connsiteX1849" fmla="*/ 4749208 w 9298618"/>
              <a:gd name="connsiteY1849" fmla="*/ 4637787 h 6856161"/>
              <a:gd name="connsiteX1850" fmla="*/ 5071157 w 9298618"/>
              <a:gd name="connsiteY1850" fmla="*/ 4630903 h 6856161"/>
              <a:gd name="connsiteX1851" fmla="*/ 5260907 w 9298618"/>
              <a:gd name="connsiteY1851" fmla="*/ 4630903 h 6856161"/>
              <a:gd name="connsiteX1852" fmla="*/ 5260907 w 9298618"/>
              <a:gd name="connsiteY1852" fmla="*/ 4441154 h 6856161"/>
              <a:gd name="connsiteX1853" fmla="*/ 5071157 w 9298618"/>
              <a:gd name="connsiteY1853" fmla="*/ 4441154 h 6856161"/>
              <a:gd name="connsiteX1854" fmla="*/ 5071157 w 9298618"/>
              <a:gd name="connsiteY1854" fmla="*/ 4630903 h 6856161"/>
              <a:gd name="connsiteX1855" fmla="*/ 5392081 w 9298618"/>
              <a:gd name="connsiteY1855" fmla="*/ 4624960 h 6856161"/>
              <a:gd name="connsiteX1856" fmla="*/ 5569944 w 9298618"/>
              <a:gd name="connsiteY1856" fmla="*/ 4624960 h 6856161"/>
              <a:gd name="connsiteX1857" fmla="*/ 5569944 w 9298618"/>
              <a:gd name="connsiteY1857" fmla="*/ 4447097 h 6856161"/>
              <a:gd name="connsiteX1858" fmla="*/ 5392081 w 9298618"/>
              <a:gd name="connsiteY1858" fmla="*/ 4447097 h 6856161"/>
              <a:gd name="connsiteX1859" fmla="*/ 5392081 w 9298618"/>
              <a:gd name="connsiteY1859" fmla="*/ 4624960 h 6856161"/>
              <a:gd name="connsiteX1860" fmla="*/ 5710055 w 9298618"/>
              <a:gd name="connsiteY1860" fmla="*/ 4622010 h 6856161"/>
              <a:gd name="connsiteX1861" fmla="*/ 5882018 w 9298618"/>
              <a:gd name="connsiteY1861" fmla="*/ 4622010 h 6856161"/>
              <a:gd name="connsiteX1862" fmla="*/ 5882018 w 9298618"/>
              <a:gd name="connsiteY1862" fmla="*/ 4450047 h 6856161"/>
              <a:gd name="connsiteX1863" fmla="*/ 5710055 w 9298618"/>
              <a:gd name="connsiteY1863" fmla="*/ 4450047 h 6856161"/>
              <a:gd name="connsiteX1864" fmla="*/ 5710055 w 9298618"/>
              <a:gd name="connsiteY1864" fmla="*/ 4622010 h 6856161"/>
              <a:gd name="connsiteX1865" fmla="*/ 6029995 w 9298618"/>
              <a:gd name="connsiteY1865" fmla="*/ 4617050 h 6856161"/>
              <a:gd name="connsiteX1866" fmla="*/ 6192081 w 9298618"/>
              <a:gd name="connsiteY1866" fmla="*/ 4617050 h 6856161"/>
              <a:gd name="connsiteX1867" fmla="*/ 6192081 w 9298618"/>
              <a:gd name="connsiteY1867" fmla="*/ 4454964 h 6856161"/>
              <a:gd name="connsiteX1868" fmla="*/ 6029995 w 9298618"/>
              <a:gd name="connsiteY1868" fmla="*/ 4454964 h 6856161"/>
              <a:gd name="connsiteX1869" fmla="*/ 6029995 w 9298618"/>
              <a:gd name="connsiteY1869" fmla="*/ 4617050 h 6856161"/>
              <a:gd name="connsiteX1870" fmla="*/ 6346942 w 9298618"/>
              <a:gd name="connsiteY1870" fmla="*/ 4615084 h 6856161"/>
              <a:gd name="connsiteX1871" fmla="*/ 6505052 w 9298618"/>
              <a:gd name="connsiteY1871" fmla="*/ 4615084 h 6856161"/>
              <a:gd name="connsiteX1872" fmla="*/ 6505052 w 9298618"/>
              <a:gd name="connsiteY1872" fmla="*/ 4456974 h 6856161"/>
              <a:gd name="connsiteX1873" fmla="*/ 6346942 w 9298618"/>
              <a:gd name="connsiteY1873" fmla="*/ 4456974 h 6856161"/>
              <a:gd name="connsiteX1874" fmla="*/ 6346942 w 9298618"/>
              <a:gd name="connsiteY1874" fmla="*/ 4615084 h 6856161"/>
              <a:gd name="connsiteX1875" fmla="*/ 6984386 w 9298618"/>
              <a:gd name="connsiteY1875" fmla="*/ 4607644 h 6856161"/>
              <a:gd name="connsiteX1876" fmla="*/ 7127702 w 9298618"/>
              <a:gd name="connsiteY1876" fmla="*/ 4607644 h 6856161"/>
              <a:gd name="connsiteX1877" fmla="*/ 7127702 w 9298618"/>
              <a:gd name="connsiteY1877" fmla="*/ 4464370 h 6856161"/>
              <a:gd name="connsiteX1878" fmla="*/ 6984386 w 9298618"/>
              <a:gd name="connsiteY1878" fmla="*/ 4464370 h 6856161"/>
              <a:gd name="connsiteX1879" fmla="*/ 6984386 w 9298618"/>
              <a:gd name="connsiteY1879" fmla="*/ 4607644 h 6856161"/>
              <a:gd name="connsiteX1880" fmla="*/ 7621316 w 9298618"/>
              <a:gd name="connsiteY1880" fmla="*/ 4600761 h 6856161"/>
              <a:gd name="connsiteX1881" fmla="*/ 7750780 w 9298618"/>
              <a:gd name="connsiteY1881" fmla="*/ 4600761 h 6856161"/>
              <a:gd name="connsiteX1882" fmla="*/ 7750780 w 9298618"/>
              <a:gd name="connsiteY1882" fmla="*/ 4471297 h 6856161"/>
              <a:gd name="connsiteX1883" fmla="*/ 7621316 w 9298618"/>
              <a:gd name="connsiteY1883" fmla="*/ 4471297 h 6856161"/>
              <a:gd name="connsiteX1884" fmla="*/ 7621316 w 9298618"/>
              <a:gd name="connsiteY1884" fmla="*/ 4600761 h 6856161"/>
              <a:gd name="connsiteX1885" fmla="*/ 8259187 w 9298618"/>
              <a:gd name="connsiteY1885" fmla="*/ 4592851 h 6856161"/>
              <a:gd name="connsiteX1886" fmla="*/ 8372831 w 9298618"/>
              <a:gd name="connsiteY1886" fmla="*/ 4592851 h 6856161"/>
              <a:gd name="connsiteX1887" fmla="*/ 8372831 w 9298618"/>
              <a:gd name="connsiteY1887" fmla="*/ 4479206 h 6856161"/>
              <a:gd name="connsiteX1888" fmla="*/ 8259187 w 9298618"/>
              <a:gd name="connsiteY1888" fmla="*/ 4479206 h 6856161"/>
              <a:gd name="connsiteX1889" fmla="*/ 8259187 w 9298618"/>
              <a:gd name="connsiteY1889" fmla="*/ 4592851 h 6856161"/>
              <a:gd name="connsiteX1890" fmla="*/ 8908474 w 9298618"/>
              <a:gd name="connsiteY1890" fmla="*/ 4573568 h 6856161"/>
              <a:gd name="connsiteX1891" fmla="*/ 8983594 w 9298618"/>
              <a:gd name="connsiteY1891" fmla="*/ 4573568 h 6856161"/>
              <a:gd name="connsiteX1892" fmla="*/ 8983594 w 9298618"/>
              <a:gd name="connsiteY1892" fmla="*/ 4498446 h 6856161"/>
              <a:gd name="connsiteX1893" fmla="*/ 8908474 w 9298618"/>
              <a:gd name="connsiteY1893" fmla="*/ 4498446 h 6856161"/>
              <a:gd name="connsiteX1894" fmla="*/ 8908474 w 9298618"/>
              <a:gd name="connsiteY1894" fmla="*/ 4573568 h 6856161"/>
              <a:gd name="connsiteX1895" fmla="*/ 0 w 9298618"/>
              <a:gd name="connsiteY1895" fmla="*/ 4977010 h 6856161"/>
              <a:gd name="connsiteX1896" fmla="*/ 252002 w 9298618"/>
              <a:gd name="connsiteY1896" fmla="*/ 4977010 h 6856161"/>
              <a:gd name="connsiteX1897" fmla="*/ 252002 w 9298618"/>
              <a:gd name="connsiteY1897" fmla="*/ 4725008 h 6856161"/>
              <a:gd name="connsiteX1898" fmla="*/ 0 w 9298618"/>
              <a:gd name="connsiteY1898" fmla="*/ 4725008 h 6856161"/>
              <a:gd name="connsiteX1899" fmla="*/ 0 w 9298618"/>
              <a:gd name="connsiteY1899" fmla="*/ 4977010 h 6856161"/>
              <a:gd name="connsiteX1900" fmla="*/ 315023 w 9298618"/>
              <a:gd name="connsiteY1900" fmla="*/ 4977010 h 6856161"/>
              <a:gd name="connsiteX1901" fmla="*/ 567025 w 9298618"/>
              <a:gd name="connsiteY1901" fmla="*/ 4977010 h 6856161"/>
              <a:gd name="connsiteX1902" fmla="*/ 567025 w 9298618"/>
              <a:gd name="connsiteY1902" fmla="*/ 4725008 h 6856161"/>
              <a:gd name="connsiteX1903" fmla="*/ 315023 w 9298618"/>
              <a:gd name="connsiteY1903" fmla="*/ 4725008 h 6856161"/>
              <a:gd name="connsiteX1904" fmla="*/ 315023 w 9298618"/>
              <a:gd name="connsiteY1904" fmla="*/ 4977010 h 6856161"/>
              <a:gd name="connsiteX1905" fmla="*/ 630004 w 9298618"/>
              <a:gd name="connsiteY1905" fmla="*/ 4977010 h 6856161"/>
              <a:gd name="connsiteX1906" fmla="*/ 882005 w 9298618"/>
              <a:gd name="connsiteY1906" fmla="*/ 4977010 h 6856161"/>
              <a:gd name="connsiteX1907" fmla="*/ 882005 w 9298618"/>
              <a:gd name="connsiteY1907" fmla="*/ 4725008 h 6856161"/>
              <a:gd name="connsiteX1908" fmla="*/ 630004 w 9298618"/>
              <a:gd name="connsiteY1908" fmla="*/ 4725008 h 6856161"/>
              <a:gd name="connsiteX1909" fmla="*/ 630004 w 9298618"/>
              <a:gd name="connsiteY1909" fmla="*/ 4977010 h 6856161"/>
              <a:gd name="connsiteX1910" fmla="*/ 944985 w 9298618"/>
              <a:gd name="connsiteY1910" fmla="*/ 4977010 h 6856161"/>
              <a:gd name="connsiteX1911" fmla="*/ 1196986 w 9298618"/>
              <a:gd name="connsiteY1911" fmla="*/ 4977010 h 6856161"/>
              <a:gd name="connsiteX1912" fmla="*/ 1196986 w 9298618"/>
              <a:gd name="connsiteY1912" fmla="*/ 4725008 h 6856161"/>
              <a:gd name="connsiteX1913" fmla="*/ 944985 w 9298618"/>
              <a:gd name="connsiteY1913" fmla="*/ 4725008 h 6856161"/>
              <a:gd name="connsiteX1914" fmla="*/ 944985 w 9298618"/>
              <a:gd name="connsiteY1914" fmla="*/ 4977010 h 6856161"/>
              <a:gd name="connsiteX1915" fmla="*/ 1260008 w 9298618"/>
              <a:gd name="connsiteY1915" fmla="*/ 4977010 h 6856161"/>
              <a:gd name="connsiteX1916" fmla="*/ 1512009 w 9298618"/>
              <a:gd name="connsiteY1916" fmla="*/ 4977010 h 6856161"/>
              <a:gd name="connsiteX1917" fmla="*/ 1512009 w 9298618"/>
              <a:gd name="connsiteY1917" fmla="*/ 4725008 h 6856161"/>
              <a:gd name="connsiteX1918" fmla="*/ 1260008 w 9298618"/>
              <a:gd name="connsiteY1918" fmla="*/ 4725008 h 6856161"/>
              <a:gd name="connsiteX1919" fmla="*/ 1260008 w 9298618"/>
              <a:gd name="connsiteY1919" fmla="*/ 4977010 h 6856161"/>
              <a:gd name="connsiteX1920" fmla="*/ 1574988 w 9298618"/>
              <a:gd name="connsiteY1920" fmla="*/ 4977010 h 6856161"/>
              <a:gd name="connsiteX1921" fmla="*/ 1826990 w 9298618"/>
              <a:gd name="connsiteY1921" fmla="*/ 4977010 h 6856161"/>
              <a:gd name="connsiteX1922" fmla="*/ 1826990 w 9298618"/>
              <a:gd name="connsiteY1922" fmla="*/ 4725008 h 6856161"/>
              <a:gd name="connsiteX1923" fmla="*/ 1574988 w 9298618"/>
              <a:gd name="connsiteY1923" fmla="*/ 4725008 h 6856161"/>
              <a:gd name="connsiteX1924" fmla="*/ 1574988 w 9298618"/>
              <a:gd name="connsiteY1924" fmla="*/ 4977010 h 6856161"/>
              <a:gd name="connsiteX1925" fmla="*/ 1890012 w 9298618"/>
              <a:gd name="connsiteY1925" fmla="*/ 4977010 h 6856161"/>
              <a:gd name="connsiteX1926" fmla="*/ 2142013 w 9298618"/>
              <a:gd name="connsiteY1926" fmla="*/ 4977010 h 6856161"/>
              <a:gd name="connsiteX1927" fmla="*/ 2142013 w 9298618"/>
              <a:gd name="connsiteY1927" fmla="*/ 4725008 h 6856161"/>
              <a:gd name="connsiteX1928" fmla="*/ 1890012 w 9298618"/>
              <a:gd name="connsiteY1928" fmla="*/ 4725008 h 6856161"/>
              <a:gd name="connsiteX1929" fmla="*/ 1890012 w 9298618"/>
              <a:gd name="connsiteY1929" fmla="*/ 4977010 h 6856161"/>
              <a:gd name="connsiteX1930" fmla="*/ 2204992 w 9298618"/>
              <a:gd name="connsiteY1930" fmla="*/ 4977010 h 6856161"/>
              <a:gd name="connsiteX1931" fmla="*/ 2456994 w 9298618"/>
              <a:gd name="connsiteY1931" fmla="*/ 4977010 h 6856161"/>
              <a:gd name="connsiteX1932" fmla="*/ 2456994 w 9298618"/>
              <a:gd name="connsiteY1932" fmla="*/ 4725008 h 6856161"/>
              <a:gd name="connsiteX1933" fmla="*/ 2204992 w 9298618"/>
              <a:gd name="connsiteY1933" fmla="*/ 4725008 h 6856161"/>
              <a:gd name="connsiteX1934" fmla="*/ 2204992 w 9298618"/>
              <a:gd name="connsiteY1934" fmla="*/ 4977010 h 6856161"/>
              <a:gd name="connsiteX1935" fmla="*/ 2520016 w 9298618"/>
              <a:gd name="connsiteY1935" fmla="*/ 4977010 h 6856161"/>
              <a:gd name="connsiteX1936" fmla="*/ 2772017 w 9298618"/>
              <a:gd name="connsiteY1936" fmla="*/ 4977010 h 6856161"/>
              <a:gd name="connsiteX1937" fmla="*/ 2772017 w 9298618"/>
              <a:gd name="connsiteY1937" fmla="*/ 4725008 h 6856161"/>
              <a:gd name="connsiteX1938" fmla="*/ 2520016 w 9298618"/>
              <a:gd name="connsiteY1938" fmla="*/ 4725008 h 6856161"/>
              <a:gd name="connsiteX1939" fmla="*/ 2520016 w 9298618"/>
              <a:gd name="connsiteY1939" fmla="*/ 4977010 h 6856161"/>
              <a:gd name="connsiteX1940" fmla="*/ 2834996 w 9298618"/>
              <a:gd name="connsiteY1940" fmla="*/ 4977010 h 6856161"/>
              <a:gd name="connsiteX1941" fmla="*/ 3086998 w 9298618"/>
              <a:gd name="connsiteY1941" fmla="*/ 4977010 h 6856161"/>
              <a:gd name="connsiteX1942" fmla="*/ 3086998 w 9298618"/>
              <a:gd name="connsiteY1942" fmla="*/ 4725008 h 6856161"/>
              <a:gd name="connsiteX1943" fmla="*/ 2834996 w 9298618"/>
              <a:gd name="connsiteY1943" fmla="*/ 4725008 h 6856161"/>
              <a:gd name="connsiteX1944" fmla="*/ 2834996 w 9298618"/>
              <a:gd name="connsiteY1944" fmla="*/ 4977010 h 6856161"/>
              <a:gd name="connsiteX1945" fmla="*/ 3152500 w 9298618"/>
              <a:gd name="connsiteY1945" fmla="*/ 4974530 h 6856161"/>
              <a:gd name="connsiteX1946" fmla="*/ 3399541 w 9298618"/>
              <a:gd name="connsiteY1946" fmla="*/ 4974530 h 6856161"/>
              <a:gd name="connsiteX1947" fmla="*/ 3399541 w 9298618"/>
              <a:gd name="connsiteY1947" fmla="*/ 4727488 h 6856161"/>
              <a:gd name="connsiteX1948" fmla="*/ 3152500 w 9298618"/>
              <a:gd name="connsiteY1948" fmla="*/ 4727488 h 6856161"/>
              <a:gd name="connsiteX1949" fmla="*/ 3152500 w 9298618"/>
              <a:gd name="connsiteY1949" fmla="*/ 4974530 h 6856161"/>
              <a:gd name="connsiteX1950" fmla="*/ 3469960 w 9298618"/>
              <a:gd name="connsiteY1950" fmla="*/ 4972093 h 6856161"/>
              <a:gd name="connsiteX1951" fmla="*/ 3712085 w 9298618"/>
              <a:gd name="connsiteY1951" fmla="*/ 4972093 h 6856161"/>
              <a:gd name="connsiteX1952" fmla="*/ 3712085 w 9298618"/>
              <a:gd name="connsiteY1952" fmla="*/ 4729968 h 6856161"/>
              <a:gd name="connsiteX1953" fmla="*/ 3469960 w 9298618"/>
              <a:gd name="connsiteY1953" fmla="*/ 4729968 h 6856161"/>
              <a:gd name="connsiteX1954" fmla="*/ 3469960 w 9298618"/>
              <a:gd name="connsiteY1954" fmla="*/ 4972093 h 6856161"/>
              <a:gd name="connsiteX1955" fmla="*/ 3792380 w 9298618"/>
              <a:gd name="connsiteY1955" fmla="*/ 4964654 h 6856161"/>
              <a:gd name="connsiteX1956" fmla="*/ 4019669 w 9298618"/>
              <a:gd name="connsiteY1956" fmla="*/ 4964654 h 6856161"/>
              <a:gd name="connsiteX1957" fmla="*/ 4019669 w 9298618"/>
              <a:gd name="connsiteY1957" fmla="*/ 4737365 h 6856161"/>
              <a:gd name="connsiteX1958" fmla="*/ 3792380 w 9298618"/>
              <a:gd name="connsiteY1958" fmla="*/ 4737365 h 6856161"/>
              <a:gd name="connsiteX1959" fmla="*/ 3792380 w 9298618"/>
              <a:gd name="connsiteY1959" fmla="*/ 4964654 h 6856161"/>
              <a:gd name="connsiteX1960" fmla="*/ 4111337 w 9298618"/>
              <a:gd name="connsiteY1960" fmla="*/ 4960720 h 6856161"/>
              <a:gd name="connsiteX1961" fmla="*/ 4330716 w 9298618"/>
              <a:gd name="connsiteY1961" fmla="*/ 4960720 h 6856161"/>
              <a:gd name="connsiteX1962" fmla="*/ 4330716 w 9298618"/>
              <a:gd name="connsiteY1962" fmla="*/ 4741341 h 6856161"/>
              <a:gd name="connsiteX1963" fmla="*/ 4111337 w 9298618"/>
              <a:gd name="connsiteY1963" fmla="*/ 4741341 h 6856161"/>
              <a:gd name="connsiteX1964" fmla="*/ 4111337 w 9298618"/>
              <a:gd name="connsiteY1964" fmla="*/ 4960720 h 6856161"/>
              <a:gd name="connsiteX1965" fmla="*/ 4433714 w 9298618"/>
              <a:gd name="connsiteY1965" fmla="*/ 4953281 h 6856161"/>
              <a:gd name="connsiteX1966" fmla="*/ 4638300 w 9298618"/>
              <a:gd name="connsiteY1966" fmla="*/ 4953281 h 6856161"/>
              <a:gd name="connsiteX1967" fmla="*/ 4638300 w 9298618"/>
              <a:gd name="connsiteY1967" fmla="*/ 4748695 h 6856161"/>
              <a:gd name="connsiteX1968" fmla="*/ 4433714 w 9298618"/>
              <a:gd name="connsiteY1968" fmla="*/ 4748695 h 6856161"/>
              <a:gd name="connsiteX1969" fmla="*/ 4433714 w 9298618"/>
              <a:gd name="connsiteY1969" fmla="*/ 4953281 h 6856161"/>
              <a:gd name="connsiteX1970" fmla="*/ 4752201 w 9298618"/>
              <a:gd name="connsiteY1970" fmla="*/ 4949817 h 6856161"/>
              <a:gd name="connsiteX1971" fmla="*/ 4949860 w 9298618"/>
              <a:gd name="connsiteY1971" fmla="*/ 4949817 h 6856161"/>
              <a:gd name="connsiteX1972" fmla="*/ 4949860 w 9298618"/>
              <a:gd name="connsiteY1972" fmla="*/ 4752158 h 6856161"/>
              <a:gd name="connsiteX1973" fmla="*/ 4752201 w 9298618"/>
              <a:gd name="connsiteY1973" fmla="*/ 4752158 h 6856161"/>
              <a:gd name="connsiteX1974" fmla="*/ 4752201 w 9298618"/>
              <a:gd name="connsiteY1974" fmla="*/ 4949817 h 6856161"/>
              <a:gd name="connsiteX1975" fmla="*/ 5395031 w 9298618"/>
              <a:gd name="connsiteY1975" fmla="*/ 4936990 h 6856161"/>
              <a:gd name="connsiteX1976" fmla="*/ 5566995 w 9298618"/>
              <a:gd name="connsiteY1976" fmla="*/ 4936990 h 6856161"/>
              <a:gd name="connsiteX1977" fmla="*/ 5566995 w 9298618"/>
              <a:gd name="connsiteY1977" fmla="*/ 4765027 h 6856161"/>
              <a:gd name="connsiteX1978" fmla="*/ 5395031 w 9298618"/>
              <a:gd name="connsiteY1978" fmla="*/ 4765027 h 6856161"/>
              <a:gd name="connsiteX1979" fmla="*/ 5395031 w 9298618"/>
              <a:gd name="connsiteY1979" fmla="*/ 4936990 h 6856161"/>
              <a:gd name="connsiteX1980" fmla="*/ 6032945 w 9298618"/>
              <a:gd name="connsiteY1980" fmla="*/ 4929081 h 6856161"/>
              <a:gd name="connsiteX1981" fmla="*/ 6189089 w 9298618"/>
              <a:gd name="connsiteY1981" fmla="*/ 4929081 h 6856161"/>
              <a:gd name="connsiteX1982" fmla="*/ 6189089 w 9298618"/>
              <a:gd name="connsiteY1982" fmla="*/ 4772937 h 6856161"/>
              <a:gd name="connsiteX1983" fmla="*/ 6032945 w 9298618"/>
              <a:gd name="connsiteY1983" fmla="*/ 4772937 h 6856161"/>
              <a:gd name="connsiteX1984" fmla="*/ 6032945 w 9298618"/>
              <a:gd name="connsiteY1984" fmla="*/ 4929081 h 6856161"/>
              <a:gd name="connsiteX1985" fmla="*/ 6670346 w 9298618"/>
              <a:gd name="connsiteY1985" fmla="*/ 4921684 h 6856161"/>
              <a:gd name="connsiteX1986" fmla="*/ 6811653 w 9298618"/>
              <a:gd name="connsiteY1986" fmla="*/ 4921684 h 6856161"/>
              <a:gd name="connsiteX1987" fmla="*/ 6811653 w 9298618"/>
              <a:gd name="connsiteY1987" fmla="*/ 4780377 h 6856161"/>
              <a:gd name="connsiteX1988" fmla="*/ 6670346 w 9298618"/>
              <a:gd name="connsiteY1988" fmla="*/ 4780377 h 6856161"/>
              <a:gd name="connsiteX1989" fmla="*/ 6670346 w 9298618"/>
              <a:gd name="connsiteY1989" fmla="*/ 4921684 h 6856161"/>
              <a:gd name="connsiteX1990" fmla="*/ 7305779 w 9298618"/>
              <a:gd name="connsiteY1990" fmla="*/ 4916254 h 6856161"/>
              <a:gd name="connsiteX1991" fmla="*/ 7436227 w 9298618"/>
              <a:gd name="connsiteY1991" fmla="*/ 4916254 h 6856161"/>
              <a:gd name="connsiteX1992" fmla="*/ 7436227 w 9298618"/>
              <a:gd name="connsiteY1992" fmla="*/ 4785807 h 6856161"/>
              <a:gd name="connsiteX1993" fmla="*/ 7305779 w 9298618"/>
              <a:gd name="connsiteY1993" fmla="*/ 4785807 h 6856161"/>
              <a:gd name="connsiteX1994" fmla="*/ 7305779 w 9298618"/>
              <a:gd name="connsiteY1994" fmla="*/ 4916254 h 6856161"/>
              <a:gd name="connsiteX1995" fmla="*/ 7942239 w 9298618"/>
              <a:gd name="connsiteY1995" fmla="*/ 4909798 h 6856161"/>
              <a:gd name="connsiteX1996" fmla="*/ 8059860 w 9298618"/>
              <a:gd name="connsiteY1996" fmla="*/ 4909798 h 6856161"/>
              <a:gd name="connsiteX1997" fmla="*/ 8059860 w 9298618"/>
              <a:gd name="connsiteY1997" fmla="*/ 4792177 h 6856161"/>
              <a:gd name="connsiteX1998" fmla="*/ 7942239 w 9298618"/>
              <a:gd name="connsiteY1998" fmla="*/ 4792177 h 6856161"/>
              <a:gd name="connsiteX1999" fmla="*/ 7942239 w 9298618"/>
              <a:gd name="connsiteY1999" fmla="*/ 4909798 h 6856161"/>
              <a:gd name="connsiteX2000" fmla="*/ 8582590 w 9298618"/>
              <a:gd name="connsiteY2000" fmla="*/ 4899451 h 6856161"/>
              <a:gd name="connsiteX2001" fmla="*/ 8679431 w 9298618"/>
              <a:gd name="connsiteY2001" fmla="*/ 4899451 h 6856161"/>
              <a:gd name="connsiteX2002" fmla="*/ 8679431 w 9298618"/>
              <a:gd name="connsiteY2002" fmla="*/ 4802610 h 6856161"/>
              <a:gd name="connsiteX2003" fmla="*/ 8582590 w 9298618"/>
              <a:gd name="connsiteY2003" fmla="*/ 4802610 h 6856161"/>
              <a:gd name="connsiteX2004" fmla="*/ 8582590 w 9298618"/>
              <a:gd name="connsiteY2004" fmla="*/ 4899451 h 6856161"/>
              <a:gd name="connsiteX2005" fmla="*/ 0 w 9298618"/>
              <a:gd name="connsiteY2005" fmla="*/ 5292033 h 6856161"/>
              <a:gd name="connsiteX2006" fmla="*/ 252002 w 9298618"/>
              <a:gd name="connsiteY2006" fmla="*/ 5292033 h 6856161"/>
              <a:gd name="connsiteX2007" fmla="*/ 252002 w 9298618"/>
              <a:gd name="connsiteY2007" fmla="*/ 5040032 h 6856161"/>
              <a:gd name="connsiteX2008" fmla="*/ 0 w 9298618"/>
              <a:gd name="connsiteY2008" fmla="*/ 5040032 h 6856161"/>
              <a:gd name="connsiteX2009" fmla="*/ 0 w 9298618"/>
              <a:gd name="connsiteY2009" fmla="*/ 5292033 h 6856161"/>
              <a:gd name="connsiteX2010" fmla="*/ 315023 w 9298618"/>
              <a:gd name="connsiteY2010" fmla="*/ 5292033 h 6856161"/>
              <a:gd name="connsiteX2011" fmla="*/ 567025 w 9298618"/>
              <a:gd name="connsiteY2011" fmla="*/ 5292033 h 6856161"/>
              <a:gd name="connsiteX2012" fmla="*/ 567025 w 9298618"/>
              <a:gd name="connsiteY2012" fmla="*/ 5040032 h 6856161"/>
              <a:gd name="connsiteX2013" fmla="*/ 315023 w 9298618"/>
              <a:gd name="connsiteY2013" fmla="*/ 5040032 h 6856161"/>
              <a:gd name="connsiteX2014" fmla="*/ 315023 w 9298618"/>
              <a:gd name="connsiteY2014" fmla="*/ 5292033 h 6856161"/>
              <a:gd name="connsiteX2015" fmla="*/ 630004 w 9298618"/>
              <a:gd name="connsiteY2015" fmla="*/ 5292033 h 6856161"/>
              <a:gd name="connsiteX2016" fmla="*/ 882005 w 9298618"/>
              <a:gd name="connsiteY2016" fmla="*/ 5292033 h 6856161"/>
              <a:gd name="connsiteX2017" fmla="*/ 882005 w 9298618"/>
              <a:gd name="connsiteY2017" fmla="*/ 5040032 h 6856161"/>
              <a:gd name="connsiteX2018" fmla="*/ 630004 w 9298618"/>
              <a:gd name="connsiteY2018" fmla="*/ 5040032 h 6856161"/>
              <a:gd name="connsiteX2019" fmla="*/ 630004 w 9298618"/>
              <a:gd name="connsiteY2019" fmla="*/ 5292033 h 6856161"/>
              <a:gd name="connsiteX2020" fmla="*/ 944985 w 9298618"/>
              <a:gd name="connsiteY2020" fmla="*/ 5292033 h 6856161"/>
              <a:gd name="connsiteX2021" fmla="*/ 1196986 w 9298618"/>
              <a:gd name="connsiteY2021" fmla="*/ 5292033 h 6856161"/>
              <a:gd name="connsiteX2022" fmla="*/ 1196986 w 9298618"/>
              <a:gd name="connsiteY2022" fmla="*/ 5040032 h 6856161"/>
              <a:gd name="connsiteX2023" fmla="*/ 944985 w 9298618"/>
              <a:gd name="connsiteY2023" fmla="*/ 5040032 h 6856161"/>
              <a:gd name="connsiteX2024" fmla="*/ 944985 w 9298618"/>
              <a:gd name="connsiteY2024" fmla="*/ 5292033 h 6856161"/>
              <a:gd name="connsiteX2025" fmla="*/ 1260008 w 9298618"/>
              <a:gd name="connsiteY2025" fmla="*/ 5292033 h 6856161"/>
              <a:gd name="connsiteX2026" fmla="*/ 1512009 w 9298618"/>
              <a:gd name="connsiteY2026" fmla="*/ 5292033 h 6856161"/>
              <a:gd name="connsiteX2027" fmla="*/ 1512009 w 9298618"/>
              <a:gd name="connsiteY2027" fmla="*/ 5040032 h 6856161"/>
              <a:gd name="connsiteX2028" fmla="*/ 1260008 w 9298618"/>
              <a:gd name="connsiteY2028" fmla="*/ 5040032 h 6856161"/>
              <a:gd name="connsiteX2029" fmla="*/ 1260008 w 9298618"/>
              <a:gd name="connsiteY2029" fmla="*/ 5292033 h 6856161"/>
              <a:gd name="connsiteX2030" fmla="*/ 1574988 w 9298618"/>
              <a:gd name="connsiteY2030" fmla="*/ 5292033 h 6856161"/>
              <a:gd name="connsiteX2031" fmla="*/ 1826990 w 9298618"/>
              <a:gd name="connsiteY2031" fmla="*/ 5292033 h 6856161"/>
              <a:gd name="connsiteX2032" fmla="*/ 1826990 w 9298618"/>
              <a:gd name="connsiteY2032" fmla="*/ 5040032 h 6856161"/>
              <a:gd name="connsiteX2033" fmla="*/ 1574988 w 9298618"/>
              <a:gd name="connsiteY2033" fmla="*/ 5040032 h 6856161"/>
              <a:gd name="connsiteX2034" fmla="*/ 1574988 w 9298618"/>
              <a:gd name="connsiteY2034" fmla="*/ 5292033 h 6856161"/>
              <a:gd name="connsiteX2035" fmla="*/ 1890012 w 9298618"/>
              <a:gd name="connsiteY2035" fmla="*/ 5292033 h 6856161"/>
              <a:gd name="connsiteX2036" fmla="*/ 2142013 w 9298618"/>
              <a:gd name="connsiteY2036" fmla="*/ 5292033 h 6856161"/>
              <a:gd name="connsiteX2037" fmla="*/ 2142013 w 9298618"/>
              <a:gd name="connsiteY2037" fmla="*/ 5040032 h 6856161"/>
              <a:gd name="connsiteX2038" fmla="*/ 1890012 w 9298618"/>
              <a:gd name="connsiteY2038" fmla="*/ 5040032 h 6856161"/>
              <a:gd name="connsiteX2039" fmla="*/ 1890012 w 9298618"/>
              <a:gd name="connsiteY2039" fmla="*/ 5292033 h 6856161"/>
              <a:gd name="connsiteX2040" fmla="*/ 2204992 w 9298618"/>
              <a:gd name="connsiteY2040" fmla="*/ 5292033 h 6856161"/>
              <a:gd name="connsiteX2041" fmla="*/ 2456994 w 9298618"/>
              <a:gd name="connsiteY2041" fmla="*/ 5292033 h 6856161"/>
              <a:gd name="connsiteX2042" fmla="*/ 2456994 w 9298618"/>
              <a:gd name="connsiteY2042" fmla="*/ 5040032 h 6856161"/>
              <a:gd name="connsiteX2043" fmla="*/ 2204992 w 9298618"/>
              <a:gd name="connsiteY2043" fmla="*/ 5040032 h 6856161"/>
              <a:gd name="connsiteX2044" fmla="*/ 2204992 w 9298618"/>
              <a:gd name="connsiteY2044" fmla="*/ 5292033 h 6856161"/>
              <a:gd name="connsiteX2045" fmla="*/ 2520016 w 9298618"/>
              <a:gd name="connsiteY2045" fmla="*/ 5292033 h 6856161"/>
              <a:gd name="connsiteX2046" fmla="*/ 2772017 w 9298618"/>
              <a:gd name="connsiteY2046" fmla="*/ 5292033 h 6856161"/>
              <a:gd name="connsiteX2047" fmla="*/ 2772017 w 9298618"/>
              <a:gd name="connsiteY2047" fmla="*/ 5040032 h 6856161"/>
              <a:gd name="connsiteX2048" fmla="*/ 2520016 w 9298618"/>
              <a:gd name="connsiteY2048" fmla="*/ 5040032 h 6856161"/>
              <a:gd name="connsiteX2049" fmla="*/ 2520016 w 9298618"/>
              <a:gd name="connsiteY2049" fmla="*/ 5292033 h 6856161"/>
              <a:gd name="connsiteX2050" fmla="*/ 2834996 w 9298618"/>
              <a:gd name="connsiteY2050" fmla="*/ 5292033 h 6856161"/>
              <a:gd name="connsiteX2051" fmla="*/ 3086998 w 9298618"/>
              <a:gd name="connsiteY2051" fmla="*/ 5292033 h 6856161"/>
              <a:gd name="connsiteX2052" fmla="*/ 3086998 w 9298618"/>
              <a:gd name="connsiteY2052" fmla="*/ 5040032 h 6856161"/>
              <a:gd name="connsiteX2053" fmla="*/ 2834996 w 9298618"/>
              <a:gd name="connsiteY2053" fmla="*/ 5040032 h 6856161"/>
              <a:gd name="connsiteX2054" fmla="*/ 2834996 w 9298618"/>
              <a:gd name="connsiteY2054" fmla="*/ 5292033 h 6856161"/>
              <a:gd name="connsiteX2055" fmla="*/ 3156433 w 9298618"/>
              <a:gd name="connsiteY2055" fmla="*/ 5285577 h 6856161"/>
              <a:gd name="connsiteX2056" fmla="*/ 3395608 w 9298618"/>
              <a:gd name="connsiteY2056" fmla="*/ 5285577 h 6856161"/>
              <a:gd name="connsiteX2057" fmla="*/ 3395608 w 9298618"/>
              <a:gd name="connsiteY2057" fmla="*/ 5046445 h 6856161"/>
              <a:gd name="connsiteX2058" fmla="*/ 3156433 w 9298618"/>
              <a:gd name="connsiteY2058" fmla="*/ 5046445 h 6856161"/>
              <a:gd name="connsiteX2059" fmla="*/ 3156433 w 9298618"/>
              <a:gd name="connsiteY2059" fmla="*/ 5285577 h 6856161"/>
              <a:gd name="connsiteX2060" fmla="*/ 3475390 w 9298618"/>
              <a:gd name="connsiteY2060" fmla="*/ 5281644 h 6856161"/>
              <a:gd name="connsiteX2061" fmla="*/ 3706655 w 9298618"/>
              <a:gd name="connsiteY2061" fmla="*/ 5281644 h 6856161"/>
              <a:gd name="connsiteX2062" fmla="*/ 3706655 w 9298618"/>
              <a:gd name="connsiteY2062" fmla="*/ 5050378 h 6856161"/>
              <a:gd name="connsiteX2063" fmla="*/ 3475390 w 9298618"/>
              <a:gd name="connsiteY2063" fmla="*/ 5050378 h 6856161"/>
              <a:gd name="connsiteX2064" fmla="*/ 3475390 w 9298618"/>
              <a:gd name="connsiteY2064" fmla="*/ 5281644 h 6856161"/>
              <a:gd name="connsiteX2065" fmla="*/ 3798280 w 9298618"/>
              <a:gd name="connsiteY2065" fmla="*/ 5273734 h 6856161"/>
              <a:gd name="connsiteX2066" fmla="*/ 4013726 w 9298618"/>
              <a:gd name="connsiteY2066" fmla="*/ 5273734 h 6856161"/>
              <a:gd name="connsiteX2067" fmla="*/ 4013726 w 9298618"/>
              <a:gd name="connsiteY2067" fmla="*/ 5058288 h 6856161"/>
              <a:gd name="connsiteX2068" fmla="*/ 3798280 w 9298618"/>
              <a:gd name="connsiteY2068" fmla="*/ 5058288 h 6856161"/>
              <a:gd name="connsiteX2069" fmla="*/ 3798280 w 9298618"/>
              <a:gd name="connsiteY2069" fmla="*/ 5273734 h 6856161"/>
              <a:gd name="connsiteX2070" fmla="*/ 4117750 w 9298618"/>
              <a:gd name="connsiteY2070" fmla="*/ 5269287 h 6856161"/>
              <a:gd name="connsiteX2071" fmla="*/ 4324303 w 9298618"/>
              <a:gd name="connsiteY2071" fmla="*/ 5269287 h 6856161"/>
              <a:gd name="connsiteX2072" fmla="*/ 4324303 w 9298618"/>
              <a:gd name="connsiteY2072" fmla="*/ 5062735 h 6856161"/>
              <a:gd name="connsiteX2073" fmla="*/ 4117750 w 9298618"/>
              <a:gd name="connsiteY2073" fmla="*/ 5062735 h 6856161"/>
              <a:gd name="connsiteX2074" fmla="*/ 4117750 w 9298618"/>
              <a:gd name="connsiteY2074" fmla="*/ 5269287 h 6856161"/>
              <a:gd name="connsiteX2075" fmla="*/ 4441154 w 9298618"/>
              <a:gd name="connsiteY2075" fmla="*/ 5260907 h 6856161"/>
              <a:gd name="connsiteX2076" fmla="*/ 4630903 w 9298618"/>
              <a:gd name="connsiteY2076" fmla="*/ 5260907 h 6856161"/>
              <a:gd name="connsiteX2077" fmla="*/ 4630903 w 9298618"/>
              <a:gd name="connsiteY2077" fmla="*/ 5071158 h 6856161"/>
              <a:gd name="connsiteX2078" fmla="*/ 4441154 w 9298618"/>
              <a:gd name="connsiteY2078" fmla="*/ 5071158 h 6856161"/>
              <a:gd name="connsiteX2079" fmla="*/ 4441154 w 9298618"/>
              <a:gd name="connsiteY2079" fmla="*/ 5260907 h 6856161"/>
              <a:gd name="connsiteX2080" fmla="*/ 4760110 w 9298618"/>
              <a:gd name="connsiteY2080" fmla="*/ 5256931 h 6856161"/>
              <a:gd name="connsiteX2081" fmla="*/ 4941950 w 9298618"/>
              <a:gd name="connsiteY2081" fmla="*/ 5256931 h 6856161"/>
              <a:gd name="connsiteX2082" fmla="*/ 4941950 w 9298618"/>
              <a:gd name="connsiteY2082" fmla="*/ 5075091 h 6856161"/>
              <a:gd name="connsiteX2083" fmla="*/ 4760110 w 9298618"/>
              <a:gd name="connsiteY2083" fmla="*/ 5075091 h 6856161"/>
              <a:gd name="connsiteX2084" fmla="*/ 4760110 w 9298618"/>
              <a:gd name="connsiteY2084" fmla="*/ 5256931 h 6856161"/>
              <a:gd name="connsiteX2085" fmla="*/ 5081034 w 9298618"/>
              <a:gd name="connsiteY2085" fmla="*/ 5250988 h 6856161"/>
              <a:gd name="connsiteX2086" fmla="*/ 5251030 w 9298618"/>
              <a:gd name="connsiteY2086" fmla="*/ 5250988 h 6856161"/>
              <a:gd name="connsiteX2087" fmla="*/ 5251030 w 9298618"/>
              <a:gd name="connsiteY2087" fmla="*/ 5080992 h 6856161"/>
              <a:gd name="connsiteX2088" fmla="*/ 5081034 w 9298618"/>
              <a:gd name="connsiteY2088" fmla="*/ 5080992 h 6856161"/>
              <a:gd name="connsiteX2089" fmla="*/ 5081034 w 9298618"/>
              <a:gd name="connsiteY2089" fmla="*/ 5250988 h 6856161"/>
              <a:gd name="connsiteX2090" fmla="*/ 5402471 w 9298618"/>
              <a:gd name="connsiteY2090" fmla="*/ 5244575 h 6856161"/>
              <a:gd name="connsiteX2091" fmla="*/ 5559597 w 9298618"/>
              <a:gd name="connsiteY2091" fmla="*/ 5244575 h 6856161"/>
              <a:gd name="connsiteX2092" fmla="*/ 5559597 w 9298618"/>
              <a:gd name="connsiteY2092" fmla="*/ 5087448 h 6856161"/>
              <a:gd name="connsiteX2093" fmla="*/ 5402471 w 9298618"/>
              <a:gd name="connsiteY2093" fmla="*/ 5087448 h 6856161"/>
              <a:gd name="connsiteX2094" fmla="*/ 5402471 w 9298618"/>
              <a:gd name="connsiteY2094" fmla="*/ 5244575 h 6856161"/>
              <a:gd name="connsiteX2095" fmla="*/ 5719931 w 9298618"/>
              <a:gd name="connsiteY2095" fmla="*/ 5242095 h 6856161"/>
              <a:gd name="connsiteX2096" fmla="*/ 5872099 w 9298618"/>
              <a:gd name="connsiteY2096" fmla="*/ 5242095 h 6856161"/>
              <a:gd name="connsiteX2097" fmla="*/ 5872099 w 9298618"/>
              <a:gd name="connsiteY2097" fmla="*/ 5089885 h 6856161"/>
              <a:gd name="connsiteX2098" fmla="*/ 5719931 w 9298618"/>
              <a:gd name="connsiteY2098" fmla="*/ 5089885 h 6856161"/>
              <a:gd name="connsiteX2099" fmla="*/ 5719931 w 9298618"/>
              <a:gd name="connsiteY2099" fmla="*/ 5242095 h 6856161"/>
              <a:gd name="connsiteX2100" fmla="*/ 6356862 w 9298618"/>
              <a:gd name="connsiteY2100" fmla="*/ 5235211 h 6856161"/>
              <a:gd name="connsiteX2101" fmla="*/ 6495219 w 9298618"/>
              <a:gd name="connsiteY2101" fmla="*/ 5235211 h 6856161"/>
              <a:gd name="connsiteX2102" fmla="*/ 6495219 w 9298618"/>
              <a:gd name="connsiteY2102" fmla="*/ 5096854 h 6856161"/>
              <a:gd name="connsiteX2103" fmla="*/ 6356862 w 9298618"/>
              <a:gd name="connsiteY2103" fmla="*/ 5096854 h 6856161"/>
              <a:gd name="connsiteX2104" fmla="*/ 6356862 w 9298618"/>
              <a:gd name="connsiteY2104" fmla="*/ 5235211 h 6856161"/>
              <a:gd name="connsiteX2105" fmla="*/ 6991782 w 9298618"/>
              <a:gd name="connsiteY2105" fmla="*/ 5230252 h 6856161"/>
              <a:gd name="connsiteX2106" fmla="*/ 7120263 w 9298618"/>
              <a:gd name="connsiteY2106" fmla="*/ 5230252 h 6856161"/>
              <a:gd name="connsiteX2107" fmla="*/ 7120263 w 9298618"/>
              <a:gd name="connsiteY2107" fmla="*/ 5101771 h 6856161"/>
              <a:gd name="connsiteX2108" fmla="*/ 6991782 w 9298618"/>
              <a:gd name="connsiteY2108" fmla="*/ 5101771 h 6856161"/>
              <a:gd name="connsiteX2109" fmla="*/ 6991782 w 9298618"/>
              <a:gd name="connsiteY2109" fmla="*/ 5230252 h 6856161"/>
              <a:gd name="connsiteX2110" fmla="*/ 7626233 w 9298618"/>
              <a:gd name="connsiteY2110" fmla="*/ 5225805 h 6856161"/>
              <a:gd name="connsiteX2111" fmla="*/ 7745820 w 9298618"/>
              <a:gd name="connsiteY2111" fmla="*/ 5225805 h 6856161"/>
              <a:gd name="connsiteX2112" fmla="*/ 7745820 w 9298618"/>
              <a:gd name="connsiteY2112" fmla="*/ 5106217 h 6856161"/>
              <a:gd name="connsiteX2113" fmla="*/ 7626233 w 9298618"/>
              <a:gd name="connsiteY2113" fmla="*/ 5106217 h 6856161"/>
              <a:gd name="connsiteX2114" fmla="*/ 7626233 w 9298618"/>
              <a:gd name="connsiteY2114" fmla="*/ 5225805 h 6856161"/>
              <a:gd name="connsiteX2115" fmla="*/ 8261667 w 9298618"/>
              <a:gd name="connsiteY2115" fmla="*/ 5220375 h 6856161"/>
              <a:gd name="connsiteX2116" fmla="*/ 8370351 w 9298618"/>
              <a:gd name="connsiteY2116" fmla="*/ 5220375 h 6856161"/>
              <a:gd name="connsiteX2117" fmla="*/ 8370351 w 9298618"/>
              <a:gd name="connsiteY2117" fmla="*/ 5111690 h 6856161"/>
              <a:gd name="connsiteX2118" fmla="*/ 8261667 w 9298618"/>
              <a:gd name="connsiteY2118" fmla="*/ 5111690 h 6856161"/>
              <a:gd name="connsiteX2119" fmla="*/ 8261667 w 9298618"/>
              <a:gd name="connsiteY2119" fmla="*/ 5220375 h 6856161"/>
              <a:gd name="connsiteX2120" fmla="*/ 8908474 w 9298618"/>
              <a:gd name="connsiteY2120" fmla="*/ 5203572 h 6856161"/>
              <a:gd name="connsiteX2121" fmla="*/ 8983594 w 9298618"/>
              <a:gd name="connsiteY2121" fmla="*/ 5203572 h 6856161"/>
              <a:gd name="connsiteX2122" fmla="*/ 8983594 w 9298618"/>
              <a:gd name="connsiteY2122" fmla="*/ 5128450 h 6856161"/>
              <a:gd name="connsiteX2123" fmla="*/ 8908474 w 9298618"/>
              <a:gd name="connsiteY2123" fmla="*/ 5128450 h 6856161"/>
              <a:gd name="connsiteX2124" fmla="*/ 8908474 w 9298618"/>
              <a:gd name="connsiteY2124" fmla="*/ 5203572 h 6856161"/>
              <a:gd name="connsiteX2125" fmla="*/ 0 w 9298618"/>
              <a:gd name="connsiteY2125" fmla="*/ 5607014 h 6856161"/>
              <a:gd name="connsiteX2126" fmla="*/ 252002 w 9298618"/>
              <a:gd name="connsiteY2126" fmla="*/ 5607014 h 6856161"/>
              <a:gd name="connsiteX2127" fmla="*/ 252002 w 9298618"/>
              <a:gd name="connsiteY2127" fmla="*/ 5355012 h 6856161"/>
              <a:gd name="connsiteX2128" fmla="*/ 0 w 9298618"/>
              <a:gd name="connsiteY2128" fmla="*/ 5355012 h 6856161"/>
              <a:gd name="connsiteX2129" fmla="*/ 0 w 9298618"/>
              <a:gd name="connsiteY2129" fmla="*/ 5607014 h 6856161"/>
              <a:gd name="connsiteX2130" fmla="*/ 315023 w 9298618"/>
              <a:gd name="connsiteY2130" fmla="*/ 5607014 h 6856161"/>
              <a:gd name="connsiteX2131" fmla="*/ 567025 w 9298618"/>
              <a:gd name="connsiteY2131" fmla="*/ 5607014 h 6856161"/>
              <a:gd name="connsiteX2132" fmla="*/ 567025 w 9298618"/>
              <a:gd name="connsiteY2132" fmla="*/ 5355012 h 6856161"/>
              <a:gd name="connsiteX2133" fmla="*/ 315023 w 9298618"/>
              <a:gd name="connsiteY2133" fmla="*/ 5355012 h 6856161"/>
              <a:gd name="connsiteX2134" fmla="*/ 315023 w 9298618"/>
              <a:gd name="connsiteY2134" fmla="*/ 5607014 h 6856161"/>
              <a:gd name="connsiteX2135" fmla="*/ 630004 w 9298618"/>
              <a:gd name="connsiteY2135" fmla="*/ 5607014 h 6856161"/>
              <a:gd name="connsiteX2136" fmla="*/ 882005 w 9298618"/>
              <a:gd name="connsiteY2136" fmla="*/ 5607014 h 6856161"/>
              <a:gd name="connsiteX2137" fmla="*/ 882005 w 9298618"/>
              <a:gd name="connsiteY2137" fmla="*/ 5355012 h 6856161"/>
              <a:gd name="connsiteX2138" fmla="*/ 630004 w 9298618"/>
              <a:gd name="connsiteY2138" fmla="*/ 5355012 h 6856161"/>
              <a:gd name="connsiteX2139" fmla="*/ 630004 w 9298618"/>
              <a:gd name="connsiteY2139" fmla="*/ 5607014 h 6856161"/>
              <a:gd name="connsiteX2140" fmla="*/ 944985 w 9298618"/>
              <a:gd name="connsiteY2140" fmla="*/ 5607014 h 6856161"/>
              <a:gd name="connsiteX2141" fmla="*/ 1196986 w 9298618"/>
              <a:gd name="connsiteY2141" fmla="*/ 5607014 h 6856161"/>
              <a:gd name="connsiteX2142" fmla="*/ 1196986 w 9298618"/>
              <a:gd name="connsiteY2142" fmla="*/ 5355012 h 6856161"/>
              <a:gd name="connsiteX2143" fmla="*/ 944985 w 9298618"/>
              <a:gd name="connsiteY2143" fmla="*/ 5355012 h 6856161"/>
              <a:gd name="connsiteX2144" fmla="*/ 944985 w 9298618"/>
              <a:gd name="connsiteY2144" fmla="*/ 5607014 h 6856161"/>
              <a:gd name="connsiteX2145" fmla="*/ 1260008 w 9298618"/>
              <a:gd name="connsiteY2145" fmla="*/ 5607014 h 6856161"/>
              <a:gd name="connsiteX2146" fmla="*/ 1512009 w 9298618"/>
              <a:gd name="connsiteY2146" fmla="*/ 5607014 h 6856161"/>
              <a:gd name="connsiteX2147" fmla="*/ 1512009 w 9298618"/>
              <a:gd name="connsiteY2147" fmla="*/ 5355012 h 6856161"/>
              <a:gd name="connsiteX2148" fmla="*/ 1260008 w 9298618"/>
              <a:gd name="connsiteY2148" fmla="*/ 5355012 h 6856161"/>
              <a:gd name="connsiteX2149" fmla="*/ 1260008 w 9298618"/>
              <a:gd name="connsiteY2149" fmla="*/ 5607014 h 6856161"/>
              <a:gd name="connsiteX2150" fmla="*/ 1574988 w 9298618"/>
              <a:gd name="connsiteY2150" fmla="*/ 5607014 h 6856161"/>
              <a:gd name="connsiteX2151" fmla="*/ 1826990 w 9298618"/>
              <a:gd name="connsiteY2151" fmla="*/ 5607014 h 6856161"/>
              <a:gd name="connsiteX2152" fmla="*/ 1826990 w 9298618"/>
              <a:gd name="connsiteY2152" fmla="*/ 5355012 h 6856161"/>
              <a:gd name="connsiteX2153" fmla="*/ 1574988 w 9298618"/>
              <a:gd name="connsiteY2153" fmla="*/ 5355012 h 6856161"/>
              <a:gd name="connsiteX2154" fmla="*/ 1574988 w 9298618"/>
              <a:gd name="connsiteY2154" fmla="*/ 5607014 h 6856161"/>
              <a:gd name="connsiteX2155" fmla="*/ 1890012 w 9298618"/>
              <a:gd name="connsiteY2155" fmla="*/ 5607014 h 6856161"/>
              <a:gd name="connsiteX2156" fmla="*/ 2142013 w 9298618"/>
              <a:gd name="connsiteY2156" fmla="*/ 5607014 h 6856161"/>
              <a:gd name="connsiteX2157" fmla="*/ 2142013 w 9298618"/>
              <a:gd name="connsiteY2157" fmla="*/ 5355012 h 6856161"/>
              <a:gd name="connsiteX2158" fmla="*/ 1890012 w 9298618"/>
              <a:gd name="connsiteY2158" fmla="*/ 5355012 h 6856161"/>
              <a:gd name="connsiteX2159" fmla="*/ 1890012 w 9298618"/>
              <a:gd name="connsiteY2159" fmla="*/ 5607014 h 6856161"/>
              <a:gd name="connsiteX2160" fmla="*/ 2204992 w 9298618"/>
              <a:gd name="connsiteY2160" fmla="*/ 5607014 h 6856161"/>
              <a:gd name="connsiteX2161" fmla="*/ 2456994 w 9298618"/>
              <a:gd name="connsiteY2161" fmla="*/ 5607014 h 6856161"/>
              <a:gd name="connsiteX2162" fmla="*/ 2456994 w 9298618"/>
              <a:gd name="connsiteY2162" fmla="*/ 5355012 h 6856161"/>
              <a:gd name="connsiteX2163" fmla="*/ 2204992 w 9298618"/>
              <a:gd name="connsiteY2163" fmla="*/ 5355012 h 6856161"/>
              <a:gd name="connsiteX2164" fmla="*/ 2204992 w 9298618"/>
              <a:gd name="connsiteY2164" fmla="*/ 5607014 h 6856161"/>
              <a:gd name="connsiteX2165" fmla="*/ 2521982 w 9298618"/>
              <a:gd name="connsiteY2165" fmla="*/ 5605047 h 6856161"/>
              <a:gd name="connsiteX2166" fmla="*/ 2770051 w 9298618"/>
              <a:gd name="connsiteY2166" fmla="*/ 5605047 h 6856161"/>
              <a:gd name="connsiteX2167" fmla="*/ 2770051 w 9298618"/>
              <a:gd name="connsiteY2167" fmla="*/ 5356979 h 6856161"/>
              <a:gd name="connsiteX2168" fmla="*/ 2521982 w 9298618"/>
              <a:gd name="connsiteY2168" fmla="*/ 5356979 h 6856161"/>
              <a:gd name="connsiteX2169" fmla="*/ 2521982 w 9298618"/>
              <a:gd name="connsiteY2169" fmla="*/ 5605047 h 6856161"/>
              <a:gd name="connsiteX2170" fmla="*/ 2840426 w 9298618"/>
              <a:gd name="connsiteY2170" fmla="*/ 5601584 h 6856161"/>
              <a:gd name="connsiteX2171" fmla="*/ 3081568 w 9298618"/>
              <a:gd name="connsiteY2171" fmla="*/ 5601584 h 6856161"/>
              <a:gd name="connsiteX2172" fmla="*/ 3081568 w 9298618"/>
              <a:gd name="connsiteY2172" fmla="*/ 5360442 h 6856161"/>
              <a:gd name="connsiteX2173" fmla="*/ 2840426 w 9298618"/>
              <a:gd name="connsiteY2173" fmla="*/ 5360442 h 6856161"/>
              <a:gd name="connsiteX2174" fmla="*/ 2840426 w 9298618"/>
              <a:gd name="connsiteY2174" fmla="*/ 5601584 h 6856161"/>
              <a:gd name="connsiteX2175" fmla="*/ 3163830 w 9298618"/>
              <a:gd name="connsiteY2175" fmla="*/ 5593161 h 6856161"/>
              <a:gd name="connsiteX2176" fmla="*/ 3388168 w 9298618"/>
              <a:gd name="connsiteY2176" fmla="*/ 5593161 h 6856161"/>
              <a:gd name="connsiteX2177" fmla="*/ 3388168 w 9298618"/>
              <a:gd name="connsiteY2177" fmla="*/ 5368822 h 6856161"/>
              <a:gd name="connsiteX2178" fmla="*/ 3163830 w 9298618"/>
              <a:gd name="connsiteY2178" fmla="*/ 5368822 h 6856161"/>
              <a:gd name="connsiteX2179" fmla="*/ 3163830 w 9298618"/>
              <a:gd name="connsiteY2179" fmla="*/ 5593161 h 6856161"/>
              <a:gd name="connsiteX2180" fmla="*/ 3482787 w 9298618"/>
              <a:gd name="connsiteY2180" fmla="*/ 5589227 h 6856161"/>
              <a:gd name="connsiteX2181" fmla="*/ 3699215 w 9298618"/>
              <a:gd name="connsiteY2181" fmla="*/ 5589227 h 6856161"/>
              <a:gd name="connsiteX2182" fmla="*/ 3699215 w 9298618"/>
              <a:gd name="connsiteY2182" fmla="*/ 5372799 h 6856161"/>
              <a:gd name="connsiteX2183" fmla="*/ 3482787 w 9298618"/>
              <a:gd name="connsiteY2183" fmla="*/ 5372799 h 6856161"/>
              <a:gd name="connsiteX2184" fmla="*/ 3482787 w 9298618"/>
              <a:gd name="connsiteY2184" fmla="*/ 5589227 h 6856161"/>
              <a:gd name="connsiteX2185" fmla="*/ 3806190 w 9298618"/>
              <a:gd name="connsiteY2185" fmla="*/ 5580848 h 6856161"/>
              <a:gd name="connsiteX2186" fmla="*/ 4005816 w 9298618"/>
              <a:gd name="connsiteY2186" fmla="*/ 5580848 h 6856161"/>
              <a:gd name="connsiteX2187" fmla="*/ 4005816 w 9298618"/>
              <a:gd name="connsiteY2187" fmla="*/ 5381221 h 6856161"/>
              <a:gd name="connsiteX2188" fmla="*/ 3806190 w 9298618"/>
              <a:gd name="connsiteY2188" fmla="*/ 5381221 h 6856161"/>
              <a:gd name="connsiteX2189" fmla="*/ 3806190 w 9298618"/>
              <a:gd name="connsiteY2189" fmla="*/ 5580848 h 6856161"/>
              <a:gd name="connsiteX2190" fmla="*/ 4126130 w 9298618"/>
              <a:gd name="connsiteY2190" fmla="*/ 5575888 h 6856161"/>
              <a:gd name="connsiteX2191" fmla="*/ 4315880 w 9298618"/>
              <a:gd name="connsiteY2191" fmla="*/ 5575888 h 6856161"/>
              <a:gd name="connsiteX2192" fmla="*/ 4315880 w 9298618"/>
              <a:gd name="connsiteY2192" fmla="*/ 5386138 h 6856161"/>
              <a:gd name="connsiteX2193" fmla="*/ 4126130 w 9298618"/>
              <a:gd name="connsiteY2193" fmla="*/ 5386138 h 6856161"/>
              <a:gd name="connsiteX2194" fmla="*/ 4126130 w 9298618"/>
              <a:gd name="connsiteY2194" fmla="*/ 5575888 h 6856161"/>
              <a:gd name="connsiteX2195" fmla="*/ 4766994 w 9298618"/>
              <a:gd name="connsiteY2195" fmla="*/ 5565028 h 6856161"/>
              <a:gd name="connsiteX2196" fmla="*/ 4934981 w 9298618"/>
              <a:gd name="connsiteY2196" fmla="*/ 5565028 h 6856161"/>
              <a:gd name="connsiteX2197" fmla="*/ 4934981 w 9298618"/>
              <a:gd name="connsiteY2197" fmla="*/ 5397041 h 6856161"/>
              <a:gd name="connsiteX2198" fmla="*/ 4766994 w 9298618"/>
              <a:gd name="connsiteY2198" fmla="*/ 5397041 h 6856161"/>
              <a:gd name="connsiteX2199" fmla="*/ 4766994 w 9298618"/>
              <a:gd name="connsiteY2199" fmla="*/ 5565028 h 6856161"/>
              <a:gd name="connsiteX2200" fmla="*/ 5408884 w 9298618"/>
              <a:gd name="connsiteY2200" fmla="*/ 5553142 h 6856161"/>
              <a:gd name="connsiteX2201" fmla="*/ 5553184 w 9298618"/>
              <a:gd name="connsiteY2201" fmla="*/ 5553142 h 6856161"/>
              <a:gd name="connsiteX2202" fmla="*/ 5553184 w 9298618"/>
              <a:gd name="connsiteY2202" fmla="*/ 5408842 h 6856161"/>
              <a:gd name="connsiteX2203" fmla="*/ 5408884 w 9298618"/>
              <a:gd name="connsiteY2203" fmla="*/ 5408842 h 6856161"/>
              <a:gd name="connsiteX2204" fmla="*/ 5408884 w 9298618"/>
              <a:gd name="connsiteY2204" fmla="*/ 5553142 h 6856161"/>
              <a:gd name="connsiteX2205" fmla="*/ 6044318 w 9298618"/>
              <a:gd name="connsiteY2205" fmla="*/ 5547712 h 6856161"/>
              <a:gd name="connsiteX2206" fmla="*/ 6177716 w 9298618"/>
              <a:gd name="connsiteY2206" fmla="*/ 5547712 h 6856161"/>
              <a:gd name="connsiteX2207" fmla="*/ 6177716 w 9298618"/>
              <a:gd name="connsiteY2207" fmla="*/ 5414314 h 6856161"/>
              <a:gd name="connsiteX2208" fmla="*/ 6044318 w 9298618"/>
              <a:gd name="connsiteY2208" fmla="*/ 5414314 h 6856161"/>
              <a:gd name="connsiteX2209" fmla="*/ 6044318 w 9298618"/>
              <a:gd name="connsiteY2209" fmla="*/ 5547712 h 6856161"/>
              <a:gd name="connsiteX2210" fmla="*/ 6678768 w 9298618"/>
              <a:gd name="connsiteY2210" fmla="*/ 5543265 h 6856161"/>
              <a:gd name="connsiteX2211" fmla="*/ 6803273 w 9298618"/>
              <a:gd name="connsiteY2211" fmla="*/ 5543265 h 6856161"/>
              <a:gd name="connsiteX2212" fmla="*/ 6803273 w 9298618"/>
              <a:gd name="connsiteY2212" fmla="*/ 5418761 h 6856161"/>
              <a:gd name="connsiteX2213" fmla="*/ 6678768 w 9298618"/>
              <a:gd name="connsiteY2213" fmla="*/ 5418761 h 6856161"/>
              <a:gd name="connsiteX2214" fmla="*/ 6678768 w 9298618"/>
              <a:gd name="connsiteY2214" fmla="*/ 5543265 h 6856161"/>
              <a:gd name="connsiteX2215" fmla="*/ 7312706 w 9298618"/>
              <a:gd name="connsiteY2215" fmla="*/ 5539332 h 6856161"/>
              <a:gd name="connsiteX2216" fmla="*/ 7429300 w 9298618"/>
              <a:gd name="connsiteY2216" fmla="*/ 5539332 h 6856161"/>
              <a:gd name="connsiteX2217" fmla="*/ 7429300 w 9298618"/>
              <a:gd name="connsiteY2217" fmla="*/ 5422737 h 6856161"/>
              <a:gd name="connsiteX2218" fmla="*/ 7312706 w 9298618"/>
              <a:gd name="connsiteY2218" fmla="*/ 5422737 h 6856161"/>
              <a:gd name="connsiteX2219" fmla="*/ 7312706 w 9298618"/>
              <a:gd name="connsiteY2219" fmla="*/ 5539332 h 6856161"/>
              <a:gd name="connsiteX2220" fmla="*/ 7946173 w 9298618"/>
              <a:gd name="connsiteY2220" fmla="*/ 5535869 h 6856161"/>
              <a:gd name="connsiteX2221" fmla="*/ 8055884 w 9298618"/>
              <a:gd name="connsiteY2221" fmla="*/ 5535869 h 6856161"/>
              <a:gd name="connsiteX2222" fmla="*/ 8055884 w 9298618"/>
              <a:gd name="connsiteY2222" fmla="*/ 5426158 h 6856161"/>
              <a:gd name="connsiteX2223" fmla="*/ 7946173 w 9298618"/>
              <a:gd name="connsiteY2223" fmla="*/ 5426158 h 6856161"/>
              <a:gd name="connsiteX2224" fmla="*/ 7946173 w 9298618"/>
              <a:gd name="connsiteY2224" fmla="*/ 5535869 h 6856161"/>
              <a:gd name="connsiteX2225" fmla="*/ 0 w 9298618"/>
              <a:gd name="connsiteY2225" fmla="*/ 5922037 h 6856161"/>
              <a:gd name="connsiteX2226" fmla="*/ 252002 w 9298618"/>
              <a:gd name="connsiteY2226" fmla="*/ 5922037 h 6856161"/>
              <a:gd name="connsiteX2227" fmla="*/ 252002 w 9298618"/>
              <a:gd name="connsiteY2227" fmla="*/ 5670036 h 6856161"/>
              <a:gd name="connsiteX2228" fmla="*/ 0 w 9298618"/>
              <a:gd name="connsiteY2228" fmla="*/ 5670036 h 6856161"/>
              <a:gd name="connsiteX2229" fmla="*/ 0 w 9298618"/>
              <a:gd name="connsiteY2229" fmla="*/ 5922037 h 6856161"/>
              <a:gd name="connsiteX2230" fmla="*/ 315023 w 9298618"/>
              <a:gd name="connsiteY2230" fmla="*/ 5922037 h 6856161"/>
              <a:gd name="connsiteX2231" fmla="*/ 567025 w 9298618"/>
              <a:gd name="connsiteY2231" fmla="*/ 5922037 h 6856161"/>
              <a:gd name="connsiteX2232" fmla="*/ 567025 w 9298618"/>
              <a:gd name="connsiteY2232" fmla="*/ 5670036 h 6856161"/>
              <a:gd name="connsiteX2233" fmla="*/ 315023 w 9298618"/>
              <a:gd name="connsiteY2233" fmla="*/ 5670036 h 6856161"/>
              <a:gd name="connsiteX2234" fmla="*/ 315023 w 9298618"/>
              <a:gd name="connsiteY2234" fmla="*/ 5922037 h 6856161"/>
              <a:gd name="connsiteX2235" fmla="*/ 630004 w 9298618"/>
              <a:gd name="connsiteY2235" fmla="*/ 5922037 h 6856161"/>
              <a:gd name="connsiteX2236" fmla="*/ 882005 w 9298618"/>
              <a:gd name="connsiteY2236" fmla="*/ 5922037 h 6856161"/>
              <a:gd name="connsiteX2237" fmla="*/ 882005 w 9298618"/>
              <a:gd name="connsiteY2237" fmla="*/ 5670036 h 6856161"/>
              <a:gd name="connsiteX2238" fmla="*/ 630004 w 9298618"/>
              <a:gd name="connsiteY2238" fmla="*/ 5670036 h 6856161"/>
              <a:gd name="connsiteX2239" fmla="*/ 630004 w 9298618"/>
              <a:gd name="connsiteY2239" fmla="*/ 5922037 h 6856161"/>
              <a:gd name="connsiteX2240" fmla="*/ 944985 w 9298618"/>
              <a:gd name="connsiteY2240" fmla="*/ 5922037 h 6856161"/>
              <a:gd name="connsiteX2241" fmla="*/ 1196986 w 9298618"/>
              <a:gd name="connsiteY2241" fmla="*/ 5922037 h 6856161"/>
              <a:gd name="connsiteX2242" fmla="*/ 1196986 w 9298618"/>
              <a:gd name="connsiteY2242" fmla="*/ 5670036 h 6856161"/>
              <a:gd name="connsiteX2243" fmla="*/ 944985 w 9298618"/>
              <a:gd name="connsiteY2243" fmla="*/ 5670036 h 6856161"/>
              <a:gd name="connsiteX2244" fmla="*/ 944985 w 9298618"/>
              <a:gd name="connsiteY2244" fmla="*/ 5922037 h 6856161"/>
              <a:gd name="connsiteX2245" fmla="*/ 1260008 w 9298618"/>
              <a:gd name="connsiteY2245" fmla="*/ 5922037 h 6856161"/>
              <a:gd name="connsiteX2246" fmla="*/ 1512009 w 9298618"/>
              <a:gd name="connsiteY2246" fmla="*/ 5922037 h 6856161"/>
              <a:gd name="connsiteX2247" fmla="*/ 1512009 w 9298618"/>
              <a:gd name="connsiteY2247" fmla="*/ 5670036 h 6856161"/>
              <a:gd name="connsiteX2248" fmla="*/ 1260008 w 9298618"/>
              <a:gd name="connsiteY2248" fmla="*/ 5670036 h 6856161"/>
              <a:gd name="connsiteX2249" fmla="*/ 1260008 w 9298618"/>
              <a:gd name="connsiteY2249" fmla="*/ 5922037 h 6856161"/>
              <a:gd name="connsiteX2250" fmla="*/ 1574988 w 9298618"/>
              <a:gd name="connsiteY2250" fmla="*/ 5922037 h 6856161"/>
              <a:gd name="connsiteX2251" fmla="*/ 1826990 w 9298618"/>
              <a:gd name="connsiteY2251" fmla="*/ 5922037 h 6856161"/>
              <a:gd name="connsiteX2252" fmla="*/ 1826990 w 9298618"/>
              <a:gd name="connsiteY2252" fmla="*/ 5670036 h 6856161"/>
              <a:gd name="connsiteX2253" fmla="*/ 1574988 w 9298618"/>
              <a:gd name="connsiteY2253" fmla="*/ 5670036 h 6856161"/>
              <a:gd name="connsiteX2254" fmla="*/ 1574988 w 9298618"/>
              <a:gd name="connsiteY2254" fmla="*/ 5922037 h 6856161"/>
              <a:gd name="connsiteX2255" fmla="*/ 1890012 w 9298618"/>
              <a:gd name="connsiteY2255" fmla="*/ 5922037 h 6856161"/>
              <a:gd name="connsiteX2256" fmla="*/ 2142013 w 9298618"/>
              <a:gd name="connsiteY2256" fmla="*/ 5922037 h 6856161"/>
              <a:gd name="connsiteX2257" fmla="*/ 2142013 w 9298618"/>
              <a:gd name="connsiteY2257" fmla="*/ 5670036 h 6856161"/>
              <a:gd name="connsiteX2258" fmla="*/ 1890012 w 9298618"/>
              <a:gd name="connsiteY2258" fmla="*/ 5670036 h 6856161"/>
              <a:gd name="connsiteX2259" fmla="*/ 1890012 w 9298618"/>
              <a:gd name="connsiteY2259" fmla="*/ 5922037 h 6856161"/>
              <a:gd name="connsiteX2260" fmla="*/ 2204992 w 9298618"/>
              <a:gd name="connsiteY2260" fmla="*/ 5922037 h 6856161"/>
              <a:gd name="connsiteX2261" fmla="*/ 2456994 w 9298618"/>
              <a:gd name="connsiteY2261" fmla="*/ 5922037 h 6856161"/>
              <a:gd name="connsiteX2262" fmla="*/ 2456994 w 9298618"/>
              <a:gd name="connsiteY2262" fmla="*/ 5670036 h 6856161"/>
              <a:gd name="connsiteX2263" fmla="*/ 2204992 w 9298618"/>
              <a:gd name="connsiteY2263" fmla="*/ 5670036 h 6856161"/>
              <a:gd name="connsiteX2264" fmla="*/ 2204992 w 9298618"/>
              <a:gd name="connsiteY2264" fmla="*/ 5922037 h 6856161"/>
              <a:gd name="connsiteX2265" fmla="*/ 2524933 w 9298618"/>
              <a:gd name="connsiteY2265" fmla="*/ 5917078 h 6856161"/>
              <a:gd name="connsiteX2266" fmla="*/ 2767058 w 9298618"/>
              <a:gd name="connsiteY2266" fmla="*/ 5917078 h 6856161"/>
              <a:gd name="connsiteX2267" fmla="*/ 2767058 w 9298618"/>
              <a:gd name="connsiteY2267" fmla="*/ 5674953 h 6856161"/>
              <a:gd name="connsiteX2268" fmla="*/ 2524933 w 9298618"/>
              <a:gd name="connsiteY2268" fmla="*/ 5674953 h 6856161"/>
              <a:gd name="connsiteX2269" fmla="*/ 2524933 w 9298618"/>
              <a:gd name="connsiteY2269" fmla="*/ 5917078 h 6856161"/>
              <a:gd name="connsiteX2270" fmla="*/ 2843419 w 9298618"/>
              <a:gd name="connsiteY2270" fmla="*/ 5913614 h 6856161"/>
              <a:gd name="connsiteX2271" fmla="*/ 3078618 w 9298618"/>
              <a:gd name="connsiteY2271" fmla="*/ 5913614 h 6856161"/>
              <a:gd name="connsiteX2272" fmla="*/ 3078618 w 9298618"/>
              <a:gd name="connsiteY2272" fmla="*/ 5678416 h 6856161"/>
              <a:gd name="connsiteX2273" fmla="*/ 2843419 w 9298618"/>
              <a:gd name="connsiteY2273" fmla="*/ 5678416 h 6856161"/>
              <a:gd name="connsiteX2274" fmla="*/ 2843419 w 9298618"/>
              <a:gd name="connsiteY2274" fmla="*/ 5913614 h 6856161"/>
              <a:gd name="connsiteX2275" fmla="*/ 3166823 w 9298618"/>
              <a:gd name="connsiteY2275" fmla="*/ 5905234 h 6856161"/>
              <a:gd name="connsiteX2276" fmla="*/ 3385218 w 9298618"/>
              <a:gd name="connsiteY2276" fmla="*/ 5905234 h 6856161"/>
              <a:gd name="connsiteX2277" fmla="*/ 3385218 w 9298618"/>
              <a:gd name="connsiteY2277" fmla="*/ 5686838 h 6856161"/>
              <a:gd name="connsiteX2278" fmla="*/ 3166823 w 9298618"/>
              <a:gd name="connsiteY2278" fmla="*/ 5686838 h 6856161"/>
              <a:gd name="connsiteX2279" fmla="*/ 3166823 w 9298618"/>
              <a:gd name="connsiteY2279" fmla="*/ 5905234 h 6856161"/>
              <a:gd name="connsiteX2280" fmla="*/ 3486250 w 9298618"/>
              <a:gd name="connsiteY2280" fmla="*/ 5900788 h 6856161"/>
              <a:gd name="connsiteX2281" fmla="*/ 3695752 w 9298618"/>
              <a:gd name="connsiteY2281" fmla="*/ 5900788 h 6856161"/>
              <a:gd name="connsiteX2282" fmla="*/ 3695752 w 9298618"/>
              <a:gd name="connsiteY2282" fmla="*/ 5691285 h 6856161"/>
              <a:gd name="connsiteX2283" fmla="*/ 3486250 w 9298618"/>
              <a:gd name="connsiteY2283" fmla="*/ 5691285 h 6856161"/>
              <a:gd name="connsiteX2284" fmla="*/ 3486250 w 9298618"/>
              <a:gd name="connsiteY2284" fmla="*/ 5900788 h 6856161"/>
              <a:gd name="connsiteX2285" fmla="*/ 3810166 w 9298618"/>
              <a:gd name="connsiteY2285" fmla="*/ 5891895 h 6856161"/>
              <a:gd name="connsiteX2286" fmla="*/ 4001882 w 9298618"/>
              <a:gd name="connsiteY2286" fmla="*/ 5891895 h 6856161"/>
              <a:gd name="connsiteX2287" fmla="*/ 4001882 w 9298618"/>
              <a:gd name="connsiteY2287" fmla="*/ 5700178 h 6856161"/>
              <a:gd name="connsiteX2288" fmla="*/ 3810166 w 9298618"/>
              <a:gd name="connsiteY2288" fmla="*/ 5700178 h 6856161"/>
              <a:gd name="connsiteX2289" fmla="*/ 3810166 w 9298618"/>
              <a:gd name="connsiteY2289" fmla="*/ 5891895 h 6856161"/>
              <a:gd name="connsiteX2290" fmla="*/ 4129593 w 9298618"/>
              <a:gd name="connsiteY2290" fmla="*/ 5887448 h 6856161"/>
              <a:gd name="connsiteX2291" fmla="*/ 4312416 w 9298618"/>
              <a:gd name="connsiteY2291" fmla="*/ 5887448 h 6856161"/>
              <a:gd name="connsiteX2292" fmla="*/ 4312416 w 9298618"/>
              <a:gd name="connsiteY2292" fmla="*/ 5704625 h 6856161"/>
              <a:gd name="connsiteX2293" fmla="*/ 4129593 w 9298618"/>
              <a:gd name="connsiteY2293" fmla="*/ 5704625 h 6856161"/>
              <a:gd name="connsiteX2294" fmla="*/ 4129593 w 9298618"/>
              <a:gd name="connsiteY2294" fmla="*/ 5887448 h 6856161"/>
              <a:gd name="connsiteX2295" fmla="*/ 4451030 w 9298618"/>
              <a:gd name="connsiteY2295" fmla="*/ 5880992 h 6856161"/>
              <a:gd name="connsiteX2296" fmla="*/ 4621027 w 9298618"/>
              <a:gd name="connsiteY2296" fmla="*/ 5880992 h 6856161"/>
              <a:gd name="connsiteX2297" fmla="*/ 4621027 w 9298618"/>
              <a:gd name="connsiteY2297" fmla="*/ 5710995 h 6856161"/>
              <a:gd name="connsiteX2298" fmla="*/ 4451030 w 9298618"/>
              <a:gd name="connsiteY2298" fmla="*/ 5710995 h 6856161"/>
              <a:gd name="connsiteX2299" fmla="*/ 4451030 w 9298618"/>
              <a:gd name="connsiteY2299" fmla="*/ 5880992 h 6856161"/>
              <a:gd name="connsiteX2300" fmla="*/ 4769004 w 9298618"/>
              <a:gd name="connsiteY2300" fmla="*/ 5878042 h 6856161"/>
              <a:gd name="connsiteX2301" fmla="*/ 4933057 w 9298618"/>
              <a:gd name="connsiteY2301" fmla="*/ 5878042 h 6856161"/>
              <a:gd name="connsiteX2302" fmla="*/ 4933057 w 9298618"/>
              <a:gd name="connsiteY2302" fmla="*/ 5713989 h 6856161"/>
              <a:gd name="connsiteX2303" fmla="*/ 4769004 w 9298618"/>
              <a:gd name="connsiteY2303" fmla="*/ 5713989 h 6856161"/>
              <a:gd name="connsiteX2304" fmla="*/ 4769004 w 9298618"/>
              <a:gd name="connsiteY2304" fmla="*/ 5878042 h 6856161"/>
              <a:gd name="connsiteX2305" fmla="*/ 5090910 w 9298618"/>
              <a:gd name="connsiteY2305" fmla="*/ 5871115 h 6856161"/>
              <a:gd name="connsiteX2306" fmla="*/ 5241111 w 9298618"/>
              <a:gd name="connsiteY2306" fmla="*/ 5871115 h 6856161"/>
              <a:gd name="connsiteX2307" fmla="*/ 5241111 w 9298618"/>
              <a:gd name="connsiteY2307" fmla="*/ 5720915 h 6856161"/>
              <a:gd name="connsiteX2308" fmla="*/ 5090910 w 9298618"/>
              <a:gd name="connsiteY2308" fmla="*/ 5720915 h 6856161"/>
              <a:gd name="connsiteX2309" fmla="*/ 5090910 w 9298618"/>
              <a:gd name="connsiteY2309" fmla="*/ 5871115 h 6856161"/>
              <a:gd name="connsiteX2310" fmla="*/ 5727328 w 9298618"/>
              <a:gd name="connsiteY2310" fmla="*/ 5864702 h 6856161"/>
              <a:gd name="connsiteX2311" fmla="*/ 5864702 w 9298618"/>
              <a:gd name="connsiteY2311" fmla="*/ 5864702 h 6856161"/>
              <a:gd name="connsiteX2312" fmla="*/ 5864702 w 9298618"/>
              <a:gd name="connsiteY2312" fmla="*/ 5727328 h 6856161"/>
              <a:gd name="connsiteX2313" fmla="*/ 5727328 w 9298618"/>
              <a:gd name="connsiteY2313" fmla="*/ 5727328 h 6856161"/>
              <a:gd name="connsiteX2314" fmla="*/ 5727328 w 9298618"/>
              <a:gd name="connsiteY2314" fmla="*/ 5864702 h 6856161"/>
              <a:gd name="connsiteX2315" fmla="*/ 6362762 w 9298618"/>
              <a:gd name="connsiteY2315" fmla="*/ 5859272 h 6856161"/>
              <a:gd name="connsiteX2316" fmla="*/ 6489276 w 9298618"/>
              <a:gd name="connsiteY2316" fmla="*/ 5859272 h 6856161"/>
              <a:gd name="connsiteX2317" fmla="*/ 6489276 w 9298618"/>
              <a:gd name="connsiteY2317" fmla="*/ 5732758 h 6856161"/>
              <a:gd name="connsiteX2318" fmla="*/ 6362762 w 9298618"/>
              <a:gd name="connsiteY2318" fmla="*/ 5732758 h 6856161"/>
              <a:gd name="connsiteX2319" fmla="*/ 6362762 w 9298618"/>
              <a:gd name="connsiteY2319" fmla="*/ 5859272 h 6856161"/>
              <a:gd name="connsiteX2320" fmla="*/ 6995758 w 9298618"/>
              <a:gd name="connsiteY2320" fmla="*/ 5856322 h 6856161"/>
              <a:gd name="connsiteX2321" fmla="*/ 7116330 w 9298618"/>
              <a:gd name="connsiteY2321" fmla="*/ 5856322 h 6856161"/>
              <a:gd name="connsiteX2322" fmla="*/ 7116330 w 9298618"/>
              <a:gd name="connsiteY2322" fmla="*/ 5735751 h 6856161"/>
              <a:gd name="connsiteX2323" fmla="*/ 6995758 w 9298618"/>
              <a:gd name="connsiteY2323" fmla="*/ 5735751 h 6856161"/>
              <a:gd name="connsiteX2324" fmla="*/ 6995758 w 9298618"/>
              <a:gd name="connsiteY2324" fmla="*/ 5856322 h 6856161"/>
              <a:gd name="connsiteX2325" fmla="*/ 7628713 w 9298618"/>
              <a:gd name="connsiteY2325" fmla="*/ 5853329 h 6856161"/>
              <a:gd name="connsiteX2326" fmla="*/ 7743340 w 9298618"/>
              <a:gd name="connsiteY2326" fmla="*/ 5853329 h 6856161"/>
              <a:gd name="connsiteX2327" fmla="*/ 7743340 w 9298618"/>
              <a:gd name="connsiteY2327" fmla="*/ 5738701 h 6856161"/>
              <a:gd name="connsiteX2328" fmla="*/ 7628713 w 9298618"/>
              <a:gd name="connsiteY2328" fmla="*/ 5738701 h 6856161"/>
              <a:gd name="connsiteX2329" fmla="*/ 7628713 w 9298618"/>
              <a:gd name="connsiteY2329" fmla="*/ 5853329 h 6856161"/>
              <a:gd name="connsiteX2330" fmla="*/ 8264617 w 9298618"/>
              <a:gd name="connsiteY2330" fmla="*/ 5847386 h 6856161"/>
              <a:gd name="connsiteX2331" fmla="*/ 8367401 w 9298618"/>
              <a:gd name="connsiteY2331" fmla="*/ 5847386 h 6856161"/>
              <a:gd name="connsiteX2332" fmla="*/ 8367401 w 9298618"/>
              <a:gd name="connsiteY2332" fmla="*/ 5744601 h 6856161"/>
              <a:gd name="connsiteX2333" fmla="*/ 8264617 w 9298618"/>
              <a:gd name="connsiteY2333" fmla="*/ 5744601 h 6856161"/>
              <a:gd name="connsiteX2334" fmla="*/ 8264617 w 9298618"/>
              <a:gd name="connsiteY2334" fmla="*/ 5847386 h 6856161"/>
              <a:gd name="connsiteX2335" fmla="*/ 8911936 w 9298618"/>
              <a:gd name="connsiteY2335" fmla="*/ 5830112 h 6856161"/>
              <a:gd name="connsiteX2336" fmla="*/ 8980132 w 9298618"/>
              <a:gd name="connsiteY2336" fmla="*/ 5830112 h 6856161"/>
              <a:gd name="connsiteX2337" fmla="*/ 8980132 w 9298618"/>
              <a:gd name="connsiteY2337" fmla="*/ 5761917 h 6856161"/>
              <a:gd name="connsiteX2338" fmla="*/ 8911936 w 9298618"/>
              <a:gd name="connsiteY2338" fmla="*/ 5761917 h 6856161"/>
              <a:gd name="connsiteX2339" fmla="*/ 8911936 w 9298618"/>
              <a:gd name="connsiteY2339" fmla="*/ 5830112 h 6856161"/>
              <a:gd name="connsiteX2340" fmla="*/ 4447 w 9298618"/>
              <a:gd name="connsiteY2340" fmla="*/ 6232571 h 6856161"/>
              <a:gd name="connsiteX2341" fmla="*/ 247555 w 9298618"/>
              <a:gd name="connsiteY2341" fmla="*/ 6232571 h 6856161"/>
              <a:gd name="connsiteX2342" fmla="*/ 247555 w 9298618"/>
              <a:gd name="connsiteY2342" fmla="*/ 5989463 h 6856161"/>
              <a:gd name="connsiteX2343" fmla="*/ 4447 w 9298618"/>
              <a:gd name="connsiteY2343" fmla="*/ 5989463 h 6856161"/>
              <a:gd name="connsiteX2344" fmla="*/ 4447 w 9298618"/>
              <a:gd name="connsiteY2344" fmla="*/ 6232571 h 6856161"/>
              <a:gd name="connsiteX2345" fmla="*/ 315494 w 9298618"/>
              <a:gd name="connsiteY2345" fmla="*/ 6236505 h 6856161"/>
              <a:gd name="connsiteX2346" fmla="*/ 566512 w 9298618"/>
              <a:gd name="connsiteY2346" fmla="*/ 6236505 h 6856161"/>
              <a:gd name="connsiteX2347" fmla="*/ 566512 w 9298618"/>
              <a:gd name="connsiteY2347" fmla="*/ 5985487 h 6856161"/>
              <a:gd name="connsiteX2348" fmla="*/ 315494 w 9298618"/>
              <a:gd name="connsiteY2348" fmla="*/ 5985487 h 6856161"/>
              <a:gd name="connsiteX2349" fmla="*/ 315494 w 9298618"/>
              <a:gd name="connsiteY2349" fmla="*/ 6236505 h 6856161"/>
              <a:gd name="connsiteX2350" fmla="*/ 630004 w 9298618"/>
              <a:gd name="connsiteY2350" fmla="*/ 6237018 h 6856161"/>
              <a:gd name="connsiteX2351" fmla="*/ 882005 w 9298618"/>
              <a:gd name="connsiteY2351" fmla="*/ 6237018 h 6856161"/>
              <a:gd name="connsiteX2352" fmla="*/ 882005 w 9298618"/>
              <a:gd name="connsiteY2352" fmla="*/ 5985016 h 6856161"/>
              <a:gd name="connsiteX2353" fmla="*/ 630004 w 9298618"/>
              <a:gd name="connsiteY2353" fmla="*/ 5985016 h 6856161"/>
              <a:gd name="connsiteX2354" fmla="*/ 630004 w 9298618"/>
              <a:gd name="connsiteY2354" fmla="*/ 6237018 h 6856161"/>
              <a:gd name="connsiteX2355" fmla="*/ 944985 w 9298618"/>
              <a:gd name="connsiteY2355" fmla="*/ 6237018 h 6856161"/>
              <a:gd name="connsiteX2356" fmla="*/ 1196986 w 9298618"/>
              <a:gd name="connsiteY2356" fmla="*/ 6237018 h 6856161"/>
              <a:gd name="connsiteX2357" fmla="*/ 1196986 w 9298618"/>
              <a:gd name="connsiteY2357" fmla="*/ 5985016 h 6856161"/>
              <a:gd name="connsiteX2358" fmla="*/ 944985 w 9298618"/>
              <a:gd name="connsiteY2358" fmla="*/ 5985016 h 6856161"/>
              <a:gd name="connsiteX2359" fmla="*/ 944985 w 9298618"/>
              <a:gd name="connsiteY2359" fmla="*/ 6237018 h 6856161"/>
              <a:gd name="connsiteX2360" fmla="*/ 1260008 w 9298618"/>
              <a:gd name="connsiteY2360" fmla="*/ 6237018 h 6856161"/>
              <a:gd name="connsiteX2361" fmla="*/ 1512009 w 9298618"/>
              <a:gd name="connsiteY2361" fmla="*/ 6237018 h 6856161"/>
              <a:gd name="connsiteX2362" fmla="*/ 1512009 w 9298618"/>
              <a:gd name="connsiteY2362" fmla="*/ 5985016 h 6856161"/>
              <a:gd name="connsiteX2363" fmla="*/ 1260008 w 9298618"/>
              <a:gd name="connsiteY2363" fmla="*/ 5985016 h 6856161"/>
              <a:gd name="connsiteX2364" fmla="*/ 1260008 w 9298618"/>
              <a:gd name="connsiteY2364" fmla="*/ 6237018 h 6856161"/>
              <a:gd name="connsiteX2365" fmla="*/ 1574988 w 9298618"/>
              <a:gd name="connsiteY2365" fmla="*/ 6237018 h 6856161"/>
              <a:gd name="connsiteX2366" fmla="*/ 1826990 w 9298618"/>
              <a:gd name="connsiteY2366" fmla="*/ 6237018 h 6856161"/>
              <a:gd name="connsiteX2367" fmla="*/ 1826990 w 9298618"/>
              <a:gd name="connsiteY2367" fmla="*/ 5985016 h 6856161"/>
              <a:gd name="connsiteX2368" fmla="*/ 1574988 w 9298618"/>
              <a:gd name="connsiteY2368" fmla="*/ 5985016 h 6856161"/>
              <a:gd name="connsiteX2369" fmla="*/ 1574988 w 9298618"/>
              <a:gd name="connsiteY2369" fmla="*/ 6237018 h 6856161"/>
              <a:gd name="connsiteX2370" fmla="*/ 1891508 w 9298618"/>
              <a:gd name="connsiteY2370" fmla="*/ 6235521 h 6856161"/>
              <a:gd name="connsiteX2371" fmla="*/ 2140560 w 9298618"/>
              <a:gd name="connsiteY2371" fmla="*/ 6235521 h 6856161"/>
              <a:gd name="connsiteX2372" fmla="*/ 2140560 w 9298618"/>
              <a:gd name="connsiteY2372" fmla="*/ 5986470 h 6856161"/>
              <a:gd name="connsiteX2373" fmla="*/ 1891508 w 9298618"/>
              <a:gd name="connsiteY2373" fmla="*/ 5986470 h 6856161"/>
              <a:gd name="connsiteX2374" fmla="*/ 1891508 w 9298618"/>
              <a:gd name="connsiteY2374" fmla="*/ 6235521 h 6856161"/>
              <a:gd name="connsiteX2375" fmla="*/ 2211448 w 9298618"/>
              <a:gd name="connsiteY2375" fmla="*/ 6230604 h 6856161"/>
              <a:gd name="connsiteX2376" fmla="*/ 2450623 w 9298618"/>
              <a:gd name="connsiteY2376" fmla="*/ 6230604 h 6856161"/>
              <a:gd name="connsiteX2377" fmla="*/ 2450623 w 9298618"/>
              <a:gd name="connsiteY2377" fmla="*/ 5991429 h 6856161"/>
              <a:gd name="connsiteX2378" fmla="*/ 2211448 w 9298618"/>
              <a:gd name="connsiteY2378" fmla="*/ 5991429 h 6856161"/>
              <a:gd name="connsiteX2379" fmla="*/ 2211448 w 9298618"/>
              <a:gd name="connsiteY2379" fmla="*/ 6230604 h 6856161"/>
              <a:gd name="connsiteX2380" fmla="*/ 2532843 w 9298618"/>
              <a:gd name="connsiteY2380" fmla="*/ 6224191 h 6856161"/>
              <a:gd name="connsiteX2381" fmla="*/ 2759148 w 9298618"/>
              <a:gd name="connsiteY2381" fmla="*/ 6224191 h 6856161"/>
              <a:gd name="connsiteX2382" fmla="*/ 2759148 w 9298618"/>
              <a:gd name="connsiteY2382" fmla="*/ 5997885 h 6856161"/>
              <a:gd name="connsiteX2383" fmla="*/ 2532843 w 9298618"/>
              <a:gd name="connsiteY2383" fmla="*/ 5997885 h 6856161"/>
              <a:gd name="connsiteX2384" fmla="*/ 2532843 w 9298618"/>
              <a:gd name="connsiteY2384" fmla="*/ 6224191 h 6856161"/>
              <a:gd name="connsiteX2385" fmla="*/ 2851799 w 9298618"/>
              <a:gd name="connsiteY2385" fmla="*/ 6220215 h 6856161"/>
              <a:gd name="connsiteX2386" fmla="*/ 3070195 w 9298618"/>
              <a:gd name="connsiteY2386" fmla="*/ 6220215 h 6856161"/>
              <a:gd name="connsiteX2387" fmla="*/ 3070195 w 9298618"/>
              <a:gd name="connsiteY2387" fmla="*/ 6001819 h 6856161"/>
              <a:gd name="connsiteX2388" fmla="*/ 2851799 w 9298618"/>
              <a:gd name="connsiteY2388" fmla="*/ 6001819 h 6856161"/>
              <a:gd name="connsiteX2389" fmla="*/ 2851799 w 9298618"/>
              <a:gd name="connsiteY2389" fmla="*/ 6220215 h 6856161"/>
              <a:gd name="connsiteX2390" fmla="*/ 3174219 w 9298618"/>
              <a:gd name="connsiteY2390" fmla="*/ 6212818 h 6856161"/>
              <a:gd name="connsiteX2391" fmla="*/ 3377779 w 9298618"/>
              <a:gd name="connsiteY2391" fmla="*/ 6212818 h 6856161"/>
              <a:gd name="connsiteX2392" fmla="*/ 3377779 w 9298618"/>
              <a:gd name="connsiteY2392" fmla="*/ 6009259 h 6856161"/>
              <a:gd name="connsiteX2393" fmla="*/ 3174219 w 9298618"/>
              <a:gd name="connsiteY2393" fmla="*/ 6009259 h 6856161"/>
              <a:gd name="connsiteX2394" fmla="*/ 3174219 w 9298618"/>
              <a:gd name="connsiteY2394" fmla="*/ 6212818 h 6856161"/>
              <a:gd name="connsiteX2395" fmla="*/ 3493176 w 9298618"/>
              <a:gd name="connsiteY2395" fmla="*/ 6208842 h 6856161"/>
              <a:gd name="connsiteX2396" fmla="*/ 3688869 w 9298618"/>
              <a:gd name="connsiteY2396" fmla="*/ 6208842 h 6856161"/>
              <a:gd name="connsiteX2397" fmla="*/ 3688869 w 9298618"/>
              <a:gd name="connsiteY2397" fmla="*/ 6013149 h 6856161"/>
              <a:gd name="connsiteX2398" fmla="*/ 3493176 w 9298618"/>
              <a:gd name="connsiteY2398" fmla="*/ 6013149 h 6856161"/>
              <a:gd name="connsiteX2399" fmla="*/ 3493176 w 9298618"/>
              <a:gd name="connsiteY2399" fmla="*/ 6208842 h 6856161"/>
              <a:gd name="connsiteX2400" fmla="*/ 4134553 w 9298618"/>
              <a:gd name="connsiteY2400" fmla="*/ 6197469 h 6856161"/>
              <a:gd name="connsiteX2401" fmla="*/ 4307499 w 9298618"/>
              <a:gd name="connsiteY2401" fmla="*/ 6197469 h 6856161"/>
              <a:gd name="connsiteX2402" fmla="*/ 4307499 w 9298618"/>
              <a:gd name="connsiteY2402" fmla="*/ 6024523 h 6856161"/>
              <a:gd name="connsiteX2403" fmla="*/ 4134553 w 9298618"/>
              <a:gd name="connsiteY2403" fmla="*/ 6024523 h 6856161"/>
              <a:gd name="connsiteX2404" fmla="*/ 4134553 w 9298618"/>
              <a:gd name="connsiteY2404" fmla="*/ 6197469 h 6856161"/>
              <a:gd name="connsiteX2405" fmla="*/ 4773921 w 9298618"/>
              <a:gd name="connsiteY2405" fmla="*/ 6188105 h 6856161"/>
              <a:gd name="connsiteX2406" fmla="*/ 4928097 w 9298618"/>
              <a:gd name="connsiteY2406" fmla="*/ 6188105 h 6856161"/>
              <a:gd name="connsiteX2407" fmla="*/ 4928097 w 9298618"/>
              <a:gd name="connsiteY2407" fmla="*/ 6033929 h 6856161"/>
              <a:gd name="connsiteX2408" fmla="*/ 4773921 w 9298618"/>
              <a:gd name="connsiteY2408" fmla="*/ 6033929 h 6856161"/>
              <a:gd name="connsiteX2409" fmla="*/ 4773921 w 9298618"/>
              <a:gd name="connsiteY2409" fmla="*/ 6188105 h 6856161"/>
              <a:gd name="connsiteX2410" fmla="*/ 5411834 w 9298618"/>
              <a:gd name="connsiteY2410" fmla="*/ 6180195 h 6856161"/>
              <a:gd name="connsiteX2411" fmla="*/ 5550191 w 9298618"/>
              <a:gd name="connsiteY2411" fmla="*/ 6180195 h 6856161"/>
              <a:gd name="connsiteX2412" fmla="*/ 5550191 w 9298618"/>
              <a:gd name="connsiteY2412" fmla="*/ 6041838 h 6856161"/>
              <a:gd name="connsiteX2413" fmla="*/ 5411834 w 9298618"/>
              <a:gd name="connsiteY2413" fmla="*/ 6041838 h 6856161"/>
              <a:gd name="connsiteX2414" fmla="*/ 5411834 w 9298618"/>
              <a:gd name="connsiteY2414" fmla="*/ 6180195 h 6856161"/>
              <a:gd name="connsiteX2415" fmla="*/ 6046798 w 9298618"/>
              <a:gd name="connsiteY2415" fmla="*/ 6175236 h 6856161"/>
              <a:gd name="connsiteX2416" fmla="*/ 6175278 w 9298618"/>
              <a:gd name="connsiteY2416" fmla="*/ 6175236 h 6856161"/>
              <a:gd name="connsiteX2417" fmla="*/ 6175278 w 9298618"/>
              <a:gd name="connsiteY2417" fmla="*/ 6046755 h 6856161"/>
              <a:gd name="connsiteX2418" fmla="*/ 6046798 w 9298618"/>
              <a:gd name="connsiteY2418" fmla="*/ 6046755 h 6856161"/>
              <a:gd name="connsiteX2419" fmla="*/ 6046798 w 9298618"/>
              <a:gd name="connsiteY2419" fmla="*/ 6175236 h 6856161"/>
              <a:gd name="connsiteX2420" fmla="*/ 6680265 w 9298618"/>
              <a:gd name="connsiteY2420" fmla="*/ 6171815 h 6856161"/>
              <a:gd name="connsiteX2421" fmla="*/ 6801819 w 9298618"/>
              <a:gd name="connsiteY2421" fmla="*/ 6171815 h 6856161"/>
              <a:gd name="connsiteX2422" fmla="*/ 6801819 w 9298618"/>
              <a:gd name="connsiteY2422" fmla="*/ 6050261 h 6856161"/>
              <a:gd name="connsiteX2423" fmla="*/ 6680265 w 9298618"/>
              <a:gd name="connsiteY2423" fmla="*/ 6050261 h 6856161"/>
              <a:gd name="connsiteX2424" fmla="*/ 6680265 w 9298618"/>
              <a:gd name="connsiteY2424" fmla="*/ 6171815 h 6856161"/>
              <a:gd name="connsiteX2425" fmla="*/ 7313219 w 9298618"/>
              <a:gd name="connsiteY2425" fmla="*/ 6168823 h 6856161"/>
              <a:gd name="connsiteX2426" fmla="*/ 7428830 w 9298618"/>
              <a:gd name="connsiteY2426" fmla="*/ 6168823 h 6856161"/>
              <a:gd name="connsiteX2427" fmla="*/ 7428830 w 9298618"/>
              <a:gd name="connsiteY2427" fmla="*/ 6053211 h 6856161"/>
              <a:gd name="connsiteX2428" fmla="*/ 7313219 w 9298618"/>
              <a:gd name="connsiteY2428" fmla="*/ 6053211 h 6856161"/>
              <a:gd name="connsiteX2429" fmla="*/ 7313219 w 9298618"/>
              <a:gd name="connsiteY2429" fmla="*/ 6168823 h 6856161"/>
              <a:gd name="connsiteX2430" fmla="*/ 7948140 w 9298618"/>
              <a:gd name="connsiteY2430" fmla="*/ 6163906 h 6856161"/>
              <a:gd name="connsiteX2431" fmla="*/ 8053874 w 9298618"/>
              <a:gd name="connsiteY2431" fmla="*/ 6163906 h 6856161"/>
              <a:gd name="connsiteX2432" fmla="*/ 8053874 w 9298618"/>
              <a:gd name="connsiteY2432" fmla="*/ 6058171 h 6856161"/>
              <a:gd name="connsiteX2433" fmla="*/ 7948140 w 9298618"/>
              <a:gd name="connsiteY2433" fmla="*/ 6058171 h 6856161"/>
              <a:gd name="connsiteX2434" fmla="*/ 7948140 w 9298618"/>
              <a:gd name="connsiteY2434" fmla="*/ 6163906 h 6856161"/>
              <a:gd name="connsiteX2435" fmla="*/ 10390 w 9298618"/>
              <a:gd name="connsiteY2435" fmla="*/ 6541652 h 6856161"/>
              <a:gd name="connsiteX2436" fmla="*/ 241655 w 9298618"/>
              <a:gd name="connsiteY2436" fmla="*/ 6541652 h 6856161"/>
              <a:gd name="connsiteX2437" fmla="*/ 241655 w 9298618"/>
              <a:gd name="connsiteY2437" fmla="*/ 6310387 h 6856161"/>
              <a:gd name="connsiteX2438" fmla="*/ 10390 w 9298618"/>
              <a:gd name="connsiteY2438" fmla="*/ 6310387 h 6856161"/>
              <a:gd name="connsiteX2439" fmla="*/ 10390 w 9298618"/>
              <a:gd name="connsiteY2439" fmla="*/ 6541652 h 6856161"/>
              <a:gd name="connsiteX2440" fmla="*/ 319940 w 9298618"/>
              <a:gd name="connsiteY2440" fmla="*/ 6547082 h 6856161"/>
              <a:gd name="connsiteX2441" fmla="*/ 562065 w 9298618"/>
              <a:gd name="connsiteY2441" fmla="*/ 6547082 h 6856161"/>
              <a:gd name="connsiteX2442" fmla="*/ 562065 w 9298618"/>
              <a:gd name="connsiteY2442" fmla="*/ 6304957 h 6856161"/>
              <a:gd name="connsiteX2443" fmla="*/ 319940 w 9298618"/>
              <a:gd name="connsiteY2443" fmla="*/ 6304957 h 6856161"/>
              <a:gd name="connsiteX2444" fmla="*/ 319940 w 9298618"/>
              <a:gd name="connsiteY2444" fmla="*/ 6547082 h 6856161"/>
              <a:gd name="connsiteX2445" fmla="*/ 633467 w 9298618"/>
              <a:gd name="connsiteY2445" fmla="*/ 6548578 h 6856161"/>
              <a:gd name="connsiteX2446" fmla="*/ 878542 w 9298618"/>
              <a:gd name="connsiteY2446" fmla="*/ 6548578 h 6856161"/>
              <a:gd name="connsiteX2447" fmla="*/ 878542 w 9298618"/>
              <a:gd name="connsiteY2447" fmla="*/ 6303503 h 6856161"/>
              <a:gd name="connsiteX2448" fmla="*/ 633467 w 9298618"/>
              <a:gd name="connsiteY2448" fmla="*/ 6303503 h 6856161"/>
              <a:gd name="connsiteX2449" fmla="*/ 633467 w 9298618"/>
              <a:gd name="connsiteY2449" fmla="*/ 6548578 h 6856161"/>
              <a:gd name="connsiteX2450" fmla="*/ 946994 w 9298618"/>
              <a:gd name="connsiteY2450" fmla="*/ 6550031 h 6856161"/>
              <a:gd name="connsiteX2451" fmla="*/ 1195062 w 9298618"/>
              <a:gd name="connsiteY2451" fmla="*/ 6550031 h 6856161"/>
              <a:gd name="connsiteX2452" fmla="*/ 1195062 w 9298618"/>
              <a:gd name="connsiteY2452" fmla="*/ 6301963 h 6856161"/>
              <a:gd name="connsiteX2453" fmla="*/ 946994 w 9298618"/>
              <a:gd name="connsiteY2453" fmla="*/ 6301963 h 6856161"/>
              <a:gd name="connsiteX2454" fmla="*/ 946994 w 9298618"/>
              <a:gd name="connsiteY2454" fmla="*/ 6550031 h 6856161"/>
              <a:gd name="connsiteX2455" fmla="*/ 1261975 w 9298618"/>
              <a:gd name="connsiteY2455" fmla="*/ 6550031 h 6856161"/>
              <a:gd name="connsiteX2456" fmla="*/ 1510043 w 9298618"/>
              <a:gd name="connsiteY2456" fmla="*/ 6550031 h 6856161"/>
              <a:gd name="connsiteX2457" fmla="*/ 1510043 w 9298618"/>
              <a:gd name="connsiteY2457" fmla="*/ 6301963 h 6856161"/>
              <a:gd name="connsiteX2458" fmla="*/ 1261975 w 9298618"/>
              <a:gd name="connsiteY2458" fmla="*/ 6301963 h 6856161"/>
              <a:gd name="connsiteX2459" fmla="*/ 1261975 w 9298618"/>
              <a:gd name="connsiteY2459" fmla="*/ 6550031 h 6856161"/>
              <a:gd name="connsiteX2460" fmla="*/ 1578452 w 9298618"/>
              <a:gd name="connsiteY2460" fmla="*/ 6548578 h 6856161"/>
              <a:gd name="connsiteX2461" fmla="*/ 1823527 w 9298618"/>
              <a:gd name="connsiteY2461" fmla="*/ 6548578 h 6856161"/>
              <a:gd name="connsiteX2462" fmla="*/ 1823527 w 9298618"/>
              <a:gd name="connsiteY2462" fmla="*/ 6303503 h 6856161"/>
              <a:gd name="connsiteX2463" fmla="*/ 1578452 w 9298618"/>
              <a:gd name="connsiteY2463" fmla="*/ 6303503 h 6856161"/>
              <a:gd name="connsiteX2464" fmla="*/ 1578452 w 9298618"/>
              <a:gd name="connsiteY2464" fmla="*/ 6548578 h 6856161"/>
              <a:gd name="connsiteX2465" fmla="*/ 1895442 w 9298618"/>
              <a:gd name="connsiteY2465" fmla="*/ 6546569 h 6856161"/>
              <a:gd name="connsiteX2466" fmla="*/ 2136583 w 9298618"/>
              <a:gd name="connsiteY2466" fmla="*/ 6546569 h 6856161"/>
              <a:gd name="connsiteX2467" fmla="*/ 2136583 w 9298618"/>
              <a:gd name="connsiteY2467" fmla="*/ 6305427 h 6856161"/>
              <a:gd name="connsiteX2468" fmla="*/ 1895442 w 9298618"/>
              <a:gd name="connsiteY2468" fmla="*/ 6305427 h 6856161"/>
              <a:gd name="connsiteX2469" fmla="*/ 1895442 w 9298618"/>
              <a:gd name="connsiteY2469" fmla="*/ 6546569 h 6856161"/>
              <a:gd name="connsiteX2470" fmla="*/ 2215895 w 9298618"/>
              <a:gd name="connsiteY2470" fmla="*/ 6541138 h 6856161"/>
              <a:gd name="connsiteX2471" fmla="*/ 2446134 w 9298618"/>
              <a:gd name="connsiteY2471" fmla="*/ 6541138 h 6856161"/>
              <a:gd name="connsiteX2472" fmla="*/ 2446134 w 9298618"/>
              <a:gd name="connsiteY2472" fmla="*/ 6310900 h 6856161"/>
              <a:gd name="connsiteX2473" fmla="*/ 2215895 w 9298618"/>
              <a:gd name="connsiteY2473" fmla="*/ 6310900 h 6856161"/>
              <a:gd name="connsiteX2474" fmla="*/ 2215895 w 9298618"/>
              <a:gd name="connsiteY2474" fmla="*/ 6541138 h 6856161"/>
              <a:gd name="connsiteX2475" fmla="*/ 2536819 w 9298618"/>
              <a:gd name="connsiteY2475" fmla="*/ 6535238 h 6856161"/>
              <a:gd name="connsiteX2476" fmla="*/ 2755214 w 9298618"/>
              <a:gd name="connsiteY2476" fmla="*/ 6535238 h 6856161"/>
              <a:gd name="connsiteX2477" fmla="*/ 2755214 w 9298618"/>
              <a:gd name="connsiteY2477" fmla="*/ 6316843 h 6856161"/>
              <a:gd name="connsiteX2478" fmla="*/ 2536819 w 9298618"/>
              <a:gd name="connsiteY2478" fmla="*/ 6316843 h 6856161"/>
              <a:gd name="connsiteX2479" fmla="*/ 2536819 w 9298618"/>
              <a:gd name="connsiteY2479" fmla="*/ 6535238 h 6856161"/>
              <a:gd name="connsiteX2480" fmla="*/ 2855262 w 9298618"/>
              <a:gd name="connsiteY2480" fmla="*/ 6531775 h 6856161"/>
              <a:gd name="connsiteX2481" fmla="*/ 3066732 w 9298618"/>
              <a:gd name="connsiteY2481" fmla="*/ 6531775 h 6856161"/>
              <a:gd name="connsiteX2482" fmla="*/ 3066732 w 9298618"/>
              <a:gd name="connsiteY2482" fmla="*/ 6320306 h 6856161"/>
              <a:gd name="connsiteX2483" fmla="*/ 2855262 w 9298618"/>
              <a:gd name="connsiteY2483" fmla="*/ 6320306 h 6856161"/>
              <a:gd name="connsiteX2484" fmla="*/ 2855262 w 9298618"/>
              <a:gd name="connsiteY2484" fmla="*/ 6531775 h 6856161"/>
              <a:gd name="connsiteX2485" fmla="*/ 3176699 w 9298618"/>
              <a:gd name="connsiteY2485" fmla="*/ 6525319 h 6856161"/>
              <a:gd name="connsiteX2486" fmla="*/ 3375342 w 9298618"/>
              <a:gd name="connsiteY2486" fmla="*/ 6525319 h 6856161"/>
              <a:gd name="connsiteX2487" fmla="*/ 3375342 w 9298618"/>
              <a:gd name="connsiteY2487" fmla="*/ 6326676 h 6856161"/>
              <a:gd name="connsiteX2488" fmla="*/ 3176699 w 9298618"/>
              <a:gd name="connsiteY2488" fmla="*/ 6326676 h 6856161"/>
              <a:gd name="connsiteX2489" fmla="*/ 3176699 w 9298618"/>
              <a:gd name="connsiteY2489" fmla="*/ 6525319 h 6856161"/>
              <a:gd name="connsiteX2490" fmla="*/ 3496126 w 9298618"/>
              <a:gd name="connsiteY2490" fmla="*/ 6520872 h 6856161"/>
              <a:gd name="connsiteX2491" fmla="*/ 3685876 w 9298618"/>
              <a:gd name="connsiteY2491" fmla="*/ 6520872 h 6856161"/>
              <a:gd name="connsiteX2492" fmla="*/ 3685876 w 9298618"/>
              <a:gd name="connsiteY2492" fmla="*/ 6331123 h 6856161"/>
              <a:gd name="connsiteX2493" fmla="*/ 3496126 w 9298618"/>
              <a:gd name="connsiteY2493" fmla="*/ 6331123 h 6856161"/>
              <a:gd name="connsiteX2494" fmla="*/ 3496126 w 9298618"/>
              <a:gd name="connsiteY2494" fmla="*/ 6520872 h 6856161"/>
              <a:gd name="connsiteX2495" fmla="*/ 3817093 w 9298618"/>
              <a:gd name="connsiteY2495" fmla="*/ 6514972 h 6856161"/>
              <a:gd name="connsiteX2496" fmla="*/ 3994956 w 9298618"/>
              <a:gd name="connsiteY2496" fmla="*/ 6514972 h 6856161"/>
              <a:gd name="connsiteX2497" fmla="*/ 3994956 w 9298618"/>
              <a:gd name="connsiteY2497" fmla="*/ 6337109 h 6856161"/>
              <a:gd name="connsiteX2498" fmla="*/ 3817093 w 9298618"/>
              <a:gd name="connsiteY2498" fmla="*/ 6337109 h 6856161"/>
              <a:gd name="connsiteX2499" fmla="*/ 3817093 w 9298618"/>
              <a:gd name="connsiteY2499" fmla="*/ 6514972 h 6856161"/>
              <a:gd name="connsiteX2500" fmla="*/ 4135536 w 9298618"/>
              <a:gd name="connsiteY2500" fmla="*/ 6511509 h 6856161"/>
              <a:gd name="connsiteX2501" fmla="*/ 4306516 w 9298618"/>
              <a:gd name="connsiteY2501" fmla="*/ 6511509 h 6856161"/>
              <a:gd name="connsiteX2502" fmla="*/ 4306516 w 9298618"/>
              <a:gd name="connsiteY2502" fmla="*/ 6340529 h 6856161"/>
              <a:gd name="connsiteX2503" fmla="*/ 4135536 w 9298618"/>
              <a:gd name="connsiteY2503" fmla="*/ 6340529 h 6856161"/>
              <a:gd name="connsiteX2504" fmla="*/ 4135536 w 9298618"/>
              <a:gd name="connsiteY2504" fmla="*/ 6511509 h 6856161"/>
              <a:gd name="connsiteX2505" fmla="*/ 4456460 w 9298618"/>
              <a:gd name="connsiteY2505" fmla="*/ 6505566 h 6856161"/>
              <a:gd name="connsiteX2506" fmla="*/ 4615554 w 9298618"/>
              <a:gd name="connsiteY2506" fmla="*/ 6505566 h 6856161"/>
              <a:gd name="connsiteX2507" fmla="*/ 4615554 w 9298618"/>
              <a:gd name="connsiteY2507" fmla="*/ 6346472 h 6856161"/>
              <a:gd name="connsiteX2508" fmla="*/ 4456460 w 9298618"/>
              <a:gd name="connsiteY2508" fmla="*/ 6346472 h 6856161"/>
              <a:gd name="connsiteX2509" fmla="*/ 4456460 w 9298618"/>
              <a:gd name="connsiteY2509" fmla="*/ 6505566 h 6856161"/>
              <a:gd name="connsiteX2510" fmla="*/ 5093391 w 9298618"/>
              <a:gd name="connsiteY2510" fmla="*/ 6498639 h 6856161"/>
              <a:gd name="connsiteX2511" fmla="*/ 5238674 w 9298618"/>
              <a:gd name="connsiteY2511" fmla="*/ 6498639 h 6856161"/>
              <a:gd name="connsiteX2512" fmla="*/ 5238674 w 9298618"/>
              <a:gd name="connsiteY2512" fmla="*/ 6353356 h 6856161"/>
              <a:gd name="connsiteX2513" fmla="*/ 5093391 w 9298618"/>
              <a:gd name="connsiteY2513" fmla="*/ 6353356 h 6856161"/>
              <a:gd name="connsiteX2514" fmla="*/ 5093391 w 9298618"/>
              <a:gd name="connsiteY2514" fmla="*/ 6498639 h 6856161"/>
              <a:gd name="connsiteX2515" fmla="*/ 5727841 w 9298618"/>
              <a:gd name="connsiteY2515" fmla="*/ 6494193 h 6856161"/>
              <a:gd name="connsiteX2516" fmla="*/ 5864231 w 9298618"/>
              <a:gd name="connsiteY2516" fmla="*/ 6494193 h 6856161"/>
              <a:gd name="connsiteX2517" fmla="*/ 5864231 w 9298618"/>
              <a:gd name="connsiteY2517" fmla="*/ 6357802 h 6856161"/>
              <a:gd name="connsiteX2518" fmla="*/ 5727841 w 9298618"/>
              <a:gd name="connsiteY2518" fmla="*/ 6357802 h 6856161"/>
              <a:gd name="connsiteX2519" fmla="*/ 5727841 w 9298618"/>
              <a:gd name="connsiteY2519" fmla="*/ 6494193 h 6856161"/>
              <a:gd name="connsiteX2520" fmla="*/ 6361778 w 9298618"/>
              <a:gd name="connsiteY2520" fmla="*/ 6490259 h 6856161"/>
              <a:gd name="connsiteX2521" fmla="*/ 6490259 w 9298618"/>
              <a:gd name="connsiteY2521" fmla="*/ 6490259 h 6856161"/>
              <a:gd name="connsiteX2522" fmla="*/ 6490259 w 9298618"/>
              <a:gd name="connsiteY2522" fmla="*/ 6361778 h 6856161"/>
              <a:gd name="connsiteX2523" fmla="*/ 6361778 w 9298618"/>
              <a:gd name="connsiteY2523" fmla="*/ 6361778 h 6856161"/>
              <a:gd name="connsiteX2524" fmla="*/ 6361778 w 9298618"/>
              <a:gd name="connsiteY2524" fmla="*/ 6490259 h 6856161"/>
              <a:gd name="connsiteX2525" fmla="*/ 6995758 w 9298618"/>
              <a:gd name="connsiteY2525" fmla="*/ 6486283 h 6856161"/>
              <a:gd name="connsiteX2526" fmla="*/ 7116330 w 9298618"/>
              <a:gd name="connsiteY2526" fmla="*/ 6486283 h 6856161"/>
              <a:gd name="connsiteX2527" fmla="*/ 7116330 w 9298618"/>
              <a:gd name="connsiteY2527" fmla="*/ 6365712 h 6856161"/>
              <a:gd name="connsiteX2528" fmla="*/ 6995758 w 9298618"/>
              <a:gd name="connsiteY2528" fmla="*/ 6365712 h 6856161"/>
              <a:gd name="connsiteX2529" fmla="*/ 6995758 w 9298618"/>
              <a:gd name="connsiteY2529" fmla="*/ 6486283 h 6856161"/>
              <a:gd name="connsiteX2530" fmla="*/ 7629183 w 9298618"/>
              <a:gd name="connsiteY2530" fmla="*/ 6482863 h 6856161"/>
              <a:gd name="connsiteX2531" fmla="*/ 7742827 w 9298618"/>
              <a:gd name="connsiteY2531" fmla="*/ 6482863 h 6856161"/>
              <a:gd name="connsiteX2532" fmla="*/ 7742827 w 9298618"/>
              <a:gd name="connsiteY2532" fmla="*/ 6369218 h 6856161"/>
              <a:gd name="connsiteX2533" fmla="*/ 7629183 w 9298618"/>
              <a:gd name="connsiteY2533" fmla="*/ 6369218 h 6856161"/>
              <a:gd name="connsiteX2534" fmla="*/ 7629183 w 9298618"/>
              <a:gd name="connsiteY2534" fmla="*/ 6482863 h 6856161"/>
              <a:gd name="connsiteX2535" fmla="*/ 8267609 w 9298618"/>
              <a:gd name="connsiteY2535" fmla="*/ 6474440 h 6856161"/>
              <a:gd name="connsiteX2536" fmla="*/ 8364451 w 9298618"/>
              <a:gd name="connsiteY2536" fmla="*/ 6474440 h 6856161"/>
              <a:gd name="connsiteX2537" fmla="*/ 8364451 w 9298618"/>
              <a:gd name="connsiteY2537" fmla="*/ 6377598 h 6856161"/>
              <a:gd name="connsiteX2538" fmla="*/ 8267609 w 9298618"/>
              <a:gd name="connsiteY2538" fmla="*/ 6377598 h 6856161"/>
              <a:gd name="connsiteX2539" fmla="*/ 8267609 w 9298618"/>
              <a:gd name="connsiteY2539" fmla="*/ 6474440 h 6856161"/>
              <a:gd name="connsiteX2540" fmla="*/ 8915399 w 9298618"/>
              <a:gd name="connsiteY2540" fmla="*/ 6456653 h 6856161"/>
              <a:gd name="connsiteX2541" fmla="*/ 8976669 w 9298618"/>
              <a:gd name="connsiteY2541" fmla="*/ 6456653 h 6856161"/>
              <a:gd name="connsiteX2542" fmla="*/ 8976669 w 9298618"/>
              <a:gd name="connsiteY2542" fmla="*/ 6395385 h 6856161"/>
              <a:gd name="connsiteX2543" fmla="*/ 8915399 w 9298618"/>
              <a:gd name="connsiteY2543" fmla="*/ 6395385 h 6856161"/>
              <a:gd name="connsiteX2544" fmla="*/ 8915399 w 9298618"/>
              <a:gd name="connsiteY2544" fmla="*/ 6456653 h 6856161"/>
              <a:gd name="connsiteX2545" fmla="*/ 21763 w 9298618"/>
              <a:gd name="connsiteY2545" fmla="*/ 6845259 h 6856161"/>
              <a:gd name="connsiteX2546" fmla="*/ 230282 w 9298618"/>
              <a:gd name="connsiteY2546" fmla="*/ 6845259 h 6856161"/>
              <a:gd name="connsiteX2547" fmla="*/ 230282 w 9298618"/>
              <a:gd name="connsiteY2547" fmla="*/ 6636740 h 6856161"/>
              <a:gd name="connsiteX2548" fmla="*/ 21763 w 9298618"/>
              <a:gd name="connsiteY2548" fmla="*/ 6636740 h 6856161"/>
              <a:gd name="connsiteX2549" fmla="*/ 21763 w 9298618"/>
              <a:gd name="connsiteY2549" fmla="*/ 6845259 h 6856161"/>
              <a:gd name="connsiteX2550" fmla="*/ 330800 w 9298618"/>
              <a:gd name="connsiteY2550" fmla="*/ 6851202 h 6856161"/>
              <a:gd name="connsiteX2551" fmla="*/ 551163 w 9298618"/>
              <a:gd name="connsiteY2551" fmla="*/ 6851202 h 6856161"/>
              <a:gd name="connsiteX2552" fmla="*/ 551163 w 9298618"/>
              <a:gd name="connsiteY2552" fmla="*/ 6630840 h 6856161"/>
              <a:gd name="connsiteX2553" fmla="*/ 330800 w 9298618"/>
              <a:gd name="connsiteY2553" fmla="*/ 6630840 h 6856161"/>
              <a:gd name="connsiteX2554" fmla="*/ 330800 w 9298618"/>
              <a:gd name="connsiteY2554" fmla="*/ 6851202 h 6856161"/>
              <a:gd name="connsiteX2555" fmla="*/ 643344 w 9298618"/>
              <a:gd name="connsiteY2555" fmla="*/ 6853682 h 6856161"/>
              <a:gd name="connsiteX2556" fmla="*/ 868666 w 9298618"/>
              <a:gd name="connsiteY2556" fmla="*/ 6853682 h 6856161"/>
              <a:gd name="connsiteX2557" fmla="*/ 868666 w 9298618"/>
              <a:gd name="connsiteY2557" fmla="*/ 6628360 h 6856161"/>
              <a:gd name="connsiteX2558" fmla="*/ 643344 w 9298618"/>
              <a:gd name="connsiteY2558" fmla="*/ 6628360 h 6856161"/>
              <a:gd name="connsiteX2559" fmla="*/ 643344 w 9298618"/>
              <a:gd name="connsiteY2559" fmla="*/ 6853682 h 6856161"/>
              <a:gd name="connsiteX2560" fmla="*/ 956357 w 9298618"/>
              <a:gd name="connsiteY2560" fmla="*/ 6855648 h 6856161"/>
              <a:gd name="connsiteX2561" fmla="*/ 1185613 w 9298618"/>
              <a:gd name="connsiteY2561" fmla="*/ 6855648 h 6856161"/>
              <a:gd name="connsiteX2562" fmla="*/ 1185613 w 9298618"/>
              <a:gd name="connsiteY2562" fmla="*/ 6626393 h 6856161"/>
              <a:gd name="connsiteX2563" fmla="*/ 956357 w 9298618"/>
              <a:gd name="connsiteY2563" fmla="*/ 6626393 h 6856161"/>
              <a:gd name="connsiteX2564" fmla="*/ 956357 w 9298618"/>
              <a:gd name="connsiteY2564" fmla="*/ 6855648 h 6856161"/>
              <a:gd name="connsiteX2565" fmla="*/ 1270868 w 9298618"/>
              <a:gd name="connsiteY2565" fmla="*/ 6856162 h 6856161"/>
              <a:gd name="connsiteX2566" fmla="*/ 1501107 w 9298618"/>
              <a:gd name="connsiteY2566" fmla="*/ 6856162 h 6856161"/>
              <a:gd name="connsiteX2567" fmla="*/ 1501107 w 9298618"/>
              <a:gd name="connsiteY2567" fmla="*/ 6625923 h 6856161"/>
              <a:gd name="connsiteX2568" fmla="*/ 1270868 w 9298618"/>
              <a:gd name="connsiteY2568" fmla="*/ 6625923 h 6856161"/>
              <a:gd name="connsiteX2569" fmla="*/ 1270868 w 9298618"/>
              <a:gd name="connsiteY2569" fmla="*/ 6856162 h 6856161"/>
              <a:gd name="connsiteX2570" fmla="*/ 1586874 w 9298618"/>
              <a:gd name="connsiteY2570" fmla="*/ 6855178 h 6856161"/>
              <a:gd name="connsiteX2571" fmla="*/ 1815147 w 9298618"/>
              <a:gd name="connsiteY2571" fmla="*/ 6855178 h 6856161"/>
              <a:gd name="connsiteX2572" fmla="*/ 1815147 w 9298618"/>
              <a:gd name="connsiteY2572" fmla="*/ 6626906 h 6856161"/>
              <a:gd name="connsiteX2573" fmla="*/ 1586874 w 9298618"/>
              <a:gd name="connsiteY2573" fmla="*/ 6626906 h 6856161"/>
              <a:gd name="connsiteX2574" fmla="*/ 1586874 w 9298618"/>
              <a:gd name="connsiteY2574" fmla="*/ 6855178 h 6856161"/>
              <a:gd name="connsiteX2575" fmla="*/ 1903352 w 9298618"/>
              <a:gd name="connsiteY2575" fmla="*/ 6853682 h 6856161"/>
              <a:gd name="connsiteX2576" fmla="*/ 2128674 w 9298618"/>
              <a:gd name="connsiteY2576" fmla="*/ 6853682 h 6856161"/>
              <a:gd name="connsiteX2577" fmla="*/ 2128674 w 9298618"/>
              <a:gd name="connsiteY2577" fmla="*/ 6628360 h 6856161"/>
              <a:gd name="connsiteX2578" fmla="*/ 1903352 w 9298618"/>
              <a:gd name="connsiteY2578" fmla="*/ 6628360 h 6856161"/>
              <a:gd name="connsiteX2579" fmla="*/ 1903352 w 9298618"/>
              <a:gd name="connsiteY2579" fmla="*/ 6853682 h 6856161"/>
              <a:gd name="connsiteX2580" fmla="*/ 2221795 w 9298618"/>
              <a:gd name="connsiteY2580" fmla="*/ 6850219 h 6856161"/>
              <a:gd name="connsiteX2581" fmla="*/ 2440191 w 9298618"/>
              <a:gd name="connsiteY2581" fmla="*/ 6850219 h 6856161"/>
              <a:gd name="connsiteX2582" fmla="*/ 2440191 w 9298618"/>
              <a:gd name="connsiteY2582" fmla="*/ 6631823 h 6856161"/>
              <a:gd name="connsiteX2583" fmla="*/ 2221795 w 9298618"/>
              <a:gd name="connsiteY2583" fmla="*/ 6631823 h 6856161"/>
              <a:gd name="connsiteX2584" fmla="*/ 2221795 w 9298618"/>
              <a:gd name="connsiteY2584" fmla="*/ 6850219 h 6856161"/>
              <a:gd name="connsiteX2585" fmla="*/ 2541735 w 9298618"/>
              <a:gd name="connsiteY2585" fmla="*/ 6845259 h 6856161"/>
              <a:gd name="connsiteX2586" fmla="*/ 2750255 w 9298618"/>
              <a:gd name="connsiteY2586" fmla="*/ 6845259 h 6856161"/>
              <a:gd name="connsiteX2587" fmla="*/ 2750255 w 9298618"/>
              <a:gd name="connsiteY2587" fmla="*/ 6636740 h 6856161"/>
              <a:gd name="connsiteX2588" fmla="*/ 2541735 w 9298618"/>
              <a:gd name="connsiteY2588" fmla="*/ 6636740 h 6856161"/>
              <a:gd name="connsiteX2589" fmla="*/ 2541735 w 9298618"/>
              <a:gd name="connsiteY2589" fmla="*/ 6845259 h 6856161"/>
              <a:gd name="connsiteX2590" fmla="*/ 2859239 w 9298618"/>
              <a:gd name="connsiteY2590" fmla="*/ 6842822 h 6856161"/>
              <a:gd name="connsiteX2591" fmla="*/ 3062798 w 9298618"/>
              <a:gd name="connsiteY2591" fmla="*/ 6842822 h 6856161"/>
              <a:gd name="connsiteX2592" fmla="*/ 3062798 w 9298618"/>
              <a:gd name="connsiteY2592" fmla="*/ 6639262 h 6856161"/>
              <a:gd name="connsiteX2593" fmla="*/ 2859239 w 9298618"/>
              <a:gd name="connsiteY2593" fmla="*/ 6639262 h 6856161"/>
              <a:gd name="connsiteX2594" fmla="*/ 2859239 w 9298618"/>
              <a:gd name="connsiteY2594" fmla="*/ 6842822 h 6856161"/>
              <a:gd name="connsiteX2595" fmla="*/ 3179649 w 9298618"/>
              <a:gd name="connsiteY2595" fmla="*/ 6837392 h 6856161"/>
              <a:gd name="connsiteX2596" fmla="*/ 3372349 w 9298618"/>
              <a:gd name="connsiteY2596" fmla="*/ 6837392 h 6856161"/>
              <a:gd name="connsiteX2597" fmla="*/ 3372349 w 9298618"/>
              <a:gd name="connsiteY2597" fmla="*/ 6644692 h 6856161"/>
              <a:gd name="connsiteX2598" fmla="*/ 3179649 w 9298618"/>
              <a:gd name="connsiteY2598" fmla="*/ 6644692 h 6856161"/>
              <a:gd name="connsiteX2599" fmla="*/ 3179649 w 9298618"/>
              <a:gd name="connsiteY2599" fmla="*/ 6837392 h 6856161"/>
              <a:gd name="connsiteX2600" fmla="*/ 3817093 w 9298618"/>
              <a:gd name="connsiteY2600" fmla="*/ 6829952 h 6856161"/>
              <a:gd name="connsiteX2601" fmla="*/ 3994956 w 9298618"/>
              <a:gd name="connsiteY2601" fmla="*/ 6829952 h 6856161"/>
              <a:gd name="connsiteX2602" fmla="*/ 3994956 w 9298618"/>
              <a:gd name="connsiteY2602" fmla="*/ 6652089 h 6856161"/>
              <a:gd name="connsiteX2603" fmla="*/ 3817093 w 9298618"/>
              <a:gd name="connsiteY2603" fmla="*/ 6652089 h 6856161"/>
              <a:gd name="connsiteX2604" fmla="*/ 3817093 w 9298618"/>
              <a:gd name="connsiteY2604" fmla="*/ 6829952 h 6856161"/>
              <a:gd name="connsiteX2605" fmla="*/ 4453510 w 9298618"/>
              <a:gd name="connsiteY2605" fmla="*/ 6823539 h 6856161"/>
              <a:gd name="connsiteX2606" fmla="*/ 4618547 w 9298618"/>
              <a:gd name="connsiteY2606" fmla="*/ 6823539 h 6856161"/>
              <a:gd name="connsiteX2607" fmla="*/ 4618547 w 9298618"/>
              <a:gd name="connsiteY2607" fmla="*/ 6658502 h 6856161"/>
              <a:gd name="connsiteX2608" fmla="*/ 4453510 w 9298618"/>
              <a:gd name="connsiteY2608" fmla="*/ 6658502 h 6856161"/>
              <a:gd name="connsiteX2609" fmla="*/ 4453510 w 9298618"/>
              <a:gd name="connsiteY2609" fmla="*/ 6823539 h 6856161"/>
              <a:gd name="connsiteX2610" fmla="*/ 4769987 w 9298618"/>
              <a:gd name="connsiteY2610" fmla="*/ 6822043 h 6856161"/>
              <a:gd name="connsiteX2611" fmla="*/ 4932074 w 9298618"/>
              <a:gd name="connsiteY2611" fmla="*/ 6822043 h 6856161"/>
              <a:gd name="connsiteX2612" fmla="*/ 4932074 w 9298618"/>
              <a:gd name="connsiteY2612" fmla="*/ 6659956 h 6856161"/>
              <a:gd name="connsiteX2613" fmla="*/ 4769987 w 9298618"/>
              <a:gd name="connsiteY2613" fmla="*/ 6659956 h 6856161"/>
              <a:gd name="connsiteX2614" fmla="*/ 4769987 w 9298618"/>
              <a:gd name="connsiteY2614" fmla="*/ 6822043 h 6856161"/>
              <a:gd name="connsiteX2615" fmla="*/ 5406404 w 9298618"/>
              <a:gd name="connsiteY2615" fmla="*/ 6815629 h 6856161"/>
              <a:gd name="connsiteX2616" fmla="*/ 5555621 w 9298618"/>
              <a:gd name="connsiteY2616" fmla="*/ 6815629 h 6856161"/>
              <a:gd name="connsiteX2617" fmla="*/ 5555621 w 9298618"/>
              <a:gd name="connsiteY2617" fmla="*/ 6666412 h 6856161"/>
              <a:gd name="connsiteX2618" fmla="*/ 5406404 w 9298618"/>
              <a:gd name="connsiteY2618" fmla="*/ 6666412 h 6856161"/>
              <a:gd name="connsiteX2619" fmla="*/ 5406404 w 9298618"/>
              <a:gd name="connsiteY2619" fmla="*/ 6815629 h 6856161"/>
              <a:gd name="connsiteX2620" fmla="*/ 6040342 w 9298618"/>
              <a:gd name="connsiteY2620" fmla="*/ 6811696 h 6856161"/>
              <a:gd name="connsiteX2621" fmla="*/ 6181649 w 9298618"/>
              <a:gd name="connsiteY2621" fmla="*/ 6811696 h 6856161"/>
              <a:gd name="connsiteX2622" fmla="*/ 6181649 w 9298618"/>
              <a:gd name="connsiteY2622" fmla="*/ 6670389 h 6856161"/>
              <a:gd name="connsiteX2623" fmla="*/ 6040342 w 9298618"/>
              <a:gd name="connsiteY2623" fmla="*/ 6670389 h 6856161"/>
              <a:gd name="connsiteX2624" fmla="*/ 6040342 w 9298618"/>
              <a:gd name="connsiteY2624" fmla="*/ 6811696 h 6856161"/>
              <a:gd name="connsiteX2625" fmla="*/ 6674322 w 9298618"/>
              <a:gd name="connsiteY2625" fmla="*/ 6807720 h 6856161"/>
              <a:gd name="connsiteX2626" fmla="*/ 6807719 w 9298618"/>
              <a:gd name="connsiteY2626" fmla="*/ 6807720 h 6856161"/>
              <a:gd name="connsiteX2627" fmla="*/ 6807719 w 9298618"/>
              <a:gd name="connsiteY2627" fmla="*/ 6674322 h 6856161"/>
              <a:gd name="connsiteX2628" fmla="*/ 6674322 w 9298618"/>
              <a:gd name="connsiteY2628" fmla="*/ 6674322 h 6856161"/>
              <a:gd name="connsiteX2629" fmla="*/ 6674322 w 9298618"/>
              <a:gd name="connsiteY2629" fmla="*/ 6807720 h 6856161"/>
              <a:gd name="connsiteX2630" fmla="*/ 7310739 w 9298618"/>
              <a:gd name="connsiteY2630" fmla="*/ 6801306 h 6856161"/>
              <a:gd name="connsiteX2631" fmla="*/ 7431310 w 9298618"/>
              <a:gd name="connsiteY2631" fmla="*/ 6801306 h 6856161"/>
              <a:gd name="connsiteX2632" fmla="*/ 7431310 w 9298618"/>
              <a:gd name="connsiteY2632" fmla="*/ 6680736 h 6856161"/>
              <a:gd name="connsiteX2633" fmla="*/ 7310739 w 9298618"/>
              <a:gd name="connsiteY2633" fmla="*/ 6680736 h 6856161"/>
              <a:gd name="connsiteX2634" fmla="*/ 7310739 w 9298618"/>
              <a:gd name="connsiteY2634" fmla="*/ 6801306 h 6856161"/>
              <a:gd name="connsiteX2635" fmla="*/ 7950620 w 9298618"/>
              <a:gd name="connsiteY2635" fmla="*/ 6791430 h 6856161"/>
              <a:gd name="connsiteX2636" fmla="*/ 8051437 w 9298618"/>
              <a:gd name="connsiteY2636" fmla="*/ 6791430 h 6856161"/>
              <a:gd name="connsiteX2637" fmla="*/ 8051437 w 9298618"/>
              <a:gd name="connsiteY2637" fmla="*/ 6690612 h 6856161"/>
              <a:gd name="connsiteX2638" fmla="*/ 7950620 w 9298618"/>
              <a:gd name="connsiteY2638" fmla="*/ 6690612 h 6856161"/>
              <a:gd name="connsiteX2639" fmla="*/ 7950620 w 9298618"/>
              <a:gd name="connsiteY2639" fmla="*/ 6791430 h 685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</a:cxnLst>
            <a:rect l="l" t="t" r="r" b="b"/>
            <a:pathLst>
              <a:path w="9298618" h="6856161">
                <a:moveTo>
                  <a:pt x="0" y="0"/>
                </a:moveTo>
                <a:lnTo>
                  <a:pt x="252002" y="0"/>
                </a:lnTo>
                <a:lnTo>
                  <a:pt x="252002" y="252002"/>
                </a:lnTo>
                <a:lnTo>
                  <a:pt x="0" y="252002"/>
                </a:lnTo>
                <a:lnTo>
                  <a:pt x="0" y="0"/>
                </a:lnTo>
                <a:close/>
                <a:moveTo>
                  <a:pt x="315023" y="252002"/>
                </a:moveTo>
                <a:lnTo>
                  <a:pt x="567025" y="252002"/>
                </a:lnTo>
                <a:lnTo>
                  <a:pt x="567025" y="0"/>
                </a:lnTo>
                <a:lnTo>
                  <a:pt x="315023" y="0"/>
                </a:lnTo>
                <a:lnTo>
                  <a:pt x="315023" y="252002"/>
                </a:lnTo>
                <a:close/>
                <a:moveTo>
                  <a:pt x="630004" y="252002"/>
                </a:moveTo>
                <a:lnTo>
                  <a:pt x="882005" y="252002"/>
                </a:lnTo>
                <a:lnTo>
                  <a:pt x="882005" y="0"/>
                </a:lnTo>
                <a:lnTo>
                  <a:pt x="630004" y="0"/>
                </a:lnTo>
                <a:lnTo>
                  <a:pt x="630004" y="252002"/>
                </a:lnTo>
                <a:close/>
                <a:moveTo>
                  <a:pt x="944985" y="252002"/>
                </a:moveTo>
                <a:lnTo>
                  <a:pt x="1196986" y="252002"/>
                </a:lnTo>
                <a:lnTo>
                  <a:pt x="1196986" y="0"/>
                </a:lnTo>
                <a:lnTo>
                  <a:pt x="944985" y="0"/>
                </a:lnTo>
                <a:lnTo>
                  <a:pt x="944985" y="252002"/>
                </a:lnTo>
                <a:close/>
                <a:moveTo>
                  <a:pt x="1260008" y="252002"/>
                </a:moveTo>
                <a:lnTo>
                  <a:pt x="1512009" y="252002"/>
                </a:lnTo>
                <a:lnTo>
                  <a:pt x="1512009" y="0"/>
                </a:lnTo>
                <a:lnTo>
                  <a:pt x="1260008" y="0"/>
                </a:lnTo>
                <a:lnTo>
                  <a:pt x="1260008" y="252002"/>
                </a:lnTo>
                <a:close/>
                <a:moveTo>
                  <a:pt x="1574988" y="252002"/>
                </a:moveTo>
                <a:lnTo>
                  <a:pt x="1826990" y="252002"/>
                </a:lnTo>
                <a:lnTo>
                  <a:pt x="1826990" y="0"/>
                </a:lnTo>
                <a:lnTo>
                  <a:pt x="1574988" y="0"/>
                </a:lnTo>
                <a:lnTo>
                  <a:pt x="1574988" y="252002"/>
                </a:lnTo>
                <a:close/>
                <a:moveTo>
                  <a:pt x="1890012" y="252002"/>
                </a:moveTo>
                <a:lnTo>
                  <a:pt x="2142013" y="252002"/>
                </a:lnTo>
                <a:lnTo>
                  <a:pt x="2142013" y="0"/>
                </a:lnTo>
                <a:lnTo>
                  <a:pt x="1890012" y="0"/>
                </a:lnTo>
                <a:lnTo>
                  <a:pt x="1890012" y="252002"/>
                </a:lnTo>
                <a:close/>
                <a:moveTo>
                  <a:pt x="2204992" y="252002"/>
                </a:moveTo>
                <a:lnTo>
                  <a:pt x="2456994" y="252002"/>
                </a:lnTo>
                <a:lnTo>
                  <a:pt x="2456994" y="0"/>
                </a:lnTo>
                <a:lnTo>
                  <a:pt x="2204992" y="0"/>
                </a:lnTo>
                <a:lnTo>
                  <a:pt x="2204992" y="252002"/>
                </a:lnTo>
                <a:close/>
                <a:moveTo>
                  <a:pt x="2520016" y="252002"/>
                </a:moveTo>
                <a:lnTo>
                  <a:pt x="2772017" y="252002"/>
                </a:lnTo>
                <a:lnTo>
                  <a:pt x="2772017" y="0"/>
                </a:lnTo>
                <a:lnTo>
                  <a:pt x="2520016" y="0"/>
                </a:lnTo>
                <a:lnTo>
                  <a:pt x="2520016" y="252002"/>
                </a:lnTo>
                <a:close/>
                <a:moveTo>
                  <a:pt x="2834996" y="252002"/>
                </a:moveTo>
                <a:lnTo>
                  <a:pt x="3086998" y="252002"/>
                </a:lnTo>
                <a:lnTo>
                  <a:pt x="3086998" y="0"/>
                </a:lnTo>
                <a:lnTo>
                  <a:pt x="2834996" y="0"/>
                </a:lnTo>
                <a:lnTo>
                  <a:pt x="2834996" y="252002"/>
                </a:lnTo>
                <a:close/>
                <a:moveTo>
                  <a:pt x="3152500" y="249522"/>
                </a:moveTo>
                <a:lnTo>
                  <a:pt x="3399541" y="249522"/>
                </a:lnTo>
                <a:lnTo>
                  <a:pt x="3399541" y="2480"/>
                </a:lnTo>
                <a:lnTo>
                  <a:pt x="3152500" y="2480"/>
                </a:lnTo>
                <a:lnTo>
                  <a:pt x="3152500" y="249522"/>
                </a:lnTo>
                <a:close/>
                <a:moveTo>
                  <a:pt x="3468976" y="248068"/>
                </a:moveTo>
                <a:lnTo>
                  <a:pt x="3713068" y="248068"/>
                </a:lnTo>
                <a:lnTo>
                  <a:pt x="3713068" y="3934"/>
                </a:lnTo>
                <a:lnTo>
                  <a:pt x="3468976" y="3934"/>
                </a:lnTo>
                <a:lnTo>
                  <a:pt x="3468976" y="248025"/>
                </a:lnTo>
                <a:close/>
                <a:moveTo>
                  <a:pt x="3787933" y="244092"/>
                </a:moveTo>
                <a:lnTo>
                  <a:pt x="4024115" y="244092"/>
                </a:lnTo>
                <a:lnTo>
                  <a:pt x="4024115" y="7910"/>
                </a:lnTo>
                <a:lnTo>
                  <a:pt x="3787933" y="7910"/>
                </a:lnTo>
                <a:lnTo>
                  <a:pt x="3787933" y="244092"/>
                </a:lnTo>
                <a:close/>
                <a:moveTo>
                  <a:pt x="4105864" y="241142"/>
                </a:moveTo>
                <a:lnTo>
                  <a:pt x="4336103" y="241142"/>
                </a:lnTo>
                <a:lnTo>
                  <a:pt x="4336103" y="10860"/>
                </a:lnTo>
                <a:lnTo>
                  <a:pt x="4105864" y="10860"/>
                </a:lnTo>
                <a:lnTo>
                  <a:pt x="4105864" y="241099"/>
                </a:lnTo>
                <a:close/>
                <a:moveTo>
                  <a:pt x="4426831" y="235199"/>
                </a:moveTo>
                <a:lnTo>
                  <a:pt x="4645226" y="235199"/>
                </a:lnTo>
                <a:lnTo>
                  <a:pt x="4645226" y="16803"/>
                </a:lnTo>
                <a:lnTo>
                  <a:pt x="4426831" y="16803"/>
                </a:lnTo>
                <a:lnTo>
                  <a:pt x="4426831" y="235199"/>
                </a:lnTo>
                <a:close/>
                <a:moveTo>
                  <a:pt x="4745274" y="231735"/>
                </a:moveTo>
                <a:lnTo>
                  <a:pt x="4956743" y="231735"/>
                </a:lnTo>
                <a:lnTo>
                  <a:pt x="4956743" y="20266"/>
                </a:lnTo>
                <a:lnTo>
                  <a:pt x="4745274" y="20266"/>
                </a:lnTo>
                <a:lnTo>
                  <a:pt x="4745274" y="231735"/>
                </a:lnTo>
                <a:close/>
                <a:moveTo>
                  <a:pt x="5066711" y="225322"/>
                </a:moveTo>
                <a:lnTo>
                  <a:pt x="5265354" y="225322"/>
                </a:lnTo>
                <a:lnTo>
                  <a:pt x="5265354" y="26680"/>
                </a:lnTo>
                <a:lnTo>
                  <a:pt x="5066711" y="26680"/>
                </a:lnTo>
                <a:lnTo>
                  <a:pt x="5066711" y="225322"/>
                </a:lnTo>
                <a:close/>
                <a:moveTo>
                  <a:pt x="5387634" y="219379"/>
                </a:moveTo>
                <a:lnTo>
                  <a:pt x="5574391" y="219379"/>
                </a:lnTo>
                <a:lnTo>
                  <a:pt x="5574391" y="32623"/>
                </a:lnTo>
                <a:lnTo>
                  <a:pt x="5387634" y="32623"/>
                </a:lnTo>
                <a:lnTo>
                  <a:pt x="5387634" y="219379"/>
                </a:lnTo>
                <a:close/>
                <a:moveTo>
                  <a:pt x="5705095" y="216899"/>
                </a:moveTo>
                <a:lnTo>
                  <a:pt x="5886935" y="216899"/>
                </a:lnTo>
                <a:lnTo>
                  <a:pt x="5886935" y="35060"/>
                </a:lnTo>
                <a:lnTo>
                  <a:pt x="5705095" y="35060"/>
                </a:lnTo>
                <a:lnTo>
                  <a:pt x="5705095" y="216899"/>
                </a:lnTo>
                <a:close/>
                <a:moveTo>
                  <a:pt x="6024565" y="212453"/>
                </a:moveTo>
                <a:lnTo>
                  <a:pt x="6197511" y="212453"/>
                </a:lnTo>
                <a:lnTo>
                  <a:pt x="6197511" y="39506"/>
                </a:lnTo>
                <a:lnTo>
                  <a:pt x="6024565" y="39506"/>
                </a:lnTo>
                <a:lnTo>
                  <a:pt x="6024565" y="212453"/>
                </a:lnTo>
                <a:close/>
                <a:moveTo>
                  <a:pt x="6661453" y="205569"/>
                </a:moveTo>
                <a:lnTo>
                  <a:pt x="6820546" y="205569"/>
                </a:lnTo>
                <a:lnTo>
                  <a:pt x="6820546" y="46433"/>
                </a:lnTo>
                <a:lnTo>
                  <a:pt x="6661453" y="46433"/>
                </a:lnTo>
                <a:lnTo>
                  <a:pt x="6661453" y="205526"/>
                </a:lnTo>
                <a:close/>
                <a:moveTo>
                  <a:pt x="7301846" y="195179"/>
                </a:moveTo>
                <a:lnTo>
                  <a:pt x="7440203" y="195179"/>
                </a:lnTo>
                <a:lnTo>
                  <a:pt x="7440203" y="56822"/>
                </a:lnTo>
                <a:lnTo>
                  <a:pt x="7301846" y="56822"/>
                </a:lnTo>
                <a:lnTo>
                  <a:pt x="7301846" y="195179"/>
                </a:lnTo>
                <a:close/>
                <a:moveTo>
                  <a:pt x="7947156" y="179873"/>
                </a:moveTo>
                <a:lnTo>
                  <a:pt x="8054858" y="179873"/>
                </a:lnTo>
                <a:lnTo>
                  <a:pt x="8054858" y="72171"/>
                </a:lnTo>
                <a:lnTo>
                  <a:pt x="7947156" y="72171"/>
                </a:lnTo>
                <a:lnTo>
                  <a:pt x="7947156" y="179873"/>
                </a:lnTo>
                <a:close/>
                <a:moveTo>
                  <a:pt x="8595459" y="161573"/>
                </a:moveTo>
                <a:lnTo>
                  <a:pt x="8666605" y="161573"/>
                </a:lnTo>
                <a:lnTo>
                  <a:pt x="8666605" y="90428"/>
                </a:lnTo>
                <a:lnTo>
                  <a:pt x="8595459" y="90428"/>
                </a:lnTo>
                <a:lnTo>
                  <a:pt x="8595459" y="161573"/>
                </a:lnTo>
                <a:close/>
                <a:moveTo>
                  <a:pt x="0" y="566982"/>
                </a:moveTo>
                <a:lnTo>
                  <a:pt x="252002" y="566982"/>
                </a:lnTo>
                <a:lnTo>
                  <a:pt x="252002" y="314981"/>
                </a:lnTo>
                <a:lnTo>
                  <a:pt x="0" y="314981"/>
                </a:lnTo>
                <a:lnTo>
                  <a:pt x="0" y="566982"/>
                </a:lnTo>
                <a:close/>
                <a:moveTo>
                  <a:pt x="315023" y="566982"/>
                </a:moveTo>
                <a:lnTo>
                  <a:pt x="567025" y="566982"/>
                </a:lnTo>
                <a:lnTo>
                  <a:pt x="567025" y="314981"/>
                </a:lnTo>
                <a:lnTo>
                  <a:pt x="315023" y="314981"/>
                </a:lnTo>
                <a:lnTo>
                  <a:pt x="315023" y="566982"/>
                </a:lnTo>
                <a:close/>
                <a:moveTo>
                  <a:pt x="630004" y="566982"/>
                </a:moveTo>
                <a:lnTo>
                  <a:pt x="882005" y="566982"/>
                </a:lnTo>
                <a:lnTo>
                  <a:pt x="882005" y="314981"/>
                </a:lnTo>
                <a:lnTo>
                  <a:pt x="630004" y="314981"/>
                </a:lnTo>
                <a:lnTo>
                  <a:pt x="630004" y="566982"/>
                </a:lnTo>
                <a:close/>
                <a:moveTo>
                  <a:pt x="944985" y="566982"/>
                </a:moveTo>
                <a:lnTo>
                  <a:pt x="1196986" y="566982"/>
                </a:lnTo>
                <a:lnTo>
                  <a:pt x="1196986" y="314981"/>
                </a:lnTo>
                <a:lnTo>
                  <a:pt x="944985" y="314981"/>
                </a:lnTo>
                <a:lnTo>
                  <a:pt x="944985" y="566982"/>
                </a:lnTo>
                <a:close/>
                <a:moveTo>
                  <a:pt x="1260008" y="566982"/>
                </a:moveTo>
                <a:lnTo>
                  <a:pt x="1512009" y="566982"/>
                </a:lnTo>
                <a:lnTo>
                  <a:pt x="1512009" y="314981"/>
                </a:lnTo>
                <a:lnTo>
                  <a:pt x="1260008" y="314981"/>
                </a:lnTo>
                <a:lnTo>
                  <a:pt x="1260008" y="566982"/>
                </a:lnTo>
                <a:close/>
                <a:moveTo>
                  <a:pt x="1574988" y="566982"/>
                </a:moveTo>
                <a:lnTo>
                  <a:pt x="1826990" y="566982"/>
                </a:lnTo>
                <a:lnTo>
                  <a:pt x="1826990" y="314981"/>
                </a:lnTo>
                <a:lnTo>
                  <a:pt x="1574988" y="314981"/>
                </a:lnTo>
                <a:lnTo>
                  <a:pt x="1574988" y="566982"/>
                </a:lnTo>
                <a:close/>
                <a:moveTo>
                  <a:pt x="1890012" y="566982"/>
                </a:moveTo>
                <a:lnTo>
                  <a:pt x="2142013" y="566982"/>
                </a:lnTo>
                <a:lnTo>
                  <a:pt x="2142013" y="314981"/>
                </a:lnTo>
                <a:lnTo>
                  <a:pt x="1890012" y="314981"/>
                </a:lnTo>
                <a:lnTo>
                  <a:pt x="1890012" y="566982"/>
                </a:lnTo>
                <a:close/>
                <a:moveTo>
                  <a:pt x="2204992" y="566982"/>
                </a:moveTo>
                <a:lnTo>
                  <a:pt x="2456994" y="566982"/>
                </a:lnTo>
                <a:lnTo>
                  <a:pt x="2456994" y="314981"/>
                </a:lnTo>
                <a:lnTo>
                  <a:pt x="2204992" y="314981"/>
                </a:lnTo>
                <a:lnTo>
                  <a:pt x="2204992" y="566982"/>
                </a:lnTo>
                <a:close/>
                <a:moveTo>
                  <a:pt x="2520016" y="566982"/>
                </a:moveTo>
                <a:lnTo>
                  <a:pt x="2772017" y="566982"/>
                </a:lnTo>
                <a:lnTo>
                  <a:pt x="2772017" y="314981"/>
                </a:lnTo>
                <a:lnTo>
                  <a:pt x="2520016" y="314981"/>
                </a:lnTo>
                <a:lnTo>
                  <a:pt x="2520016" y="566982"/>
                </a:lnTo>
                <a:close/>
                <a:moveTo>
                  <a:pt x="2834996" y="566982"/>
                </a:moveTo>
                <a:lnTo>
                  <a:pt x="3086998" y="566982"/>
                </a:lnTo>
                <a:lnTo>
                  <a:pt x="3086998" y="314981"/>
                </a:lnTo>
                <a:lnTo>
                  <a:pt x="2834996" y="314981"/>
                </a:lnTo>
                <a:lnTo>
                  <a:pt x="2834996" y="566982"/>
                </a:lnTo>
                <a:close/>
                <a:moveTo>
                  <a:pt x="3150020" y="566982"/>
                </a:moveTo>
                <a:lnTo>
                  <a:pt x="3402021" y="566982"/>
                </a:lnTo>
                <a:lnTo>
                  <a:pt x="3402021" y="314981"/>
                </a:lnTo>
                <a:lnTo>
                  <a:pt x="3150020" y="314981"/>
                </a:lnTo>
                <a:lnTo>
                  <a:pt x="3150020" y="566982"/>
                </a:lnTo>
                <a:close/>
                <a:moveTo>
                  <a:pt x="3465984" y="565999"/>
                </a:moveTo>
                <a:lnTo>
                  <a:pt x="3716018" y="565999"/>
                </a:lnTo>
                <a:lnTo>
                  <a:pt x="3716018" y="315964"/>
                </a:lnTo>
                <a:lnTo>
                  <a:pt x="3465984" y="315964"/>
                </a:lnTo>
                <a:lnTo>
                  <a:pt x="3465984" y="565999"/>
                </a:lnTo>
                <a:close/>
                <a:moveTo>
                  <a:pt x="3784470" y="562536"/>
                </a:moveTo>
                <a:lnTo>
                  <a:pt x="4027579" y="562536"/>
                </a:lnTo>
                <a:lnTo>
                  <a:pt x="4027579" y="319427"/>
                </a:lnTo>
                <a:lnTo>
                  <a:pt x="3784470" y="319427"/>
                </a:lnTo>
                <a:lnTo>
                  <a:pt x="3784470" y="562536"/>
                </a:lnTo>
                <a:close/>
                <a:moveTo>
                  <a:pt x="4101931" y="560099"/>
                </a:moveTo>
                <a:lnTo>
                  <a:pt x="4340079" y="560099"/>
                </a:lnTo>
                <a:lnTo>
                  <a:pt x="4340079" y="321950"/>
                </a:lnTo>
                <a:lnTo>
                  <a:pt x="4101931" y="321950"/>
                </a:lnTo>
                <a:lnTo>
                  <a:pt x="4101931" y="560099"/>
                </a:lnTo>
                <a:close/>
                <a:moveTo>
                  <a:pt x="4422384" y="554669"/>
                </a:moveTo>
                <a:lnTo>
                  <a:pt x="4649673" y="554669"/>
                </a:lnTo>
                <a:lnTo>
                  <a:pt x="4649673" y="327380"/>
                </a:lnTo>
                <a:lnTo>
                  <a:pt x="4422384" y="327380"/>
                </a:lnTo>
                <a:lnTo>
                  <a:pt x="4422384" y="554669"/>
                </a:lnTo>
                <a:close/>
                <a:moveTo>
                  <a:pt x="4740314" y="551676"/>
                </a:moveTo>
                <a:lnTo>
                  <a:pt x="4961660" y="551676"/>
                </a:lnTo>
                <a:lnTo>
                  <a:pt x="4961660" y="330330"/>
                </a:lnTo>
                <a:lnTo>
                  <a:pt x="4740314" y="330330"/>
                </a:lnTo>
                <a:lnTo>
                  <a:pt x="4740314" y="551676"/>
                </a:lnTo>
                <a:close/>
                <a:moveTo>
                  <a:pt x="5061281" y="545775"/>
                </a:moveTo>
                <a:lnTo>
                  <a:pt x="5270784" y="545775"/>
                </a:lnTo>
                <a:lnTo>
                  <a:pt x="5270784" y="336273"/>
                </a:lnTo>
                <a:lnTo>
                  <a:pt x="5061281" y="336273"/>
                </a:lnTo>
                <a:lnTo>
                  <a:pt x="5061281" y="545775"/>
                </a:lnTo>
                <a:close/>
                <a:moveTo>
                  <a:pt x="5382204" y="539832"/>
                </a:moveTo>
                <a:lnTo>
                  <a:pt x="5579864" y="539832"/>
                </a:lnTo>
                <a:lnTo>
                  <a:pt x="5579864" y="342173"/>
                </a:lnTo>
                <a:lnTo>
                  <a:pt x="5382204" y="342173"/>
                </a:lnTo>
                <a:lnTo>
                  <a:pt x="5382204" y="539832"/>
                </a:lnTo>
                <a:close/>
                <a:moveTo>
                  <a:pt x="6018622" y="533419"/>
                </a:moveTo>
                <a:lnTo>
                  <a:pt x="6203412" y="533419"/>
                </a:lnTo>
                <a:lnTo>
                  <a:pt x="6203412" y="348629"/>
                </a:lnTo>
                <a:lnTo>
                  <a:pt x="6018622" y="348629"/>
                </a:lnTo>
                <a:lnTo>
                  <a:pt x="6018622" y="533419"/>
                </a:lnTo>
                <a:close/>
                <a:moveTo>
                  <a:pt x="6335612" y="531410"/>
                </a:moveTo>
                <a:lnTo>
                  <a:pt x="6516468" y="531410"/>
                </a:lnTo>
                <a:lnTo>
                  <a:pt x="6516468" y="350553"/>
                </a:lnTo>
                <a:lnTo>
                  <a:pt x="6335612" y="350553"/>
                </a:lnTo>
                <a:lnTo>
                  <a:pt x="6335612" y="531410"/>
                </a:lnTo>
                <a:close/>
                <a:moveTo>
                  <a:pt x="6654569" y="527476"/>
                </a:moveTo>
                <a:lnTo>
                  <a:pt x="6827515" y="527476"/>
                </a:lnTo>
                <a:lnTo>
                  <a:pt x="6827515" y="354530"/>
                </a:lnTo>
                <a:lnTo>
                  <a:pt x="6654569" y="354530"/>
                </a:lnTo>
                <a:lnTo>
                  <a:pt x="6654569" y="527476"/>
                </a:lnTo>
                <a:close/>
                <a:moveTo>
                  <a:pt x="6971516" y="525509"/>
                </a:moveTo>
                <a:lnTo>
                  <a:pt x="7140486" y="525509"/>
                </a:lnTo>
                <a:lnTo>
                  <a:pt x="7140486" y="356539"/>
                </a:lnTo>
                <a:lnTo>
                  <a:pt x="6971516" y="356539"/>
                </a:lnTo>
                <a:lnTo>
                  <a:pt x="6971516" y="525509"/>
                </a:lnTo>
                <a:close/>
                <a:moveTo>
                  <a:pt x="7611909" y="515120"/>
                </a:moveTo>
                <a:lnTo>
                  <a:pt x="7760143" y="515120"/>
                </a:lnTo>
                <a:lnTo>
                  <a:pt x="7760143" y="366886"/>
                </a:lnTo>
                <a:lnTo>
                  <a:pt x="7611909" y="366886"/>
                </a:lnTo>
                <a:lnTo>
                  <a:pt x="7611909" y="515120"/>
                </a:lnTo>
                <a:close/>
                <a:moveTo>
                  <a:pt x="8258203" y="498830"/>
                </a:moveTo>
                <a:lnTo>
                  <a:pt x="8373815" y="498830"/>
                </a:lnTo>
                <a:lnTo>
                  <a:pt x="8373815" y="383219"/>
                </a:lnTo>
                <a:lnTo>
                  <a:pt x="8258203" y="383219"/>
                </a:lnTo>
                <a:lnTo>
                  <a:pt x="8258203" y="498830"/>
                </a:lnTo>
                <a:close/>
                <a:moveTo>
                  <a:pt x="0" y="882006"/>
                </a:moveTo>
                <a:lnTo>
                  <a:pt x="252002" y="882006"/>
                </a:lnTo>
                <a:lnTo>
                  <a:pt x="252002" y="630004"/>
                </a:lnTo>
                <a:lnTo>
                  <a:pt x="0" y="630004"/>
                </a:lnTo>
                <a:lnTo>
                  <a:pt x="0" y="882006"/>
                </a:lnTo>
                <a:close/>
                <a:moveTo>
                  <a:pt x="315023" y="882006"/>
                </a:moveTo>
                <a:lnTo>
                  <a:pt x="567025" y="882006"/>
                </a:lnTo>
                <a:lnTo>
                  <a:pt x="567025" y="630004"/>
                </a:lnTo>
                <a:lnTo>
                  <a:pt x="315023" y="630004"/>
                </a:lnTo>
                <a:lnTo>
                  <a:pt x="315023" y="882006"/>
                </a:lnTo>
                <a:close/>
                <a:moveTo>
                  <a:pt x="630004" y="882006"/>
                </a:moveTo>
                <a:lnTo>
                  <a:pt x="882005" y="882006"/>
                </a:lnTo>
                <a:lnTo>
                  <a:pt x="882005" y="630004"/>
                </a:lnTo>
                <a:lnTo>
                  <a:pt x="630004" y="630004"/>
                </a:lnTo>
                <a:lnTo>
                  <a:pt x="630004" y="882006"/>
                </a:lnTo>
                <a:close/>
                <a:moveTo>
                  <a:pt x="944985" y="882006"/>
                </a:moveTo>
                <a:lnTo>
                  <a:pt x="1196986" y="882006"/>
                </a:lnTo>
                <a:lnTo>
                  <a:pt x="1196986" y="630004"/>
                </a:lnTo>
                <a:lnTo>
                  <a:pt x="944985" y="630004"/>
                </a:lnTo>
                <a:lnTo>
                  <a:pt x="944985" y="882006"/>
                </a:lnTo>
                <a:close/>
                <a:moveTo>
                  <a:pt x="1260008" y="882006"/>
                </a:moveTo>
                <a:lnTo>
                  <a:pt x="1512009" y="882006"/>
                </a:lnTo>
                <a:lnTo>
                  <a:pt x="1512009" y="630004"/>
                </a:lnTo>
                <a:lnTo>
                  <a:pt x="1260008" y="630004"/>
                </a:lnTo>
                <a:lnTo>
                  <a:pt x="1260008" y="882006"/>
                </a:lnTo>
                <a:close/>
                <a:moveTo>
                  <a:pt x="1574988" y="882006"/>
                </a:moveTo>
                <a:lnTo>
                  <a:pt x="1826990" y="882006"/>
                </a:lnTo>
                <a:lnTo>
                  <a:pt x="1826990" y="630004"/>
                </a:lnTo>
                <a:lnTo>
                  <a:pt x="1574988" y="630004"/>
                </a:lnTo>
                <a:lnTo>
                  <a:pt x="1574988" y="882006"/>
                </a:lnTo>
                <a:close/>
                <a:moveTo>
                  <a:pt x="1890012" y="882006"/>
                </a:moveTo>
                <a:lnTo>
                  <a:pt x="2142013" y="882006"/>
                </a:lnTo>
                <a:lnTo>
                  <a:pt x="2142013" y="630004"/>
                </a:lnTo>
                <a:lnTo>
                  <a:pt x="1890012" y="630004"/>
                </a:lnTo>
                <a:lnTo>
                  <a:pt x="1890012" y="882006"/>
                </a:lnTo>
                <a:close/>
                <a:moveTo>
                  <a:pt x="2204992" y="882006"/>
                </a:moveTo>
                <a:lnTo>
                  <a:pt x="2456994" y="882006"/>
                </a:lnTo>
                <a:lnTo>
                  <a:pt x="2456994" y="630004"/>
                </a:lnTo>
                <a:lnTo>
                  <a:pt x="2204992" y="630004"/>
                </a:lnTo>
                <a:lnTo>
                  <a:pt x="2204992" y="882006"/>
                </a:lnTo>
                <a:close/>
                <a:moveTo>
                  <a:pt x="2520016" y="882006"/>
                </a:moveTo>
                <a:lnTo>
                  <a:pt x="2772017" y="882006"/>
                </a:lnTo>
                <a:lnTo>
                  <a:pt x="2772017" y="630004"/>
                </a:lnTo>
                <a:lnTo>
                  <a:pt x="2520016" y="630004"/>
                </a:lnTo>
                <a:lnTo>
                  <a:pt x="2520016" y="882006"/>
                </a:lnTo>
                <a:close/>
                <a:moveTo>
                  <a:pt x="2834996" y="882006"/>
                </a:moveTo>
                <a:lnTo>
                  <a:pt x="3086998" y="882006"/>
                </a:lnTo>
                <a:lnTo>
                  <a:pt x="3086998" y="630004"/>
                </a:lnTo>
                <a:lnTo>
                  <a:pt x="2834996" y="630004"/>
                </a:lnTo>
                <a:lnTo>
                  <a:pt x="2834996" y="882006"/>
                </a:lnTo>
                <a:close/>
                <a:moveTo>
                  <a:pt x="3150020" y="882006"/>
                </a:moveTo>
                <a:lnTo>
                  <a:pt x="3402021" y="882006"/>
                </a:lnTo>
                <a:lnTo>
                  <a:pt x="3402021" y="630004"/>
                </a:lnTo>
                <a:lnTo>
                  <a:pt x="3150020" y="630004"/>
                </a:lnTo>
                <a:lnTo>
                  <a:pt x="3150020" y="882006"/>
                </a:lnTo>
                <a:close/>
                <a:moveTo>
                  <a:pt x="3465000" y="882006"/>
                </a:moveTo>
                <a:lnTo>
                  <a:pt x="3717002" y="882006"/>
                </a:lnTo>
                <a:lnTo>
                  <a:pt x="3717002" y="630004"/>
                </a:lnTo>
                <a:lnTo>
                  <a:pt x="3465000" y="630004"/>
                </a:lnTo>
                <a:lnTo>
                  <a:pt x="3465000" y="882006"/>
                </a:lnTo>
                <a:close/>
                <a:moveTo>
                  <a:pt x="3783487" y="878542"/>
                </a:moveTo>
                <a:lnTo>
                  <a:pt x="4028562" y="878542"/>
                </a:lnTo>
                <a:lnTo>
                  <a:pt x="4028562" y="633467"/>
                </a:lnTo>
                <a:lnTo>
                  <a:pt x="3783487" y="633467"/>
                </a:lnTo>
                <a:lnTo>
                  <a:pt x="3783487" y="878542"/>
                </a:lnTo>
                <a:close/>
                <a:moveTo>
                  <a:pt x="4100434" y="876576"/>
                </a:moveTo>
                <a:lnTo>
                  <a:pt x="4341576" y="876576"/>
                </a:lnTo>
                <a:lnTo>
                  <a:pt x="4341576" y="635434"/>
                </a:lnTo>
                <a:lnTo>
                  <a:pt x="4100434" y="635434"/>
                </a:lnTo>
                <a:lnTo>
                  <a:pt x="4100434" y="876576"/>
                </a:lnTo>
                <a:close/>
                <a:moveTo>
                  <a:pt x="4420887" y="871146"/>
                </a:moveTo>
                <a:lnTo>
                  <a:pt x="4651126" y="871146"/>
                </a:lnTo>
                <a:lnTo>
                  <a:pt x="4651126" y="640907"/>
                </a:lnTo>
                <a:lnTo>
                  <a:pt x="4420887" y="640907"/>
                </a:lnTo>
                <a:lnTo>
                  <a:pt x="4420887" y="871146"/>
                </a:lnTo>
                <a:close/>
                <a:moveTo>
                  <a:pt x="4738861" y="868153"/>
                </a:moveTo>
                <a:lnTo>
                  <a:pt x="4963199" y="868153"/>
                </a:lnTo>
                <a:lnTo>
                  <a:pt x="4963199" y="643814"/>
                </a:lnTo>
                <a:lnTo>
                  <a:pt x="4738861" y="643814"/>
                </a:lnTo>
                <a:lnTo>
                  <a:pt x="4738861" y="868153"/>
                </a:lnTo>
                <a:close/>
                <a:moveTo>
                  <a:pt x="5059785" y="862252"/>
                </a:moveTo>
                <a:lnTo>
                  <a:pt x="5272237" y="862252"/>
                </a:lnTo>
                <a:lnTo>
                  <a:pt x="5272237" y="649800"/>
                </a:lnTo>
                <a:lnTo>
                  <a:pt x="5059785" y="649800"/>
                </a:lnTo>
                <a:lnTo>
                  <a:pt x="5059785" y="862252"/>
                </a:lnTo>
                <a:close/>
                <a:moveTo>
                  <a:pt x="5380708" y="856309"/>
                </a:moveTo>
                <a:lnTo>
                  <a:pt x="5581318" y="856309"/>
                </a:lnTo>
                <a:lnTo>
                  <a:pt x="5581318" y="655700"/>
                </a:lnTo>
                <a:lnTo>
                  <a:pt x="5380708" y="655700"/>
                </a:lnTo>
                <a:lnTo>
                  <a:pt x="5380708" y="856309"/>
                </a:lnTo>
                <a:close/>
                <a:moveTo>
                  <a:pt x="5697698" y="854343"/>
                </a:moveTo>
                <a:lnTo>
                  <a:pt x="5894374" y="854343"/>
                </a:lnTo>
                <a:lnTo>
                  <a:pt x="5894374" y="657667"/>
                </a:lnTo>
                <a:lnTo>
                  <a:pt x="5697698" y="657667"/>
                </a:lnTo>
                <a:lnTo>
                  <a:pt x="5697698" y="854343"/>
                </a:lnTo>
                <a:close/>
                <a:moveTo>
                  <a:pt x="6016655" y="850366"/>
                </a:moveTo>
                <a:lnTo>
                  <a:pt x="6205421" y="850366"/>
                </a:lnTo>
                <a:lnTo>
                  <a:pt x="6205421" y="661600"/>
                </a:lnTo>
                <a:lnTo>
                  <a:pt x="6016655" y="661600"/>
                </a:lnTo>
                <a:lnTo>
                  <a:pt x="6016655" y="850366"/>
                </a:lnTo>
                <a:close/>
                <a:moveTo>
                  <a:pt x="6652089" y="844936"/>
                </a:moveTo>
                <a:lnTo>
                  <a:pt x="6829952" y="844936"/>
                </a:lnTo>
                <a:lnTo>
                  <a:pt x="6829952" y="667073"/>
                </a:lnTo>
                <a:lnTo>
                  <a:pt x="6652089" y="667073"/>
                </a:lnTo>
                <a:lnTo>
                  <a:pt x="6652089" y="844936"/>
                </a:lnTo>
                <a:close/>
                <a:moveTo>
                  <a:pt x="6969079" y="842970"/>
                </a:moveTo>
                <a:lnTo>
                  <a:pt x="7143009" y="842970"/>
                </a:lnTo>
                <a:lnTo>
                  <a:pt x="7143009" y="669040"/>
                </a:lnTo>
                <a:lnTo>
                  <a:pt x="6969079" y="669040"/>
                </a:lnTo>
                <a:lnTo>
                  <a:pt x="6969079" y="842970"/>
                </a:lnTo>
                <a:close/>
                <a:moveTo>
                  <a:pt x="7289020" y="838010"/>
                </a:moveTo>
                <a:lnTo>
                  <a:pt x="7453073" y="838010"/>
                </a:lnTo>
                <a:lnTo>
                  <a:pt x="7453073" y="673957"/>
                </a:lnTo>
                <a:lnTo>
                  <a:pt x="7289020" y="673957"/>
                </a:lnTo>
                <a:lnTo>
                  <a:pt x="7289020" y="838010"/>
                </a:lnTo>
                <a:close/>
                <a:moveTo>
                  <a:pt x="7932833" y="824200"/>
                </a:moveTo>
                <a:lnTo>
                  <a:pt x="8069224" y="824200"/>
                </a:lnTo>
                <a:lnTo>
                  <a:pt x="8069224" y="687810"/>
                </a:lnTo>
                <a:lnTo>
                  <a:pt x="7932833" y="687810"/>
                </a:lnTo>
                <a:lnTo>
                  <a:pt x="7932833" y="824200"/>
                </a:lnTo>
                <a:close/>
                <a:moveTo>
                  <a:pt x="8582590" y="804404"/>
                </a:moveTo>
                <a:lnTo>
                  <a:pt x="8679431" y="804404"/>
                </a:lnTo>
                <a:lnTo>
                  <a:pt x="8679431" y="707563"/>
                </a:lnTo>
                <a:lnTo>
                  <a:pt x="8582590" y="707563"/>
                </a:lnTo>
                <a:lnTo>
                  <a:pt x="8582590" y="804404"/>
                </a:lnTo>
                <a:close/>
                <a:moveTo>
                  <a:pt x="0" y="1196986"/>
                </a:moveTo>
                <a:lnTo>
                  <a:pt x="252002" y="1196986"/>
                </a:lnTo>
                <a:lnTo>
                  <a:pt x="252002" y="944985"/>
                </a:lnTo>
                <a:lnTo>
                  <a:pt x="0" y="944985"/>
                </a:lnTo>
                <a:lnTo>
                  <a:pt x="0" y="1196986"/>
                </a:lnTo>
                <a:close/>
                <a:moveTo>
                  <a:pt x="315023" y="1196986"/>
                </a:moveTo>
                <a:lnTo>
                  <a:pt x="567025" y="1196986"/>
                </a:lnTo>
                <a:lnTo>
                  <a:pt x="567025" y="944985"/>
                </a:lnTo>
                <a:lnTo>
                  <a:pt x="315023" y="944985"/>
                </a:lnTo>
                <a:lnTo>
                  <a:pt x="315023" y="1196986"/>
                </a:lnTo>
                <a:close/>
                <a:moveTo>
                  <a:pt x="630004" y="1196986"/>
                </a:moveTo>
                <a:lnTo>
                  <a:pt x="882005" y="1196986"/>
                </a:lnTo>
                <a:lnTo>
                  <a:pt x="882005" y="944985"/>
                </a:lnTo>
                <a:lnTo>
                  <a:pt x="630004" y="944985"/>
                </a:lnTo>
                <a:lnTo>
                  <a:pt x="630004" y="1196986"/>
                </a:lnTo>
                <a:close/>
                <a:moveTo>
                  <a:pt x="944985" y="1196986"/>
                </a:moveTo>
                <a:lnTo>
                  <a:pt x="1196986" y="1196986"/>
                </a:lnTo>
                <a:lnTo>
                  <a:pt x="1196986" y="944985"/>
                </a:lnTo>
                <a:lnTo>
                  <a:pt x="944985" y="944985"/>
                </a:lnTo>
                <a:lnTo>
                  <a:pt x="944985" y="1196986"/>
                </a:lnTo>
                <a:close/>
                <a:moveTo>
                  <a:pt x="1260008" y="1196986"/>
                </a:moveTo>
                <a:lnTo>
                  <a:pt x="1512009" y="1196986"/>
                </a:lnTo>
                <a:lnTo>
                  <a:pt x="1512009" y="944985"/>
                </a:lnTo>
                <a:lnTo>
                  <a:pt x="1260008" y="944985"/>
                </a:lnTo>
                <a:lnTo>
                  <a:pt x="1260008" y="1196986"/>
                </a:lnTo>
                <a:close/>
                <a:moveTo>
                  <a:pt x="1574988" y="1196986"/>
                </a:moveTo>
                <a:lnTo>
                  <a:pt x="1826990" y="1196986"/>
                </a:lnTo>
                <a:lnTo>
                  <a:pt x="1826990" y="944985"/>
                </a:lnTo>
                <a:lnTo>
                  <a:pt x="1574988" y="944985"/>
                </a:lnTo>
                <a:lnTo>
                  <a:pt x="1574988" y="1196986"/>
                </a:lnTo>
                <a:close/>
                <a:moveTo>
                  <a:pt x="1890012" y="1196986"/>
                </a:moveTo>
                <a:lnTo>
                  <a:pt x="2142013" y="1196986"/>
                </a:lnTo>
                <a:lnTo>
                  <a:pt x="2142013" y="944985"/>
                </a:lnTo>
                <a:lnTo>
                  <a:pt x="1890012" y="944985"/>
                </a:lnTo>
                <a:lnTo>
                  <a:pt x="1890012" y="1196986"/>
                </a:lnTo>
                <a:close/>
                <a:moveTo>
                  <a:pt x="2204992" y="1196986"/>
                </a:moveTo>
                <a:lnTo>
                  <a:pt x="2456994" y="1196986"/>
                </a:lnTo>
                <a:lnTo>
                  <a:pt x="2456994" y="944985"/>
                </a:lnTo>
                <a:lnTo>
                  <a:pt x="2204992" y="944985"/>
                </a:lnTo>
                <a:lnTo>
                  <a:pt x="2204992" y="1196986"/>
                </a:lnTo>
                <a:close/>
                <a:moveTo>
                  <a:pt x="2520016" y="1196986"/>
                </a:moveTo>
                <a:lnTo>
                  <a:pt x="2772017" y="1196986"/>
                </a:lnTo>
                <a:lnTo>
                  <a:pt x="2772017" y="944985"/>
                </a:lnTo>
                <a:lnTo>
                  <a:pt x="2520016" y="944985"/>
                </a:lnTo>
                <a:lnTo>
                  <a:pt x="2520016" y="1196986"/>
                </a:lnTo>
                <a:close/>
                <a:moveTo>
                  <a:pt x="2834996" y="1196986"/>
                </a:moveTo>
                <a:lnTo>
                  <a:pt x="3086998" y="1196986"/>
                </a:lnTo>
                <a:lnTo>
                  <a:pt x="3086998" y="944985"/>
                </a:lnTo>
                <a:lnTo>
                  <a:pt x="2834996" y="944985"/>
                </a:lnTo>
                <a:lnTo>
                  <a:pt x="2834996" y="1196986"/>
                </a:lnTo>
                <a:close/>
                <a:moveTo>
                  <a:pt x="3150020" y="1196986"/>
                </a:moveTo>
                <a:lnTo>
                  <a:pt x="3402021" y="1196986"/>
                </a:lnTo>
                <a:lnTo>
                  <a:pt x="3402021" y="944985"/>
                </a:lnTo>
                <a:lnTo>
                  <a:pt x="3150020" y="944985"/>
                </a:lnTo>
                <a:lnTo>
                  <a:pt x="3150020" y="1196986"/>
                </a:lnTo>
                <a:close/>
                <a:moveTo>
                  <a:pt x="3465000" y="1196986"/>
                </a:moveTo>
                <a:lnTo>
                  <a:pt x="3717002" y="1196986"/>
                </a:lnTo>
                <a:lnTo>
                  <a:pt x="3717002" y="944985"/>
                </a:lnTo>
                <a:lnTo>
                  <a:pt x="3465000" y="944985"/>
                </a:lnTo>
                <a:lnTo>
                  <a:pt x="3465000" y="1196986"/>
                </a:lnTo>
                <a:close/>
                <a:moveTo>
                  <a:pt x="3781990" y="1195019"/>
                </a:moveTo>
                <a:lnTo>
                  <a:pt x="4030058" y="1195019"/>
                </a:lnTo>
                <a:lnTo>
                  <a:pt x="4030058" y="946951"/>
                </a:lnTo>
                <a:lnTo>
                  <a:pt x="3781990" y="946951"/>
                </a:lnTo>
                <a:lnTo>
                  <a:pt x="3781990" y="1195019"/>
                </a:lnTo>
                <a:close/>
                <a:moveTo>
                  <a:pt x="4098467" y="1193523"/>
                </a:moveTo>
                <a:lnTo>
                  <a:pt x="4343543" y="1193523"/>
                </a:lnTo>
                <a:lnTo>
                  <a:pt x="4343543" y="948448"/>
                </a:lnTo>
                <a:lnTo>
                  <a:pt x="4098467" y="948448"/>
                </a:lnTo>
                <a:lnTo>
                  <a:pt x="4098467" y="1193523"/>
                </a:lnTo>
                <a:close/>
                <a:moveTo>
                  <a:pt x="4418408" y="1188606"/>
                </a:moveTo>
                <a:lnTo>
                  <a:pt x="4653606" y="1188606"/>
                </a:lnTo>
                <a:lnTo>
                  <a:pt x="4653606" y="953407"/>
                </a:lnTo>
                <a:lnTo>
                  <a:pt x="4418408" y="953407"/>
                </a:lnTo>
                <a:lnTo>
                  <a:pt x="4418408" y="1188606"/>
                </a:lnTo>
                <a:close/>
                <a:moveTo>
                  <a:pt x="4736381" y="1185656"/>
                </a:moveTo>
                <a:lnTo>
                  <a:pt x="4965637" y="1185656"/>
                </a:lnTo>
                <a:lnTo>
                  <a:pt x="4965637" y="956400"/>
                </a:lnTo>
                <a:lnTo>
                  <a:pt x="4736381" y="956400"/>
                </a:lnTo>
                <a:lnTo>
                  <a:pt x="4736381" y="1185656"/>
                </a:lnTo>
                <a:close/>
                <a:moveTo>
                  <a:pt x="5057818" y="1179200"/>
                </a:moveTo>
                <a:lnTo>
                  <a:pt x="5274247" y="1179200"/>
                </a:lnTo>
                <a:lnTo>
                  <a:pt x="5274247" y="962771"/>
                </a:lnTo>
                <a:lnTo>
                  <a:pt x="5057818" y="962771"/>
                </a:lnTo>
                <a:lnTo>
                  <a:pt x="5057818" y="1179200"/>
                </a:lnTo>
                <a:close/>
                <a:moveTo>
                  <a:pt x="5378741" y="1173300"/>
                </a:moveTo>
                <a:lnTo>
                  <a:pt x="5583284" y="1173300"/>
                </a:lnTo>
                <a:lnTo>
                  <a:pt x="5583284" y="968714"/>
                </a:lnTo>
                <a:lnTo>
                  <a:pt x="5378741" y="968714"/>
                </a:lnTo>
                <a:lnTo>
                  <a:pt x="5378741" y="1173300"/>
                </a:lnTo>
                <a:close/>
                <a:moveTo>
                  <a:pt x="5696202" y="1170820"/>
                </a:moveTo>
                <a:lnTo>
                  <a:pt x="5895828" y="1170820"/>
                </a:lnTo>
                <a:lnTo>
                  <a:pt x="5895828" y="971194"/>
                </a:lnTo>
                <a:lnTo>
                  <a:pt x="5696202" y="971194"/>
                </a:lnTo>
                <a:lnTo>
                  <a:pt x="5696202" y="1170820"/>
                </a:lnTo>
                <a:close/>
                <a:moveTo>
                  <a:pt x="6015159" y="1166843"/>
                </a:moveTo>
                <a:lnTo>
                  <a:pt x="6206875" y="1166843"/>
                </a:lnTo>
                <a:lnTo>
                  <a:pt x="6206875" y="975127"/>
                </a:lnTo>
                <a:lnTo>
                  <a:pt x="6015159" y="975127"/>
                </a:lnTo>
                <a:lnTo>
                  <a:pt x="6015159" y="1166843"/>
                </a:lnTo>
                <a:close/>
                <a:moveTo>
                  <a:pt x="6331165" y="1165860"/>
                </a:moveTo>
                <a:lnTo>
                  <a:pt x="6520915" y="1165860"/>
                </a:lnTo>
                <a:lnTo>
                  <a:pt x="6520915" y="976111"/>
                </a:lnTo>
                <a:lnTo>
                  <a:pt x="6331165" y="976111"/>
                </a:lnTo>
                <a:lnTo>
                  <a:pt x="6331165" y="1165860"/>
                </a:lnTo>
                <a:close/>
                <a:moveTo>
                  <a:pt x="6648626" y="1163423"/>
                </a:moveTo>
                <a:lnTo>
                  <a:pt x="6833415" y="1163423"/>
                </a:lnTo>
                <a:lnTo>
                  <a:pt x="6833415" y="978633"/>
                </a:lnTo>
                <a:lnTo>
                  <a:pt x="6648626" y="978633"/>
                </a:lnTo>
                <a:lnTo>
                  <a:pt x="6648626" y="1163423"/>
                </a:lnTo>
                <a:close/>
                <a:moveTo>
                  <a:pt x="7284573" y="1157480"/>
                </a:moveTo>
                <a:lnTo>
                  <a:pt x="7457519" y="1157480"/>
                </a:lnTo>
                <a:lnTo>
                  <a:pt x="7457519" y="984534"/>
                </a:lnTo>
                <a:lnTo>
                  <a:pt x="7284573" y="984534"/>
                </a:lnTo>
                <a:lnTo>
                  <a:pt x="7284573" y="1157480"/>
                </a:lnTo>
                <a:close/>
                <a:moveTo>
                  <a:pt x="7603016" y="1154017"/>
                </a:moveTo>
                <a:lnTo>
                  <a:pt x="7769036" y="1154017"/>
                </a:lnTo>
                <a:lnTo>
                  <a:pt x="7769036" y="987997"/>
                </a:lnTo>
                <a:lnTo>
                  <a:pt x="7603016" y="987997"/>
                </a:lnTo>
                <a:lnTo>
                  <a:pt x="7603016" y="1154017"/>
                </a:lnTo>
                <a:close/>
                <a:moveTo>
                  <a:pt x="8247343" y="1139694"/>
                </a:moveTo>
                <a:lnTo>
                  <a:pt x="8384717" y="1139694"/>
                </a:lnTo>
                <a:lnTo>
                  <a:pt x="8384717" y="1002320"/>
                </a:lnTo>
                <a:lnTo>
                  <a:pt x="8247343" y="1002320"/>
                </a:lnTo>
                <a:lnTo>
                  <a:pt x="8247343" y="1139694"/>
                </a:lnTo>
                <a:close/>
                <a:moveTo>
                  <a:pt x="8905993" y="1111005"/>
                </a:moveTo>
                <a:lnTo>
                  <a:pt x="8986032" y="1111005"/>
                </a:lnTo>
                <a:lnTo>
                  <a:pt x="8986032" y="1030966"/>
                </a:lnTo>
                <a:lnTo>
                  <a:pt x="8905993" y="1030966"/>
                </a:lnTo>
                <a:lnTo>
                  <a:pt x="8905993" y="1111005"/>
                </a:lnTo>
                <a:close/>
                <a:moveTo>
                  <a:pt x="0" y="1512010"/>
                </a:moveTo>
                <a:lnTo>
                  <a:pt x="252002" y="1512010"/>
                </a:lnTo>
                <a:lnTo>
                  <a:pt x="252002" y="1260008"/>
                </a:lnTo>
                <a:lnTo>
                  <a:pt x="0" y="1260008"/>
                </a:lnTo>
                <a:lnTo>
                  <a:pt x="0" y="1512010"/>
                </a:lnTo>
                <a:close/>
                <a:moveTo>
                  <a:pt x="315023" y="1512010"/>
                </a:moveTo>
                <a:lnTo>
                  <a:pt x="567025" y="1512010"/>
                </a:lnTo>
                <a:lnTo>
                  <a:pt x="567025" y="1260008"/>
                </a:lnTo>
                <a:lnTo>
                  <a:pt x="315023" y="1260008"/>
                </a:lnTo>
                <a:lnTo>
                  <a:pt x="315023" y="1512010"/>
                </a:lnTo>
                <a:close/>
                <a:moveTo>
                  <a:pt x="630004" y="1512010"/>
                </a:moveTo>
                <a:lnTo>
                  <a:pt x="882005" y="1512010"/>
                </a:lnTo>
                <a:lnTo>
                  <a:pt x="882005" y="1260008"/>
                </a:lnTo>
                <a:lnTo>
                  <a:pt x="630004" y="1260008"/>
                </a:lnTo>
                <a:lnTo>
                  <a:pt x="630004" y="1512010"/>
                </a:lnTo>
                <a:close/>
                <a:moveTo>
                  <a:pt x="944985" y="1512010"/>
                </a:moveTo>
                <a:lnTo>
                  <a:pt x="1196986" y="1512010"/>
                </a:lnTo>
                <a:lnTo>
                  <a:pt x="1196986" y="1260008"/>
                </a:lnTo>
                <a:lnTo>
                  <a:pt x="944985" y="1260008"/>
                </a:lnTo>
                <a:lnTo>
                  <a:pt x="944985" y="1512010"/>
                </a:lnTo>
                <a:close/>
                <a:moveTo>
                  <a:pt x="1260008" y="1512010"/>
                </a:moveTo>
                <a:lnTo>
                  <a:pt x="1512009" y="1512010"/>
                </a:lnTo>
                <a:lnTo>
                  <a:pt x="1512009" y="1260008"/>
                </a:lnTo>
                <a:lnTo>
                  <a:pt x="1260008" y="1260008"/>
                </a:lnTo>
                <a:lnTo>
                  <a:pt x="1260008" y="1512010"/>
                </a:lnTo>
                <a:close/>
                <a:moveTo>
                  <a:pt x="1574988" y="1512010"/>
                </a:moveTo>
                <a:lnTo>
                  <a:pt x="1826990" y="1512010"/>
                </a:lnTo>
                <a:lnTo>
                  <a:pt x="1826990" y="1260008"/>
                </a:lnTo>
                <a:lnTo>
                  <a:pt x="1574988" y="1260008"/>
                </a:lnTo>
                <a:lnTo>
                  <a:pt x="1574988" y="1512010"/>
                </a:lnTo>
                <a:close/>
                <a:moveTo>
                  <a:pt x="1890012" y="1512010"/>
                </a:moveTo>
                <a:lnTo>
                  <a:pt x="2142013" y="1512010"/>
                </a:lnTo>
                <a:lnTo>
                  <a:pt x="2142013" y="1260008"/>
                </a:lnTo>
                <a:lnTo>
                  <a:pt x="1890012" y="1260008"/>
                </a:lnTo>
                <a:lnTo>
                  <a:pt x="1890012" y="1512010"/>
                </a:lnTo>
                <a:close/>
                <a:moveTo>
                  <a:pt x="2204992" y="1512010"/>
                </a:moveTo>
                <a:lnTo>
                  <a:pt x="2456994" y="1512010"/>
                </a:lnTo>
                <a:lnTo>
                  <a:pt x="2456994" y="1260008"/>
                </a:lnTo>
                <a:lnTo>
                  <a:pt x="2204992" y="1260008"/>
                </a:lnTo>
                <a:lnTo>
                  <a:pt x="2204992" y="1512010"/>
                </a:lnTo>
                <a:close/>
                <a:moveTo>
                  <a:pt x="2520016" y="1512010"/>
                </a:moveTo>
                <a:lnTo>
                  <a:pt x="2772017" y="1512010"/>
                </a:lnTo>
                <a:lnTo>
                  <a:pt x="2772017" y="1260008"/>
                </a:lnTo>
                <a:lnTo>
                  <a:pt x="2520016" y="1260008"/>
                </a:lnTo>
                <a:lnTo>
                  <a:pt x="2520016" y="1512010"/>
                </a:lnTo>
                <a:close/>
                <a:moveTo>
                  <a:pt x="2834996" y="1512010"/>
                </a:moveTo>
                <a:lnTo>
                  <a:pt x="3086998" y="1512010"/>
                </a:lnTo>
                <a:lnTo>
                  <a:pt x="3086998" y="1260008"/>
                </a:lnTo>
                <a:lnTo>
                  <a:pt x="2834996" y="1260008"/>
                </a:lnTo>
                <a:lnTo>
                  <a:pt x="2834996" y="1512010"/>
                </a:lnTo>
                <a:close/>
                <a:moveTo>
                  <a:pt x="3150020" y="1512010"/>
                </a:moveTo>
                <a:lnTo>
                  <a:pt x="3402021" y="1512010"/>
                </a:lnTo>
                <a:lnTo>
                  <a:pt x="3402021" y="1260008"/>
                </a:lnTo>
                <a:lnTo>
                  <a:pt x="3150020" y="1260008"/>
                </a:lnTo>
                <a:lnTo>
                  <a:pt x="3150020" y="1512010"/>
                </a:lnTo>
                <a:close/>
                <a:moveTo>
                  <a:pt x="3465000" y="1512010"/>
                </a:moveTo>
                <a:lnTo>
                  <a:pt x="3717002" y="1512010"/>
                </a:lnTo>
                <a:lnTo>
                  <a:pt x="3717002" y="1260008"/>
                </a:lnTo>
                <a:lnTo>
                  <a:pt x="3465000" y="1260008"/>
                </a:lnTo>
                <a:lnTo>
                  <a:pt x="3465000" y="1512010"/>
                </a:lnTo>
                <a:close/>
                <a:moveTo>
                  <a:pt x="3781007" y="1511026"/>
                </a:moveTo>
                <a:lnTo>
                  <a:pt x="4031042" y="1511026"/>
                </a:lnTo>
                <a:lnTo>
                  <a:pt x="4031042" y="1260991"/>
                </a:lnTo>
                <a:lnTo>
                  <a:pt x="3781007" y="1260991"/>
                </a:lnTo>
                <a:lnTo>
                  <a:pt x="3781007" y="1511026"/>
                </a:lnTo>
                <a:close/>
                <a:moveTo>
                  <a:pt x="4097997" y="1509059"/>
                </a:moveTo>
                <a:lnTo>
                  <a:pt x="4344056" y="1509059"/>
                </a:lnTo>
                <a:lnTo>
                  <a:pt x="4344056" y="1263001"/>
                </a:lnTo>
                <a:lnTo>
                  <a:pt x="4097997" y="1263001"/>
                </a:lnTo>
                <a:lnTo>
                  <a:pt x="4097997" y="1509059"/>
                </a:lnTo>
                <a:close/>
                <a:moveTo>
                  <a:pt x="4417425" y="1504613"/>
                </a:moveTo>
                <a:lnTo>
                  <a:pt x="4654590" y="1504613"/>
                </a:lnTo>
                <a:lnTo>
                  <a:pt x="4654590" y="1267447"/>
                </a:lnTo>
                <a:lnTo>
                  <a:pt x="4417425" y="1267447"/>
                </a:lnTo>
                <a:lnTo>
                  <a:pt x="4417425" y="1504613"/>
                </a:lnTo>
                <a:close/>
                <a:moveTo>
                  <a:pt x="4735868" y="1501150"/>
                </a:moveTo>
                <a:lnTo>
                  <a:pt x="4966107" y="1501150"/>
                </a:lnTo>
                <a:lnTo>
                  <a:pt x="4966107" y="1270911"/>
                </a:lnTo>
                <a:lnTo>
                  <a:pt x="4735868" y="1270911"/>
                </a:lnTo>
                <a:lnTo>
                  <a:pt x="4735868" y="1501150"/>
                </a:lnTo>
                <a:close/>
                <a:moveTo>
                  <a:pt x="5056834" y="1495206"/>
                </a:moveTo>
                <a:lnTo>
                  <a:pt x="5275230" y="1495206"/>
                </a:lnTo>
                <a:lnTo>
                  <a:pt x="5275230" y="1276811"/>
                </a:lnTo>
                <a:lnTo>
                  <a:pt x="5056834" y="1276811"/>
                </a:lnTo>
                <a:lnTo>
                  <a:pt x="5056834" y="1495206"/>
                </a:lnTo>
                <a:close/>
                <a:moveTo>
                  <a:pt x="5378228" y="1488793"/>
                </a:moveTo>
                <a:lnTo>
                  <a:pt x="5583797" y="1488793"/>
                </a:lnTo>
                <a:lnTo>
                  <a:pt x="5583797" y="1283224"/>
                </a:lnTo>
                <a:lnTo>
                  <a:pt x="5378228" y="1283224"/>
                </a:lnTo>
                <a:lnTo>
                  <a:pt x="5378228" y="1488793"/>
                </a:lnTo>
                <a:close/>
                <a:moveTo>
                  <a:pt x="5695732" y="1486313"/>
                </a:moveTo>
                <a:lnTo>
                  <a:pt x="5896341" y="1486313"/>
                </a:lnTo>
                <a:lnTo>
                  <a:pt x="5896341" y="1285704"/>
                </a:lnTo>
                <a:lnTo>
                  <a:pt x="5695732" y="1285704"/>
                </a:lnTo>
                <a:lnTo>
                  <a:pt x="5695732" y="1486313"/>
                </a:lnTo>
                <a:close/>
                <a:moveTo>
                  <a:pt x="6014175" y="1482850"/>
                </a:moveTo>
                <a:lnTo>
                  <a:pt x="6207858" y="1482850"/>
                </a:lnTo>
                <a:lnTo>
                  <a:pt x="6207858" y="1289167"/>
                </a:lnTo>
                <a:lnTo>
                  <a:pt x="6014175" y="1289167"/>
                </a:lnTo>
                <a:lnTo>
                  <a:pt x="6014175" y="1482850"/>
                </a:lnTo>
                <a:close/>
                <a:moveTo>
                  <a:pt x="6330652" y="1481354"/>
                </a:moveTo>
                <a:lnTo>
                  <a:pt x="6521385" y="1481354"/>
                </a:lnTo>
                <a:lnTo>
                  <a:pt x="6521385" y="1290621"/>
                </a:lnTo>
                <a:lnTo>
                  <a:pt x="6330652" y="1290621"/>
                </a:lnTo>
                <a:lnTo>
                  <a:pt x="6330652" y="1481354"/>
                </a:lnTo>
                <a:close/>
                <a:moveTo>
                  <a:pt x="6648113" y="1478917"/>
                </a:moveTo>
                <a:lnTo>
                  <a:pt x="6833886" y="1478917"/>
                </a:lnTo>
                <a:lnTo>
                  <a:pt x="6833886" y="1293144"/>
                </a:lnTo>
                <a:lnTo>
                  <a:pt x="6648113" y="1293144"/>
                </a:lnTo>
                <a:lnTo>
                  <a:pt x="6648113" y="1478917"/>
                </a:lnTo>
                <a:close/>
                <a:moveTo>
                  <a:pt x="6964119" y="1477891"/>
                </a:moveTo>
                <a:lnTo>
                  <a:pt x="7147926" y="1477891"/>
                </a:lnTo>
                <a:lnTo>
                  <a:pt x="7147926" y="1294084"/>
                </a:lnTo>
                <a:lnTo>
                  <a:pt x="6964119" y="1294084"/>
                </a:lnTo>
                <a:lnTo>
                  <a:pt x="6964119" y="1477891"/>
                </a:lnTo>
                <a:close/>
                <a:moveTo>
                  <a:pt x="7601050" y="1471007"/>
                </a:moveTo>
                <a:lnTo>
                  <a:pt x="7771046" y="1471007"/>
                </a:lnTo>
                <a:lnTo>
                  <a:pt x="7771046" y="1301011"/>
                </a:lnTo>
                <a:lnTo>
                  <a:pt x="7601050" y="1301011"/>
                </a:lnTo>
                <a:lnTo>
                  <a:pt x="7601050" y="1471007"/>
                </a:lnTo>
                <a:close/>
                <a:moveTo>
                  <a:pt x="7924453" y="1462584"/>
                </a:moveTo>
                <a:lnTo>
                  <a:pt x="8077647" y="1462584"/>
                </a:lnTo>
                <a:lnTo>
                  <a:pt x="8077647" y="1309391"/>
                </a:lnTo>
                <a:lnTo>
                  <a:pt x="7924453" y="1309391"/>
                </a:lnTo>
                <a:lnTo>
                  <a:pt x="7924453" y="1462584"/>
                </a:lnTo>
                <a:close/>
                <a:moveTo>
                  <a:pt x="8573227" y="1443814"/>
                </a:moveTo>
                <a:lnTo>
                  <a:pt x="8688837" y="1443814"/>
                </a:lnTo>
                <a:lnTo>
                  <a:pt x="8688837" y="1328203"/>
                </a:lnTo>
                <a:lnTo>
                  <a:pt x="8573227" y="1328203"/>
                </a:lnTo>
                <a:lnTo>
                  <a:pt x="8573227" y="1443814"/>
                </a:lnTo>
                <a:close/>
                <a:moveTo>
                  <a:pt x="0" y="1826990"/>
                </a:moveTo>
                <a:lnTo>
                  <a:pt x="252002" y="1826990"/>
                </a:lnTo>
                <a:lnTo>
                  <a:pt x="252002" y="1574988"/>
                </a:lnTo>
                <a:lnTo>
                  <a:pt x="0" y="1574988"/>
                </a:lnTo>
                <a:lnTo>
                  <a:pt x="0" y="1826990"/>
                </a:lnTo>
                <a:close/>
                <a:moveTo>
                  <a:pt x="315023" y="1826990"/>
                </a:moveTo>
                <a:lnTo>
                  <a:pt x="567025" y="1826990"/>
                </a:lnTo>
                <a:lnTo>
                  <a:pt x="567025" y="1574988"/>
                </a:lnTo>
                <a:lnTo>
                  <a:pt x="315023" y="1574988"/>
                </a:lnTo>
                <a:lnTo>
                  <a:pt x="315023" y="1826990"/>
                </a:lnTo>
                <a:close/>
                <a:moveTo>
                  <a:pt x="630004" y="1826990"/>
                </a:moveTo>
                <a:lnTo>
                  <a:pt x="882005" y="1826990"/>
                </a:lnTo>
                <a:lnTo>
                  <a:pt x="882005" y="1574988"/>
                </a:lnTo>
                <a:lnTo>
                  <a:pt x="630004" y="1574988"/>
                </a:lnTo>
                <a:lnTo>
                  <a:pt x="630004" y="1826990"/>
                </a:lnTo>
                <a:close/>
                <a:moveTo>
                  <a:pt x="944985" y="1826990"/>
                </a:moveTo>
                <a:lnTo>
                  <a:pt x="1196986" y="1826990"/>
                </a:lnTo>
                <a:lnTo>
                  <a:pt x="1196986" y="1574988"/>
                </a:lnTo>
                <a:lnTo>
                  <a:pt x="944985" y="1574988"/>
                </a:lnTo>
                <a:lnTo>
                  <a:pt x="944985" y="1826990"/>
                </a:lnTo>
                <a:close/>
                <a:moveTo>
                  <a:pt x="1260008" y="1826990"/>
                </a:moveTo>
                <a:lnTo>
                  <a:pt x="1512009" y="1826990"/>
                </a:lnTo>
                <a:lnTo>
                  <a:pt x="1512009" y="1574988"/>
                </a:lnTo>
                <a:lnTo>
                  <a:pt x="1260008" y="1574988"/>
                </a:lnTo>
                <a:lnTo>
                  <a:pt x="1260008" y="1826990"/>
                </a:lnTo>
                <a:close/>
                <a:moveTo>
                  <a:pt x="1574988" y="1826990"/>
                </a:moveTo>
                <a:lnTo>
                  <a:pt x="1826990" y="1826990"/>
                </a:lnTo>
                <a:lnTo>
                  <a:pt x="1826990" y="1574988"/>
                </a:lnTo>
                <a:lnTo>
                  <a:pt x="1574988" y="1574988"/>
                </a:lnTo>
                <a:lnTo>
                  <a:pt x="1574988" y="1826990"/>
                </a:lnTo>
                <a:close/>
                <a:moveTo>
                  <a:pt x="1890012" y="1826990"/>
                </a:moveTo>
                <a:lnTo>
                  <a:pt x="2142013" y="1826990"/>
                </a:lnTo>
                <a:lnTo>
                  <a:pt x="2142013" y="1574988"/>
                </a:lnTo>
                <a:lnTo>
                  <a:pt x="1890012" y="1574988"/>
                </a:lnTo>
                <a:lnTo>
                  <a:pt x="1890012" y="1826990"/>
                </a:lnTo>
                <a:close/>
                <a:moveTo>
                  <a:pt x="2204992" y="1826990"/>
                </a:moveTo>
                <a:lnTo>
                  <a:pt x="2456994" y="1826990"/>
                </a:lnTo>
                <a:lnTo>
                  <a:pt x="2456994" y="1574988"/>
                </a:lnTo>
                <a:lnTo>
                  <a:pt x="2204992" y="1574988"/>
                </a:lnTo>
                <a:lnTo>
                  <a:pt x="2204992" y="1826990"/>
                </a:lnTo>
                <a:close/>
                <a:moveTo>
                  <a:pt x="2520016" y="1826990"/>
                </a:moveTo>
                <a:lnTo>
                  <a:pt x="2772017" y="1826990"/>
                </a:lnTo>
                <a:lnTo>
                  <a:pt x="2772017" y="1574988"/>
                </a:lnTo>
                <a:lnTo>
                  <a:pt x="2520016" y="1574988"/>
                </a:lnTo>
                <a:lnTo>
                  <a:pt x="2520016" y="1826990"/>
                </a:lnTo>
                <a:close/>
                <a:moveTo>
                  <a:pt x="2834996" y="1826990"/>
                </a:moveTo>
                <a:lnTo>
                  <a:pt x="3086998" y="1826990"/>
                </a:lnTo>
                <a:lnTo>
                  <a:pt x="3086998" y="1574988"/>
                </a:lnTo>
                <a:lnTo>
                  <a:pt x="2834996" y="1574988"/>
                </a:lnTo>
                <a:lnTo>
                  <a:pt x="2834996" y="1826990"/>
                </a:lnTo>
                <a:close/>
                <a:moveTo>
                  <a:pt x="3150020" y="1826990"/>
                </a:moveTo>
                <a:lnTo>
                  <a:pt x="3402021" y="1826990"/>
                </a:lnTo>
                <a:lnTo>
                  <a:pt x="3402021" y="1574988"/>
                </a:lnTo>
                <a:lnTo>
                  <a:pt x="3150020" y="1574988"/>
                </a:lnTo>
                <a:lnTo>
                  <a:pt x="3150020" y="1826990"/>
                </a:lnTo>
                <a:close/>
                <a:moveTo>
                  <a:pt x="3465000" y="1826990"/>
                </a:moveTo>
                <a:lnTo>
                  <a:pt x="3717002" y="1826990"/>
                </a:lnTo>
                <a:lnTo>
                  <a:pt x="3717002" y="1574988"/>
                </a:lnTo>
                <a:lnTo>
                  <a:pt x="3465000" y="1574988"/>
                </a:lnTo>
                <a:lnTo>
                  <a:pt x="3465000" y="1826990"/>
                </a:lnTo>
                <a:close/>
                <a:moveTo>
                  <a:pt x="3780023" y="1826990"/>
                </a:moveTo>
                <a:lnTo>
                  <a:pt x="4032025" y="1826990"/>
                </a:lnTo>
                <a:lnTo>
                  <a:pt x="4032025" y="1574988"/>
                </a:lnTo>
                <a:lnTo>
                  <a:pt x="3780023" y="1574988"/>
                </a:lnTo>
                <a:lnTo>
                  <a:pt x="3780023" y="1826990"/>
                </a:lnTo>
                <a:close/>
                <a:moveTo>
                  <a:pt x="4097484" y="1824553"/>
                </a:moveTo>
                <a:lnTo>
                  <a:pt x="4344526" y="1824553"/>
                </a:lnTo>
                <a:lnTo>
                  <a:pt x="4344526" y="1577511"/>
                </a:lnTo>
                <a:lnTo>
                  <a:pt x="4097484" y="1577511"/>
                </a:lnTo>
                <a:lnTo>
                  <a:pt x="4097484" y="1824553"/>
                </a:lnTo>
                <a:close/>
                <a:moveTo>
                  <a:pt x="4416954" y="1820106"/>
                </a:moveTo>
                <a:lnTo>
                  <a:pt x="4655103" y="1820106"/>
                </a:lnTo>
                <a:lnTo>
                  <a:pt x="4655103" y="1581958"/>
                </a:lnTo>
                <a:lnTo>
                  <a:pt x="4416954" y="1581958"/>
                </a:lnTo>
                <a:lnTo>
                  <a:pt x="4416954" y="1820106"/>
                </a:lnTo>
                <a:close/>
                <a:moveTo>
                  <a:pt x="4734885" y="1817114"/>
                </a:moveTo>
                <a:lnTo>
                  <a:pt x="4967133" y="1817114"/>
                </a:lnTo>
                <a:lnTo>
                  <a:pt x="4967133" y="1584865"/>
                </a:lnTo>
                <a:lnTo>
                  <a:pt x="4734885" y="1584865"/>
                </a:lnTo>
                <a:lnTo>
                  <a:pt x="4734885" y="1817114"/>
                </a:lnTo>
                <a:close/>
                <a:moveTo>
                  <a:pt x="5056321" y="1810700"/>
                </a:moveTo>
                <a:lnTo>
                  <a:pt x="5275701" y="1810700"/>
                </a:lnTo>
                <a:lnTo>
                  <a:pt x="5275701" y="1591321"/>
                </a:lnTo>
                <a:lnTo>
                  <a:pt x="5056321" y="1591321"/>
                </a:lnTo>
                <a:lnTo>
                  <a:pt x="5056321" y="1810700"/>
                </a:lnTo>
                <a:close/>
                <a:moveTo>
                  <a:pt x="5377758" y="1804287"/>
                </a:moveTo>
                <a:lnTo>
                  <a:pt x="5584310" y="1804287"/>
                </a:lnTo>
                <a:lnTo>
                  <a:pt x="5584310" y="1597734"/>
                </a:lnTo>
                <a:lnTo>
                  <a:pt x="5377758" y="1597734"/>
                </a:lnTo>
                <a:lnTo>
                  <a:pt x="5377758" y="1804287"/>
                </a:lnTo>
                <a:close/>
                <a:moveTo>
                  <a:pt x="5695219" y="1801807"/>
                </a:moveTo>
                <a:lnTo>
                  <a:pt x="5896811" y="1801807"/>
                </a:lnTo>
                <a:lnTo>
                  <a:pt x="5896811" y="1600214"/>
                </a:lnTo>
                <a:lnTo>
                  <a:pt x="5695219" y="1600214"/>
                </a:lnTo>
                <a:lnTo>
                  <a:pt x="5695219" y="1801807"/>
                </a:lnTo>
                <a:close/>
                <a:moveTo>
                  <a:pt x="6014175" y="1797831"/>
                </a:moveTo>
                <a:lnTo>
                  <a:pt x="6207858" y="1797831"/>
                </a:lnTo>
                <a:lnTo>
                  <a:pt x="6207858" y="1604148"/>
                </a:lnTo>
                <a:lnTo>
                  <a:pt x="6014175" y="1604148"/>
                </a:lnTo>
                <a:lnTo>
                  <a:pt x="6014175" y="1797831"/>
                </a:lnTo>
                <a:close/>
                <a:moveTo>
                  <a:pt x="6330182" y="1796847"/>
                </a:moveTo>
                <a:lnTo>
                  <a:pt x="6521898" y="1796847"/>
                </a:lnTo>
                <a:lnTo>
                  <a:pt x="6521898" y="1605131"/>
                </a:lnTo>
                <a:lnTo>
                  <a:pt x="6330182" y="1605131"/>
                </a:lnTo>
                <a:lnTo>
                  <a:pt x="6330182" y="1796847"/>
                </a:lnTo>
                <a:close/>
                <a:moveTo>
                  <a:pt x="6963606" y="1793384"/>
                </a:moveTo>
                <a:lnTo>
                  <a:pt x="7148396" y="1793384"/>
                </a:lnTo>
                <a:lnTo>
                  <a:pt x="7148396" y="1608594"/>
                </a:lnTo>
                <a:lnTo>
                  <a:pt x="6963606" y="1608594"/>
                </a:lnTo>
                <a:lnTo>
                  <a:pt x="6963606" y="1793384"/>
                </a:lnTo>
                <a:close/>
                <a:moveTo>
                  <a:pt x="7281580" y="1790434"/>
                </a:moveTo>
                <a:lnTo>
                  <a:pt x="7460469" y="1790434"/>
                </a:lnTo>
                <a:lnTo>
                  <a:pt x="7460469" y="1611545"/>
                </a:lnTo>
                <a:lnTo>
                  <a:pt x="7281580" y="1611545"/>
                </a:lnTo>
                <a:lnTo>
                  <a:pt x="7281580" y="1790434"/>
                </a:lnTo>
                <a:close/>
                <a:moveTo>
                  <a:pt x="7921973" y="1780044"/>
                </a:moveTo>
                <a:lnTo>
                  <a:pt x="8080083" y="1780044"/>
                </a:lnTo>
                <a:lnTo>
                  <a:pt x="8080083" y="1621934"/>
                </a:lnTo>
                <a:lnTo>
                  <a:pt x="7921973" y="1621934"/>
                </a:lnTo>
                <a:lnTo>
                  <a:pt x="7921973" y="1780044"/>
                </a:lnTo>
                <a:close/>
                <a:moveTo>
                  <a:pt x="8570233" y="1761788"/>
                </a:moveTo>
                <a:lnTo>
                  <a:pt x="8691788" y="1761788"/>
                </a:lnTo>
                <a:lnTo>
                  <a:pt x="8691788" y="1640234"/>
                </a:lnTo>
                <a:lnTo>
                  <a:pt x="8570233" y="1640234"/>
                </a:lnTo>
                <a:lnTo>
                  <a:pt x="8570233" y="1761788"/>
                </a:lnTo>
                <a:close/>
                <a:moveTo>
                  <a:pt x="9223497" y="1738571"/>
                </a:moveTo>
                <a:lnTo>
                  <a:pt x="9298618" y="1738571"/>
                </a:lnTo>
                <a:lnTo>
                  <a:pt x="9298618" y="1663450"/>
                </a:lnTo>
                <a:lnTo>
                  <a:pt x="9223497" y="1663450"/>
                </a:lnTo>
                <a:lnTo>
                  <a:pt x="9223497" y="1738571"/>
                </a:lnTo>
                <a:close/>
                <a:moveTo>
                  <a:pt x="0" y="2142013"/>
                </a:moveTo>
                <a:lnTo>
                  <a:pt x="252002" y="2142013"/>
                </a:lnTo>
                <a:lnTo>
                  <a:pt x="252002" y="1890012"/>
                </a:lnTo>
                <a:lnTo>
                  <a:pt x="0" y="1890012"/>
                </a:lnTo>
                <a:lnTo>
                  <a:pt x="0" y="2142013"/>
                </a:lnTo>
                <a:close/>
                <a:moveTo>
                  <a:pt x="315023" y="2142013"/>
                </a:moveTo>
                <a:lnTo>
                  <a:pt x="567025" y="2142013"/>
                </a:lnTo>
                <a:lnTo>
                  <a:pt x="567025" y="1890012"/>
                </a:lnTo>
                <a:lnTo>
                  <a:pt x="315023" y="1890012"/>
                </a:lnTo>
                <a:lnTo>
                  <a:pt x="315023" y="2142013"/>
                </a:lnTo>
                <a:close/>
                <a:moveTo>
                  <a:pt x="630004" y="2142013"/>
                </a:moveTo>
                <a:lnTo>
                  <a:pt x="882005" y="2142013"/>
                </a:lnTo>
                <a:lnTo>
                  <a:pt x="882005" y="1890012"/>
                </a:lnTo>
                <a:lnTo>
                  <a:pt x="630004" y="1890012"/>
                </a:lnTo>
                <a:lnTo>
                  <a:pt x="630004" y="2142013"/>
                </a:lnTo>
                <a:close/>
                <a:moveTo>
                  <a:pt x="944985" y="2142013"/>
                </a:moveTo>
                <a:lnTo>
                  <a:pt x="1196986" y="2142013"/>
                </a:lnTo>
                <a:lnTo>
                  <a:pt x="1196986" y="1890012"/>
                </a:lnTo>
                <a:lnTo>
                  <a:pt x="944985" y="1890012"/>
                </a:lnTo>
                <a:lnTo>
                  <a:pt x="944985" y="2142013"/>
                </a:lnTo>
                <a:close/>
                <a:moveTo>
                  <a:pt x="1260008" y="2142013"/>
                </a:moveTo>
                <a:lnTo>
                  <a:pt x="1512009" y="2142013"/>
                </a:lnTo>
                <a:lnTo>
                  <a:pt x="1512009" y="1890012"/>
                </a:lnTo>
                <a:lnTo>
                  <a:pt x="1260008" y="1890012"/>
                </a:lnTo>
                <a:lnTo>
                  <a:pt x="1260008" y="2142013"/>
                </a:lnTo>
                <a:close/>
                <a:moveTo>
                  <a:pt x="1574988" y="2142013"/>
                </a:moveTo>
                <a:lnTo>
                  <a:pt x="1826990" y="2142013"/>
                </a:lnTo>
                <a:lnTo>
                  <a:pt x="1826990" y="1890012"/>
                </a:lnTo>
                <a:lnTo>
                  <a:pt x="1574988" y="1890012"/>
                </a:lnTo>
                <a:lnTo>
                  <a:pt x="1574988" y="2142013"/>
                </a:lnTo>
                <a:close/>
                <a:moveTo>
                  <a:pt x="1890012" y="2142013"/>
                </a:moveTo>
                <a:lnTo>
                  <a:pt x="2142013" y="2142013"/>
                </a:lnTo>
                <a:lnTo>
                  <a:pt x="2142013" y="1890012"/>
                </a:lnTo>
                <a:lnTo>
                  <a:pt x="1890012" y="1890012"/>
                </a:lnTo>
                <a:lnTo>
                  <a:pt x="1890012" y="2142013"/>
                </a:lnTo>
                <a:close/>
                <a:moveTo>
                  <a:pt x="2204992" y="2142013"/>
                </a:moveTo>
                <a:lnTo>
                  <a:pt x="2456994" y="2142013"/>
                </a:lnTo>
                <a:lnTo>
                  <a:pt x="2456994" y="1890012"/>
                </a:lnTo>
                <a:lnTo>
                  <a:pt x="2204992" y="1890012"/>
                </a:lnTo>
                <a:lnTo>
                  <a:pt x="2204992" y="2142013"/>
                </a:lnTo>
                <a:close/>
                <a:moveTo>
                  <a:pt x="2520016" y="2142013"/>
                </a:moveTo>
                <a:lnTo>
                  <a:pt x="2772017" y="2142013"/>
                </a:lnTo>
                <a:lnTo>
                  <a:pt x="2772017" y="1890012"/>
                </a:lnTo>
                <a:lnTo>
                  <a:pt x="2520016" y="1890012"/>
                </a:lnTo>
                <a:lnTo>
                  <a:pt x="2520016" y="2142013"/>
                </a:lnTo>
                <a:close/>
                <a:moveTo>
                  <a:pt x="2834996" y="2142013"/>
                </a:moveTo>
                <a:lnTo>
                  <a:pt x="3086998" y="2142013"/>
                </a:lnTo>
                <a:lnTo>
                  <a:pt x="3086998" y="1890012"/>
                </a:lnTo>
                <a:lnTo>
                  <a:pt x="2834996" y="1890012"/>
                </a:lnTo>
                <a:lnTo>
                  <a:pt x="2834996" y="2142013"/>
                </a:lnTo>
                <a:close/>
                <a:moveTo>
                  <a:pt x="3150020" y="2142013"/>
                </a:moveTo>
                <a:lnTo>
                  <a:pt x="3402021" y="2142013"/>
                </a:lnTo>
                <a:lnTo>
                  <a:pt x="3402021" y="1890012"/>
                </a:lnTo>
                <a:lnTo>
                  <a:pt x="3150020" y="1890012"/>
                </a:lnTo>
                <a:lnTo>
                  <a:pt x="3150020" y="2142013"/>
                </a:lnTo>
                <a:close/>
                <a:moveTo>
                  <a:pt x="3465000" y="2142013"/>
                </a:moveTo>
                <a:lnTo>
                  <a:pt x="3717002" y="2142013"/>
                </a:lnTo>
                <a:lnTo>
                  <a:pt x="3717002" y="1890012"/>
                </a:lnTo>
                <a:lnTo>
                  <a:pt x="3465000" y="1890012"/>
                </a:lnTo>
                <a:lnTo>
                  <a:pt x="3465000" y="2142013"/>
                </a:lnTo>
                <a:close/>
                <a:moveTo>
                  <a:pt x="3780023" y="2142013"/>
                </a:moveTo>
                <a:lnTo>
                  <a:pt x="4032025" y="2142013"/>
                </a:lnTo>
                <a:lnTo>
                  <a:pt x="4032025" y="1890012"/>
                </a:lnTo>
                <a:lnTo>
                  <a:pt x="3780023" y="1890012"/>
                </a:lnTo>
                <a:lnTo>
                  <a:pt x="3780023" y="2142013"/>
                </a:lnTo>
                <a:close/>
                <a:moveTo>
                  <a:pt x="4096971" y="2140047"/>
                </a:moveTo>
                <a:lnTo>
                  <a:pt x="4345039" y="2140047"/>
                </a:lnTo>
                <a:lnTo>
                  <a:pt x="4345039" y="1891979"/>
                </a:lnTo>
                <a:lnTo>
                  <a:pt x="4096971" y="1891979"/>
                </a:lnTo>
                <a:lnTo>
                  <a:pt x="4096971" y="2140047"/>
                </a:lnTo>
                <a:close/>
                <a:moveTo>
                  <a:pt x="4416441" y="2135600"/>
                </a:moveTo>
                <a:lnTo>
                  <a:pt x="4655573" y="2135600"/>
                </a:lnTo>
                <a:lnTo>
                  <a:pt x="4655573" y="1896468"/>
                </a:lnTo>
                <a:lnTo>
                  <a:pt x="4416441" y="1896468"/>
                </a:lnTo>
                <a:lnTo>
                  <a:pt x="4416441" y="2135600"/>
                </a:lnTo>
                <a:close/>
                <a:moveTo>
                  <a:pt x="4734885" y="2132137"/>
                </a:moveTo>
                <a:lnTo>
                  <a:pt x="4967133" y="2132137"/>
                </a:lnTo>
                <a:lnTo>
                  <a:pt x="4967133" y="1899888"/>
                </a:lnTo>
                <a:lnTo>
                  <a:pt x="4734885" y="1899888"/>
                </a:lnTo>
                <a:lnTo>
                  <a:pt x="4734885" y="2132137"/>
                </a:lnTo>
                <a:close/>
                <a:moveTo>
                  <a:pt x="5056321" y="2125681"/>
                </a:moveTo>
                <a:lnTo>
                  <a:pt x="5275701" y="2125681"/>
                </a:lnTo>
                <a:lnTo>
                  <a:pt x="5275701" y="1906302"/>
                </a:lnTo>
                <a:lnTo>
                  <a:pt x="5056321" y="1906302"/>
                </a:lnTo>
                <a:lnTo>
                  <a:pt x="5056321" y="2125681"/>
                </a:lnTo>
                <a:close/>
                <a:moveTo>
                  <a:pt x="5377758" y="2119268"/>
                </a:moveTo>
                <a:lnTo>
                  <a:pt x="5584310" y="2119268"/>
                </a:lnTo>
                <a:lnTo>
                  <a:pt x="5584310" y="1912715"/>
                </a:lnTo>
                <a:lnTo>
                  <a:pt x="5377758" y="1912715"/>
                </a:lnTo>
                <a:lnTo>
                  <a:pt x="5377758" y="2119268"/>
                </a:lnTo>
                <a:close/>
                <a:moveTo>
                  <a:pt x="5695219" y="2116788"/>
                </a:moveTo>
                <a:lnTo>
                  <a:pt x="5896811" y="2116788"/>
                </a:lnTo>
                <a:lnTo>
                  <a:pt x="5896811" y="1915195"/>
                </a:lnTo>
                <a:lnTo>
                  <a:pt x="5695219" y="1915195"/>
                </a:lnTo>
                <a:lnTo>
                  <a:pt x="5695219" y="2116788"/>
                </a:lnTo>
                <a:close/>
                <a:moveTo>
                  <a:pt x="6014175" y="2112854"/>
                </a:moveTo>
                <a:lnTo>
                  <a:pt x="6207858" y="2112854"/>
                </a:lnTo>
                <a:lnTo>
                  <a:pt x="6207858" y="1919171"/>
                </a:lnTo>
                <a:lnTo>
                  <a:pt x="6014175" y="1919171"/>
                </a:lnTo>
                <a:lnTo>
                  <a:pt x="6014175" y="2112854"/>
                </a:lnTo>
                <a:close/>
                <a:moveTo>
                  <a:pt x="6330182" y="2111871"/>
                </a:moveTo>
                <a:lnTo>
                  <a:pt x="6521898" y="2111871"/>
                </a:lnTo>
                <a:lnTo>
                  <a:pt x="6521898" y="1920155"/>
                </a:lnTo>
                <a:lnTo>
                  <a:pt x="6330182" y="1920155"/>
                </a:lnTo>
                <a:lnTo>
                  <a:pt x="6330182" y="2111871"/>
                </a:lnTo>
                <a:close/>
                <a:moveTo>
                  <a:pt x="6647643" y="2109391"/>
                </a:moveTo>
                <a:lnTo>
                  <a:pt x="6834399" y="2109391"/>
                </a:lnTo>
                <a:lnTo>
                  <a:pt x="6834399" y="1922634"/>
                </a:lnTo>
                <a:lnTo>
                  <a:pt x="6647643" y="1922634"/>
                </a:lnTo>
                <a:lnTo>
                  <a:pt x="6647643" y="2109391"/>
                </a:lnTo>
                <a:close/>
                <a:moveTo>
                  <a:pt x="6963606" y="2108408"/>
                </a:moveTo>
                <a:lnTo>
                  <a:pt x="7148396" y="2108408"/>
                </a:lnTo>
                <a:lnTo>
                  <a:pt x="7148396" y="1923618"/>
                </a:lnTo>
                <a:lnTo>
                  <a:pt x="6963606" y="1923618"/>
                </a:lnTo>
                <a:lnTo>
                  <a:pt x="6963606" y="2108408"/>
                </a:lnTo>
                <a:close/>
                <a:moveTo>
                  <a:pt x="7281580" y="2105457"/>
                </a:moveTo>
                <a:lnTo>
                  <a:pt x="7460469" y="2105457"/>
                </a:lnTo>
                <a:lnTo>
                  <a:pt x="7460469" y="1926568"/>
                </a:lnTo>
                <a:lnTo>
                  <a:pt x="7281580" y="1926568"/>
                </a:lnTo>
                <a:lnTo>
                  <a:pt x="7281580" y="2105457"/>
                </a:lnTo>
                <a:close/>
                <a:moveTo>
                  <a:pt x="7599040" y="2102978"/>
                </a:moveTo>
                <a:lnTo>
                  <a:pt x="7772970" y="2102978"/>
                </a:lnTo>
                <a:lnTo>
                  <a:pt x="7772970" y="1929048"/>
                </a:lnTo>
                <a:lnTo>
                  <a:pt x="7599040" y="1929048"/>
                </a:lnTo>
                <a:lnTo>
                  <a:pt x="7599040" y="2102978"/>
                </a:lnTo>
                <a:close/>
                <a:moveTo>
                  <a:pt x="7921973" y="2095068"/>
                </a:moveTo>
                <a:lnTo>
                  <a:pt x="8080083" y="2095068"/>
                </a:lnTo>
                <a:lnTo>
                  <a:pt x="8080083" y="1936958"/>
                </a:lnTo>
                <a:lnTo>
                  <a:pt x="7921973" y="1936958"/>
                </a:lnTo>
                <a:lnTo>
                  <a:pt x="7921973" y="2095068"/>
                </a:lnTo>
                <a:close/>
                <a:moveTo>
                  <a:pt x="8569250" y="2077752"/>
                </a:moveTo>
                <a:lnTo>
                  <a:pt x="8692771" y="2077752"/>
                </a:lnTo>
                <a:lnTo>
                  <a:pt x="8692771" y="1954231"/>
                </a:lnTo>
                <a:lnTo>
                  <a:pt x="8569250" y="1954231"/>
                </a:lnTo>
                <a:lnTo>
                  <a:pt x="8569250" y="2077752"/>
                </a:lnTo>
                <a:close/>
                <a:moveTo>
                  <a:pt x="0" y="2456994"/>
                </a:moveTo>
                <a:lnTo>
                  <a:pt x="252002" y="2456994"/>
                </a:lnTo>
                <a:lnTo>
                  <a:pt x="252002" y="2204992"/>
                </a:lnTo>
                <a:lnTo>
                  <a:pt x="0" y="2204992"/>
                </a:lnTo>
                <a:lnTo>
                  <a:pt x="0" y="2456994"/>
                </a:lnTo>
                <a:close/>
                <a:moveTo>
                  <a:pt x="315023" y="2456994"/>
                </a:moveTo>
                <a:lnTo>
                  <a:pt x="567025" y="2456994"/>
                </a:lnTo>
                <a:lnTo>
                  <a:pt x="567025" y="2204992"/>
                </a:lnTo>
                <a:lnTo>
                  <a:pt x="315023" y="2204992"/>
                </a:lnTo>
                <a:lnTo>
                  <a:pt x="315023" y="2456994"/>
                </a:lnTo>
                <a:close/>
                <a:moveTo>
                  <a:pt x="630004" y="2456994"/>
                </a:moveTo>
                <a:lnTo>
                  <a:pt x="882005" y="2456994"/>
                </a:lnTo>
                <a:lnTo>
                  <a:pt x="882005" y="2204992"/>
                </a:lnTo>
                <a:lnTo>
                  <a:pt x="630004" y="2204992"/>
                </a:lnTo>
                <a:lnTo>
                  <a:pt x="630004" y="2456994"/>
                </a:lnTo>
                <a:close/>
                <a:moveTo>
                  <a:pt x="944985" y="2456994"/>
                </a:moveTo>
                <a:lnTo>
                  <a:pt x="1196986" y="2456994"/>
                </a:lnTo>
                <a:lnTo>
                  <a:pt x="1196986" y="2204992"/>
                </a:lnTo>
                <a:lnTo>
                  <a:pt x="944985" y="2204992"/>
                </a:lnTo>
                <a:lnTo>
                  <a:pt x="944985" y="2456994"/>
                </a:lnTo>
                <a:close/>
                <a:moveTo>
                  <a:pt x="1260008" y="2456994"/>
                </a:moveTo>
                <a:lnTo>
                  <a:pt x="1512009" y="2456994"/>
                </a:lnTo>
                <a:lnTo>
                  <a:pt x="1512009" y="2204992"/>
                </a:lnTo>
                <a:lnTo>
                  <a:pt x="1260008" y="2204992"/>
                </a:lnTo>
                <a:lnTo>
                  <a:pt x="1260008" y="2456994"/>
                </a:lnTo>
                <a:close/>
                <a:moveTo>
                  <a:pt x="1574988" y="2456994"/>
                </a:moveTo>
                <a:lnTo>
                  <a:pt x="1826990" y="2456994"/>
                </a:lnTo>
                <a:lnTo>
                  <a:pt x="1826990" y="2204992"/>
                </a:lnTo>
                <a:lnTo>
                  <a:pt x="1574988" y="2204992"/>
                </a:lnTo>
                <a:lnTo>
                  <a:pt x="1574988" y="2456994"/>
                </a:lnTo>
                <a:close/>
                <a:moveTo>
                  <a:pt x="1890012" y="2456994"/>
                </a:moveTo>
                <a:lnTo>
                  <a:pt x="2142013" y="2456994"/>
                </a:lnTo>
                <a:lnTo>
                  <a:pt x="2142013" y="2204992"/>
                </a:lnTo>
                <a:lnTo>
                  <a:pt x="1890012" y="2204992"/>
                </a:lnTo>
                <a:lnTo>
                  <a:pt x="1890012" y="2456994"/>
                </a:lnTo>
                <a:close/>
                <a:moveTo>
                  <a:pt x="2204992" y="2456994"/>
                </a:moveTo>
                <a:lnTo>
                  <a:pt x="2456994" y="2456994"/>
                </a:lnTo>
                <a:lnTo>
                  <a:pt x="2456994" y="2204992"/>
                </a:lnTo>
                <a:lnTo>
                  <a:pt x="2204992" y="2204992"/>
                </a:lnTo>
                <a:lnTo>
                  <a:pt x="2204992" y="2456994"/>
                </a:lnTo>
                <a:close/>
                <a:moveTo>
                  <a:pt x="2520016" y="2456994"/>
                </a:moveTo>
                <a:lnTo>
                  <a:pt x="2772017" y="2456994"/>
                </a:lnTo>
                <a:lnTo>
                  <a:pt x="2772017" y="2204992"/>
                </a:lnTo>
                <a:lnTo>
                  <a:pt x="2520016" y="2204992"/>
                </a:lnTo>
                <a:lnTo>
                  <a:pt x="2520016" y="2456994"/>
                </a:lnTo>
                <a:close/>
                <a:moveTo>
                  <a:pt x="2834996" y="2456994"/>
                </a:moveTo>
                <a:lnTo>
                  <a:pt x="3086998" y="2456994"/>
                </a:lnTo>
                <a:lnTo>
                  <a:pt x="3086998" y="2204992"/>
                </a:lnTo>
                <a:lnTo>
                  <a:pt x="2834996" y="2204992"/>
                </a:lnTo>
                <a:lnTo>
                  <a:pt x="2834996" y="2456994"/>
                </a:lnTo>
                <a:close/>
                <a:moveTo>
                  <a:pt x="3150020" y="2456994"/>
                </a:moveTo>
                <a:lnTo>
                  <a:pt x="3402021" y="2456994"/>
                </a:lnTo>
                <a:lnTo>
                  <a:pt x="3402021" y="2204992"/>
                </a:lnTo>
                <a:lnTo>
                  <a:pt x="3150020" y="2204992"/>
                </a:lnTo>
                <a:lnTo>
                  <a:pt x="3150020" y="2456994"/>
                </a:lnTo>
                <a:close/>
                <a:moveTo>
                  <a:pt x="3465000" y="2456994"/>
                </a:moveTo>
                <a:lnTo>
                  <a:pt x="3717002" y="2456994"/>
                </a:lnTo>
                <a:lnTo>
                  <a:pt x="3717002" y="2204992"/>
                </a:lnTo>
                <a:lnTo>
                  <a:pt x="3465000" y="2204992"/>
                </a:lnTo>
                <a:lnTo>
                  <a:pt x="3465000" y="2456994"/>
                </a:lnTo>
                <a:close/>
                <a:moveTo>
                  <a:pt x="3780023" y="2456994"/>
                </a:moveTo>
                <a:lnTo>
                  <a:pt x="4032025" y="2456994"/>
                </a:lnTo>
                <a:lnTo>
                  <a:pt x="4032025" y="2204992"/>
                </a:lnTo>
                <a:lnTo>
                  <a:pt x="3780023" y="2204992"/>
                </a:lnTo>
                <a:lnTo>
                  <a:pt x="3780023" y="2456994"/>
                </a:lnTo>
                <a:close/>
                <a:moveTo>
                  <a:pt x="4096971" y="2455027"/>
                </a:moveTo>
                <a:lnTo>
                  <a:pt x="4345039" y="2455027"/>
                </a:lnTo>
                <a:lnTo>
                  <a:pt x="4345039" y="2206959"/>
                </a:lnTo>
                <a:lnTo>
                  <a:pt x="4096971" y="2206959"/>
                </a:lnTo>
                <a:lnTo>
                  <a:pt x="4096971" y="2455027"/>
                </a:lnTo>
                <a:close/>
                <a:moveTo>
                  <a:pt x="4416954" y="2450068"/>
                </a:moveTo>
                <a:lnTo>
                  <a:pt x="4655103" y="2450068"/>
                </a:lnTo>
                <a:lnTo>
                  <a:pt x="4655103" y="2211919"/>
                </a:lnTo>
                <a:lnTo>
                  <a:pt x="4416954" y="2211919"/>
                </a:lnTo>
                <a:lnTo>
                  <a:pt x="4416954" y="2450068"/>
                </a:lnTo>
                <a:close/>
                <a:moveTo>
                  <a:pt x="4734885" y="2447117"/>
                </a:moveTo>
                <a:lnTo>
                  <a:pt x="4967133" y="2447117"/>
                </a:lnTo>
                <a:lnTo>
                  <a:pt x="4967133" y="2214869"/>
                </a:lnTo>
                <a:lnTo>
                  <a:pt x="4734885" y="2214869"/>
                </a:lnTo>
                <a:lnTo>
                  <a:pt x="4734885" y="2447117"/>
                </a:lnTo>
                <a:close/>
                <a:moveTo>
                  <a:pt x="5056321" y="2440704"/>
                </a:moveTo>
                <a:lnTo>
                  <a:pt x="5275701" y="2440704"/>
                </a:lnTo>
                <a:lnTo>
                  <a:pt x="5275701" y="2221325"/>
                </a:lnTo>
                <a:lnTo>
                  <a:pt x="5056321" y="2221325"/>
                </a:lnTo>
                <a:lnTo>
                  <a:pt x="5056321" y="2440704"/>
                </a:lnTo>
                <a:close/>
                <a:moveTo>
                  <a:pt x="5377758" y="2434291"/>
                </a:moveTo>
                <a:lnTo>
                  <a:pt x="5584310" y="2434291"/>
                </a:lnTo>
                <a:lnTo>
                  <a:pt x="5584310" y="2227738"/>
                </a:lnTo>
                <a:lnTo>
                  <a:pt x="5377758" y="2227738"/>
                </a:lnTo>
                <a:lnTo>
                  <a:pt x="5377758" y="2434291"/>
                </a:lnTo>
                <a:close/>
                <a:moveTo>
                  <a:pt x="5695732" y="2431298"/>
                </a:moveTo>
                <a:lnTo>
                  <a:pt x="5896341" y="2431298"/>
                </a:lnTo>
                <a:lnTo>
                  <a:pt x="5896341" y="2230689"/>
                </a:lnTo>
                <a:lnTo>
                  <a:pt x="5695732" y="2230689"/>
                </a:lnTo>
                <a:lnTo>
                  <a:pt x="5695732" y="2431298"/>
                </a:lnTo>
                <a:close/>
                <a:moveTo>
                  <a:pt x="6014175" y="2427835"/>
                </a:moveTo>
                <a:lnTo>
                  <a:pt x="6207858" y="2427835"/>
                </a:lnTo>
                <a:lnTo>
                  <a:pt x="6207858" y="2234152"/>
                </a:lnTo>
                <a:lnTo>
                  <a:pt x="6014175" y="2234152"/>
                </a:lnTo>
                <a:lnTo>
                  <a:pt x="6014175" y="2427835"/>
                </a:lnTo>
                <a:close/>
                <a:moveTo>
                  <a:pt x="6330182" y="2426851"/>
                </a:moveTo>
                <a:lnTo>
                  <a:pt x="6521898" y="2426851"/>
                </a:lnTo>
                <a:lnTo>
                  <a:pt x="6521898" y="2235135"/>
                </a:lnTo>
                <a:lnTo>
                  <a:pt x="6330182" y="2235135"/>
                </a:lnTo>
                <a:lnTo>
                  <a:pt x="6330182" y="2426851"/>
                </a:lnTo>
                <a:close/>
                <a:moveTo>
                  <a:pt x="6963606" y="2423388"/>
                </a:moveTo>
                <a:lnTo>
                  <a:pt x="7148396" y="2423388"/>
                </a:lnTo>
                <a:lnTo>
                  <a:pt x="7148396" y="2238598"/>
                </a:lnTo>
                <a:lnTo>
                  <a:pt x="6963606" y="2238598"/>
                </a:lnTo>
                <a:lnTo>
                  <a:pt x="6963606" y="2423388"/>
                </a:lnTo>
                <a:close/>
                <a:moveTo>
                  <a:pt x="7599553" y="2417488"/>
                </a:moveTo>
                <a:lnTo>
                  <a:pt x="7772500" y="2417488"/>
                </a:lnTo>
                <a:lnTo>
                  <a:pt x="7772500" y="2244541"/>
                </a:lnTo>
                <a:lnTo>
                  <a:pt x="7599553" y="2244541"/>
                </a:lnTo>
                <a:lnTo>
                  <a:pt x="7599553" y="2417488"/>
                </a:lnTo>
                <a:close/>
                <a:moveTo>
                  <a:pt x="8241914" y="2405132"/>
                </a:moveTo>
                <a:lnTo>
                  <a:pt x="8390147" y="2405132"/>
                </a:lnTo>
                <a:lnTo>
                  <a:pt x="8390147" y="2256898"/>
                </a:lnTo>
                <a:lnTo>
                  <a:pt x="8241914" y="2256898"/>
                </a:lnTo>
                <a:lnTo>
                  <a:pt x="8241914" y="2405132"/>
                </a:lnTo>
                <a:close/>
                <a:moveTo>
                  <a:pt x="8899580" y="2377469"/>
                </a:moveTo>
                <a:lnTo>
                  <a:pt x="8992488" y="2377469"/>
                </a:lnTo>
                <a:lnTo>
                  <a:pt x="8992488" y="2284561"/>
                </a:lnTo>
                <a:lnTo>
                  <a:pt x="8899580" y="2284561"/>
                </a:lnTo>
                <a:lnTo>
                  <a:pt x="8899580" y="2377469"/>
                </a:lnTo>
                <a:close/>
                <a:moveTo>
                  <a:pt x="0" y="2772018"/>
                </a:moveTo>
                <a:lnTo>
                  <a:pt x="252002" y="2772018"/>
                </a:lnTo>
                <a:lnTo>
                  <a:pt x="252002" y="2520016"/>
                </a:lnTo>
                <a:lnTo>
                  <a:pt x="0" y="2520016"/>
                </a:lnTo>
                <a:lnTo>
                  <a:pt x="0" y="2772018"/>
                </a:lnTo>
                <a:close/>
                <a:moveTo>
                  <a:pt x="315023" y="2772018"/>
                </a:moveTo>
                <a:lnTo>
                  <a:pt x="567025" y="2772018"/>
                </a:lnTo>
                <a:lnTo>
                  <a:pt x="567025" y="2520016"/>
                </a:lnTo>
                <a:lnTo>
                  <a:pt x="315023" y="2520016"/>
                </a:lnTo>
                <a:lnTo>
                  <a:pt x="315023" y="2772018"/>
                </a:lnTo>
                <a:close/>
                <a:moveTo>
                  <a:pt x="630004" y="2772018"/>
                </a:moveTo>
                <a:lnTo>
                  <a:pt x="882005" y="2772018"/>
                </a:lnTo>
                <a:lnTo>
                  <a:pt x="882005" y="2520016"/>
                </a:lnTo>
                <a:lnTo>
                  <a:pt x="630004" y="2520016"/>
                </a:lnTo>
                <a:lnTo>
                  <a:pt x="630004" y="2772018"/>
                </a:lnTo>
                <a:close/>
                <a:moveTo>
                  <a:pt x="944985" y="2772018"/>
                </a:moveTo>
                <a:lnTo>
                  <a:pt x="1196986" y="2772018"/>
                </a:lnTo>
                <a:lnTo>
                  <a:pt x="1196986" y="2520016"/>
                </a:lnTo>
                <a:lnTo>
                  <a:pt x="944985" y="2520016"/>
                </a:lnTo>
                <a:lnTo>
                  <a:pt x="944985" y="2772018"/>
                </a:lnTo>
                <a:close/>
                <a:moveTo>
                  <a:pt x="1260008" y="2772018"/>
                </a:moveTo>
                <a:lnTo>
                  <a:pt x="1512009" y="2772018"/>
                </a:lnTo>
                <a:lnTo>
                  <a:pt x="1512009" y="2520016"/>
                </a:lnTo>
                <a:lnTo>
                  <a:pt x="1260008" y="2520016"/>
                </a:lnTo>
                <a:lnTo>
                  <a:pt x="1260008" y="2772018"/>
                </a:lnTo>
                <a:close/>
                <a:moveTo>
                  <a:pt x="1574988" y="2772018"/>
                </a:moveTo>
                <a:lnTo>
                  <a:pt x="1826990" y="2772018"/>
                </a:lnTo>
                <a:lnTo>
                  <a:pt x="1826990" y="2520016"/>
                </a:lnTo>
                <a:lnTo>
                  <a:pt x="1574988" y="2520016"/>
                </a:lnTo>
                <a:lnTo>
                  <a:pt x="1574988" y="2772018"/>
                </a:lnTo>
                <a:close/>
                <a:moveTo>
                  <a:pt x="1890012" y="2772018"/>
                </a:moveTo>
                <a:lnTo>
                  <a:pt x="2142013" y="2772018"/>
                </a:lnTo>
                <a:lnTo>
                  <a:pt x="2142013" y="2520016"/>
                </a:lnTo>
                <a:lnTo>
                  <a:pt x="1890012" y="2520016"/>
                </a:lnTo>
                <a:lnTo>
                  <a:pt x="1890012" y="2772018"/>
                </a:lnTo>
                <a:close/>
                <a:moveTo>
                  <a:pt x="2204992" y="2772018"/>
                </a:moveTo>
                <a:lnTo>
                  <a:pt x="2456994" y="2772018"/>
                </a:lnTo>
                <a:lnTo>
                  <a:pt x="2456994" y="2520016"/>
                </a:lnTo>
                <a:lnTo>
                  <a:pt x="2204992" y="2520016"/>
                </a:lnTo>
                <a:lnTo>
                  <a:pt x="2204992" y="2772018"/>
                </a:lnTo>
                <a:close/>
                <a:moveTo>
                  <a:pt x="2520016" y="2772018"/>
                </a:moveTo>
                <a:lnTo>
                  <a:pt x="2772017" y="2772018"/>
                </a:lnTo>
                <a:lnTo>
                  <a:pt x="2772017" y="2520016"/>
                </a:lnTo>
                <a:lnTo>
                  <a:pt x="2520016" y="2520016"/>
                </a:lnTo>
                <a:lnTo>
                  <a:pt x="2520016" y="2772018"/>
                </a:lnTo>
                <a:close/>
                <a:moveTo>
                  <a:pt x="2834996" y="2772018"/>
                </a:moveTo>
                <a:lnTo>
                  <a:pt x="3086998" y="2772018"/>
                </a:lnTo>
                <a:lnTo>
                  <a:pt x="3086998" y="2520016"/>
                </a:lnTo>
                <a:lnTo>
                  <a:pt x="2834996" y="2520016"/>
                </a:lnTo>
                <a:lnTo>
                  <a:pt x="2834996" y="2772018"/>
                </a:lnTo>
                <a:close/>
                <a:moveTo>
                  <a:pt x="3150020" y="2772018"/>
                </a:moveTo>
                <a:lnTo>
                  <a:pt x="3402021" y="2772018"/>
                </a:lnTo>
                <a:lnTo>
                  <a:pt x="3402021" y="2520016"/>
                </a:lnTo>
                <a:lnTo>
                  <a:pt x="3150020" y="2520016"/>
                </a:lnTo>
                <a:lnTo>
                  <a:pt x="3150020" y="2772018"/>
                </a:lnTo>
                <a:close/>
                <a:moveTo>
                  <a:pt x="3465000" y="2772018"/>
                </a:moveTo>
                <a:lnTo>
                  <a:pt x="3717002" y="2772018"/>
                </a:lnTo>
                <a:lnTo>
                  <a:pt x="3717002" y="2520016"/>
                </a:lnTo>
                <a:lnTo>
                  <a:pt x="3465000" y="2520016"/>
                </a:lnTo>
                <a:lnTo>
                  <a:pt x="3465000" y="2772018"/>
                </a:lnTo>
                <a:close/>
                <a:moveTo>
                  <a:pt x="3780494" y="2771504"/>
                </a:moveTo>
                <a:lnTo>
                  <a:pt x="4031512" y="2771504"/>
                </a:lnTo>
                <a:lnTo>
                  <a:pt x="4031512" y="2520486"/>
                </a:lnTo>
                <a:lnTo>
                  <a:pt x="3780494" y="2520486"/>
                </a:lnTo>
                <a:lnTo>
                  <a:pt x="3780494" y="2771504"/>
                </a:lnTo>
                <a:close/>
                <a:moveTo>
                  <a:pt x="4097484" y="2769538"/>
                </a:moveTo>
                <a:lnTo>
                  <a:pt x="4344526" y="2769538"/>
                </a:lnTo>
                <a:lnTo>
                  <a:pt x="4344526" y="2522496"/>
                </a:lnTo>
                <a:lnTo>
                  <a:pt x="4097484" y="2522496"/>
                </a:lnTo>
                <a:lnTo>
                  <a:pt x="4097484" y="2769538"/>
                </a:lnTo>
                <a:close/>
                <a:moveTo>
                  <a:pt x="4417425" y="2764578"/>
                </a:moveTo>
                <a:lnTo>
                  <a:pt x="4654590" y="2764578"/>
                </a:lnTo>
                <a:lnTo>
                  <a:pt x="4654590" y="2527413"/>
                </a:lnTo>
                <a:lnTo>
                  <a:pt x="4417425" y="2527413"/>
                </a:lnTo>
                <a:lnTo>
                  <a:pt x="4417425" y="2764578"/>
                </a:lnTo>
                <a:close/>
                <a:moveTo>
                  <a:pt x="4735868" y="2761157"/>
                </a:moveTo>
                <a:lnTo>
                  <a:pt x="4966107" y="2761157"/>
                </a:lnTo>
                <a:lnTo>
                  <a:pt x="4966107" y="2530919"/>
                </a:lnTo>
                <a:lnTo>
                  <a:pt x="4735868" y="2530919"/>
                </a:lnTo>
                <a:lnTo>
                  <a:pt x="4735868" y="2761157"/>
                </a:lnTo>
                <a:close/>
                <a:moveTo>
                  <a:pt x="5057305" y="2754701"/>
                </a:moveTo>
                <a:lnTo>
                  <a:pt x="5274717" y="2754701"/>
                </a:lnTo>
                <a:lnTo>
                  <a:pt x="5274717" y="2537289"/>
                </a:lnTo>
                <a:lnTo>
                  <a:pt x="5057305" y="2537289"/>
                </a:lnTo>
                <a:lnTo>
                  <a:pt x="5057305" y="2754701"/>
                </a:lnTo>
                <a:close/>
                <a:moveTo>
                  <a:pt x="5378741" y="2748288"/>
                </a:moveTo>
                <a:lnTo>
                  <a:pt x="5583284" y="2748288"/>
                </a:lnTo>
                <a:lnTo>
                  <a:pt x="5583284" y="2543702"/>
                </a:lnTo>
                <a:lnTo>
                  <a:pt x="5378741" y="2543702"/>
                </a:lnTo>
                <a:lnTo>
                  <a:pt x="5378741" y="2748288"/>
                </a:lnTo>
                <a:close/>
                <a:moveTo>
                  <a:pt x="5696202" y="2745808"/>
                </a:moveTo>
                <a:lnTo>
                  <a:pt x="5895828" y="2745808"/>
                </a:lnTo>
                <a:lnTo>
                  <a:pt x="5895828" y="2546182"/>
                </a:lnTo>
                <a:lnTo>
                  <a:pt x="5696202" y="2546182"/>
                </a:lnTo>
                <a:lnTo>
                  <a:pt x="5696202" y="2745808"/>
                </a:lnTo>
                <a:close/>
                <a:moveTo>
                  <a:pt x="6014646" y="2742345"/>
                </a:moveTo>
                <a:lnTo>
                  <a:pt x="6207345" y="2742345"/>
                </a:lnTo>
                <a:lnTo>
                  <a:pt x="6207345" y="2549646"/>
                </a:lnTo>
                <a:lnTo>
                  <a:pt x="6014646" y="2549646"/>
                </a:lnTo>
                <a:lnTo>
                  <a:pt x="6014646" y="2742345"/>
                </a:lnTo>
                <a:close/>
                <a:moveTo>
                  <a:pt x="6331165" y="2740891"/>
                </a:moveTo>
                <a:lnTo>
                  <a:pt x="6520915" y="2740891"/>
                </a:lnTo>
                <a:lnTo>
                  <a:pt x="6520915" y="2551142"/>
                </a:lnTo>
                <a:lnTo>
                  <a:pt x="6331165" y="2551142"/>
                </a:lnTo>
                <a:lnTo>
                  <a:pt x="6331165" y="2740891"/>
                </a:lnTo>
                <a:close/>
                <a:moveTo>
                  <a:pt x="6648626" y="2738411"/>
                </a:moveTo>
                <a:lnTo>
                  <a:pt x="6833415" y="2738411"/>
                </a:lnTo>
                <a:lnTo>
                  <a:pt x="6833415" y="2553622"/>
                </a:lnTo>
                <a:lnTo>
                  <a:pt x="6648626" y="2553622"/>
                </a:lnTo>
                <a:lnTo>
                  <a:pt x="6648626" y="2738411"/>
                </a:lnTo>
                <a:close/>
                <a:moveTo>
                  <a:pt x="6965103" y="2736915"/>
                </a:moveTo>
                <a:lnTo>
                  <a:pt x="7146942" y="2736915"/>
                </a:lnTo>
                <a:lnTo>
                  <a:pt x="7146942" y="2555075"/>
                </a:lnTo>
                <a:lnTo>
                  <a:pt x="6965103" y="2555075"/>
                </a:lnTo>
                <a:lnTo>
                  <a:pt x="6965103" y="2736915"/>
                </a:lnTo>
                <a:close/>
                <a:moveTo>
                  <a:pt x="7284060" y="2732982"/>
                </a:moveTo>
                <a:lnTo>
                  <a:pt x="7457989" y="2732982"/>
                </a:lnTo>
                <a:lnTo>
                  <a:pt x="7457989" y="2559052"/>
                </a:lnTo>
                <a:lnTo>
                  <a:pt x="7284060" y="2559052"/>
                </a:lnTo>
                <a:lnTo>
                  <a:pt x="7284060" y="2732982"/>
                </a:lnTo>
                <a:close/>
                <a:moveTo>
                  <a:pt x="7602033" y="2729989"/>
                </a:moveTo>
                <a:lnTo>
                  <a:pt x="7770020" y="2729989"/>
                </a:lnTo>
                <a:lnTo>
                  <a:pt x="7770020" y="2562002"/>
                </a:lnTo>
                <a:lnTo>
                  <a:pt x="7602033" y="2562002"/>
                </a:lnTo>
                <a:lnTo>
                  <a:pt x="7602033" y="2729989"/>
                </a:lnTo>
                <a:close/>
                <a:moveTo>
                  <a:pt x="7924453" y="2722592"/>
                </a:moveTo>
                <a:lnTo>
                  <a:pt x="8077647" y="2722592"/>
                </a:lnTo>
                <a:lnTo>
                  <a:pt x="8077647" y="2569399"/>
                </a:lnTo>
                <a:lnTo>
                  <a:pt x="7924453" y="2569399"/>
                </a:lnTo>
                <a:lnTo>
                  <a:pt x="7924453" y="2722592"/>
                </a:lnTo>
                <a:close/>
                <a:moveTo>
                  <a:pt x="8571730" y="2705319"/>
                </a:moveTo>
                <a:lnTo>
                  <a:pt x="8690334" y="2705319"/>
                </a:lnTo>
                <a:lnTo>
                  <a:pt x="8690334" y="2586715"/>
                </a:lnTo>
                <a:lnTo>
                  <a:pt x="8571730" y="2586715"/>
                </a:lnTo>
                <a:lnTo>
                  <a:pt x="8571730" y="2705319"/>
                </a:lnTo>
                <a:close/>
                <a:moveTo>
                  <a:pt x="9223497" y="2683556"/>
                </a:moveTo>
                <a:lnTo>
                  <a:pt x="9298618" y="2683556"/>
                </a:lnTo>
                <a:lnTo>
                  <a:pt x="9298618" y="2608435"/>
                </a:lnTo>
                <a:lnTo>
                  <a:pt x="9223497" y="2608435"/>
                </a:lnTo>
                <a:lnTo>
                  <a:pt x="9223497" y="2683556"/>
                </a:lnTo>
                <a:close/>
                <a:moveTo>
                  <a:pt x="0" y="3086998"/>
                </a:moveTo>
                <a:lnTo>
                  <a:pt x="252002" y="3086998"/>
                </a:lnTo>
                <a:lnTo>
                  <a:pt x="252002" y="2834996"/>
                </a:lnTo>
                <a:lnTo>
                  <a:pt x="0" y="2834996"/>
                </a:lnTo>
                <a:lnTo>
                  <a:pt x="0" y="3086998"/>
                </a:lnTo>
                <a:close/>
                <a:moveTo>
                  <a:pt x="315023" y="3086998"/>
                </a:moveTo>
                <a:lnTo>
                  <a:pt x="567025" y="3086998"/>
                </a:lnTo>
                <a:lnTo>
                  <a:pt x="567025" y="2834996"/>
                </a:lnTo>
                <a:lnTo>
                  <a:pt x="315023" y="2834996"/>
                </a:lnTo>
                <a:lnTo>
                  <a:pt x="315023" y="3086998"/>
                </a:lnTo>
                <a:close/>
                <a:moveTo>
                  <a:pt x="630004" y="3086998"/>
                </a:moveTo>
                <a:lnTo>
                  <a:pt x="882005" y="3086998"/>
                </a:lnTo>
                <a:lnTo>
                  <a:pt x="882005" y="2834996"/>
                </a:lnTo>
                <a:lnTo>
                  <a:pt x="630004" y="2834996"/>
                </a:lnTo>
                <a:lnTo>
                  <a:pt x="630004" y="3086998"/>
                </a:lnTo>
                <a:close/>
                <a:moveTo>
                  <a:pt x="944985" y="3086998"/>
                </a:moveTo>
                <a:lnTo>
                  <a:pt x="1196986" y="3086998"/>
                </a:lnTo>
                <a:lnTo>
                  <a:pt x="1196986" y="2834996"/>
                </a:lnTo>
                <a:lnTo>
                  <a:pt x="944985" y="2834996"/>
                </a:lnTo>
                <a:lnTo>
                  <a:pt x="944985" y="3086998"/>
                </a:lnTo>
                <a:close/>
                <a:moveTo>
                  <a:pt x="1260008" y="3086998"/>
                </a:moveTo>
                <a:lnTo>
                  <a:pt x="1512009" y="3086998"/>
                </a:lnTo>
                <a:lnTo>
                  <a:pt x="1512009" y="2834996"/>
                </a:lnTo>
                <a:lnTo>
                  <a:pt x="1260008" y="2834996"/>
                </a:lnTo>
                <a:lnTo>
                  <a:pt x="1260008" y="3086998"/>
                </a:lnTo>
                <a:close/>
                <a:moveTo>
                  <a:pt x="1574988" y="3086998"/>
                </a:moveTo>
                <a:lnTo>
                  <a:pt x="1826990" y="3086998"/>
                </a:lnTo>
                <a:lnTo>
                  <a:pt x="1826990" y="2834996"/>
                </a:lnTo>
                <a:lnTo>
                  <a:pt x="1574988" y="2834996"/>
                </a:lnTo>
                <a:lnTo>
                  <a:pt x="1574988" y="3086998"/>
                </a:lnTo>
                <a:close/>
                <a:moveTo>
                  <a:pt x="1890012" y="3086998"/>
                </a:moveTo>
                <a:lnTo>
                  <a:pt x="2142013" y="3086998"/>
                </a:lnTo>
                <a:lnTo>
                  <a:pt x="2142013" y="2834996"/>
                </a:lnTo>
                <a:lnTo>
                  <a:pt x="1890012" y="2834996"/>
                </a:lnTo>
                <a:lnTo>
                  <a:pt x="1890012" y="3086998"/>
                </a:lnTo>
                <a:close/>
                <a:moveTo>
                  <a:pt x="2204992" y="3086998"/>
                </a:moveTo>
                <a:lnTo>
                  <a:pt x="2456994" y="3086998"/>
                </a:lnTo>
                <a:lnTo>
                  <a:pt x="2456994" y="2834996"/>
                </a:lnTo>
                <a:lnTo>
                  <a:pt x="2204992" y="2834996"/>
                </a:lnTo>
                <a:lnTo>
                  <a:pt x="2204992" y="3086998"/>
                </a:lnTo>
                <a:close/>
                <a:moveTo>
                  <a:pt x="2520016" y="3086998"/>
                </a:moveTo>
                <a:lnTo>
                  <a:pt x="2772017" y="3086998"/>
                </a:lnTo>
                <a:lnTo>
                  <a:pt x="2772017" y="2834996"/>
                </a:lnTo>
                <a:lnTo>
                  <a:pt x="2520016" y="2834996"/>
                </a:lnTo>
                <a:lnTo>
                  <a:pt x="2520016" y="3086998"/>
                </a:lnTo>
                <a:close/>
                <a:moveTo>
                  <a:pt x="2834996" y="3086998"/>
                </a:moveTo>
                <a:lnTo>
                  <a:pt x="3086998" y="3086998"/>
                </a:lnTo>
                <a:lnTo>
                  <a:pt x="3086998" y="2834996"/>
                </a:lnTo>
                <a:lnTo>
                  <a:pt x="2834996" y="2834996"/>
                </a:lnTo>
                <a:lnTo>
                  <a:pt x="2834996" y="3086998"/>
                </a:lnTo>
                <a:close/>
                <a:moveTo>
                  <a:pt x="3150020" y="3086998"/>
                </a:moveTo>
                <a:lnTo>
                  <a:pt x="3402021" y="3086998"/>
                </a:lnTo>
                <a:lnTo>
                  <a:pt x="3402021" y="2834996"/>
                </a:lnTo>
                <a:lnTo>
                  <a:pt x="3150020" y="2834996"/>
                </a:lnTo>
                <a:lnTo>
                  <a:pt x="3150020" y="3086998"/>
                </a:lnTo>
                <a:close/>
                <a:moveTo>
                  <a:pt x="3465000" y="3086998"/>
                </a:moveTo>
                <a:lnTo>
                  <a:pt x="3717002" y="3086998"/>
                </a:lnTo>
                <a:lnTo>
                  <a:pt x="3717002" y="2834996"/>
                </a:lnTo>
                <a:lnTo>
                  <a:pt x="3465000" y="2834996"/>
                </a:lnTo>
                <a:lnTo>
                  <a:pt x="3465000" y="3086998"/>
                </a:lnTo>
                <a:close/>
                <a:moveTo>
                  <a:pt x="3780494" y="3086528"/>
                </a:moveTo>
                <a:lnTo>
                  <a:pt x="4031512" y="3086528"/>
                </a:lnTo>
                <a:lnTo>
                  <a:pt x="4031512" y="2835509"/>
                </a:lnTo>
                <a:lnTo>
                  <a:pt x="3780494" y="2835509"/>
                </a:lnTo>
                <a:lnTo>
                  <a:pt x="3780494" y="3086528"/>
                </a:lnTo>
                <a:close/>
                <a:moveTo>
                  <a:pt x="4097997" y="3084048"/>
                </a:moveTo>
                <a:lnTo>
                  <a:pt x="4344056" y="3084048"/>
                </a:lnTo>
                <a:lnTo>
                  <a:pt x="4344056" y="2837989"/>
                </a:lnTo>
                <a:lnTo>
                  <a:pt x="4097997" y="2837989"/>
                </a:lnTo>
                <a:lnTo>
                  <a:pt x="4097997" y="3084048"/>
                </a:lnTo>
                <a:close/>
                <a:moveTo>
                  <a:pt x="4417938" y="3079088"/>
                </a:moveTo>
                <a:lnTo>
                  <a:pt x="4654120" y="3079088"/>
                </a:lnTo>
                <a:lnTo>
                  <a:pt x="4654120" y="2842906"/>
                </a:lnTo>
                <a:lnTo>
                  <a:pt x="4417938" y="2842906"/>
                </a:lnTo>
                <a:lnTo>
                  <a:pt x="4417938" y="3079088"/>
                </a:lnTo>
                <a:close/>
                <a:moveTo>
                  <a:pt x="4736894" y="3075155"/>
                </a:moveTo>
                <a:lnTo>
                  <a:pt x="4965167" y="3075155"/>
                </a:lnTo>
                <a:lnTo>
                  <a:pt x="4965167" y="2846882"/>
                </a:lnTo>
                <a:lnTo>
                  <a:pt x="4736894" y="2846882"/>
                </a:lnTo>
                <a:lnTo>
                  <a:pt x="4736894" y="3075155"/>
                </a:lnTo>
                <a:close/>
                <a:moveTo>
                  <a:pt x="5058288" y="3068741"/>
                </a:moveTo>
                <a:lnTo>
                  <a:pt x="5273733" y="3068741"/>
                </a:lnTo>
                <a:lnTo>
                  <a:pt x="5273733" y="2853296"/>
                </a:lnTo>
                <a:lnTo>
                  <a:pt x="5058288" y="2853296"/>
                </a:lnTo>
                <a:lnTo>
                  <a:pt x="5058288" y="3068741"/>
                </a:lnTo>
                <a:close/>
                <a:moveTo>
                  <a:pt x="5379212" y="3062798"/>
                </a:moveTo>
                <a:lnTo>
                  <a:pt x="5582771" y="3062798"/>
                </a:lnTo>
                <a:lnTo>
                  <a:pt x="5582771" y="2859239"/>
                </a:lnTo>
                <a:lnTo>
                  <a:pt x="5379212" y="2859239"/>
                </a:lnTo>
                <a:lnTo>
                  <a:pt x="5379212" y="3062798"/>
                </a:lnTo>
                <a:close/>
                <a:moveTo>
                  <a:pt x="5696715" y="3060319"/>
                </a:moveTo>
                <a:lnTo>
                  <a:pt x="5895357" y="3060319"/>
                </a:lnTo>
                <a:lnTo>
                  <a:pt x="5895357" y="2861676"/>
                </a:lnTo>
                <a:lnTo>
                  <a:pt x="5696715" y="2861676"/>
                </a:lnTo>
                <a:lnTo>
                  <a:pt x="5696715" y="3060319"/>
                </a:lnTo>
                <a:close/>
                <a:moveTo>
                  <a:pt x="6015159" y="3056855"/>
                </a:moveTo>
                <a:lnTo>
                  <a:pt x="6206875" y="3056855"/>
                </a:lnTo>
                <a:lnTo>
                  <a:pt x="6206875" y="2865139"/>
                </a:lnTo>
                <a:lnTo>
                  <a:pt x="6015159" y="2865139"/>
                </a:lnTo>
                <a:lnTo>
                  <a:pt x="6015159" y="3056855"/>
                </a:lnTo>
                <a:close/>
                <a:moveTo>
                  <a:pt x="6649609" y="3052409"/>
                </a:moveTo>
                <a:lnTo>
                  <a:pt x="6832432" y="3052409"/>
                </a:lnTo>
                <a:lnTo>
                  <a:pt x="6832432" y="2869586"/>
                </a:lnTo>
                <a:lnTo>
                  <a:pt x="6649609" y="2869586"/>
                </a:lnTo>
                <a:lnTo>
                  <a:pt x="6649609" y="3052409"/>
                </a:lnTo>
                <a:close/>
                <a:moveTo>
                  <a:pt x="7285556" y="3046508"/>
                </a:moveTo>
                <a:lnTo>
                  <a:pt x="7456536" y="3046508"/>
                </a:lnTo>
                <a:lnTo>
                  <a:pt x="7456536" y="2875529"/>
                </a:lnTo>
                <a:lnTo>
                  <a:pt x="7285556" y="2875529"/>
                </a:lnTo>
                <a:lnTo>
                  <a:pt x="7285556" y="3046508"/>
                </a:lnTo>
                <a:close/>
                <a:moveTo>
                  <a:pt x="7925907" y="3036119"/>
                </a:moveTo>
                <a:lnTo>
                  <a:pt x="8076107" y="3036119"/>
                </a:lnTo>
                <a:lnTo>
                  <a:pt x="8076107" y="2885918"/>
                </a:lnTo>
                <a:lnTo>
                  <a:pt x="7925907" y="2885918"/>
                </a:lnTo>
                <a:lnTo>
                  <a:pt x="7925907" y="3036119"/>
                </a:lnTo>
                <a:close/>
                <a:moveTo>
                  <a:pt x="8572714" y="3019316"/>
                </a:moveTo>
                <a:lnTo>
                  <a:pt x="8689308" y="3019316"/>
                </a:lnTo>
                <a:lnTo>
                  <a:pt x="8689308" y="2902721"/>
                </a:lnTo>
                <a:lnTo>
                  <a:pt x="8572714" y="2902721"/>
                </a:lnTo>
                <a:lnTo>
                  <a:pt x="8572714" y="3019316"/>
                </a:lnTo>
                <a:close/>
                <a:moveTo>
                  <a:pt x="0" y="3402021"/>
                </a:moveTo>
                <a:lnTo>
                  <a:pt x="252002" y="3402021"/>
                </a:lnTo>
                <a:lnTo>
                  <a:pt x="252002" y="3150020"/>
                </a:lnTo>
                <a:lnTo>
                  <a:pt x="0" y="3150020"/>
                </a:lnTo>
                <a:lnTo>
                  <a:pt x="0" y="3402021"/>
                </a:lnTo>
                <a:close/>
                <a:moveTo>
                  <a:pt x="315023" y="3402021"/>
                </a:moveTo>
                <a:lnTo>
                  <a:pt x="567025" y="3402021"/>
                </a:lnTo>
                <a:lnTo>
                  <a:pt x="567025" y="3150020"/>
                </a:lnTo>
                <a:lnTo>
                  <a:pt x="315023" y="3150020"/>
                </a:lnTo>
                <a:lnTo>
                  <a:pt x="315023" y="3402021"/>
                </a:lnTo>
                <a:close/>
                <a:moveTo>
                  <a:pt x="630004" y="3402021"/>
                </a:moveTo>
                <a:lnTo>
                  <a:pt x="882005" y="3402021"/>
                </a:lnTo>
                <a:lnTo>
                  <a:pt x="882005" y="3150020"/>
                </a:lnTo>
                <a:lnTo>
                  <a:pt x="630004" y="3150020"/>
                </a:lnTo>
                <a:lnTo>
                  <a:pt x="630004" y="3402021"/>
                </a:lnTo>
                <a:close/>
                <a:moveTo>
                  <a:pt x="944985" y="3402021"/>
                </a:moveTo>
                <a:lnTo>
                  <a:pt x="1196986" y="3402021"/>
                </a:lnTo>
                <a:lnTo>
                  <a:pt x="1196986" y="3150020"/>
                </a:lnTo>
                <a:lnTo>
                  <a:pt x="944985" y="3150020"/>
                </a:lnTo>
                <a:lnTo>
                  <a:pt x="944985" y="3402021"/>
                </a:lnTo>
                <a:close/>
                <a:moveTo>
                  <a:pt x="1260008" y="3402021"/>
                </a:moveTo>
                <a:lnTo>
                  <a:pt x="1512009" y="3402021"/>
                </a:lnTo>
                <a:lnTo>
                  <a:pt x="1512009" y="3150020"/>
                </a:lnTo>
                <a:lnTo>
                  <a:pt x="1260008" y="3150020"/>
                </a:lnTo>
                <a:lnTo>
                  <a:pt x="1260008" y="3402021"/>
                </a:lnTo>
                <a:close/>
                <a:moveTo>
                  <a:pt x="1574988" y="3402021"/>
                </a:moveTo>
                <a:lnTo>
                  <a:pt x="1826990" y="3402021"/>
                </a:lnTo>
                <a:lnTo>
                  <a:pt x="1826990" y="3150020"/>
                </a:lnTo>
                <a:lnTo>
                  <a:pt x="1574988" y="3150020"/>
                </a:lnTo>
                <a:lnTo>
                  <a:pt x="1574988" y="3402021"/>
                </a:lnTo>
                <a:close/>
                <a:moveTo>
                  <a:pt x="1890012" y="3402021"/>
                </a:moveTo>
                <a:lnTo>
                  <a:pt x="2142013" y="3402021"/>
                </a:lnTo>
                <a:lnTo>
                  <a:pt x="2142013" y="3150020"/>
                </a:lnTo>
                <a:lnTo>
                  <a:pt x="1890012" y="3150020"/>
                </a:lnTo>
                <a:lnTo>
                  <a:pt x="1890012" y="3402021"/>
                </a:lnTo>
                <a:close/>
                <a:moveTo>
                  <a:pt x="2204992" y="3402021"/>
                </a:moveTo>
                <a:lnTo>
                  <a:pt x="2456994" y="3402021"/>
                </a:lnTo>
                <a:lnTo>
                  <a:pt x="2456994" y="3150020"/>
                </a:lnTo>
                <a:lnTo>
                  <a:pt x="2204992" y="3150020"/>
                </a:lnTo>
                <a:lnTo>
                  <a:pt x="2204992" y="3402021"/>
                </a:lnTo>
                <a:close/>
                <a:moveTo>
                  <a:pt x="2520016" y="3402021"/>
                </a:moveTo>
                <a:lnTo>
                  <a:pt x="2772017" y="3402021"/>
                </a:lnTo>
                <a:lnTo>
                  <a:pt x="2772017" y="3150020"/>
                </a:lnTo>
                <a:lnTo>
                  <a:pt x="2520016" y="3150020"/>
                </a:lnTo>
                <a:lnTo>
                  <a:pt x="2520016" y="3402021"/>
                </a:lnTo>
                <a:close/>
                <a:moveTo>
                  <a:pt x="2834996" y="3402021"/>
                </a:moveTo>
                <a:lnTo>
                  <a:pt x="3086998" y="3402021"/>
                </a:lnTo>
                <a:lnTo>
                  <a:pt x="3086998" y="3150020"/>
                </a:lnTo>
                <a:lnTo>
                  <a:pt x="2834996" y="3150020"/>
                </a:lnTo>
                <a:lnTo>
                  <a:pt x="2834996" y="3402021"/>
                </a:lnTo>
                <a:close/>
                <a:moveTo>
                  <a:pt x="3150020" y="3402021"/>
                </a:moveTo>
                <a:lnTo>
                  <a:pt x="3402021" y="3402021"/>
                </a:lnTo>
                <a:lnTo>
                  <a:pt x="3402021" y="3150020"/>
                </a:lnTo>
                <a:lnTo>
                  <a:pt x="3150020" y="3150020"/>
                </a:lnTo>
                <a:lnTo>
                  <a:pt x="3150020" y="3402021"/>
                </a:lnTo>
                <a:close/>
                <a:moveTo>
                  <a:pt x="3465000" y="3402021"/>
                </a:moveTo>
                <a:lnTo>
                  <a:pt x="3717002" y="3402021"/>
                </a:lnTo>
                <a:lnTo>
                  <a:pt x="3717002" y="3150020"/>
                </a:lnTo>
                <a:lnTo>
                  <a:pt x="3465000" y="3150020"/>
                </a:lnTo>
                <a:lnTo>
                  <a:pt x="3465000" y="3402021"/>
                </a:lnTo>
                <a:close/>
                <a:moveTo>
                  <a:pt x="3781990" y="3400054"/>
                </a:moveTo>
                <a:lnTo>
                  <a:pt x="4030058" y="3400054"/>
                </a:lnTo>
                <a:lnTo>
                  <a:pt x="4030058" y="3151987"/>
                </a:lnTo>
                <a:lnTo>
                  <a:pt x="3781990" y="3151987"/>
                </a:lnTo>
                <a:lnTo>
                  <a:pt x="3781990" y="3400054"/>
                </a:lnTo>
                <a:close/>
                <a:moveTo>
                  <a:pt x="4098980" y="3398045"/>
                </a:moveTo>
                <a:lnTo>
                  <a:pt x="4343072" y="3398045"/>
                </a:lnTo>
                <a:lnTo>
                  <a:pt x="4343072" y="3153953"/>
                </a:lnTo>
                <a:lnTo>
                  <a:pt x="4098980" y="3153953"/>
                </a:lnTo>
                <a:lnTo>
                  <a:pt x="4098980" y="3398045"/>
                </a:lnTo>
                <a:close/>
                <a:moveTo>
                  <a:pt x="4420374" y="3391632"/>
                </a:moveTo>
                <a:lnTo>
                  <a:pt x="4651639" y="3391632"/>
                </a:lnTo>
                <a:lnTo>
                  <a:pt x="4651639" y="3160367"/>
                </a:lnTo>
                <a:lnTo>
                  <a:pt x="4420374" y="3160367"/>
                </a:lnTo>
                <a:lnTo>
                  <a:pt x="4420374" y="3391632"/>
                </a:lnTo>
                <a:close/>
                <a:moveTo>
                  <a:pt x="4738348" y="3388682"/>
                </a:moveTo>
                <a:lnTo>
                  <a:pt x="4963670" y="3388682"/>
                </a:lnTo>
                <a:lnTo>
                  <a:pt x="4963670" y="3163359"/>
                </a:lnTo>
                <a:lnTo>
                  <a:pt x="4738348" y="3163359"/>
                </a:lnTo>
                <a:lnTo>
                  <a:pt x="4738348" y="3388682"/>
                </a:lnTo>
                <a:close/>
                <a:moveTo>
                  <a:pt x="5060255" y="3381755"/>
                </a:moveTo>
                <a:lnTo>
                  <a:pt x="5271724" y="3381755"/>
                </a:lnTo>
                <a:lnTo>
                  <a:pt x="5271724" y="3170286"/>
                </a:lnTo>
                <a:lnTo>
                  <a:pt x="5060255" y="3170286"/>
                </a:lnTo>
                <a:lnTo>
                  <a:pt x="5060255" y="3381755"/>
                </a:lnTo>
                <a:close/>
                <a:moveTo>
                  <a:pt x="5380708" y="3376325"/>
                </a:moveTo>
                <a:lnTo>
                  <a:pt x="5581318" y="3376325"/>
                </a:lnTo>
                <a:lnTo>
                  <a:pt x="5581318" y="3175716"/>
                </a:lnTo>
                <a:lnTo>
                  <a:pt x="5380708" y="3175716"/>
                </a:lnTo>
                <a:lnTo>
                  <a:pt x="5380708" y="3376325"/>
                </a:lnTo>
                <a:close/>
                <a:moveTo>
                  <a:pt x="5698168" y="3373845"/>
                </a:moveTo>
                <a:lnTo>
                  <a:pt x="5893861" y="3373845"/>
                </a:lnTo>
                <a:lnTo>
                  <a:pt x="5893861" y="3178153"/>
                </a:lnTo>
                <a:lnTo>
                  <a:pt x="5698168" y="3178153"/>
                </a:lnTo>
                <a:lnTo>
                  <a:pt x="5698168" y="3373845"/>
                </a:lnTo>
                <a:close/>
                <a:moveTo>
                  <a:pt x="6016655" y="3370382"/>
                </a:moveTo>
                <a:lnTo>
                  <a:pt x="6205421" y="3370382"/>
                </a:lnTo>
                <a:lnTo>
                  <a:pt x="6205421" y="3181616"/>
                </a:lnTo>
                <a:lnTo>
                  <a:pt x="6016655" y="3181616"/>
                </a:lnTo>
                <a:lnTo>
                  <a:pt x="6016655" y="3370382"/>
                </a:lnTo>
                <a:close/>
                <a:moveTo>
                  <a:pt x="6333602" y="3368415"/>
                </a:moveTo>
                <a:lnTo>
                  <a:pt x="6518392" y="3368415"/>
                </a:lnTo>
                <a:lnTo>
                  <a:pt x="6518392" y="3183626"/>
                </a:lnTo>
                <a:lnTo>
                  <a:pt x="6333602" y="3183626"/>
                </a:lnTo>
                <a:lnTo>
                  <a:pt x="6333602" y="3368415"/>
                </a:lnTo>
                <a:close/>
                <a:moveTo>
                  <a:pt x="6652089" y="3364952"/>
                </a:moveTo>
                <a:lnTo>
                  <a:pt x="6829952" y="3364952"/>
                </a:lnTo>
                <a:lnTo>
                  <a:pt x="6829952" y="3187089"/>
                </a:lnTo>
                <a:lnTo>
                  <a:pt x="6652089" y="3187089"/>
                </a:lnTo>
                <a:lnTo>
                  <a:pt x="6652089" y="3364952"/>
                </a:lnTo>
                <a:close/>
                <a:moveTo>
                  <a:pt x="6968566" y="3363456"/>
                </a:moveTo>
                <a:lnTo>
                  <a:pt x="7143479" y="3363456"/>
                </a:lnTo>
                <a:lnTo>
                  <a:pt x="7143479" y="3188543"/>
                </a:lnTo>
                <a:lnTo>
                  <a:pt x="6968566" y="3188543"/>
                </a:lnTo>
                <a:lnTo>
                  <a:pt x="6968566" y="3363456"/>
                </a:lnTo>
                <a:close/>
                <a:moveTo>
                  <a:pt x="7289020" y="3358026"/>
                </a:moveTo>
                <a:lnTo>
                  <a:pt x="7453073" y="3358026"/>
                </a:lnTo>
                <a:lnTo>
                  <a:pt x="7453073" y="3193973"/>
                </a:lnTo>
                <a:lnTo>
                  <a:pt x="7289020" y="3193973"/>
                </a:lnTo>
                <a:lnTo>
                  <a:pt x="7289020" y="3358026"/>
                </a:lnTo>
                <a:close/>
                <a:moveTo>
                  <a:pt x="7607463" y="3354563"/>
                </a:moveTo>
                <a:lnTo>
                  <a:pt x="7764590" y="3354563"/>
                </a:lnTo>
                <a:lnTo>
                  <a:pt x="7764590" y="3197436"/>
                </a:lnTo>
                <a:lnTo>
                  <a:pt x="7607463" y="3197436"/>
                </a:lnTo>
                <a:lnTo>
                  <a:pt x="7607463" y="3354563"/>
                </a:lnTo>
                <a:close/>
                <a:moveTo>
                  <a:pt x="8249823" y="3342206"/>
                </a:moveTo>
                <a:lnTo>
                  <a:pt x="8382237" y="3342206"/>
                </a:lnTo>
                <a:lnTo>
                  <a:pt x="8382237" y="3209792"/>
                </a:lnTo>
                <a:lnTo>
                  <a:pt x="8249823" y="3209792"/>
                </a:lnTo>
                <a:lnTo>
                  <a:pt x="8249823" y="3342206"/>
                </a:lnTo>
                <a:close/>
                <a:moveTo>
                  <a:pt x="8904539" y="3317536"/>
                </a:moveTo>
                <a:lnTo>
                  <a:pt x="8987571" y="3317536"/>
                </a:lnTo>
                <a:lnTo>
                  <a:pt x="8987571" y="3234505"/>
                </a:lnTo>
                <a:lnTo>
                  <a:pt x="8904539" y="3234505"/>
                </a:lnTo>
                <a:lnTo>
                  <a:pt x="8904539" y="3317536"/>
                </a:lnTo>
                <a:close/>
                <a:moveTo>
                  <a:pt x="0" y="3717002"/>
                </a:moveTo>
                <a:lnTo>
                  <a:pt x="252002" y="3717002"/>
                </a:lnTo>
                <a:lnTo>
                  <a:pt x="252002" y="3465000"/>
                </a:lnTo>
                <a:lnTo>
                  <a:pt x="0" y="3465000"/>
                </a:lnTo>
                <a:lnTo>
                  <a:pt x="0" y="3717002"/>
                </a:lnTo>
                <a:close/>
                <a:moveTo>
                  <a:pt x="315023" y="3717002"/>
                </a:moveTo>
                <a:lnTo>
                  <a:pt x="567025" y="3717002"/>
                </a:lnTo>
                <a:lnTo>
                  <a:pt x="567025" y="3465000"/>
                </a:lnTo>
                <a:lnTo>
                  <a:pt x="315023" y="3465000"/>
                </a:lnTo>
                <a:lnTo>
                  <a:pt x="315023" y="3717002"/>
                </a:lnTo>
                <a:close/>
                <a:moveTo>
                  <a:pt x="630004" y="3717002"/>
                </a:moveTo>
                <a:lnTo>
                  <a:pt x="882005" y="3717002"/>
                </a:lnTo>
                <a:lnTo>
                  <a:pt x="882005" y="3465000"/>
                </a:lnTo>
                <a:lnTo>
                  <a:pt x="630004" y="3465000"/>
                </a:lnTo>
                <a:lnTo>
                  <a:pt x="630004" y="3717002"/>
                </a:lnTo>
                <a:close/>
                <a:moveTo>
                  <a:pt x="944985" y="3717002"/>
                </a:moveTo>
                <a:lnTo>
                  <a:pt x="1196986" y="3717002"/>
                </a:lnTo>
                <a:lnTo>
                  <a:pt x="1196986" y="3465000"/>
                </a:lnTo>
                <a:lnTo>
                  <a:pt x="944985" y="3465000"/>
                </a:lnTo>
                <a:lnTo>
                  <a:pt x="944985" y="3717002"/>
                </a:lnTo>
                <a:close/>
                <a:moveTo>
                  <a:pt x="1260008" y="3717002"/>
                </a:moveTo>
                <a:lnTo>
                  <a:pt x="1512009" y="3717002"/>
                </a:lnTo>
                <a:lnTo>
                  <a:pt x="1512009" y="3465000"/>
                </a:lnTo>
                <a:lnTo>
                  <a:pt x="1260008" y="3465000"/>
                </a:lnTo>
                <a:lnTo>
                  <a:pt x="1260008" y="3717002"/>
                </a:lnTo>
                <a:close/>
                <a:moveTo>
                  <a:pt x="1574988" y="3717002"/>
                </a:moveTo>
                <a:lnTo>
                  <a:pt x="1826990" y="3717002"/>
                </a:lnTo>
                <a:lnTo>
                  <a:pt x="1826990" y="3465000"/>
                </a:lnTo>
                <a:lnTo>
                  <a:pt x="1574988" y="3465000"/>
                </a:lnTo>
                <a:lnTo>
                  <a:pt x="1574988" y="3717002"/>
                </a:lnTo>
                <a:close/>
                <a:moveTo>
                  <a:pt x="1890012" y="3717002"/>
                </a:moveTo>
                <a:lnTo>
                  <a:pt x="2142013" y="3717002"/>
                </a:lnTo>
                <a:lnTo>
                  <a:pt x="2142013" y="3465000"/>
                </a:lnTo>
                <a:lnTo>
                  <a:pt x="1890012" y="3465000"/>
                </a:lnTo>
                <a:lnTo>
                  <a:pt x="1890012" y="3717002"/>
                </a:lnTo>
                <a:close/>
                <a:moveTo>
                  <a:pt x="2204992" y="3717002"/>
                </a:moveTo>
                <a:lnTo>
                  <a:pt x="2456994" y="3717002"/>
                </a:lnTo>
                <a:lnTo>
                  <a:pt x="2456994" y="3465000"/>
                </a:lnTo>
                <a:lnTo>
                  <a:pt x="2204992" y="3465000"/>
                </a:lnTo>
                <a:lnTo>
                  <a:pt x="2204992" y="3717002"/>
                </a:lnTo>
                <a:close/>
                <a:moveTo>
                  <a:pt x="2520016" y="3717002"/>
                </a:moveTo>
                <a:lnTo>
                  <a:pt x="2772017" y="3717002"/>
                </a:lnTo>
                <a:lnTo>
                  <a:pt x="2772017" y="3465000"/>
                </a:lnTo>
                <a:lnTo>
                  <a:pt x="2520016" y="3465000"/>
                </a:lnTo>
                <a:lnTo>
                  <a:pt x="2520016" y="3717002"/>
                </a:lnTo>
                <a:close/>
                <a:moveTo>
                  <a:pt x="2834996" y="3717002"/>
                </a:moveTo>
                <a:lnTo>
                  <a:pt x="3086998" y="3717002"/>
                </a:lnTo>
                <a:lnTo>
                  <a:pt x="3086998" y="3465000"/>
                </a:lnTo>
                <a:lnTo>
                  <a:pt x="2834996" y="3465000"/>
                </a:lnTo>
                <a:lnTo>
                  <a:pt x="2834996" y="3717002"/>
                </a:lnTo>
                <a:close/>
                <a:moveTo>
                  <a:pt x="3150020" y="3717002"/>
                </a:moveTo>
                <a:lnTo>
                  <a:pt x="3402021" y="3717002"/>
                </a:lnTo>
                <a:lnTo>
                  <a:pt x="3402021" y="3465000"/>
                </a:lnTo>
                <a:lnTo>
                  <a:pt x="3150020" y="3465000"/>
                </a:lnTo>
                <a:lnTo>
                  <a:pt x="3150020" y="3717002"/>
                </a:lnTo>
                <a:close/>
                <a:moveTo>
                  <a:pt x="3465000" y="3717002"/>
                </a:moveTo>
                <a:lnTo>
                  <a:pt x="3717002" y="3717002"/>
                </a:lnTo>
                <a:lnTo>
                  <a:pt x="3717002" y="3465000"/>
                </a:lnTo>
                <a:lnTo>
                  <a:pt x="3465000" y="3465000"/>
                </a:lnTo>
                <a:lnTo>
                  <a:pt x="3465000" y="3717002"/>
                </a:lnTo>
                <a:close/>
                <a:moveTo>
                  <a:pt x="3781990" y="3715035"/>
                </a:moveTo>
                <a:lnTo>
                  <a:pt x="4030058" y="3715035"/>
                </a:lnTo>
                <a:lnTo>
                  <a:pt x="4030058" y="3466967"/>
                </a:lnTo>
                <a:lnTo>
                  <a:pt x="3781990" y="3466967"/>
                </a:lnTo>
                <a:lnTo>
                  <a:pt x="3781990" y="3715035"/>
                </a:lnTo>
                <a:close/>
                <a:moveTo>
                  <a:pt x="4099964" y="3712085"/>
                </a:moveTo>
                <a:lnTo>
                  <a:pt x="4342089" y="3712085"/>
                </a:lnTo>
                <a:lnTo>
                  <a:pt x="4342089" y="3469960"/>
                </a:lnTo>
                <a:lnTo>
                  <a:pt x="4099964" y="3469960"/>
                </a:lnTo>
                <a:lnTo>
                  <a:pt x="4099964" y="3712085"/>
                </a:lnTo>
                <a:close/>
                <a:moveTo>
                  <a:pt x="4421400" y="3705629"/>
                </a:moveTo>
                <a:lnTo>
                  <a:pt x="4650656" y="3705629"/>
                </a:lnTo>
                <a:lnTo>
                  <a:pt x="4650656" y="3476373"/>
                </a:lnTo>
                <a:lnTo>
                  <a:pt x="4421400" y="3476373"/>
                </a:lnTo>
                <a:lnTo>
                  <a:pt x="4421400" y="3705629"/>
                </a:lnTo>
                <a:close/>
                <a:moveTo>
                  <a:pt x="4739844" y="3702209"/>
                </a:moveTo>
                <a:lnTo>
                  <a:pt x="4962216" y="3702209"/>
                </a:lnTo>
                <a:lnTo>
                  <a:pt x="4962216" y="3479837"/>
                </a:lnTo>
                <a:lnTo>
                  <a:pt x="4739844" y="3479837"/>
                </a:lnTo>
                <a:lnTo>
                  <a:pt x="4739844" y="3702209"/>
                </a:lnTo>
                <a:close/>
                <a:moveTo>
                  <a:pt x="5061281" y="3695752"/>
                </a:moveTo>
                <a:lnTo>
                  <a:pt x="5270784" y="3695752"/>
                </a:lnTo>
                <a:lnTo>
                  <a:pt x="5270784" y="3486250"/>
                </a:lnTo>
                <a:lnTo>
                  <a:pt x="5061281" y="3486250"/>
                </a:lnTo>
                <a:lnTo>
                  <a:pt x="5061281" y="3695752"/>
                </a:lnTo>
                <a:close/>
                <a:moveTo>
                  <a:pt x="5382204" y="3689852"/>
                </a:moveTo>
                <a:lnTo>
                  <a:pt x="5579864" y="3689852"/>
                </a:lnTo>
                <a:lnTo>
                  <a:pt x="5579864" y="3492193"/>
                </a:lnTo>
                <a:lnTo>
                  <a:pt x="5382204" y="3492193"/>
                </a:lnTo>
                <a:lnTo>
                  <a:pt x="5382204" y="3689852"/>
                </a:lnTo>
                <a:close/>
                <a:moveTo>
                  <a:pt x="5699152" y="3687842"/>
                </a:moveTo>
                <a:lnTo>
                  <a:pt x="5892835" y="3687842"/>
                </a:lnTo>
                <a:lnTo>
                  <a:pt x="5892835" y="3494160"/>
                </a:lnTo>
                <a:lnTo>
                  <a:pt x="5699152" y="3494160"/>
                </a:lnTo>
                <a:lnTo>
                  <a:pt x="5699152" y="3687842"/>
                </a:lnTo>
                <a:close/>
                <a:moveTo>
                  <a:pt x="6334628" y="3682413"/>
                </a:moveTo>
                <a:lnTo>
                  <a:pt x="6517451" y="3682413"/>
                </a:lnTo>
                <a:lnTo>
                  <a:pt x="6517451" y="3499590"/>
                </a:lnTo>
                <a:lnTo>
                  <a:pt x="6334628" y="3499590"/>
                </a:lnTo>
                <a:lnTo>
                  <a:pt x="6334628" y="3682413"/>
                </a:lnTo>
                <a:close/>
                <a:moveTo>
                  <a:pt x="6970532" y="3676512"/>
                </a:moveTo>
                <a:lnTo>
                  <a:pt x="7141513" y="3676512"/>
                </a:lnTo>
                <a:lnTo>
                  <a:pt x="7141513" y="3505533"/>
                </a:lnTo>
                <a:lnTo>
                  <a:pt x="6970532" y="3505533"/>
                </a:lnTo>
                <a:lnTo>
                  <a:pt x="6970532" y="3676512"/>
                </a:lnTo>
                <a:close/>
                <a:moveTo>
                  <a:pt x="7609943" y="3667106"/>
                </a:moveTo>
                <a:lnTo>
                  <a:pt x="7762153" y="3667106"/>
                </a:lnTo>
                <a:lnTo>
                  <a:pt x="7762153" y="3514896"/>
                </a:lnTo>
                <a:lnTo>
                  <a:pt x="7609943" y="3514896"/>
                </a:lnTo>
                <a:lnTo>
                  <a:pt x="7609943" y="3667106"/>
                </a:lnTo>
                <a:close/>
                <a:moveTo>
                  <a:pt x="8251790" y="3655263"/>
                </a:moveTo>
                <a:lnTo>
                  <a:pt x="8380271" y="3655263"/>
                </a:lnTo>
                <a:lnTo>
                  <a:pt x="8380271" y="3526782"/>
                </a:lnTo>
                <a:lnTo>
                  <a:pt x="8251790" y="3526782"/>
                </a:lnTo>
                <a:lnTo>
                  <a:pt x="8251790" y="3655263"/>
                </a:lnTo>
                <a:close/>
                <a:moveTo>
                  <a:pt x="0" y="4032025"/>
                </a:moveTo>
                <a:lnTo>
                  <a:pt x="252002" y="4032025"/>
                </a:lnTo>
                <a:lnTo>
                  <a:pt x="252002" y="3780024"/>
                </a:lnTo>
                <a:lnTo>
                  <a:pt x="0" y="3780024"/>
                </a:lnTo>
                <a:lnTo>
                  <a:pt x="0" y="4032025"/>
                </a:lnTo>
                <a:close/>
                <a:moveTo>
                  <a:pt x="315023" y="4032025"/>
                </a:moveTo>
                <a:lnTo>
                  <a:pt x="567025" y="4032025"/>
                </a:lnTo>
                <a:lnTo>
                  <a:pt x="567025" y="3780024"/>
                </a:lnTo>
                <a:lnTo>
                  <a:pt x="315023" y="3780024"/>
                </a:lnTo>
                <a:lnTo>
                  <a:pt x="315023" y="4032025"/>
                </a:lnTo>
                <a:close/>
                <a:moveTo>
                  <a:pt x="630004" y="4032025"/>
                </a:moveTo>
                <a:lnTo>
                  <a:pt x="882005" y="4032025"/>
                </a:lnTo>
                <a:lnTo>
                  <a:pt x="882005" y="3780024"/>
                </a:lnTo>
                <a:lnTo>
                  <a:pt x="630004" y="3780024"/>
                </a:lnTo>
                <a:lnTo>
                  <a:pt x="630004" y="4032025"/>
                </a:lnTo>
                <a:close/>
                <a:moveTo>
                  <a:pt x="944985" y="4032025"/>
                </a:moveTo>
                <a:lnTo>
                  <a:pt x="1196986" y="4032025"/>
                </a:lnTo>
                <a:lnTo>
                  <a:pt x="1196986" y="3780024"/>
                </a:lnTo>
                <a:lnTo>
                  <a:pt x="944985" y="3780024"/>
                </a:lnTo>
                <a:lnTo>
                  <a:pt x="944985" y="4032025"/>
                </a:lnTo>
                <a:close/>
                <a:moveTo>
                  <a:pt x="1260008" y="4032025"/>
                </a:moveTo>
                <a:lnTo>
                  <a:pt x="1512009" y="4032025"/>
                </a:lnTo>
                <a:lnTo>
                  <a:pt x="1512009" y="3780024"/>
                </a:lnTo>
                <a:lnTo>
                  <a:pt x="1260008" y="3780024"/>
                </a:lnTo>
                <a:lnTo>
                  <a:pt x="1260008" y="4032025"/>
                </a:lnTo>
                <a:close/>
                <a:moveTo>
                  <a:pt x="1574988" y="4032025"/>
                </a:moveTo>
                <a:lnTo>
                  <a:pt x="1826990" y="4032025"/>
                </a:lnTo>
                <a:lnTo>
                  <a:pt x="1826990" y="3780024"/>
                </a:lnTo>
                <a:lnTo>
                  <a:pt x="1574988" y="3780024"/>
                </a:lnTo>
                <a:lnTo>
                  <a:pt x="1574988" y="4032025"/>
                </a:lnTo>
                <a:close/>
                <a:moveTo>
                  <a:pt x="1890012" y="4032025"/>
                </a:moveTo>
                <a:lnTo>
                  <a:pt x="2142013" y="4032025"/>
                </a:lnTo>
                <a:lnTo>
                  <a:pt x="2142013" y="3780024"/>
                </a:lnTo>
                <a:lnTo>
                  <a:pt x="1890012" y="3780024"/>
                </a:lnTo>
                <a:lnTo>
                  <a:pt x="1890012" y="4032025"/>
                </a:lnTo>
                <a:close/>
                <a:moveTo>
                  <a:pt x="2204992" y="4032025"/>
                </a:moveTo>
                <a:lnTo>
                  <a:pt x="2456994" y="4032025"/>
                </a:lnTo>
                <a:lnTo>
                  <a:pt x="2456994" y="3780024"/>
                </a:lnTo>
                <a:lnTo>
                  <a:pt x="2204992" y="3780024"/>
                </a:lnTo>
                <a:lnTo>
                  <a:pt x="2204992" y="4032025"/>
                </a:lnTo>
                <a:close/>
                <a:moveTo>
                  <a:pt x="2520016" y="4032025"/>
                </a:moveTo>
                <a:lnTo>
                  <a:pt x="2772017" y="4032025"/>
                </a:lnTo>
                <a:lnTo>
                  <a:pt x="2772017" y="3780024"/>
                </a:lnTo>
                <a:lnTo>
                  <a:pt x="2520016" y="3780024"/>
                </a:lnTo>
                <a:lnTo>
                  <a:pt x="2520016" y="4032025"/>
                </a:lnTo>
                <a:close/>
                <a:moveTo>
                  <a:pt x="2834996" y="4032025"/>
                </a:moveTo>
                <a:lnTo>
                  <a:pt x="3086998" y="4032025"/>
                </a:lnTo>
                <a:lnTo>
                  <a:pt x="3086998" y="3780024"/>
                </a:lnTo>
                <a:lnTo>
                  <a:pt x="2834996" y="3780024"/>
                </a:lnTo>
                <a:lnTo>
                  <a:pt x="2834996" y="4032025"/>
                </a:lnTo>
                <a:close/>
                <a:moveTo>
                  <a:pt x="3150020" y="4032025"/>
                </a:moveTo>
                <a:lnTo>
                  <a:pt x="3402021" y="4032025"/>
                </a:lnTo>
                <a:lnTo>
                  <a:pt x="3402021" y="3780024"/>
                </a:lnTo>
                <a:lnTo>
                  <a:pt x="3150020" y="3780024"/>
                </a:lnTo>
                <a:lnTo>
                  <a:pt x="3150020" y="4032025"/>
                </a:lnTo>
                <a:close/>
                <a:moveTo>
                  <a:pt x="3465000" y="4032025"/>
                </a:moveTo>
                <a:lnTo>
                  <a:pt x="3717002" y="4032025"/>
                </a:lnTo>
                <a:lnTo>
                  <a:pt x="3717002" y="3780024"/>
                </a:lnTo>
                <a:lnTo>
                  <a:pt x="3465000" y="3780024"/>
                </a:lnTo>
                <a:lnTo>
                  <a:pt x="3465000" y="4032025"/>
                </a:lnTo>
                <a:close/>
                <a:moveTo>
                  <a:pt x="3783957" y="4028049"/>
                </a:moveTo>
                <a:lnTo>
                  <a:pt x="4028049" y="4028049"/>
                </a:lnTo>
                <a:lnTo>
                  <a:pt x="4028049" y="3783957"/>
                </a:lnTo>
                <a:lnTo>
                  <a:pt x="3783957" y="3783957"/>
                </a:lnTo>
                <a:lnTo>
                  <a:pt x="3783957" y="4028049"/>
                </a:lnTo>
                <a:close/>
                <a:moveTo>
                  <a:pt x="4102444" y="4024586"/>
                </a:moveTo>
                <a:lnTo>
                  <a:pt x="4339609" y="4024586"/>
                </a:lnTo>
                <a:lnTo>
                  <a:pt x="4339609" y="3787420"/>
                </a:lnTo>
                <a:lnTo>
                  <a:pt x="4102444" y="3787420"/>
                </a:lnTo>
                <a:lnTo>
                  <a:pt x="4102444" y="4024586"/>
                </a:lnTo>
                <a:close/>
                <a:moveTo>
                  <a:pt x="4424351" y="4017702"/>
                </a:moveTo>
                <a:lnTo>
                  <a:pt x="4647706" y="4017702"/>
                </a:lnTo>
                <a:lnTo>
                  <a:pt x="4647706" y="3794347"/>
                </a:lnTo>
                <a:lnTo>
                  <a:pt x="4424351" y="3794347"/>
                </a:lnTo>
                <a:lnTo>
                  <a:pt x="4424351" y="4017702"/>
                </a:lnTo>
                <a:close/>
                <a:moveTo>
                  <a:pt x="4742795" y="4014239"/>
                </a:moveTo>
                <a:lnTo>
                  <a:pt x="4959223" y="4014239"/>
                </a:lnTo>
                <a:lnTo>
                  <a:pt x="4959223" y="3797810"/>
                </a:lnTo>
                <a:lnTo>
                  <a:pt x="4742795" y="3797810"/>
                </a:lnTo>
                <a:lnTo>
                  <a:pt x="4742795" y="4014239"/>
                </a:lnTo>
                <a:close/>
                <a:moveTo>
                  <a:pt x="5064231" y="4007783"/>
                </a:moveTo>
                <a:lnTo>
                  <a:pt x="5267790" y="4007783"/>
                </a:lnTo>
                <a:lnTo>
                  <a:pt x="5267790" y="3804223"/>
                </a:lnTo>
                <a:lnTo>
                  <a:pt x="5064231" y="3804223"/>
                </a:lnTo>
                <a:lnTo>
                  <a:pt x="5064231" y="4007783"/>
                </a:lnTo>
                <a:close/>
                <a:moveTo>
                  <a:pt x="5384685" y="4002353"/>
                </a:moveTo>
                <a:lnTo>
                  <a:pt x="5577384" y="4002353"/>
                </a:lnTo>
                <a:lnTo>
                  <a:pt x="5577384" y="3809653"/>
                </a:lnTo>
                <a:lnTo>
                  <a:pt x="5384685" y="3809653"/>
                </a:lnTo>
                <a:lnTo>
                  <a:pt x="5384685" y="4002353"/>
                </a:lnTo>
                <a:close/>
                <a:moveTo>
                  <a:pt x="5702145" y="3999916"/>
                </a:moveTo>
                <a:lnTo>
                  <a:pt x="5889927" y="3999916"/>
                </a:lnTo>
                <a:lnTo>
                  <a:pt x="5889927" y="3812133"/>
                </a:lnTo>
                <a:lnTo>
                  <a:pt x="5702145" y="3812133"/>
                </a:lnTo>
                <a:lnTo>
                  <a:pt x="5702145" y="3999916"/>
                </a:lnTo>
                <a:close/>
                <a:moveTo>
                  <a:pt x="6021572" y="3995426"/>
                </a:moveTo>
                <a:lnTo>
                  <a:pt x="6200461" y="3995426"/>
                </a:lnTo>
                <a:lnTo>
                  <a:pt x="6200461" y="3816537"/>
                </a:lnTo>
                <a:lnTo>
                  <a:pt x="6021572" y="3816537"/>
                </a:lnTo>
                <a:lnTo>
                  <a:pt x="6021572" y="3995426"/>
                </a:lnTo>
                <a:close/>
                <a:moveTo>
                  <a:pt x="6339075" y="3992989"/>
                </a:moveTo>
                <a:lnTo>
                  <a:pt x="6513005" y="3992989"/>
                </a:lnTo>
                <a:lnTo>
                  <a:pt x="6513005" y="3819059"/>
                </a:lnTo>
                <a:lnTo>
                  <a:pt x="6339075" y="3819059"/>
                </a:lnTo>
                <a:lnTo>
                  <a:pt x="6339075" y="3992989"/>
                </a:lnTo>
                <a:close/>
                <a:moveTo>
                  <a:pt x="6658032" y="3989013"/>
                </a:moveTo>
                <a:lnTo>
                  <a:pt x="6824052" y="3989013"/>
                </a:lnTo>
                <a:lnTo>
                  <a:pt x="6824052" y="3822993"/>
                </a:lnTo>
                <a:lnTo>
                  <a:pt x="6658032" y="3822993"/>
                </a:lnTo>
                <a:lnTo>
                  <a:pt x="6658032" y="3989013"/>
                </a:lnTo>
                <a:close/>
                <a:moveTo>
                  <a:pt x="6975963" y="3986063"/>
                </a:moveTo>
                <a:lnTo>
                  <a:pt x="7136040" y="3986063"/>
                </a:lnTo>
                <a:lnTo>
                  <a:pt x="7136040" y="3825986"/>
                </a:lnTo>
                <a:lnTo>
                  <a:pt x="6975963" y="3825986"/>
                </a:lnTo>
                <a:lnTo>
                  <a:pt x="6975963" y="3986063"/>
                </a:lnTo>
                <a:close/>
                <a:moveTo>
                  <a:pt x="7296416" y="3980633"/>
                </a:moveTo>
                <a:lnTo>
                  <a:pt x="7445633" y="3980633"/>
                </a:lnTo>
                <a:lnTo>
                  <a:pt x="7445633" y="3831416"/>
                </a:lnTo>
                <a:lnTo>
                  <a:pt x="7296416" y="3831416"/>
                </a:lnTo>
                <a:lnTo>
                  <a:pt x="7296416" y="3980633"/>
                </a:lnTo>
                <a:close/>
                <a:moveTo>
                  <a:pt x="7936296" y="3970757"/>
                </a:moveTo>
                <a:lnTo>
                  <a:pt x="8065760" y="3970757"/>
                </a:lnTo>
                <a:lnTo>
                  <a:pt x="8065760" y="3841292"/>
                </a:lnTo>
                <a:lnTo>
                  <a:pt x="7936296" y="3841292"/>
                </a:lnTo>
                <a:lnTo>
                  <a:pt x="7936296" y="3970757"/>
                </a:lnTo>
                <a:close/>
                <a:moveTo>
                  <a:pt x="8580153" y="3956904"/>
                </a:moveTo>
                <a:lnTo>
                  <a:pt x="8681954" y="3956904"/>
                </a:lnTo>
                <a:lnTo>
                  <a:pt x="8681954" y="3855102"/>
                </a:lnTo>
                <a:lnTo>
                  <a:pt x="8580153" y="3855102"/>
                </a:lnTo>
                <a:lnTo>
                  <a:pt x="8580153" y="3956904"/>
                </a:lnTo>
                <a:close/>
                <a:moveTo>
                  <a:pt x="9227430" y="3939630"/>
                </a:moveTo>
                <a:lnTo>
                  <a:pt x="9294641" y="3939630"/>
                </a:lnTo>
                <a:lnTo>
                  <a:pt x="9294641" y="3872419"/>
                </a:lnTo>
                <a:lnTo>
                  <a:pt x="9227430" y="3872419"/>
                </a:lnTo>
                <a:lnTo>
                  <a:pt x="9227430" y="3939630"/>
                </a:lnTo>
                <a:close/>
                <a:moveTo>
                  <a:pt x="0" y="4347006"/>
                </a:moveTo>
                <a:lnTo>
                  <a:pt x="252002" y="4347006"/>
                </a:lnTo>
                <a:lnTo>
                  <a:pt x="252002" y="4095004"/>
                </a:lnTo>
                <a:lnTo>
                  <a:pt x="0" y="4095004"/>
                </a:lnTo>
                <a:lnTo>
                  <a:pt x="0" y="4347006"/>
                </a:lnTo>
                <a:close/>
                <a:moveTo>
                  <a:pt x="315023" y="4347006"/>
                </a:moveTo>
                <a:lnTo>
                  <a:pt x="567025" y="4347006"/>
                </a:lnTo>
                <a:lnTo>
                  <a:pt x="567025" y="4095004"/>
                </a:lnTo>
                <a:lnTo>
                  <a:pt x="315023" y="4095004"/>
                </a:lnTo>
                <a:lnTo>
                  <a:pt x="315023" y="4347006"/>
                </a:lnTo>
                <a:close/>
                <a:moveTo>
                  <a:pt x="630004" y="4347006"/>
                </a:moveTo>
                <a:lnTo>
                  <a:pt x="882005" y="4347006"/>
                </a:lnTo>
                <a:lnTo>
                  <a:pt x="882005" y="4095004"/>
                </a:lnTo>
                <a:lnTo>
                  <a:pt x="630004" y="4095004"/>
                </a:lnTo>
                <a:lnTo>
                  <a:pt x="630004" y="4347006"/>
                </a:lnTo>
                <a:close/>
                <a:moveTo>
                  <a:pt x="944985" y="4347006"/>
                </a:moveTo>
                <a:lnTo>
                  <a:pt x="1196986" y="4347006"/>
                </a:lnTo>
                <a:lnTo>
                  <a:pt x="1196986" y="4095004"/>
                </a:lnTo>
                <a:lnTo>
                  <a:pt x="944985" y="4095004"/>
                </a:lnTo>
                <a:lnTo>
                  <a:pt x="944985" y="4347006"/>
                </a:lnTo>
                <a:close/>
                <a:moveTo>
                  <a:pt x="1260008" y="4347006"/>
                </a:moveTo>
                <a:lnTo>
                  <a:pt x="1512009" y="4347006"/>
                </a:lnTo>
                <a:lnTo>
                  <a:pt x="1512009" y="4095004"/>
                </a:lnTo>
                <a:lnTo>
                  <a:pt x="1260008" y="4095004"/>
                </a:lnTo>
                <a:lnTo>
                  <a:pt x="1260008" y="4347006"/>
                </a:lnTo>
                <a:close/>
                <a:moveTo>
                  <a:pt x="1574988" y="4347006"/>
                </a:moveTo>
                <a:lnTo>
                  <a:pt x="1826990" y="4347006"/>
                </a:lnTo>
                <a:lnTo>
                  <a:pt x="1826990" y="4095004"/>
                </a:lnTo>
                <a:lnTo>
                  <a:pt x="1574988" y="4095004"/>
                </a:lnTo>
                <a:lnTo>
                  <a:pt x="1574988" y="4347006"/>
                </a:lnTo>
                <a:close/>
                <a:moveTo>
                  <a:pt x="1890012" y="4347006"/>
                </a:moveTo>
                <a:lnTo>
                  <a:pt x="2142013" y="4347006"/>
                </a:lnTo>
                <a:lnTo>
                  <a:pt x="2142013" y="4095004"/>
                </a:lnTo>
                <a:lnTo>
                  <a:pt x="1890012" y="4095004"/>
                </a:lnTo>
                <a:lnTo>
                  <a:pt x="1890012" y="4347006"/>
                </a:lnTo>
                <a:close/>
                <a:moveTo>
                  <a:pt x="2204992" y="4347006"/>
                </a:moveTo>
                <a:lnTo>
                  <a:pt x="2456994" y="4347006"/>
                </a:lnTo>
                <a:lnTo>
                  <a:pt x="2456994" y="4095004"/>
                </a:lnTo>
                <a:lnTo>
                  <a:pt x="2204992" y="4095004"/>
                </a:lnTo>
                <a:lnTo>
                  <a:pt x="2204992" y="4347006"/>
                </a:lnTo>
                <a:close/>
                <a:moveTo>
                  <a:pt x="2520016" y="4347006"/>
                </a:moveTo>
                <a:lnTo>
                  <a:pt x="2772017" y="4347006"/>
                </a:lnTo>
                <a:lnTo>
                  <a:pt x="2772017" y="4095004"/>
                </a:lnTo>
                <a:lnTo>
                  <a:pt x="2520016" y="4095004"/>
                </a:lnTo>
                <a:lnTo>
                  <a:pt x="2520016" y="4347006"/>
                </a:lnTo>
                <a:close/>
                <a:moveTo>
                  <a:pt x="2834996" y="4347006"/>
                </a:moveTo>
                <a:lnTo>
                  <a:pt x="3086998" y="4347006"/>
                </a:lnTo>
                <a:lnTo>
                  <a:pt x="3086998" y="4095004"/>
                </a:lnTo>
                <a:lnTo>
                  <a:pt x="2834996" y="4095004"/>
                </a:lnTo>
                <a:lnTo>
                  <a:pt x="2834996" y="4347006"/>
                </a:lnTo>
                <a:close/>
                <a:moveTo>
                  <a:pt x="3150020" y="4347006"/>
                </a:moveTo>
                <a:lnTo>
                  <a:pt x="3402021" y="4347006"/>
                </a:lnTo>
                <a:lnTo>
                  <a:pt x="3402021" y="4095004"/>
                </a:lnTo>
                <a:lnTo>
                  <a:pt x="3150020" y="4095004"/>
                </a:lnTo>
                <a:lnTo>
                  <a:pt x="3150020" y="4347006"/>
                </a:lnTo>
                <a:close/>
                <a:moveTo>
                  <a:pt x="3465000" y="4347006"/>
                </a:moveTo>
                <a:lnTo>
                  <a:pt x="3717002" y="4347006"/>
                </a:lnTo>
                <a:lnTo>
                  <a:pt x="3717002" y="4095004"/>
                </a:lnTo>
                <a:lnTo>
                  <a:pt x="3465000" y="4095004"/>
                </a:lnTo>
                <a:lnTo>
                  <a:pt x="3465000" y="4347006"/>
                </a:lnTo>
                <a:close/>
                <a:moveTo>
                  <a:pt x="3785453" y="4341576"/>
                </a:moveTo>
                <a:lnTo>
                  <a:pt x="4026595" y="4341576"/>
                </a:lnTo>
                <a:lnTo>
                  <a:pt x="4026595" y="4100434"/>
                </a:lnTo>
                <a:lnTo>
                  <a:pt x="3785453" y="4100434"/>
                </a:lnTo>
                <a:lnTo>
                  <a:pt x="3785453" y="4341576"/>
                </a:lnTo>
                <a:close/>
                <a:moveTo>
                  <a:pt x="4104410" y="4337643"/>
                </a:moveTo>
                <a:lnTo>
                  <a:pt x="4337642" y="4337643"/>
                </a:lnTo>
                <a:lnTo>
                  <a:pt x="4337642" y="4104410"/>
                </a:lnTo>
                <a:lnTo>
                  <a:pt x="4104410" y="4104410"/>
                </a:lnTo>
                <a:lnTo>
                  <a:pt x="4104410" y="4337643"/>
                </a:lnTo>
                <a:close/>
                <a:moveTo>
                  <a:pt x="4426317" y="4330716"/>
                </a:moveTo>
                <a:lnTo>
                  <a:pt x="4645696" y="4330716"/>
                </a:lnTo>
                <a:lnTo>
                  <a:pt x="4645696" y="4111337"/>
                </a:lnTo>
                <a:lnTo>
                  <a:pt x="4426317" y="4111337"/>
                </a:lnTo>
                <a:lnTo>
                  <a:pt x="4426317" y="4330716"/>
                </a:lnTo>
                <a:close/>
                <a:moveTo>
                  <a:pt x="4744291" y="4327723"/>
                </a:moveTo>
                <a:lnTo>
                  <a:pt x="4957770" y="4327723"/>
                </a:lnTo>
                <a:lnTo>
                  <a:pt x="4957770" y="4114244"/>
                </a:lnTo>
                <a:lnTo>
                  <a:pt x="4744291" y="4114244"/>
                </a:lnTo>
                <a:lnTo>
                  <a:pt x="4744291" y="4327723"/>
                </a:lnTo>
                <a:close/>
                <a:moveTo>
                  <a:pt x="5065728" y="4321310"/>
                </a:moveTo>
                <a:lnTo>
                  <a:pt x="5266337" y="4321310"/>
                </a:lnTo>
                <a:lnTo>
                  <a:pt x="5266337" y="4120701"/>
                </a:lnTo>
                <a:lnTo>
                  <a:pt x="5065728" y="4120701"/>
                </a:lnTo>
                <a:lnTo>
                  <a:pt x="5065728" y="4321310"/>
                </a:lnTo>
                <a:close/>
                <a:moveTo>
                  <a:pt x="5387121" y="4314897"/>
                </a:moveTo>
                <a:lnTo>
                  <a:pt x="5574904" y="4314897"/>
                </a:lnTo>
                <a:lnTo>
                  <a:pt x="5574904" y="4127114"/>
                </a:lnTo>
                <a:lnTo>
                  <a:pt x="5387121" y="4127114"/>
                </a:lnTo>
                <a:lnTo>
                  <a:pt x="5387121" y="4314897"/>
                </a:lnTo>
                <a:close/>
                <a:moveTo>
                  <a:pt x="6024052" y="4307970"/>
                </a:moveTo>
                <a:lnTo>
                  <a:pt x="6197982" y="4307970"/>
                </a:lnTo>
                <a:lnTo>
                  <a:pt x="6197982" y="4134040"/>
                </a:lnTo>
                <a:lnTo>
                  <a:pt x="6024052" y="4134040"/>
                </a:lnTo>
                <a:lnTo>
                  <a:pt x="6024052" y="4307970"/>
                </a:lnTo>
                <a:close/>
                <a:moveTo>
                  <a:pt x="6660982" y="4301044"/>
                </a:moveTo>
                <a:lnTo>
                  <a:pt x="6821059" y="4301044"/>
                </a:lnTo>
                <a:lnTo>
                  <a:pt x="6821059" y="4140967"/>
                </a:lnTo>
                <a:lnTo>
                  <a:pt x="6660982" y="4140967"/>
                </a:lnTo>
                <a:lnTo>
                  <a:pt x="6660982" y="4301044"/>
                </a:lnTo>
                <a:close/>
                <a:moveTo>
                  <a:pt x="7299366" y="4292664"/>
                </a:moveTo>
                <a:lnTo>
                  <a:pt x="7442640" y="4292664"/>
                </a:lnTo>
                <a:lnTo>
                  <a:pt x="7442640" y="4149347"/>
                </a:lnTo>
                <a:lnTo>
                  <a:pt x="7299366" y="4149347"/>
                </a:lnTo>
                <a:lnTo>
                  <a:pt x="7299366" y="4292664"/>
                </a:lnTo>
                <a:close/>
                <a:moveTo>
                  <a:pt x="7938263" y="4283770"/>
                </a:moveTo>
                <a:lnTo>
                  <a:pt x="8063751" y="4283770"/>
                </a:lnTo>
                <a:lnTo>
                  <a:pt x="8063751" y="4158283"/>
                </a:lnTo>
                <a:lnTo>
                  <a:pt x="7938263" y="4158283"/>
                </a:lnTo>
                <a:lnTo>
                  <a:pt x="7938263" y="4283770"/>
                </a:lnTo>
                <a:close/>
                <a:moveTo>
                  <a:pt x="0" y="4662029"/>
                </a:moveTo>
                <a:lnTo>
                  <a:pt x="252002" y="4662029"/>
                </a:lnTo>
                <a:lnTo>
                  <a:pt x="252002" y="4410028"/>
                </a:lnTo>
                <a:lnTo>
                  <a:pt x="0" y="4410028"/>
                </a:lnTo>
                <a:lnTo>
                  <a:pt x="0" y="4662029"/>
                </a:lnTo>
                <a:close/>
                <a:moveTo>
                  <a:pt x="315023" y="4662029"/>
                </a:moveTo>
                <a:lnTo>
                  <a:pt x="567025" y="4662029"/>
                </a:lnTo>
                <a:lnTo>
                  <a:pt x="567025" y="4410028"/>
                </a:lnTo>
                <a:lnTo>
                  <a:pt x="315023" y="4410028"/>
                </a:lnTo>
                <a:lnTo>
                  <a:pt x="315023" y="4662029"/>
                </a:lnTo>
                <a:close/>
                <a:moveTo>
                  <a:pt x="630004" y="4662029"/>
                </a:moveTo>
                <a:lnTo>
                  <a:pt x="882005" y="4662029"/>
                </a:lnTo>
                <a:lnTo>
                  <a:pt x="882005" y="4410028"/>
                </a:lnTo>
                <a:lnTo>
                  <a:pt x="630004" y="4410028"/>
                </a:lnTo>
                <a:lnTo>
                  <a:pt x="630004" y="4662029"/>
                </a:lnTo>
                <a:close/>
                <a:moveTo>
                  <a:pt x="944985" y="4662029"/>
                </a:moveTo>
                <a:lnTo>
                  <a:pt x="1196986" y="4662029"/>
                </a:lnTo>
                <a:lnTo>
                  <a:pt x="1196986" y="4410028"/>
                </a:lnTo>
                <a:lnTo>
                  <a:pt x="944985" y="4410028"/>
                </a:lnTo>
                <a:lnTo>
                  <a:pt x="944985" y="4662029"/>
                </a:lnTo>
                <a:close/>
                <a:moveTo>
                  <a:pt x="1260008" y="4662029"/>
                </a:moveTo>
                <a:lnTo>
                  <a:pt x="1512009" y="4662029"/>
                </a:lnTo>
                <a:lnTo>
                  <a:pt x="1512009" y="4410028"/>
                </a:lnTo>
                <a:lnTo>
                  <a:pt x="1260008" y="4410028"/>
                </a:lnTo>
                <a:lnTo>
                  <a:pt x="1260008" y="4662029"/>
                </a:lnTo>
                <a:close/>
                <a:moveTo>
                  <a:pt x="1574988" y="4662029"/>
                </a:moveTo>
                <a:lnTo>
                  <a:pt x="1826990" y="4662029"/>
                </a:lnTo>
                <a:lnTo>
                  <a:pt x="1826990" y="4410028"/>
                </a:lnTo>
                <a:lnTo>
                  <a:pt x="1574988" y="4410028"/>
                </a:lnTo>
                <a:lnTo>
                  <a:pt x="1574988" y="4662029"/>
                </a:lnTo>
                <a:close/>
                <a:moveTo>
                  <a:pt x="1890012" y="4662029"/>
                </a:moveTo>
                <a:lnTo>
                  <a:pt x="2142013" y="4662029"/>
                </a:lnTo>
                <a:lnTo>
                  <a:pt x="2142013" y="4410028"/>
                </a:lnTo>
                <a:lnTo>
                  <a:pt x="1890012" y="4410028"/>
                </a:lnTo>
                <a:lnTo>
                  <a:pt x="1890012" y="4662029"/>
                </a:lnTo>
                <a:close/>
                <a:moveTo>
                  <a:pt x="2204992" y="4662029"/>
                </a:moveTo>
                <a:lnTo>
                  <a:pt x="2456994" y="4662029"/>
                </a:lnTo>
                <a:lnTo>
                  <a:pt x="2456994" y="4410028"/>
                </a:lnTo>
                <a:lnTo>
                  <a:pt x="2204992" y="4410028"/>
                </a:lnTo>
                <a:lnTo>
                  <a:pt x="2204992" y="4662029"/>
                </a:lnTo>
                <a:close/>
                <a:moveTo>
                  <a:pt x="2520016" y="4662029"/>
                </a:moveTo>
                <a:lnTo>
                  <a:pt x="2772017" y="4662029"/>
                </a:lnTo>
                <a:lnTo>
                  <a:pt x="2772017" y="4410028"/>
                </a:lnTo>
                <a:lnTo>
                  <a:pt x="2520016" y="4410028"/>
                </a:lnTo>
                <a:lnTo>
                  <a:pt x="2520016" y="4662029"/>
                </a:lnTo>
                <a:close/>
                <a:moveTo>
                  <a:pt x="2834996" y="4662029"/>
                </a:moveTo>
                <a:lnTo>
                  <a:pt x="3086998" y="4662029"/>
                </a:lnTo>
                <a:lnTo>
                  <a:pt x="3086998" y="4410028"/>
                </a:lnTo>
                <a:lnTo>
                  <a:pt x="2834996" y="4410028"/>
                </a:lnTo>
                <a:lnTo>
                  <a:pt x="2834996" y="4662029"/>
                </a:lnTo>
                <a:close/>
                <a:moveTo>
                  <a:pt x="3150490" y="4661516"/>
                </a:moveTo>
                <a:lnTo>
                  <a:pt x="3401508" y="4661516"/>
                </a:lnTo>
                <a:lnTo>
                  <a:pt x="3401508" y="4410498"/>
                </a:lnTo>
                <a:lnTo>
                  <a:pt x="3150490" y="4410498"/>
                </a:lnTo>
                <a:lnTo>
                  <a:pt x="3150490" y="4661516"/>
                </a:lnTo>
                <a:close/>
                <a:moveTo>
                  <a:pt x="3467993" y="4659036"/>
                </a:moveTo>
                <a:lnTo>
                  <a:pt x="3714052" y="4659036"/>
                </a:lnTo>
                <a:lnTo>
                  <a:pt x="3714052" y="4412978"/>
                </a:lnTo>
                <a:lnTo>
                  <a:pt x="3467993" y="4412978"/>
                </a:lnTo>
                <a:lnTo>
                  <a:pt x="3467993" y="4659036"/>
                </a:lnTo>
                <a:close/>
                <a:moveTo>
                  <a:pt x="3789900" y="4652153"/>
                </a:moveTo>
                <a:lnTo>
                  <a:pt x="4022148" y="4652153"/>
                </a:lnTo>
                <a:lnTo>
                  <a:pt x="4022148" y="4419904"/>
                </a:lnTo>
                <a:lnTo>
                  <a:pt x="3789900" y="4419904"/>
                </a:lnTo>
                <a:lnTo>
                  <a:pt x="3789900" y="4652153"/>
                </a:lnTo>
                <a:close/>
                <a:moveTo>
                  <a:pt x="4108344" y="4648690"/>
                </a:moveTo>
                <a:lnTo>
                  <a:pt x="4333666" y="4648690"/>
                </a:lnTo>
                <a:lnTo>
                  <a:pt x="4333666" y="4423367"/>
                </a:lnTo>
                <a:lnTo>
                  <a:pt x="4108344" y="4423367"/>
                </a:lnTo>
                <a:lnTo>
                  <a:pt x="4108344" y="4648690"/>
                </a:lnTo>
                <a:close/>
                <a:moveTo>
                  <a:pt x="4430764" y="4641250"/>
                </a:moveTo>
                <a:lnTo>
                  <a:pt x="4641250" y="4641250"/>
                </a:lnTo>
                <a:lnTo>
                  <a:pt x="4641250" y="4430764"/>
                </a:lnTo>
                <a:lnTo>
                  <a:pt x="4430764" y="4430764"/>
                </a:lnTo>
                <a:lnTo>
                  <a:pt x="4430764" y="4641250"/>
                </a:lnTo>
                <a:close/>
                <a:moveTo>
                  <a:pt x="4749208" y="4637787"/>
                </a:moveTo>
                <a:lnTo>
                  <a:pt x="4952767" y="4637787"/>
                </a:lnTo>
                <a:lnTo>
                  <a:pt x="4952767" y="4434227"/>
                </a:lnTo>
                <a:lnTo>
                  <a:pt x="4749208" y="4434227"/>
                </a:lnTo>
                <a:lnTo>
                  <a:pt x="4749208" y="4637787"/>
                </a:lnTo>
                <a:close/>
                <a:moveTo>
                  <a:pt x="5071157" y="4630903"/>
                </a:moveTo>
                <a:lnTo>
                  <a:pt x="5260907" y="4630903"/>
                </a:lnTo>
                <a:lnTo>
                  <a:pt x="5260907" y="4441154"/>
                </a:lnTo>
                <a:lnTo>
                  <a:pt x="5071157" y="4441154"/>
                </a:lnTo>
                <a:lnTo>
                  <a:pt x="5071157" y="4630903"/>
                </a:lnTo>
                <a:close/>
                <a:moveTo>
                  <a:pt x="5392081" y="4624960"/>
                </a:moveTo>
                <a:lnTo>
                  <a:pt x="5569944" y="4624960"/>
                </a:lnTo>
                <a:lnTo>
                  <a:pt x="5569944" y="4447097"/>
                </a:lnTo>
                <a:lnTo>
                  <a:pt x="5392081" y="4447097"/>
                </a:lnTo>
                <a:lnTo>
                  <a:pt x="5392081" y="4624960"/>
                </a:lnTo>
                <a:close/>
                <a:moveTo>
                  <a:pt x="5710055" y="4622010"/>
                </a:moveTo>
                <a:lnTo>
                  <a:pt x="5882018" y="4622010"/>
                </a:lnTo>
                <a:lnTo>
                  <a:pt x="5882018" y="4450047"/>
                </a:lnTo>
                <a:lnTo>
                  <a:pt x="5710055" y="4450047"/>
                </a:lnTo>
                <a:lnTo>
                  <a:pt x="5710055" y="4622010"/>
                </a:lnTo>
                <a:close/>
                <a:moveTo>
                  <a:pt x="6029995" y="4617050"/>
                </a:moveTo>
                <a:lnTo>
                  <a:pt x="6192081" y="4617050"/>
                </a:lnTo>
                <a:lnTo>
                  <a:pt x="6192081" y="4454964"/>
                </a:lnTo>
                <a:lnTo>
                  <a:pt x="6029995" y="4454964"/>
                </a:lnTo>
                <a:lnTo>
                  <a:pt x="6029995" y="4617050"/>
                </a:lnTo>
                <a:close/>
                <a:moveTo>
                  <a:pt x="6346942" y="4615084"/>
                </a:moveTo>
                <a:lnTo>
                  <a:pt x="6505052" y="4615084"/>
                </a:lnTo>
                <a:lnTo>
                  <a:pt x="6505052" y="4456974"/>
                </a:lnTo>
                <a:lnTo>
                  <a:pt x="6346942" y="4456974"/>
                </a:lnTo>
                <a:lnTo>
                  <a:pt x="6346942" y="4615084"/>
                </a:lnTo>
                <a:close/>
                <a:moveTo>
                  <a:pt x="6984386" y="4607644"/>
                </a:moveTo>
                <a:lnTo>
                  <a:pt x="7127702" y="4607644"/>
                </a:lnTo>
                <a:lnTo>
                  <a:pt x="7127702" y="4464370"/>
                </a:lnTo>
                <a:lnTo>
                  <a:pt x="6984386" y="4464370"/>
                </a:lnTo>
                <a:lnTo>
                  <a:pt x="6984386" y="4607644"/>
                </a:lnTo>
                <a:close/>
                <a:moveTo>
                  <a:pt x="7621316" y="4600761"/>
                </a:moveTo>
                <a:lnTo>
                  <a:pt x="7750780" y="4600761"/>
                </a:lnTo>
                <a:lnTo>
                  <a:pt x="7750780" y="4471297"/>
                </a:lnTo>
                <a:lnTo>
                  <a:pt x="7621316" y="4471297"/>
                </a:lnTo>
                <a:lnTo>
                  <a:pt x="7621316" y="4600761"/>
                </a:lnTo>
                <a:close/>
                <a:moveTo>
                  <a:pt x="8259187" y="4592851"/>
                </a:moveTo>
                <a:lnTo>
                  <a:pt x="8372831" y="4592851"/>
                </a:lnTo>
                <a:lnTo>
                  <a:pt x="8372831" y="4479206"/>
                </a:lnTo>
                <a:lnTo>
                  <a:pt x="8259187" y="4479206"/>
                </a:lnTo>
                <a:lnTo>
                  <a:pt x="8259187" y="4592851"/>
                </a:lnTo>
                <a:close/>
                <a:moveTo>
                  <a:pt x="8908474" y="4573568"/>
                </a:moveTo>
                <a:lnTo>
                  <a:pt x="8983594" y="4573568"/>
                </a:lnTo>
                <a:lnTo>
                  <a:pt x="8983594" y="4498446"/>
                </a:lnTo>
                <a:lnTo>
                  <a:pt x="8908474" y="4498446"/>
                </a:lnTo>
                <a:lnTo>
                  <a:pt x="8908474" y="4573568"/>
                </a:lnTo>
                <a:close/>
                <a:moveTo>
                  <a:pt x="0" y="4977010"/>
                </a:moveTo>
                <a:lnTo>
                  <a:pt x="252002" y="4977010"/>
                </a:lnTo>
                <a:lnTo>
                  <a:pt x="252002" y="4725008"/>
                </a:lnTo>
                <a:lnTo>
                  <a:pt x="0" y="4725008"/>
                </a:lnTo>
                <a:lnTo>
                  <a:pt x="0" y="4977010"/>
                </a:lnTo>
                <a:close/>
                <a:moveTo>
                  <a:pt x="315023" y="4977010"/>
                </a:moveTo>
                <a:lnTo>
                  <a:pt x="567025" y="4977010"/>
                </a:lnTo>
                <a:lnTo>
                  <a:pt x="567025" y="4725008"/>
                </a:lnTo>
                <a:lnTo>
                  <a:pt x="315023" y="4725008"/>
                </a:lnTo>
                <a:lnTo>
                  <a:pt x="315023" y="4977010"/>
                </a:lnTo>
                <a:close/>
                <a:moveTo>
                  <a:pt x="630004" y="4977010"/>
                </a:moveTo>
                <a:lnTo>
                  <a:pt x="882005" y="4977010"/>
                </a:lnTo>
                <a:lnTo>
                  <a:pt x="882005" y="4725008"/>
                </a:lnTo>
                <a:lnTo>
                  <a:pt x="630004" y="4725008"/>
                </a:lnTo>
                <a:lnTo>
                  <a:pt x="630004" y="4977010"/>
                </a:lnTo>
                <a:close/>
                <a:moveTo>
                  <a:pt x="944985" y="4977010"/>
                </a:moveTo>
                <a:lnTo>
                  <a:pt x="1196986" y="4977010"/>
                </a:lnTo>
                <a:lnTo>
                  <a:pt x="1196986" y="4725008"/>
                </a:lnTo>
                <a:lnTo>
                  <a:pt x="944985" y="4725008"/>
                </a:lnTo>
                <a:lnTo>
                  <a:pt x="944985" y="4977010"/>
                </a:lnTo>
                <a:close/>
                <a:moveTo>
                  <a:pt x="1260008" y="4977010"/>
                </a:moveTo>
                <a:lnTo>
                  <a:pt x="1512009" y="4977010"/>
                </a:lnTo>
                <a:lnTo>
                  <a:pt x="1512009" y="4725008"/>
                </a:lnTo>
                <a:lnTo>
                  <a:pt x="1260008" y="4725008"/>
                </a:lnTo>
                <a:lnTo>
                  <a:pt x="1260008" y="4977010"/>
                </a:lnTo>
                <a:close/>
                <a:moveTo>
                  <a:pt x="1574988" y="4977010"/>
                </a:moveTo>
                <a:lnTo>
                  <a:pt x="1826990" y="4977010"/>
                </a:lnTo>
                <a:lnTo>
                  <a:pt x="1826990" y="4725008"/>
                </a:lnTo>
                <a:lnTo>
                  <a:pt x="1574988" y="4725008"/>
                </a:lnTo>
                <a:lnTo>
                  <a:pt x="1574988" y="4977010"/>
                </a:lnTo>
                <a:close/>
                <a:moveTo>
                  <a:pt x="1890012" y="4977010"/>
                </a:moveTo>
                <a:lnTo>
                  <a:pt x="2142013" y="4977010"/>
                </a:lnTo>
                <a:lnTo>
                  <a:pt x="2142013" y="4725008"/>
                </a:lnTo>
                <a:lnTo>
                  <a:pt x="1890012" y="4725008"/>
                </a:lnTo>
                <a:lnTo>
                  <a:pt x="1890012" y="4977010"/>
                </a:lnTo>
                <a:close/>
                <a:moveTo>
                  <a:pt x="2204992" y="4977010"/>
                </a:moveTo>
                <a:lnTo>
                  <a:pt x="2456994" y="4977010"/>
                </a:lnTo>
                <a:lnTo>
                  <a:pt x="2456994" y="4725008"/>
                </a:lnTo>
                <a:lnTo>
                  <a:pt x="2204992" y="4725008"/>
                </a:lnTo>
                <a:lnTo>
                  <a:pt x="2204992" y="4977010"/>
                </a:lnTo>
                <a:close/>
                <a:moveTo>
                  <a:pt x="2520016" y="4977010"/>
                </a:moveTo>
                <a:lnTo>
                  <a:pt x="2772017" y="4977010"/>
                </a:lnTo>
                <a:lnTo>
                  <a:pt x="2772017" y="4725008"/>
                </a:lnTo>
                <a:lnTo>
                  <a:pt x="2520016" y="4725008"/>
                </a:lnTo>
                <a:lnTo>
                  <a:pt x="2520016" y="4977010"/>
                </a:lnTo>
                <a:close/>
                <a:moveTo>
                  <a:pt x="2834996" y="4977010"/>
                </a:moveTo>
                <a:lnTo>
                  <a:pt x="3086998" y="4977010"/>
                </a:lnTo>
                <a:lnTo>
                  <a:pt x="3086998" y="4725008"/>
                </a:lnTo>
                <a:lnTo>
                  <a:pt x="2834996" y="4725008"/>
                </a:lnTo>
                <a:lnTo>
                  <a:pt x="2834996" y="4977010"/>
                </a:lnTo>
                <a:close/>
                <a:moveTo>
                  <a:pt x="3152500" y="4974530"/>
                </a:moveTo>
                <a:lnTo>
                  <a:pt x="3399541" y="4974530"/>
                </a:lnTo>
                <a:lnTo>
                  <a:pt x="3399541" y="4727488"/>
                </a:lnTo>
                <a:lnTo>
                  <a:pt x="3152500" y="4727488"/>
                </a:lnTo>
                <a:lnTo>
                  <a:pt x="3152500" y="4974530"/>
                </a:lnTo>
                <a:close/>
                <a:moveTo>
                  <a:pt x="3469960" y="4972093"/>
                </a:moveTo>
                <a:lnTo>
                  <a:pt x="3712085" y="4972093"/>
                </a:lnTo>
                <a:lnTo>
                  <a:pt x="3712085" y="4729968"/>
                </a:lnTo>
                <a:lnTo>
                  <a:pt x="3469960" y="4729968"/>
                </a:lnTo>
                <a:lnTo>
                  <a:pt x="3469960" y="4972093"/>
                </a:lnTo>
                <a:close/>
                <a:moveTo>
                  <a:pt x="3792380" y="4964654"/>
                </a:moveTo>
                <a:lnTo>
                  <a:pt x="4019669" y="4964654"/>
                </a:lnTo>
                <a:lnTo>
                  <a:pt x="4019669" y="4737365"/>
                </a:lnTo>
                <a:lnTo>
                  <a:pt x="3792380" y="4737365"/>
                </a:lnTo>
                <a:lnTo>
                  <a:pt x="3792380" y="4964654"/>
                </a:lnTo>
                <a:close/>
                <a:moveTo>
                  <a:pt x="4111337" y="4960720"/>
                </a:moveTo>
                <a:lnTo>
                  <a:pt x="4330716" y="4960720"/>
                </a:lnTo>
                <a:lnTo>
                  <a:pt x="4330716" y="4741341"/>
                </a:lnTo>
                <a:lnTo>
                  <a:pt x="4111337" y="4741341"/>
                </a:lnTo>
                <a:lnTo>
                  <a:pt x="4111337" y="4960720"/>
                </a:lnTo>
                <a:close/>
                <a:moveTo>
                  <a:pt x="4433714" y="4953281"/>
                </a:moveTo>
                <a:lnTo>
                  <a:pt x="4638300" y="4953281"/>
                </a:lnTo>
                <a:lnTo>
                  <a:pt x="4638300" y="4748695"/>
                </a:lnTo>
                <a:lnTo>
                  <a:pt x="4433714" y="4748695"/>
                </a:lnTo>
                <a:lnTo>
                  <a:pt x="4433714" y="4953281"/>
                </a:lnTo>
                <a:close/>
                <a:moveTo>
                  <a:pt x="4752201" y="4949817"/>
                </a:moveTo>
                <a:lnTo>
                  <a:pt x="4949860" y="4949817"/>
                </a:lnTo>
                <a:lnTo>
                  <a:pt x="4949860" y="4752158"/>
                </a:lnTo>
                <a:lnTo>
                  <a:pt x="4752201" y="4752158"/>
                </a:lnTo>
                <a:lnTo>
                  <a:pt x="4752201" y="4949817"/>
                </a:lnTo>
                <a:close/>
                <a:moveTo>
                  <a:pt x="5395031" y="4936990"/>
                </a:moveTo>
                <a:lnTo>
                  <a:pt x="5566995" y="4936990"/>
                </a:lnTo>
                <a:lnTo>
                  <a:pt x="5566995" y="4765027"/>
                </a:lnTo>
                <a:lnTo>
                  <a:pt x="5395031" y="4765027"/>
                </a:lnTo>
                <a:lnTo>
                  <a:pt x="5395031" y="4936990"/>
                </a:lnTo>
                <a:close/>
                <a:moveTo>
                  <a:pt x="6032945" y="4929081"/>
                </a:moveTo>
                <a:lnTo>
                  <a:pt x="6189089" y="4929081"/>
                </a:lnTo>
                <a:lnTo>
                  <a:pt x="6189089" y="4772937"/>
                </a:lnTo>
                <a:lnTo>
                  <a:pt x="6032945" y="4772937"/>
                </a:lnTo>
                <a:lnTo>
                  <a:pt x="6032945" y="4929081"/>
                </a:lnTo>
                <a:close/>
                <a:moveTo>
                  <a:pt x="6670346" y="4921684"/>
                </a:moveTo>
                <a:lnTo>
                  <a:pt x="6811653" y="4921684"/>
                </a:lnTo>
                <a:lnTo>
                  <a:pt x="6811653" y="4780377"/>
                </a:lnTo>
                <a:lnTo>
                  <a:pt x="6670346" y="4780377"/>
                </a:lnTo>
                <a:lnTo>
                  <a:pt x="6670346" y="4921684"/>
                </a:lnTo>
                <a:close/>
                <a:moveTo>
                  <a:pt x="7305779" y="4916254"/>
                </a:moveTo>
                <a:lnTo>
                  <a:pt x="7436227" y="4916254"/>
                </a:lnTo>
                <a:lnTo>
                  <a:pt x="7436227" y="4785807"/>
                </a:lnTo>
                <a:lnTo>
                  <a:pt x="7305779" y="4785807"/>
                </a:lnTo>
                <a:lnTo>
                  <a:pt x="7305779" y="4916254"/>
                </a:lnTo>
                <a:close/>
                <a:moveTo>
                  <a:pt x="7942239" y="4909798"/>
                </a:moveTo>
                <a:lnTo>
                  <a:pt x="8059860" y="4909798"/>
                </a:lnTo>
                <a:lnTo>
                  <a:pt x="8059860" y="4792177"/>
                </a:lnTo>
                <a:lnTo>
                  <a:pt x="7942239" y="4792177"/>
                </a:lnTo>
                <a:lnTo>
                  <a:pt x="7942239" y="4909798"/>
                </a:lnTo>
                <a:close/>
                <a:moveTo>
                  <a:pt x="8582590" y="4899451"/>
                </a:moveTo>
                <a:lnTo>
                  <a:pt x="8679431" y="4899451"/>
                </a:lnTo>
                <a:lnTo>
                  <a:pt x="8679431" y="4802610"/>
                </a:lnTo>
                <a:lnTo>
                  <a:pt x="8582590" y="4802610"/>
                </a:lnTo>
                <a:lnTo>
                  <a:pt x="8582590" y="4899451"/>
                </a:lnTo>
                <a:close/>
                <a:moveTo>
                  <a:pt x="0" y="5292033"/>
                </a:moveTo>
                <a:lnTo>
                  <a:pt x="252002" y="5292033"/>
                </a:lnTo>
                <a:lnTo>
                  <a:pt x="252002" y="5040032"/>
                </a:lnTo>
                <a:lnTo>
                  <a:pt x="0" y="5040032"/>
                </a:lnTo>
                <a:lnTo>
                  <a:pt x="0" y="5292033"/>
                </a:lnTo>
                <a:close/>
                <a:moveTo>
                  <a:pt x="315023" y="5292033"/>
                </a:moveTo>
                <a:lnTo>
                  <a:pt x="567025" y="5292033"/>
                </a:lnTo>
                <a:lnTo>
                  <a:pt x="567025" y="5040032"/>
                </a:lnTo>
                <a:lnTo>
                  <a:pt x="315023" y="5040032"/>
                </a:lnTo>
                <a:lnTo>
                  <a:pt x="315023" y="5292033"/>
                </a:lnTo>
                <a:close/>
                <a:moveTo>
                  <a:pt x="630004" y="5292033"/>
                </a:moveTo>
                <a:lnTo>
                  <a:pt x="882005" y="5292033"/>
                </a:lnTo>
                <a:lnTo>
                  <a:pt x="882005" y="5040032"/>
                </a:lnTo>
                <a:lnTo>
                  <a:pt x="630004" y="5040032"/>
                </a:lnTo>
                <a:lnTo>
                  <a:pt x="630004" y="5292033"/>
                </a:lnTo>
                <a:close/>
                <a:moveTo>
                  <a:pt x="944985" y="5292033"/>
                </a:moveTo>
                <a:lnTo>
                  <a:pt x="1196986" y="5292033"/>
                </a:lnTo>
                <a:lnTo>
                  <a:pt x="1196986" y="5040032"/>
                </a:lnTo>
                <a:lnTo>
                  <a:pt x="944985" y="5040032"/>
                </a:lnTo>
                <a:lnTo>
                  <a:pt x="944985" y="5292033"/>
                </a:lnTo>
                <a:close/>
                <a:moveTo>
                  <a:pt x="1260008" y="5292033"/>
                </a:moveTo>
                <a:lnTo>
                  <a:pt x="1512009" y="5292033"/>
                </a:lnTo>
                <a:lnTo>
                  <a:pt x="1512009" y="5040032"/>
                </a:lnTo>
                <a:lnTo>
                  <a:pt x="1260008" y="5040032"/>
                </a:lnTo>
                <a:lnTo>
                  <a:pt x="1260008" y="5292033"/>
                </a:lnTo>
                <a:close/>
                <a:moveTo>
                  <a:pt x="1574988" y="5292033"/>
                </a:moveTo>
                <a:lnTo>
                  <a:pt x="1826990" y="5292033"/>
                </a:lnTo>
                <a:lnTo>
                  <a:pt x="1826990" y="5040032"/>
                </a:lnTo>
                <a:lnTo>
                  <a:pt x="1574988" y="5040032"/>
                </a:lnTo>
                <a:lnTo>
                  <a:pt x="1574988" y="5292033"/>
                </a:lnTo>
                <a:close/>
                <a:moveTo>
                  <a:pt x="1890012" y="5292033"/>
                </a:moveTo>
                <a:lnTo>
                  <a:pt x="2142013" y="5292033"/>
                </a:lnTo>
                <a:lnTo>
                  <a:pt x="2142013" y="5040032"/>
                </a:lnTo>
                <a:lnTo>
                  <a:pt x="1890012" y="5040032"/>
                </a:lnTo>
                <a:lnTo>
                  <a:pt x="1890012" y="5292033"/>
                </a:lnTo>
                <a:close/>
                <a:moveTo>
                  <a:pt x="2204992" y="5292033"/>
                </a:moveTo>
                <a:lnTo>
                  <a:pt x="2456994" y="5292033"/>
                </a:lnTo>
                <a:lnTo>
                  <a:pt x="2456994" y="5040032"/>
                </a:lnTo>
                <a:lnTo>
                  <a:pt x="2204992" y="5040032"/>
                </a:lnTo>
                <a:lnTo>
                  <a:pt x="2204992" y="5292033"/>
                </a:lnTo>
                <a:close/>
                <a:moveTo>
                  <a:pt x="2520016" y="5292033"/>
                </a:moveTo>
                <a:lnTo>
                  <a:pt x="2772017" y="5292033"/>
                </a:lnTo>
                <a:lnTo>
                  <a:pt x="2772017" y="5040032"/>
                </a:lnTo>
                <a:lnTo>
                  <a:pt x="2520016" y="5040032"/>
                </a:lnTo>
                <a:lnTo>
                  <a:pt x="2520016" y="5292033"/>
                </a:lnTo>
                <a:close/>
                <a:moveTo>
                  <a:pt x="2834996" y="5292033"/>
                </a:moveTo>
                <a:lnTo>
                  <a:pt x="3086998" y="5292033"/>
                </a:lnTo>
                <a:lnTo>
                  <a:pt x="3086998" y="5040032"/>
                </a:lnTo>
                <a:lnTo>
                  <a:pt x="2834996" y="5040032"/>
                </a:lnTo>
                <a:lnTo>
                  <a:pt x="2834996" y="5292033"/>
                </a:lnTo>
                <a:close/>
                <a:moveTo>
                  <a:pt x="3156433" y="5285577"/>
                </a:moveTo>
                <a:lnTo>
                  <a:pt x="3395608" y="5285577"/>
                </a:lnTo>
                <a:lnTo>
                  <a:pt x="3395608" y="5046445"/>
                </a:lnTo>
                <a:lnTo>
                  <a:pt x="3156433" y="5046445"/>
                </a:lnTo>
                <a:lnTo>
                  <a:pt x="3156433" y="5285577"/>
                </a:lnTo>
                <a:close/>
                <a:moveTo>
                  <a:pt x="3475390" y="5281644"/>
                </a:moveTo>
                <a:lnTo>
                  <a:pt x="3706655" y="5281644"/>
                </a:lnTo>
                <a:lnTo>
                  <a:pt x="3706655" y="5050378"/>
                </a:lnTo>
                <a:lnTo>
                  <a:pt x="3475390" y="5050378"/>
                </a:lnTo>
                <a:lnTo>
                  <a:pt x="3475390" y="5281644"/>
                </a:lnTo>
                <a:close/>
                <a:moveTo>
                  <a:pt x="3798280" y="5273734"/>
                </a:moveTo>
                <a:lnTo>
                  <a:pt x="4013726" y="5273734"/>
                </a:lnTo>
                <a:lnTo>
                  <a:pt x="4013726" y="5058288"/>
                </a:lnTo>
                <a:lnTo>
                  <a:pt x="3798280" y="5058288"/>
                </a:lnTo>
                <a:lnTo>
                  <a:pt x="3798280" y="5273734"/>
                </a:lnTo>
                <a:close/>
                <a:moveTo>
                  <a:pt x="4117750" y="5269287"/>
                </a:moveTo>
                <a:lnTo>
                  <a:pt x="4324303" y="5269287"/>
                </a:lnTo>
                <a:lnTo>
                  <a:pt x="4324303" y="5062735"/>
                </a:lnTo>
                <a:lnTo>
                  <a:pt x="4117750" y="5062735"/>
                </a:lnTo>
                <a:lnTo>
                  <a:pt x="4117750" y="5269287"/>
                </a:lnTo>
                <a:close/>
                <a:moveTo>
                  <a:pt x="4441154" y="5260907"/>
                </a:moveTo>
                <a:lnTo>
                  <a:pt x="4630903" y="5260907"/>
                </a:lnTo>
                <a:lnTo>
                  <a:pt x="4630903" y="5071158"/>
                </a:lnTo>
                <a:lnTo>
                  <a:pt x="4441154" y="5071158"/>
                </a:lnTo>
                <a:lnTo>
                  <a:pt x="4441154" y="5260907"/>
                </a:lnTo>
                <a:close/>
                <a:moveTo>
                  <a:pt x="4760110" y="5256931"/>
                </a:moveTo>
                <a:lnTo>
                  <a:pt x="4941950" y="5256931"/>
                </a:lnTo>
                <a:lnTo>
                  <a:pt x="4941950" y="5075091"/>
                </a:lnTo>
                <a:lnTo>
                  <a:pt x="4760110" y="5075091"/>
                </a:lnTo>
                <a:lnTo>
                  <a:pt x="4760110" y="5256931"/>
                </a:lnTo>
                <a:close/>
                <a:moveTo>
                  <a:pt x="5081034" y="5250988"/>
                </a:moveTo>
                <a:lnTo>
                  <a:pt x="5251030" y="5250988"/>
                </a:lnTo>
                <a:lnTo>
                  <a:pt x="5251030" y="5080992"/>
                </a:lnTo>
                <a:lnTo>
                  <a:pt x="5081034" y="5080992"/>
                </a:lnTo>
                <a:lnTo>
                  <a:pt x="5081034" y="5250988"/>
                </a:lnTo>
                <a:close/>
                <a:moveTo>
                  <a:pt x="5402471" y="5244575"/>
                </a:moveTo>
                <a:lnTo>
                  <a:pt x="5559597" y="5244575"/>
                </a:lnTo>
                <a:lnTo>
                  <a:pt x="5559597" y="5087448"/>
                </a:lnTo>
                <a:lnTo>
                  <a:pt x="5402471" y="5087448"/>
                </a:lnTo>
                <a:lnTo>
                  <a:pt x="5402471" y="5244575"/>
                </a:lnTo>
                <a:close/>
                <a:moveTo>
                  <a:pt x="5719931" y="5242095"/>
                </a:moveTo>
                <a:lnTo>
                  <a:pt x="5872099" y="5242095"/>
                </a:lnTo>
                <a:lnTo>
                  <a:pt x="5872099" y="5089885"/>
                </a:lnTo>
                <a:lnTo>
                  <a:pt x="5719931" y="5089885"/>
                </a:lnTo>
                <a:lnTo>
                  <a:pt x="5719931" y="5242095"/>
                </a:lnTo>
                <a:close/>
                <a:moveTo>
                  <a:pt x="6356862" y="5235211"/>
                </a:moveTo>
                <a:lnTo>
                  <a:pt x="6495219" y="5235211"/>
                </a:lnTo>
                <a:lnTo>
                  <a:pt x="6495219" y="5096854"/>
                </a:lnTo>
                <a:lnTo>
                  <a:pt x="6356862" y="5096854"/>
                </a:lnTo>
                <a:lnTo>
                  <a:pt x="6356862" y="5235211"/>
                </a:lnTo>
                <a:close/>
                <a:moveTo>
                  <a:pt x="6991782" y="5230252"/>
                </a:moveTo>
                <a:lnTo>
                  <a:pt x="7120263" y="5230252"/>
                </a:lnTo>
                <a:lnTo>
                  <a:pt x="7120263" y="5101771"/>
                </a:lnTo>
                <a:lnTo>
                  <a:pt x="6991782" y="5101771"/>
                </a:lnTo>
                <a:lnTo>
                  <a:pt x="6991782" y="5230252"/>
                </a:lnTo>
                <a:close/>
                <a:moveTo>
                  <a:pt x="7626233" y="5225805"/>
                </a:moveTo>
                <a:lnTo>
                  <a:pt x="7745820" y="5225805"/>
                </a:lnTo>
                <a:lnTo>
                  <a:pt x="7745820" y="5106217"/>
                </a:lnTo>
                <a:lnTo>
                  <a:pt x="7626233" y="5106217"/>
                </a:lnTo>
                <a:lnTo>
                  <a:pt x="7626233" y="5225805"/>
                </a:lnTo>
                <a:close/>
                <a:moveTo>
                  <a:pt x="8261667" y="5220375"/>
                </a:moveTo>
                <a:lnTo>
                  <a:pt x="8370351" y="5220375"/>
                </a:lnTo>
                <a:lnTo>
                  <a:pt x="8370351" y="5111690"/>
                </a:lnTo>
                <a:lnTo>
                  <a:pt x="8261667" y="5111690"/>
                </a:lnTo>
                <a:lnTo>
                  <a:pt x="8261667" y="5220375"/>
                </a:lnTo>
                <a:close/>
                <a:moveTo>
                  <a:pt x="8908474" y="5203572"/>
                </a:moveTo>
                <a:lnTo>
                  <a:pt x="8983594" y="5203572"/>
                </a:lnTo>
                <a:lnTo>
                  <a:pt x="8983594" y="5128450"/>
                </a:lnTo>
                <a:lnTo>
                  <a:pt x="8908474" y="5128450"/>
                </a:lnTo>
                <a:lnTo>
                  <a:pt x="8908474" y="5203572"/>
                </a:lnTo>
                <a:close/>
                <a:moveTo>
                  <a:pt x="0" y="5607014"/>
                </a:moveTo>
                <a:lnTo>
                  <a:pt x="252002" y="5607014"/>
                </a:lnTo>
                <a:lnTo>
                  <a:pt x="252002" y="5355012"/>
                </a:lnTo>
                <a:lnTo>
                  <a:pt x="0" y="5355012"/>
                </a:lnTo>
                <a:lnTo>
                  <a:pt x="0" y="5607014"/>
                </a:lnTo>
                <a:close/>
                <a:moveTo>
                  <a:pt x="315023" y="5607014"/>
                </a:moveTo>
                <a:lnTo>
                  <a:pt x="567025" y="5607014"/>
                </a:lnTo>
                <a:lnTo>
                  <a:pt x="567025" y="5355012"/>
                </a:lnTo>
                <a:lnTo>
                  <a:pt x="315023" y="5355012"/>
                </a:lnTo>
                <a:lnTo>
                  <a:pt x="315023" y="5607014"/>
                </a:lnTo>
                <a:close/>
                <a:moveTo>
                  <a:pt x="630004" y="5607014"/>
                </a:moveTo>
                <a:lnTo>
                  <a:pt x="882005" y="5607014"/>
                </a:lnTo>
                <a:lnTo>
                  <a:pt x="882005" y="5355012"/>
                </a:lnTo>
                <a:lnTo>
                  <a:pt x="630004" y="5355012"/>
                </a:lnTo>
                <a:lnTo>
                  <a:pt x="630004" y="5607014"/>
                </a:lnTo>
                <a:close/>
                <a:moveTo>
                  <a:pt x="944985" y="5607014"/>
                </a:moveTo>
                <a:lnTo>
                  <a:pt x="1196986" y="5607014"/>
                </a:lnTo>
                <a:lnTo>
                  <a:pt x="1196986" y="5355012"/>
                </a:lnTo>
                <a:lnTo>
                  <a:pt x="944985" y="5355012"/>
                </a:lnTo>
                <a:lnTo>
                  <a:pt x="944985" y="5607014"/>
                </a:lnTo>
                <a:close/>
                <a:moveTo>
                  <a:pt x="1260008" y="5607014"/>
                </a:moveTo>
                <a:lnTo>
                  <a:pt x="1512009" y="5607014"/>
                </a:lnTo>
                <a:lnTo>
                  <a:pt x="1512009" y="5355012"/>
                </a:lnTo>
                <a:lnTo>
                  <a:pt x="1260008" y="5355012"/>
                </a:lnTo>
                <a:lnTo>
                  <a:pt x="1260008" y="5607014"/>
                </a:lnTo>
                <a:close/>
                <a:moveTo>
                  <a:pt x="1574988" y="5607014"/>
                </a:moveTo>
                <a:lnTo>
                  <a:pt x="1826990" y="5607014"/>
                </a:lnTo>
                <a:lnTo>
                  <a:pt x="1826990" y="5355012"/>
                </a:lnTo>
                <a:lnTo>
                  <a:pt x="1574988" y="5355012"/>
                </a:lnTo>
                <a:lnTo>
                  <a:pt x="1574988" y="5607014"/>
                </a:lnTo>
                <a:close/>
                <a:moveTo>
                  <a:pt x="1890012" y="5607014"/>
                </a:moveTo>
                <a:lnTo>
                  <a:pt x="2142013" y="5607014"/>
                </a:lnTo>
                <a:lnTo>
                  <a:pt x="2142013" y="5355012"/>
                </a:lnTo>
                <a:lnTo>
                  <a:pt x="1890012" y="5355012"/>
                </a:lnTo>
                <a:lnTo>
                  <a:pt x="1890012" y="5607014"/>
                </a:lnTo>
                <a:close/>
                <a:moveTo>
                  <a:pt x="2204992" y="5607014"/>
                </a:moveTo>
                <a:lnTo>
                  <a:pt x="2456994" y="5607014"/>
                </a:lnTo>
                <a:lnTo>
                  <a:pt x="2456994" y="5355012"/>
                </a:lnTo>
                <a:lnTo>
                  <a:pt x="2204992" y="5355012"/>
                </a:lnTo>
                <a:lnTo>
                  <a:pt x="2204992" y="5607014"/>
                </a:lnTo>
                <a:close/>
                <a:moveTo>
                  <a:pt x="2521982" y="5605047"/>
                </a:moveTo>
                <a:lnTo>
                  <a:pt x="2770051" y="5605047"/>
                </a:lnTo>
                <a:lnTo>
                  <a:pt x="2770051" y="5356979"/>
                </a:lnTo>
                <a:lnTo>
                  <a:pt x="2521982" y="5356979"/>
                </a:lnTo>
                <a:lnTo>
                  <a:pt x="2521982" y="5605047"/>
                </a:lnTo>
                <a:close/>
                <a:moveTo>
                  <a:pt x="2840426" y="5601584"/>
                </a:moveTo>
                <a:lnTo>
                  <a:pt x="3081568" y="5601584"/>
                </a:lnTo>
                <a:lnTo>
                  <a:pt x="3081568" y="5360442"/>
                </a:lnTo>
                <a:lnTo>
                  <a:pt x="2840426" y="5360442"/>
                </a:lnTo>
                <a:lnTo>
                  <a:pt x="2840426" y="5601584"/>
                </a:lnTo>
                <a:close/>
                <a:moveTo>
                  <a:pt x="3163830" y="5593161"/>
                </a:moveTo>
                <a:lnTo>
                  <a:pt x="3388168" y="5593161"/>
                </a:lnTo>
                <a:lnTo>
                  <a:pt x="3388168" y="5368822"/>
                </a:lnTo>
                <a:lnTo>
                  <a:pt x="3163830" y="5368822"/>
                </a:lnTo>
                <a:lnTo>
                  <a:pt x="3163830" y="5593161"/>
                </a:lnTo>
                <a:close/>
                <a:moveTo>
                  <a:pt x="3482787" y="5589227"/>
                </a:moveTo>
                <a:lnTo>
                  <a:pt x="3699215" y="5589227"/>
                </a:lnTo>
                <a:lnTo>
                  <a:pt x="3699215" y="5372799"/>
                </a:lnTo>
                <a:lnTo>
                  <a:pt x="3482787" y="5372799"/>
                </a:lnTo>
                <a:lnTo>
                  <a:pt x="3482787" y="5589227"/>
                </a:lnTo>
                <a:close/>
                <a:moveTo>
                  <a:pt x="3806190" y="5580848"/>
                </a:moveTo>
                <a:lnTo>
                  <a:pt x="4005816" y="5580848"/>
                </a:lnTo>
                <a:lnTo>
                  <a:pt x="4005816" y="5381221"/>
                </a:lnTo>
                <a:lnTo>
                  <a:pt x="3806190" y="5381221"/>
                </a:lnTo>
                <a:lnTo>
                  <a:pt x="3806190" y="5580848"/>
                </a:lnTo>
                <a:close/>
                <a:moveTo>
                  <a:pt x="4126130" y="5575888"/>
                </a:moveTo>
                <a:lnTo>
                  <a:pt x="4315880" y="5575888"/>
                </a:lnTo>
                <a:lnTo>
                  <a:pt x="4315880" y="5386138"/>
                </a:lnTo>
                <a:lnTo>
                  <a:pt x="4126130" y="5386138"/>
                </a:lnTo>
                <a:lnTo>
                  <a:pt x="4126130" y="5575888"/>
                </a:lnTo>
                <a:close/>
                <a:moveTo>
                  <a:pt x="4766994" y="5565028"/>
                </a:moveTo>
                <a:lnTo>
                  <a:pt x="4934981" y="5565028"/>
                </a:lnTo>
                <a:lnTo>
                  <a:pt x="4934981" y="5397041"/>
                </a:lnTo>
                <a:lnTo>
                  <a:pt x="4766994" y="5397041"/>
                </a:lnTo>
                <a:lnTo>
                  <a:pt x="4766994" y="5565028"/>
                </a:lnTo>
                <a:close/>
                <a:moveTo>
                  <a:pt x="5408884" y="5553142"/>
                </a:moveTo>
                <a:lnTo>
                  <a:pt x="5553184" y="5553142"/>
                </a:lnTo>
                <a:lnTo>
                  <a:pt x="5553184" y="5408842"/>
                </a:lnTo>
                <a:lnTo>
                  <a:pt x="5408884" y="5408842"/>
                </a:lnTo>
                <a:lnTo>
                  <a:pt x="5408884" y="5553142"/>
                </a:lnTo>
                <a:close/>
                <a:moveTo>
                  <a:pt x="6044318" y="5547712"/>
                </a:moveTo>
                <a:lnTo>
                  <a:pt x="6177716" y="5547712"/>
                </a:lnTo>
                <a:lnTo>
                  <a:pt x="6177716" y="5414314"/>
                </a:lnTo>
                <a:lnTo>
                  <a:pt x="6044318" y="5414314"/>
                </a:lnTo>
                <a:lnTo>
                  <a:pt x="6044318" y="5547712"/>
                </a:lnTo>
                <a:close/>
                <a:moveTo>
                  <a:pt x="6678768" y="5543265"/>
                </a:moveTo>
                <a:lnTo>
                  <a:pt x="6803273" y="5543265"/>
                </a:lnTo>
                <a:lnTo>
                  <a:pt x="6803273" y="5418761"/>
                </a:lnTo>
                <a:lnTo>
                  <a:pt x="6678768" y="5418761"/>
                </a:lnTo>
                <a:lnTo>
                  <a:pt x="6678768" y="5543265"/>
                </a:lnTo>
                <a:close/>
                <a:moveTo>
                  <a:pt x="7312706" y="5539332"/>
                </a:moveTo>
                <a:lnTo>
                  <a:pt x="7429300" y="5539332"/>
                </a:lnTo>
                <a:lnTo>
                  <a:pt x="7429300" y="5422737"/>
                </a:lnTo>
                <a:lnTo>
                  <a:pt x="7312706" y="5422737"/>
                </a:lnTo>
                <a:lnTo>
                  <a:pt x="7312706" y="5539332"/>
                </a:lnTo>
                <a:close/>
                <a:moveTo>
                  <a:pt x="7946173" y="5535869"/>
                </a:moveTo>
                <a:lnTo>
                  <a:pt x="8055884" y="5535869"/>
                </a:lnTo>
                <a:lnTo>
                  <a:pt x="8055884" y="5426158"/>
                </a:lnTo>
                <a:lnTo>
                  <a:pt x="7946173" y="5426158"/>
                </a:lnTo>
                <a:lnTo>
                  <a:pt x="7946173" y="5535869"/>
                </a:lnTo>
                <a:close/>
                <a:moveTo>
                  <a:pt x="0" y="5922037"/>
                </a:moveTo>
                <a:lnTo>
                  <a:pt x="252002" y="5922037"/>
                </a:lnTo>
                <a:lnTo>
                  <a:pt x="252002" y="5670036"/>
                </a:lnTo>
                <a:lnTo>
                  <a:pt x="0" y="5670036"/>
                </a:lnTo>
                <a:lnTo>
                  <a:pt x="0" y="5922037"/>
                </a:lnTo>
                <a:close/>
                <a:moveTo>
                  <a:pt x="315023" y="5922037"/>
                </a:moveTo>
                <a:lnTo>
                  <a:pt x="567025" y="5922037"/>
                </a:lnTo>
                <a:lnTo>
                  <a:pt x="567025" y="5670036"/>
                </a:lnTo>
                <a:lnTo>
                  <a:pt x="315023" y="5670036"/>
                </a:lnTo>
                <a:lnTo>
                  <a:pt x="315023" y="5922037"/>
                </a:lnTo>
                <a:close/>
                <a:moveTo>
                  <a:pt x="630004" y="5922037"/>
                </a:moveTo>
                <a:lnTo>
                  <a:pt x="882005" y="5922037"/>
                </a:lnTo>
                <a:lnTo>
                  <a:pt x="882005" y="5670036"/>
                </a:lnTo>
                <a:lnTo>
                  <a:pt x="630004" y="5670036"/>
                </a:lnTo>
                <a:lnTo>
                  <a:pt x="630004" y="5922037"/>
                </a:lnTo>
                <a:close/>
                <a:moveTo>
                  <a:pt x="944985" y="5922037"/>
                </a:moveTo>
                <a:lnTo>
                  <a:pt x="1196986" y="5922037"/>
                </a:lnTo>
                <a:lnTo>
                  <a:pt x="1196986" y="5670036"/>
                </a:lnTo>
                <a:lnTo>
                  <a:pt x="944985" y="5670036"/>
                </a:lnTo>
                <a:lnTo>
                  <a:pt x="944985" y="5922037"/>
                </a:lnTo>
                <a:close/>
                <a:moveTo>
                  <a:pt x="1260008" y="5922037"/>
                </a:moveTo>
                <a:lnTo>
                  <a:pt x="1512009" y="5922037"/>
                </a:lnTo>
                <a:lnTo>
                  <a:pt x="1512009" y="5670036"/>
                </a:lnTo>
                <a:lnTo>
                  <a:pt x="1260008" y="5670036"/>
                </a:lnTo>
                <a:lnTo>
                  <a:pt x="1260008" y="5922037"/>
                </a:lnTo>
                <a:close/>
                <a:moveTo>
                  <a:pt x="1574988" y="5922037"/>
                </a:moveTo>
                <a:lnTo>
                  <a:pt x="1826990" y="5922037"/>
                </a:lnTo>
                <a:lnTo>
                  <a:pt x="1826990" y="5670036"/>
                </a:lnTo>
                <a:lnTo>
                  <a:pt x="1574988" y="5670036"/>
                </a:lnTo>
                <a:lnTo>
                  <a:pt x="1574988" y="5922037"/>
                </a:lnTo>
                <a:close/>
                <a:moveTo>
                  <a:pt x="1890012" y="5922037"/>
                </a:moveTo>
                <a:lnTo>
                  <a:pt x="2142013" y="5922037"/>
                </a:lnTo>
                <a:lnTo>
                  <a:pt x="2142013" y="5670036"/>
                </a:lnTo>
                <a:lnTo>
                  <a:pt x="1890012" y="5670036"/>
                </a:lnTo>
                <a:lnTo>
                  <a:pt x="1890012" y="5922037"/>
                </a:lnTo>
                <a:close/>
                <a:moveTo>
                  <a:pt x="2204992" y="5922037"/>
                </a:moveTo>
                <a:lnTo>
                  <a:pt x="2456994" y="5922037"/>
                </a:lnTo>
                <a:lnTo>
                  <a:pt x="2456994" y="5670036"/>
                </a:lnTo>
                <a:lnTo>
                  <a:pt x="2204992" y="5670036"/>
                </a:lnTo>
                <a:lnTo>
                  <a:pt x="2204992" y="5922037"/>
                </a:lnTo>
                <a:close/>
                <a:moveTo>
                  <a:pt x="2524933" y="5917078"/>
                </a:moveTo>
                <a:lnTo>
                  <a:pt x="2767058" y="5917078"/>
                </a:lnTo>
                <a:lnTo>
                  <a:pt x="2767058" y="5674953"/>
                </a:lnTo>
                <a:lnTo>
                  <a:pt x="2524933" y="5674953"/>
                </a:lnTo>
                <a:lnTo>
                  <a:pt x="2524933" y="5917078"/>
                </a:lnTo>
                <a:close/>
                <a:moveTo>
                  <a:pt x="2843419" y="5913614"/>
                </a:moveTo>
                <a:lnTo>
                  <a:pt x="3078618" y="5913614"/>
                </a:lnTo>
                <a:lnTo>
                  <a:pt x="3078618" y="5678416"/>
                </a:lnTo>
                <a:lnTo>
                  <a:pt x="2843419" y="5678416"/>
                </a:lnTo>
                <a:lnTo>
                  <a:pt x="2843419" y="5913614"/>
                </a:lnTo>
                <a:close/>
                <a:moveTo>
                  <a:pt x="3166823" y="5905234"/>
                </a:moveTo>
                <a:lnTo>
                  <a:pt x="3385218" y="5905234"/>
                </a:lnTo>
                <a:lnTo>
                  <a:pt x="3385218" y="5686838"/>
                </a:lnTo>
                <a:lnTo>
                  <a:pt x="3166823" y="5686838"/>
                </a:lnTo>
                <a:lnTo>
                  <a:pt x="3166823" y="5905234"/>
                </a:lnTo>
                <a:close/>
                <a:moveTo>
                  <a:pt x="3486250" y="5900788"/>
                </a:moveTo>
                <a:lnTo>
                  <a:pt x="3695752" y="5900788"/>
                </a:lnTo>
                <a:lnTo>
                  <a:pt x="3695752" y="5691285"/>
                </a:lnTo>
                <a:lnTo>
                  <a:pt x="3486250" y="5691285"/>
                </a:lnTo>
                <a:lnTo>
                  <a:pt x="3486250" y="5900788"/>
                </a:lnTo>
                <a:close/>
                <a:moveTo>
                  <a:pt x="3810166" y="5891895"/>
                </a:moveTo>
                <a:lnTo>
                  <a:pt x="4001882" y="5891895"/>
                </a:lnTo>
                <a:lnTo>
                  <a:pt x="4001882" y="5700178"/>
                </a:lnTo>
                <a:lnTo>
                  <a:pt x="3810166" y="5700178"/>
                </a:lnTo>
                <a:lnTo>
                  <a:pt x="3810166" y="5891895"/>
                </a:lnTo>
                <a:close/>
                <a:moveTo>
                  <a:pt x="4129593" y="5887448"/>
                </a:moveTo>
                <a:lnTo>
                  <a:pt x="4312416" y="5887448"/>
                </a:lnTo>
                <a:lnTo>
                  <a:pt x="4312416" y="5704625"/>
                </a:lnTo>
                <a:lnTo>
                  <a:pt x="4129593" y="5704625"/>
                </a:lnTo>
                <a:lnTo>
                  <a:pt x="4129593" y="5887448"/>
                </a:lnTo>
                <a:close/>
                <a:moveTo>
                  <a:pt x="4451030" y="5880992"/>
                </a:moveTo>
                <a:lnTo>
                  <a:pt x="4621027" y="5880992"/>
                </a:lnTo>
                <a:lnTo>
                  <a:pt x="4621027" y="5710995"/>
                </a:lnTo>
                <a:lnTo>
                  <a:pt x="4451030" y="5710995"/>
                </a:lnTo>
                <a:lnTo>
                  <a:pt x="4451030" y="5880992"/>
                </a:lnTo>
                <a:close/>
                <a:moveTo>
                  <a:pt x="4769004" y="5878042"/>
                </a:moveTo>
                <a:lnTo>
                  <a:pt x="4933057" y="5878042"/>
                </a:lnTo>
                <a:lnTo>
                  <a:pt x="4933057" y="5713989"/>
                </a:lnTo>
                <a:lnTo>
                  <a:pt x="4769004" y="5713989"/>
                </a:lnTo>
                <a:lnTo>
                  <a:pt x="4769004" y="5878042"/>
                </a:lnTo>
                <a:close/>
                <a:moveTo>
                  <a:pt x="5090910" y="5871115"/>
                </a:moveTo>
                <a:lnTo>
                  <a:pt x="5241111" y="5871115"/>
                </a:lnTo>
                <a:lnTo>
                  <a:pt x="5241111" y="5720915"/>
                </a:lnTo>
                <a:lnTo>
                  <a:pt x="5090910" y="5720915"/>
                </a:lnTo>
                <a:lnTo>
                  <a:pt x="5090910" y="5871115"/>
                </a:lnTo>
                <a:close/>
                <a:moveTo>
                  <a:pt x="5727328" y="5864702"/>
                </a:moveTo>
                <a:lnTo>
                  <a:pt x="5864702" y="5864702"/>
                </a:lnTo>
                <a:lnTo>
                  <a:pt x="5864702" y="5727328"/>
                </a:lnTo>
                <a:lnTo>
                  <a:pt x="5727328" y="5727328"/>
                </a:lnTo>
                <a:lnTo>
                  <a:pt x="5727328" y="5864702"/>
                </a:lnTo>
                <a:close/>
                <a:moveTo>
                  <a:pt x="6362762" y="5859272"/>
                </a:moveTo>
                <a:lnTo>
                  <a:pt x="6489276" y="5859272"/>
                </a:lnTo>
                <a:lnTo>
                  <a:pt x="6489276" y="5732758"/>
                </a:lnTo>
                <a:lnTo>
                  <a:pt x="6362762" y="5732758"/>
                </a:lnTo>
                <a:lnTo>
                  <a:pt x="6362762" y="5859272"/>
                </a:lnTo>
                <a:close/>
                <a:moveTo>
                  <a:pt x="6995758" y="5856322"/>
                </a:moveTo>
                <a:lnTo>
                  <a:pt x="7116330" y="5856322"/>
                </a:lnTo>
                <a:lnTo>
                  <a:pt x="7116330" y="5735751"/>
                </a:lnTo>
                <a:lnTo>
                  <a:pt x="6995758" y="5735751"/>
                </a:lnTo>
                <a:lnTo>
                  <a:pt x="6995758" y="5856322"/>
                </a:lnTo>
                <a:close/>
                <a:moveTo>
                  <a:pt x="7628713" y="5853329"/>
                </a:moveTo>
                <a:lnTo>
                  <a:pt x="7743340" y="5853329"/>
                </a:lnTo>
                <a:lnTo>
                  <a:pt x="7743340" y="5738701"/>
                </a:lnTo>
                <a:lnTo>
                  <a:pt x="7628713" y="5738701"/>
                </a:lnTo>
                <a:lnTo>
                  <a:pt x="7628713" y="5853329"/>
                </a:lnTo>
                <a:close/>
                <a:moveTo>
                  <a:pt x="8264617" y="5847386"/>
                </a:moveTo>
                <a:lnTo>
                  <a:pt x="8367401" y="5847386"/>
                </a:lnTo>
                <a:lnTo>
                  <a:pt x="8367401" y="5744601"/>
                </a:lnTo>
                <a:lnTo>
                  <a:pt x="8264617" y="5744601"/>
                </a:lnTo>
                <a:lnTo>
                  <a:pt x="8264617" y="5847386"/>
                </a:lnTo>
                <a:close/>
                <a:moveTo>
                  <a:pt x="8911936" y="5830112"/>
                </a:moveTo>
                <a:lnTo>
                  <a:pt x="8980132" y="5830112"/>
                </a:lnTo>
                <a:lnTo>
                  <a:pt x="8980132" y="5761917"/>
                </a:lnTo>
                <a:lnTo>
                  <a:pt x="8911936" y="5761917"/>
                </a:lnTo>
                <a:lnTo>
                  <a:pt x="8911936" y="5830112"/>
                </a:lnTo>
                <a:close/>
                <a:moveTo>
                  <a:pt x="4447" y="6232571"/>
                </a:moveTo>
                <a:lnTo>
                  <a:pt x="247555" y="6232571"/>
                </a:lnTo>
                <a:lnTo>
                  <a:pt x="247555" y="5989463"/>
                </a:lnTo>
                <a:lnTo>
                  <a:pt x="4447" y="5989463"/>
                </a:lnTo>
                <a:lnTo>
                  <a:pt x="4447" y="6232571"/>
                </a:lnTo>
                <a:close/>
                <a:moveTo>
                  <a:pt x="315494" y="6236505"/>
                </a:moveTo>
                <a:lnTo>
                  <a:pt x="566512" y="6236505"/>
                </a:lnTo>
                <a:lnTo>
                  <a:pt x="566512" y="5985487"/>
                </a:lnTo>
                <a:lnTo>
                  <a:pt x="315494" y="5985487"/>
                </a:lnTo>
                <a:lnTo>
                  <a:pt x="315494" y="6236505"/>
                </a:lnTo>
                <a:close/>
                <a:moveTo>
                  <a:pt x="630004" y="6237018"/>
                </a:moveTo>
                <a:lnTo>
                  <a:pt x="882005" y="6237018"/>
                </a:lnTo>
                <a:lnTo>
                  <a:pt x="882005" y="5985016"/>
                </a:lnTo>
                <a:lnTo>
                  <a:pt x="630004" y="5985016"/>
                </a:lnTo>
                <a:lnTo>
                  <a:pt x="630004" y="6237018"/>
                </a:lnTo>
                <a:close/>
                <a:moveTo>
                  <a:pt x="944985" y="6237018"/>
                </a:moveTo>
                <a:lnTo>
                  <a:pt x="1196986" y="6237018"/>
                </a:lnTo>
                <a:lnTo>
                  <a:pt x="1196986" y="5985016"/>
                </a:lnTo>
                <a:lnTo>
                  <a:pt x="944985" y="5985016"/>
                </a:lnTo>
                <a:lnTo>
                  <a:pt x="944985" y="6237018"/>
                </a:lnTo>
                <a:close/>
                <a:moveTo>
                  <a:pt x="1260008" y="6237018"/>
                </a:moveTo>
                <a:lnTo>
                  <a:pt x="1512009" y="6237018"/>
                </a:lnTo>
                <a:lnTo>
                  <a:pt x="1512009" y="5985016"/>
                </a:lnTo>
                <a:lnTo>
                  <a:pt x="1260008" y="5985016"/>
                </a:lnTo>
                <a:lnTo>
                  <a:pt x="1260008" y="6237018"/>
                </a:lnTo>
                <a:close/>
                <a:moveTo>
                  <a:pt x="1574988" y="6237018"/>
                </a:moveTo>
                <a:lnTo>
                  <a:pt x="1826990" y="6237018"/>
                </a:lnTo>
                <a:lnTo>
                  <a:pt x="1826990" y="5985016"/>
                </a:lnTo>
                <a:lnTo>
                  <a:pt x="1574988" y="5985016"/>
                </a:lnTo>
                <a:lnTo>
                  <a:pt x="1574988" y="6237018"/>
                </a:lnTo>
                <a:close/>
                <a:moveTo>
                  <a:pt x="1891508" y="6235521"/>
                </a:moveTo>
                <a:lnTo>
                  <a:pt x="2140560" y="6235521"/>
                </a:lnTo>
                <a:lnTo>
                  <a:pt x="2140560" y="5986470"/>
                </a:lnTo>
                <a:lnTo>
                  <a:pt x="1891508" y="5986470"/>
                </a:lnTo>
                <a:lnTo>
                  <a:pt x="1891508" y="6235521"/>
                </a:lnTo>
                <a:close/>
                <a:moveTo>
                  <a:pt x="2211448" y="6230604"/>
                </a:moveTo>
                <a:lnTo>
                  <a:pt x="2450623" y="6230604"/>
                </a:lnTo>
                <a:lnTo>
                  <a:pt x="2450623" y="5991429"/>
                </a:lnTo>
                <a:lnTo>
                  <a:pt x="2211448" y="5991429"/>
                </a:lnTo>
                <a:lnTo>
                  <a:pt x="2211448" y="6230604"/>
                </a:lnTo>
                <a:close/>
                <a:moveTo>
                  <a:pt x="2532843" y="6224191"/>
                </a:moveTo>
                <a:lnTo>
                  <a:pt x="2759148" y="6224191"/>
                </a:lnTo>
                <a:lnTo>
                  <a:pt x="2759148" y="5997885"/>
                </a:lnTo>
                <a:lnTo>
                  <a:pt x="2532843" y="5997885"/>
                </a:lnTo>
                <a:lnTo>
                  <a:pt x="2532843" y="6224191"/>
                </a:lnTo>
                <a:close/>
                <a:moveTo>
                  <a:pt x="2851799" y="6220215"/>
                </a:moveTo>
                <a:lnTo>
                  <a:pt x="3070195" y="6220215"/>
                </a:lnTo>
                <a:lnTo>
                  <a:pt x="3070195" y="6001819"/>
                </a:lnTo>
                <a:lnTo>
                  <a:pt x="2851799" y="6001819"/>
                </a:lnTo>
                <a:lnTo>
                  <a:pt x="2851799" y="6220215"/>
                </a:lnTo>
                <a:close/>
                <a:moveTo>
                  <a:pt x="3174219" y="6212818"/>
                </a:moveTo>
                <a:lnTo>
                  <a:pt x="3377779" y="6212818"/>
                </a:lnTo>
                <a:lnTo>
                  <a:pt x="3377779" y="6009259"/>
                </a:lnTo>
                <a:lnTo>
                  <a:pt x="3174219" y="6009259"/>
                </a:lnTo>
                <a:lnTo>
                  <a:pt x="3174219" y="6212818"/>
                </a:lnTo>
                <a:close/>
                <a:moveTo>
                  <a:pt x="3493176" y="6208842"/>
                </a:moveTo>
                <a:lnTo>
                  <a:pt x="3688869" y="6208842"/>
                </a:lnTo>
                <a:lnTo>
                  <a:pt x="3688869" y="6013149"/>
                </a:lnTo>
                <a:lnTo>
                  <a:pt x="3493176" y="6013149"/>
                </a:lnTo>
                <a:lnTo>
                  <a:pt x="3493176" y="6208842"/>
                </a:lnTo>
                <a:close/>
                <a:moveTo>
                  <a:pt x="4134553" y="6197469"/>
                </a:moveTo>
                <a:lnTo>
                  <a:pt x="4307499" y="6197469"/>
                </a:lnTo>
                <a:lnTo>
                  <a:pt x="4307499" y="6024523"/>
                </a:lnTo>
                <a:lnTo>
                  <a:pt x="4134553" y="6024523"/>
                </a:lnTo>
                <a:lnTo>
                  <a:pt x="4134553" y="6197469"/>
                </a:lnTo>
                <a:close/>
                <a:moveTo>
                  <a:pt x="4773921" y="6188105"/>
                </a:moveTo>
                <a:lnTo>
                  <a:pt x="4928097" y="6188105"/>
                </a:lnTo>
                <a:lnTo>
                  <a:pt x="4928097" y="6033929"/>
                </a:lnTo>
                <a:lnTo>
                  <a:pt x="4773921" y="6033929"/>
                </a:lnTo>
                <a:lnTo>
                  <a:pt x="4773921" y="6188105"/>
                </a:lnTo>
                <a:close/>
                <a:moveTo>
                  <a:pt x="5411834" y="6180195"/>
                </a:moveTo>
                <a:lnTo>
                  <a:pt x="5550191" y="6180195"/>
                </a:lnTo>
                <a:lnTo>
                  <a:pt x="5550191" y="6041838"/>
                </a:lnTo>
                <a:lnTo>
                  <a:pt x="5411834" y="6041838"/>
                </a:lnTo>
                <a:lnTo>
                  <a:pt x="5411834" y="6180195"/>
                </a:lnTo>
                <a:close/>
                <a:moveTo>
                  <a:pt x="6046798" y="6175236"/>
                </a:moveTo>
                <a:lnTo>
                  <a:pt x="6175278" y="6175236"/>
                </a:lnTo>
                <a:lnTo>
                  <a:pt x="6175278" y="6046755"/>
                </a:lnTo>
                <a:lnTo>
                  <a:pt x="6046798" y="6046755"/>
                </a:lnTo>
                <a:lnTo>
                  <a:pt x="6046798" y="6175236"/>
                </a:lnTo>
                <a:close/>
                <a:moveTo>
                  <a:pt x="6680265" y="6171815"/>
                </a:moveTo>
                <a:lnTo>
                  <a:pt x="6801819" y="6171815"/>
                </a:lnTo>
                <a:lnTo>
                  <a:pt x="6801819" y="6050261"/>
                </a:lnTo>
                <a:lnTo>
                  <a:pt x="6680265" y="6050261"/>
                </a:lnTo>
                <a:lnTo>
                  <a:pt x="6680265" y="6171815"/>
                </a:lnTo>
                <a:close/>
                <a:moveTo>
                  <a:pt x="7313219" y="6168823"/>
                </a:moveTo>
                <a:lnTo>
                  <a:pt x="7428830" y="6168823"/>
                </a:lnTo>
                <a:lnTo>
                  <a:pt x="7428830" y="6053211"/>
                </a:lnTo>
                <a:lnTo>
                  <a:pt x="7313219" y="6053211"/>
                </a:lnTo>
                <a:lnTo>
                  <a:pt x="7313219" y="6168823"/>
                </a:lnTo>
                <a:close/>
                <a:moveTo>
                  <a:pt x="7948140" y="6163906"/>
                </a:moveTo>
                <a:lnTo>
                  <a:pt x="8053874" y="6163906"/>
                </a:lnTo>
                <a:lnTo>
                  <a:pt x="8053874" y="6058171"/>
                </a:lnTo>
                <a:lnTo>
                  <a:pt x="7948140" y="6058171"/>
                </a:lnTo>
                <a:lnTo>
                  <a:pt x="7948140" y="6163906"/>
                </a:lnTo>
                <a:close/>
                <a:moveTo>
                  <a:pt x="10390" y="6541652"/>
                </a:moveTo>
                <a:lnTo>
                  <a:pt x="241655" y="6541652"/>
                </a:lnTo>
                <a:lnTo>
                  <a:pt x="241655" y="6310387"/>
                </a:lnTo>
                <a:lnTo>
                  <a:pt x="10390" y="6310387"/>
                </a:lnTo>
                <a:lnTo>
                  <a:pt x="10390" y="6541652"/>
                </a:lnTo>
                <a:close/>
                <a:moveTo>
                  <a:pt x="319940" y="6547082"/>
                </a:moveTo>
                <a:lnTo>
                  <a:pt x="562065" y="6547082"/>
                </a:lnTo>
                <a:lnTo>
                  <a:pt x="562065" y="6304957"/>
                </a:lnTo>
                <a:lnTo>
                  <a:pt x="319940" y="6304957"/>
                </a:lnTo>
                <a:lnTo>
                  <a:pt x="319940" y="6547082"/>
                </a:lnTo>
                <a:close/>
                <a:moveTo>
                  <a:pt x="633467" y="6548578"/>
                </a:moveTo>
                <a:lnTo>
                  <a:pt x="878542" y="6548578"/>
                </a:lnTo>
                <a:lnTo>
                  <a:pt x="878542" y="6303503"/>
                </a:lnTo>
                <a:lnTo>
                  <a:pt x="633467" y="6303503"/>
                </a:lnTo>
                <a:lnTo>
                  <a:pt x="633467" y="6548578"/>
                </a:lnTo>
                <a:close/>
                <a:moveTo>
                  <a:pt x="946994" y="6550031"/>
                </a:moveTo>
                <a:lnTo>
                  <a:pt x="1195062" y="6550031"/>
                </a:lnTo>
                <a:lnTo>
                  <a:pt x="1195062" y="6301963"/>
                </a:lnTo>
                <a:lnTo>
                  <a:pt x="946994" y="6301963"/>
                </a:lnTo>
                <a:lnTo>
                  <a:pt x="946994" y="6550031"/>
                </a:lnTo>
                <a:close/>
                <a:moveTo>
                  <a:pt x="1261975" y="6550031"/>
                </a:moveTo>
                <a:lnTo>
                  <a:pt x="1510043" y="6550031"/>
                </a:lnTo>
                <a:lnTo>
                  <a:pt x="1510043" y="6301963"/>
                </a:lnTo>
                <a:lnTo>
                  <a:pt x="1261975" y="6301963"/>
                </a:lnTo>
                <a:lnTo>
                  <a:pt x="1261975" y="6550031"/>
                </a:lnTo>
                <a:close/>
                <a:moveTo>
                  <a:pt x="1578452" y="6548578"/>
                </a:moveTo>
                <a:lnTo>
                  <a:pt x="1823527" y="6548578"/>
                </a:lnTo>
                <a:lnTo>
                  <a:pt x="1823527" y="6303503"/>
                </a:lnTo>
                <a:lnTo>
                  <a:pt x="1578452" y="6303503"/>
                </a:lnTo>
                <a:lnTo>
                  <a:pt x="1578452" y="6548578"/>
                </a:lnTo>
                <a:close/>
                <a:moveTo>
                  <a:pt x="1895442" y="6546569"/>
                </a:moveTo>
                <a:lnTo>
                  <a:pt x="2136583" y="6546569"/>
                </a:lnTo>
                <a:lnTo>
                  <a:pt x="2136583" y="6305427"/>
                </a:lnTo>
                <a:lnTo>
                  <a:pt x="1895442" y="6305427"/>
                </a:lnTo>
                <a:lnTo>
                  <a:pt x="1895442" y="6546569"/>
                </a:lnTo>
                <a:close/>
                <a:moveTo>
                  <a:pt x="2215895" y="6541138"/>
                </a:moveTo>
                <a:lnTo>
                  <a:pt x="2446134" y="6541138"/>
                </a:lnTo>
                <a:lnTo>
                  <a:pt x="2446134" y="6310900"/>
                </a:lnTo>
                <a:lnTo>
                  <a:pt x="2215895" y="6310900"/>
                </a:lnTo>
                <a:lnTo>
                  <a:pt x="2215895" y="6541138"/>
                </a:lnTo>
                <a:close/>
                <a:moveTo>
                  <a:pt x="2536819" y="6535238"/>
                </a:moveTo>
                <a:lnTo>
                  <a:pt x="2755214" y="6535238"/>
                </a:lnTo>
                <a:lnTo>
                  <a:pt x="2755214" y="6316843"/>
                </a:lnTo>
                <a:lnTo>
                  <a:pt x="2536819" y="6316843"/>
                </a:lnTo>
                <a:lnTo>
                  <a:pt x="2536819" y="6535238"/>
                </a:lnTo>
                <a:close/>
                <a:moveTo>
                  <a:pt x="2855262" y="6531775"/>
                </a:moveTo>
                <a:lnTo>
                  <a:pt x="3066732" y="6531775"/>
                </a:lnTo>
                <a:lnTo>
                  <a:pt x="3066732" y="6320306"/>
                </a:lnTo>
                <a:lnTo>
                  <a:pt x="2855262" y="6320306"/>
                </a:lnTo>
                <a:lnTo>
                  <a:pt x="2855262" y="6531775"/>
                </a:lnTo>
                <a:close/>
                <a:moveTo>
                  <a:pt x="3176699" y="6525319"/>
                </a:moveTo>
                <a:lnTo>
                  <a:pt x="3375342" y="6525319"/>
                </a:lnTo>
                <a:lnTo>
                  <a:pt x="3375342" y="6326676"/>
                </a:lnTo>
                <a:lnTo>
                  <a:pt x="3176699" y="6326676"/>
                </a:lnTo>
                <a:lnTo>
                  <a:pt x="3176699" y="6525319"/>
                </a:lnTo>
                <a:close/>
                <a:moveTo>
                  <a:pt x="3496126" y="6520872"/>
                </a:moveTo>
                <a:lnTo>
                  <a:pt x="3685876" y="6520872"/>
                </a:lnTo>
                <a:lnTo>
                  <a:pt x="3685876" y="6331123"/>
                </a:lnTo>
                <a:lnTo>
                  <a:pt x="3496126" y="6331123"/>
                </a:lnTo>
                <a:lnTo>
                  <a:pt x="3496126" y="6520872"/>
                </a:lnTo>
                <a:close/>
                <a:moveTo>
                  <a:pt x="3817093" y="6514972"/>
                </a:moveTo>
                <a:lnTo>
                  <a:pt x="3994956" y="6514972"/>
                </a:lnTo>
                <a:lnTo>
                  <a:pt x="3994956" y="6337109"/>
                </a:lnTo>
                <a:lnTo>
                  <a:pt x="3817093" y="6337109"/>
                </a:lnTo>
                <a:lnTo>
                  <a:pt x="3817093" y="6514972"/>
                </a:lnTo>
                <a:close/>
                <a:moveTo>
                  <a:pt x="4135536" y="6511509"/>
                </a:moveTo>
                <a:lnTo>
                  <a:pt x="4306516" y="6511509"/>
                </a:lnTo>
                <a:lnTo>
                  <a:pt x="4306516" y="6340529"/>
                </a:lnTo>
                <a:lnTo>
                  <a:pt x="4135536" y="6340529"/>
                </a:lnTo>
                <a:lnTo>
                  <a:pt x="4135536" y="6511509"/>
                </a:lnTo>
                <a:close/>
                <a:moveTo>
                  <a:pt x="4456460" y="6505566"/>
                </a:moveTo>
                <a:lnTo>
                  <a:pt x="4615554" y="6505566"/>
                </a:lnTo>
                <a:lnTo>
                  <a:pt x="4615554" y="6346472"/>
                </a:lnTo>
                <a:lnTo>
                  <a:pt x="4456460" y="6346472"/>
                </a:lnTo>
                <a:lnTo>
                  <a:pt x="4456460" y="6505566"/>
                </a:lnTo>
                <a:close/>
                <a:moveTo>
                  <a:pt x="5093391" y="6498639"/>
                </a:moveTo>
                <a:lnTo>
                  <a:pt x="5238674" y="6498639"/>
                </a:lnTo>
                <a:lnTo>
                  <a:pt x="5238674" y="6353356"/>
                </a:lnTo>
                <a:lnTo>
                  <a:pt x="5093391" y="6353356"/>
                </a:lnTo>
                <a:lnTo>
                  <a:pt x="5093391" y="6498639"/>
                </a:lnTo>
                <a:close/>
                <a:moveTo>
                  <a:pt x="5727841" y="6494193"/>
                </a:moveTo>
                <a:lnTo>
                  <a:pt x="5864231" y="6494193"/>
                </a:lnTo>
                <a:lnTo>
                  <a:pt x="5864231" y="6357802"/>
                </a:lnTo>
                <a:lnTo>
                  <a:pt x="5727841" y="6357802"/>
                </a:lnTo>
                <a:lnTo>
                  <a:pt x="5727841" y="6494193"/>
                </a:lnTo>
                <a:close/>
                <a:moveTo>
                  <a:pt x="6361778" y="6490259"/>
                </a:moveTo>
                <a:lnTo>
                  <a:pt x="6490259" y="6490259"/>
                </a:lnTo>
                <a:lnTo>
                  <a:pt x="6490259" y="6361778"/>
                </a:lnTo>
                <a:lnTo>
                  <a:pt x="6361778" y="6361778"/>
                </a:lnTo>
                <a:lnTo>
                  <a:pt x="6361778" y="6490259"/>
                </a:lnTo>
                <a:close/>
                <a:moveTo>
                  <a:pt x="6995758" y="6486283"/>
                </a:moveTo>
                <a:lnTo>
                  <a:pt x="7116330" y="6486283"/>
                </a:lnTo>
                <a:lnTo>
                  <a:pt x="7116330" y="6365712"/>
                </a:lnTo>
                <a:lnTo>
                  <a:pt x="6995758" y="6365712"/>
                </a:lnTo>
                <a:lnTo>
                  <a:pt x="6995758" y="6486283"/>
                </a:lnTo>
                <a:close/>
                <a:moveTo>
                  <a:pt x="7629183" y="6482863"/>
                </a:moveTo>
                <a:lnTo>
                  <a:pt x="7742827" y="6482863"/>
                </a:lnTo>
                <a:lnTo>
                  <a:pt x="7742827" y="6369218"/>
                </a:lnTo>
                <a:lnTo>
                  <a:pt x="7629183" y="6369218"/>
                </a:lnTo>
                <a:lnTo>
                  <a:pt x="7629183" y="6482863"/>
                </a:lnTo>
                <a:close/>
                <a:moveTo>
                  <a:pt x="8267609" y="6474440"/>
                </a:moveTo>
                <a:lnTo>
                  <a:pt x="8364451" y="6474440"/>
                </a:lnTo>
                <a:lnTo>
                  <a:pt x="8364451" y="6377598"/>
                </a:lnTo>
                <a:lnTo>
                  <a:pt x="8267609" y="6377598"/>
                </a:lnTo>
                <a:lnTo>
                  <a:pt x="8267609" y="6474440"/>
                </a:lnTo>
                <a:close/>
                <a:moveTo>
                  <a:pt x="8915399" y="6456653"/>
                </a:moveTo>
                <a:lnTo>
                  <a:pt x="8976669" y="6456653"/>
                </a:lnTo>
                <a:lnTo>
                  <a:pt x="8976669" y="6395385"/>
                </a:lnTo>
                <a:lnTo>
                  <a:pt x="8915399" y="6395385"/>
                </a:lnTo>
                <a:lnTo>
                  <a:pt x="8915399" y="6456653"/>
                </a:lnTo>
                <a:close/>
                <a:moveTo>
                  <a:pt x="21763" y="6845259"/>
                </a:moveTo>
                <a:lnTo>
                  <a:pt x="230282" y="6845259"/>
                </a:lnTo>
                <a:lnTo>
                  <a:pt x="230282" y="6636740"/>
                </a:lnTo>
                <a:lnTo>
                  <a:pt x="21763" y="6636740"/>
                </a:lnTo>
                <a:lnTo>
                  <a:pt x="21763" y="6845259"/>
                </a:lnTo>
                <a:close/>
                <a:moveTo>
                  <a:pt x="330800" y="6851202"/>
                </a:moveTo>
                <a:lnTo>
                  <a:pt x="551163" y="6851202"/>
                </a:lnTo>
                <a:lnTo>
                  <a:pt x="551163" y="6630840"/>
                </a:lnTo>
                <a:lnTo>
                  <a:pt x="330800" y="6630840"/>
                </a:lnTo>
                <a:lnTo>
                  <a:pt x="330800" y="6851202"/>
                </a:lnTo>
                <a:close/>
                <a:moveTo>
                  <a:pt x="643344" y="6853682"/>
                </a:moveTo>
                <a:lnTo>
                  <a:pt x="868666" y="6853682"/>
                </a:lnTo>
                <a:lnTo>
                  <a:pt x="868666" y="6628360"/>
                </a:lnTo>
                <a:lnTo>
                  <a:pt x="643344" y="6628360"/>
                </a:lnTo>
                <a:lnTo>
                  <a:pt x="643344" y="6853682"/>
                </a:lnTo>
                <a:close/>
                <a:moveTo>
                  <a:pt x="956357" y="6855648"/>
                </a:moveTo>
                <a:lnTo>
                  <a:pt x="1185613" y="6855648"/>
                </a:lnTo>
                <a:lnTo>
                  <a:pt x="1185613" y="6626393"/>
                </a:lnTo>
                <a:lnTo>
                  <a:pt x="956357" y="6626393"/>
                </a:lnTo>
                <a:lnTo>
                  <a:pt x="956357" y="6855648"/>
                </a:lnTo>
                <a:close/>
                <a:moveTo>
                  <a:pt x="1270868" y="6856162"/>
                </a:moveTo>
                <a:lnTo>
                  <a:pt x="1501107" y="6856162"/>
                </a:lnTo>
                <a:lnTo>
                  <a:pt x="1501107" y="6625923"/>
                </a:lnTo>
                <a:lnTo>
                  <a:pt x="1270868" y="6625923"/>
                </a:lnTo>
                <a:lnTo>
                  <a:pt x="1270868" y="6856162"/>
                </a:lnTo>
                <a:close/>
                <a:moveTo>
                  <a:pt x="1586874" y="6855178"/>
                </a:moveTo>
                <a:lnTo>
                  <a:pt x="1815147" y="6855178"/>
                </a:lnTo>
                <a:lnTo>
                  <a:pt x="1815147" y="6626906"/>
                </a:lnTo>
                <a:lnTo>
                  <a:pt x="1586874" y="6626906"/>
                </a:lnTo>
                <a:lnTo>
                  <a:pt x="1586874" y="6855178"/>
                </a:lnTo>
                <a:close/>
                <a:moveTo>
                  <a:pt x="1903352" y="6853682"/>
                </a:moveTo>
                <a:lnTo>
                  <a:pt x="2128674" y="6853682"/>
                </a:lnTo>
                <a:lnTo>
                  <a:pt x="2128674" y="6628360"/>
                </a:lnTo>
                <a:lnTo>
                  <a:pt x="1903352" y="6628360"/>
                </a:lnTo>
                <a:lnTo>
                  <a:pt x="1903352" y="6853682"/>
                </a:lnTo>
                <a:close/>
                <a:moveTo>
                  <a:pt x="2221795" y="6850219"/>
                </a:moveTo>
                <a:lnTo>
                  <a:pt x="2440191" y="6850219"/>
                </a:lnTo>
                <a:lnTo>
                  <a:pt x="2440191" y="6631823"/>
                </a:lnTo>
                <a:lnTo>
                  <a:pt x="2221795" y="6631823"/>
                </a:lnTo>
                <a:lnTo>
                  <a:pt x="2221795" y="6850219"/>
                </a:lnTo>
                <a:close/>
                <a:moveTo>
                  <a:pt x="2541735" y="6845259"/>
                </a:moveTo>
                <a:lnTo>
                  <a:pt x="2750255" y="6845259"/>
                </a:lnTo>
                <a:lnTo>
                  <a:pt x="2750255" y="6636740"/>
                </a:lnTo>
                <a:lnTo>
                  <a:pt x="2541735" y="6636740"/>
                </a:lnTo>
                <a:lnTo>
                  <a:pt x="2541735" y="6845259"/>
                </a:lnTo>
                <a:close/>
                <a:moveTo>
                  <a:pt x="2859239" y="6842822"/>
                </a:moveTo>
                <a:lnTo>
                  <a:pt x="3062798" y="6842822"/>
                </a:lnTo>
                <a:lnTo>
                  <a:pt x="3062798" y="6639262"/>
                </a:lnTo>
                <a:lnTo>
                  <a:pt x="2859239" y="6639262"/>
                </a:lnTo>
                <a:lnTo>
                  <a:pt x="2859239" y="6842822"/>
                </a:lnTo>
                <a:close/>
                <a:moveTo>
                  <a:pt x="3179649" y="6837392"/>
                </a:moveTo>
                <a:lnTo>
                  <a:pt x="3372349" y="6837392"/>
                </a:lnTo>
                <a:lnTo>
                  <a:pt x="3372349" y="6644692"/>
                </a:lnTo>
                <a:lnTo>
                  <a:pt x="3179649" y="6644692"/>
                </a:lnTo>
                <a:lnTo>
                  <a:pt x="3179649" y="6837392"/>
                </a:lnTo>
                <a:close/>
                <a:moveTo>
                  <a:pt x="3817093" y="6829952"/>
                </a:moveTo>
                <a:lnTo>
                  <a:pt x="3994956" y="6829952"/>
                </a:lnTo>
                <a:lnTo>
                  <a:pt x="3994956" y="6652089"/>
                </a:lnTo>
                <a:lnTo>
                  <a:pt x="3817093" y="6652089"/>
                </a:lnTo>
                <a:lnTo>
                  <a:pt x="3817093" y="6829952"/>
                </a:lnTo>
                <a:close/>
                <a:moveTo>
                  <a:pt x="4453510" y="6823539"/>
                </a:moveTo>
                <a:lnTo>
                  <a:pt x="4618547" y="6823539"/>
                </a:lnTo>
                <a:lnTo>
                  <a:pt x="4618547" y="6658502"/>
                </a:lnTo>
                <a:lnTo>
                  <a:pt x="4453510" y="6658502"/>
                </a:lnTo>
                <a:lnTo>
                  <a:pt x="4453510" y="6823539"/>
                </a:lnTo>
                <a:close/>
                <a:moveTo>
                  <a:pt x="4769987" y="6822043"/>
                </a:moveTo>
                <a:lnTo>
                  <a:pt x="4932074" y="6822043"/>
                </a:lnTo>
                <a:lnTo>
                  <a:pt x="4932074" y="6659956"/>
                </a:lnTo>
                <a:lnTo>
                  <a:pt x="4769987" y="6659956"/>
                </a:lnTo>
                <a:lnTo>
                  <a:pt x="4769987" y="6822043"/>
                </a:lnTo>
                <a:close/>
                <a:moveTo>
                  <a:pt x="5406404" y="6815629"/>
                </a:moveTo>
                <a:lnTo>
                  <a:pt x="5555621" y="6815629"/>
                </a:lnTo>
                <a:lnTo>
                  <a:pt x="5555621" y="6666412"/>
                </a:lnTo>
                <a:lnTo>
                  <a:pt x="5406404" y="6666412"/>
                </a:lnTo>
                <a:lnTo>
                  <a:pt x="5406404" y="6815629"/>
                </a:lnTo>
                <a:close/>
                <a:moveTo>
                  <a:pt x="6040342" y="6811696"/>
                </a:moveTo>
                <a:lnTo>
                  <a:pt x="6181649" y="6811696"/>
                </a:lnTo>
                <a:lnTo>
                  <a:pt x="6181649" y="6670389"/>
                </a:lnTo>
                <a:lnTo>
                  <a:pt x="6040342" y="6670389"/>
                </a:lnTo>
                <a:lnTo>
                  <a:pt x="6040342" y="6811696"/>
                </a:lnTo>
                <a:close/>
                <a:moveTo>
                  <a:pt x="6674322" y="6807720"/>
                </a:moveTo>
                <a:lnTo>
                  <a:pt x="6807719" y="6807720"/>
                </a:lnTo>
                <a:lnTo>
                  <a:pt x="6807719" y="6674322"/>
                </a:lnTo>
                <a:lnTo>
                  <a:pt x="6674322" y="6674322"/>
                </a:lnTo>
                <a:lnTo>
                  <a:pt x="6674322" y="6807720"/>
                </a:lnTo>
                <a:close/>
                <a:moveTo>
                  <a:pt x="7310739" y="6801306"/>
                </a:moveTo>
                <a:lnTo>
                  <a:pt x="7431310" y="6801306"/>
                </a:lnTo>
                <a:lnTo>
                  <a:pt x="7431310" y="6680736"/>
                </a:lnTo>
                <a:lnTo>
                  <a:pt x="7310739" y="6680736"/>
                </a:lnTo>
                <a:lnTo>
                  <a:pt x="7310739" y="6801306"/>
                </a:lnTo>
                <a:close/>
                <a:moveTo>
                  <a:pt x="7950620" y="6791430"/>
                </a:moveTo>
                <a:lnTo>
                  <a:pt x="8051437" y="6791430"/>
                </a:lnTo>
                <a:lnTo>
                  <a:pt x="8051437" y="6690612"/>
                </a:lnTo>
                <a:lnTo>
                  <a:pt x="7950620" y="6690612"/>
                </a:lnTo>
                <a:lnTo>
                  <a:pt x="7950620" y="679143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20391"/>
                </a:schemeClr>
              </a:gs>
              <a:gs pos="54000">
                <a:schemeClr val="accent2">
                  <a:alpha val="0"/>
                </a:schemeClr>
              </a:gs>
            </a:gsLst>
            <a:lin ang="4200000" scaled="0"/>
            <a:tileRect/>
          </a:gradFill>
          <a:ln w="42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880304C4-CA7E-AF7F-0A2F-23CBA28C4F19}"/>
              </a:ext>
            </a:extLst>
          </p:cNvPr>
          <p:cNvSpPr txBox="1"/>
          <p:nvPr/>
        </p:nvSpPr>
        <p:spPr>
          <a:xfrm>
            <a:off x="698498" y="539358"/>
            <a:ext cx="6015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gradFill>
                  <a:gsLst>
                    <a:gs pos="47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88000">
                      <a:prstClr val="white"/>
                    </a:gs>
                  </a:gsLst>
                  <a:lin ang="5400000" scaled="0"/>
                </a:gradFill>
                <a:latin typeface="Montserrat SemiBold" panose="00000700000000000000" pitchFamily="2" charset="0"/>
              </a:rPr>
              <a:t>Relatórios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7000">
                    <a:srgbClr val="A8BED7"/>
                  </a:gs>
                  <a:gs pos="0">
                    <a:srgbClr val="8CA8CA">
                      <a:lumMod val="75000"/>
                    </a:srgbClr>
                  </a:gs>
                  <a:gs pos="88000">
                    <a:prstClr val="white"/>
                  </a:gs>
                </a:gsLst>
                <a:lin ang="5400000" scaled="0"/>
              </a:gradFill>
              <a:effectLst/>
              <a:uLnTx/>
              <a:uFillTx/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40EA239E-C647-219B-0061-337759D3BBBA}"/>
              </a:ext>
            </a:extLst>
          </p:cNvPr>
          <p:cNvCxnSpPr>
            <a:cxnSpLocks/>
          </p:cNvCxnSpPr>
          <p:nvPr/>
        </p:nvCxnSpPr>
        <p:spPr>
          <a:xfrm>
            <a:off x="820223" y="1435842"/>
            <a:ext cx="92889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26">
            <a:extLst>
              <a:ext uri="{FF2B5EF4-FFF2-40B4-BE49-F238E27FC236}">
                <a16:creationId xmlns:a16="http://schemas.microsoft.com/office/drawing/2014/main" id="{8D0ABEF9-812B-205A-E35F-192B849D0531}"/>
              </a:ext>
            </a:extLst>
          </p:cNvPr>
          <p:cNvGrpSpPr/>
          <p:nvPr/>
        </p:nvGrpSpPr>
        <p:grpSpPr>
          <a:xfrm>
            <a:off x="4822692" y="912603"/>
            <a:ext cx="8967154" cy="5461815"/>
            <a:chOff x="4805679" y="894137"/>
            <a:chExt cx="8427089" cy="5132866"/>
          </a:xfrm>
        </p:grpSpPr>
        <p:sp>
          <p:nvSpPr>
            <p:cNvPr id="6" name="Rectangle: Rounded Corners 940">
              <a:extLst>
                <a:ext uri="{FF2B5EF4-FFF2-40B4-BE49-F238E27FC236}">
                  <a16:creationId xmlns:a16="http://schemas.microsoft.com/office/drawing/2014/main" id="{AF53196F-EF53-741A-072A-E5A62DC33856}"/>
                </a:ext>
              </a:extLst>
            </p:cNvPr>
            <p:cNvSpPr/>
            <p:nvPr/>
          </p:nvSpPr>
          <p:spPr>
            <a:xfrm>
              <a:off x="5429761" y="894137"/>
              <a:ext cx="6031133" cy="5067695"/>
            </a:xfrm>
            <a:prstGeom prst="roundRect">
              <a:avLst>
                <a:gd name="adj" fmla="val 12198"/>
              </a:avLst>
            </a:prstGeom>
            <a:gradFill>
              <a:gsLst>
                <a:gs pos="0">
                  <a:schemeClr val="tx2">
                    <a:lumMod val="90000"/>
                    <a:lumOff val="1000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7" name="Group 906">
              <a:extLst>
                <a:ext uri="{FF2B5EF4-FFF2-40B4-BE49-F238E27FC236}">
                  <a16:creationId xmlns:a16="http://schemas.microsoft.com/office/drawing/2014/main" id="{EBBE534E-8FCF-3EC3-E3BE-149CA9B9902F}"/>
                </a:ext>
              </a:extLst>
            </p:cNvPr>
            <p:cNvGrpSpPr/>
            <p:nvPr/>
          </p:nvGrpSpPr>
          <p:grpSpPr>
            <a:xfrm>
              <a:off x="4805679" y="1023835"/>
              <a:ext cx="8427089" cy="5003168"/>
              <a:chOff x="5057334" y="1051058"/>
              <a:chExt cx="8427089" cy="5003168"/>
            </a:xfrm>
            <a:effectLst>
              <a:outerShdw blurRad="342900" dist="203200" dir="5400000" sx="99000" sy="99000" algn="t" rotWithShape="0">
                <a:prstClr val="black">
                  <a:alpha val="30000"/>
                </a:prstClr>
              </a:outerShdw>
            </a:effectLst>
          </p:grpSpPr>
          <p:pic>
            <p:nvPicPr>
              <p:cNvPr id="8" name="Picture 17" descr="A computer with a black screen&#10;&#10;AI-generated content may be incorrect.">
                <a:extLst>
                  <a:ext uri="{FF2B5EF4-FFF2-40B4-BE49-F238E27FC236}">
                    <a16:creationId xmlns:a16="http://schemas.microsoft.com/office/drawing/2014/main" id="{604FEDBD-6F38-BD2D-B7D5-7F2FE4979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4700"/>
                        </a14:imgEffect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828" t="24962" r="7828" b="24962"/>
              <a:stretch>
                <a:fillRect/>
              </a:stretch>
            </p:blipFill>
            <p:spPr>
              <a:xfrm>
                <a:off x="5057334" y="1051058"/>
                <a:ext cx="8427089" cy="5003168"/>
              </a:xfrm>
              <a:custGeom>
                <a:avLst/>
                <a:gdLst>
                  <a:gd name="connsiteX0" fmla="*/ 805533 w 5784324"/>
                  <a:gd name="connsiteY0" fmla="*/ 194286 h 3434156"/>
                  <a:gd name="connsiteX1" fmla="*/ 747318 w 5784324"/>
                  <a:gd name="connsiteY1" fmla="*/ 252501 h 3434156"/>
                  <a:gd name="connsiteX2" fmla="*/ 747318 w 5784324"/>
                  <a:gd name="connsiteY2" fmla="*/ 2959282 h 3434156"/>
                  <a:gd name="connsiteX3" fmla="*/ 805533 w 5784324"/>
                  <a:gd name="connsiteY3" fmla="*/ 3017497 h 3434156"/>
                  <a:gd name="connsiteX4" fmla="*/ 5021073 w 5784324"/>
                  <a:gd name="connsiteY4" fmla="*/ 3017497 h 3434156"/>
                  <a:gd name="connsiteX5" fmla="*/ 5079288 w 5784324"/>
                  <a:gd name="connsiteY5" fmla="*/ 2959282 h 3434156"/>
                  <a:gd name="connsiteX6" fmla="*/ 5079288 w 5784324"/>
                  <a:gd name="connsiteY6" fmla="*/ 252501 h 3434156"/>
                  <a:gd name="connsiteX7" fmla="*/ 5021073 w 5784324"/>
                  <a:gd name="connsiteY7" fmla="*/ 194286 h 3434156"/>
                  <a:gd name="connsiteX8" fmla="*/ 0 w 5784324"/>
                  <a:gd name="connsiteY8" fmla="*/ 0 h 3434156"/>
                  <a:gd name="connsiteX9" fmla="*/ 5784324 w 5784324"/>
                  <a:gd name="connsiteY9" fmla="*/ 0 h 3434156"/>
                  <a:gd name="connsiteX10" fmla="*/ 5784324 w 5784324"/>
                  <a:gd name="connsiteY10" fmla="*/ 3434156 h 3434156"/>
                  <a:gd name="connsiteX11" fmla="*/ 0 w 5784324"/>
                  <a:gd name="connsiteY11" fmla="*/ 3434156 h 343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84324" h="3434156">
                    <a:moveTo>
                      <a:pt x="805533" y="194286"/>
                    </a:moveTo>
                    <a:cubicBezTo>
                      <a:pt x="773382" y="194286"/>
                      <a:pt x="747318" y="220350"/>
                      <a:pt x="747318" y="252501"/>
                    </a:cubicBezTo>
                    <a:lnTo>
                      <a:pt x="747318" y="2959282"/>
                    </a:lnTo>
                    <a:cubicBezTo>
                      <a:pt x="747318" y="2991433"/>
                      <a:pt x="773382" y="3017497"/>
                      <a:pt x="805533" y="3017497"/>
                    </a:cubicBezTo>
                    <a:lnTo>
                      <a:pt x="5021073" y="3017497"/>
                    </a:lnTo>
                    <a:cubicBezTo>
                      <a:pt x="5053224" y="3017497"/>
                      <a:pt x="5079288" y="2991433"/>
                      <a:pt x="5079288" y="2959282"/>
                    </a:cubicBezTo>
                    <a:lnTo>
                      <a:pt x="5079288" y="252501"/>
                    </a:lnTo>
                    <a:cubicBezTo>
                      <a:pt x="5079288" y="220350"/>
                      <a:pt x="5053224" y="194286"/>
                      <a:pt x="5021073" y="194286"/>
                    </a:cubicBezTo>
                    <a:close/>
                    <a:moveTo>
                      <a:pt x="0" y="0"/>
                    </a:moveTo>
                    <a:lnTo>
                      <a:pt x="5784324" y="0"/>
                    </a:lnTo>
                    <a:lnTo>
                      <a:pt x="5784324" y="3434156"/>
                    </a:lnTo>
                    <a:lnTo>
                      <a:pt x="0" y="3434156"/>
                    </a:lnTo>
                    <a:close/>
                  </a:path>
                </a:pathLst>
              </a:custGeom>
              <a:scene3d>
                <a:camera prst="obliqueTopRight">
                  <a:rot lat="0" lon="21599992" rev="0"/>
                </a:camera>
                <a:lightRig rig="threePt" dir="t"/>
              </a:scene3d>
            </p:spPr>
          </p:pic>
          <p:sp>
            <p:nvSpPr>
              <p:cNvPr id="10" name="Rectangle: Top Corners Rounded 21">
                <a:extLst>
                  <a:ext uri="{FF2B5EF4-FFF2-40B4-BE49-F238E27FC236}">
                    <a16:creationId xmlns:a16="http://schemas.microsoft.com/office/drawing/2014/main" id="{46050ACC-C226-86FE-BD54-18C21C4AF9AE}"/>
                  </a:ext>
                </a:extLst>
              </p:cNvPr>
              <p:cNvSpPr/>
              <p:nvPr/>
            </p:nvSpPr>
            <p:spPr>
              <a:xfrm>
                <a:off x="6144185" y="4250084"/>
                <a:ext cx="6311178" cy="1199998"/>
              </a:xfrm>
              <a:prstGeom prst="round2SameRect">
                <a:avLst>
                  <a:gd name="adj1" fmla="val 0"/>
                  <a:gd name="adj2" fmla="val 5669"/>
                </a:avLst>
              </a:prstGeom>
              <a:gradFill>
                <a:gsLst>
                  <a:gs pos="0">
                    <a:schemeClr val="accent3">
                      <a:lumMod val="50000"/>
                      <a:alpha val="0"/>
                    </a:schemeClr>
                  </a:gs>
                  <a:gs pos="100000">
                    <a:schemeClr val="accent3">
                      <a:lumMod val="50000"/>
                      <a:alpha val="8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softEdge rad="0"/>
              </a:effectLst>
              <a:scene3d>
                <a:camera prst="obliqueTopRight">
                  <a:rot lat="0" lon="21599992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3" name="relatorios">
            <a:hlinkClick r:id="" action="ppaction://media"/>
            <a:extLst>
              <a:ext uri="{FF2B5EF4-FFF2-40B4-BE49-F238E27FC236}">
                <a16:creationId xmlns:a16="http://schemas.microsoft.com/office/drawing/2014/main" id="{89F85553-E22B-6A87-8AEB-F6C2622F4B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847" r="847" b="1538"/>
          <a:stretch>
            <a:fillRect/>
          </a:stretch>
        </p:blipFill>
        <p:spPr>
          <a:xfrm>
            <a:off x="5979196" y="1323699"/>
            <a:ext cx="6715641" cy="4407857"/>
          </a:xfrm>
          <a:prstGeom prst="roundRect">
            <a:avLst>
              <a:gd name="adj" fmla="val 1393"/>
            </a:avLst>
          </a:prstGeom>
        </p:spPr>
      </p:pic>
    </p:spTree>
    <p:extLst>
      <p:ext uri="{BB962C8B-B14F-4D97-AF65-F5344CB8AC3E}">
        <p14:creationId xmlns:p14="http://schemas.microsoft.com/office/powerpoint/2010/main" val="108145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08 0.00116 L -0.2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04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-0.08195 L 8.33333E-7 2.59259E-6 " pathEditMode="relative" rAng="0" ptsTypes="AA">
                                      <p:cBhvr>
                                        <p:cTn id="14" dur="5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409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78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04 -1.85185E-6 L -0.25 -1.85185E-6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52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36" grpId="0" animBg="1"/>
      <p:bldP spid="3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2">
                <a:lumMod val="90000"/>
                <a:lumOff val="10000"/>
              </a:schemeClr>
            </a:gs>
            <a:gs pos="83000">
              <a:schemeClr val="accent1">
                <a:lumMod val="1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971189-0AF1-0CF8-C036-C697BBD1D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raphic 604">
            <a:extLst>
              <a:ext uri="{FF2B5EF4-FFF2-40B4-BE49-F238E27FC236}">
                <a16:creationId xmlns:a16="http://schemas.microsoft.com/office/drawing/2014/main" id="{4A38DD76-21E6-49B2-F116-62129060E196}"/>
              </a:ext>
            </a:extLst>
          </p:cNvPr>
          <p:cNvSpPr>
            <a:spLocks/>
          </p:cNvSpPr>
          <p:nvPr/>
        </p:nvSpPr>
        <p:spPr>
          <a:xfrm rot="10800000" flipV="1">
            <a:off x="9437946" y="1"/>
            <a:ext cx="2754054" cy="1988734"/>
          </a:xfrm>
          <a:custGeom>
            <a:avLst/>
            <a:gdLst>
              <a:gd name="connsiteX0" fmla="*/ 0 w 9298618"/>
              <a:gd name="connsiteY0" fmla="*/ 0 h 6856161"/>
              <a:gd name="connsiteX1" fmla="*/ 252002 w 9298618"/>
              <a:gd name="connsiteY1" fmla="*/ 0 h 6856161"/>
              <a:gd name="connsiteX2" fmla="*/ 252002 w 9298618"/>
              <a:gd name="connsiteY2" fmla="*/ 252002 h 6856161"/>
              <a:gd name="connsiteX3" fmla="*/ 0 w 9298618"/>
              <a:gd name="connsiteY3" fmla="*/ 252002 h 6856161"/>
              <a:gd name="connsiteX4" fmla="*/ 0 w 9298618"/>
              <a:gd name="connsiteY4" fmla="*/ 0 h 6856161"/>
              <a:gd name="connsiteX5" fmla="*/ 315023 w 9298618"/>
              <a:gd name="connsiteY5" fmla="*/ 252002 h 6856161"/>
              <a:gd name="connsiteX6" fmla="*/ 567025 w 9298618"/>
              <a:gd name="connsiteY6" fmla="*/ 252002 h 6856161"/>
              <a:gd name="connsiteX7" fmla="*/ 567025 w 9298618"/>
              <a:gd name="connsiteY7" fmla="*/ 0 h 6856161"/>
              <a:gd name="connsiteX8" fmla="*/ 315023 w 9298618"/>
              <a:gd name="connsiteY8" fmla="*/ 0 h 6856161"/>
              <a:gd name="connsiteX9" fmla="*/ 315023 w 9298618"/>
              <a:gd name="connsiteY9" fmla="*/ 252002 h 6856161"/>
              <a:gd name="connsiteX10" fmla="*/ 630004 w 9298618"/>
              <a:gd name="connsiteY10" fmla="*/ 252002 h 6856161"/>
              <a:gd name="connsiteX11" fmla="*/ 882005 w 9298618"/>
              <a:gd name="connsiteY11" fmla="*/ 252002 h 6856161"/>
              <a:gd name="connsiteX12" fmla="*/ 882005 w 9298618"/>
              <a:gd name="connsiteY12" fmla="*/ 0 h 6856161"/>
              <a:gd name="connsiteX13" fmla="*/ 630004 w 9298618"/>
              <a:gd name="connsiteY13" fmla="*/ 0 h 6856161"/>
              <a:gd name="connsiteX14" fmla="*/ 630004 w 9298618"/>
              <a:gd name="connsiteY14" fmla="*/ 252002 h 6856161"/>
              <a:gd name="connsiteX15" fmla="*/ 944985 w 9298618"/>
              <a:gd name="connsiteY15" fmla="*/ 252002 h 6856161"/>
              <a:gd name="connsiteX16" fmla="*/ 1196986 w 9298618"/>
              <a:gd name="connsiteY16" fmla="*/ 252002 h 6856161"/>
              <a:gd name="connsiteX17" fmla="*/ 1196986 w 9298618"/>
              <a:gd name="connsiteY17" fmla="*/ 0 h 6856161"/>
              <a:gd name="connsiteX18" fmla="*/ 944985 w 9298618"/>
              <a:gd name="connsiteY18" fmla="*/ 0 h 6856161"/>
              <a:gd name="connsiteX19" fmla="*/ 944985 w 9298618"/>
              <a:gd name="connsiteY19" fmla="*/ 252002 h 6856161"/>
              <a:gd name="connsiteX20" fmla="*/ 1260008 w 9298618"/>
              <a:gd name="connsiteY20" fmla="*/ 252002 h 6856161"/>
              <a:gd name="connsiteX21" fmla="*/ 1512009 w 9298618"/>
              <a:gd name="connsiteY21" fmla="*/ 252002 h 6856161"/>
              <a:gd name="connsiteX22" fmla="*/ 1512009 w 9298618"/>
              <a:gd name="connsiteY22" fmla="*/ 0 h 6856161"/>
              <a:gd name="connsiteX23" fmla="*/ 1260008 w 9298618"/>
              <a:gd name="connsiteY23" fmla="*/ 0 h 6856161"/>
              <a:gd name="connsiteX24" fmla="*/ 1260008 w 9298618"/>
              <a:gd name="connsiteY24" fmla="*/ 252002 h 6856161"/>
              <a:gd name="connsiteX25" fmla="*/ 1574988 w 9298618"/>
              <a:gd name="connsiteY25" fmla="*/ 252002 h 6856161"/>
              <a:gd name="connsiteX26" fmla="*/ 1826990 w 9298618"/>
              <a:gd name="connsiteY26" fmla="*/ 252002 h 6856161"/>
              <a:gd name="connsiteX27" fmla="*/ 1826990 w 9298618"/>
              <a:gd name="connsiteY27" fmla="*/ 0 h 6856161"/>
              <a:gd name="connsiteX28" fmla="*/ 1574988 w 9298618"/>
              <a:gd name="connsiteY28" fmla="*/ 0 h 6856161"/>
              <a:gd name="connsiteX29" fmla="*/ 1574988 w 9298618"/>
              <a:gd name="connsiteY29" fmla="*/ 252002 h 6856161"/>
              <a:gd name="connsiteX30" fmla="*/ 1890012 w 9298618"/>
              <a:gd name="connsiteY30" fmla="*/ 252002 h 6856161"/>
              <a:gd name="connsiteX31" fmla="*/ 2142013 w 9298618"/>
              <a:gd name="connsiteY31" fmla="*/ 252002 h 6856161"/>
              <a:gd name="connsiteX32" fmla="*/ 2142013 w 9298618"/>
              <a:gd name="connsiteY32" fmla="*/ 0 h 6856161"/>
              <a:gd name="connsiteX33" fmla="*/ 1890012 w 9298618"/>
              <a:gd name="connsiteY33" fmla="*/ 0 h 6856161"/>
              <a:gd name="connsiteX34" fmla="*/ 1890012 w 9298618"/>
              <a:gd name="connsiteY34" fmla="*/ 252002 h 6856161"/>
              <a:gd name="connsiteX35" fmla="*/ 2204992 w 9298618"/>
              <a:gd name="connsiteY35" fmla="*/ 252002 h 6856161"/>
              <a:gd name="connsiteX36" fmla="*/ 2456994 w 9298618"/>
              <a:gd name="connsiteY36" fmla="*/ 252002 h 6856161"/>
              <a:gd name="connsiteX37" fmla="*/ 2456994 w 9298618"/>
              <a:gd name="connsiteY37" fmla="*/ 0 h 6856161"/>
              <a:gd name="connsiteX38" fmla="*/ 2204992 w 9298618"/>
              <a:gd name="connsiteY38" fmla="*/ 0 h 6856161"/>
              <a:gd name="connsiteX39" fmla="*/ 2204992 w 9298618"/>
              <a:gd name="connsiteY39" fmla="*/ 252002 h 6856161"/>
              <a:gd name="connsiteX40" fmla="*/ 2520016 w 9298618"/>
              <a:gd name="connsiteY40" fmla="*/ 252002 h 6856161"/>
              <a:gd name="connsiteX41" fmla="*/ 2772017 w 9298618"/>
              <a:gd name="connsiteY41" fmla="*/ 252002 h 6856161"/>
              <a:gd name="connsiteX42" fmla="*/ 2772017 w 9298618"/>
              <a:gd name="connsiteY42" fmla="*/ 0 h 6856161"/>
              <a:gd name="connsiteX43" fmla="*/ 2520016 w 9298618"/>
              <a:gd name="connsiteY43" fmla="*/ 0 h 6856161"/>
              <a:gd name="connsiteX44" fmla="*/ 2520016 w 9298618"/>
              <a:gd name="connsiteY44" fmla="*/ 252002 h 6856161"/>
              <a:gd name="connsiteX45" fmla="*/ 2834996 w 9298618"/>
              <a:gd name="connsiteY45" fmla="*/ 252002 h 6856161"/>
              <a:gd name="connsiteX46" fmla="*/ 3086998 w 9298618"/>
              <a:gd name="connsiteY46" fmla="*/ 252002 h 6856161"/>
              <a:gd name="connsiteX47" fmla="*/ 3086998 w 9298618"/>
              <a:gd name="connsiteY47" fmla="*/ 0 h 6856161"/>
              <a:gd name="connsiteX48" fmla="*/ 2834996 w 9298618"/>
              <a:gd name="connsiteY48" fmla="*/ 0 h 6856161"/>
              <a:gd name="connsiteX49" fmla="*/ 2834996 w 9298618"/>
              <a:gd name="connsiteY49" fmla="*/ 252002 h 6856161"/>
              <a:gd name="connsiteX50" fmla="*/ 3152500 w 9298618"/>
              <a:gd name="connsiteY50" fmla="*/ 249522 h 6856161"/>
              <a:gd name="connsiteX51" fmla="*/ 3399541 w 9298618"/>
              <a:gd name="connsiteY51" fmla="*/ 249522 h 6856161"/>
              <a:gd name="connsiteX52" fmla="*/ 3399541 w 9298618"/>
              <a:gd name="connsiteY52" fmla="*/ 2480 h 6856161"/>
              <a:gd name="connsiteX53" fmla="*/ 3152500 w 9298618"/>
              <a:gd name="connsiteY53" fmla="*/ 2480 h 6856161"/>
              <a:gd name="connsiteX54" fmla="*/ 3152500 w 9298618"/>
              <a:gd name="connsiteY54" fmla="*/ 249522 h 6856161"/>
              <a:gd name="connsiteX55" fmla="*/ 3468976 w 9298618"/>
              <a:gd name="connsiteY55" fmla="*/ 248068 h 6856161"/>
              <a:gd name="connsiteX56" fmla="*/ 3713068 w 9298618"/>
              <a:gd name="connsiteY56" fmla="*/ 248068 h 6856161"/>
              <a:gd name="connsiteX57" fmla="*/ 3713068 w 9298618"/>
              <a:gd name="connsiteY57" fmla="*/ 3934 h 6856161"/>
              <a:gd name="connsiteX58" fmla="*/ 3468976 w 9298618"/>
              <a:gd name="connsiteY58" fmla="*/ 3934 h 6856161"/>
              <a:gd name="connsiteX59" fmla="*/ 3468976 w 9298618"/>
              <a:gd name="connsiteY59" fmla="*/ 248025 h 6856161"/>
              <a:gd name="connsiteX60" fmla="*/ 3787933 w 9298618"/>
              <a:gd name="connsiteY60" fmla="*/ 244092 h 6856161"/>
              <a:gd name="connsiteX61" fmla="*/ 4024115 w 9298618"/>
              <a:gd name="connsiteY61" fmla="*/ 244092 h 6856161"/>
              <a:gd name="connsiteX62" fmla="*/ 4024115 w 9298618"/>
              <a:gd name="connsiteY62" fmla="*/ 7910 h 6856161"/>
              <a:gd name="connsiteX63" fmla="*/ 3787933 w 9298618"/>
              <a:gd name="connsiteY63" fmla="*/ 7910 h 6856161"/>
              <a:gd name="connsiteX64" fmla="*/ 3787933 w 9298618"/>
              <a:gd name="connsiteY64" fmla="*/ 244092 h 6856161"/>
              <a:gd name="connsiteX65" fmla="*/ 4105864 w 9298618"/>
              <a:gd name="connsiteY65" fmla="*/ 241142 h 6856161"/>
              <a:gd name="connsiteX66" fmla="*/ 4336103 w 9298618"/>
              <a:gd name="connsiteY66" fmla="*/ 241142 h 6856161"/>
              <a:gd name="connsiteX67" fmla="*/ 4336103 w 9298618"/>
              <a:gd name="connsiteY67" fmla="*/ 10860 h 6856161"/>
              <a:gd name="connsiteX68" fmla="*/ 4105864 w 9298618"/>
              <a:gd name="connsiteY68" fmla="*/ 10860 h 6856161"/>
              <a:gd name="connsiteX69" fmla="*/ 4105864 w 9298618"/>
              <a:gd name="connsiteY69" fmla="*/ 241099 h 6856161"/>
              <a:gd name="connsiteX70" fmla="*/ 4426831 w 9298618"/>
              <a:gd name="connsiteY70" fmla="*/ 235199 h 6856161"/>
              <a:gd name="connsiteX71" fmla="*/ 4645226 w 9298618"/>
              <a:gd name="connsiteY71" fmla="*/ 235199 h 6856161"/>
              <a:gd name="connsiteX72" fmla="*/ 4645226 w 9298618"/>
              <a:gd name="connsiteY72" fmla="*/ 16803 h 6856161"/>
              <a:gd name="connsiteX73" fmla="*/ 4426831 w 9298618"/>
              <a:gd name="connsiteY73" fmla="*/ 16803 h 6856161"/>
              <a:gd name="connsiteX74" fmla="*/ 4426831 w 9298618"/>
              <a:gd name="connsiteY74" fmla="*/ 235199 h 6856161"/>
              <a:gd name="connsiteX75" fmla="*/ 4745274 w 9298618"/>
              <a:gd name="connsiteY75" fmla="*/ 231735 h 6856161"/>
              <a:gd name="connsiteX76" fmla="*/ 4956743 w 9298618"/>
              <a:gd name="connsiteY76" fmla="*/ 231735 h 6856161"/>
              <a:gd name="connsiteX77" fmla="*/ 4956743 w 9298618"/>
              <a:gd name="connsiteY77" fmla="*/ 20266 h 6856161"/>
              <a:gd name="connsiteX78" fmla="*/ 4745274 w 9298618"/>
              <a:gd name="connsiteY78" fmla="*/ 20266 h 6856161"/>
              <a:gd name="connsiteX79" fmla="*/ 4745274 w 9298618"/>
              <a:gd name="connsiteY79" fmla="*/ 231735 h 6856161"/>
              <a:gd name="connsiteX80" fmla="*/ 5066711 w 9298618"/>
              <a:gd name="connsiteY80" fmla="*/ 225322 h 6856161"/>
              <a:gd name="connsiteX81" fmla="*/ 5265354 w 9298618"/>
              <a:gd name="connsiteY81" fmla="*/ 225322 h 6856161"/>
              <a:gd name="connsiteX82" fmla="*/ 5265354 w 9298618"/>
              <a:gd name="connsiteY82" fmla="*/ 26680 h 6856161"/>
              <a:gd name="connsiteX83" fmla="*/ 5066711 w 9298618"/>
              <a:gd name="connsiteY83" fmla="*/ 26680 h 6856161"/>
              <a:gd name="connsiteX84" fmla="*/ 5066711 w 9298618"/>
              <a:gd name="connsiteY84" fmla="*/ 225322 h 6856161"/>
              <a:gd name="connsiteX85" fmla="*/ 5387634 w 9298618"/>
              <a:gd name="connsiteY85" fmla="*/ 219379 h 6856161"/>
              <a:gd name="connsiteX86" fmla="*/ 5574391 w 9298618"/>
              <a:gd name="connsiteY86" fmla="*/ 219379 h 6856161"/>
              <a:gd name="connsiteX87" fmla="*/ 5574391 w 9298618"/>
              <a:gd name="connsiteY87" fmla="*/ 32623 h 6856161"/>
              <a:gd name="connsiteX88" fmla="*/ 5387634 w 9298618"/>
              <a:gd name="connsiteY88" fmla="*/ 32623 h 6856161"/>
              <a:gd name="connsiteX89" fmla="*/ 5387634 w 9298618"/>
              <a:gd name="connsiteY89" fmla="*/ 219379 h 6856161"/>
              <a:gd name="connsiteX90" fmla="*/ 5705095 w 9298618"/>
              <a:gd name="connsiteY90" fmla="*/ 216899 h 6856161"/>
              <a:gd name="connsiteX91" fmla="*/ 5886935 w 9298618"/>
              <a:gd name="connsiteY91" fmla="*/ 216899 h 6856161"/>
              <a:gd name="connsiteX92" fmla="*/ 5886935 w 9298618"/>
              <a:gd name="connsiteY92" fmla="*/ 35060 h 6856161"/>
              <a:gd name="connsiteX93" fmla="*/ 5705095 w 9298618"/>
              <a:gd name="connsiteY93" fmla="*/ 35060 h 6856161"/>
              <a:gd name="connsiteX94" fmla="*/ 5705095 w 9298618"/>
              <a:gd name="connsiteY94" fmla="*/ 216899 h 6856161"/>
              <a:gd name="connsiteX95" fmla="*/ 6024565 w 9298618"/>
              <a:gd name="connsiteY95" fmla="*/ 212453 h 6856161"/>
              <a:gd name="connsiteX96" fmla="*/ 6197511 w 9298618"/>
              <a:gd name="connsiteY96" fmla="*/ 212453 h 6856161"/>
              <a:gd name="connsiteX97" fmla="*/ 6197511 w 9298618"/>
              <a:gd name="connsiteY97" fmla="*/ 39506 h 6856161"/>
              <a:gd name="connsiteX98" fmla="*/ 6024565 w 9298618"/>
              <a:gd name="connsiteY98" fmla="*/ 39506 h 6856161"/>
              <a:gd name="connsiteX99" fmla="*/ 6024565 w 9298618"/>
              <a:gd name="connsiteY99" fmla="*/ 212453 h 6856161"/>
              <a:gd name="connsiteX100" fmla="*/ 6661453 w 9298618"/>
              <a:gd name="connsiteY100" fmla="*/ 205569 h 6856161"/>
              <a:gd name="connsiteX101" fmla="*/ 6820546 w 9298618"/>
              <a:gd name="connsiteY101" fmla="*/ 205569 h 6856161"/>
              <a:gd name="connsiteX102" fmla="*/ 6820546 w 9298618"/>
              <a:gd name="connsiteY102" fmla="*/ 46433 h 6856161"/>
              <a:gd name="connsiteX103" fmla="*/ 6661453 w 9298618"/>
              <a:gd name="connsiteY103" fmla="*/ 46433 h 6856161"/>
              <a:gd name="connsiteX104" fmla="*/ 6661453 w 9298618"/>
              <a:gd name="connsiteY104" fmla="*/ 205526 h 6856161"/>
              <a:gd name="connsiteX105" fmla="*/ 7301846 w 9298618"/>
              <a:gd name="connsiteY105" fmla="*/ 195179 h 6856161"/>
              <a:gd name="connsiteX106" fmla="*/ 7440203 w 9298618"/>
              <a:gd name="connsiteY106" fmla="*/ 195179 h 6856161"/>
              <a:gd name="connsiteX107" fmla="*/ 7440203 w 9298618"/>
              <a:gd name="connsiteY107" fmla="*/ 56822 h 6856161"/>
              <a:gd name="connsiteX108" fmla="*/ 7301846 w 9298618"/>
              <a:gd name="connsiteY108" fmla="*/ 56822 h 6856161"/>
              <a:gd name="connsiteX109" fmla="*/ 7301846 w 9298618"/>
              <a:gd name="connsiteY109" fmla="*/ 195179 h 6856161"/>
              <a:gd name="connsiteX110" fmla="*/ 7947156 w 9298618"/>
              <a:gd name="connsiteY110" fmla="*/ 179873 h 6856161"/>
              <a:gd name="connsiteX111" fmla="*/ 8054858 w 9298618"/>
              <a:gd name="connsiteY111" fmla="*/ 179873 h 6856161"/>
              <a:gd name="connsiteX112" fmla="*/ 8054858 w 9298618"/>
              <a:gd name="connsiteY112" fmla="*/ 72171 h 6856161"/>
              <a:gd name="connsiteX113" fmla="*/ 7947156 w 9298618"/>
              <a:gd name="connsiteY113" fmla="*/ 72171 h 6856161"/>
              <a:gd name="connsiteX114" fmla="*/ 7947156 w 9298618"/>
              <a:gd name="connsiteY114" fmla="*/ 179873 h 6856161"/>
              <a:gd name="connsiteX115" fmla="*/ 8595459 w 9298618"/>
              <a:gd name="connsiteY115" fmla="*/ 161573 h 6856161"/>
              <a:gd name="connsiteX116" fmla="*/ 8666605 w 9298618"/>
              <a:gd name="connsiteY116" fmla="*/ 161573 h 6856161"/>
              <a:gd name="connsiteX117" fmla="*/ 8666605 w 9298618"/>
              <a:gd name="connsiteY117" fmla="*/ 90428 h 6856161"/>
              <a:gd name="connsiteX118" fmla="*/ 8595459 w 9298618"/>
              <a:gd name="connsiteY118" fmla="*/ 90428 h 6856161"/>
              <a:gd name="connsiteX119" fmla="*/ 8595459 w 9298618"/>
              <a:gd name="connsiteY119" fmla="*/ 161573 h 6856161"/>
              <a:gd name="connsiteX120" fmla="*/ 0 w 9298618"/>
              <a:gd name="connsiteY120" fmla="*/ 566982 h 6856161"/>
              <a:gd name="connsiteX121" fmla="*/ 252002 w 9298618"/>
              <a:gd name="connsiteY121" fmla="*/ 566982 h 6856161"/>
              <a:gd name="connsiteX122" fmla="*/ 252002 w 9298618"/>
              <a:gd name="connsiteY122" fmla="*/ 314981 h 6856161"/>
              <a:gd name="connsiteX123" fmla="*/ 0 w 9298618"/>
              <a:gd name="connsiteY123" fmla="*/ 314981 h 6856161"/>
              <a:gd name="connsiteX124" fmla="*/ 0 w 9298618"/>
              <a:gd name="connsiteY124" fmla="*/ 566982 h 6856161"/>
              <a:gd name="connsiteX125" fmla="*/ 315023 w 9298618"/>
              <a:gd name="connsiteY125" fmla="*/ 566982 h 6856161"/>
              <a:gd name="connsiteX126" fmla="*/ 567025 w 9298618"/>
              <a:gd name="connsiteY126" fmla="*/ 566982 h 6856161"/>
              <a:gd name="connsiteX127" fmla="*/ 567025 w 9298618"/>
              <a:gd name="connsiteY127" fmla="*/ 314981 h 6856161"/>
              <a:gd name="connsiteX128" fmla="*/ 315023 w 9298618"/>
              <a:gd name="connsiteY128" fmla="*/ 314981 h 6856161"/>
              <a:gd name="connsiteX129" fmla="*/ 315023 w 9298618"/>
              <a:gd name="connsiteY129" fmla="*/ 566982 h 6856161"/>
              <a:gd name="connsiteX130" fmla="*/ 630004 w 9298618"/>
              <a:gd name="connsiteY130" fmla="*/ 566982 h 6856161"/>
              <a:gd name="connsiteX131" fmla="*/ 882005 w 9298618"/>
              <a:gd name="connsiteY131" fmla="*/ 566982 h 6856161"/>
              <a:gd name="connsiteX132" fmla="*/ 882005 w 9298618"/>
              <a:gd name="connsiteY132" fmla="*/ 314981 h 6856161"/>
              <a:gd name="connsiteX133" fmla="*/ 630004 w 9298618"/>
              <a:gd name="connsiteY133" fmla="*/ 314981 h 6856161"/>
              <a:gd name="connsiteX134" fmla="*/ 630004 w 9298618"/>
              <a:gd name="connsiteY134" fmla="*/ 566982 h 6856161"/>
              <a:gd name="connsiteX135" fmla="*/ 944985 w 9298618"/>
              <a:gd name="connsiteY135" fmla="*/ 566982 h 6856161"/>
              <a:gd name="connsiteX136" fmla="*/ 1196986 w 9298618"/>
              <a:gd name="connsiteY136" fmla="*/ 566982 h 6856161"/>
              <a:gd name="connsiteX137" fmla="*/ 1196986 w 9298618"/>
              <a:gd name="connsiteY137" fmla="*/ 314981 h 6856161"/>
              <a:gd name="connsiteX138" fmla="*/ 944985 w 9298618"/>
              <a:gd name="connsiteY138" fmla="*/ 314981 h 6856161"/>
              <a:gd name="connsiteX139" fmla="*/ 944985 w 9298618"/>
              <a:gd name="connsiteY139" fmla="*/ 566982 h 6856161"/>
              <a:gd name="connsiteX140" fmla="*/ 1260008 w 9298618"/>
              <a:gd name="connsiteY140" fmla="*/ 566982 h 6856161"/>
              <a:gd name="connsiteX141" fmla="*/ 1512009 w 9298618"/>
              <a:gd name="connsiteY141" fmla="*/ 566982 h 6856161"/>
              <a:gd name="connsiteX142" fmla="*/ 1512009 w 9298618"/>
              <a:gd name="connsiteY142" fmla="*/ 314981 h 6856161"/>
              <a:gd name="connsiteX143" fmla="*/ 1260008 w 9298618"/>
              <a:gd name="connsiteY143" fmla="*/ 314981 h 6856161"/>
              <a:gd name="connsiteX144" fmla="*/ 1260008 w 9298618"/>
              <a:gd name="connsiteY144" fmla="*/ 566982 h 6856161"/>
              <a:gd name="connsiteX145" fmla="*/ 1574988 w 9298618"/>
              <a:gd name="connsiteY145" fmla="*/ 566982 h 6856161"/>
              <a:gd name="connsiteX146" fmla="*/ 1826990 w 9298618"/>
              <a:gd name="connsiteY146" fmla="*/ 566982 h 6856161"/>
              <a:gd name="connsiteX147" fmla="*/ 1826990 w 9298618"/>
              <a:gd name="connsiteY147" fmla="*/ 314981 h 6856161"/>
              <a:gd name="connsiteX148" fmla="*/ 1574988 w 9298618"/>
              <a:gd name="connsiteY148" fmla="*/ 314981 h 6856161"/>
              <a:gd name="connsiteX149" fmla="*/ 1574988 w 9298618"/>
              <a:gd name="connsiteY149" fmla="*/ 566982 h 6856161"/>
              <a:gd name="connsiteX150" fmla="*/ 1890012 w 9298618"/>
              <a:gd name="connsiteY150" fmla="*/ 566982 h 6856161"/>
              <a:gd name="connsiteX151" fmla="*/ 2142013 w 9298618"/>
              <a:gd name="connsiteY151" fmla="*/ 566982 h 6856161"/>
              <a:gd name="connsiteX152" fmla="*/ 2142013 w 9298618"/>
              <a:gd name="connsiteY152" fmla="*/ 314981 h 6856161"/>
              <a:gd name="connsiteX153" fmla="*/ 1890012 w 9298618"/>
              <a:gd name="connsiteY153" fmla="*/ 314981 h 6856161"/>
              <a:gd name="connsiteX154" fmla="*/ 1890012 w 9298618"/>
              <a:gd name="connsiteY154" fmla="*/ 566982 h 6856161"/>
              <a:gd name="connsiteX155" fmla="*/ 2204992 w 9298618"/>
              <a:gd name="connsiteY155" fmla="*/ 566982 h 6856161"/>
              <a:gd name="connsiteX156" fmla="*/ 2456994 w 9298618"/>
              <a:gd name="connsiteY156" fmla="*/ 566982 h 6856161"/>
              <a:gd name="connsiteX157" fmla="*/ 2456994 w 9298618"/>
              <a:gd name="connsiteY157" fmla="*/ 314981 h 6856161"/>
              <a:gd name="connsiteX158" fmla="*/ 2204992 w 9298618"/>
              <a:gd name="connsiteY158" fmla="*/ 314981 h 6856161"/>
              <a:gd name="connsiteX159" fmla="*/ 2204992 w 9298618"/>
              <a:gd name="connsiteY159" fmla="*/ 566982 h 6856161"/>
              <a:gd name="connsiteX160" fmla="*/ 2520016 w 9298618"/>
              <a:gd name="connsiteY160" fmla="*/ 566982 h 6856161"/>
              <a:gd name="connsiteX161" fmla="*/ 2772017 w 9298618"/>
              <a:gd name="connsiteY161" fmla="*/ 566982 h 6856161"/>
              <a:gd name="connsiteX162" fmla="*/ 2772017 w 9298618"/>
              <a:gd name="connsiteY162" fmla="*/ 314981 h 6856161"/>
              <a:gd name="connsiteX163" fmla="*/ 2520016 w 9298618"/>
              <a:gd name="connsiteY163" fmla="*/ 314981 h 6856161"/>
              <a:gd name="connsiteX164" fmla="*/ 2520016 w 9298618"/>
              <a:gd name="connsiteY164" fmla="*/ 566982 h 6856161"/>
              <a:gd name="connsiteX165" fmla="*/ 2834996 w 9298618"/>
              <a:gd name="connsiteY165" fmla="*/ 566982 h 6856161"/>
              <a:gd name="connsiteX166" fmla="*/ 3086998 w 9298618"/>
              <a:gd name="connsiteY166" fmla="*/ 566982 h 6856161"/>
              <a:gd name="connsiteX167" fmla="*/ 3086998 w 9298618"/>
              <a:gd name="connsiteY167" fmla="*/ 314981 h 6856161"/>
              <a:gd name="connsiteX168" fmla="*/ 2834996 w 9298618"/>
              <a:gd name="connsiteY168" fmla="*/ 314981 h 6856161"/>
              <a:gd name="connsiteX169" fmla="*/ 2834996 w 9298618"/>
              <a:gd name="connsiteY169" fmla="*/ 566982 h 6856161"/>
              <a:gd name="connsiteX170" fmla="*/ 3150020 w 9298618"/>
              <a:gd name="connsiteY170" fmla="*/ 566982 h 6856161"/>
              <a:gd name="connsiteX171" fmla="*/ 3402021 w 9298618"/>
              <a:gd name="connsiteY171" fmla="*/ 566982 h 6856161"/>
              <a:gd name="connsiteX172" fmla="*/ 3402021 w 9298618"/>
              <a:gd name="connsiteY172" fmla="*/ 314981 h 6856161"/>
              <a:gd name="connsiteX173" fmla="*/ 3150020 w 9298618"/>
              <a:gd name="connsiteY173" fmla="*/ 314981 h 6856161"/>
              <a:gd name="connsiteX174" fmla="*/ 3150020 w 9298618"/>
              <a:gd name="connsiteY174" fmla="*/ 566982 h 6856161"/>
              <a:gd name="connsiteX175" fmla="*/ 3465984 w 9298618"/>
              <a:gd name="connsiteY175" fmla="*/ 565999 h 6856161"/>
              <a:gd name="connsiteX176" fmla="*/ 3716018 w 9298618"/>
              <a:gd name="connsiteY176" fmla="*/ 565999 h 6856161"/>
              <a:gd name="connsiteX177" fmla="*/ 3716018 w 9298618"/>
              <a:gd name="connsiteY177" fmla="*/ 315964 h 6856161"/>
              <a:gd name="connsiteX178" fmla="*/ 3465984 w 9298618"/>
              <a:gd name="connsiteY178" fmla="*/ 315964 h 6856161"/>
              <a:gd name="connsiteX179" fmla="*/ 3465984 w 9298618"/>
              <a:gd name="connsiteY179" fmla="*/ 565999 h 6856161"/>
              <a:gd name="connsiteX180" fmla="*/ 3784470 w 9298618"/>
              <a:gd name="connsiteY180" fmla="*/ 562536 h 6856161"/>
              <a:gd name="connsiteX181" fmla="*/ 4027579 w 9298618"/>
              <a:gd name="connsiteY181" fmla="*/ 562536 h 6856161"/>
              <a:gd name="connsiteX182" fmla="*/ 4027579 w 9298618"/>
              <a:gd name="connsiteY182" fmla="*/ 319427 h 6856161"/>
              <a:gd name="connsiteX183" fmla="*/ 3784470 w 9298618"/>
              <a:gd name="connsiteY183" fmla="*/ 319427 h 6856161"/>
              <a:gd name="connsiteX184" fmla="*/ 3784470 w 9298618"/>
              <a:gd name="connsiteY184" fmla="*/ 562536 h 6856161"/>
              <a:gd name="connsiteX185" fmla="*/ 4101931 w 9298618"/>
              <a:gd name="connsiteY185" fmla="*/ 560099 h 6856161"/>
              <a:gd name="connsiteX186" fmla="*/ 4340079 w 9298618"/>
              <a:gd name="connsiteY186" fmla="*/ 560099 h 6856161"/>
              <a:gd name="connsiteX187" fmla="*/ 4340079 w 9298618"/>
              <a:gd name="connsiteY187" fmla="*/ 321950 h 6856161"/>
              <a:gd name="connsiteX188" fmla="*/ 4101931 w 9298618"/>
              <a:gd name="connsiteY188" fmla="*/ 321950 h 6856161"/>
              <a:gd name="connsiteX189" fmla="*/ 4101931 w 9298618"/>
              <a:gd name="connsiteY189" fmla="*/ 560099 h 6856161"/>
              <a:gd name="connsiteX190" fmla="*/ 4422384 w 9298618"/>
              <a:gd name="connsiteY190" fmla="*/ 554669 h 6856161"/>
              <a:gd name="connsiteX191" fmla="*/ 4649673 w 9298618"/>
              <a:gd name="connsiteY191" fmla="*/ 554669 h 6856161"/>
              <a:gd name="connsiteX192" fmla="*/ 4649673 w 9298618"/>
              <a:gd name="connsiteY192" fmla="*/ 327380 h 6856161"/>
              <a:gd name="connsiteX193" fmla="*/ 4422384 w 9298618"/>
              <a:gd name="connsiteY193" fmla="*/ 327380 h 6856161"/>
              <a:gd name="connsiteX194" fmla="*/ 4422384 w 9298618"/>
              <a:gd name="connsiteY194" fmla="*/ 554669 h 6856161"/>
              <a:gd name="connsiteX195" fmla="*/ 4740314 w 9298618"/>
              <a:gd name="connsiteY195" fmla="*/ 551676 h 6856161"/>
              <a:gd name="connsiteX196" fmla="*/ 4961660 w 9298618"/>
              <a:gd name="connsiteY196" fmla="*/ 551676 h 6856161"/>
              <a:gd name="connsiteX197" fmla="*/ 4961660 w 9298618"/>
              <a:gd name="connsiteY197" fmla="*/ 330330 h 6856161"/>
              <a:gd name="connsiteX198" fmla="*/ 4740314 w 9298618"/>
              <a:gd name="connsiteY198" fmla="*/ 330330 h 6856161"/>
              <a:gd name="connsiteX199" fmla="*/ 4740314 w 9298618"/>
              <a:gd name="connsiteY199" fmla="*/ 551676 h 6856161"/>
              <a:gd name="connsiteX200" fmla="*/ 5061281 w 9298618"/>
              <a:gd name="connsiteY200" fmla="*/ 545775 h 6856161"/>
              <a:gd name="connsiteX201" fmla="*/ 5270784 w 9298618"/>
              <a:gd name="connsiteY201" fmla="*/ 545775 h 6856161"/>
              <a:gd name="connsiteX202" fmla="*/ 5270784 w 9298618"/>
              <a:gd name="connsiteY202" fmla="*/ 336273 h 6856161"/>
              <a:gd name="connsiteX203" fmla="*/ 5061281 w 9298618"/>
              <a:gd name="connsiteY203" fmla="*/ 336273 h 6856161"/>
              <a:gd name="connsiteX204" fmla="*/ 5061281 w 9298618"/>
              <a:gd name="connsiteY204" fmla="*/ 545775 h 6856161"/>
              <a:gd name="connsiteX205" fmla="*/ 5382204 w 9298618"/>
              <a:gd name="connsiteY205" fmla="*/ 539832 h 6856161"/>
              <a:gd name="connsiteX206" fmla="*/ 5579864 w 9298618"/>
              <a:gd name="connsiteY206" fmla="*/ 539832 h 6856161"/>
              <a:gd name="connsiteX207" fmla="*/ 5579864 w 9298618"/>
              <a:gd name="connsiteY207" fmla="*/ 342173 h 6856161"/>
              <a:gd name="connsiteX208" fmla="*/ 5382204 w 9298618"/>
              <a:gd name="connsiteY208" fmla="*/ 342173 h 6856161"/>
              <a:gd name="connsiteX209" fmla="*/ 5382204 w 9298618"/>
              <a:gd name="connsiteY209" fmla="*/ 539832 h 6856161"/>
              <a:gd name="connsiteX210" fmla="*/ 6018622 w 9298618"/>
              <a:gd name="connsiteY210" fmla="*/ 533419 h 6856161"/>
              <a:gd name="connsiteX211" fmla="*/ 6203412 w 9298618"/>
              <a:gd name="connsiteY211" fmla="*/ 533419 h 6856161"/>
              <a:gd name="connsiteX212" fmla="*/ 6203412 w 9298618"/>
              <a:gd name="connsiteY212" fmla="*/ 348629 h 6856161"/>
              <a:gd name="connsiteX213" fmla="*/ 6018622 w 9298618"/>
              <a:gd name="connsiteY213" fmla="*/ 348629 h 6856161"/>
              <a:gd name="connsiteX214" fmla="*/ 6018622 w 9298618"/>
              <a:gd name="connsiteY214" fmla="*/ 533419 h 6856161"/>
              <a:gd name="connsiteX215" fmla="*/ 6335612 w 9298618"/>
              <a:gd name="connsiteY215" fmla="*/ 531410 h 6856161"/>
              <a:gd name="connsiteX216" fmla="*/ 6516468 w 9298618"/>
              <a:gd name="connsiteY216" fmla="*/ 531410 h 6856161"/>
              <a:gd name="connsiteX217" fmla="*/ 6516468 w 9298618"/>
              <a:gd name="connsiteY217" fmla="*/ 350553 h 6856161"/>
              <a:gd name="connsiteX218" fmla="*/ 6335612 w 9298618"/>
              <a:gd name="connsiteY218" fmla="*/ 350553 h 6856161"/>
              <a:gd name="connsiteX219" fmla="*/ 6335612 w 9298618"/>
              <a:gd name="connsiteY219" fmla="*/ 531410 h 6856161"/>
              <a:gd name="connsiteX220" fmla="*/ 6654569 w 9298618"/>
              <a:gd name="connsiteY220" fmla="*/ 527476 h 6856161"/>
              <a:gd name="connsiteX221" fmla="*/ 6827515 w 9298618"/>
              <a:gd name="connsiteY221" fmla="*/ 527476 h 6856161"/>
              <a:gd name="connsiteX222" fmla="*/ 6827515 w 9298618"/>
              <a:gd name="connsiteY222" fmla="*/ 354530 h 6856161"/>
              <a:gd name="connsiteX223" fmla="*/ 6654569 w 9298618"/>
              <a:gd name="connsiteY223" fmla="*/ 354530 h 6856161"/>
              <a:gd name="connsiteX224" fmla="*/ 6654569 w 9298618"/>
              <a:gd name="connsiteY224" fmla="*/ 527476 h 6856161"/>
              <a:gd name="connsiteX225" fmla="*/ 6971516 w 9298618"/>
              <a:gd name="connsiteY225" fmla="*/ 525509 h 6856161"/>
              <a:gd name="connsiteX226" fmla="*/ 7140486 w 9298618"/>
              <a:gd name="connsiteY226" fmla="*/ 525509 h 6856161"/>
              <a:gd name="connsiteX227" fmla="*/ 7140486 w 9298618"/>
              <a:gd name="connsiteY227" fmla="*/ 356539 h 6856161"/>
              <a:gd name="connsiteX228" fmla="*/ 6971516 w 9298618"/>
              <a:gd name="connsiteY228" fmla="*/ 356539 h 6856161"/>
              <a:gd name="connsiteX229" fmla="*/ 6971516 w 9298618"/>
              <a:gd name="connsiteY229" fmla="*/ 525509 h 6856161"/>
              <a:gd name="connsiteX230" fmla="*/ 7611909 w 9298618"/>
              <a:gd name="connsiteY230" fmla="*/ 515120 h 6856161"/>
              <a:gd name="connsiteX231" fmla="*/ 7760143 w 9298618"/>
              <a:gd name="connsiteY231" fmla="*/ 515120 h 6856161"/>
              <a:gd name="connsiteX232" fmla="*/ 7760143 w 9298618"/>
              <a:gd name="connsiteY232" fmla="*/ 366886 h 6856161"/>
              <a:gd name="connsiteX233" fmla="*/ 7611909 w 9298618"/>
              <a:gd name="connsiteY233" fmla="*/ 366886 h 6856161"/>
              <a:gd name="connsiteX234" fmla="*/ 7611909 w 9298618"/>
              <a:gd name="connsiteY234" fmla="*/ 515120 h 6856161"/>
              <a:gd name="connsiteX235" fmla="*/ 8258203 w 9298618"/>
              <a:gd name="connsiteY235" fmla="*/ 498830 h 6856161"/>
              <a:gd name="connsiteX236" fmla="*/ 8373815 w 9298618"/>
              <a:gd name="connsiteY236" fmla="*/ 498830 h 6856161"/>
              <a:gd name="connsiteX237" fmla="*/ 8373815 w 9298618"/>
              <a:gd name="connsiteY237" fmla="*/ 383219 h 6856161"/>
              <a:gd name="connsiteX238" fmla="*/ 8258203 w 9298618"/>
              <a:gd name="connsiteY238" fmla="*/ 383219 h 6856161"/>
              <a:gd name="connsiteX239" fmla="*/ 8258203 w 9298618"/>
              <a:gd name="connsiteY239" fmla="*/ 498830 h 6856161"/>
              <a:gd name="connsiteX240" fmla="*/ 0 w 9298618"/>
              <a:gd name="connsiteY240" fmla="*/ 882006 h 6856161"/>
              <a:gd name="connsiteX241" fmla="*/ 252002 w 9298618"/>
              <a:gd name="connsiteY241" fmla="*/ 882006 h 6856161"/>
              <a:gd name="connsiteX242" fmla="*/ 252002 w 9298618"/>
              <a:gd name="connsiteY242" fmla="*/ 630004 h 6856161"/>
              <a:gd name="connsiteX243" fmla="*/ 0 w 9298618"/>
              <a:gd name="connsiteY243" fmla="*/ 630004 h 6856161"/>
              <a:gd name="connsiteX244" fmla="*/ 0 w 9298618"/>
              <a:gd name="connsiteY244" fmla="*/ 882006 h 6856161"/>
              <a:gd name="connsiteX245" fmla="*/ 315023 w 9298618"/>
              <a:gd name="connsiteY245" fmla="*/ 882006 h 6856161"/>
              <a:gd name="connsiteX246" fmla="*/ 567025 w 9298618"/>
              <a:gd name="connsiteY246" fmla="*/ 882006 h 6856161"/>
              <a:gd name="connsiteX247" fmla="*/ 567025 w 9298618"/>
              <a:gd name="connsiteY247" fmla="*/ 630004 h 6856161"/>
              <a:gd name="connsiteX248" fmla="*/ 315023 w 9298618"/>
              <a:gd name="connsiteY248" fmla="*/ 630004 h 6856161"/>
              <a:gd name="connsiteX249" fmla="*/ 315023 w 9298618"/>
              <a:gd name="connsiteY249" fmla="*/ 882006 h 6856161"/>
              <a:gd name="connsiteX250" fmla="*/ 630004 w 9298618"/>
              <a:gd name="connsiteY250" fmla="*/ 882006 h 6856161"/>
              <a:gd name="connsiteX251" fmla="*/ 882005 w 9298618"/>
              <a:gd name="connsiteY251" fmla="*/ 882006 h 6856161"/>
              <a:gd name="connsiteX252" fmla="*/ 882005 w 9298618"/>
              <a:gd name="connsiteY252" fmla="*/ 630004 h 6856161"/>
              <a:gd name="connsiteX253" fmla="*/ 630004 w 9298618"/>
              <a:gd name="connsiteY253" fmla="*/ 630004 h 6856161"/>
              <a:gd name="connsiteX254" fmla="*/ 630004 w 9298618"/>
              <a:gd name="connsiteY254" fmla="*/ 882006 h 6856161"/>
              <a:gd name="connsiteX255" fmla="*/ 944985 w 9298618"/>
              <a:gd name="connsiteY255" fmla="*/ 882006 h 6856161"/>
              <a:gd name="connsiteX256" fmla="*/ 1196986 w 9298618"/>
              <a:gd name="connsiteY256" fmla="*/ 882006 h 6856161"/>
              <a:gd name="connsiteX257" fmla="*/ 1196986 w 9298618"/>
              <a:gd name="connsiteY257" fmla="*/ 630004 h 6856161"/>
              <a:gd name="connsiteX258" fmla="*/ 944985 w 9298618"/>
              <a:gd name="connsiteY258" fmla="*/ 630004 h 6856161"/>
              <a:gd name="connsiteX259" fmla="*/ 944985 w 9298618"/>
              <a:gd name="connsiteY259" fmla="*/ 882006 h 6856161"/>
              <a:gd name="connsiteX260" fmla="*/ 1260008 w 9298618"/>
              <a:gd name="connsiteY260" fmla="*/ 882006 h 6856161"/>
              <a:gd name="connsiteX261" fmla="*/ 1512009 w 9298618"/>
              <a:gd name="connsiteY261" fmla="*/ 882006 h 6856161"/>
              <a:gd name="connsiteX262" fmla="*/ 1512009 w 9298618"/>
              <a:gd name="connsiteY262" fmla="*/ 630004 h 6856161"/>
              <a:gd name="connsiteX263" fmla="*/ 1260008 w 9298618"/>
              <a:gd name="connsiteY263" fmla="*/ 630004 h 6856161"/>
              <a:gd name="connsiteX264" fmla="*/ 1260008 w 9298618"/>
              <a:gd name="connsiteY264" fmla="*/ 882006 h 6856161"/>
              <a:gd name="connsiteX265" fmla="*/ 1574988 w 9298618"/>
              <a:gd name="connsiteY265" fmla="*/ 882006 h 6856161"/>
              <a:gd name="connsiteX266" fmla="*/ 1826990 w 9298618"/>
              <a:gd name="connsiteY266" fmla="*/ 882006 h 6856161"/>
              <a:gd name="connsiteX267" fmla="*/ 1826990 w 9298618"/>
              <a:gd name="connsiteY267" fmla="*/ 630004 h 6856161"/>
              <a:gd name="connsiteX268" fmla="*/ 1574988 w 9298618"/>
              <a:gd name="connsiteY268" fmla="*/ 630004 h 6856161"/>
              <a:gd name="connsiteX269" fmla="*/ 1574988 w 9298618"/>
              <a:gd name="connsiteY269" fmla="*/ 882006 h 6856161"/>
              <a:gd name="connsiteX270" fmla="*/ 1890012 w 9298618"/>
              <a:gd name="connsiteY270" fmla="*/ 882006 h 6856161"/>
              <a:gd name="connsiteX271" fmla="*/ 2142013 w 9298618"/>
              <a:gd name="connsiteY271" fmla="*/ 882006 h 6856161"/>
              <a:gd name="connsiteX272" fmla="*/ 2142013 w 9298618"/>
              <a:gd name="connsiteY272" fmla="*/ 630004 h 6856161"/>
              <a:gd name="connsiteX273" fmla="*/ 1890012 w 9298618"/>
              <a:gd name="connsiteY273" fmla="*/ 630004 h 6856161"/>
              <a:gd name="connsiteX274" fmla="*/ 1890012 w 9298618"/>
              <a:gd name="connsiteY274" fmla="*/ 882006 h 6856161"/>
              <a:gd name="connsiteX275" fmla="*/ 2204992 w 9298618"/>
              <a:gd name="connsiteY275" fmla="*/ 882006 h 6856161"/>
              <a:gd name="connsiteX276" fmla="*/ 2456994 w 9298618"/>
              <a:gd name="connsiteY276" fmla="*/ 882006 h 6856161"/>
              <a:gd name="connsiteX277" fmla="*/ 2456994 w 9298618"/>
              <a:gd name="connsiteY277" fmla="*/ 630004 h 6856161"/>
              <a:gd name="connsiteX278" fmla="*/ 2204992 w 9298618"/>
              <a:gd name="connsiteY278" fmla="*/ 630004 h 6856161"/>
              <a:gd name="connsiteX279" fmla="*/ 2204992 w 9298618"/>
              <a:gd name="connsiteY279" fmla="*/ 882006 h 6856161"/>
              <a:gd name="connsiteX280" fmla="*/ 2520016 w 9298618"/>
              <a:gd name="connsiteY280" fmla="*/ 882006 h 6856161"/>
              <a:gd name="connsiteX281" fmla="*/ 2772017 w 9298618"/>
              <a:gd name="connsiteY281" fmla="*/ 882006 h 6856161"/>
              <a:gd name="connsiteX282" fmla="*/ 2772017 w 9298618"/>
              <a:gd name="connsiteY282" fmla="*/ 630004 h 6856161"/>
              <a:gd name="connsiteX283" fmla="*/ 2520016 w 9298618"/>
              <a:gd name="connsiteY283" fmla="*/ 630004 h 6856161"/>
              <a:gd name="connsiteX284" fmla="*/ 2520016 w 9298618"/>
              <a:gd name="connsiteY284" fmla="*/ 882006 h 6856161"/>
              <a:gd name="connsiteX285" fmla="*/ 2834996 w 9298618"/>
              <a:gd name="connsiteY285" fmla="*/ 882006 h 6856161"/>
              <a:gd name="connsiteX286" fmla="*/ 3086998 w 9298618"/>
              <a:gd name="connsiteY286" fmla="*/ 882006 h 6856161"/>
              <a:gd name="connsiteX287" fmla="*/ 3086998 w 9298618"/>
              <a:gd name="connsiteY287" fmla="*/ 630004 h 6856161"/>
              <a:gd name="connsiteX288" fmla="*/ 2834996 w 9298618"/>
              <a:gd name="connsiteY288" fmla="*/ 630004 h 6856161"/>
              <a:gd name="connsiteX289" fmla="*/ 2834996 w 9298618"/>
              <a:gd name="connsiteY289" fmla="*/ 882006 h 6856161"/>
              <a:gd name="connsiteX290" fmla="*/ 3150020 w 9298618"/>
              <a:gd name="connsiteY290" fmla="*/ 882006 h 6856161"/>
              <a:gd name="connsiteX291" fmla="*/ 3402021 w 9298618"/>
              <a:gd name="connsiteY291" fmla="*/ 882006 h 6856161"/>
              <a:gd name="connsiteX292" fmla="*/ 3402021 w 9298618"/>
              <a:gd name="connsiteY292" fmla="*/ 630004 h 6856161"/>
              <a:gd name="connsiteX293" fmla="*/ 3150020 w 9298618"/>
              <a:gd name="connsiteY293" fmla="*/ 630004 h 6856161"/>
              <a:gd name="connsiteX294" fmla="*/ 3150020 w 9298618"/>
              <a:gd name="connsiteY294" fmla="*/ 882006 h 6856161"/>
              <a:gd name="connsiteX295" fmla="*/ 3465000 w 9298618"/>
              <a:gd name="connsiteY295" fmla="*/ 882006 h 6856161"/>
              <a:gd name="connsiteX296" fmla="*/ 3717002 w 9298618"/>
              <a:gd name="connsiteY296" fmla="*/ 882006 h 6856161"/>
              <a:gd name="connsiteX297" fmla="*/ 3717002 w 9298618"/>
              <a:gd name="connsiteY297" fmla="*/ 630004 h 6856161"/>
              <a:gd name="connsiteX298" fmla="*/ 3465000 w 9298618"/>
              <a:gd name="connsiteY298" fmla="*/ 630004 h 6856161"/>
              <a:gd name="connsiteX299" fmla="*/ 3465000 w 9298618"/>
              <a:gd name="connsiteY299" fmla="*/ 882006 h 6856161"/>
              <a:gd name="connsiteX300" fmla="*/ 3783487 w 9298618"/>
              <a:gd name="connsiteY300" fmla="*/ 878542 h 6856161"/>
              <a:gd name="connsiteX301" fmla="*/ 4028562 w 9298618"/>
              <a:gd name="connsiteY301" fmla="*/ 878542 h 6856161"/>
              <a:gd name="connsiteX302" fmla="*/ 4028562 w 9298618"/>
              <a:gd name="connsiteY302" fmla="*/ 633467 h 6856161"/>
              <a:gd name="connsiteX303" fmla="*/ 3783487 w 9298618"/>
              <a:gd name="connsiteY303" fmla="*/ 633467 h 6856161"/>
              <a:gd name="connsiteX304" fmla="*/ 3783487 w 9298618"/>
              <a:gd name="connsiteY304" fmla="*/ 878542 h 6856161"/>
              <a:gd name="connsiteX305" fmla="*/ 4100434 w 9298618"/>
              <a:gd name="connsiteY305" fmla="*/ 876576 h 6856161"/>
              <a:gd name="connsiteX306" fmla="*/ 4341576 w 9298618"/>
              <a:gd name="connsiteY306" fmla="*/ 876576 h 6856161"/>
              <a:gd name="connsiteX307" fmla="*/ 4341576 w 9298618"/>
              <a:gd name="connsiteY307" fmla="*/ 635434 h 6856161"/>
              <a:gd name="connsiteX308" fmla="*/ 4100434 w 9298618"/>
              <a:gd name="connsiteY308" fmla="*/ 635434 h 6856161"/>
              <a:gd name="connsiteX309" fmla="*/ 4100434 w 9298618"/>
              <a:gd name="connsiteY309" fmla="*/ 876576 h 6856161"/>
              <a:gd name="connsiteX310" fmla="*/ 4420887 w 9298618"/>
              <a:gd name="connsiteY310" fmla="*/ 871146 h 6856161"/>
              <a:gd name="connsiteX311" fmla="*/ 4651126 w 9298618"/>
              <a:gd name="connsiteY311" fmla="*/ 871146 h 6856161"/>
              <a:gd name="connsiteX312" fmla="*/ 4651126 w 9298618"/>
              <a:gd name="connsiteY312" fmla="*/ 640907 h 6856161"/>
              <a:gd name="connsiteX313" fmla="*/ 4420887 w 9298618"/>
              <a:gd name="connsiteY313" fmla="*/ 640907 h 6856161"/>
              <a:gd name="connsiteX314" fmla="*/ 4420887 w 9298618"/>
              <a:gd name="connsiteY314" fmla="*/ 871146 h 6856161"/>
              <a:gd name="connsiteX315" fmla="*/ 4738861 w 9298618"/>
              <a:gd name="connsiteY315" fmla="*/ 868153 h 6856161"/>
              <a:gd name="connsiteX316" fmla="*/ 4963199 w 9298618"/>
              <a:gd name="connsiteY316" fmla="*/ 868153 h 6856161"/>
              <a:gd name="connsiteX317" fmla="*/ 4963199 w 9298618"/>
              <a:gd name="connsiteY317" fmla="*/ 643814 h 6856161"/>
              <a:gd name="connsiteX318" fmla="*/ 4738861 w 9298618"/>
              <a:gd name="connsiteY318" fmla="*/ 643814 h 6856161"/>
              <a:gd name="connsiteX319" fmla="*/ 4738861 w 9298618"/>
              <a:gd name="connsiteY319" fmla="*/ 868153 h 6856161"/>
              <a:gd name="connsiteX320" fmla="*/ 5059785 w 9298618"/>
              <a:gd name="connsiteY320" fmla="*/ 862252 h 6856161"/>
              <a:gd name="connsiteX321" fmla="*/ 5272237 w 9298618"/>
              <a:gd name="connsiteY321" fmla="*/ 862252 h 6856161"/>
              <a:gd name="connsiteX322" fmla="*/ 5272237 w 9298618"/>
              <a:gd name="connsiteY322" fmla="*/ 649800 h 6856161"/>
              <a:gd name="connsiteX323" fmla="*/ 5059785 w 9298618"/>
              <a:gd name="connsiteY323" fmla="*/ 649800 h 6856161"/>
              <a:gd name="connsiteX324" fmla="*/ 5059785 w 9298618"/>
              <a:gd name="connsiteY324" fmla="*/ 862252 h 6856161"/>
              <a:gd name="connsiteX325" fmla="*/ 5380708 w 9298618"/>
              <a:gd name="connsiteY325" fmla="*/ 856309 h 6856161"/>
              <a:gd name="connsiteX326" fmla="*/ 5581318 w 9298618"/>
              <a:gd name="connsiteY326" fmla="*/ 856309 h 6856161"/>
              <a:gd name="connsiteX327" fmla="*/ 5581318 w 9298618"/>
              <a:gd name="connsiteY327" fmla="*/ 655700 h 6856161"/>
              <a:gd name="connsiteX328" fmla="*/ 5380708 w 9298618"/>
              <a:gd name="connsiteY328" fmla="*/ 655700 h 6856161"/>
              <a:gd name="connsiteX329" fmla="*/ 5380708 w 9298618"/>
              <a:gd name="connsiteY329" fmla="*/ 856309 h 6856161"/>
              <a:gd name="connsiteX330" fmla="*/ 5697698 w 9298618"/>
              <a:gd name="connsiteY330" fmla="*/ 854343 h 6856161"/>
              <a:gd name="connsiteX331" fmla="*/ 5894374 w 9298618"/>
              <a:gd name="connsiteY331" fmla="*/ 854343 h 6856161"/>
              <a:gd name="connsiteX332" fmla="*/ 5894374 w 9298618"/>
              <a:gd name="connsiteY332" fmla="*/ 657667 h 6856161"/>
              <a:gd name="connsiteX333" fmla="*/ 5697698 w 9298618"/>
              <a:gd name="connsiteY333" fmla="*/ 657667 h 6856161"/>
              <a:gd name="connsiteX334" fmla="*/ 5697698 w 9298618"/>
              <a:gd name="connsiteY334" fmla="*/ 854343 h 6856161"/>
              <a:gd name="connsiteX335" fmla="*/ 6016655 w 9298618"/>
              <a:gd name="connsiteY335" fmla="*/ 850366 h 6856161"/>
              <a:gd name="connsiteX336" fmla="*/ 6205421 w 9298618"/>
              <a:gd name="connsiteY336" fmla="*/ 850366 h 6856161"/>
              <a:gd name="connsiteX337" fmla="*/ 6205421 w 9298618"/>
              <a:gd name="connsiteY337" fmla="*/ 661600 h 6856161"/>
              <a:gd name="connsiteX338" fmla="*/ 6016655 w 9298618"/>
              <a:gd name="connsiteY338" fmla="*/ 661600 h 6856161"/>
              <a:gd name="connsiteX339" fmla="*/ 6016655 w 9298618"/>
              <a:gd name="connsiteY339" fmla="*/ 850366 h 6856161"/>
              <a:gd name="connsiteX340" fmla="*/ 6652089 w 9298618"/>
              <a:gd name="connsiteY340" fmla="*/ 844936 h 6856161"/>
              <a:gd name="connsiteX341" fmla="*/ 6829952 w 9298618"/>
              <a:gd name="connsiteY341" fmla="*/ 844936 h 6856161"/>
              <a:gd name="connsiteX342" fmla="*/ 6829952 w 9298618"/>
              <a:gd name="connsiteY342" fmla="*/ 667073 h 6856161"/>
              <a:gd name="connsiteX343" fmla="*/ 6652089 w 9298618"/>
              <a:gd name="connsiteY343" fmla="*/ 667073 h 6856161"/>
              <a:gd name="connsiteX344" fmla="*/ 6652089 w 9298618"/>
              <a:gd name="connsiteY344" fmla="*/ 844936 h 6856161"/>
              <a:gd name="connsiteX345" fmla="*/ 6969079 w 9298618"/>
              <a:gd name="connsiteY345" fmla="*/ 842970 h 6856161"/>
              <a:gd name="connsiteX346" fmla="*/ 7143009 w 9298618"/>
              <a:gd name="connsiteY346" fmla="*/ 842970 h 6856161"/>
              <a:gd name="connsiteX347" fmla="*/ 7143009 w 9298618"/>
              <a:gd name="connsiteY347" fmla="*/ 669040 h 6856161"/>
              <a:gd name="connsiteX348" fmla="*/ 6969079 w 9298618"/>
              <a:gd name="connsiteY348" fmla="*/ 669040 h 6856161"/>
              <a:gd name="connsiteX349" fmla="*/ 6969079 w 9298618"/>
              <a:gd name="connsiteY349" fmla="*/ 842970 h 6856161"/>
              <a:gd name="connsiteX350" fmla="*/ 7289020 w 9298618"/>
              <a:gd name="connsiteY350" fmla="*/ 838010 h 6856161"/>
              <a:gd name="connsiteX351" fmla="*/ 7453073 w 9298618"/>
              <a:gd name="connsiteY351" fmla="*/ 838010 h 6856161"/>
              <a:gd name="connsiteX352" fmla="*/ 7453073 w 9298618"/>
              <a:gd name="connsiteY352" fmla="*/ 673957 h 6856161"/>
              <a:gd name="connsiteX353" fmla="*/ 7289020 w 9298618"/>
              <a:gd name="connsiteY353" fmla="*/ 673957 h 6856161"/>
              <a:gd name="connsiteX354" fmla="*/ 7289020 w 9298618"/>
              <a:gd name="connsiteY354" fmla="*/ 838010 h 6856161"/>
              <a:gd name="connsiteX355" fmla="*/ 7932833 w 9298618"/>
              <a:gd name="connsiteY355" fmla="*/ 824200 h 6856161"/>
              <a:gd name="connsiteX356" fmla="*/ 8069224 w 9298618"/>
              <a:gd name="connsiteY356" fmla="*/ 824200 h 6856161"/>
              <a:gd name="connsiteX357" fmla="*/ 8069224 w 9298618"/>
              <a:gd name="connsiteY357" fmla="*/ 687810 h 6856161"/>
              <a:gd name="connsiteX358" fmla="*/ 7932833 w 9298618"/>
              <a:gd name="connsiteY358" fmla="*/ 687810 h 6856161"/>
              <a:gd name="connsiteX359" fmla="*/ 7932833 w 9298618"/>
              <a:gd name="connsiteY359" fmla="*/ 824200 h 6856161"/>
              <a:gd name="connsiteX360" fmla="*/ 8582590 w 9298618"/>
              <a:gd name="connsiteY360" fmla="*/ 804404 h 6856161"/>
              <a:gd name="connsiteX361" fmla="*/ 8679431 w 9298618"/>
              <a:gd name="connsiteY361" fmla="*/ 804404 h 6856161"/>
              <a:gd name="connsiteX362" fmla="*/ 8679431 w 9298618"/>
              <a:gd name="connsiteY362" fmla="*/ 707563 h 6856161"/>
              <a:gd name="connsiteX363" fmla="*/ 8582590 w 9298618"/>
              <a:gd name="connsiteY363" fmla="*/ 707563 h 6856161"/>
              <a:gd name="connsiteX364" fmla="*/ 8582590 w 9298618"/>
              <a:gd name="connsiteY364" fmla="*/ 804404 h 6856161"/>
              <a:gd name="connsiteX365" fmla="*/ 0 w 9298618"/>
              <a:gd name="connsiteY365" fmla="*/ 1196986 h 6856161"/>
              <a:gd name="connsiteX366" fmla="*/ 252002 w 9298618"/>
              <a:gd name="connsiteY366" fmla="*/ 1196986 h 6856161"/>
              <a:gd name="connsiteX367" fmla="*/ 252002 w 9298618"/>
              <a:gd name="connsiteY367" fmla="*/ 944985 h 6856161"/>
              <a:gd name="connsiteX368" fmla="*/ 0 w 9298618"/>
              <a:gd name="connsiteY368" fmla="*/ 944985 h 6856161"/>
              <a:gd name="connsiteX369" fmla="*/ 0 w 9298618"/>
              <a:gd name="connsiteY369" fmla="*/ 1196986 h 6856161"/>
              <a:gd name="connsiteX370" fmla="*/ 315023 w 9298618"/>
              <a:gd name="connsiteY370" fmla="*/ 1196986 h 6856161"/>
              <a:gd name="connsiteX371" fmla="*/ 567025 w 9298618"/>
              <a:gd name="connsiteY371" fmla="*/ 1196986 h 6856161"/>
              <a:gd name="connsiteX372" fmla="*/ 567025 w 9298618"/>
              <a:gd name="connsiteY372" fmla="*/ 944985 h 6856161"/>
              <a:gd name="connsiteX373" fmla="*/ 315023 w 9298618"/>
              <a:gd name="connsiteY373" fmla="*/ 944985 h 6856161"/>
              <a:gd name="connsiteX374" fmla="*/ 315023 w 9298618"/>
              <a:gd name="connsiteY374" fmla="*/ 1196986 h 6856161"/>
              <a:gd name="connsiteX375" fmla="*/ 630004 w 9298618"/>
              <a:gd name="connsiteY375" fmla="*/ 1196986 h 6856161"/>
              <a:gd name="connsiteX376" fmla="*/ 882005 w 9298618"/>
              <a:gd name="connsiteY376" fmla="*/ 1196986 h 6856161"/>
              <a:gd name="connsiteX377" fmla="*/ 882005 w 9298618"/>
              <a:gd name="connsiteY377" fmla="*/ 944985 h 6856161"/>
              <a:gd name="connsiteX378" fmla="*/ 630004 w 9298618"/>
              <a:gd name="connsiteY378" fmla="*/ 944985 h 6856161"/>
              <a:gd name="connsiteX379" fmla="*/ 630004 w 9298618"/>
              <a:gd name="connsiteY379" fmla="*/ 1196986 h 6856161"/>
              <a:gd name="connsiteX380" fmla="*/ 944985 w 9298618"/>
              <a:gd name="connsiteY380" fmla="*/ 1196986 h 6856161"/>
              <a:gd name="connsiteX381" fmla="*/ 1196986 w 9298618"/>
              <a:gd name="connsiteY381" fmla="*/ 1196986 h 6856161"/>
              <a:gd name="connsiteX382" fmla="*/ 1196986 w 9298618"/>
              <a:gd name="connsiteY382" fmla="*/ 944985 h 6856161"/>
              <a:gd name="connsiteX383" fmla="*/ 944985 w 9298618"/>
              <a:gd name="connsiteY383" fmla="*/ 944985 h 6856161"/>
              <a:gd name="connsiteX384" fmla="*/ 944985 w 9298618"/>
              <a:gd name="connsiteY384" fmla="*/ 1196986 h 6856161"/>
              <a:gd name="connsiteX385" fmla="*/ 1260008 w 9298618"/>
              <a:gd name="connsiteY385" fmla="*/ 1196986 h 6856161"/>
              <a:gd name="connsiteX386" fmla="*/ 1512009 w 9298618"/>
              <a:gd name="connsiteY386" fmla="*/ 1196986 h 6856161"/>
              <a:gd name="connsiteX387" fmla="*/ 1512009 w 9298618"/>
              <a:gd name="connsiteY387" fmla="*/ 944985 h 6856161"/>
              <a:gd name="connsiteX388" fmla="*/ 1260008 w 9298618"/>
              <a:gd name="connsiteY388" fmla="*/ 944985 h 6856161"/>
              <a:gd name="connsiteX389" fmla="*/ 1260008 w 9298618"/>
              <a:gd name="connsiteY389" fmla="*/ 1196986 h 6856161"/>
              <a:gd name="connsiteX390" fmla="*/ 1574988 w 9298618"/>
              <a:gd name="connsiteY390" fmla="*/ 1196986 h 6856161"/>
              <a:gd name="connsiteX391" fmla="*/ 1826990 w 9298618"/>
              <a:gd name="connsiteY391" fmla="*/ 1196986 h 6856161"/>
              <a:gd name="connsiteX392" fmla="*/ 1826990 w 9298618"/>
              <a:gd name="connsiteY392" fmla="*/ 944985 h 6856161"/>
              <a:gd name="connsiteX393" fmla="*/ 1574988 w 9298618"/>
              <a:gd name="connsiteY393" fmla="*/ 944985 h 6856161"/>
              <a:gd name="connsiteX394" fmla="*/ 1574988 w 9298618"/>
              <a:gd name="connsiteY394" fmla="*/ 1196986 h 6856161"/>
              <a:gd name="connsiteX395" fmla="*/ 1890012 w 9298618"/>
              <a:gd name="connsiteY395" fmla="*/ 1196986 h 6856161"/>
              <a:gd name="connsiteX396" fmla="*/ 2142013 w 9298618"/>
              <a:gd name="connsiteY396" fmla="*/ 1196986 h 6856161"/>
              <a:gd name="connsiteX397" fmla="*/ 2142013 w 9298618"/>
              <a:gd name="connsiteY397" fmla="*/ 944985 h 6856161"/>
              <a:gd name="connsiteX398" fmla="*/ 1890012 w 9298618"/>
              <a:gd name="connsiteY398" fmla="*/ 944985 h 6856161"/>
              <a:gd name="connsiteX399" fmla="*/ 1890012 w 9298618"/>
              <a:gd name="connsiteY399" fmla="*/ 1196986 h 6856161"/>
              <a:gd name="connsiteX400" fmla="*/ 2204992 w 9298618"/>
              <a:gd name="connsiteY400" fmla="*/ 1196986 h 6856161"/>
              <a:gd name="connsiteX401" fmla="*/ 2456994 w 9298618"/>
              <a:gd name="connsiteY401" fmla="*/ 1196986 h 6856161"/>
              <a:gd name="connsiteX402" fmla="*/ 2456994 w 9298618"/>
              <a:gd name="connsiteY402" fmla="*/ 944985 h 6856161"/>
              <a:gd name="connsiteX403" fmla="*/ 2204992 w 9298618"/>
              <a:gd name="connsiteY403" fmla="*/ 944985 h 6856161"/>
              <a:gd name="connsiteX404" fmla="*/ 2204992 w 9298618"/>
              <a:gd name="connsiteY404" fmla="*/ 1196986 h 6856161"/>
              <a:gd name="connsiteX405" fmla="*/ 2520016 w 9298618"/>
              <a:gd name="connsiteY405" fmla="*/ 1196986 h 6856161"/>
              <a:gd name="connsiteX406" fmla="*/ 2772017 w 9298618"/>
              <a:gd name="connsiteY406" fmla="*/ 1196986 h 6856161"/>
              <a:gd name="connsiteX407" fmla="*/ 2772017 w 9298618"/>
              <a:gd name="connsiteY407" fmla="*/ 944985 h 6856161"/>
              <a:gd name="connsiteX408" fmla="*/ 2520016 w 9298618"/>
              <a:gd name="connsiteY408" fmla="*/ 944985 h 6856161"/>
              <a:gd name="connsiteX409" fmla="*/ 2520016 w 9298618"/>
              <a:gd name="connsiteY409" fmla="*/ 1196986 h 6856161"/>
              <a:gd name="connsiteX410" fmla="*/ 2834996 w 9298618"/>
              <a:gd name="connsiteY410" fmla="*/ 1196986 h 6856161"/>
              <a:gd name="connsiteX411" fmla="*/ 3086998 w 9298618"/>
              <a:gd name="connsiteY411" fmla="*/ 1196986 h 6856161"/>
              <a:gd name="connsiteX412" fmla="*/ 3086998 w 9298618"/>
              <a:gd name="connsiteY412" fmla="*/ 944985 h 6856161"/>
              <a:gd name="connsiteX413" fmla="*/ 2834996 w 9298618"/>
              <a:gd name="connsiteY413" fmla="*/ 944985 h 6856161"/>
              <a:gd name="connsiteX414" fmla="*/ 2834996 w 9298618"/>
              <a:gd name="connsiteY414" fmla="*/ 1196986 h 6856161"/>
              <a:gd name="connsiteX415" fmla="*/ 3150020 w 9298618"/>
              <a:gd name="connsiteY415" fmla="*/ 1196986 h 6856161"/>
              <a:gd name="connsiteX416" fmla="*/ 3402021 w 9298618"/>
              <a:gd name="connsiteY416" fmla="*/ 1196986 h 6856161"/>
              <a:gd name="connsiteX417" fmla="*/ 3402021 w 9298618"/>
              <a:gd name="connsiteY417" fmla="*/ 944985 h 6856161"/>
              <a:gd name="connsiteX418" fmla="*/ 3150020 w 9298618"/>
              <a:gd name="connsiteY418" fmla="*/ 944985 h 6856161"/>
              <a:gd name="connsiteX419" fmla="*/ 3150020 w 9298618"/>
              <a:gd name="connsiteY419" fmla="*/ 1196986 h 6856161"/>
              <a:gd name="connsiteX420" fmla="*/ 3465000 w 9298618"/>
              <a:gd name="connsiteY420" fmla="*/ 1196986 h 6856161"/>
              <a:gd name="connsiteX421" fmla="*/ 3717002 w 9298618"/>
              <a:gd name="connsiteY421" fmla="*/ 1196986 h 6856161"/>
              <a:gd name="connsiteX422" fmla="*/ 3717002 w 9298618"/>
              <a:gd name="connsiteY422" fmla="*/ 944985 h 6856161"/>
              <a:gd name="connsiteX423" fmla="*/ 3465000 w 9298618"/>
              <a:gd name="connsiteY423" fmla="*/ 944985 h 6856161"/>
              <a:gd name="connsiteX424" fmla="*/ 3465000 w 9298618"/>
              <a:gd name="connsiteY424" fmla="*/ 1196986 h 6856161"/>
              <a:gd name="connsiteX425" fmla="*/ 3781990 w 9298618"/>
              <a:gd name="connsiteY425" fmla="*/ 1195019 h 6856161"/>
              <a:gd name="connsiteX426" fmla="*/ 4030058 w 9298618"/>
              <a:gd name="connsiteY426" fmla="*/ 1195019 h 6856161"/>
              <a:gd name="connsiteX427" fmla="*/ 4030058 w 9298618"/>
              <a:gd name="connsiteY427" fmla="*/ 946951 h 6856161"/>
              <a:gd name="connsiteX428" fmla="*/ 3781990 w 9298618"/>
              <a:gd name="connsiteY428" fmla="*/ 946951 h 6856161"/>
              <a:gd name="connsiteX429" fmla="*/ 3781990 w 9298618"/>
              <a:gd name="connsiteY429" fmla="*/ 1195019 h 6856161"/>
              <a:gd name="connsiteX430" fmla="*/ 4098467 w 9298618"/>
              <a:gd name="connsiteY430" fmla="*/ 1193523 h 6856161"/>
              <a:gd name="connsiteX431" fmla="*/ 4343543 w 9298618"/>
              <a:gd name="connsiteY431" fmla="*/ 1193523 h 6856161"/>
              <a:gd name="connsiteX432" fmla="*/ 4343543 w 9298618"/>
              <a:gd name="connsiteY432" fmla="*/ 948448 h 6856161"/>
              <a:gd name="connsiteX433" fmla="*/ 4098467 w 9298618"/>
              <a:gd name="connsiteY433" fmla="*/ 948448 h 6856161"/>
              <a:gd name="connsiteX434" fmla="*/ 4098467 w 9298618"/>
              <a:gd name="connsiteY434" fmla="*/ 1193523 h 6856161"/>
              <a:gd name="connsiteX435" fmla="*/ 4418408 w 9298618"/>
              <a:gd name="connsiteY435" fmla="*/ 1188606 h 6856161"/>
              <a:gd name="connsiteX436" fmla="*/ 4653606 w 9298618"/>
              <a:gd name="connsiteY436" fmla="*/ 1188606 h 6856161"/>
              <a:gd name="connsiteX437" fmla="*/ 4653606 w 9298618"/>
              <a:gd name="connsiteY437" fmla="*/ 953407 h 6856161"/>
              <a:gd name="connsiteX438" fmla="*/ 4418408 w 9298618"/>
              <a:gd name="connsiteY438" fmla="*/ 953407 h 6856161"/>
              <a:gd name="connsiteX439" fmla="*/ 4418408 w 9298618"/>
              <a:gd name="connsiteY439" fmla="*/ 1188606 h 6856161"/>
              <a:gd name="connsiteX440" fmla="*/ 4736381 w 9298618"/>
              <a:gd name="connsiteY440" fmla="*/ 1185656 h 6856161"/>
              <a:gd name="connsiteX441" fmla="*/ 4965637 w 9298618"/>
              <a:gd name="connsiteY441" fmla="*/ 1185656 h 6856161"/>
              <a:gd name="connsiteX442" fmla="*/ 4965637 w 9298618"/>
              <a:gd name="connsiteY442" fmla="*/ 956400 h 6856161"/>
              <a:gd name="connsiteX443" fmla="*/ 4736381 w 9298618"/>
              <a:gd name="connsiteY443" fmla="*/ 956400 h 6856161"/>
              <a:gd name="connsiteX444" fmla="*/ 4736381 w 9298618"/>
              <a:gd name="connsiteY444" fmla="*/ 1185656 h 6856161"/>
              <a:gd name="connsiteX445" fmla="*/ 5057818 w 9298618"/>
              <a:gd name="connsiteY445" fmla="*/ 1179200 h 6856161"/>
              <a:gd name="connsiteX446" fmla="*/ 5274247 w 9298618"/>
              <a:gd name="connsiteY446" fmla="*/ 1179200 h 6856161"/>
              <a:gd name="connsiteX447" fmla="*/ 5274247 w 9298618"/>
              <a:gd name="connsiteY447" fmla="*/ 962771 h 6856161"/>
              <a:gd name="connsiteX448" fmla="*/ 5057818 w 9298618"/>
              <a:gd name="connsiteY448" fmla="*/ 962771 h 6856161"/>
              <a:gd name="connsiteX449" fmla="*/ 5057818 w 9298618"/>
              <a:gd name="connsiteY449" fmla="*/ 1179200 h 6856161"/>
              <a:gd name="connsiteX450" fmla="*/ 5378741 w 9298618"/>
              <a:gd name="connsiteY450" fmla="*/ 1173300 h 6856161"/>
              <a:gd name="connsiteX451" fmla="*/ 5583284 w 9298618"/>
              <a:gd name="connsiteY451" fmla="*/ 1173300 h 6856161"/>
              <a:gd name="connsiteX452" fmla="*/ 5583284 w 9298618"/>
              <a:gd name="connsiteY452" fmla="*/ 968714 h 6856161"/>
              <a:gd name="connsiteX453" fmla="*/ 5378741 w 9298618"/>
              <a:gd name="connsiteY453" fmla="*/ 968714 h 6856161"/>
              <a:gd name="connsiteX454" fmla="*/ 5378741 w 9298618"/>
              <a:gd name="connsiteY454" fmla="*/ 1173300 h 6856161"/>
              <a:gd name="connsiteX455" fmla="*/ 5696202 w 9298618"/>
              <a:gd name="connsiteY455" fmla="*/ 1170820 h 6856161"/>
              <a:gd name="connsiteX456" fmla="*/ 5895828 w 9298618"/>
              <a:gd name="connsiteY456" fmla="*/ 1170820 h 6856161"/>
              <a:gd name="connsiteX457" fmla="*/ 5895828 w 9298618"/>
              <a:gd name="connsiteY457" fmla="*/ 971194 h 6856161"/>
              <a:gd name="connsiteX458" fmla="*/ 5696202 w 9298618"/>
              <a:gd name="connsiteY458" fmla="*/ 971194 h 6856161"/>
              <a:gd name="connsiteX459" fmla="*/ 5696202 w 9298618"/>
              <a:gd name="connsiteY459" fmla="*/ 1170820 h 6856161"/>
              <a:gd name="connsiteX460" fmla="*/ 6015159 w 9298618"/>
              <a:gd name="connsiteY460" fmla="*/ 1166843 h 6856161"/>
              <a:gd name="connsiteX461" fmla="*/ 6206875 w 9298618"/>
              <a:gd name="connsiteY461" fmla="*/ 1166843 h 6856161"/>
              <a:gd name="connsiteX462" fmla="*/ 6206875 w 9298618"/>
              <a:gd name="connsiteY462" fmla="*/ 975127 h 6856161"/>
              <a:gd name="connsiteX463" fmla="*/ 6015159 w 9298618"/>
              <a:gd name="connsiteY463" fmla="*/ 975127 h 6856161"/>
              <a:gd name="connsiteX464" fmla="*/ 6015159 w 9298618"/>
              <a:gd name="connsiteY464" fmla="*/ 1166843 h 6856161"/>
              <a:gd name="connsiteX465" fmla="*/ 6331165 w 9298618"/>
              <a:gd name="connsiteY465" fmla="*/ 1165860 h 6856161"/>
              <a:gd name="connsiteX466" fmla="*/ 6520915 w 9298618"/>
              <a:gd name="connsiteY466" fmla="*/ 1165860 h 6856161"/>
              <a:gd name="connsiteX467" fmla="*/ 6520915 w 9298618"/>
              <a:gd name="connsiteY467" fmla="*/ 976111 h 6856161"/>
              <a:gd name="connsiteX468" fmla="*/ 6331165 w 9298618"/>
              <a:gd name="connsiteY468" fmla="*/ 976111 h 6856161"/>
              <a:gd name="connsiteX469" fmla="*/ 6331165 w 9298618"/>
              <a:gd name="connsiteY469" fmla="*/ 1165860 h 6856161"/>
              <a:gd name="connsiteX470" fmla="*/ 6648626 w 9298618"/>
              <a:gd name="connsiteY470" fmla="*/ 1163423 h 6856161"/>
              <a:gd name="connsiteX471" fmla="*/ 6833415 w 9298618"/>
              <a:gd name="connsiteY471" fmla="*/ 1163423 h 6856161"/>
              <a:gd name="connsiteX472" fmla="*/ 6833415 w 9298618"/>
              <a:gd name="connsiteY472" fmla="*/ 978633 h 6856161"/>
              <a:gd name="connsiteX473" fmla="*/ 6648626 w 9298618"/>
              <a:gd name="connsiteY473" fmla="*/ 978633 h 6856161"/>
              <a:gd name="connsiteX474" fmla="*/ 6648626 w 9298618"/>
              <a:gd name="connsiteY474" fmla="*/ 1163423 h 6856161"/>
              <a:gd name="connsiteX475" fmla="*/ 7284573 w 9298618"/>
              <a:gd name="connsiteY475" fmla="*/ 1157480 h 6856161"/>
              <a:gd name="connsiteX476" fmla="*/ 7457519 w 9298618"/>
              <a:gd name="connsiteY476" fmla="*/ 1157480 h 6856161"/>
              <a:gd name="connsiteX477" fmla="*/ 7457519 w 9298618"/>
              <a:gd name="connsiteY477" fmla="*/ 984534 h 6856161"/>
              <a:gd name="connsiteX478" fmla="*/ 7284573 w 9298618"/>
              <a:gd name="connsiteY478" fmla="*/ 984534 h 6856161"/>
              <a:gd name="connsiteX479" fmla="*/ 7284573 w 9298618"/>
              <a:gd name="connsiteY479" fmla="*/ 1157480 h 6856161"/>
              <a:gd name="connsiteX480" fmla="*/ 7603016 w 9298618"/>
              <a:gd name="connsiteY480" fmla="*/ 1154017 h 6856161"/>
              <a:gd name="connsiteX481" fmla="*/ 7769036 w 9298618"/>
              <a:gd name="connsiteY481" fmla="*/ 1154017 h 6856161"/>
              <a:gd name="connsiteX482" fmla="*/ 7769036 w 9298618"/>
              <a:gd name="connsiteY482" fmla="*/ 987997 h 6856161"/>
              <a:gd name="connsiteX483" fmla="*/ 7603016 w 9298618"/>
              <a:gd name="connsiteY483" fmla="*/ 987997 h 6856161"/>
              <a:gd name="connsiteX484" fmla="*/ 7603016 w 9298618"/>
              <a:gd name="connsiteY484" fmla="*/ 1154017 h 6856161"/>
              <a:gd name="connsiteX485" fmla="*/ 8247343 w 9298618"/>
              <a:gd name="connsiteY485" fmla="*/ 1139694 h 6856161"/>
              <a:gd name="connsiteX486" fmla="*/ 8384717 w 9298618"/>
              <a:gd name="connsiteY486" fmla="*/ 1139694 h 6856161"/>
              <a:gd name="connsiteX487" fmla="*/ 8384717 w 9298618"/>
              <a:gd name="connsiteY487" fmla="*/ 1002320 h 6856161"/>
              <a:gd name="connsiteX488" fmla="*/ 8247343 w 9298618"/>
              <a:gd name="connsiteY488" fmla="*/ 1002320 h 6856161"/>
              <a:gd name="connsiteX489" fmla="*/ 8247343 w 9298618"/>
              <a:gd name="connsiteY489" fmla="*/ 1139694 h 6856161"/>
              <a:gd name="connsiteX490" fmla="*/ 8905993 w 9298618"/>
              <a:gd name="connsiteY490" fmla="*/ 1111005 h 6856161"/>
              <a:gd name="connsiteX491" fmla="*/ 8986032 w 9298618"/>
              <a:gd name="connsiteY491" fmla="*/ 1111005 h 6856161"/>
              <a:gd name="connsiteX492" fmla="*/ 8986032 w 9298618"/>
              <a:gd name="connsiteY492" fmla="*/ 1030966 h 6856161"/>
              <a:gd name="connsiteX493" fmla="*/ 8905993 w 9298618"/>
              <a:gd name="connsiteY493" fmla="*/ 1030966 h 6856161"/>
              <a:gd name="connsiteX494" fmla="*/ 8905993 w 9298618"/>
              <a:gd name="connsiteY494" fmla="*/ 1111005 h 6856161"/>
              <a:gd name="connsiteX495" fmla="*/ 0 w 9298618"/>
              <a:gd name="connsiteY495" fmla="*/ 1512010 h 6856161"/>
              <a:gd name="connsiteX496" fmla="*/ 252002 w 9298618"/>
              <a:gd name="connsiteY496" fmla="*/ 1512010 h 6856161"/>
              <a:gd name="connsiteX497" fmla="*/ 252002 w 9298618"/>
              <a:gd name="connsiteY497" fmla="*/ 1260008 h 6856161"/>
              <a:gd name="connsiteX498" fmla="*/ 0 w 9298618"/>
              <a:gd name="connsiteY498" fmla="*/ 1260008 h 6856161"/>
              <a:gd name="connsiteX499" fmla="*/ 0 w 9298618"/>
              <a:gd name="connsiteY499" fmla="*/ 1512010 h 6856161"/>
              <a:gd name="connsiteX500" fmla="*/ 315023 w 9298618"/>
              <a:gd name="connsiteY500" fmla="*/ 1512010 h 6856161"/>
              <a:gd name="connsiteX501" fmla="*/ 567025 w 9298618"/>
              <a:gd name="connsiteY501" fmla="*/ 1512010 h 6856161"/>
              <a:gd name="connsiteX502" fmla="*/ 567025 w 9298618"/>
              <a:gd name="connsiteY502" fmla="*/ 1260008 h 6856161"/>
              <a:gd name="connsiteX503" fmla="*/ 315023 w 9298618"/>
              <a:gd name="connsiteY503" fmla="*/ 1260008 h 6856161"/>
              <a:gd name="connsiteX504" fmla="*/ 315023 w 9298618"/>
              <a:gd name="connsiteY504" fmla="*/ 1512010 h 6856161"/>
              <a:gd name="connsiteX505" fmla="*/ 630004 w 9298618"/>
              <a:gd name="connsiteY505" fmla="*/ 1512010 h 6856161"/>
              <a:gd name="connsiteX506" fmla="*/ 882005 w 9298618"/>
              <a:gd name="connsiteY506" fmla="*/ 1512010 h 6856161"/>
              <a:gd name="connsiteX507" fmla="*/ 882005 w 9298618"/>
              <a:gd name="connsiteY507" fmla="*/ 1260008 h 6856161"/>
              <a:gd name="connsiteX508" fmla="*/ 630004 w 9298618"/>
              <a:gd name="connsiteY508" fmla="*/ 1260008 h 6856161"/>
              <a:gd name="connsiteX509" fmla="*/ 630004 w 9298618"/>
              <a:gd name="connsiteY509" fmla="*/ 1512010 h 6856161"/>
              <a:gd name="connsiteX510" fmla="*/ 944985 w 9298618"/>
              <a:gd name="connsiteY510" fmla="*/ 1512010 h 6856161"/>
              <a:gd name="connsiteX511" fmla="*/ 1196986 w 9298618"/>
              <a:gd name="connsiteY511" fmla="*/ 1512010 h 6856161"/>
              <a:gd name="connsiteX512" fmla="*/ 1196986 w 9298618"/>
              <a:gd name="connsiteY512" fmla="*/ 1260008 h 6856161"/>
              <a:gd name="connsiteX513" fmla="*/ 944985 w 9298618"/>
              <a:gd name="connsiteY513" fmla="*/ 1260008 h 6856161"/>
              <a:gd name="connsiteX514" fmla="*/ 944985 w 9298618"/>
              <a:gd name="connsiteY514" fmla="*/ 1512010 h 6856161"/>
              <a:gd name="connsiteX515" fmla="*/ 1260008 w 9298618"/>
              <a:gd name="connsiteY515" fmla="*/ 1512010 h 6856161"/>
              <a:gd name="connsiteX516" fmla="*/ 1512009 w 9298618"/>
              <a:gd name="connsiteY516" fmla="*/ 1512010 h 6856161"/>
              <a:gd name="connsiteX517" fmla="*/ 1512009 w 9298618"/>
              <a:gd name="connsiteY517" fmla="*/ 1260008 h 6856161"/>
              <a:gd name="connsiteX518" fmla="*/ 1260008 w 9298618"/>
              <a:gd name="connsiteY518" fmla="*/ 1260008 h 6856161"/>
              <a:gd name="connsiteX519" fmla="*/ 1260008 w 9298618"/>
              <a:gd name="connsiteY519" fmla="*/ 1512010 h 6856161"/>
              <a:gd name="connsiteX520" fmla="*/ 1574988 w 9298618"/>
              <a:gd name="connsiteY520" fmla="*/ 1512010 h 6856161"/>
              <a:gd name="connsiteX521" fmla="*/ 1826990 w 9298618"/>
              <a:gd name="connsiteY521" fmla="*/ 1512010 h 6856161"/>
              <a:gd name="connsiteX522" fmla="*/ 1826990 w 9298618"/>
              <a:gd name="connsiteY522" fmla="*/ 1260008 h 6856161"/>
              <a:gd name="connsiteX523" fmla="*/ 1574988 w 9298618"/>
              <a:gd name="connsiteY523" fmla="*/ 1260008 h 6856161"/>
              <a:gd name="connsiteX524" fmla="*/ 1574988 w 9298618"/>
              <a:gd name="connsiteY524" fmla="*/ 1512010 h 6856161"/>
              <a:gd name="connsiteX525" fmla="*/ 1890012 w 9298618"/>
              <a:gd name="connsiteY525" fmla="*/ 1512010 h 6856161"/>
              <a:gd name="connsiteX526" fmla="*/ 2142013 w 9298618"/>
              <a:gd name="connsiteY526" fmla="*/ 1512010 h 6856161"/>
              <a:gd name="connsiteX527" fmla="*/ 2142013 w 9298618"/>
              <a:gd name="connsiteY527" fmla="*/ 1260008 h 6856161"/>
              <a:gd name="connsiteX528" fmla="*/ 1890012 w 9298618"/>
              <a:gd name="connsiteY528" fmla="*/ 1260008 h 6856161"/>
              <a:gd name="connsiteX529" fmla="*/ 1890012 w 9298618"/>
              <a:gd name="connsiteY529" fmla="*/ 1512010 h 6856161"/>
              <a:gd name="connsiteX530" fmla="*/ 2204992 w 9298618"/>
              <a:gd name="connsiteY530" fmla="*/ 1512010 h 6856161"/>
              <a:gd name="connsiteX531" fmla="*/ 2456994 w 9298618"/>
              <a:gd name="connsiteY531" fmla="*/ 1512010 h 6856161"/>
              <a:gd name="connsiteX532" fmla="*/ 2456994 w 9298618"/>
              <a:gd name="connsiteY532" fmla="*/ 1260008 h 6856161"/>
              <a:gd name="connsiteX533" fmla="*/ 2204992 w 9298618"/>
              <a:gd name="connsiteY533" fmla="*/ 1260008 h 6856161"/>
              <a:gd name="connsiteX534" fmla="*/ 2204992 w 9298618"/>
              <a:gd name="connsiteY534" fmla="*/ 1512010 h 6856161"/>
              <a:gd name="connsiteX535" fmla="*/ 2520016 w 9298618"/>
              <a:gd name="connsiteY535" fmla="*/ 1512010 h 6856161"/>
              <a:gd name="connsiteX536" fmla="*/ 2772017 w 9298618"/>
              <a:gd name="connsiteY536" fmla="*/ 1512010 h 6856161"/>
              <a:gd name="connsiteX537" fmla="*/ 2772017 w 9298618"/>
              <a:gd name="connsiteY537" fmla="*/ 1260008 h 6856161"/>
              <a:gd name="connsiteX538" fmla="*/ 2520016 w 9298618"/>
              <a:gd name="connsiteY538" fmla="*/ 1260008 h 6856161"/>
              <a:gd name="connsiteX539" fmla="*/ 2520016 w 9298618"/>
              <a:gd name="connsiteY539" fmla="*/ 1512010 h 6856161"/>
              <a:gd name="connsiteX540" fmla="*/ 2834996 w 9298618"/>
              <a:gd name="connsiteY540" fmla="*/ 1512010 h 6856161"/>
              <a:gd name="connsiteX541" fmla="*/ 3086998 w 9298618"/>
              <a:gd name="connsiteY541" fmla="*/ 1512010 h 6856161"/>
              <a:gd name="connsiteX542" fmla="*/ 3086998 w 9298618"/>
              <a:gd name="connsiteY542" fmla="*/ 1260008 h 6856161"/>
              <a:gd name="connsiteX543" fmla="*/ 2834996 w 9298618"/>
              <a:gd name="connsiteY543" fmla="*/ 1260008 h 6856161"/>
              <a:gd name="connsiteX544" fmla="*/ 2834996 w 9298618"/>
              <a:gd name="connsiteY544" fmla="*/ 1512010 h 6856161"/>
              <a:gd name="connsiteX545" fmla="*/ 3150020 w 9298618"/>
              <a:gd name="connsiteY545" fmla="*/ 1512010 h 6856161"/>
              <a:gd name="connsiteX546" fmla="*/ 3402021 w 9298618"/>
              <a:gd name="connsiteY546" fmla="*/ 1512010 h 6856161"/>
              <a:gd name="connsiteX547" fmla="*/ 3402021 w 9298618"/>
              <a:gd name="connsiteY547" fmla="*/ 1260008 h 6856161"/>
              <a:gd name="connsiteX548" fmla="*/ 3150020 w 9298618"/>
              <a:gd name="connsiteY548" fmla="*/ 1260008 h 6856161"/>
              <a:gd name="connsiteX549" fmla="*/ 3150020 w 9298618"/>
              <a:gd name="connsiteY549" fmla="*/ 1512010 h 6856161"/>
              <a:gd name="connsiteX550" fmla="*/ 3465000 w 9298618"/>
              <a:gd name="connsiteY550" fmla="*/ 1512010 h 6856161"/>
              <a:gd name="connsiteX551" fmla="*/ 3717002 w 9298618"/>
              <a:gd name="connsiteY551" fmla="*/ 1512010 h 6856161"/>
              <a:gd name="connsiteX552" fmla="*/ 3717002 w 9298618"/>
              <a:gd name="connsiteY552" fmla="*/ 1260008 h 6856161"/>
              <a:gd name="connsiteX553" fmla="*/ 3465000 w 9298618"/>
              <a:gd name="connsiteY553" fmla="*/ 1260008 h 6856161"/>
              <a:gd name="connsiteX554" fmla="*/ 3465000 w 9298618"/>
              <a:gd name="connsiteY554" fmla="*/ 1512010 h 6856161"/>
              <a:gd name="connsiteX555" fmla="*/ 3781007 w 9298618"/>
              <a:gd name="connsiteY555" fmla="*/ 1511026 h 6856161"/>
              <a:gd name="connsiteX556" fmla="*/ 4031042 w 9298618"/>
              <a:gd name="connsiteY556" fmla="*/ 1511026 h 6856161"/>
              <a:gd name="connsiteX557" fmla="*/ 4031042 w 9298618"/>
              <a:gd name="connsiteY557" fmla="*/ 1260991 h 6856161"/>
              <a:gd name="connsiteX558" fmla="*/ 3781007 w 9298618"/>
              <a:gd name="connsiteY558" fmla="*/ 1260991 h 6856161"/>
              <a:gd name="connsiteX559" fmla="*/ 3781007 w 9298618"/>
              <a:gd name="connsiteY559" fmla="*/ 1511026 h 6856161"/>
              <a:gd name="connsiteX560" fmla="*/ 4097997 w 9298618"/>
              <a:gd name="connsiteY560" fmla="*/ 1509059 h 6856161"/>
              <a:gd name="connsiteX561" fmla="*/ 4344056 w 9298618"/>
              <a:gd name="connsiteY561" fmla="*/ 1509059 h 6856161"/>
              <a:gd name="connsiteX562" fmla="*/ 4344056 w 9298618"/>
              <a:gd name="connsiteY562" fmla="*/ 1263001 h 6856161"/>
              <a:gd name="connsiteX563" fmla="*/ 4097997 w 9298618"/>
              <a:gd name="connsiteY563" fmla="*/ 1263001 h 6856161"/>
              <a:gd name="connsiteX564" fmla="*/ 4097997 w 9298618"/>
              <a:gd name="connsiteY564" fmla="*/ 1509059 h 6856161"/>
              <a:gd name="connsiteX565" fmla="*/ 4417425 w 9298618"/>
              <a:gd name="connsiteY565" fmla="*/ 1504613 h 6856161"/>
              <a:gd name="connsiteX566" fmla="*/ 4654590 w 9298618"/>
              <a:gd name="connsiteY566" fmla="*/ 1504613 h 6856161"/>
              <a:gd name="connsiteX567" fmla="*/ 4654590 w 9298618"/>
              <a:gd name="connsiteY567" fmla="*/ 1267447 h 6856161"/>
              <a:gd name="connsiteX568" fmla="*/ 4417425 w 9298618"/>
              <a:gd name="connsiteY568" fmla="*/ 1267447 h 6856161"/>
              <a:gd name="connsiteX569" fmla="*/ 4417425 w 9298618"/>
              <a:gd name="connsiteY569" fmla="*/ 1504613 h 6856161"/>
              <a:gd name="connsiteX570" fmla="*/ 4735868 w 9298618"/>
              <a:gd name="connsiteY570" fmla="*/ 1501150 h 6856161"/>
              <a:gd name="connsiteX571" fmla="*/ 4966107 w 9298618"/>
              <a:gd name="connsiteY571" fmla="*/ 1501150 h 6856161"/>
              <a:gd name="connsiteX572" fmla="*/ 4966107 w 9298618"/>
              <a:gd name="connsiteY572" fmla="*/ 1270911 h 6856161"/>
              <a:gd name="connsiteX573" fmla="*/ 4735868 w 9298618"/>
              <a:gd name="connsiteY573" fmla="*/ 1270911 h 6856161"/>
              <a:gd name="connsiteX574" fmla="*/ 4735868 w 9298618"/>
              <a:gd name="connsiteY574" fmla="*/ 1501150 h 6856161"/>
              <a:gd name="connsiteX575" fmla="*/ 5056834 w 9298618"/>
              <a:gd name="connsiteY575" fmla="*/ 1495206 h 6856161"/>
              <a:gd name="connsiteX576" fmla="*/ 5275230 w 9298618"/>
              <a:gd name="connsiteY576" fmla="*/ 1495206 h 6856161"/>
              <a:gd name="connsiteX577" fmla="*/ 5275230 w 9298618"/>
              <a:gd name="connsiteY577" fmla="*/ 1276811 h 6856161"/>
              <a:gd name="connsiteX578" fmla="*/ 5056834 w 9298618"/>
              <a:gd name="connsiteY578" fmla="*/ 1276811 h 6856161"/>
              <a:gd name="connsiteX579" fmla="*/ 5056834 w 9298618"/>
              <a:gd name="connsiteY579" fmla="*/ 1495206 h 6856161"/>
              <a:gd name="connsiteX580" fmla="*/ 5378228 w 9298618"/>
              <a:gd name="connsiteY580" fmla="*/ 1488793 h 6856161"/>
              <a:gd name="connsiteX581" fmla="*/ 5583797 w 9298618"/>
              <a:gd name="connsiteY581" fmla="*/ 1488793 h 6856161"/>
              <a:gd name="connsiteX582" fmla="*/ 5583797 w 9298618"/>
              <a:gd name="connsiteY582" fmla="*/ 1283224 h 6856161"/>
              <a:gd name="connsiteX583" fmla="*/ 5378228 w 9298618"/>
              <a:gd name="connsiteY583" fmla="*/ 1283224 h 6856161"/>
              <a:gd name="connsiteX584" fmla="*/ 5378228 w 9298618"/>
              <a:gd name="connsiteY584" fmla="*/ 1488793 h 6856161"/>
              <a:gd name="connsiteX585" fmla="*/ 5695732 w 9298618"/>
              <a:gd name="connsiteY585" fmla="*/ 1486313 h 6856161"/>
              <a:gd name="connsiteX586" fmla="*/ 5896341 w 9298618"/>
              <a:gd name="connsiteY586" fmla="*/ 1486313 h 6856161"/>
              <a:gd name="connsiteX587" fmla="*/ 5896341 w 9298618"/>
              <a:gd name="connsiteY587" fmla="*/ 1285704 h 6856161"/>
              <a:gd name="connsiteX588" fmla="*/ 5695732 w 9298618"/>
              <a:gd name="connsiteY588" fmla="*/ 1285704 h 6856161"/>
              <a:gd name="connsiteX589" fmla="*/ 5695732 w 9298618"/>
              <a:gd name="connsiteY589" fmla="*/ 1486313 h 6856161"/>
              <a:gd name="connsiteX590" fmla="*/ 6014175 w 9298618"/>
              <a:gd name="connsiteY590" fmla="*/ 1482850 h 6856161"/>
              <a:gd name="connsiteX591" fmla="*/ 6207858 w 9298618"/>
              <a:gd name="connsiteY591" fmla="*/ 1482850 h 6856161"/>
              <a:gd name="connsiteX592" fmla="*/ 6207858 w 9298618"/>
              <a:gd name="connsiteY592" fmla="*/ 1289167 h 6856161"/>
              <a:gd name="connsiteX593" fmla="*/ 6014175 w 9298618"/>
              <a:gd name="connsiteY593" fmla="*/ 1289167 h 6856161"/>
              <a:gd name="connsiteX594" fmla="*/ 6014175 w 9298618"/>
              <a:gd name="connsiteY594" fmla="*/ 1482850 h 6856161"/>
              <a:gd name="connsiteX595" fmla="*/ 6330652 w 9298618"/>
              <a:gd name="connsiteY595" fmla="*/ 1481354 h 6856161"/>
              <a:gd name="connsiteX596" fmla="*/ 6521385 w 9298618"/>
              <a:gd name="connsiteY596" fmla="*/ 1481354 h 6856161"/>
              <a:gd name="connsiteX597" fmla="*/ 6521385 w 9298618"/>
              <a:gd name="connsiteY597" fmla="*/ 1290621 h 6856161"/>
              <a:gd name="connsiteX598" fmla="*/ 6330652 w 9298618"/>
              <a:gd name="connsiteY598" fmla="*/ 1290621 h 6856161"/>
              <a:gd name="connsiteX599" fmla="*/ 6330652 w 9298618"/>
              <a:gd name="connsiteY599" fmla="*/ 1481354 h 6856161"/>
              <a:gd name="connsiteX600" fmla="*/ 6648113 w 9298618"/>
              <a:gd name="connsiteY600" fmla="*/ 1478917 h 6856161"/>
              <a:gd name="connsiteX601" fmla="*/ 6833886 w 9298618"/>
              <a:gd name="connsiteY601" fmla="*/ 1478917 h 6856161"/>
              <a:gd name="connsiteX602" fmla="*/ 6833886 w 9298618"/>
              <a:gd name="connsiteY602" fmla="*/ 1293144 h 6856161"/>
              <a:gd name="connsiteX603" fmla="*/ 6648113 w 9298618"/>
              <a:gd name="connsiteY603" fmla="*/ 1293144 h 6856161"/>
              <a:gd name="connsiteX604" fmla="*/ 6648113 w 9298618"/>
              <a:gd name="connsiteY604" fmla="*/ 1478917 h 6856161"/>
              <a:gd name="connsiteX605" fmla="*/ 6964119 w 9298618"/>
              <a:gd name="connsiteY605" fmla="*/ 1477891 h 6856161"/>
              <a:gd name="connsiteX606" fmla="*/ 7147926 w 9298618"/>
              <a:gd name="connsiteY606" fmla="*/ 1477891 h 6856161"/>
              <a:gd name="connsiteX607" fmla="*/ 7147926 w 9298618"/>
              <a:gd name="connsiteY607" fmla="*/ 1294084 h 6856161"/>
              <a:gd name="connsiteX608" fmla="*/ 6964119 w 9298618"/>
              <a:gd name="connsiteY608" fmla="*/ 1294084 h 6856161"/>
              <a:gd name="connsiteX609" fmla="*/ 6964119 w 9298618"/>
              <a:gd name="connsiteY609" fmla="*/ 1477891 h 6856161"/>
              <a:gd name="connsiteX610" fmla="*/ 7601050 w 9298618"/>
              <a:gd name="connsiteY610" fmla="*/ 1471007 h 6856161"/>
              <a:gd name="connsiteX611" fmla="*/ 7771046 w 9298618"/>
              <a:gd name="connsiteY611" fmla="*/ 1471007 h 6856161"/>
              <a:gd name="connsiteX612" fmla="*/ 7771046 w 9298618"/>
              <a:gd name="connsiteY612" fmla="*/ 1301011 h 6856161"/>
              <a:gd name="connsiteX613" fmla="*/ 7601050 w 9298618"/>
              <a:gd name="connsiteY613" fmla="*/ 1301011 h 6856161"/>
              <a:gd name="connsiteX614" fmla="*/ 7601050 w 9298618"/>
              <a:gd name="connsiteY614" fmla="*/ 1471007 h 6856161"/>
              <a:gd name="connsiteX615" fmla="*/ 7924453 w 9298618"/>
              <a:gd name="connsiteY615" fmla="*/ 1462584 h 6856161"/>
              <a:gd name="connsiteX616" fmla="*/ 8077647 w 9298618"/>
              <a:gd name="connsiteY616" fmla="*/ 1462584 h 6856161"/>
              <a:gd name="connsiteX617" fmla="*/ 8077647 w 9298618"/>
              <a:gd name="connsiteY617" fmla="*/ 1309391 h 6856161"/>
              <a:gd name="connsiteX618" fmla="*/ 7924453 w 9298618"/>
              <a:gd name="connsiteY618" fmla="*/ 1309391 h 6856161"/>
              <a:gd name="connsiteX619" fmla="*/ 7924453 w 9298618"/>
              <a:gd name="connsiteY619" fmla="*/ 1462584 h 6856161"/>
              <a:gd name="connsiteX620" fmla="*/ 8573227 w 9298618"/>
              <a:gd name="connsiteY620" fmla="*/ 1443814 h 6856161"/>
              <a:gd name="connsiteX621" fmla="*/ 8688837 w 9298618"/>
              <a:gd name="connsiteY621" fmla="*/ 1443814 h 6856161"/>
              <a:gd name="connsiteX622" fmla="*/ 8688837 w 9298618"/>
              <a:gd name="connsiteY622" fmla="*/ 1328203 h 6856161"/>
              <a:gd name="connsiteX623" fmla="*/ 8573227 w 9298618"/>
              <a:gd name="connsiteY623" fmla="*/ 1328203 h 6856161"/>
              <a:gd name="connsiteX624" fmla="*/ 8573227 w 9298618"/>
              <a:gd name="connsiteY624" fmla="*/ 1443814 h 6856161"/>
              <a:gd name="connsiteX625" fmla="*/ 0 w 9298618"/>
              <a:gd name="connsiteY625" fmla="*/ 1826990 h 6856161"/>
              <a:gd name="connsiteX626" fmla="*/ 252002 w 9298618"/>
              <a:gd name="connsiteY626" fmla="*/ 1826990 h 6856161"/>
              <a:gd name="connsiteX627" fmla="*/ 252002 w 9298618"/>
              <a:gd name="connsiteY627" fmla="*/ 1574988 h 6856161"/>
              <a:gd name="connsiteX628" fmla="*/ 0 w 9298618"/>
              <a:gd name="connsiteY628" fmla="*/ 1574988 h 6856161"/>
              <a:gd name="connsiteX629" fmla="*/ 0 w 9298618"/>
              <a:gd name="connsiteY629" fmla="*/ 1826990 h 6856161"/>
              <a:gd name="connsiteX630" fmla="*/ 315023 w 9298618"/>
              <a:gd name="connsiteY630" fmla="*/ 1826990 h 6856161"/>
              <a:gd name="connsiteX631" fmla="*/ 567025 w 9298618"/>
              <a:gd name="connsiteY631" fmla="*/ 1826990 h 6856161"/>
              <a:gd name="connsiteX632" fmla="*/ 567025 w 9298618"/>
              <a:gd name="connsiteY632" fmla="*/ 1574988 h 6856161"/>
              <a:gd name="connsiteX633" fmla="*/ 315023 w 9298618"/>
              <a:gd name="connsiteY633" fmla="*/ 1574988 h 6856161"/>
              <a:gd name="connsiteX634" fmla="*/ 315023 w 9298618"/>
              <a:gd name="connsiteY634" fmla="*/ 1826990 h 6856161"/>
              <a:gd name="connsiteX635" fmla="*/ 630004 w 9298618"/>
              <a:gd name="connsiteY635" fmla="*/ 1826990 h 6856161"/>
              <a:gd name="connsiteX636" fmla="*/ 882005 w 9298618"/>
              <a:gd name="connsiteY636" fmla="*/ 1826990 h 6856161"/>
              <a:gd name="connsiteX637" fmla="*/ 882005 w 9298618"/>
              <a:gd name="connsiteY637" fmla="*/ 1574988 h 6856161"/>
              <a:gd name="connsiteX638" fmla="*/ 630004 w 9298618"/>
              <a:gd name="connsiteY638" fmla="*/ 1574988 h 6856161"/>
              <a:gd name="connsiteX639" fmla="*/ 630004 w 9298618"/>
              <a:gd name="connsiteY639" fmla="*/ 1826990 h 6856161"/>
              <a:gd name="connsiteX640" fmla="*/ 944985 w 9298618"/>
              <a:gd name="connsiteY640" fmla="*/ 1826990 h 6856161"/>
              <a:gd name="connsiteX641" fmla="*/ 1196986 w 9298618"/>
              <a:gd name="connsiteY641" fmla="*/ 1826990 h 6856161"/>
              <a:gd name="connsiteX642" fmla="*/ 1196986 w 9298618"/>
              <a:gd name="connsiteY642" fmla="*/ 1574988 h 6856161"/>
              <a:gd name="connsiteX643" fmla="*/ 944985 w 9298618"/>
              <a:gd name="connsiteY643" fmla="*/ 1574988 h 6856161"/>
              <a:gd name="connsiteX644" fmla="*/ 944985 w 9298618"/>
              <a:gd name="connsiteY644" fmla="*/ 1826990 h 6856161"/>
              <a:gd name="connsiteX645" fmla="*/ 1260008 w 9298618"/>
              <a:gd name="connsiteY645" fmla="*/ 1826990 h 6856161"/>
              <a:gd name="connsiteX646" fmla="*/ 1512009 w 9298618"/>
              <a:gd name="connsiteY646" fmla="*/ 1826990 h 6856161"/>
              <a:gd name="connsiteX647" fmla="*/ 1512009 w 9298618"/>
              <a:gd name="connsiteY647" fmla="*/ 1574988 h 6856161"/>
              <a:gd name="connsiteX648" fmla="*/ 1260008 w 9298618"/>
              <a:gd name="connsiteY648" fmla="*/ 1574988 h 6856161"/>
              <a:gd name="connsiteX649" fmla="*/ 1260008 w 9298618"/>
              <a:gd name="connsiteY649" fmla="*/ 1826990 h 6856161"/>
              <a:gd name="connsiteX650" fmla="*/ 1574988 w 9298618"/>
              <a:gd name="connsiteY650" fmla="*/ 1826990 h 6856161"/>
              <a:gd name="connsiteX651" fmla="*/ 1826990 w 9298618"/>
              <a:gd name="connsiteY651" fmla="*/ 1826990 h 6856161"/>
              <a:gd name="connsiteX652" fmla="*/ 1826990 w 9298618"/>
              <a:gd name="connsiteY652" fmla="*/ 1574988 h 6856161"/>
              <a:gd name="connsiteX653" fmla="*/ 1574988 w 9298618"/>
              <a:gd name="connsiteY653" fmla="*/ 1574988 h 6856161"/>
              <a:gd name="connsiteX654" fmla="*/ 1574988 w 9298618"/>
              <a:gd name="connsiteY654" fmla="*/ 1826990 h 6856161"/>
              <a:gd name="connsiteX655" fmla="*/ 1890012 w 9298618"/>
              <a:gd name="connsiteY655" fmla="*/ 1826990 h 6856161"/>
              <a:gd name="connsiteX656" fmla="*/ 2142013 w 9298618"/>
              <a:gd name="connsiteY656" fmla="*/ 1826990 h 6856161"/>
              <a:gd name="connsiteX657" fmla="*/ 2142013 w 9298618"/>
              <a:gd name="connsiteY657" fmla="*/ 1574988 h 6856161"/>
              <a:gd name="connsiteX658" fmla="*/ 1890012 w 9298618"/>
              <a:gd name="connsiteY658" fmla="*/ 1574988 h 6856161"/>
              <a:gd name="connsiteX659" fmla="*/ 1890012 w 9298618"/>
              <a:gd name="connsiteY659" fmla="*/ 1826990 h 6856161"/>
              <a:gd name="connsiteX660" fmla="*/ 2204992 w 9298618"/>
              <a:gd name="connsiteY660" fmla="*/ 1826990 h 6856161"/>
              <a:gd name="connsiteX661" fmla="*/ 2456994 w 9298618"/>
              <a:gd name="connsiteY661" fmla="*/ 1826990 h 6856161"/>
              <a:gd name="connsiteX662" fmla="*/ 2456994 w 9298618"/>
              <a:gd name="connsiteY662" fmla="*/ 1574988 h 6856161"/>
              <a:gd name="connsiteX663" fmla="*/ 2204992 w 9298618"/>
              <a:gd name="connsiteY663" fmla="*/ 1574988 h 6856161"/>
              <a:gd name="connsiteX664" fmla="*/ 2204992 w 9298618"/>
              <a:gd name="connsiteY664" fmla="*/ 1826990 h 6856161"/>
              <a:gd name="connsiteX665" fmla="*/ 2520016 w 9298618"/>
              <a:gd name="connsiteY665" fmla="*/ 1826990 h 6856161"/>
              <a:gd name="connsiteX666" fmla="*/ 2772017 w 9298618"/>
              <a:gd name="connsiteY666" fmla="*/ 1826990 h 6856161"/>
              <a:gd name="connsiteX667" fmla="*/ 2772017 w 9298618"/>
              <a:gd name="connsiteY667" fmla="*/ 1574988 h 6856161"/>
              <a:gd name="connsiteX668" fmla="*/ 2520016 w 9298618"/>
              <a:gd name="connsiteY668" fmla="*/ 1574988 h 6856161"/>
              <a:gd name="connsiteX669" fmla="*/ 2520016 w 9298618"/>
              <a:gd name="connsiteY669" fmla="*/ 1826990 h 6856161"/>
              <a:gd name="connsiteX670" fmla="*/ 2834996 w 9298618"/>
              <a:gd name="connsiteY670" fmla="*/ 1826990 h 6856161"/>
              <a:gd name="connsiteX671" fmla="*/ 3086998 w 9298618"/>
              <a:gd name="connsiteY671" fmla="*/ 1826990 h 6856161"/>
              <a:gd name="connsiteX672" fmla="*/ 3086998 w 9298618"/>
              <a:gd name="connsiteY672" fmla="*/ 1574988 h 6856161"/>
              <a:gd name="connsiteX673" fmla="*/ 2834996 w 9298618"/>
              <a:gd name="connsiteY673" fmla="*/ 1574988 h 6856161"/>
              <a:gd name="connsiteX674" fmla="*/ 2834996 w 9298618"/>
              <a:gd name="connsiteY674" fmla="*/ 1826990 h 6856161"/>
              <a:gd name="connsiteX675" fmla="*/ 3150020 w 9298618"/>
              <a:gd name="connsiteY675" fmla="*/ 1826990 h 6856161"/>
              <a:gd name="connsiteX676" fmla="*/ 3402021 w 9298618"/>
              <a:gd name="connsiteY676" fmla="*/ 1826990 h 6856161"/>
              <a:gd name="connsiteX677" fmla="*/ 3402021 w 9298618"/>
              <a:gd name="connsiteY677" fmla="*/ 1574988 h 6856161"/>
              <a:gd name="connsiteX678" fmla="*/ 3150020 w 9298618"/>
              <a:gd name="connsiteY678" fmla="*/ 1574988 h 6856161"/>
              <a:gd name="connsiteX679" fmla="*/ 3150020 w 9298618"/>
              <a:gd name="connsiteY679" fmla="*/ 1826990 h 6856161"/>
              <a:gd name="connsiteX680" fmla="*/ 3465000 w 9298618"/>
              <a:gd name="connsiteY680" fmla="*/ 1826990 h 6856161"/>
              <a:gd name="connsiteX681" fmla="*/ 3717002 w 9298618"/>
              <a:gd name="connsiteY681" fmla="*/ 1826990 h 6856161"/>
              <a:gd name="connsiteX682" fmla="*/ 3717002 w 9298618"/>
              <a:gd name="connsiteY682" fmla="*/ 1574988 h 6856161"/>
              <a:gd name="connsiteX683" fmla="*/ 3465000 w 9298618"/>
              <a:gd name="connsiteY683" fmla="*/ 1574988 h 6856161"/>
              <a:gd name="connsiteX684" fmla="*/ 3465000 w 9298618"/>
              <a:gd name="connsiteY684" fmla="*/ 1826990 h 6856161"/>
              <a:gd name="connsiteX685" fmla="*/ 3780023 w 9298618"/>
              <a:gd name="connsiteY685" fmla="*/ 1826990 h 6856161"/>
              <a:gd name="connsiteX686" fmla="*/ 4032025 w 9298618"/>
              <a:gd name="connsiteY686" fmla="*/ 1826990 h 6856161"/>
              <a:gd name="connsiteX687" fmla="*/ 4032025 w 9298618"/>
              <a:gd name="connsiteY687" fmla="*/ 1574988 h 6856161"/>
              <a:gd name="connsiteX688" fmla="*/ 3780023 w 9298618"/>
              <a:gd name="connsiteY688" fmla="*/ 1574988 h 6856161"/>
              <a:gd name="connsiteX689" fmla="*/ 3780023 w 9298618"/>
              <a:gd name="connsiteY689" fmla="*/ 1826990 h 6856161"/>
              <a:gd name="connsiteX690" fmla="*/ 4097484 w 9298618"/>
              <a:gd name="connsiteY690" fmla="*/ 1824553 h 6856161"/>
              <a:gd name="connsiteX691" fmla="*/ 4344526 w 9298618"/>
              <a:gd name="connsiteY691" fmla="*/ 1824553 h 6856161"/>
              <a:gd name="connsiteX692" fmla="*/ 4344526 w 9298618"/>
              <a:gd name="connsiteY692" fmla="*/ 1577511 h 6856161"/>
              <a:gd name="connsiteX693" fmla="*/ 4097484 w 9298618"/>
              <a:gd name="connsiteY693" fmla="*/ 1577511 h 6856161"/>
              <a:gd name="connsiteX694" fmla="*/ 4097484 w 9298618"/>
              <a:gd name="connsiteY694" fmla="*/ 1824553 h 6856161"/>
              <a:gd name="connsiteX695" fmla="*/ 4416954 w 9298618"/>
              <a:gd name="connsiteY695" fmla="*/ 1820106 h 6856161"/>
              <a:gd name="connsiteX696" fmla="*/ 4655103 w 9298618"/>
              <a:gd name="connsiteY696" fmla="*/ 1820106 h 6856161"/>
              <a:gd name="connsiteX697" fmla="*/ 4655103 w 9298618"/>
              <a:gd name="connsiteY697" fmla="*/ 1581958 h 6856161"/>
              <a:gd name="connsiteX698" fmla="*/ 4416954 w 9298618"/>
              <a:gd name="connsiteY698" fmla="*/ 1581958 h 6856161"/>
              <a:gd name="connsiteX699" fmla="*/ 4416954 w 9298618"/>
              <a:gd name="connsiteY699" fmla="*/ 1820106 h 6856161"/>
              <a:gd name="connsiteX700" fmla="*/ 4734885 w 9298618"/>
              <a:gd name="connsiteY700" fmla="*/ 1817114 h 6856161"/>
              <a:gd name="connsiteX701" fmla="*/ 4967133 w 9298618"/>
              <a:gd name="connsiteY701" fmla="*/ 1817114 h 6856161"/>
              <a:gd name="connsiteX702" fmla="*/ 4967133 w 9298618"/>
              <a:gd name="connsiteY702" fmla="*/ 1584865 h 6856161"/>
              <a:gd name="connsiteX703" fmla="*/ 4734885 w 9298618"/>
              <a:gd name="connsiteY703" fmla="*/ 1584865 h 6856161"/>
              <a:gd name="connsiteX704" fmla="*/ 4734885 w 9298618"/>
              <a:gd name="connsiteY704" fmla="*/ 1817114 h 6856161"/>
              <a:gd name="connsiteX705" fmla="*/ 5056321 w 9298618"/>
              <a:gd name="connsiteY705" fmla="*/ 1810700 h 6856161"/>
              <a:gd name="connsiteX706" fmla="*/ 5275701 w 9298618"/>
              <a:gd name="connsiteY706" fmla="*/ 1810700 h 6856161"/>
              <a:gd name="connsiteX707" fmla="*/ 5275701 w 9298618"/>
              <a:gd name="connsiteY707" fmla="*/ 1591321 h 6856161"/>
              <a:gd name="connsiteX708" fmla="*/ 5056321 w 9298618"/>
              <a:gd name="connsiteY708" fmla="*/ 1591321 h 6856161"/>
              <a:gd name="connsiteX709" fmla="*/ 5056321 w 9298618"/>
              <a:gd name="connsiteY709" fmla="*/ 1810700 h 6856161"/>
              <a:gd name="connsiteX710" fmla="*/ 5377758 w 9298618"/>
              <a:gd name="connsiteY710" fmla="*/ 1804287 h 6856161"/>
              <a:gd name="connsiteX711" fmla="*/ 5584310 w 9298618"/>
              <a:gd name="connsiteY711" fmla="*/ 1804287 h 6856161"/>
              <a:gd name="connsiteX712" fmla="*/ 5584310 w 9298618"/>
              <a:gd name="connsiteY712" fmla="*/ 1597734 h 6856161"/>
              <a:gd name="connsiteX713" fmla="*/ 5377758 w 9298618"/>
              <a:gd name="connsiteY713" fmla="*/ 1597734 h 6856161"/>
              <a:gd name="connsiteX714" fmla="*/ 5377758 w 9298618"/>
              <a:gd name="connsiteY714" fmla="*/ 1804287 h 6856161"/>
              <a:gd name="connsiteX715" fmla="*/ 5695219 w 9298618"/>
              <a:gd name="connsiteY715" fmla="*/ 1801807 h 6856161"/>
              <a:gd name="connsiteX716" fmla="*/ 5896811 w 9298618"/>
              <a:gd name="connsiteY716" fmla="*/ 1801807 h 6856161"/>
              <a:gd name="connsiteX717" fmla="*/ 5896811 w 9298618"/>
              <a:gd name="connsiteY717" fmla="*/ 1600214 h 6856161"/>
              <a:gd name="connsiteX718" fmla="*/ 5695219 w 9298618"/>
              <a:gd name="connsiteY718" fmla="*/ 1600214 h 6856161"/>
              <a:gd name="connsiteX719" fmla="*/ 5695219 w 9298618"/>
              <a:gd name="connsiteY719" fmla="*/ 1801807 h 6856161"/>
              <a:gd name="connsiteX720" fmla="*/ 6014175 w 9298618"/>
              <a:gd name="connsiteY720" fmla="*/ 1797831 h 6856161"/>
              <a:gd name="connsiteX721" fmla="*/ 6207858 w 9298618"/>
              <a:gd name="connsiteY721" fmla="*/ 1797831 h 6856161"/>
              <a:gd name="connsiteX722" fmla="*/ 6207858 w 9298618"/>
              <a:gd name="connsiteY722" fmla="*/ 1604148 h 6856161"/>
              <a:gd name="connsiteX723" fmla="*/ 6014175 w 9298618"/>
              <a:gd name="connsiteY723" fmla="*/ 1604148 h 6856161"/>
              <a:gd name="connsiteX724" fmla="*/ 6014175 w 9298618"/>
              <a:gd name="connsiteY724" fmla="*/ 1797831 h 6856161"/>
              <a:gd name="connsiteX725" fmla="*/ 6330182 w 9298618"/>
              <a:gd name="connsiteY725" fmla="*/ 1796847 h 6856161"/>
              <a:gd name="connsiteX726" fmla="*/ 6521898 w 9298618"/>
              <a:gd name="connsiteY726" fmla="*/ 1796847 h 6856161"/>
              <a:gd name="connsiteX727" fmla="*/ 6521898 w 9298618"/>
              <a:gd name="connsiteY727" fmla="*/ 1605131 h 6856161"/>
              <a:gd name="connsiteX728" fmla="*/ 6330182 w 9298618"/>
              <a:gd name="connsiteY728" fmla="*/ 1605131 h 6856161"/>
              <a:gd name="connsiteX729" fmla="*/ 6330182 w 9298618"/>
              <a:gd name="connsiteY729" fmla="*/ 1796847 h 6856161"/>
              <a:gd name="connsiteX730" fmla="*/ 6963606 w 9298618"/>
              <a:gd name="connsiteY730" fmla="*/ 1793384 h 6856161"/>
              <a:gd name="connsiteX731" fmla="*/ 7148396 w 9298618"/>
              <a:gd name="connsiteY731" fmla="*/ 1793384 h 6856161"/>
              <a:gd name="connsiteX732" fmla="*/ 7148396 w 9298618"/>
              <a:gd name="connsiteY732" fmla="*/ 1608594 h 6856161"/>
              <a:gd name="connsiteX733" fmla="*/ 6963606 w 9298618"/>
              <a:gd name="connsiteY733" fmla="*/ 1608594 h 6856161"/>
              <a:gd name="connsiteX734" fmla="*/ 6963606 w 9298618"/>
              <a:gd name="connsiteY734" fmla="*/ 1793384 h 6856161"/>
              <a:gd name="connsiteX735" fmla="*/ 7281580 w 9298618"/>
              <a:gd name="connsiteY735" fmla="*/ 1790434 h 6856161"/>
              <a:gd name="connsiteX736" fmla="*/ 7460469 w 9298618"/>
              <a:gd name="connsiteY736" fmla="*/ 1790434 h 6856161"/>
              <a:gd name="connsiteX737" fmla="*/ 7460469 w 9298618"/>
              <a:gd name="connsiteY737" fmla="*/ 1611545 h 6856161"/>
              <a:gd name="connsiteX738" fmla="*/ 7281580 w 9298618"/>
              <a:gd name="connsiteY738" fmla="*/ 1611545 h 6856161"/>
              <a:gd name="connsiteX739" fmla="*/ 7281580 w 9298618"/>
              <a:gd name="connsiteY739" fmla="*/ 1790434 h 6856161"/>
              <a:gd name="connsiteX740" fmla="*/ 7921973 w 9298618"/>
              <a:gd name="connsiteY740" fmla="*/ 1780044 h 6856161"/>
              <a:gd name="connsiteX741" fmla="*/ 8080083 w 9298618"/>
              <a:gd name="connsiteY741" fmla="*/ 1780044 h 6856161"/>
              <a:gd name="connsiteX742" fmla="*/ 8080083 w 9298618"/>
              <a:gd name="connsiteY742" fmla="*/ 1621934 h 6856161"/>
              <a:gd name="connsiteX743" fmla="*/ 7921973 w 9298618"/>
              <a:gd name="connsiteY743" fmla="*/ 1621934 h 6856161"/>
              <a:gd name="connsiteX744" fmla="*/ 7921973 w 9298618"/>
              <a:gd name="connsiteY744" fmla="*/ 1780044 h 6856161"/>
              <a:gd name="connsiteX745" fmla="*/ 8570233 w 9298618"/>
              <a:gd name="connsiteY745" fmla="*/ 1761788 h 6856161"/>
              <a:gd name="connsiteX746" fmla="*/ 8691788 w 9298618"/>
              <a:gd name="connsiteY746" fmla="*/ 1761788 h 6856161"/>
              <a:gd name="connsiteX747" fmla="*/ 8691788 w 9298618"/>
              <a:gd name="connsiteY747" fmla="*/ 1640234 h 6856161"/>
              <a:gd name="connsiteX748" fmla="*/ 8570233 w 9298618"/>
              <a:gd name="connsiteY748" fmla="*/ 1640234 h 6856161"/>
              <a:gd name="connsiteX749" fmla="*/ 8570233 w 9298618"/>
              <a:gd name="connsiteY749" fmla="*/ 1761788 h 6856161"/>
              <a:gd name="connsiteX750" fmla="*/ 9223497 w 9298618"/>
              <a:gd name="connsiteY750" fmla="*/ 1738571 h 6856161"/>
              <a:gd name="connsiteX751" fmla="*/ 9298618 w 9298618"/>
              <a:gd name="connsiteY751" fmla="*/ 1738571 h 6856161"/>
              <a:gd name="connsiteX752" fmla="*/ 9298618 w 9298618"/>
              <a:gd name="connsiteY752" fmla="*/ 1663450 h 6856161"/>
              <a:gd name="connsiteX753" fmla="*/ 9223497 w 9298618"/>
              <a:gd name="connsiteY753" fmla="*/ 1663450 h 6856161"/>
              <a:gd name="connsiteX754" fmla="*/ 9223497 w 9298618"/>
              <a:gd name="connsiteY754" fmla="*/ 1738571 h 6856161"/>
              <a:gd name="connsiteX755" fmla="*/ 0 w 9298618"/>
              <a:gd name="connsiteY755" fmla="*/ 2142013 h 6856161"/>
              <a:gd name="connsiteX756" fmla="*/ 252002 w 9298618"/>
              <a:gd name="connsiteY756" fmla="*/ 2142013 h 6856161"/>
              <a:gd name="connsiteX757" fmla="*/ 252002 w 9298618"/>
              <a:gd name="connsiteY757" fmla="*/ 1890012 h 6856161"/>
              <a:gd name="connsiteX758" fmla="*/ 0 w 9298618"/>
              <a:gd name="connsiteY758" fmla="*/ 1890012 h 6856161"/>
              <a:gd name="connsiteX759" fmla="*/ 0 w 9298618"/>
              <a:gd name="connsiteY759" fmla="*/ 2142013 h 6856161"/>
              <a:gd name="connsiteX760" fmla="*/ 315023 w 9298618"/>
              <a:gd name="connsiteY760" fmla="*/ 2142013 h 6856161"/>
              <a:gd name="connsiteX761" fmla="*/ 567025 w 9298618"/>
              <a:gd name="connsiteY761" fmla="*/ 2142013 h 6856161"/>
              <a:gd name="connsiteX762" fmla="*/ 567025 w 9298618"/>
              <a:gd name="connsiteY762" fmla="*/ 1890012 h 6856161"/>
              <a:gd name="connsiteX763" fmla="*/ 315023 w 9298618"/>
              <a:gd name="connsiteY763" fmla="*/ 1890012 h 6856161"/>
              <a:gd name="connsiteX764" fmla="*/ 315023 w 9298618"/>
              <a:gd name="connsiteY764" fmla="*/ 2142013 h 6856161"/>
              <a:gd name="connsiteX765" fmla="*/ 630004 w 9298618"/>
              <a:gd name="connsiteY765" fmla="*/ 2142013 h 6856161"/>
              <a:gd name="connsiteX766" fmla="*/ 882005 w 9298618"/>
              <a:gd name="connsiteY766" fmla="*/ 2142013 h 6856161"/>
              <a:gd name="connsiteX767" fmla="*/ 882005 w 9298618"/>
              <a:gd name="connsiteY767" fmla="*/ 1890012 h 6856161"/>
              <a:gd name="connsiteX768" fmla="*/ 630004 w 9298618"/>
              <a:gd name="connsiteY768" fmla="*/ 1890012 h 6856161"/>
              <a:gd name="connsiteX769" fmla="*/ 630004 w 9298618"/>
              <a:gd name="connsiteY769" fmla="*/ 2142013 h 6856161"/>
              <a:gd name="connsiteX770" fmla="*/ 944985 w 9298618"/>
              <a:gd name="connsiteY770" fmla="*/ 2142013 h 6856161"/>
              <a:gd name="connsiteX771" fmla="*/ 1196986 w 9298618"/>
              <a:gd name="connsiteY771" fmla="*/ 2142013 h 6856161"/>
              <a:gd name="connsiteX772" fmla="*/ 1196986 w 9298618"/>
              <a:gd name="connsiteY772" fmla="*/ 1890012 h 6856161"/>
              <a:gd name="connsiteX773" fmla="*/ 944985 w 9298618"/>
              <a:gd name="connsiteY773" fmla="*/ 1890012 h 6856161"/>
              <a:gd name="connsiteX774" fmla="*/ 944985 w 9298618"/>
              <a:gd name="connsiteY774" fmla="*/ 2142013 h 6856161"/>
              <a:gd name="connsiteX775" fmla="*/ 1260008 w 9298618"/>
              <a:gd name="connsiteY775" fmla="*/ 2142013 h 6856161"/>
              <a:gd name="connsiteX776" fmla="*/ 1512009 w 9298618"/>
              <a:gd name="connsiteY776" fmla="*/ 2142013 h 6856161"/>
              <a:gd name="connsiteX777" fmla="*/ 1512009 w 9298618"/>
              <a:gd name="connsiteY777" fmla="*/ 1890012 h 6856161"/>
              <a:gd name="connsiteX778" fmla="*/ 1260008 w 9298618"/>
              <a:gd name="connsiteY778" fmla="*/ 1890012 h 6856161"/>
              <a:gd name="connsiteX779" fmla="*/ 1260008 w 9298618"/>
              <a:gd name="connsiteY779" fmla="*/ 2142013 h 6856161"/>
              <a:gd name="connsiteX780" fmla="*/ 1574988 w 9298618"/>
              <a:gd name="connsiteY780" fmla="*/ 2142013 h 6856161"/>
              <a:gd name="connsiteX781" fmla="*/ 1826990 w 9298618"/>
              <a:gd name="connsiteY781" fmla="*/ 2142013 h 6856161"/>
              <a:gd name="connsiteX782" fmla="*/ 1826990 w 9298618"/>
              <a:gd name="connsiteY782" fmla="*/ 1890012 h 6856161"/>
              <a:gd name="connsiteX783" fmla="*/ 1574988 w 9298618"/>
              <a:gd name="connsiteY783" fmla="*/ 1890012 h 6856161"/>
              <a:gd name="connsiteX784" fmla="*/ 1574988 w 9298618"/>
              <a:gd name="connsiteY784" fmla="*/ 2142013 h 6856161"/>
              <a:gd name="connsiteX785" fmla="*/ 1890012 w 9298618"/>
              <a:gd name="connsiteY785" fmla="*/ 2142013 h 6856161"/>
              <a:gd name="connsiteX786" fmla="*/ 2142013 w 9298618"/>
              <a:gd name="connsiteY786" fmla="*/ 2142013 h 6856161"/>
              <a:gd name="connsiteX787" fmla="*/ 2142013 w 9298618"/>
              <a:gd name="connsiteY787" fmla="*/ 1890012 h 6856161"/>
              <a:gd name="connsiteX788" fmla="*/ 1890012 w 9298618"/>
              <a:gd name="connsiteY788" fmla="*/ 1890012 h 6856161"/>
              <a:gd name="connsiteX789" fmla="*/ 1890012 w 9298618"/>
              <a:gd name="connsiteY789" fmla="*/ 2142013 h 6856161"/>
              <a:gd name="connsiteX790" fmla="*/ 2204992 w 9298618"/>
              <a:gd name="connsiteY790" fmla="*/ 2142013 h 6856161"/>
              <a:gd name="connsiteX791" fmla="*/ 2456994 w 9298618"/>
              <a:gd name="connsiteY791" fmla="*/ 2142013 h 6856161"/>
              <a:gd name="connsiteX792" fmla="*/ 2456994 w 9298618"/>
              <a:gd name="connsiteY792" fmla="*/ 1890012 h 6856161"/>
              <a:gd name="connsiteX793" fmla="*/ 2204992 w 9298618"/>
              <a:gd name="connsiteY793" fmla="*/ 1890012 h 6856161"/>
              <a:gd name="connsiteX794" fmla="*/ 2204992 w 9298618"/>
              <a:gd name="connsiteY794" fmla="*/ 2142013 h 6856161"/>
              <a:gd name="connsiteX795" fmla="*/ 2520016 w 9298618"/>
              <a:gd name="connsiteY795" fmla="*/ 2142013 h 6856161"/>
              <a:gd name="connsiteX796" fmla="*/ 2772017 w 9298618"/>
              <a:gd name="connsiteY796" fmla="*/ 2142013 h 6856161"/>
              <a:gd name="connsiteX797" fmla="*/ 2772017 w 9298618"/>
              <a:gd name="connsiteY797" fmla="*/ 1890012 h 6856161"/>
              <a:gd name="connsiteX798" fmla="*/ 2520016 w 9298618"/>
              <a:gd name="connsiteY798" fmla="*/ 1890012 h 6856161"/>
              <a:gd name="connsiteX799" fmla="*/ 2520016 w 9298618"/>
              <a:gd name="connsiteY799" fmla="*/ 2142013 h 6856161"/>
              <a:gd name="connsiteX800" fmla="*/ 2834996 w 9298618"/>
              <a:gd name="connsiteY800" fmla="*/ 2142013 h 6856161"/>
              <a:gd name="connsiteX801" fmla="*/ 3086998 w 9298618"/>
              <a:gd name="connsiteY801" fmla="*/ 2142013 h 6856161"/>
              <a:gd name="connsiteX802" fmla="*/ 3086998 w 9298618"/>
              <a:gd name="connsiteY802" fmla="*/ 1890012 h 6856161"/>
              <a:gd name="connsiteX803" fmla="*/ 2834996 w 9298618"/>
              <a:gd name="connsiteY803" fmla="*/ 1890012 h 6856161"/>
              <a:gd name="connsiteX804" fmla="*/ 2834996 w 9298618"/>
              <a:gd name="connsiteY804" fmla="*/ 2142013 h 6856161"/>
              <a:gd name="connsiteX805" fmla="*/ 3150020 w 9298618"/>
              <a:gd name="connsiteY805" fmla="*/ 2142013 h 6856161"/>
              <a:gd name="connsiteX806" fmla="*/ 3402021 w 9298618"/>
              <a:gd name="connsiteY806" fmla="*/ 2142013 h 6856161"/>
              <a:gd name="connsiteX807" fmla="*/ 3402021 w 9298618"/>
              <a:gd name="connsiteY807" fmla="*/ 1890012 h 6856161"/>
              <a:gd name="connsiteX808" fmla="*/ 3150020 w 9298618"/>
              <a:gd name="connsiteY808" fmla="*/ 1890012 h 6856161"/>
              <a:gd name="connsiteX809" fmla="*/ 3150020 w 9298618"/>
              <a:gd name="connsiteY809" fmla="*/ 2142013 h 6856161"/>
              <a:gd name="connsiteX810" fmla="*/ 3465000 w 9298618"/>
              <a:gd name="connsiteY810" fmla="*/ 2142013 h 6856161"/>
              <a:gd name="connsiteX811" fmla="*/ 3717002 w 9298618"/>
              <a:gd name="connsiteY811" fmla="*/ 2142013 h 6856161"/>
              <a:gd name="connsiteX812" fmla="*/ 3717002 w 9298618"/>
              <a:gd name="connsiteY812" fmla="*/ 1890012 h 6856161"/>
              <a:gd name="connsiteX813" fmla="*/ 3465000 w 9298618"/>
              <a:gd name="connsiteY813" fmla="*/ 1890012 h 6856161"/>
              <a:gd name="connsiteX814" fmla="*/ 3465000 w 9298618"/>
              <a:gd name="connsiteY814" fmla="*/ 2142013 h 6856161"/>
              <a:gd name="connsiteX815" fmla="*/ 3780023 w 9298618"/>
              <a:gd name="connsiteY815" fmla="*/ 2142013 h 6856161"/>
              <a:gd name="connsiteX816" fmla="*/ 4032025 w 9298618"/>
              <a:gd name="connsiteY816" fmla="*/ 2142013 h 6856161"/>
              <a:gd name="connsiteX817" fmla="*/ 4032025 w 9298618"/>
              <a:gd name="connsiteY817" fmla="*/ 1890012 h 6856161"/>
              <a:gd name="connsiteX818" fmla="*/ 3780023 w 9298618"/>
              <a:gd name="connsiteY818" fmla="*/ 1890012 h 6856161"/>
              <a:gd name="connsiteX819" fmla="*/ 3780023 w 9298618"/>
              <a:gd name="connsiteY819" fmla="*/ 2142013 h 6856161"/>
              <a:gd name="connsiteX820" fmla="*/ 4096971 w 9298618"/>
              <a:gd name="connsiteY820" fmla="*/ 2140047 h 6856161"/>
              <a:gd name="connsiteX821" fmla="*/ 4345039 w 9298618"/>
              <a:gd name="connsiteY821" fmla="*/ 2140047 h 6856161"/>
              <a:gd name="connsiteX822" fmla="*/ 4345039 w 9298618"/>
              <a:gd name="connsiteY822" fmla="*/ 1891979 h 6856161"/>
              <a:gd name="connsiteX823" fmla="*/ 4096971 w 9298618"/>
              <a:gd name="connsiteY823" fmla="*/ 1891979 h 6856161"/>
              <a:gd name="connsiteX824" fmla="*/ 4096971 w 9298618"/>
              <a:gd name="connsiteY824" fmla="*/ 2140047 h 6856161"/>
              <a:gd name="connsiteX825" fmla="*/ 4416441 w 9298618"/>
              <a:gd name="connsiteY825" fmla="*/ 2135600 h 6856161"/>
              <a:gd name="connsiteX826" fmla="*/ 4655573 w 9298618"/>
              <a:gd name="connsiteY826" fmla="*/ 2135600 h 6856161"/>
              <a:gd name="connsiteX827" fmla="*/ 4655573 w 9298618"/>
              <a:gd name="connsiteY827" fmla="*/ 1896468 h 6856161"/>
              <a:gd name="connsiteX828" fmla="*/ 4416441 w 9298618"/>
              <a:gd name="connsiteY828" fmla="*/ 1896468 h 6856161"/>
              <a:gd name="connsiteX829" fmla="*/ 4416441 w 9298618"/>
              <a:gd name="connsiteY829" fmla="*/ 2135600 h 6856161"/>
              <a:gd name="connsiteX830" fmla="*/ 4734885 w 9298618"/>
              <a:gd name="connsiteY830" fmla="*/ 2132137 h 6856161"/>
              <a:gd name="connsiteX831" fmla="*/ 4967133 w 9298618"/>
              <a:gd name="connsiteY831" fmla="*/ 2132137 h 6856161"/>
              <a:gd name="connsiteX832" fmla="*/ 4967133 w 9298618"/>
              <a:gd name="connsiteY832" fmla="*/ 1899888 h 6856161"/>
              <a:gd name="connsiteX833" fmla="*/ 4734885 w 9298618"/>
              <a:gd name="connsiteY833" fmla="*/ 1899888 h 6856161"/>
              <a:gd name="connsiteX834" fmla="*/ 4734885 w 9298618"/>
              <a:gd name="connsiteY834" fmla="*/ 2132137 h 6856161"/>
              <a:gd name="connsiteX835" fmla="*/ 5056321 w 9298618"/>
              <a:gd name="connsiteY835" fmla="*/ 2125681 h 6856161"/>
              <a:gd name="connsiteX836" fmla="*/ 5275701 w 9298618"/>
              <a:gd name="connsiteY836" fmla="*/ 2125681 h 6856161"/>
              <a:gd name="connsiteX837" fmla="*/ 5275701 w 9298618"/>
              <a:gd name="connsiteY837" fmla="*/ 1906302 h 6856161"/>
              <a:gd name="connsiteX838" fmla="*/ 5056321 w 9298618"/>
              <a:gd name="connsiteY838" fmla="*/ 1906302 h 6856161"/>
              <a:gd name="connsiteX839" fmla="*/ 5056321 w 9298618"/>
              <a:gd name="connsiteY839" fmla="*/ 2125681 h 6856161"/>
              <a:gd name="connsiteX840" fmla="*/ 5377758 w 9298618"/>
              <a:gd name="connsiteY840" fmla="*/ 2119268 h 6856161"/>
              <a:gd name="connsiteX841" fmla="*/ 5584310 w 9298618"/>
              <a:gd name="connsiteY841" fmla="*/ 2119268 h 6856161"/>
              <a:gd name="connsiteX842" fmla="*/ 5584310 w 9298618"/>
              <a:gd name="connsiteY842" fmla="*/ 1912715 h 6856161"/>
              <a:gd name="connsiteX843" fmla="*/ 5377758 w 9298618"/>
              <a:gd name="connsiteY843" fmla="*/ 1912715 h 6856161"/>
              <a:gd name="connsiteX844" fmla="*/ 5377758 w 9298618"/>
              <a:gd name="connsiteY844" fmla="*/ 2119268 h 6856161"/>
              <a:gd name="connsiteX845" fmla="*/ 5695219 w 9298618"/>
              <a:gd name="connsiteY845" fmla="*/ 2116788 h 6856161"/>
              <a:gd name="connsiteX846" fmla="*/ 5896811 w 9298618"/>
              <a:gd name="connsiteY846" fmla="*/ 2116788 h 6856161"/>
              <a:gd name="connsiteX847" fmla="*/ 5896811 w 9298618"/>
              <a:gd name="connsiteY847" fmla="*/ 1915195 h 6856161"/>
              <a:gd name="connsiteX848" fmla="*/ 5695219 w 9298618"/>
              <a:gd name="connsiteY848" fmla="*/ 1915195 h 6856161"/>
              <a:gd name="connsiteX849" fmla="*/ 5695219 w 9298618"/>
              <a:gd name="connsiteY849" fmla="*/ 2116788 h 6856161"/>
              <a:gd name="connsiteX850" fmla="*/ 6014175 w 9298618"/>
              <a:gd name="connsiteY850" fmla="*/ 2112854 h 6856161"/>
              <a:gd name="connsiteX851" fmla="*/ 6207858 w 9298618"/>
              <a:gd name="connsiteY851" fmla="*/ 2112854 h 6856161"/>
              <a:gd name="connsiteX852" fmla="*/ 6207858 w 9298618"/>
              <a:gd name="connsiteY852" fmla="*/ 1919171 h 6856161"/>
              <a:gd name="connsiteX853" fmla="*/ 6014175 w 9298618"/>
              <a:gd name="connsiteY853" fmla="*/ 1919171 h 6856161"/>
              <a:gd name="connsiteX854" fmla="*/ 6014175 w 9298618"/>
              <a:gd name="connsiteY854" fmla="*/ 2112854 h 6856161"/>
              <a:gd name="connsiteX855" fmla="*/ 6330182 w 9298618"/>
              <a:gd name="connsiteY855" fmla="*/ 2111871 h 6856161"/>
              <a:gd name="connsiteX856" fmla="*/ 6521898 w 9298618"/>
              <a:gd name="connsiteY856" fmla="*/ 2111871 h 6856161"/>
              <a:gd name="connsiteX857" fmla="*/ 6521898 w 9298618"/>
              <a:gd name="connsiteY857" fmla="*/ 1920155 h 6856161"/>
              <a:gd name="connsiteX858" fmla="*/ 6330182 w 9298618"/>
              <a:gd name="connsiteY858" fmla="*/ 1920155 h 6856161"/>
              <a:gd name="connsiteX859" fmla="*/ 6330182 w 9298618"/>
              <a:gd name="connsiteY859" fmla="*/ 2111871 h 6856161"/>
              <a:gd name="connsiteX860" fmla="*/ 6647643 w 9298618"/>
              <a:gd name="connsiteY860" fmla="*/ 2109391 h 6856161"/>
              <a:gd name="connsiteX861" fmla="*/ 6834399 w 9298618"/>
              <a:gd name="connsiteY861" fmla="*/ 2109391 h 6856161"/>
              <a:gd name="connsiteX862" fmla="*/ 6834399 w 9298618"/>
              <a:gd name="connsiteY862" fmla="*/ 1922634 h 6856161"/>
              <a:gd name="connsiteX863" fmla="*/ 6647643 w 9298618"/>
              <a:gd name="connsiteY863" fmla="*/ 1922634 h 6856161"/>
              <a:gd name="connsiteX864" fmla="*/ 6647643 w 9298618"/>
              <a:gd name="connsiteY864" fmla="*/ 2109391 h 6856161"/>
              <a:gd name="connsiteX865" fmla="*/ 6963606 w 9298618"/>
              <a:gd name="connsiteY865" fmla="*/ 2108408 h 6856161"/>
              <a:gd name="connsiteX866" fmla="*/ 7148396 w 9298618"/>
              <a:gd name="connsiteY866" fmla="*/ 2108408 h 6856161"/>
              <a:gd name="connsiteX867" fmla="*/ 7148396 w 9298618"/>
              <a:gd name="connsiteY867" fmla="*/ 1923618 h 6856161"/>
              <a:gd name="connsiteX868" fmla="*/ 6963606 w 9298618"/>
              <a:gd name="connsiteY868" fmla="*/ 1923618 h 6856161"/>
              <a:gd name="connsiteX869" fmla="*/ 6963606 w 9298618"/>
              <a:gd name="connsiteY869" fmla="*/ 2108408 h 6856161"/>
              <a:gd name="connsiteX870" fmla="*/ 7281580 w 9298618"/>
              <a:gd name="connsiteY870" fmla="*/ 2105457 h 6856161"/>
              <a:gd name="connsiteX871" fmla="*/ 7460469 w 9298618"/>
              <a:gd name="connsiteY871" fmla="*/ 2105457 h 6856161"/>
              <a:gd name="connsiteX872" fmla="*/ 7460469 w 9298618"/>
              <a:gd name="connsiteY872" fmla="*/ 1926568 h 6856161"/>
              <a:gd name="connsiteX873" fmla="*/ 7281580 w 9298618"/>
              <a:gd name="connsiteY873" fmla="*/ 1926568 h 6856161"/>
              <a:gd name="connsiteX874" fmla="*/ 7281580 w 9298618"/>
              <a:gd name="connsiteY874" fmla="*/ 2105457 h 6856161"/>
              <a:gd name="connsiteX875" fmla="*/ 7599040 w 9298618"/>
              <a:gd name="connsiteY875" fmla="*/ 2102978 h 6856161"/>
              <a:gd name="connsiteX876" fmla="*/ 7772970 w 9298618"/>
              <a:gd name="connsiteY876" fmla="*/ 2102978 h 6856161"/>
              <a:gd name="connsiteX877" fmla="*/ 7772970 w 9298618"/>
              <a:gd name="connsiteY877" fmla="*/ 1929048 h 6856161"/>
              <a:gd name="connsiteX878" fmla="*/ 7599040 w 9298618"/>
              <a:gd name="connsiteY878" fmla="*/ 1929048 h 6856161"/>
              <a:gd name="connsiteX879" fmla="*/ 7599040 w 9298618"/>
              <a:gd name="connsiteY879" fmla="*/ 2102978 h 6856161"/>
              <a:gd name="connsiteX880" fmla="*/ 7921973 w 9298618"/>
              <a:gd name="connsiteY880" fmla="*/ 2095068 h 6856161"/>
              <a:gd name="connsiteX881" fmla="*/ 8080083 w 9298618"/>
              <a:gd name="connsiteY881" fmla="*/ 2095068 h 6856161"/>
              <a:gd name="connsiteX882" fmla="*/ 8080083 w 9298618"/>
              <a:gd name="connsiteY882" fmla="*/ 1936958 h 6856161"/>
              <a:gd name="connsiteX883" fmla="*/ 7921973 w 9298618"/>
              <a:gd name="connsiteY883" fmla="*/ 1936958 h 6856161"/>
              <a:gd name="connsiteX884" fmla="*/ 7921973 w 9298618"/>
              <a:gd name="connsiteY884" fmla="*/ 2095068 h 6856161"/>
              <a:gd name="connsiteX885" fmla="*/ 8569250 w 9298618"/>
              <a:gd name="connsiteY885" fmla="*/ 2077752 h 6856161"/>
              <a:gd name="connsiteX886" fmla="*/ 8692771 w 9298618"/>
              <a:gd name="connsiteY886" fmla="*/ 2077752 h 6856161"/>
              <a:gd name="connsiteX887" fmla="*/ 8692771 w 9298618"/>
              <a:gd name="connsiteY887" fmla="*/ 1954231 h 6856161"/>
              <a:gd name="connsiteX888" fmla="*/ 8569250 w 9298618"/>
              <a:gd name="connsiteY888" fmla="*/ 1954231 h 6856161"/>
              <a:gd name="connsiteX889" fmla="*/ 8569250 w 9298618"/>
              <a:gd name="connsiteY889" fmla="*/ 2077752 h 6856161"/>
              <a:gd name="connsiteX890" fmla="*/ 0 w 9298618"/>
              <a:gd name="connsiteY890" fmla="*/ 2456994 h 6856161"/>
              <a:gd name="connsiteX891" fmla="*/ 252002 w 9298618"/>
              <a:gd name="connsiteY891" fmla="*/ 2456994 h 6856161"/>
              <a:gd name="connsiteX892" fmla="*/ 252002 w 9298618"/>
              <a:gd name="connsiteY892" fmla="*/ 2204992 h 6856161"/>
              <a:gd name="connsiteX893" fmla="*/ 0 w 9298618"/>
              <a:gd name="connsiteY893" fmla="*/ 2204992 h 6856161"/>
              <a:gd name="connsiteX894" fmla="*/ 0 w 9298618"/>
              <a:gd name="connsiteY894" fmla="*/ 2456994 h 6856161"/>
              <a:gd name="connsiteX895" fmla="*/ 315023 w 9298618"/>
              <a:gd name="connsiteY895" fmla="*/ 2456994 h 6856161"/>
              <a:gd name="connsiteX896" fmla="*/ 567025 w 9298618"/>
              <a:gd name="connsiteY896" fmla="*/ 2456994 h 6856161"/>
              <a:gd name="connsiteX897" fmla="*/ 567025 w 9298618"/>
              <a:gd name="connsiteY897" fmla="*/ 2204992 h 6856161"/>
              <a:gd name="connsiteX898" fmla="*/ 315023 w 9298618"/>
              <a:gd name="connsiteY898" fmla="*/ 2204992 h 6856161"/>
              <a:gd name="connsiteX899" fmla="*/ 315023 w 9298618"/>
              <a:gd name="connsiteY899" fmla="*/ 2456994 h 6856161"/>
              <a:gd name="connsiteX900" fmla="*/ 630004 w 9298618"/>
              <a:gd name="connsiteY900" fmla="*/ 2456994 h 6856161"/>
              <a:gd name="connsiteX901" fmla="*/ 882005 w 9298618"/>
              <a:gd name="connsiteY901" fmla="*/ 2456994 h 6856161"/>
              <a:gd name="connsiteX902" fmla="*/ 882005 w 9298618"/>
              <a:gd name="connsiteY902" fmla="*/ 2204992 h 6856161"/>
              <a:gd name="connsiteX903" fmla="*/ 630004 w 9298618"/>
              <a:gd name="connsiteY903" fmla="*/ 2204992 h 6856161"/>
              <a:gd name="connsiteX904" fmla="*/ 630004 w 9298618"/>
              <a:gd name="connsiteY904" fmla="*/ 2456994 h 6856161"/>
              <a:gd name="connsiteX905" fmla="*/ 944985 w 9298618"/>
              <a:gd name="connsiteY905" fmla="*/ 2456994 h 6856161"/>
              <a:gd name="connsiteX906" fmla="*/ 1196986 w 9298618"/>
              <a:gd name="connsiteY906" fmla="*/ 2456994 h 6856161"/>
              <a:gd name="connsiteX907" fmla="*/ 1196986 w 9298618"/>
              <a:gd name="connsiteY907" fmla="*/ 2204992 h 6856161"/>
              <a:gd name="connsiteX908" fmla="*/ 944985 w 9298618"/>
              <a:gd name="connsiteY908" fmla="*/ 2204992 h 6856161"/>
              <a:gd name="connsiteX909" fmla="*/ 944985 w 9298618"/>
              <a:gd name="connsiteY909" fmla="*/ 2456994 h 6856161"/>
              <a:gd name="connsiteX910" fmla="*/ 1260008 w 9298618"/>
              <a:gd name="connsiteY910" fmla="*/ 2456994 h 6856161"/>
              <a:gd name="connsiteX911" fmla="*/ 1512009 w 9298618"/>
              <a:gd name="connsiteY911" fmla="*/ 2456994 h 6856161"/>
              <a:gd name="connsiteX912" fmla="*/ 1512009 w 9298618"/>
              <a:gd name="connsiteY912" fmla="*/ 2204992 h 6856161"/>
              <a:gd name="connsiteX913" fmla="*/ 1260008 w 9298618"/>
              <a:gd name="connsiteY913" fmla="*/ 2204992 h 6856161"/>
              <a:gd name="connsiteX914" fmla="*/ 1260008 w 9298618"/>
              <a:gd name="connsiteY914" fmla="*/ 2456994 h 6856161"/>
              <a:gd name="connsiteX915" fmla="*/ 1574988 w 9298618"/>
              <a:gd name="connsiteY915" fmla="*/ 2456994 h 6856161"/>
              <a:gd name="connsiteX916" fmla="*/ 1826990 w 9298618"/>
              <a:gd name="connsiteY916" fmla="*/ 2456994 h 6856161"/>
              <a:gd name="connsiteX917" fmla="*/ 1826990 w 9298618"/>
              <a:gd name="connsiteY917" fmla="*/ 2204992 h 6856161"/>
              <a:gd name="connsiteX918" fmla="*/ 1574988 w 9298618"/>
              <a:gd name="connsiteY918" fmla="*/ 2204992 h 6856161"/>
              <a:gd name="connsiteX919" fmla="*/ 1574988 w 9298618"/>
              <a:gd name="connsiteY919" fmla="*/ 2456994 h 6856161"/>
              <a:gd name="connsiteX920" fmla="*/ 1890012 w 9298618"/>
              <a:gd name="connsiteY920" fmla="*/ 2456994 h 6856161"/>
              <a:gd name="connsiteX921" fmla="*/ 2142013 w 9298618"/>
              <a:gd name="connsiteY921" fmla="*/ 2456994 h 6856161"/>
              <a:gd name="connsiteX922" fmla="*/ 2142013 w 9298618"/>
              <a:gd name="connsiteY922" fmla="*/ 2204992 h 6856161"/>
              <a:gd name="connsiteX923" fmla="*/ 1890012 w 9298618"/>
              <a:gd name="connsiteY923" fmla="*/ 2204992 h 6856161"/>
              <a:gd name="connsiteX924" fmla="*/ 1890012 w 9298618"/>
              <a:gd name="connsiteY924" fmla="*/ 2456994 h 6856161"/>
              <a:gd name="connsiteX925" fmla="*/ 2204992 w 9298618"/>
              <a:gd name="connsiteY925" fmla="*/ 2456994 h 6856161"/>
              <a:gd name="connsiteX926" fmla="*/ 2456994 w 9298618"/>
              <a:gd name="connsiteY926" fmla="*/ 2456994 h 6856161"/>
              <a:gd name="connsiteX927" fmla="*/ 2456994 w 9298618"/>
              <a:gd name="connsiteY927" fmla="*/ 2204992 h 6856161"/>
              <a:gd name="connsiteX928" fmla="*/ 2204992 w 9298618"/>
              <a:gd name="connsiteY928" fmla="*/ 2204992 h 6856161"/>
              <a:gd name="connsiteX929" fmla="*/ 2204992 w 9298618"/>
              <a:gd name="connsiteY929" fmla="*/ 2456994 h 6856161"/>
              <a:gd name="connsiteX930" fmla="*/ 2520016 w 9298618"/>
              <a:gd name="connsiteY930" fmla="*/ 2456994 h 6856161"/>
              <a:gd name="connsiteX931" fmla="*/ 2772017 w 9298618"/>
              <a:gd name="connsiteY931" fmla="*/ 2456994 h 6856161"/>
              <a:gd name="connsiteX932" fmla="*/ 2772017 w 9298618"/>
              <a:gd name="connsiteY932" fmla="*/ 2204992 h 6856161"/>
              <a:gd name="connsiteX933" fmla="*/ 2520016 w 9298618"/>
              <a:gd name="connsiteY933" fmla="*/ 2204992 h 6856161"/>
              <a:gd name="connsiteX934" fmla="*/ 2520016 w 9298618"/>
              <a:gd name="connsiteY934" fmla="*/ 2456994 h 6856161"/>
              <a:gd name="connsiteX935" fmla="*/ 2834996 w 9298618"/>
              <a:gd name="connsiteY935" fmla="*/ 2456994 h 6856161"/>
              <a:gd name="connsiteX936" fmla="*/ 3086998 w 9298618"/>
              <a:gd name="connsiteY936" fmla="*/ 2456994 h 6856161"/>
              <a:gd name="connsiteX937" fmla="*/ 3086998 w 9298618"/>
              <a:gd name="connsiteY937" fmla="*/ 2204992 h 6856161"/>
              <a:gd name="connsiteX938" fmla="*/ 2834996 w 9298618"/>
              <a:gd name="connsiteY938" fmla="*/ 2204992 h 6856161"/>
              <a:gd name="connsiteX939" fmla="*/ 2834996 w 9298618"/>
              <a:gd name="connsiteY939" fmla="*/ 2456994 h 6856161"/>
              <a:gd name="connsiteX940" fmla="*/ 3150020 w 9298618"/>
              <a:gd name="connsiteY940" fmla="*/ 2456994 h 6856161"/>
              <a:gd name="connsiteX941" fmla="*/ 3402021 w 9298618"/>
              <a:gd name="connsiteY941" fmla="*/ 2456994 h 6856161"/>
              <a:gd name="connsiteX942" fmla="*/ 3402021 w 9298618"/>
              <a:gd name="connsiteY942" fmla="*/ 2204992 h 6856161"/>
              <a:gd name="connsiteX943" fmla="*/ 3150020 w 9298618"/>
              <a:gd name="connsiteY943" fmla="*/ 2204992 h 6856161"/>
              <a:gd name="connsiteX944" fmla="*/ 3150020 w 9298618"/>
              <a:gd name="connsiteY944" fmla="*/ 2456994 h 6856161"/>
              <a:gd name="connsiteX945" fmla="*/ 3465000 w 9298618"/>
              <a:gd name="connsiteY945" fmla="*/ 2456994 h 6856161"/>
              <a:gd name="connsiteX946" fmla="*/ 3717002 w 9298618"/>
              <a:gd name="connsiteY946" fmla="*/ 2456994 h 6856161"/>
              <a:gd name="connsiteX947" fmla="*/ 3717002 w 9298618"/>
              <a:gd name="connsiteY947" fmla="*/ 2204992 h 6856161"/>
              <a:gd name="connsiteX948" fmla="*/ 3465000 w 9298618"/>
              <a:gd name="connsiteY948" fmla="*/ 2204992 h 6856161"/>
              <a:gd name="connsiteX949" fmla="*/ 3465000 w 9298618"/>
              <a:gd name="connsiteY949" fmla="*/ 2456994 h 6856161"/>
              <a:gd name="connsiteX950" fmla="*/ 3780023 w 9298618"/>
              <a:gd name="connsiteY950" fmla="*/ 2456994 h 6856161"/>
              <a:gd name="connsiteX951" fmla="*/ 4032025 w 9298618"/>
              <a:gd name="connsiteY951" fmla="*/ 2456994 h 6856161"/>
              <a:gd name="connsiteX952" fmla="*/ 4032025 w 9298618"/>
              <a:gd name="connsiteY952" fmla="*/ 2204992 h 6856161"/>
              <a:gd name="connsiteX953" fmla="*/ 3780023 w 9298618"/>
              <a:gd name="connsiteY953" fmla="*/ 2204992 h 6856161"/>
              <a:gd name="connsiteX954" fmla="*/ 3780023 w 9298618"/>
              <a:gd name="connsiteY954" fmla="*/ 2456994 h 6856161"/>
              <a:gd name="connsiteX955" fmla="*/ 4096971 w 9298618"/>
              <a:gd name="connsiteY955" fmla="*/ 2455027 h 6856161"/>
              <a:gd name="connsiteX956" fmla="*/ 4345039 w 9298618"/>
              <a:gd name="connsiteY956" fmla="*/ 2455027 h 6856161"/>
              <a:gd name="connsiteX957" fmla="*/ 4345039 w 9298618"/>
              <a:gd name="connsiteY957" fmla="*/ 2206959 h 6856161"/>
              <a:gd name="connsiteX958" fmla="*/ 4096971 w 9298618"/>
              <a:gd name="connsiteY958" fmla="*/ 2206959 h 6856161"/>
              <a:gd name="connsiteX959" fmla="*/ 4096971 w 9298618"/>
              <a:gd name="connsiteY959" fmla="*/ 2455027 h 6856161"/>
              <a:gd name="connsiteX960" fmla="*/ 4416954 w 9298618"/>
              <a:gd name="connsiteY960" fmla="*/ 2450068 h 6856161"/>
              <a:gd name="connsiteX961" fmla="*/ 4655103 w 9298618"/>
              <a:gd name="connsiteY961" fmla="*/ 2450068 h 6856161"/>
              <a:gd name="connsiteX962" fmla="*/ 4655103 w 9298618"/>
              <a:gd name="connsiteY962" fmla="*/ 2211919 h 6856161"/>
              <a:gd name="connsiteX963" fmla="*/ 4416954 w 9298618"/>
              <a:gd name="connsiteY963" fmla="*/ 2211919 h 6856161"/>
              <a:gd name="connsiteX964" fmla="*/ 4416954 w 9298618"/>
              <a:gd name="connsiteY964" fmla="*/ 2450068 h 6856161"/>
              <a:gd name="connsiteX965" fmla="*/ 4734885 w 9298618"/>
              <a:gd name="connsiteY965" fmla="*/ 2447117 h 6856161"/>
              <a:gd name="connsiteX966" fmla="*/ 4967133 w 9298618"/>
              <a:gd name="connsiteY966" fmla="*/ 2447117 h 6856161"/>
              <a:gd name="connsiteX967" fmla="*/ 4967133 w 9298618"/>
              <a:gd name="connsiteY967" fmla="*/ 2214869 h 6856161"/>
              <a:gd name="connsiteX968" fmla="*/ 4734885 w 9298618"/>
              <a:gd name="connsiteY968" fmla="*/ 2214869 h 6856161"/>
              <a:gd name="connsiteX969" fmla="*/ 4734885 w 9298618"/>
              <a:gd name="connsiteY969" fmla="*/ 2447117 h 6856161"/>
              <a:gd name="connsiteX970" fmla="*/ 5056321 w 9298618"/>
              <a:gd name="connsiteY970" fmla="*/ 2440704 h 6856161"/>
              <a:gd name="connsiteX971" fmla="*/ 5275701 w 9298618"/>
              <a:gd name="connsiteY971" fmla="*/ 2440704 h 6856161"/>
              <a:gd name="connsiteX972" fmla="*/ 5275701 w 9298618"/>
              <a:gd name="connsiteY972" fmla="*/ 2221325 h 6856161"/>
              <a:gd name="connsiteX973" fmla="*/ 5056321 w 9298618"/>
              <a:gd name="connsiteY973" fmla="*/ 2221325 h 6856161"/>
              <a:gd name="connsiteX974" fmla="*/ 5056321 w 9298618"/>
              <a:gd name="connsiteY974" fmla="*/ 2440704 h 6856161"/>
              <a:gd name="connsiteX975" fmla="*/ 5377758 w 9298618"/>
              <a:gd name="connsiteY975" fmla="*/ 2434291 h 6856161"/>
              <a:gd name="connsiteX976" fmla="*/ 5584310 w 9298618"/>
              <a:gd name="connsiteY976" fmla="*/ 2434291 h 6856161"/>
              <a:gd name="connsiteX977" fmla="*/ 5584310 w 9298618"/>
              <a:gd name="connsiteY977" fmla="*/ 2227738 h 6856161"/>
              <a:gd name="connsiteX978" fmla="*/ 5377758 w 9298618"/>
              <a:gd name="connsiteY978" fmla="*/ 2227738 h 6856161"/>
              <a:gd name="connsiteX979" fmla="*/ 5377758 w 9298618"/>
              <a:gd name="connsiteY979" fmla="*/ 2434291 h 6856161"/>
              <a:gd name="connsiteX980" fmla="*/ 5695732 w 9298618"/>
              <a:gd name="connsiteY980" fmla="*/ 2431298 h 6856161"/>
              <a:gd name="connsiteX981" fmla="*/ 5896341 w 9298618"/>
              <a:gd name="connsiteY981" fmla="*/ 2431298 h 6856161"/>
              <a:gd name="connsiteX982" fmla="*/ 5896341 w 9298618"/>
              <a:gd name="connsiteY982" fmla="*/ 2230689 h 6856161"/>
              <a:gd name="connsiteX983" fmla="*/ 5695732 w 9298618"/>
              <a:gd name="connsiteY983" fmla="*/ 2230689 h 6856161"/>
              <a:gd name="connsiteX984" fmla="*/ 5695732 w 9298618"/>
              <a:gd name="connsiteY984" fmla="*/ 2431298 h 6856161"/>
              <a:gd name="connsiteX985" fmla="*/ 6014175 w 9298618"/>
              <a:gd name="connsiteY985" fmla="*/ 2427835 h 6856161"/>
              <a:gd name="connsiteX986" fmla="*/ 6207858 w 9298618"/>
              <a:gd name="connsiteY986" fmla="*/ 2427835 h 6856161"/>
              <a:gd name="connsiteX987" fmla="*/ 6207858 w 9298618"/>
              <a:gd name="connsiteY987" fmla="*/ 2234152 h 6856161"/>
              <a:gd name="connsiteX988" fmla="*/ 6014175 w 9298618"/>
              <a:gd name="connsiteY988" fmla="*/ 2234152 h 6856161"/>
              <a:gd name="connsiteX989" fmla="*/ 6014175 w 9298618"/>
              <a:gd name="connsiteY989" fmla="*/ 2427835 h 6856161"/>
              <a:gd name="connsiteX990" fmla="*/ 6330182 w 9298618"/>
              <a:gd name="connsiteY990" fmla="*/ 2426851 h 6856161"/>
              <a:gd name="connsiteX991" fmla="*/ 6521898 w 9298618"/>
              <a:gd name="connsiteY991" fmla="*/ 2426851 h 6856161"/>
              <a:gd name="connsiteX992" fmla="*/ 6521898 w 9298618"/>
              <a:gd name="connsiteY992" fmla="*/ 2235135 h 6856161"/>
              <a:gd name="connsiteX993" fmla="*/ 6330182 w 9298618"/>
              <a:gd name="connsiteY993" fmla="*/ 2235135 h 6856161"/>
              <a:gd name="connsiteX994" fmla="*/ 6330182 w 9298618"/>
              <a:gd name="connsiteY994" fmla="*/ 2426851 h 6856161"/>
              <a:gd name="connsiteX995" fmla="*/ 6963606 w 9298618"/>
              <a:gd name="connsiteY995" fmla="*/ 2423388 h 6856161"/>
              <a:gd name="connsiteX996" fmla="*/ 7148396 w 9298618"/>
              <a:gd name="connsiteY996" fmla="*/ 2423388 h 6856161"/>
              <a:gd name="connsiteX997" fmla="*/ 7148396 w 9298618"/>
              <a:gd name="connsiteY997" fmla="*/ 2238598 h 6856161"/>
              <a:gd name="connsiteX998" fmla="*/ 6963606 w 9298618"/>
              <a:gd name="connsiteY998" fmla="*/ 2238598 h 6856161"/>
              <a:gd name="connsiteX999" fmla="*/ 6963606 w 9298618"/>
              <a:gd name="connsiteY999" fmla="*/ 2423388 h 6856161"/>
              <a:gd name="connsiteX1000" fmla="*/ 7599553 w 9298618"/>
              <a:gd name="connsiteY1000" fmla="*/ 2417488 h 6856161"/>
              <a:gd name="connsiteX1001" fmla="*/ 7772500 w 9298618"/>
              <a:gd name="connsiteY1001" fmla="*/ 2417488 h 6856161"/>
              <a:gd name="connsiteX1002" fmla="*/ 7772500 w 9298618"/>
              <a:gd name="connsiteY1002" fmla="*/ 2244541 h 6856161"/>
              <a:gd name="connsiteX1003" fmla="*/ 7599553 w 9298618"/>
              <a:gd name="connsiteY1003" fmla="*/ 2244541 h 6856161"/>
              <a:gd name="connsiteX1004" fmla="*/ 7599553 w 9298618"/>
              <a:gd name="connsiteY1004" fmla="*/ 2417488 h 6856161"/>
              <a:gd name="connsiteX1005" fmla="*/ 8241914 w 9298618"/>
              <a:gd name="connsiteY1005" fmla="*/ 2405132 h 6856161"/>
              <a:gd name="connsiteX1006" fmla="*/ 8390147 w 9298618"/>
              <a:gd name="connsiteY1006" fmla="*/ 2405132 h 6856161"/>
              <a:gd name="connsiteX1007" fmla="*/ 8390147 w 9298618"/>
              <a:gd name="connsiteY1007" fmla="*/ 2256898 h 6856161"/>
              <a:gd name="connsiteX1008" fmla="*/ 8241914 w 9298618"/>
              <a:gd name="connsiteY1008" fmla="*/ 2256898 h 6856161"/>
              <a:gd name="connsiteX1009" fmla="*/ 8241914 w 9298618"/>
              <a:gd name="connsiteY1009" fmla="*/ 2405132 h 6856161"/>
              <a:gd name="connsiteX1010" fmla="*/ 8899580 w 9298618"/>
              <a:gd name="connsiteY1010" fmla="*/ 2377469 h 6856161"/>
              <a:gd name="connsiteX1011" fmla="*/ 8992488 w 9298618"/>
              <a:gd name="connsiteY1011" fmla="*/ 2377469 h 6856161"/>
              <a:gd name="connsiteX1012" fmla="*/ 8992488 w 9298618"/>
              <a:gd name="connsiteY1012" fmla="*/ 2284561 h 6856161"/>
              <a:gd name="connsiteX1013" fmla="*/ 8899580 w 9298618"/>
              <a:gd name="connsiteY1013" fmla="*/ 2284561 h 6856161"/>
              <a:gd name="connsiteX1014" fmla="*/ 8899580 w 9298618"/>
              <a:gd name="connsiteY1014" fmla="*/ 2377469 h 6856161"/>
              <a:gd name="connsiteX1015" fmla="*/ 0 w 9298618"/>
              <a:gd name="connsiteY1015" fmla="*/ 2772018 h 6856161"/>
              <a:gd name="connsiteX1016" fmla="*/ 252002 w 9298618"/>
              <a:gd name="connsiteY1016" fmla="*/ 2772018 h 6856161"/>
              <a:gd name="connsiteX1017" fmla="*/ 252002 w 9298618"/>
              <a:gd name="connsiteY1017" fmla="*/ 2520016 h 6856161"/>
              <a:gd name="connsiteX1018" fmla="*/ 0 w 9298618"/>
              <a:gd name="connsiteY1018" fmla="*/ 2520016 h 6856161"/>
              <a:gd name="connsiteX1019" fmla="*/ 0 w 9298618"/>
              <a:gd name="connsiteY1019" fmla="*/ 2772018 h 6856161"/>
              <a:gd name="connsiteX1020" fmla="*/ 315023 w 9298618"/>
              <a:gd name="connsiteY1020" fmla="*/ 2772018 h 6856161"/>
              <a:gd name="connsiteX1021" fmla="*/ 567025 w 9298618"/>
              <a:gd name="connsiteY1021" fmla="*/ 2772018 h 6856161"/>
              <a:gd name="connsiteX1022" fmla="*/ 567025 w 9298618"/>
              <a:gd name="connsiteY1022" fmla="*/ 2520016 h 6856161"/>
              <a:gd name="connsiteX1023" fmla="*/ 315023 w 9298618"/>
              <a:gd name="connsiteY1023" fmla="*/ 2520016 h 6856161"/>
              <a:gd name="connsiteX1024" fmla="*/ 315023 w 9298618"/>
              <a:gd name="connsiteY1024" fmla="*/ 2772018 h 6856161"/>
              <a:gd name="connsiteX1025" fmla="*/ 630004 w 9298618"/>
              <a:gd name="connsiteY1025" fmla="*/ 2772018 h 6856161"/>
              <a:gd name="connsiteX1026" fmla="*/ 882005 w 9298618"/>
              <a:gd name="connsiteY1026" fmla="*/ 2772018 h 6856161"/>
              <a:gd name="connsiteX1027" fmla="*/ 882005 w 9298618"/>
              <a:gd name="connsiteY1027" fmla="*/ 2520016 h 6856161"/>
              <a:gd name="connsiteX1028" fmla="*/ 630004 w 9298618"/>
              <a:gd name="connsiteY1028" fmla="*/ 2520016 h 6856161"/>
              <a:gd name="connsiteX1029" fmla="*/ 630004 w 9298618"/>
              <a:gd name="connsiteY1029" fmla="*/ 2772018 h 6856161"/>
              <a:gd name="connsiteX1030" fmla="*/ 944985 w 9298618"/>
              <a:gd name="connsiteY1030" fmla="*/ 2772018 h 6856161"/>
              <a:gd name="connsiteX1031" fmla="*/ 1196986 w 9298618"/>
              <a:gd name="connsiteY1031" fmla="*/ 2772018 h 6856161"/>
              <a:gd name="connsiteX1032" fmla="*/ 1196986 w 9298618"/>
              <a:gd name="connsiteY1032" fmla="*/ 2520016 h 6856161"/>
              <a:gd name="connsiteX1033" fmla="*/ 944985 w 9298618"/>
              <a:gd name="connsiteY1033" fmla="*/ 2520016 h 6856161"/>
              <a:gd name="connsiteX1034" fmla="*/ 944985 w 9298618"/>
              <a:gd name="connsiteY1034" fmla="*/ 2772018 h 6856161"/>
              <a:gd name="connsiteX1035" fmla="*/ 1260008 w 9298618"/>
              <a:gd name="connsiteY1035" fmla="*/ 2772018 h 6856161"/>
              <a:gd name="connsiteX1036" fmla="*/ 1512009 w 9298618"/>
              <a:gd name="connsiteY1036" fmla="*/ 2772018 h 6856161"/>
              <a:gd name="connsiteX1037" fmla="*/ 1512009 w 9298618"/>
              <a:gd name="connsiteY1037" fmla="*/ 2520016 h 6856161"/>
              <a:gd name="connsiteX1038" fmla="*/ 1260008 w 9298618"/>
              <a:gd name="connsiteY1038" fmla="*/ 2520016 h 6856161"/>
              <a:gd name="connsiteX1039" fmla="*/ 1260008 w 9298618"/>
              <a:gd name="connsiteY1039" fmla="*/ 2772018 h 6856161"/>
              <a:gd name="connsiteX1040" fmla="*/ 1574988 w 9298618"/>
              <a:gd name="connsiteY1040" fmla="*/ 2772018 h 6856161"/>
              <a:gd name="connsiteX1041" fmla="*/ 1826990 w 9298618"/>
              <a:gd name="connsiteY1041" fmla="*/ 2772018 h 6856161"/>
              <a:gd name="connsiteX1042" fmla="*/ 1826990 w 9298618"/>
              <a:gd name="connsiteY1042" fmla="*/ 2520016 h 6856161"/>
              <a:gd name="connsiteX1043" fmla="*/ 1574988 w 9298618"/>
              <a:gd name="connsiteY1043" fmla="*/ 2520016 h 6856161"/>
              <a:gd name="connsiteX1044" fmla="*/ 1574988 w 9298618"/>
              <a:gd name="connsiteY1044" fmla="*/ 2772018 h 6856161"/>
              <a:gd name="connsiteX1045" fmla="*/ 1890012 w 9298618"/>
              <a:gd name="connsiteY1045" fmla="*/ 2772018 h 6856161"/>
              <a:gd name="connsiteX1046" fmla="*/ 2142013 w 9298618"/>
              <a:gd name="connsiteY1046" fmla="*/ 2772018 h 6856161"/>
              <a:gd name="connsiteX1047" fmla="*/ 2142013 w 9298618"/>
              <a:gd name="connsiteY1047" fmla="*/ 2520016 h 6856161"/>
              <a:gd name="connsiteX1048" fmla="*/ 1890012 w 9298618"/>
              <a:gd name="connsiteY1048" fmla="*/ 2520016 h 6856161"/>
              <a:gd name="connsiteX1049" fmla="*/ 1890012 w 9298618"/>
              <a:gd name="connsiteY1049" fmla="*/ 2772018 h 6856161"/>
              <a:gd name="connsiteX1050" fmla="*/ 2204992 w 9298618"/>
              <a:gd name="connsiteY1050" fmla="*/ 2772018 h 6856161"/>
              <a:gd name="connsiteX1051" fmla="*/ 2456994 w 9298618"/>
              <a:gd name="connsiteY1051" fmla="*/ 2772018 h 6856161"/>
              <a:gd name="connsiteX1052" fmla="*/ 2456994 w 9298618"/>
              <a:gd name="connsiteY1052" fmla="*/ 2520016 h 6856161"/>
              <a:gd name="connsiteX1053" fmla="*/ 2204992 w 9298618"/>
              <a:gd name="connsiteY1053" fmla="*/ 2520016 h 6856161"/>
              <a:gd name="connsiteX1054" fmla="*/ 2204992 w 9298618"/>
              <a:gd name="connsiteY1054" fmla="*/ 2772018 h 6856161"/>
              <a:gd name="connsiteX1055" fmla="*/ 2520016 w 9298618"/>
              <a:gd name="connsiteY1055" fmla="*/ 2772018 h 6856161"/>
              <a:gd name="connsiteX1056" fmla="*/ 2772017 w 9298618"/>
              <a:gd name="connsiteY1056" fmla="*/ 2772018 h 6856161"/>
              <a:gd name="connsiteX1057" fmla="*/ 2772017 w 9298618"/>
              <a:gd name="connsiteY1057" fmla="*/ 2520016 h 6856161"/>
              <a:gd name="connsiteX1058" fmla="*/ 2520016 w 9298618"/>
              <a:gd name="connsiteY1058" fmla="*/ 2520016 h 6856161"/>
              <a:gd name="connsiteX1059" fmla="*/ 2520016 w 9298618"/>
              <a:gd name="connsiteY1059" fmla="*/ 2772018 h 6856161"/>
              <a:gd name="connsiteX1060" fmla="*/ 2834996 w 9298618"/>
              <a:gd name="connsiteY1060" fmla="*/ 2772018 h 6856161"/>
              <a:gd name="connsiteX1061" fmla="*/ 3086998 w 9298618"/>
              <a:gd name="connsiteY1061" fmla="*/ 2772018 h 6856161"/>
              <a:gd name="connsiteX1062" fmla="*/ 3086998 w 9298618"/>
              <a:gd name="connsiteY1062" fmla="*/ 2520016 h 6856161"/>
              <a:gd name="connsiteX1063" fmla="*/ 2834996 w 9298618"/>
              <a:gd name="connsiteY1063" fmla="*/ 2520016 h 6856161"/>
              <a:gd name="connsiteX1064" fmla="*/ 2834996 w 9298618"/>
              <a:gd name="connsiteY1064" fmla="*/ 2772018 h 6856161"/>
              <a:gd name="connsiteX1065" fmla="*/ 3150020 w 9298618"/>
              <a:gd name="connsiteY1065" fmla="*/ 2772018 h 6856161"/>
              <a:gd name="connsiteX1066" fmla="*/ 3402021 w 9298618"/>
              <a:gd name="connsiteY1066" fmla="*/ 2772018 h 6856161"/>
              <a:gd name="connsiteX1067" fmla="*/ 3402021 w 9298618"/>
              <a:gd name="connsiteY1067" fmla="*/ 2520016 h 6856161"/>
              <a:gd name="connsiteX1068" fmla="*/ 3150020 w 9298618"/>
              <a:gd name="connsiteY1068" fmla="*/ 2520016 h 6856161"/>
              <a:gd name="connsiteX1069" fmla="*/ 3150020 w 9298618"/>
              <a:gd name="connsiteY1069" fmla="*/ 2772018 h 6856161"/>
              <a:gd name="connsiteX1070" fmla="*/ 3465000 w 9298618"/>
              <a:gd name="connsiteY1070" fmla="*/ 2772018 h 6856161"/>
              <a:gd name="connsiteX1071" fmla="*/ 3717002 w 9298618"/>
              <a:gd name="connsiteY1071" fmla="*/ 2772018 h 6856161"/>
              <a:gd name="connsiteX1072" fmla="*/ 3717002 w 9298618"/>
              <a:gd name="connsiteY1072" fmla="*/ 2520016 h 6856161"/>
              <a:gd name="connsiteX1073" fmla="*/ 3465000 w 9298618"/>
              <a:gd name="connsiteY1073" fmla="*/ 2520016 h 6856161"/>
              <a:gd name="connsiteX1074" fmla="*/ 3465000 w 9298618"/>
              <a:gd name="connsiteY1074" fmla="*/ 2772018 h 6856161"/>
              <a:gd name="connsiteX1075" fmla="*/ 3780494 w 9298618"/>
              <a:gd name="connsiteY1075" fmla="*/ 2771504 h 6856161"/>
              <a:gd name="connsiteX1076" fmla="*/ 4031512 w 9298618"/>
              <a:gd name="connsiteY1076" fmla="*/ 2771504 h 6856161"/>
              <a:gd name="connsiteX1077" fmla="*/ 4031512 w 9298618"/>
              <a:gd name="connsiteY1077" fmla="*/ 2520486 h 6856161"/>
              <a:gd name="connsiteX1078" fmla="*/ 3780494 w 9298618"/>
              <a:gd name="connsiteY1078" fmla="*/ 2520486 h 6856161"/>
              <a:gd name="connsiteX1079" fmla="*/ 3780494 w 9298618"/>
              <a:gd name="connsiteY1079" fmla="*/ 2771504 h 6856161"/>
              <a:gd name="connsiteX1080" fmla="*/ 4097484 w 9298618"/>
              <a:gd name="connsiteY1080" fmla="*/ 2769538 h 6856161"/>
              <a:gd name="connsiteX1081" fmla="*/ 4344526 w 9298618"/>
              <a:gd name="connsiteY1081" fmla="*/ 2769538 h 6856161"/>
              <a:gd name="connsiteX1082" fmla="*/ 4344526 w 9298618"/>
              <a:gd name="connsiteY1082" fmla="*/ 2522496 h 6856161"/>
              <a:gd name="connsiteX1083" fmla="*/ 4097484 w 9298618"/>
              <a:gd name="connsiteY1083" fmla="*/ 2522496 h 6856161"/>
              <a:gd name="connsiteX1084" fmla="*/ 4097484 w 9298618"/>
              <a:gd name="connsiteY1084" fmla="*/ 2769538 h 6856161"/>
              <a:gd name="connsiteX1085" fmla="*/ 4417425 w 9298618"/>
              <a:gd name="connsiteY1085" fmla="*/ 2764578 h 6856161"/>
              <a:gd name="connsiteX1086" fmla="*/ 4654590 w 9298618"/>
              <a:gd name="connsiteY1086" fmla="*/ 2764578 h 6856161"/>
              <a:gd name="connsiteX1087" fmla="*/ 4654590 w 9298618"/>
              <a:gd name="connsiteY1087" fmla="*/ 2527413 h 6856161"/>
              <a:gd name="connsiteX1088" fmla="*/ 4417425 w 9298618"/>
              <a:gd name="connsiteY1088" fmla="*/ 2527413 h 6856161"/>
              <a:gd name="connsiteX1089" fmla="*/ 4417425 w 9298618"/>
              <a:gd name="connsiteY1089" fmla="*/ 2764578 h 6856161"/>
              <a:gd name="connsiteX1090" fmla="*/ 4735868 w 9298618"/>
              <a:gd name="connsiteY1090" fmla="*/ 2761157 h 6856161"/>
              <a:gd name="connsiteX1091" fmla="*/ 4966107 w 9298618"/>
              <a:gd name="connsiteY1091" fmla="*/ 2761157 h 6856161"/>
              <a:gd name="connsiteX1092" fmla="*/ 4966107 w 9298618"/>
              <a:gd name="connsiteY1092" fmla="*/ 2530919 h 6856161"/>
              <a:gd name="connsiteX1093" fmla="*/ 4735868 w 9298618"/>
              <a:gd name="connsiteY1093" fmla="*/ 2530919 h 6856161"/>
              <a:gd name="connsiteX1094" fmla="*/ 4735868 w 9298618"/>
              <a:gd name="connsiteY1094" fmla="*/ 2761157 h 6856161"/>
              <a:gd name="connsiteX1095" fmla="*/ 5057305 w 9298618"/>
              <a:gd name="connsiteY1095" fmla="*/ 2754701 h 6856161"/>
              <a:gd name="connsiteX1096" fmla="*/ 5274717 w 9298618"/>
              <a:gd name="connsiteY1096" fmla="*/ 2754701 h 6856161"/>
              <a:gd name="connsiteX1097" fmla="*/ 5274717 w 9298618"/>
              <a:gd name="connsiteY1097" fmla="*/ 2537289 h 6856161"/>
              <a:gd name="connsiteX1098" fmla="*/ 5057305 w 9298618"/>
              <a:gd name="connsiteY1098" fmla="*/ 2537289 h 6856161"/>
              <a:gd name="connsiteX1099" fmla="*/ 5057305 w 9298618"/>
              <a:gd name="connsiteY1099" fmla="*/ 2754701 h 6856161"/>
              <a:gd name="connsiteX1100" fmla="*/ 5378741 w 9298618"/>
              <a:gd name="connsiteY1100" fmla="*/ 2748288 h 6856161"/>
              <a:gd name="connsiteX1101" fmla="*/ 5583284 w 9298618"/>
              <a:gd name="connsiteY1101" fmla="*/ 2748288 h 6856161"/>
              <a:gd name="connsiteX1102" fmla="*/ 5583284 w 9298618"/>
              <a:gd name="connsiteY1102" fmla="*/ 2543702 h 6856161"/>
              <a:gd name="connsiteX1103" fmla="*/ 5378741 w 9298618"/>
              <a:gd name="connsiteY1103" fmla="*/ 2543702 h 6856161"/>
              <a:gd name="connsiteX1104" fmla="*/ 5378741 w 9298618"/>
              <a:gd name="connsiteY1104" fmla="*/ 2748288 h 6856161"/>
              <a:gd name="connsiteX1105" fmla="*/ 5696202 w 9298618"/>
              <a:gd name="connsiteY1105" fmla="*/ 2745808 h 6856161"/>
              <a:gd name="connsiteX1106" fmla="*/ 5895828 w 9298618"/>
              <a:gd name="connsiteY1106" fmla="*/ 2745808 h 6856161"/>
              <a:gd name="connsiteX1107" fmla="*/ 5895828 w 9298618"/>
              <a:gd name="connsiteY1107" fmla="*/ 2546182 h 6856161"/>
              <a:gd name="connsiteX1108" fmla="*/ 5696202 w 9298618"/>
              <a:gd name="connsiteY1108" fmla="*/ 2546182 h 6856161"/>
              <a:gd name="connsiteX1109" fmla="*/ 5696202 w 9298618"/>
              <a:gd name="connsiteY1109" fmla="*/ 2745808 h 6856161"/>
              <a:gd name="connsiteX1110" fmla="*/ 6014646 w 9298618"/>
              <a:gd name="connsiteY1110" fmla="*/ 2742345 h 6856161"/>
              <a:gd name="connsiteX1111" fmla="*/ 6207345 w 9298618"/>
              <a:gd name="connsiteY1111" fmla="*/ 2742345 h 6856161"/>
              <a:gd name="connsiteX1112" fmla="*/ 6207345 w 9298618"/>
              <a:gd name="connsiteY1112" fmla="*/ 2549646 h 6856161"/>
              <a:gd name="connsiteX1113" fmla="*/ 6014646 w 9298618"/>
              <a:gd name="connsiteY1113" fmla="*/ 2549646 h 6856161"/>
              <a:gd name="connsiteX1114" fmla="*/ 6014646 w 9298618"/>
              <a:gd name="connsiteY1114" fmla="*/ 2742345 h 6856161"/>
              <a:gd name="connsiteX1115" fmla="*/ 6331165 w 9298618"/>
              <a:gd name="connsiteY1115" fmla="*/ 2740891 h 6856161"/>
              <a:gd name="connsiteX1116" fmla="*/ 6520915 w 9298618"/>
              <a:gd name="connsiteY1116" fmla="*/ 2740891 h 6856161"/>
              <a:gd name="connsiteX1117" fmla="*/ 6520915 w 9298618"/>
              <a:gd name="connsiteY1117" fmla="*/ 2551142 h 6856161"/>
              <a:gd name="connsiteX1118" fmla="*/ 6331165 w 9298618"/>
              <a:gd name="connsiteY1118" fmla="*/ 2551142 h 6856161"/>
              <a:gd name="connsiteX1119" fmla="*/ 6331165 w 9298618"/>
              <a:gd name="connsiteY1119" fmla="*/ 2740891 h 6856161"/>
              <a:gd name="connsiteX1120" fmla="*/ 6648626 w 9298618"/>
              <a:gd name="connsiteY1120" fmla="*/ 2738411 h 6856161"/>
              <a:gd name="connsiteX1121" fmla="*/ 6833415 w 9298618"/>
              <a:gd name="connsiteY1121" fmla="*/ 2738411 h 6856161"/>
              <a:gd name="connsiteX1122" fmla="*/ 6833415 w 9298618"/>
              <a:gd name="connsiteY1122" fmla="*/ 2553622 h 6856161"/>
              <a:gd name="connsiteX1123" fmla="*/ 6648626 w 9298618"/>
              <a:gd name="connsiteY1123" fmla="*/ 2553622 h 6856161"/>
              <a:gd name="connsiteX1124" fmla="*/ 6648626 w 9298618"/>
              <a:gd name="connsiteY1124" fmla="*/ 2738411 h 6856161"/>
              <a:gd name="connsiteX1125" fmla="*/ 6965103 w 9298618"/>
              <a:gd name="connsiteY1125" fmla="*/ 2736915 h 6856161"/>
              <a:gd name="connsiteX1126" fmla="*/ 7146942 w 9298618"/>
              <a:gd name="connsiteY1126" fmla="*/ 2736915 h 6856161"/>
              <a:gd name="connsiteX1127" fmla="*/ 7146942 w 9298618"/>
              <a:gd name="connsiteY1127" fmla="*/ 2555075 h 6856161"/>
              <a:gd name="connsiteX1128" fmla="*/ 6965103 w 9298618"/>
              <a:gd name="connsiteY1128" fmla="*/ 2555075 h 6856161"/>
              <a:gd name="connsiteX1129" fmla="*/ 6965103 w 9298618"/>
              <a:gd name="connsiteY1129" fmla="*/ 2736915 h 6856161"/>
              <a:gd name="connsiteX1130" fmla="*/ 7284060 w 9298618"/>
              <a:gd name="connsiteY1130" fmla="*/ 2732982 h 6856161"/>
              <a:gd name="connsiteX1131" fmla="*/ 7457989 w 9298618"/>
              <a:gd name="connsiteY1131" fmla="*/ 2732982 h 6856161"/>
              <a:gd name="connsiteX1132" fmla="*/ 7457989 w 9298618"/>
              <a:gd name="connsiteY1132" fmla="*/ 2559052 h 6856161"/>
              <a:gd name="connsiteX1133" fmla="*/ 7284060 w 9298618"/>
              <a:gd name="connsiteY1133" fmla="*/ 2559052 h 6856161"/>
              <a:gd name="connsiteX1134" fmla="*/ 7284060 w 9298618"/>
              <a:gd name="connsiteY1134" fmla="*/ 2732982 h 6856161"/>
              <a:gd name="connsiteX1135" fmla="*/ 7602033 w 9298618"/>
              <a:gd name="connsiteY1135" fmla="*/ 2729989 h 6856161"/>
              <a:gd name="connsiteX1136" fmla="*/ 7770020 w 9298618"/>
              <a:gd name="connsiteY1136" fmla="*/ 2729989 h 6856161"/>
              <a:gd name="connsiteX1137" fmla="*/ 7770020 w 9298618"/>
              <a:gd name="connsiteY1137" fmla="*/ 2562002 h 6856161"/>
              <a:gd name="connsiteX1138" fmla="*/ 7602033 w 9298618"/>
              <a:gd name="connsiteY1138" fmla="*/ 2562002 h 6856161"/>
              <a:gd name="connsiteX1139" fmla="*/ 7602033 w 9298618"/>
              <a:gd name="connsiteY1139" fmla="*/ 2729989 h 6856161"/>
              <a:gd name="connsiteX1140" fmla="*/ 7924453 w 9298618"/>
              <a:gd name="connsiteY1140" fmla="*/ 2722592 h 6856161"/>
              <a:gd name="connsiteX1141" fmla="*/ 8077647 w 9298618"/>
              <a:gd name="connsiteY1141" fmla="*/ 2722592 h 6856161"/>
              <a:gd name="connsiteX1142" fmla="*/ 8077647 w 9298618"/>
              <a:gd name="connsiteY1142" fmla="*/ 2569399 h 6856161"/>
              <a:gd name="connsiteX1143" fmla="*/ 7924453 w 9298618"/>
              <a:gd name="connsiteY1143" fmla="*/ 2569399 h 6856161"/>
              <a:gd name="connsiteX1144" fmla="*/ 7924453 w 9298618"/>
              <a:gd name="connsiteY1144" fmla="*/ 2722592 h 6856161"/>
              <a:gd name="connsiteX1145" fmla="*/ 8571730 w 9298618"/>
              <a:gd name="connsiteY1145" fmla="*/ 2705319 h 6856161"/>
              <a:gd name="connsiteX1146" fmla="*/ 8690334 w 9298618"/>
              <a:gd name="connsiteY1146" fmla="*/ 2705319 h 6856161"/>
              <a:gd name="connsiteX1147" fmla="*/ 8690334 w 9298618"/>
              <a:gd name="connsiteY1147" fmla="*/ 2586715 h 6856161"/>
              <a:gd name="connsiteX1148" fmla="*/ 8571730 w 9298618"/>
              <a:gd name="connsiteY1148" fmla="*/ 2586715 h 6856161"/>
              <a:gd name="connsiteX1149" fmla="*/ 8571730 w 9298618"/>
              <a:gd name="connsiteY1149" fmla="*/ 2705319 h 6856161"/>
              <a:gd name="connsiteX1150" fmla="*/ 9223497 w 9298618"/>
              <a:gd name="connsiteY1150" fmla="*/ 2683556 h 6856161"/>
              <a:gd name="connsiteX1151" fmla="*/ 9298618 w 9298618"/>
              <a:gd name="connsiteY1151" fmla="*/ 2683556 h 6856161"/>
              <a:gd name="connsiteX1152" fmla="*/ 9298618 w 9298618"/>
              <a:gd name="connsiteY1152" fmla="*/ 2608435 h 6856161"/>
              <a:gd name="connsiteX1153" fmla="*/ 9223497 w 9298618"/>
              <a:gd name="connsiteY1153" fmla="*/ 2608435 h 6856161"/>
              <a:gd name="connsiteX1154" fmla="*/ 9223497 w 9298618"/>
              <a:gd name="connsiteY1154" fmla="*/ 2683556 h 6856161"/>
              <a:gd name="connsiteX1155" fmla="*/ 0 w 9298618"/>
              <a:gd name="connsiteY1155" fmla="*/ 3086998 h 6856161"/>
              <a:gd name="connsiteX1156" fmla="*/ 252002 w 9298618"/>
              <a:gd name="connsiteY1156" fmla="*/ 3086998 h 6856161"/>
              <a:gd name="connsiteX1157" fmla="*/ 252002 w 9298618"/>
              <a:gd name="connsiteY1157" fmla="*/ 2834996 h 6856161"/>
              <a:gd name="connsiteX1158" fmla="*/ 0 w 9298618"/>
              <a:gd name="connsiteY1158" fmla="*/ 2834996 h 6856161"/>
              <a:gd name="connsiteX1159" fmla="*/ 0 w 9298618"/>
              <a:gd name="connsiteY1159" fmla="*/ 3086998 h 6856161"/>
              <a:gd name="connsiteX1160" fmla="*/ 315023 w 9298618"/>
              <a:gd name="connsiteY1160" fmla="*/ 3086998 h 6856161"/>
              <a:gd name="connsiteX1161" fmla="*/ 567025 w 9298618"/>
              <a:gd name="connsiteY1161" fmla="*/ 3086998 h 6856161"/>
              <a:gd name="connsiteX1162" fmla="*/ 567025 w 9298618"/>
              <a:gd name="connsiteY1162" fmla="*/ 2834996 h 6856161"/>
              <a:gd name="connsiteX1163" fmla="*/ 315023 w 9298618"/>
              <a:gd name="connsiteY1163" fmla="*/ 2834996 h 6856161"/>
              <a:gd name="connsiteX1164" fmla="*/ 315023 w 9298618"/>
              <a:gd name="connsiteY1164" fmla="*/ 3086998 h 6856161"/>
              <a:gd name="connsiteX1165" fmla="*/ 630004 w 9298618"/>
              <a:gd name="connsiteY1165" fmla="*/ 3086998 h 6856161"/>
              <a:gd name="connsiteX1166" fmla="*/ 882005 w 9298618"/>
              <a:gd name="connsiteY1166" fmla="*/ 3086998 h 6856161"/>
              <a:gd name="connsiteX1167" fmla="*/ 882005 w 9298618"/>
              <a:gd name="connsiteY1167" fmla="*/ 2834996 h 6856161"/>
              <a:gd name="connsiteX1168" fmla="*/ 630004 w 9298618"/>
              <a:gd name="connsiteY1168" fmla="*/ 2834996 h 6856161"/>
              <a:gd name="connsiteX1169" fmla="*/ 630004 w 9298618"/>
              <a:gd name="connsiteY1169" fmla="*/ 3086998 h 6856161"/>
              <a:gd name="connsiteX1170" fmla="*/ 944985 w 9298618"/>
              <a:gd name="connsiteY1170" fmla="*/ 3086998 h 6856161"/>
              <a:gd name="connsiteX1171" fmla="*/ 1196986 w 9298618"/>
              <a:gd name="connsiteY1171" fmla="*/ 3086998 h 6856161"/>
              <a:gd name="connsiteX1172" fmla="*/ 1196986 w 9298618"/>
              <a:gd name="connsiteY1172" fmla="*/ 2834996 h 6856161"/>
              <a:gd name="connsiteX1173" fmla="*/ 944985 w 9298618"/>
              <a:gd name="connsiteY1173" fmla="*/ 2834996 h 6856161"/>
              <a:gd name="connsiteX1174" fmla="*/ 944985 w 9298618"/>
              <a:gd name="connsiteY1174" fmla="*/ 3086998 h 6856161"/>
              <a:gd name="connsiteX1175" fmla="*/ 1260008 w 9298618"/>
              <a:gd name="connsiteY1175" fmla="*/ 3086998 h 6856161"/>
              <a:gd name="connsiteX1176" fmla="*/ 1512009 w 9298618"/>
              <a:gd name="connsiteY1176" fmla="*/ 3086998 h 6856161"/>
              <a:gd name="connsiteX1177" fmla="*/ 1512009 w 9298618"/>
              <a:gd name="connsiteY1177" fmla="*/ 2834996 h 6856161"/>
              <a:gd name="connsiteX1178" fmla="*/ 1260008 w 9298618"/>
              <a:gd name="connsiteY1178" fmla="*/ 2834996 h 6856161"/>
              <a:gd name="connsiteX1179" fmla="*/ 1260008 w 9298618"/>
              <a:gd name="connsiteY1179" fmla="*/ 3086998 h 6856161"/>
              <a:gd name="connsiteX1180" fmla="*/ 1574988 w 9298618"/>
              <a:gd name="connsiteY1180" fmla="*/ 3086998 h 6856161"/>
              <a:gd name="connsiteX1181" fmla="*/ 1826990 w 9298618"/>
              <a:gd name="connsiteY1181" fmla="*/ 3086998 h 6856161"/>
              <a:gd name="connsiteX1182" fmla="*/ 1826990 w 9298618"/>
              <a:gd name="connsiteY1182" fmla="*/ 2834996 h 6856161"/>
              <a:gd name="connsiteX1183" fmla="*/ 1574988 w 9298618"/>
              <a:gd name="connsiteY1183" fmla="*/ 2834996 h 6856161"/>
              <a:gd name="connsiteX1184" fmla="*/ 1574988 w 9298618"/>
              <a:gd name="connsiteY1184" fmla="*/ 3086998 h 6856161"/>
              <a:gd name="connsiteX1185" fmla="*/ 1890012 w 9298618"/>
              <a:gd name="connsiteY1185" fmla="*/ 3086998 h 6856161"/>
              <a:gd name="connsiteX1186" fmla="*/ 2142013 w 9298618"/>
              <a:gd name="connsiteY1186" fmla="*/ 3086998 h 6856161"/>
              <a:gd name="connsiteX1187" fmla="*/ 2142013 w 9298618"/>
              <a:gd name="connsiteY1187" fmla="*/ 2834996 h 6856161"/>
              <a:gd name="connsiteX1188" fmla="*/ 1890012 w 9298618"/>
              <a:gd name="connsiteY1188" fmla="*/ 2834996 h 6856161"/>
              <a:gd name="connsiteX1189" fmla="*/ 1890012 w 9298618"/>
              <a:gd name="connsiteY1189" fmla="*/ 3086998 h 6856161"/>
              <a:gd name="connsiteX1190" fmla="*/ 2204992 w 9298618"/>
              <a:gd name="connsiteY1190" fmla="*/ 3086998 h 6856161"/>
              <a:gd name="connsiteX1191" fmla="*/ 2456994 w 9298618"/>
              <a:gd name="connsiteY1191" fmla="*/ 3086998 h 6856161"/>
              <a:gd name="connsiteX1192" fmla="*/ 2456994 w 9298618"/>
              <a:gd name="connsiteY1192" fmla="*/ 2834996 h 6856161"/>
              <a:gd name="connsiteX1193" fmla="*/ 2204992 w 9298618"/>
              <a:gd name="connsiteY1193" fmla="*/ 2834996 h 6856161"/>
              <a:gd name="connsiteX1194" fmla="*/ 2204992 w 9298618"/>
              <a:gd name="connsiteY1194" fmla="*/ 3086998 h 6856161"/>
              <a:gd name="connsiteX1195" fmla="*/ 2520016 w 9298618"/>
              <a:gd name="connsiteY1195" fmla="*/ 3086998 h 6856161"/>
              <a:gd name="connsiteX1196" fmla="*/ 2772017 w 9298618"/>
              <a:gd name="connsiteY1196" fmla="*/ 3086998 h 6856161"/>
              <a:gd name="connsiteX1197" fmla="*/ 2772017 w 9298618"/>
              <a:gd name="connsiteY1197" fmla="*/ 2834996 h 6856161"/>
              <a:gd name="connsiteX1198" fmla="*/ 2520016 w 9298618"/>
              <a:gd name="connsiteY1198" fmla="*/ 2834996 h 6856161"/>
              <a:gd name="connsiteX1199" fmla="*/ 2520016 w 9298618"/>
              <a:gd name="connsiteY1199" fmla="*/ 3086998 h 6856161"/>
              <a:gd name="connsiteX1200" fmla="*/ 2834996 w 9298618"/>
              <a:gd name="connsiteY1200" fmla="*/ 3086998 h 6856161"/>
              <a:gd name="connsiteX1201" fmla="*/ 3086998 w 9298618"/>
              <a:gd name="connsiteY1201" fmla="*/ 3086998 h 6856161"/>
              <a:gd name="connsiteX1202" fmla="*/ 3086998 w 9298618"/>
              <a:gd name="connsiteY1202" fmla="*/ 2834996 h 6856161"/>
              <a:gd name="connsiteX1203" fmla="*/ 2834996 w 9298618"/>
              <a:gd name="connsiteY1203" fmla="*/ 2834996 h 6856161"/>
              <a:gd name="connsiteX1204" fmla="*/ 2834996 w 9298618"/>
              <a:gd name="connsiteY1204" fmla="*/ 3086998 h 6856161"/>
              <a:gd name="connsiteX1205" fmla="*/ 3150020 w 9298618"/>
              <a:gd name="connsiteY1205" fmla="*/ 3086998 h 6856161"/>
              <a:gd name="connsiteX1206" fmla="*/ 3402021 w 9298618"/>
              <a:gd name="connsiteY1206" fmla="*/ 3086998 h 6856161"/>
              <a:gd name="connsiteX1207" fmla="*/ 3402021 w 9298618"/>
              <a:gd name="connsiteY1207" fmla="*/ 2834996 h 6856161"/>
              <a:gd name="connsiteX1208" fmla="*/ 3150020 w 9298618"/>
              <a:gd name="connsiteY1208" fmla="*/ 2834996 h 6856161"/>
              <a:gd name="connsiteX1209" fmla="*/ 3150020 w 9298618"/>
              <a:gd name="connsiteY1209" fmla="*/ 3086998 h 6856161"/>
              <a:gd name="connsiteX1210" fmla="*/ 3465000 w 9298618"/>
              <a:gd name="connsiteY1210" fmla="*/ 3086998 h 6856161"/>
              <a:gd name="connsiteX1211" fmla="*/ 3717002 w 9298618"/>
              <a:gd name="connsiteY1211" fmla="*/ 3086998 h 6856161"/>
              <a:gd name="connsiteX1212" fmla="*/ 3717002 w 9298618"/>
              <a:gd name="connsiteY1212" fmla="*/ 2834996 h 6856161"/>
              <a:gd name="connsiteX1213" fmla="*/ 3465000 w 9298618"/>
              <a:gd name="connsiteY1213" fmla="*/ 2834996 h 6856161"/>
              <a:gd name="connsiteX1214" fmla="*/ 3465000 w 9298618"/>
              <a:gd name="connsiteY1214" fmla="*/ 3086998 h 6856161"/>
              <a:gd name="connsiteX1215" fmla="*/ 3780494 w 9298618"/>
              <a:gd name="connsiteY1215" fmla="*/ 3086528 h 6856161"/>
              <a:gd name="connsiteX1216" fmla="*/ 4031512 w 9298618"/>
              <a:gd name="connsiteY1216" fmla="*/ 3086528 h 6856161"/>
              <a:gd name="connsiteX1217" fmla="*/ 4031512 w 9298618"/>
              <a:gd name="connsiteY1217" fmla="*/ 2835509 h 6856161"/>
              <a:gd name="connsiteX1218" fmla="*/ 3780494 w 9298618"/>
              <a:gd name="connsiteY1218" fmla="*/ 2835509 h 6856161"/>
              <a:gd name="connsiteX1219" fmla="*/ 3780494 w 9298618"/>
              <a:gd name="connsiteY1219" fmla="*/ 3086528 h 6856161"/>
              <a:gd name="connsiteX1220" fmla="*/ 4097997 w 9298618"/>
              <a:gd name="connsiteY1220" fmla="*/ 3084048 h 6856161"/>
              <a:gd name="connsiteX1221" fmla="*/ 4344056 w 9298618"/>
              <a:gd name="connsiteY1221" fmla="*/ 3084048 h 6856161"/>
              <a:gd name="connsiteX1222" fmla="*/ 4344056 w 9298618"/>
              <a:gd name="connsiteY1222" fmla="*/ 2837989 h 6856161"/>
              <a:gd name="connsiteX1223" fmla="*/ 4097997 w 9298618"/>
              <a:gd name="connsiteY1223" fmla="*/ 2837989 h 6856161"/>
              <a:gd name="connsiteX1224" fmla="*/ 4097997 w 9298618"/>
              <a:gd name="connsiteY1224" fmla="*/ 3084048 h 6856161"/>
              <a:gd name="connsiteX1225" fmla="*/ 4417938 w 9298618"/>
              <a:gd name="connsiteY1225" fmla="*/ 3079088 h 6856161"/>
              <a:gd name="connsiteX1226" fmla="*/ 4654120 w 9298618"/>
              <a:gd name="connsiteY1226" fmla="*/ 3079088 h 6856161"/>
              <a:gd name="connsiteX1227" fmla="*/ 4654120 w 9298618"/>
              <a:gd name="connsiteY1227" fmla="*/ 2842906 h 6856161"/>
              <a:gd name="connsiteX1228" fmla="*/ 4417938 w 9298618"/>
              <a:gd name="connsiteY1228" fmla="*/ 2842906 h 6856161"/>
              <a:gd name="connsiteX1229" fmla="*/ 4417938 w 9298618"/>
              <a:gd name="connsiteY1229" fmla="*/ 3079088 h 6856161"/>
              <a:gd name="connsiteX1230" fmla="*/ 4736894 w 9298618"/>
              <a:gd name="connsiteY1230" fmla="*/ 3075155 h 6856161"/>
              <a:gd name="connsiteX1231" fmla="*/ 4965167 w 9298618"/>
              <a:gd name="connsiteY1231" fmla="*/ 3075155 h 6856161"/>
              <a:gd name="connsiteX1232" fmla="*/ 4965167 w 9298618"/>
              <a:gd name="connsiteY1232" fmla="*/ 2846882 h 6856161"/>
              <a:gd name="connsiteX1233" fmla="*/ 4736894 w 9298618"/>
              <a:gd name="connsiteY1233" fmla="*/ 2846882 h 6856161"/>
              <a:gd name="connsiteX1234" fmla="*/ 4736894 w 9298618"/>
              <a:gd name="connsiteY1234" fmla="*/ 3075155 h 6856161"/>
              <a:gd name="connsiteX1235" fmla="*/ 5058288 w 9298618"/>
              <a:gd name="connsiteY1235" fmla="*/ 3068741 h 6856161"/>
              <a:gd name="connsiteX1236" fmla="*/ 5273733 w 9298618"/>
              <a:gd name="connsiteY1236" fmla="*/ 3068741 h 6856161"/>
              <a:gd name="connsiteX1237" fmla="*/ 5273733 w 9298618"/>
              <a:gd name="connsiteY1237" fmla="*/ 2853296 h 6856161"/>
              <a:gd name="connsiteX1238" fmla="*/ 5058288 w 9298618"/>
              <a:gd name="connsiteY1238" fmla="*/ 2853296 h 6856161"/>
              <a:gd name="connsiteX1239" fmla="*/ 5058288 w 9298618"/>
              <a:gd name="connsiteY1239" fmla="*/ 3068741 h 6856161"/>
              <a:gd name="connsiteX1240" fmla="*/ 5379212 w 9298618"/>
              <a:gd name="connsiteY1240" fmla="*/ 3062798 h 6856161"/>
              <a:gd name="connsiteX1241" fmla="*/ 5582771 w 9298618"/>
              <a:gd name="connsiteY1241" fmla="*/ 3062798 h 6856161"/>
              <a:gd name="connsiteX1242" fmla="*/ 5582771 w 9298618"/>
              <a:gd name="connsiteY1242" fmla="*/ 2859239 h 6856161"/>
              <a:gd name="connsiteX1243" fmla="*/ 5379212 w 9298618"/>
              <a:gd name="connsiteY1243" fmla="*/ 2859239 h 6856161"/>
              <a:gd name="connsiteX1244" fmla="*/ 5379212 w 9298618"/>
              <a:gd name="connsiteY1244" fmla="*/ 3062798 h 6856161"/>
              <a:gd name="connsiteX1245" fmla="*/ 5696715 w 9298618"/>
              <a:gd name="connsiteY1245" fmla="*/ 3060319 h 6856161"/>
              <a:gd name="connsiteX1246" fmla="*/ 5895357 w 9298618"/>
              <a:gd name="connsiteY1246" fmla="*/ 3060319 h 6856161"/>
              <a:gd name="connsiteX1247" fmla="*/ 5895357 w 9298618"/>
              <a:gd name="connsiteY1247" fmla="*/ 2861676 h 6856161"/>
              <a:gd name="connsiteX1248" fmla="*/ 5696715 w 9298618"/>
              <a:gd name="connsiteY1248" fmla="*/ 2861676 h 6856161"/>
              <a:gd name="connsiteX1249" fmla="*/ 5696715 w 9298618"/>
              <a:gd name="connsiteY1249" fmla="*/ 3060319 h 6856161"/>
              <a:gd name="connsiteX1250" fmla="*/ 6015159 w 9298618"/>
              <a:gd name="connsiteY1250" fmla="*/ 3056855 h 6856161"/>
              <a:gd name="connsiteX1251" fmla="*/ 6206875 w 9298618"/>
              <a:gd name="connsiteY1251" fmla="*/ 3056855 h 6856161"/>
              <a:gd name="connsiteX1252" fmla="*/ 6206875 w 9298618"/>
              <a:gd name="connsiteY1252" fmla="*/ 2865139 h 6856161"/>
              <a:gd name="connsiteX1253" fmla="*/ 6015159 w 9298618"/>
              <a:gd name="connsiteY1253" fmla="*/ 2865139 h 6856161"/>
              <a:gd name="connsiteX1254" fmla="*/ 6015159 w 9298618"/>
              <a:gd name="connsiteY1254" fmla="*/ 3056855 h 6856161"/>
              <a:gd name="connsiteX1255" fmla="*/ 6649609 w 9298618"/>
              <a:gd name="connsiteY1255" fmla="*/ 3052409 h 6856161"/>
              <a:gd name="connsiteX1256" fmla="*/ 6832432 w 9298618"/>
              <a:gd name="connsiteY1256" fmla="*/ 3052409 h 6856161"/>
              <a:gd name="connsiteX1257" fmla="*/ 6832432 w 9298618"/>
              <a:gd name="connsiteY1257" fmla="*/ 2869586 h 6856161"/>
              <a:gd name="connsiteX1258" fmla="*/ 6649609 w 9298618"/>
              <a:gd name="connsiteY1258" fmla="*/ 2869586 h 6856161"/>
              <a:gd name="connsiteX1259" fmla="*/ 6649609 w 9298618"/>
              <a:gd name="connsiteY1259" fmla="*/ 3052409 h 6856161"/>
              <a:gd name="connsiteX1260" fmla="*/ 7285556 w 9298618"/>
              <a:gd name="connsiteY1260" fmla="*/ 3046508 h 6856161"/>
              <a:gd name="connsiteX1261" fmla="*/ 7456536 w 9298618"/>
              <a:gd name="connsiteY1261" fmla="*/ 3046508 h 6856161"/>
              <a:gd name="connsiteX1262" fmla="*/ 7456536 w 9298618"/>
              <a:gd name="connsiteY1262" fmla="*/ 2875529 h 6856161"/>
              <a:gd name="connsiteX1263" fmla="*/ 7285556 w 9298618"/>
              <a:gd name="connsiteY1263" fmla="*/ 2875529 h 6856161"/>
              <a:gd name="connsiteX1264" fmla="*/ 7285556 w 9298618"/>
              <a:gd name="connsiteY1264" fmla="*/ 3046508 h 6856161"/>
              <a:gd name="connsiteX1265" fmla="*/ 7925907 w 9298618"/>
              <a:gd name="connsiteY1265" fmla="*/ 3036119 h 6856161"/>
              <a:gd name="connsiteX1266" fmla="*/ 8076107 w 9298618"/>
              <a:gd name="connsiteY1266" fmla="*/ 3036119 h 6856161"/>
              <a:gd name="connsiteX1267" fmla="*/ 8076107 w 9298618"/>
              <a:gd name="connsiteY1267" fmla="*/ 2885918 h 6856161"/>
              <a:gd name="connsiteX1268" fmla="*/ 7925907 w 9298618"/>
              <a:gd name="connsiteY1268" fmla="*/ 2885918 h 6856161"/>
              <a:gd name="connsiteX1269" fmla="*/ 7925907 w 9298618"/>
              <a:gd name="connsiteY1269" fmla="*/ 3036119 h 6856161"/>
              <a:gd name="connsiteX1270" fmla="*/ 8572714 w 9298618"/>
              <a:gd name="connsiteY1270" fmla="*/ 3019316 h 6856161"/>
              <a:gd name="connsiteX1271" fmla="*/ 8689308 w 9298618"/>
              <a:gd name="connsiteY1271" fmla="*/ 3019316 h 6856161"/>
              <a:gd name="connsiteX1272" fmla="*/ 8689308 w 9298618"/>
              <a:gd name="connsiteY1272" fmla="*/ 2902721 h 6856161"/>
              <a:gd name="connsiteX1273" fmla="*/ 8572714 w 9298618"/>
              <a:gd name="connsiteY1273" fmla="*/ 2902721 h 6856161"/>
              <a:gd name="connsiteX1274" fmla="*/ 8572714 w 9298618"/>
              <a:gd name="connsiteY1274" fmla="*/ 3019316 h 6856161"/>
              <a:gd name="connsiteX1275" fmla="*/ 0 w 9298618"/>
              <a:gd name="connsiteY1275" fmla="*/ 3402021 h 6856161"/>
              <a:gd name="connsiteX1276" fmla="*/ 252002 w 9298618"/>
              <a:gd name="connsiteY1276" fmla="*/ 3402021 h 6856161"/>
              <a:gd name="connsiteX1277" fmla="*/ 252002 w 9298618"/>
              <a:gd name="connsiteY1277" fmla="*/ 3150020 h 6856161"/>
              <a:gd name="connsiteX1278" fmla="*/ 0 w 9298618"/>
              <a:gd name="connsiteY1278" fmla="*/ 3150020 h 6856161"/>
              <a:gd name="connsiteX1279" fmla="*/ 0 w 9298618"/>
              <a:gd name="connsiteY1279" fmla="*/ 3402021 h 6856161"/>
              <a:gd name="connsiteX1280" fmla="*/ 315023 w 9298618"/>
              <a:gd name="connsiteY1280" fmla="*/ 3402021 h 6856161"/>
              <a:gd name="connsiteX1281" fmla="*/ 567025 w 9298618"/>
              <a:gd name="connsiteY1281" fmla="*/ 3402021 h 6856161"/>
              <a:gd name="connsiteX1282" fmla="*/ 567025 w 9298618"/>
              <a:gd name="connsiteY1282" fmla="*/ 3150020 h 6856161"/>
              <a:gd name="connsiteX1283" fmla="*/ 315023 w 9298618"/>
              <a:gd name="connsiteY1283" fmla="*/ 3150020 h 6856161"/>
              <a:gd name="connsiteX1284" fmla="*/ 315023 w 9298618"/>
              <a:gd name="connsiteY1284" fmla="*/ 3402021 h 6856161"/>
              <a:gd name="connsiteX1285" fmla="*/ 630004 w 9298618"/>
              <a:gd name="connsiteY1285" fmla="*/ 3402021 h 6856161"/>
              <a:gd name="connsiteX1286" fmla="*/ 882005 w 9298618"/>
              <a:gd name="connsiteY1286" fmla="*/ 3402021 h 6856161"/>
              <a:gd name="connsiteX1287" fmla="*/ 882005 w 9298618"/>
              <a:gd name="connsiteY1287" fmla="*/ 3150020 h 6856161"/>
              <a:gd name="connsiteX1288" fmla="*/ 630004 w 9298618"/>
              <a:gd name="connsiteY1288" fmla="*/ 3150020 h 6856161"/>
              <a:gd name="connsiteX1289" fmla="*/ 630004 w 9298618"/>
              <a:gd name="connsiteY1289" fmla="*/ 3402021 h 6856161"/>
              <a:gd name="connsiteX1290" fmla="*/ 944985 w 9298618"/>
              <a:gd name="connsiteY1290" fmla="*/ 3402021 h 6856161"/>
              <a:gd name="connsiteX1291" fmla="*/ 1196986 w 9298618"/>
              <a:gd name="connsiteY1291" fmla="*/ 3402021 h 6856161"/>
              <a:gd name="connsiteX1292" fmla="*/ 1196986 w 9298618"/>
              <a:gd name="connsiteY1292" fmla="*/ 3150020 h 6856161"/>
              <a:gd name="connsiteX1293" fmla="*/ 944985 w 9298618"/>
              <a:gd name="connsiteY1293" fmla="*/ 3150020 h 6856161"/>
              <a:gd name="connsiteX1294" fmla="*/ 944985 w 9298618"/>
              <a:gd name="connsiteY1294" fmla="*/ 3402021 h 6856161"/>
              <a:gd name="connsiteX1295" fmla="*/ 1260008 w 9298618"/>
              <a:gd name="connsiteY1295" fmla="*/ 3402021 h 6856161"/>
              <a:gd name="connsiteX1296" fmla="*/ 1512009 w 9298618"/>
              <a:gd name="connsiteY1296" fmla="*/ 3402021 h 6856161"/>
              <a:gd name="connsiteX1297" fmla="*/ 1512009 w 9298618"/>
              <a:gd name="connsiteY1297" fmla="*/ 3150020 h 6856161"/>
              <a:gd name="connsiteX1298" fmla="*/ 1260008 w 9298618"/>
              <a:gd name="connsiteY1298" fmla="*/ 3150020 h 6856161"/>
              <a:gd name="connsiteX1299" fmla="*/ 1260008 w 9298618"/>
              <a:gd name="connsiteY1299" fmla="*/ 3402021 h 6856161"/>
              <a:gd name="connsiteX1300" fmla="*/ 1574988 w 9298618"/>
              <a:gd name="connsiteY1300" fmla="*/ 3402021 h 6856161"/>
              <a:gd name="connsiteX1301" fmla="*/ 1826990 w 9298618"/>
              <a:gd name="connsiteY1301" fmla="*/ 3402021 h 6856161"/>
              <a:gd name="connsiteX1302" fmla="*/ 1826990 w 9298618"/>
              <a:gd name="connsiteY1302" fmla="*/ 3150020 h 6856161"/>
              <a:gd name="connsiteX1303" fmla="*/ 1574988 w 9298618"/>
              <a:gd name="connsiteY1303" fmla="*/ 3150020 h 6856161"/>
              <a:gd name="connsiteX1304" fmla="*/ 1574988 w 9298618"/>
              <a:gd name="connsiteY1304" fmla="*/ 3402021 h 6856161"/>
              <a:gd name="connsiteX1305" fmla="*/ 1890012 w 9298618"/>
              <a:gd name="connsiteY1305" fmla="*/ 3402021 h 6856161"/>
              <a:gd name="connsiteX1306" fmla="*/ 2142013 w 9298618"/>
              <a:gd name="connsiteY1306" fmla="*/ 3402021 h 6856161"/>
              <a:gd name="connsiteX1307" fmla="*/ 2142013 w 9298618"/>
              <a:gd name="connsiteY1307" fmla="*/ 3150020 h 6856161"/>
              <a:gd name="connsiteX1308" fmla="*/ 1890012 w 9298618"/>
              <a:gd name="connsiteY1308" fmla="*/ 3150020 h 6856161"/>
              <a:gd name="connsiteX1309" fmla="*/ 1890012 w 9298618"/>
              <a:gd name="connsiteY1309" fmla="*/ 3402021 h 6856161"/>
              <a:gd name="connsiteX1310" fmla="*/ 2204992 w 9298618"/>
              <a:gd name="connsiteY1310" fmla="*/ 3402021 h 6856161"/>
              <a:gd name="connsiteX1311" fmla="*/ 2456994 w 9298618"/>
              <a:gd name="connsiteY1311" fmla="*/ 3402021 h 6856161"/>
              <a:gd name="connsiteX1312" fmla="*/ 2456994 w 9298618"/>
              <a:gd name="connsiteY1312" fmla="*/ 3150020 h 6856161"/>
              <a:gd name="connsiteX1313" fmla="*/ 2204992 w 9298618"/>
              <a:gd name="connsiteY1313" fmla="*/ 3150020 h 6856161"/>
              <a:gd name="connsiteX1314" fmla="*/ 2204992 w 9298618"/>
              <a:gd name="connsiteY1314" fmla="*/ 3402021 h 6856161"/>
              <a:gd name="connsiteX1315" fmla="*/ 2520016 w 9298618"/>
              <a:gd name="connsiteY1315" fmla="*/ 3402021 h 6856161"/>
              <a:gd name="connsiteX1316" fmla="*/ 2772017 w 9298618"/>
              <a:gd name="connsiteY1316" fmla="*/ 3402021 h 6856161"/>
              <a:gd name="connsiteX1317" fmla="*/ 2772017 w 9298618"/>
              <a:gd name="connsiteY1317" fmla="*/ 3150020 h 6856161"/>
              <a:gd name="connsiteX1318" fmla="*/ 2520016 w 9298618"/>
              <a:gd name="connsiteY1318" fmla="*/ 3150020 h 6856161"/>
              <a:gd name="connsiteX1319" fmla="*/ 2520016 w 9298618"/>
              <a:gd name="connsiteY1319" fmla="*/ 3402021 h 6856161"/>
              <a:gd name="connsiteX1320" fmla="*/ 2834996 w 9298618"/>
              <a:gd name="connsiteY1320" fmla="*/ 3402021 h 6856161"/>
              <a:gd name="connsiteX1321" fmla="*/ 3086998 w 9298618"/>
              <a:gd name="connsiteY1321" fmla="*/ 3402021 h 6856161"/>
              <a:gd name="connsiteX1322" fmla="*/ 3086998 w 9298618"/>
              <a:gd name="connsiteY1322" fmla="*/ 3150020 h 6856161"/>
              <a:gd name="connsiteX1323" fmla="*/ 2834996 w 9298618"/>
              <a:gd name="connsiteY1323" fmla="*/ 3150020 h 6856161"/>
              <a:gd name="connsiteX1324" fmla="*/ 2834996 w 9298618"/>
              <a:gd name="connsiteY1324" fmla="*/ 3402021 h 6856161"/>
              <a:gd name="connsiteX1325" fmla="*/ 3150020 w 9298618"/>
              <a:gd name="connsiteY1325" fmla="*/ 3402021 h 6856161"/>
              <a:gd name="connsiteX1326" fmla="*/ 3402021 w 9298618"/>
              <a:gd name="connsiteY1326" fmla="*/ 3402021 h 6856161"/>
              <a:gd name="connsiteX1327" fmla="*/ 3402021 w 9298618"/>
              <a:gd name="connsiteY1327" fmla="*/ 3150020 h 6856161"/>
              <a:gd name="connsiteX1328" fmla="*/ 3150020 w 9298618"/>
              <a:gd name="connsiteY1328" fmla="*/ 3150020 h 6856161"/>
              <a:gd name="connsiteX1329" fmla="*/ 3150020 w 9298618"/>
              <a:gd name="connsiteY1329" fmla="*/ 3402021 h 6856161"/>
              <a:gd name="connsiteX1330" fmla="*/ 3465000 w 9298618"/>
              <a:gd name="connsiteY1330" fmla="*/ 3402021 h 6856161"/>
              <a:gd name="connsiteX1331" fmla="*/ 3717002 w 9298618"/>
              <a:gd name="connsiteY1331" fmla="*/ 3402021 h 6856161"/>
              <a:gd name="connsiteX1332" fmla="*/ 3717002 w 9298618"/>
              <a:gd name="connsiteY1332" fmla="*/ 3150020 h 6856161"/>
              <a:gd name="connsiteX1333" fmla="*/ 3465000 w 9298618"/>
              <a:gd name="connsiteY1333" fmla="*/ 3150020 h 6856161"/>
              <a:gd name="connsiteX1334" fmla="*/ 3465000 w 9298618"/>
              <a:gd name="connsiteY1334" fmla="*/ 3402021 h 6856161"/>
              <a:gd name="connsiteX1335" fmla="*/ 3781990 w 9298618"/>
              <a:gd name="connsiteY1335" fmla="*/ 3400054 h 6856161"/>
              <a:gd name="connsiteX1336" fmla="*/ 4030058 w 9298618"/>
              <a:gd name="connsiteY1336" fmla="*/ 3400054 h 6856161"/>
              <a:gd name="connsiteX1337" fmla="*/ 4030058 w 9298618"/>
              <a:gd name="connsiteY1337" fmla="*/ 3151987 h 6856161"/>
              <a:gd name="connsiteX1338" fmla="*/ 3781990 w 9298618"/>
              <a:gd name="connsiteY1338" fmla="*/ 3151987 h 6856161"/>
              <a:gd name="connsiteX1339" fmla="*/ 3781990 w 9298618"/>
              <a:gd name="connsiteY1339" fmla="*/ 3400054 h 6856161"/>
              <a:gd name="connsiteX1340" fmla="*/ 4098980 w 9298618"/>
              <a:gd name="connsiteY1340" fmla="*/ 3398045 h 6856161"/>
              <a:gd name="connsiteX1341" fmla="*/ 4343072 w 9298618"/>
              <a:gd name="connsiteY1341" fmla="*/ 3398045 h 6856161"/>
              <a:gd name="connsiteX1342" fmla="*/ 4343072 w 9298618"/>
              <a:gd name="connsiteY1342" fmla="*/ 3153953 h 6856161"/>
              <a:gd name="connsiteX1343" fmla="*/ 4098980 w 9298618"/>
              <a:gd name="connsiteY1343" fmla="*/ 3153953 h 6856161"/>
              <a:gd name="connsiteX1344" fmla="*/ 4098980 w 9298618"/>
              <a:gd name="connsiteY1344" fmla="*/ 3398045 h 6856161"/>
              <a:gd name="connsiteX1345" fmla="*/ 4420374 w 9298618"/>
              <a:gd name="connsiteY1345" fmla="*/ 3391632 h 6856161"/>
              <a:gd name="connsiteX1346" fmla="*/ 4651639 w 9298618"/>
              <a:gd name="connsiteY1346" fmla="*/ 3391632 h 6856161"/>
              <a:gd name="connsiteX1347" fmla="*/ 4651639 w 9298618"/>
              <a:gd name="connsiteY1347" fmla="*/ 3160367 h 6856161"/>
              <a:gd name="connsiteX1348" fmla="*/ 4420374 w 9298618"/>
              <a:gd name="connsiteY1348" fmla="*/ 3160367 h 6856161"/>
              <a:gd name="connsiteX1349" fmla="*/ 4420374 w 9298618"/>
              <a:gd name="connsiteY1349" fmla="*/ 3391632 h 6856161"/>
              <a:gd name="connsiteX1350" fmla="*/ 4738348 w 9298618"/>
              <a:gd name="connsiteY1350" fmla="*/ 3388682 h 6856161"/>
              <a:gd name="connsiteX1351" fmla="*/ 4963670 w 9298618"/>
              <a:gd name="connsiteY1351" fmla="*/ 3388682 h 6856161"/>
              <a:gd name="connsiteX1352" fmla="*/ 4963670 w 9298618"/>
              <a:gd name="connsiteY1352" fmla="*/ 3163359 h 6856161"/>
              <a:gd name="connsiteX1353" fmla="*/ 4738348 w 9298618"/>
              <a:gd name="connsiteY1353" fmla="*/ 3163359 h 6856161"/>
              <a:gd name="connsiteX1354" fmla="*/ 4738348 w 9298618"/>
              <a:gd name="connsiteY1354" fmla="*/ 3388682 h 6856161"/>
              <a:gd name="connsiteX1355" fmla="*/ 5060255 w 9298618"/>
              <a:gd name="connsiteY1355" fmla="*/ 3381755 h 6856161"/>
              <a:gd name="connsiteX1356" fmla="*/ 5271724 w 9298618"/>
              <a:gd name="connsiteY1356" fmla="*/ 3381755 h 6856161"/>
              <a:gd name="connsiteX1357" fmla="*/ 5271724 w 9298618"/>
              <a:gd name="connsiteY1357" fmla="*/ 3170286 h 6856161"/>
              <a:gd name="connsiteX1358" fmla="*/ 5060255 w 9298618"/>
              <a:gd name="connsiteY1358" fmla="*/ 3170286 h 6856161"/>
              <a:gd name="connsiteX1359" fmla="*/ 5060255 w 9298618"/>
              <a:gd name="connsiteY1359" fmla="*/ 3381755 h 6856161"/>
              <a:gd name="connsiteX1360" fmla="*/ 5380708 w 9298618"/>
              <a:gd name="connsiteY1360" fmla="*/ 3376325 h 6856161"/>
              <a:gd name="connsiteX1361" fmla="*/ 5581318 w 9298618"/>
              <a:gd name="connsiteY1361" fmla="*/ 3376325 h 6856161"/>
              <a:gd name="connsiteX1362" fmla="*/ 5581318 w 9298618"/>
              <a:gd name="connsiteY1362" fmla="*/ 3175716 h 6856161"/>
              <a:gd name="connsiteX1363" fmla="*/ 5380708 w 9298618"/>
              <a:gd name="connsiteY1363" fmla="*/ 3175716 h 6856161"/>
              <a:gd name="connsiteX1364" fmla="*/ 5380708 w 9298618"/>
              <a:gd name="connsiteY1364" fmla="*/ 3376325 h 6856161"/>
              <a:gd name="connsiteX1365" fmla="*/ 5698168 w 9298618"/>
              <a:gd name="connsiteY1365" fmla="*/ 3373845 h 6856161"/>
              <a:gd name="connsiteX1366" fmla="*/ 5893861 w 9298618"/>
              <a:gd name="connsiteY1366" fmla="*/ 3373845 h 6856161"/>
              <a:gd name="connsiteX1367" fmla="*/ 5893861 w 9298618"/>
              <a:gd name="connsiteY1367" fmla="*/ 3178153 h 6856161"/>
              <a:gd name="connsiteX1368" fmla="*/ 5698168 w 9298618"/>
              <a:gd name="connsiteY1368" fmla="*/ 3178153 h 6856161"/>
              <a:gd name="connsiteX1369" fmla="*/ 5698168 w 9298618"/>
              <a:gd name="connsiteY1369" fmla="*/ 3373845 h 6856161"/>
              <a:gd name="connsiteX1370" fmla="*/ 6016655 w 9298618"/>
              <a:gd name="connsiteY1370" fmla="*/ 3370382 h 6856161"/>
              <a:gd name="connsiteX1371" fmla="*/ 6205421 w 9298618"/>
              <a:gd name="connsiteY1371" fmla="*/ 3370382 h 6856161"/>
              <a:gd name="connsiteX1372" fmla="*/ 6205421 w 9298618"/>
              <a:gd name="connsiteY1372" fmla="*/ 3181616 h 6856161"/>
              <a:gd name="connsiteX1373" fmla="*/ 6016655 w 9298618"/>
              <a:gd name="connsiteY1373" fmla="*/ 3181616 h 6856161"/>
              <a:gd name="connsiteX1374" fmla="*/ 6016655 w 9298618"/>
              <a:gd name="connsiteY1374" fmla="*/ 3370382 h 6856161"/>
              <a:gd name="connsiteX1375" fmla="*/ 6333602 w 9298618"/>
              <a:gd name="connsiteY1375" fmla="*/ 3368415 h 6856161"/>
              <a:gd name="connsiteX1376" fmla="*/ 6518392 w 9298618"/>
              <a:gd name="connsiteY1376" fmla="*/ 3368415 h 6856161"/>
              <a:gd name="connsiteX1377" fmla="*/ 6518392 w 9298618"/>
              <a:gd name="connsiteY1377" fmla="*/ 3183626 h 6856161"/>
              <a:gd name="connsiteX1378" fmla="*/ 6333602 w 9298618"/>
              <a:gd name="connsiteY1378" fmla="*/ 3183626 h 6856161"/>
              <a:gd name="connsiteX1379" fmla="*/ 6333602 w 9298618"/>
              <a:gd name="connsiteY1379" fmla="*/ 3368415 h 6856161"/>
              <a:gd name="connsiteX1380" fmla="*/ 6652089 w 9298618"/>
              <a:gd name="connsiteY1380" fmla="*/ 3364952 h 6856161"/>
              <a:gd name="connsiteX1381" fmla="*/ 6829952 w 9298618"/>
              <a:gd name="connsiteY1381" fmla="*/ 3364952 h 6856161"/>
              <a:gd name="connsiteX1382" fmla="*/ 6829952 w 9298618"/>
              <a:gd name="connsiteY1382" fmla="*/ 3187089 h 6856161"/>
              <a:gd name="connsiteX1383" fmla="*/ 6652089 w 9298618"/>
              <a:gd name="connsiteY1383" fmla="*/ 3187089 h 6856161"/>
              <a:gd name="connsiteX1384" fmla="*/ 6652089 w 9298618"/>
              <a:gd name="connsiteY1384" fmla="*/ 3364952 h 6856161"/>
              <a:gd name="connsiteX1385" fmla="*/ 6968566 w 9298618"/>
              <a:gd name="connsiteY1385" fmla="*/ 3363456 h 6856161"/>
              <a:gd name="connsiteX1386" fmla="*/ 7143479 w 9298618"/>
              <a:gd name="connsiteY1386" fmla="*/ 3363456 h 6856161"/>
              <a:gd name="connsiteX1387" fmla="*/ 7143479 w 9298618"/>
              <a:gd name="connsiteY1387" fmla="*/ 3188543 h 6856161"/>
              <a:gd name="connsiteX1388" fmla="*/ 6968566 w 9298618"/>
              <a:gd name="connsiteY1388" fmla="*/ 3188543 h 6856161"/>
              <a:gd name="connsiteX1389" fmla="*/ 6968566 w 9298618"/>
              <a:gd name="connsiteY1389" fmla="*/ 3363456 h 6856161"/>
              <a:gd name="connsiteX1390" fmla="*/ 7289020 w 9298618"/>
              <a:gd name="connsiteY1390" fmla="*/ 3358026 h 6856161"/>
              <a:gd name="connsiteX1391" fmla="*/ 7453073 w 9298618"/>
              <a:gd name="connsiteY1391" fmla="*/ 3358026 h 6856161"/>
              <a:gd name="connsiteX1392" fmla="*/ 7453073 w 9298618"/>
              <a:gd name="connsiteY1392" fmla="*/ 3193973 h 6856161"/>
              <a:gd name="connsiteX1393" fmla="*/ 7289020 w 9298618"/>
              <a:gd name="connsiteY1393" fmla="*/ 3193973 h 6856161"/>
              <a:gd name="connsiteX1394" fmla="*/ 7289020 w 9298618"/>
              <a:gd name="connsiteY1394" fmla="*/ 3358026 h 6856161"/>
              <a:gd name="connsiteX1395" fmla="*/ 7607463 w 9298618"/>
              <a:gd name="connsiteY1395" fmla="*/ 3354563 h 6856161"/>
              <a:gd name="connsiteX1396" fmla="*/ 7764590 w 9298618"/>
              <a:gd name="connsiteY1396" fmla="*/ 3354563 h 6856161"/>
              <a:gd name="connsiteX1397" fmla="*/ 7764590 w 9298618"/>
              <a:gd name="connsiteY1397" fmla="*/ 3197436 h 6856161"/>
              <a:gd name="connsiteX1398" fmla="*/ 7607463 w 9298618"/>
              <a:gd name="connsiteY1398" fmla="*/ 3197436 h 6856161"/>
              <a:gd name="connsiteX1399" fmla="*/ 7607463 w 9298618"/>
              <a:gd name="connsiteY1399" fmla="*/ 3354563 h 6856161"/>
              <a:gd name="connsiteX1400" fmla="*/ 8249823 w 9298618"/>
              <a:gd name="connsiteY1400" fmla="*/ 3342206 h 6856161"/>
              <a:gd name="connsiteX1401" fmla="*/ 8382237 w 9298618"/>
              <a:gd name="connsiteY1401" fmla="*/ 3342206 h 6856161"/>
              <a:gd name="connsiteX1402" fmla="*/ 8382237 w 9298618"/>
              <a:gd name="connsiteY1402" fmla="*/ 3209792 h 6856161"/>
              <a:gd name="connsiteX1403" fmla="*/ 8249823 w 9298618"/>
              <a:gd name="connsiteY1403" fmla="*/ 3209792 h 6856161"/>
              <a:gd name="connsiteX1404" fmla="*/ 8249823 w 9298618"/>
              <a:gd name="connsiteY1404" fmla="*/ 3342206 h 6856161"/>
              <a:gd name="connsiteX1405" fmla="*/ 8904539 w 9298618"/>
              <a:gd name="connsiteY1405" fmla="*/ 3317536 h 6856161"/>
              <a:gd name="connsiteX1406" fmla="*/ 8987571 w 9298618"/>
              <a:gd name="connsiteY1406" fmla="*/ 3317536 h 6856161"/>
              <a:gd name="connsiteX1407" fmla="*/ 8987571 w 9298618"/>
              <a:gd name="connsiteY1407" fmla="*/ 3234505 h 6856161"/>
              <a:gd name="connsiteX1408" fmla="*/ 8904539 w 9298618"/>
              <a:gd name="connsiteY1408" fmla="*/ 3234505 h 6856161"/>
              <a:gd name="connsiteX1409" fmla="*/ 8904539 w 9298618"/>
              <a:gd name="connsiteY1409" fmla="*/ 3317536 h 6856161"/>
              <a:gd name="connsiteX1410" fmla="*/ 0 w 9298618"/>
              <a:gd name="connsiteY1410" fmla="*/ 3717002 h 6856161"/>
              <a:gd name="connsiteX1411" fmla="*/ 252002 w 9298618"/>
              <a:gd name="connsiteY1411" fmla="*/ 3717002 h 6856161"/>
              <a:gd name="connsiteX1412" fmla="*/ 252002 w 9298618"/>
              <a:gd name="connsiteY1412" fmla="*/ 3465000 h 6856161"/>
              <a:gd name="connsiteX1413" fmla="*/ 0 w 9298618"/>
              <a:gd name="connsiteY1413" fmla="*/ 3465000 h 6856161"/>
              <a:gd name="connsiteX1414" fmla="*/ 0 w 9298618"/>
              <a:gd name="connsiteY1414" fmla="*/ 3717002 h 6856161"/>
              <a:gd name="connsiteX1415" fmla="*/ 315023 w 9298618"/>
              <a:gd name="connsiteY1415" fmla="*/ 3717002 h 6856161"/>
              <a:gd name="connsiteX1416" fmla="*/ 567025 w 9298618"/>
              <a:gd name="connsiteY1416" fmla="*/ 3717002 h 6856161"/>
              <a:gd name="connsiteX1417" fmla="*/ 567025 w 9298618"/>
              <a:gd name="connsiteY1417" fmla="*/ 3465000 h 6856161"/>
              <a:gd name="connsiteX1418" fmla="*/ 315023 w 9298618"/>
              <a:gd name="connsiteY1418" fmla="*/ 3465000 h 6856161"/>
              <a:gd name="connsiteX1419" fmla="*/ 315023 w 9298618"/>
              <a:gd name="connsiteY1419" fmla="*/ 3717002 h 6856161"/>
              <a:gd name="connsiteX1420" fmla="*/ 630004 w 9298618"/>
              <a:gd name="connsiteY1420" fmla="*/ 3717002 h 6856161"/>
              <a:gd name="connsiteX1421" fmla="*/ 882005 w 9298618"/>
              <a:gd name="connsiteY1421" fmla="*/ 3717002 h 6856161"/>
              <a:gd name="connsiteX1422" fmla="*/ 882005 w 9298618"/>
              <a:gd name="connsiteY1422" fmla="*/ 3465000 h 6856161"/>
              <a:gd name="connsiteX1423" fmla="*/ 630004 w 9298618"/>
              <a:gd name="connsiteY1423" fmla="*/ 3465000 h 6856161"/>
              <a:gd name="connsiteX1424" fmla="*/ 630004 w 9298618"/>
              <a:gd name="connsiteY1424" fmla="*/ 3717002 h 6856161"/>
              <a:gd name="connsiteX1425" fmla="*/ 944985 w 9298618"/>
              <a:gd name="connsiteY1425" fmla="*/ 3717002 h 6856161"/>
              <a:gd name="connsiteX1426" fmla="*/ 1196986 w 9298618"/>
              <a:gd name="connsiteY1426" fmla="*/ 3717002 h 6856161"/>
              <a:gd name="connsiteX1427" fmla="*/ 1196986 w 9298618"/>
              <a:gd name="connsiteY1427" fmla="*/ 3465000 h 6856161"/>
              <a:gd name="connsiteX1428" fmla="*/ 944985 w 9298618"/>
              <a:gd name="connsiteY1428" fmla="*/ 3465000 h 6856161"/>
              <a:gd name="connsiteX1429" fmla="*/ 944985 w 9298618"/>
              <a:gd name="connsiteY1429" fmla="*/ 3717002 h 6856161"/>
              <a:gd name="connsiteX1430" fmla="*/ 1260008 w 9298618"/>
              <a:gd name="connsiteY1430" fmla="*/ 3717002 h 6856161"/>
              <a:gd name="connsiteX1431" fmla="*/ 1512009 w 9298618"/>
              <a:gd name="connsiteY1431" fmla="*/ 3717002 h 6856161"/>
              <a:gd name="connsiteX1432" fmla="*/ 1512009 w 9298618"/>
              <a:gd name="connsiteY1432" fmla="*/ 3465000 h 6856161"/>
              <a:gd name="connsiteX1433" fmla="*/ 1260008 w 9298618"/>
              <a:gd name="connsiteY1433" fmla="*/ 3465000 h 6856161"/>
              <a:gd name="connsiteX1434" fmla="*/ 1260008 w 9298618"/>
              <a:gd name="connsiteY1434" fmla="*/ 3717002 h 6856161"/>
              <a:gd name="connsiteX1435" fmla="*/ 1574988 w 9298618"/>
              <a:gd name="connsiteY1435" fmla="*/ 3717002 h 6856161"/>
              <a:gd name="connsiteX1436" fmla="*/ 1826990 w 9298618"/>
              <a:gd name="connsiteY1436" fmla="*/ 3717002 h 6856161"/>
              <a:gd name="connsiteX1437" fmla="*/ 1826990 w 9298618"/>
              <a:gd name="connsiteY1437" fmla="*/ 3465000 h 6856161"/>
              <a:gd name="connsiteX1438" fmla="*/ 1574988 w 9298618"/>
              <a:gd name="connsiteY1438" fmla="*/ 3465000 h 6856161"/>
              <a:gd name="connsiteX1439" fmla="*/ 1574988 w 9298618"/>
              <a:gd name="connsiteY1439" fmla="*/ 3717002 h 6856161"/>
              <a:gd name="connsiteX1440" fmla="*/ 1890012 w 9298618"/>
              <a:gd name="connsiteY1440" fmla="*/ 3717002 h 6856161"/>
              <a:gd name="connsiteX1441" fmla="*/ 2142013 w 9298618"/>
              <a:gd name="connsiteY1441" fmla="*/ 3717002 h 6856161"/>
              <a:gd name="connsiteX1442" fmla="*/ 2142013 w 9298618"/>
              <a:gd name="connsiteY1442" fmla="*/ 3465000 h 6856161"/>
              <a:gd name="connsiteX1443" fmla="*/ 1890012 w 9298618"/>
              <a:gd name="connsiteY1443" fmla="*/ 3465000 h 6856161"/>
              <a:gd name="connsiteX1444" fmla="*/ 1890012 w 9298618"/>
              <a:gd name="connsiteY1444" fmla="*/ 3717002 h 6856161"/>
              <a:gd name="connsiteX1445" fmla="*/ 2204992 w 9298618"/>
              <a:gd name="connsiteY1445" fmla="*/ 3717002 h 6856161"/>
              <a:gd name="connsiteX1446" fmla="*/ 2456994 w 9298618"/>
              <a:gd name="connsiteY1446" fmla="*/ 3717002 h 6856161"/>
              <a:gd name="connsiteX1447" fmla="*/ 2456994 w 9298618"/>
              <a:gd name="connsiteY1447" fmla="*/ 3465000 h 6856161"/>
              <a:gd name="connsiteX1448" fmla="*/ 2204992 w 9298618"/>
              <a:gd name="connsiteY1448" fmla="*/ 3465000 h 6856161"/>
              <a:gd name="connsiteX1449" fmla="*/ 2204992 w 9298618"/>
              <a:gd name="connsiteY1449" fmla="*/ 3717002 h 6856161"/>
              <a:gd name="connsiteX1450" fmla="*/ 2520016 w 9298618"/>
              <a:gd name="connsiteY1450" fmla="*/ 3717002 h 6856161"/>
              <a:gd name="connsiteX1451" fmla="*/ 2772017 w 9298618"/>
              <a:gd name="connsiteY1451" fmla="*/ 3717002 h 6856161"/>
              <a:gd name="connsiteX1452" fmla="*/ 2772017 w 9298618"/>
              <a:gd name="connsiteY1452" fmla="*/ 3465000 h 6856161"/>
              <a:gd name="connsiteX1453" fmla="*/ 2520016 w 9298618"/>
              <a:gd name="connsiteY1453" fmla="*/ 3465000 h 6856161"/>
              <a:gd name="connsiteX1454" fmla="*/ 2520016 w 9298618"/>
              <a:gd name="connsiteY1454" fmla="*/ 3717002 h 6856161"/>
              <a:gd name="connsiteX1455" fmla="*/ 2834996 w 9298618"/>
              <a:gd name="connsiteY1455" fmla="*/ 3717002 h 6856161"/>
              <a:gd name="connsiteX1456" fmla="*/ 3086998 w 9298618"/>
              <a:gd name="connsiteY1456" fmla="*/ 3717002 h 6856161"/>
              <a:gd name="connsiteX1457" fmla="*/ 3086998 w 9298618"/>
              <a:gd name="connsiteY1457" fmla="*/ 3465000 h 6856161"/>
              <a:gd name="connsiteX1458" fmla="*/ 2834996 w 9298618"/>
              <a:gd name="connsiteY1458" fmla="*/ 3465000 h 6856161"/>
              <a:gd name="connsiteX1459" fmla="*/ 2834996 w 9298618"/>
              <a:gd name="connsiteY1459" fmla="*/ 3717002 h 6856161"/>
              <a:gd name="connsiteX1460" fmla="*/ 3150020 w 9298618"/>
              <a:gd name="connsiteY1460" fmla="*/ 3717002 h 6856161"/>
              <a:gd name="connsiteX1461" fmla="*/ 3402021 w 9298618"/>
              <a:gd name="connsiteY1461" fmla="*/ 3717002 h 6856161"/>
              <a:gd name="connsiteX1462" fmla="*/ 3402021 w 9298618"/>
              <a:gd name="connsiteY1462" fmla="*/ 3465000 h 6856161"/>
              <a:gd name="connsiteX1463" fmla="*/ 3150020 w 9298618"/>
              <a:gd name="connsiteY1463" fmla="*/ 3465000 h 6856161"/>
              <a:gd name="connsiteX1464" fmla="*/ 3150020 w 9298618"/>
              <a:gd name="connsiteY1464" fmla="*/ 3717002 h 6856161"/>
              <a:gd name="connsiteX1465" fmla="*/ 3465000 w 9298618"/>
              <a:gd name="connsiteY1465" fmla="*/ 3717002 h 6856161"/>
              <a:gd name="connsiteX1466" fmla="*/ 3717002 w 9298618"/>
              <a:gd name="connsiteY1466" fmla="*/ 3717002 h 6856161"/>
              <a:gd name="connsiteX1467" fmla="*/ 3717002 w 9298618"/>
              <a:gd name="connsiteY1467" fmla="*/ 3465000 h 6856161"/>
              <a:gd name="connsiteX1468" fmla="*/ 3465000 w 9298618"/>
              <a:gd name="connsiteY1468" fmla="*/ 3465000 h 6856161"/>
              <a:gd name="connsiteX1469" fmla="*/ 3465000 w 9298618"/>
              <a:gd name="connsiteY1469" fmla="*/ 3717002 h 6856161"/>
              <a:gd name="connsiteX1470" fmla="*/ 3781990 w 9298618"/>
              <a:gd name="connsiteY1470" fmla="*/ 3715035 h 6856161"/>
              <a:gd name="connsiteX1471" fmla="*/ 4030058 w 9298618"/>
              <a:gd name="connsiteY1471" fmla="*/ 3715035 h 6856161"/>
              <a:gd name="connsiteX1472" fmla="*/ 4030058 w 9298618"/>
              <a:gd name="connsiteY1472" fmla="*/ 3466967 h 6856161"/>
              <a:gd name="connsiteX1473" fmla="*/ 3781990 w 9298618"/>
              <a:gd name="connsiteY1473" fmla="*/ 3466967 h 6856161"/>
              <a:gd name="connsiteX1474" fmla="*/ 3781990 w 9298618"/>
              <a:gd name="connsiteY1474" fmla="*/ 3715035 h 6856161"/>
              <a:gd name="connsiteX1475" fmla="*/ 4099964 w 9298618"/>
              <a:gd name="connsiteY1475" fmla="*/ 3712085 h 6856161"/>
              <a:gd name="connsiteX1476" fmla="*/ 4342089 w 9298618"/>
              <a:gd name="connsiteY1476" fmla="*/ 3712085 h 6856161"/>
              <a:gd name="connsiteX1477" fmla="*/ 4342089 w 9298618"/>
              <a:gd name="connsiteY1477" fmla="*/ 3469960 h 6856161"/>
              <a:gd name="connsiteX1478" fmla="*/ 4099964 w 9298618"/>
              <a:gd name="connsiteY1478" fmla="*/ 3469960 h 6856161"/>
              <a:gd name="connsiteX1479" fmla="*/ 4099964 w 9298618"/>
              <a:gd name="connsiteY1479" fmla="*/ 3712085 h 6856161"/>
              <a:gd name="connsiteX1480" fmla="*/ 4421400 w 9298618"/>
              <a:gd name="connsiteY1480" fmla="*/ 3705629 h 6856161"/>
              <a:gd name="connsiteX1481" fmla="*/ 4650656 w 9298618"/>
              <a:gd name="connsiteY1481" fmla="*/ 3705629 h 6856161"/>
              <a:gd name="connsiteX1482" fmla="*/ 4650656 w 9298618"/>
              <a:gd name="connsiteY1482" fmla="*/ 3476373 h 6856161"/>
              <a:gd name="connsiteX1483" fmla="*/ 4421400 w 9298618"/>
              <a:gd name="connsiteY1483" fmla="*/ 3476373 h 6856161"/>
              <a:gd name="connsiteX1484" fmla="*/ 4421400 w 9298618"/>
              <a:gd name="connsiteY1484" fmla="*/ 3705629 h 6856161"/>
              <a:gd name="connsiteX1485" fmla="*/ 4739844 w 9298618"/>
              <a:gd name="connsiteY1485" fmla="*/ 3702209 h 6856161"/>
              <a:gd name="connsiteX1486" fmla="*/ 4962216 w 9298618"/>
              <a:gd name="connsiteY1486" fmla="*/ 3702209 h 6856161"/>
              <a:gd name="connsiteX1487" fmla="*/ 4962216 w 9298618"/>
              <a:gd name="connsiteY1487" fmla="*/ 3479837 h 6856161"/>
              <a:gd name="connsiteX1488" fmla="*/ 4739844 w 9298618"/>
              <a:gd name="connsiteY1488" fmla="*/ 3479837 h 6856161"/>
              <a:gd name="connsiteX1489" fmla="*/ 4739844 w 9298618"/>
              <a:gd name="connsiteY1489" fmla="*/ 3702209 h 6856161"/>
              <a:gd name="connsiteX1490" fmla="*/ 5061281 w 9298618"/>
              <a:gd name="connsiteY1490" fmla="*/ 3695752 h 6856161"/>
              <a:gd name="connsiteX1491" fmla="*/ 5270784 w 9298618"/>
              <a:gd name="connsiteY1491" fmla="*/ 3695752 h 6856161"/>
              <a:gd name="connsiteX1492" fmla="*/ 5270784 w 9298618"/>
              <a:gd name="connsiteY1492" fmla="*/ 3486250 h 6856161"/>
              <a:gd name="connsiteX1493" fmla="*/ 5061281 w 9298618"/>
              <a:gd name="connsiteY1493" fmla="*/ 3486250 h 6856161"/>
              <a:gd name="connsiteX1494" fmla="*/ 5061281 w 9298618"/>
              <a:gd name="connsiteY1494" fmla="*/ 3695752 h 6856161"/>
              <a:gd name="connsiteX1495" fmla="*/ 5382204 w 9298618"/>
              <a:gd name="connsiteY1495" fmla="*/ 3689852 h 6856161"/>
              <a:gd name="connsiteX1496" fmla="*/ 5579864 w 9298618"/>
              <a:gd name="connsiteY1496" fmla="*/ 3689852 h 6856161"/>
              <a:gd name="connsiteX1497" fmla="*/ 5579864 w 9298618"/>
              <a:gd name="connsiteY1497" fmla="*/ 3492193 h 6856161"/>
              <a:gd name="connsiteX1498" fmla="*/ 5382204 w 9298618"/>
              <a:gd name="connsiteY1498" fmla="*/ 3492193 h 6856161"/>
              <a:gd name="connsiteX1499" fmla="*/ 5382204 w 9298618"/>
              <a:gd name="connsiteY1499" fmla="*/ 3689852 h 6856161"/>
              <a:gd name="connsiteX1500" fmla="*/ 5699152 w 9298618"/>
              <a:gd name="connsiteY1500" fmla="*/ 3687842 h 6856161"/>
              <a:gd name="connsiteX1501" fmla="*/ 5892835 w 9298618"/>
              <a:gd name="connsiteY1501" fmla="*/ 3687842 h 6856161"/>
              <a:gd name="connsiteX1502" fmla="*/ 5892835 w 9298618"/>
              <a:gd name="connsiteY1502" fmla="*/ 3494160 h 6856161"/>
              <a:gd name="connsiteX1503" fmla="*/ 5699152 w 9298618"/>
              <a:gd name="connsiteY1503" fmla="*/ 3494160 h 6856161"/>
              <a:gd name="connsiteX1504" fmla="*/ 5699152 w 9298618"/>
              <a:gd name="connsiteY1504" fmla="*/ 3687842 h 6856161"/>
              <a:gd name="connsiteX1505" fmla="*/ 6334628 w 9298618"/>
              <a:gd name="connsiteY1505" fmla="*/ 3682413 h 6856161"/>
              <a:gd name="connsiteX1506" fmla="*/ 6517451 w 9298618"/>
              <a:gd name="connsiteY1506" fmla="*/ 3682413 h 6856161"/>
              <a:gd name="connsiteX1507" fmla="*/ 6517451 w 9298618"/>
              <a:gd name="connsiteY1507" fmla="*/ 3499590 h 6856161"/>
              <a:gd name="connsiteX1508" fmla="*/ 6334628 w 9298618"/>
              <a:gd name="connsiteY1508" fmla="*/ 3499590 h 6856161"/>
              <a:gd name="connsiteX1509" fmla="*/ 6334628 w 9298618"/>
              <a:gd name="connsiteY1509" fmla="*/ 3682413 h 6856161"/>
              <a:gd name="connsiteX1510" fmla="*/ 6970532 w 9298618"/>
              <a:gd name="connsiteY1510" fmla="*/ 3676512 h 6856161"/>
              <a:gd name="connsiteX1511" fmla="*/ 7141513 w 9298618"/>
              <a:gd name="connsiteY1511" fmla="*/ 3676512 h 6856161"/>
              <a:gd name="connsiteX1512" fmla="*/ 7141513 w 9298618"/>
              <a:gd name="connsiteY1512" fmla="*/ 3505533 h 6856161"/>
              <a:gd name="connsiteX1513" fmla="*/ 6970532 w 9298618"/>
              <a:gd name="connsiteY1513" fmla="*/ 3505533 h 6856161"/>
              <a:gd name="connsiteX1514" fmla="*/ 6970532 w 9298618"/>
              <a:gd name="connsiteY1514" fmla="*/ 3676512 h 6856161"/>
              <a:gd name="connsiteX1515" fmla="*/ 7609943 w 9298618"/>
              <a:gd name="connsiteY1515" fmla="*/ 3667106 h 6856161"/>
              <a:gd name="connsiteX1516" fmla="*/ 7762153 w 9298618"/>
              <a:gd name="connsiteY1516" fmla="*/ 3667106 h 6856161"/>
              <a:gd name="connsiteX1517" fmla="*/ 7762153 w 9298618"/>
              <a:gd name="connsiteY1517" fmla="*/ 3514896 h 6856161"/>
              <a:gd name="connsiteX1518" fmla="*/ 7609943 w 9298618"/>
              <a:gd name="connsiteY1518" fmla="*/ 3514896 h 6856161"/>
              <a:gd name="connsiteX1519" fmla="*/ 7609943 w 9298618"/>
              <a:gd name="connsiteY1519" fmla="*/ 3667106 h 6856161"/>
              <a:gd name="connsiteX1520" fmla="*/ 8251790 w 9298618"/>
              <a:gd name="connsiteY1520" fmla="*/ 3655263 h 6856161"/>
              <a:gd name="connsiteX1521" fmla="*/ 8380271 w 9298618"/>
              <a:gd name="connsiteY1521" fmla="*/ 3655263 h 6856161"/>
              <a:gd name="connsiteX1522" fmla="*/ 8380271 w 9298618"/>
              <a:gd name="connsiteY1522" fmla="*/ 3526782 h 6856161"/>
              <a:gd name="connsiteX1523" fmla="*/ 8251790 w 9298618"/>
              <a:gd name="connsiteY1523" fmla="*/ 3526782 h 6856161"/>
              <a:gd name="connsiteX1524" fmla="*/ 8251790 w 9298618"/>
              <a:gd name="connsiteY1524" fmla="*/ 3655263 h 6856161"/>
              <a:gd name="connsiteX1525" fmla="*/ 0 w 9298618"/>
              <a:gd name="connsiteY1525" fmla="*/ 4032025 h 6856161"/>
              <a:gd name="connsiteX1526" fmla="*/ 252002 w 9298618"/>
              <a:gd name="connsiteY1526" fmla="*/ 4032025 h 6856161"/>
              <a:gd name="connsiteX1527" fmla="*/ 252002 w 9298618"/>
              <a:gd name="connsiteY1527" fmla="*/ 3780024 h 6856161"/>
              <a:gd name="connsiteX1528" fmla="*/ 0 w 9298618"/>
              <a:gd name="connsiteY1528" fmla="*/ 3780024 h 6856161"/>
              <a:gd name="connsiteX1529" fmla="*/ 0 w 9298618"/>
              <a:gd name="connsiteY1529" fmla="*/ 4032025 h 6856161"/>
              <a:gd name="connsiteX1530" fmla="*/ 315023 w 9298618"/>
              <a:gd name="connsiteY1530" fmla="*/ 4032025 h 6856161"/>
              <a:gd name="connsiteX1531" fmla="*/ 567025 w 9298618"/>
              <a:gd name="connsiteY1531" fmla="*/ 4032025 h 6856161"/>
              <a:gd name="connsiteX1532" fmla="*/ 567025 w 9298618"/>
              <a:gd name="connsiteY1532" fmla="*/ 3780024 h 6856161"/>
              <a:gd name="connsiteX1533" fmla="*/ 315023 w 9298618"/>
              <a:gd name="connsiteY1533" fmla="*/ 3780024 h 6856161"/>
              <a:gd name="connsiteX1534" fmla="*/ 315023 w 9298618"/>
              <a:gd name="connsiteY1534" fmla="*/ 4032025 h 6856161"/>
              <a:gd name="connsiteX1535" fmla="*/ 630004 w 9298618"/>
              <a:gd name="connsiteY1535" fmla="*/ 4032025 h 6856161"/>
              <a:gd name="connsiteX1536" fmla="*/ 882005 w 9298618"/>
              <a:gd name="connsiteY1536" fmla="*/ 4032025 h 6856161"/>
              <a:gd name="connsiteX1537" fmla="*/ 882005 w 9298618"/>
              <a:gd name="connsiteY1537" fmla="*/ 3780024 h 6856161"/>
              <a:gd name="connsiteX1538" fmla="*/ 630004 w 9298618"/>
              <a:gd name="connsiteY1538" fmla="*/ 3780024 h 6856161"/>
              <a:gd name="connsiteX1539" fmla="*/ 630004 w 9298618"/>
              <a:gd name="connsiteY1539" fmla="*/ 4032025 h 6856161"/>
              <a:gd name="connsiteX1540" fmla="*/ 944985 w 9298618"/>
              <a:gd name="connsiteY1540" fmla="*/ 4032025 h 6856161"/>
              <a:gd name="connsiteX1541" fmla="*/ 1196986 w 9298618"/>
              <a:gd name="connsiteY1541" fmla="*/ 4032025 h 6856161"/>
              <a:gd name="connsiteX1542" fmla="*/ 1196986 w 9298618"/>
              <a:gd name="connsiteY1542" fmla="*/ 3780024 h 6856161"/>
              <a:gd name="connsiteX1543" fmla="*/ 944985 w 9298618"/>
              <a:gd name="connsiteY1543" fmla="*/ 3780024 h 6856161"/>
              <a:gd name="connsiteX1544" fmla="*/ 944985 w 9298618"/>
              <a:gd name="connsiteY1544" fmla="*/ 4032025 h 6856161"/>
              <a:gd name="connsiteX1545" fmla="*/ 1260008 w 9298618"/>
              <a:gd name="connsiteY1545" fmla="*/ 4032025 h 6856161"/>
              <a:gd name="connsiteX1546" fmla="*/ 1512009 w 9298618"/>
              <a:gd name="connsiteY1546" fmla="*/ 4032025 h 6856161"/>
              <a:gd name="connsiteX1547" fmla="*/ 1512009 w 9298618"/>
              <a:gd name="connsiteY1547" fmla="*/ 3780024 h 6856161"/>
              <a:gd name="connsiteX1548" fmla="*/ 1260008 w 9298618"/>
              <a:gd name="connsiteY1548" fmla="*/ 3780024 h 6856161"/>
              <a:gd name="connsiteX1549" fmla="*/ 1260008 w 9298618"/>
              <a:gd name="connsiteY1549" fmla="*/ 4032025 h 6856161"/>
              <a:gd name="connsiteX1550" fmla="*/ 1574988 w 9298618"/>
              <a:gd name="connsiteY1550" fmla="*/ 4032025 h 6856161"/>
              <a:gd name="connsiteX1551" fmla="*/ 1826990 w 9298618"/>
              <a:gd name="connsiteY1551" fmla="*/ 4032025 h 6856161"/>
              <a:gd name="connsiteX1552" fmla="*/ 1826990 w 9298618"/>
              <a:gd name="connsiteY1552" fmla="*/ 3780024 h 6856161"/>
              <a:gd name="connsiteX1553" fmla="*/ 1574988 w 9298618"/>
              <a:gd name="connsiteY1553" fmla="*/ 3780024 h 6856161"/>
              <a:gd name="connsiteX1554" fmla="*/ 1574988 w 9298618"/>
              <a:gd name="connsiteY1554" fmla="*/ 4032025 h 6856161"/>
              <a:gd name="connsiteX1555" fmla="*/ 1890012 w 9298618"/>
              <a:gd name="connsiteY1555" fmla="*/ 4032025 h 6856161"/>
              <a:gd name="connsiteX1556" fmla="*/ 2142013 w 9298618"/>
              <a:gd name="connsiteY1556" fmla="*/ 4032025 h 6856161"/>
              <a:gd name="connsiteX1557" fmla="*/ 2142013 w 9298618"/>
              <a:gd name="connsiteY1557" fmla="*/ 3780024 h 6856161"/>
              <a:gd name="connsiteX1558" fmla="*/ 1890012 w 9298618"/>
              <a:gd name="connsiteY1558" fmla="*/ 3780024 h 6856161"/>
              <a:gd name="connsiteX1559" fmla="*/ 1890012 w 9298618"/>
              <a:gd name="connsiteY1559" fmla="*/ 4032025 h 6856161"/>
              <a:gd name="connsiteX1560" fmla="*/ 2204992 w 9298618"/>
              <a:gd name="connsiteY1560" fmla="*/ 4032025 h 6856161"/>
              <a:gd name="connsiteX1561" fmla="*/ 2456994 w 9298618"/>
              <a:gd name="connsiteY1561" fmla="*/ 4032025 h 6856161"/>
              <a:gd name="connsiteX1562" fmla="*/ 2456994 w 9298618"/>
              <a:gd name="connsiteY1562" fmla="*/ 3780024 h 6856161"/>
              <a:gd name="connsiteX1563" fmla="*/ 2204992 w 9298618"/>
              <a:gd name="connsiteY1563" fmla="*/ 3780024 h 6856161"/>
              <a:gd name="connsiteX1564" fmla="*/ 2204992 w 9298618"/>
              <a:gd name="connsiteY1564" fmla="*/ 4032025 h 6856161"/>
              <a:gd name="connsiteX1565" fmla="*/ 2520016 w 9298618"/>
              <a:gd name="connsiteY1565" fmla="*/ 4032025 h 6856161"/>
              <a:gd name="connsiteX1566" fmla="*/ 2772017 w 9298618"/>
              <a:gd name="connsiteY1566" fmla="*/ 4032025 h 6856161"/>
              <a:gd name="connsiteX1567" fmla="*/ 2772017 w 9298618"/>
              <a:gd name="connsiteY1567" fmla="*/ 3780024 h 6856161"/>
              <a:gd name="connsiteX1568" fmla="*/ 2520016 w 9298618"/>
              <a:gd name="connsiteY1568" fmla="*/ 3780024 h 6856161"/>
              <a:gd name="connsiteX1569" fmla="*/ 2520016 w 9298618"/>
              <a:gd name="connsiteY1569" fmla="*/ 4032025 h 6856161"/>
              <a:gd name="connsiteX1570" fmla="*/ 2834996 w 9298618"/>
              <a:gd name="connsiteY1570" fmla="*/ 4032025 h 6856161"/>
              <a:gd name="connsiteX1571" fmla="*/ 3086998 w 9298618"/>
              <a:gd name="connsiteY1571" fmla="*/ 4032025 h 6856161"/>
              <a:gd name="connsiteX1572" fmla="*/ 3086998 w 9298618"/>
              <a:gd name="connsiteY1572" fmla="*/ 3780024 h 6856161"/>
              <a:gd name="connsiteX1573" fmla="*/ 2834996 w 9298618"/>
              <a:gd name="connsiteY1573" fmla="*/ 3780024 h 6856161"/>
              <a:gd name="connsiteX1574" fmla="*/ 2834996 w 9298618"/>
              <a:gd name="connsiteY1574" fmla="*/ 4032025 h 6856161"/>
              <a:gd name="connsiteX1575" fmla="*/ 3150020 w 9298618"/>
              <a:gd name="connsiteY1575" fmla="*/ 4032025 h 6856161"/>
              <a:gd name="connsiteX1576" fmla="*/ 3402021 w 9298618"/>
              <a:gd name="connsiteY1576" fmla="*/ 4032025 h 6856161"/>
              <a:gd name="connsiteX1577" fmla="*/ 3402021 w 9298618"/>
              <a:gd name="connsiteY1577" fmla="*/ 3780024 h 6856161"/>
              <a:gd name="connsiteX1578" fmla="*/ 3150020 w 9298618"/>
              <a:gd name="connsiteY1578" fmla="*/ 3780024 h 6856161"/>
              <a:gd name="connsiteX1579" fmla="*/ 3150020 w 9298618"/>
              <a:gd name="connsiteY1579" fmla="*/ 4032025 h 6856161"/>
              <a:gd name="connsiteX1580" fmla="*/ 3465000 w 9298618"/>
              <a:gd name="connsiteY1580" fmla="*/ 4032025 h 6856161"/>
              <a:gd name="connsiteX1581" fmla="*/ 3717002 w 9298618"/>
              <a:gd name="connsiteY1581" fmla="*/ 4032025 h 6856161"/>
              <a:gd name="connsiteX1582" fmla="*/ 3717002 w 9298618"/>
              <a:gd name="connsiteY1582" fmla="*/ 3780024 h 6856161"/>
              <a:gd name="connsiteX1583" fmla="*/ 3465000 w 9298618"/>
              <a:gd name="connsiteY1583" fmla="*/ 3780024 h 6856161"/>
              <a:gd name="connsiteX1584" fmla="*/ 3465000 w 9298618"/>
              <a:gd name="connsiteY1584" fmla="*/ 4032025 h 6856161"/>
              <a:gd name="connsiteX1585" fmla="*/ 3783957 w 9298618"/>
              <a:gd name="connsiteY1585" fmla="*/ 4028049 h 6856161"/>
              <a:gd name="connsiteX1586" fmla="*/ 4028049 w 9298618"/>
              <a:gd name="connsiteY1586" fmla="*/ 4028049 h 6856161"/>
              <a:gd name="connsiteX1587" fmla="*/ 4028049 w 9298618"/>
              <a:gd name="connsiteY1587" fmla="*/ 3783957 h 6856161"/>
              <a:gd name="connsiteX1588" fmla="*/ 3783957 w 9298618"/>
              <a:gd name="connsiteY1588" fmla="*/ 3783957 h 6856161"/>
              <a:gd name="connsiteX1589" fmla="*/ 3783957 w 9298618"/>
              <a:gd name="connsiteY1589" fmla="*/ 4028049 h 6856161"/>
              <a:gd name="connsiteX1590" fmla="*/ 4102444 w 9298618"/>
              <a:gd name="connsiteY1590" fmla="*/ 4024586 h 6856161"/>
              <a:gd name="connsiteX1591" fmla="*/ 4339609 w 9298618"/>
              <a:gd name="connsiteY1591" fmla="*/ 4024586 h 6856161"/>
              <a:gd name="connsiteX1592" fmla="*/ 4339609 w 9298618"/>
              <a:gd name="connsiteY1592" fmla="*/ 3787420 h 6856161"/>
              <a:gd name="connsiteX1593" fmla="*/ 4102444 w 9298618"/>
              <a:gd name="connsiteY1593" fmla="*/ 3787420 h 6856161"/>
              <a:gd name="connsiteX1594" fmla="*/ 4102444 w 9298618"/>
              <a:gd name="connsiteY1594" fmla="*/ 4024586 h 6856161"/>
              <a:gd name="connsiteX1595" fmla="*/ 4424351 w 9298618"/>
              <a:gd name="connsiteY1595" fmla="*/ 4017702 h 6856161"/>
              <a:gd name="connsiteX1596" fmla="*/ 4647706 w 9298618"/>
              <a:gd name="connsiteY1596" fmla="*/ 4017702 h 6856161"/>
              <a:gd name="connsiteX1597" fmla="*/ 4647706 w 9298618"/>
              <a:gd name="connsiteY1597" fmla="*/ 3794347 h 6856161"/>
              <a:gd name="connsiteX1598" fmla="*/ 4424351 w 9298618"/>
              <a:gd name="connsiteY1598" fmla="*/ 3794347 h 6856161"/>
              <a:gd name="connsiteX1599" fmla="*/ 4424351 w 9298618"/>
              <a:gd name="connsiteY1599" fmla="*/ 4017702 h 6856161"/>
              <a:gd name="connsiteX1600" fmla="*/ 4742795 w 9298618"/>
              <a:gd name="connsiteY1600" fmla="*/ 4014239 h 6856161"/>
              <a:gd name="connsiteX1601" fmla="*/ 4959223 w 9298618"/>
              <a:gd name="connsiteY1601" fmla="*/ 4014239 h 6856161"/>
              <a:gd name="connsiteX1602" fmla="*/ 4959223 w 9298618"/>
              <a:gd name="connsiteY1602" fmla="*/ 3797810 h 6856161"/>
              <a:gd name="connsiteX1603" fmla="*/ 4742795 w 9298618"/>
              <a:gd name="connsiteY1603" fmla="*/ 3797810 h 6856161"/>
              <a:gd name="connsiteX1604" fmla="*/ 4742795 w 9298618"/>
              <a:gd name="connsiteY1604" fmla="*/ 4014239 h 6856161"/>
              <a:gd name="connsiteX1605" fmla="*/ 5064231 w 9298618"/>
              <a:gd name="connsiteY1605" fmla="*/ 4007783 h 6856161"/>
              <a:gd name="connsiteX1606" fmla="*/ 5267790 w 9298618"/>
              <a:gd name="connsiteY1606" fmla="*/ 4007783 h 6856161"/>
              <a:gd name="connsiteX1607" fmla="*/ 5267790 w 9298618"/>
              <a:gd name="connsiteY1607" fmla="*/ 3804223 h 6856161"/>
              <a:gd name="connsiteX1608" fmla="*/ 5064231 w 9298618"/>
              <a:gd name="connsiteY1608" fmla="*/ 3804223 h 6856161"/>
              <a:gd name="connsiteX1609" fmla="*/ 5064231 w 9298618"/>
              <a:gd name="connsiteY1609" fmla="*/ 4007783 h 6856161"/>
              <a:gd name="connsiteX1610" fmla="*/ 5384685 w 9298618"/>
              <a:gd name="connsiteY1610" fmla="*/ 4002353 h 6856161"/>
              <a:gd name="connsiteX1611" fmla="*/ 5577384 w 9298618"/>
              <a:gd name="connsiteY1611" fmla="*/ 4002353 h 6856161"/>
              <a:gd name="connsiteX1612" fmla="*/ 5577384 w 9298618"/>
              <a:gd name="connsiteY1612" fmla="*/ 3809653 h 6856161"/>
              <a:gd name="connsiteX1613" fmla="*/ 5384685 w 9298618"/>
              <a:gd name="connsiteY1613" fmla="*/ 3809653 h 6856161"/>
              <a:gd name="connsiteX1614" fmla="*/ 5384685 w 9298618"/>
              <a:gd name="connsiteY1614" fmla="*/ 4002353 h 6856161"/>
              <a:gd name="connsiteX1615" fmla="*/ 5702145 w 9298618"/>
              <a:gd name="connsiteY1615" fmla="*/ 3999916 h 6856161"/>
              <a:gd name="connsiteX1616" fmla="*/ 5889927 w 9298618"/>
              <a:gd name="connsiteY1616" fmla="*/ 3999916 h 6856161"/>
              <a:gd name="connsiteX1617" fmla="*/ 5889927 w 9298618"/>
              <a:gd name="connsiteY1617" fmla="*/ 3812133 h 6856161"/>
              <a:gd name="connsiteX1618" fmla="*/ 5702145 w 9298618"/>
              <a:gd name="connsiteY1618" fmla="*/ 3812133 h 6856161"/>
              <a:gd name="connsiteX1619" fmla="*/ 5702145 w 9298618"/>
              <a:gd name="connsiteY1619" fmla="*/ 3999916 h 6856161"/>
              <a:gd name="connsiteX1620" fmla="*/ 6021572 w 9298618"/>
              <a:gd name="connsiteY1620" fmla="*/ 3995426 h 6856161"/>
              <a:gd name="connsiteX1621" fmla="*/ 6200461 w 9298618"/>
              <a:gd name="connsiteY1621" fmla="*/ 3995426 h 6856161"/>
              <a:gd name="connsiteX1622" fmla="*/ 6200461 w 9298618"/>
              <a:gd name="connsiteY1622" fmla="*/ 3816537 h 6856161"/>
              <a:gd name="connsiteX1623" fmla="*/ 6021572 w 9298618"/>
              <a:gd name="connsiteY1623" fmla="*/ 3816537 h 6856161"/>
              <a:gd name="connsiteX1624" fmla="*/ 6021572 w 9298618"/>
              <a:gd name="connsiteY1624" fmla="*/ 3995426 h 6856161"/>
              <a:gd name="connsiteX1625" fmla="*/ 6339075 w 9298618"/>
              <a:gd name="connsiteY1625" fmla="*/ 3992989 h 6856161"/>
              <a:gd name="connsiteX1626" fmla="*/ 6513005 w 9298618"/>
              <a:gd name="connsiteY1626" fmla="*/ 3992989 h 6856161"/>
              <a:gd name="connsiteX1627" fmla="*/ 6513005 w 9298618"/>
              <a:gd name="connsiteY1627" fmla="*/ 3819059 h 6856161"/>
              <a:gd name="connsiteX1628" fmla="*/ 6339075 w 9298618"/>
              <a:gd name="connsiteY1628" fmla="*/ 3819059 h 6856161"/>
              <a:gd name="connsiteX1629" fmla="*/ 6339075 w 9298618"/>
              <a:gd name="connsiteY1629" fmla="*/ 3992989 h 6856161"/>
              <a:gd name="connsiteX1630" fmla="*/ 6658032 w 9298618"/>
              <a:gd name="connsiteY1630" fmla="*/ 3989013 h 6856161"/>
              <a:gd name="connsiteX1631" fmla="*/ 6824052 w 9298618"/>
              <a:gd name="connsiteY1631" fmla="*/ 3989013 h 6856161"/>
              <a:gd name="connsiteX1632" fmla="*/ 6824052 w 9298618"/>
              <a:gd name="connsiteY1632" fmla="*/ 3822993 h 6856161"/>
              <a:gd name="connsiteX1633" fmla="*/ 6658032 w 9298618"/>
              <a:gd name="connsiteY1633" fmla="*/ 3822993 h 6856161"/>
              <a:gd name="connsiteX1634" fmla="*/ 6658032 w 9298618"/>
              <a:gd name="connsiteY1634" fmla="*/ 3989013 h 6856161"/>
              <a:gd name="connsiteX1635" fmla="*/ 6975963 w 9298618"/>
              <a:gd name="connsiteY1635" fmla="*/ 3986063 h 6856161"/>
              <a:gd name="connsiteX1636" fmla="*/ 7136040 w 9298618"/>
              <a:gd name="connsiteY1636" fmla="*/ 3986063 h 6856161"/>
              <a:gd name="connsiteX1637" fmla="*/ 7136040 w 9298618"/>
              <a:gd name="connsiteY1637" fmla="*/ 3825986 h 6856161"/>
              <a:gd name="connsiteX1638" fmla="*/ 6975963 w 9298618"/>
              <a:gd name="connsiteY1638" fmla="*/ 3825986 h 6856161"/>
              <a:gd name="connsiteX1639" fmla="*/ 6975963 w 9298618"/>
              <a:gd name="connsiteY1639" fmla="*/ 3986063 h 6856161"/>
              <a:gd name="connsiteX1640" fmla="*/ 7296416 w 9298618"/>
              <a:gd name="connsiteY1640" fmla="*/ 3980633 h 6856161"/>
              <a:gd name="connsiteX1641" fmla="*/ 7445633 w 9298618"/>
              <a:gd name="connsiteY1641" fmla="*/ 3980633 h 6856161"/>
              <a:gd name="connsiteX1642" fmla="*/ 7445633 w 9298618"/>
              <a:gd name="connsiteY1642" fmla="*/ 3831416 h 6856161"/>
              <a:gd name="connsiteX1643" fmla="*/ 7296416 w 9298618"/>
              <a:gd name="connsiteY1643" fmla="*/ 3831416 h 6856161"/>
              <a:gd name="connsiteX1644" fmla="*/ 7296416 w 9298618"/>
              <a:gd name="connsiteY1644" fmla="*/ 3980633 h 6856161"/>
              <a:gd name="connsiteX1645" fmla="*/ 7936296 w 9298618"/>
              <a:gd name="connsiteY1645" fmla="*/ 3970757 h 6856161"/>
              <a:gd name="connsiteX1646" fmla="*/ 8065760 w 9298618"/>
              <a:gd name="connsiteY1646" fmla="*/ 3970757 h 6856161"/>
              <a:gd name="connsiteX1647" fmla="*/ 8065760 w 9298618"/>
              <a:gd name="connsiteY1647" fmla="*/ 3841292 h 6856161"/>
              <a:gd name="connsiteX1648" fmla="*/ 7936296 w 9298618"/>
              <a:gd name="connsiteY1648" fmla="*/ 3841292 h 6856161"/>
              <a:gd name="connsiteX1649" fmla="*/ 7936296 w 9298618"/>
              <a:gd name="connsiteY1649" fmla="*/ 3970757 h 6856161"/>
              <a:gd name="connsiteX1650" fmla="*/ 8580153 w 9298618"/>
              <a:gd name="connsiteY1650" fmla="*/ 3956904 h 6856161"/>
              <a:gd name="connsiteX1651" fmla="*/ 8681954 w 9298618"/>
              <a:gd name="connsiteY1651" fmla="*/ 3956904 h 6856161"/>
              <a:gd name="connsiteX1652" fmla="*/ 8681954 w 9298618"/>
              <a:gd name="connsiteY1652" fmla="*/ 3855102 h 6856161"/>
              <a:gd name="connsiteX1653" fmla="*/ 8580153 w 9298618"/>
              <a:gd name="connsiteY1653" fmla="*/ 3855102 h 6856161"/>
              <a:gd name="connsiteX1654" fmla="*/ 8580153 w 9298618"/>
              <a:gd name="connsiteY1654" fmla="*/ 3956904 h 6856161"/>
              <a:gd name="connsiteX1655" fmla="*/ 9227430 w 9298618"/>
              <a:gd name="connsiteY1655" fmla="*/ 3939630 h 6856161"/>
              <a:gd name="connsiteX1656" fmla="*/ 9294641 w 9298618"/>
              <a:gd name="connsiteY1656" fmla="*/ 3939630 h 6856161"/>
              <a:gd name="connsiteX1657" fmla="*/ 9294641 w 9298618"/>
              <a:gd name="connsiteY1657" fmla="*/ 3872419 h 6856161"/>
              <a:gd name="connsiteX1658" fmla="*/ 9227430 w 9298618"/>
              <a:gd name="connsiteY1658" fmla="*/ 3872419 h 6856161"/>
              <a:gd name="connsiteX1659" fmla="*/ 9227430 w 9298618"/>
              <a:gd name="connsiteY1659" fmla="*/ 3939630 h 6856161"/>
              <a:gd name="connsiteX1660" fmla="*/ 0 w 9298618"/>
              <a:gd name="connsiteY1660" fmla="*/ 4347006 h 6856161"/>
              <a:gd name="connsiteX1661" fmla="*/ 252002 w 9298618"/>
              <a:gd name="connsiteY1661" fmla="*/ 4347006 h 6856161"/>
              <a:gd name="connsiteX1662" fmla="*/ 252002 w 9298618"/>
              <a:gd name="connsiteY1662" fmla="*/ 4095004 h 6856161"/>
              <a:gd name="connsiteX1663" fmla="*/ 0 w 9298618"/>
              <a:gd name="connsiteY1663" fmla="*/ 4095004 h 6856161"/>
              <a:gd name="connsiteX1664" fmla="*/ 0 w 9298618"/>
              <a:gd name="connsiteY1664" fmla="*/ 4347006 h 6856161"/>
              <a:gd name="connsiteX1665" fmla="*/ 315023 w 9298618"/>
              <a:gd name="connsiteY1665" fmla="*/ 4347006 h 6856161"/>
              <a:gd name="connsiteX1666" fmla="*/ 567025 w 9298618"/>
              <a:gd name="connsiteY1666" fmla="*/ 4347006 h 6856161"/>
              <a:gd name="connsiteX1667" fmla="*/ 567025 w 9298618"/>
              <a:gd name="connsiteY1667" fmla="*/ 4095004 h 6856161"/>
              <a:gd name="connsiteX1668" fmla="*/ 315023 w 9298618"/>
              <a:gd name="connsiteY1668" fmla="*/ 4095004 h 6856161"/>
              <a:gd name="connsiteX1669" fmla="*/ 315023 w 9298618"/>
              <a:gd name="connsiteY1669" fmla="*/ 4347006 h 6856161"/>
              <a:gd name="connsiteX1670" fmla="*/ 630004 w 9298618"/>
              <a:gd name="connsiteY1670" fmla="*/ 4347006 h 6856161"/>
              <a:gd name="connsiteX1671" fmla="*/ 882005 w 9298618"/>
              <a:gd name="connsiteY1671" fmla="*/ 4347006 h 6856161"/>
              <a:gd name="connsiteX1672" fmla="*/ 882005 w 9298618"/>
              <a:gd name="connsiteY1672" fmla="*/ 4095004 h 6856161"/>
              <a:gd name="connsiteX1673" fmla="*/ 630004 w 9298618"/>
              <a:gd name="connsiteY1673" fmla="*/ 4095004 h 6856161"/>
              <a:gd name="connsiteX1674" fmla="*/ 630004 w 9298618"/>
              <a:gd name="connsiteY1674" fmla="*/ 4347006 h 6856161"/>
              <a:gd name="connsiteX1675" fmla="*/ 944985 w 9298618"/>
              <a:gd name="connsiteY1675" fmla="*/ 4347006 h 6856161"/>
              <a:gd name="connsiteX1676" fmla="*/ 1196986 w 9298618"/>
              <a:gd name="connsiteY1676" fmla="*/ 4347006 h 6856161"/>
              <a:gd name="connsiteX1677" fmla="*/ 1196986 w 9298618"/>
              <a:gd name="connsiteY1677" fmla="*/ 4095004 h 6856161"/>
              <a:gd name="connsiteX1678" fmla="*/ 944985 w 9298618"/>
              <a:gd name="connsiteY1678" fmla="*/ 4095004 h 6856161"/>
              <a:gd name="connsiteX1679" fmla="*/ 944985 w 9298618"/>
              <a:gd name="connsiteY1679" fmla="*/ 4347006 h 6856161"/>
              <a:gd name="connsiteX1680" fmla="*/ 1260008 w 9298618"/>
              <a:gd name="connsiteY1680" fmla="*/ 4347006 h 6856161"/>
              <a:gd name="connsiteX1681" fmla="*/ 1512009 w 9298618"/>
              <a:gd name="connsiteY1681" fmla="*/ 4347006 h 6856161"/>
              <a:gd name="connsiteX1682" fmla="*/ 1512009 w 9298618"/>
              <a:gd name="connsiteY1682" fmla="*/ 4095004 h 6856161"/>
              <a:gd name="connsiteX1683" fmla="*/ 1260008 w 9298618"/>
              <a:gd name="connsiteY1683" fmla="*/ 4095004 h 6856161"/>
              <a:gd name="connsiteX1684" fmla="*/ 1260008 w 9298618"/>
              <a:gd name="connsiteY1684" fmla="*/ 4347006 h 6856161"/>
              <a:gd name="connsiteX1685" fmla="*/ 1574988 w 9298618"/>
              <a:gd name="connsiteY1685" fmla="*/ 4347006 h 6856161"/>
              <a:gd name="connsiteX1686" fmla="*/ 1826990 w 9298618"/>
              <a:gd name="connsiteY1686" fmla="*/ 4347006 h 6856161"/>
              <a:gd name="connsiteX1687" fmla="*/ 1826990 w 9298618"/>
              <a:gd name="connsiteY1687" fmla="*/ 4095004 h 6856161"/>
              <a:gd name="connsiteX1688" fmla="*/ 1574988 w 9298618"/>
              <a:gd name="connsiteY1688" fmla="*/ 4095004 h 6856161"/>
              <a:gd name="connsiteX1689" fmla="*/ 1574988 w 9298618"/>
              <a:gd name="connsiteY1689" fmla="*/ 4347006 h 6856161"/>
              <a:gd name="connsiteX1690" fmla="*/ 1890012 w 9298618"/>
              <a:gd name="connsiteY1690" fmla="*/ 4347006 h 6856161"/>
              <a:gd name="connsiteX1691" fmla="*/ 2142013 w 9298618"/>
              <a:gd name="connsiteY1691" fmla="*/ 4347006 h 6856161"/>
              <a:gd name="connsiteX1692" fmla="*/ 2142013 w 9298618"/>
              <a:gd name="connsiteY1692" fmla="*/ 4095004 h 6856161"/>
              <a:gd name="connsiteX1693" fmla="*/ 1890012 w 9298618"/>
              <a:gd name="connsiteY1693" fmla="*/ 4095004 h 6856161"/>
              <a:gd name="connsiteX1694" fmla="*/ 1890012 w 9298618"/>
              <a:gd name="connsiteY1694" fmla="*/ 4347006 h 6856161"/>
              <a:gd name="connsiteX1695" fmla="*/ 2204992 w 9298618"/>
              <a:gd name="connsiteY1695" fmla="*/ 4347006 h 6856161"/>
              <a:gd name="connsiteX1696" fmla="*/ 2456994 w 9298618"/>
              <a:gd name="connsiteY1696" fmla="*/ 4347006 h 6856161"/>
              <a:gd name="connsiteX1697" fmla="*/ 2456994 w 9298618"/>
              <a:gd name="connsiteY1697" fmla="*/ 4095004 h 6856161"/>
              <a:gd name="connsiteX1698" fmla="*/ 2204992 w 9298618"/>
              <a:gd name="connsiteY1698" fmla="*/ 4095004 h 6856161"/>
              <a:gd name="connsiteX1699" fmla="*/ 2204992 w 9298618"/>
              <a:gd name="connsiteY1699" fmla="*/ 4347006 h 6856161"/>
              <a:gd name="connsiteX1700" fmla="*/ 2520016 w 9298618"/>
              <a:gd name="connsiteY1700" fmla="*/ 4347006 h 6856161"/>
              <a:gd name="connsiteX1701" fmla="*/ 2772017 w 9298618"/>
              <a:gd name="connsiteY1701" fmla="*/ 4347006 h 6856161"/>
              <a:gd name="connsiteX1702" fmla="*/ 2772017 w 9298618"/>
              <a:gd name="connsiteY1702" fmla="*/ 4095004 h 6856161"/>
              <a:gd name="connsiteX1703" fmla="*/ 2520016 w 9298618"/>
              <a:gd name="connsiteY1703" fmla="*/ 4095004 h 6856161"/>
              <a:gd name="connsiteX1704" fmla="*/ 2520016 w 9298618"/>
              <a:gd name="connsiteY1704" fmla="*/ 4347006 h 6856161"/>
              <a:gd name="connsiteX1705" fmla="*/ 2834996 w 9298618"/>
              <a:gd name="connsiteY1705" fmla="*/ 4347006 h 6856161"/>
              <a:gd name="connsiteX1706" fmla="*/ 3086998 w 9298618"/>
              <a:gd name="connsiteY1706" fmla="*/ 4347006 h 6856161"/>
              <a:gd name="connsiteX1707" fmla="*/ 3086998 w 9298618"/>
              <a:gd name="connsiteY1707" fmla="*/ 4095004 h 6856161"/>
              <a:gd name="connsiteX1708" fmla="*/ 2834996 w 9298618"/>
              <a:gd name="connsiteY1708" fmla="*/ 4095004 h 6856161"/>
              <a:gd name="connsiteX1709" fmla="*/ 2834996 w 9298618"/>
              <a:gd name="connsiteY1709" fmla="*/ 4347006 h 6856161"/>
              <a:gd name="connsiteX1710" fmla="*/ 3150020 w 9298618"/>
              <a:gd name="connsiteY1710" fmla="*/ 4347006 h 6856161"/>
              <a:gd name="connsiteX1711" fmla="*/ 3402021 w 9298618"/>
              <a:gd name="connsiteY1711" fmla="*/ 4347006 h 6856161"/>
              <a:gd name="connsiteX1712" fmla="*/ 3402021 w 9298618"/>
              <a:gd name="connsiteY1712" fmla="*/ 4095004 h 6856161"/>
              <a:gd name="connsiteX1713" fmla="*/ 3150020 w 9298618"/>
              <a:gd name="connsiteY1713" fmla="*/ 4095004 h 6856161"/>
              <a:gd name="connsiteX1714" fmla="*/ 3150020 w 9298618"/>
              <a:gd name="connsiteY1714" fmla="*/ 4347006 h 6856161"/>
              <a:gd name="connsiteX1715" fmla="*/ 3465000 w 9298618"/>
              <a:gd name="connsiteY1715" fmla="*/ 4347006 h 6856161"/>
              <a:gd name="connsiteX1716" fmla="*/ 3717002 w 9298618"/>
              <a:gd name="connsiteY1716" fmla="*/ 4347006 h 6856161"/>
              <a:gd name="connsiteX1717" fmla="*/ 3717002 w 9298618"/>
              <a:gd name="connsiteY1717" fmla="*/ 4095004 h 6856161"/>
              <a:gd name="connsiteX1718" fmla="*/ 3465000 w 9298618"/>
              <a:gd name="connsiteY1718" fmla="*/ 4095004 h 6856161"/>
              <a:gd name="connsiteX1719" fmla="*/ 3465000 w 9298618"/>
              <a:gd name="connsiteY1719" fmla="*/ 4347006 h 6856161"/>
              <a:gd name="connsiteX1720" fmla="*/ 3785453 w 9298618"/>
              <a:gd name="connsiteY1720" fmla="*/ 4341576 h 6856161"/>
              <a:gd name="connsiteX1721" fmla="*/ 4026595 w 9298618"/>
              <a:gd name="connsiteY1721" fmla="*/ 4341576 h 6856161"/>
              <a:gd name="connsiteX1722" fmla="*/ 4026595 w 9298618"/>
              <a:gd name="connsiteY1722" fmla="*/ 4100434 h 6856161"/>
              <a:gd name="connsiteX1723" fmla="*/ 3785453 w 9298618"/>
              <a:gd name="connsiteY1723" fmla="*/ 4100434 h 6856161"/>
              <a:gd name="connsiteX1724" fmla="*/ 3785453 w 9298618"/>
              <a:gd name="connsiteY1724" fmla="*/ 4341576 h 6856161"/>
              <a:gd name="connsiteX1725" fmla="*/ 4104410 w 9298618"/>
              <a:gd name="connsiteY1725" fmla="*/ 4337643 h 6856161"/>
              <a:gd name="connsiteX1726" fmla="*/ 4337642 w 9298618"/>
              <a:gd name="connsiteY1726" fmla="*/ 4337643 h 6856161"/>
              <a:gd name="connsiteX1727" fmla="*/ 4337642 w 9298618"/>
              <a:gd name="connsiteY1727" fmla="*/ 4104410 h 6856161"/>
              <a:gd name="connsiteX1728" fmla="*/ 4104410 w 9298618"/>
              <a:gd name="connsiteY1728" fmla="*/ 4104410 h 6856161"/>
              <a:gd name="connsiteX1729" fmla="*/ 4104410 w 9298618"/>
              <a:gd name="connsiteY1729" fmla="*/ 4337643 h 6856161"/>
              <a:gd name="connsiteX1730" fmla="*/ 4426317 w 9298618"/>
              <a:gd name="connsiteY1730" fmla="*/ 4330716 h 6856161"/>
              <a:gd name="connsiteX1731" fmla="*/ 4645696 w 9298618"/>
              <a:gd name="connsiteY1731" fmla="*/ 4330716 h 6856161"/>
              <a:gd name="connsiteX1732" fmla="*/ 4645696 w 9298618"/>
              <a:gd name="connsiteY1732" fmla="*/ 4111337 h 6856161"/>
              <a:gd name="connsiteX1733" fmla="*/ 4426317 w 9298618"/>
              <a:gd name="connsiteY1733" fmla="*/ 4111337 h 6856161"/>
              <a:gd name="connsiteX1734" fmla="*/ 4426317 w 9298618"/>
              <a:gd name="connsiteY1734" fmla="*/ 4330716 h 6856161"/>
              <a:gd name="connsiteX1735" fmla="*/ 4744291 w 9298618"/>
              <a:gd name="connsiteY1735" fmla="*/ 4327723 h 6856161"/>
              <a:gd name="connsiteX1736" fmla="*/ 4957770 w 9298618"/>
              <a:gd name="connsiteY1736" fmla="*/ 4327723 h 6856161"/>
              <a:gd name="connsiteX1737" fmla="*/ 4957770 w 9298618"/>
              <a:gd name="connsiteY1737" fmla="*/ 4114244 h 6856161"/>
              <a:gd name="connsiteX1738" fmla="*/ 4744291 w 9298618"/>
              <a:gd name="connsiteY1738" fmla="*/ 4114244 h 6856161"/>
              <a:gd name="connsiteX1739" fmla="*/ 4744291 w 9298618"/>
              <a:gd name="connsiteY1739" fmla="*/ 4327723 h 6856161"/>
              <a:gd name="connsiteX1740" fmla="*/ 5065728 w 9298618"/>
              <a:gd name="connsiteY1740" fmla="*/ 4321310 h 6856161"/>
              <a:gd name="connsiteX1741" fmla="*/ 5266337 w 9298618"/>
              <a:gd name="connsiteY1741" fmla="*/ 4321310 h 6856161"/>
              <a:gd name="connsiteX1742" fmla="*/ 5266337 w 9298618"/>
              <a:gd name="connsiteY1742" fmla="*/ 4120701 h 6856161"/>
              <a:gd name="connsiteX1743" fmla="*/ 5065728 w 9298618"/>
              <a:gd name="connsiteY1743" fmla="*/ 4120701 h 6856161"/>
              <a:gd name="connsiteX1744" fmla="*/ 5065728 w 9298618"/>
              <a:gd name="connsiteY1744" fmla="*/ 4321310 h 6856161"/>
              <a:gd name="connsiteX1745" fmla="*/ 5387121 w 9298618"/>
              <a:gd name="connsiteY1745" fmla="*/ 4314897 h 6856161"/>
              <a:gd name="connsiteX1746" fmla="*/ 5574904 w 9298618"/>
              <a:gd name="connsiteY1746" fmla="*/ 4314897 h 6856161"/>
              <a:gd name="connsiteX1747" fmla="*/ 5574904 w 9298618"/>
              <a:gd name="connsiteY1747" fmla="*/ 4127114 h 6856161"/>
              <a:gd name="connsiteX1748" fmla="*/ 5387121 w 9298618"/>
              <a:gd name="connsiteY1748" fmla="*/ 4127114 h 6856161"/>
              <a:gd name="connsiteX1749" fmla="*/ 5387121 w 9298618"/>
              <a:gd name="connsiteY1749" fmla="*/ 4314897 h 6856161"/>
              <a:gd name="connsiteX1750" fmla="*/ 6024052 w 9298618"/>
              <a:gd name="connsiteY1750" fmla="*/ 4307970 h 6856161"/>
              <a:gd name="connsiteX1751" fmla="*/ 6197982 w 9298618"/>
              <a:gd name="connsiteY1751" fmla="*/ 4307970 h 6856161"/>
              <a:gd name="connsiteX1752" fmla="*/ 6197982 w 9298618"/>
              <a:gd name="connsiteY1752" fmla="*/ 4134040 h 6856161"/>
              <a:gd name="connsiteX1753" fmla="*/ 6024052 w 9298618"/>
              <a:gd name="connsiteY1753" fmla="*/ 4134040 h 6856161"/>
              <a:gd name="connsiteX1754" fmla="*/ 6024052 w 9298618"/>
              <a:gd name="connsiteY1754" fmla="*/ 4307970 h 6856161"/>
              <a:gd name="connsiteX1755" fmla="*/ 6660982 w 9298618"/>
              <a:gd name="connsiteY1755" fmla="*/ 4301044 h 6856161"/>
              <a:gd name="connsiteX1756" fmla="*/ 6821059 w 9298618"/>
              <a:gd name="connsiteY1756" fmla="*/ 4301044 h 6856161"/>
              <a:gd name="connsiteX1757" fmla="*/ 6821059 w 9298618"/>
              <a:gd name="connsiteY1757" fmla="*/ 4140967 h 6856161"/>
              <a:gd name="connsiteX1758" fmla="*/ 6660982 w 9298618"/>
              <a:gd name="connsiteY1758" fmla="*/ 4140967 h 6856161"/>
              <a:gd name="connsiteX1759" fmla="*/ 6660982 w 9298618"/>
              <a:gd name="connsiteY1759" fmla="*/ 4301044 h 6856161"/>
              <a:gd name="connsiteX1760" fmla="*/ 7299366 w 9298618"/>
              <a:gd name="connsiteY1760" fmla="*/ 4292664 h 6856161"/>
              <a:gd name="connsiteX1761" fmla="*/ 7442640 w 9298618"/>
              <a:gd name="connsiteY1761" fmla="*/ 4292664 h 6856161"/>
              <a:gd name="connsiteX1762" fmla="*/ 7442640 w 9298618"/>
              <a:gd name="connsiteY1762" fmla="*/ 4149347 h 6856161"/>
              <a:gd name="connsiteX1763" fmla="*/ 7299366 w 9298618"/>
              <a:gd name="connsiteY1763" fmla="*/ 4149347 h 6856161"/>
              <a:gd name="connsiteX1764" fmla="*/ 7299366 w 9298618"/>
              <a:gd name="connsiteY1764" fmla="*/ 4292664 h 6856161"/>
              <a:gd name="connsiteX1765" fmla="*/ 7938263 w 9298618"/>
              <a:gd name="connsiteY1765" fmla="*/ 4283770 h 6856161"/>
              <a:gd name="connsiteX1766" fmla="*/ 8063751 w 9298618"/>
              <a:gd name="connsiteY1766" fmla="*/ 4283770 h 6856161"/>
              <a:gd name="connsiteX1767" fmla="*/ 8063751 w 9298618"/>
              <a:gd name="connsiteY1767" fmla="*/ 4158283 h 6856161"/>
              <a:gd name="connsiteX1768" fmla="*/ 7938263 w 9298618"/>
              <a:gd name="connsiteY1768" fmla="*/ 4158283 h 6856161"/>
              <a:gd name="connsiteX1769" fmla="*/ 7938263 w 9298618"/>
              <a:gd name="connsiteY1769" fmla="*/ 4283770 h 6856161"/>
              <a:gd name="connsiteX1770" fmla="*/ 0 w 9298618"/>
              <a:gd name="connsiteY1770" fmla="*/ 4662029 h 6856161"/>
              <a:gd name="connsiteX1771" fmla="*/ 252002 w 9298618"/>
              <a:gd name="connsiteY1771" fmla="*/ 4662029 h 6856161"/>
              <a:gd name="connsiteX1772" fmla="*/ 252002 w 9298618"/>
              <a:gd name="connsiteY1772" fmla="*/ 4410028 h 6856161"/>
              <a:gd name="connsiteX1773" fmla="*/ 0 w 9298618"/>
              <a:gd name="connsiteY1773" fmla="*/ 4410028 h 6856161"/>
              <a:gd name="connsiteX1774" fmla="*/ 0 w 9298618"/>
              <a:gd name="connsiteY1774" fmla="*/ 4662029 h 6856161"/>
              <a:gd name="connsiteX1775" fmla="*/ 315023 w 9298618"/>
              <a:gd name="connsiteY1775" fmla="*/ 4662029 h 6856161"/>
              <a:gd name="connsiteX1776" fmla="*/ 567025 w 9298618"/>
              <a:gd name="connsiteY1776" fmla="*/ 4662029 h 6856161"/>
              <a:gd name="connsiteX1777" fmla="*/ 567025 w 9298618"/>
              <a:gd name="connsiteY1777" fmla="*/ 4410028 h 6856161"/>
              <a:gd name="connsiteX1778" fmla="*/ 315023 w 9298618"/>
              <a:gd name="connsiteY1778" fmla="*/ 4410028 h 6856161"/>
              <a:gd name="connsiteX1779" fmla="*/ 315023 w 9298618"/>
              <a:gd name="connsiteY1779" fmla="*/ 4662029 h 6856161"/>
              <a:gd name="connsiteX1780" fmla="*/ 630004 w 9298618"/>
              <a:gd name="connsiteY1780" fmla="*/ 4662029 h 6856161"/>
              <a:gd name="connsiteX1781" fmla="*/ 882005 w 9298618"/>
              <a:gd name="connsiteY1781" fmla="*/ 4662029 h 6856161"/>
              <a:gd name="connsiteX1782" fmla="*/ 882005 w 9298618"/>
              <a:gd name="connsiteY1782" fmla="*/ 4410028 h 6856161"/>
              <a:gd name="connsiteX1783" fmla="*/ 630004 w 9298618"/>
              <a:gd name="connsiteY1783" fmla="*/ 4410028 h 6856161"/>
              <a:gd name="connsiteX1784" fmla="*/ 630004 w 9298618"/>
              <a:gd name="connsiteY1784" fmla="*/ 4662029 h 6856161"/>
              <a:gd name="connsiteX1785" fmla="*/ 944985 w 9298618"/>
              <a:gd name="connsiteY1785" fmla="*/ 4662029 h 6856161"/>
              <a:gd name="connsiteX1786" fmla="*/ 1196986 w 9298618"/>
              <a:gd name="connsiteY1786" fmla="*/ 4662029 h 6856161"/>
              <a:gd name="connsiteX1787" fmla="*/ 1196986 w 9298618"/>
              <a:gd name="connsiteY1787" fmla="*/ 4410028 h 6856161"/>
              <a:gd name="connsiteX1788" fmla="*/ 944985 w 9298618"/>
              <a:gd name="connsiteY1788" fmla="*/ 4410028 h 6856161"/>
              <a:gd name="connsiteX1789" fmla="*/ 944985 w 9298618"/>
              <a:gd name="connsiteY1789" fmla="*/ 4662029 h 6856161"/>
              <a:gd name="connsiteX1790" fmla="*/ 1260008 w 9298618"/>
              <a:gd name="connsiteY1790" fmla="*/ 4662029 h 6856161"/>
              <a:gd name="connsiteX1791" fmla="*/ 1512009 w 9298618"/>
              <a:gd name="connsiteY1791" fmla="*/ 4662029 h 6856161"/>
              <a:gd name="connsiteX1792" fmla="*/ 1512009 w 9298618"/>
              <a:gd name="connsiteY1792" fmla="*/ 4410028 h 6856161"/>
              <a:gd name="connsiteX1793" fmla="*/ 1260008 w 9298618"/>
              <a:gd name="connsiteY1793" fmla="*/ 4410028 h 6856161"/>
              <a:gd name="connsiteX1794" fmla="*/ 1260008 w 9298618"/>
              <a:gd name="connsiteY1794" fmla="*/ 4662029 h 6856161"/>
              <a:gd name="connsiteX1795" fmla="*/ 1574988 w 9298618"/>
              <a:gd name="connsiteY1795" fmla="*/ 4662029 h 6856161"/>
              <a:gd name="connsiteX1796" fmla="*/ 1826990 w 9298618"/>
              <a:gd name="connsiteY1796" fmla="*/ 4662029 h 6856161"/>
              <a:gd name="connsiteX1797" fmla="*/ 1826990 w 9298618"/>
              <a:gd name="connsiteY1797" fmla="*/ 4410028 h 6856161"/>
              <a:gd name="connsiteX1798" fmla="*/ 1574988 w 9298618"/>
              <a:gd name="connsiteY1798" fmla="*/ 4410028 h 6856161"/>
              <a:gd name="connsiteX1799" fmla="*/ 1574988 w 9298618"/>
              <a:gd name="connsiteY1799" fmla="*/ 4662029 h 6856161"/>
              <a:gd name="connsiteX1800" fmla="*/ 1890012 w 9298618"/>
              <a:gd name="connsiteY1800" fmla="*/ 4662029 h 6856161"/>
              <a:gd name="connsiteX1801" fmla="*/ 2142013 w 9298618"/>
              <a:gd name="connsiteY1801" fmla="*/ 4662029 h 6856161"/>
              <a:gd name="connsiteX1802" fmla="*/ 2142013 w 9298618"/>
              <a:gd name="connsiteY1802" fmla="*/ 4410028 h 6856161"/>
              <a:gd name="connsiteX1803" fmla="*/ 1890012 w 9298618"/>
              <a:gd name="connsiteY1803" fmla="*/ 4410028 h 6856161"/>
              <a:gd name="connsiteX1804" fmla="*/ 1890012 w 9298618"/>
              <a:gd name="connsiteY1804" fmla="*/ 4662029 h 6856161"/>
              <a:gd name="connsiteX1805" fmla="*/ 2204992 w 9298618"/>
              <a:gd name="connsiteY1805" fmla="*/ 4662029 h 6856161"/>
              <a:gd name="connsiteX1806" fmla="*/ 2456994 w 9298618"/>
              <a:gd name="connsiteY1806" fmla="*/ 4662029 h 6856161"/>
              <a:gd name="connsiteX1807" fmla="*/ 2456994 w 9298618"/>
              <a:gd name="connsiteY1807" fmla="*/ 4410028 h 6856161"/>
              <a:gd name="connsiteX1808" fmla="*/ 2204992 w 9298618"/>
              <a:gd name="connsiteY1808" fmla="*/ 4410028 h 6856161"/>
              <a:gd name="connsiteX1809" fmla="*/ 2204992 w 9298618"/>
              <a:gd name="connsiteY1809" fmla="*/ 4662029 h 6856161"/>
              <a:gd name="connsiteX1810" fmla="*/ 2520016 w 9298618"/>
              <a:gd name="connsiteY1810" fmla="*/ 4662029 h 6856161"/>
              <a:gd name="connsiteX1811" fmla="*/ 2772017 w 9298618"/>
              <a:gd name="connsiteY1811" fmla="*/ 4662029 h 6856161"/>
              <a:gd name="connsiteX1812" fmla="*/ 2772017 w 9298618"/>
              <a:gd name="connsiteY1812" fmla="*/ 4410028 h 6856161"/>
              <a:gd name="connsiteX1813" fmla="*/ 2520016 w 9298618"/>
              <a:gd name="connsiteY1813" fmla="*/ 4410028 h 6856161"/>
              <a:gd name="connsiteX1814" fmla="*/ 2520016 w 9298618"/>
              <a:gd name="connsiteY1814" fmla="*/ 4662029 h 6856161"/>
              <a:gd name="connsiteX1815" fmla="*/ 2834996 w 9298618"/>
              <a:gd name="connsiteY1815" fmla="*/ 4662029 h 6856161"/>
              <a:gd name="connsiteX1816" fmla="*/ 3086998 w 9298618"/>
              <a:gd name="connsiteY1816" fmla="*/ 4662029 h 6856161"/>
              <a:gd name="connsiteX1817" fmla="*/ 3086998 w 9298618"/>
              <a:gd name="connsiteY1817" fmla="*/ 4410028 h 6856161"/>
              <a:gd name="connsiteX1818" fmla="*/ 2834996 w 9298618"/>
              <a:gd name="connsiteY1818" fmla="*/ 4410028 h 6856161"/>
              <a:gd name="connsiteX1819" fmla="*/ 2834996 w 9298618"/>
              <a:gd name="connsiteY1819" fmla="*/ 4662029 h 6856161"/>
              <a:gd name="connsiteX1820" fmla="*/ 3150490 w 9298618"/>
              <a:gd name="connsiteY1820" fmla="*/ 4661516 h 6856161"/>
              <a:gd name="connsiteX1821" fmla="*/ 3401508 w 9298618"/>
              <a:gd name="connsiteY1821" fmla="*/ 4661516 h 6856161"/>
              <a:gd name="connsiteX1822" fmla="*/ 3401508 w 9298618"/>
              <a:gd name="connsiteY1822" fmla="*/ 4410498 h 6856161"/>
              <a:gd name="connsiteX1823" fmla="*/ 3150490 w 9298618"/>
              <a:gd name="connsiteY1823" fmla="*/ 4410498 h 6856161"/>
              <a:gd name="connsiteX1824" fmla="*/ 3150490 w 9298618"/>
              <a:gd name="connsiteY1824" fmla="*/ 4661516 h 6856161"/>
              <a:gd name="connsiteX1825" fmla="*/ 3467993 w 9298618"/>
              <a:gd name="connsiteY1825" fmla="*/ 4659036 h 6856161"/>
              <a:gd name="connsiteX1826" fmla="*/ 3714052 w 9298618"/>
              <a:gd name="connsiteY1826" fmla="*/ 4659036 h 6856161"/>
              <a:gd name="connsiteX1827" fmla="*/ 3714052 w 9298618"/>
              <a:gd name="connsiteY1827" fmla="*/ 4412978 h 6856161"/>
              <a:gd name="connsiteX1828" fmla="*/ 3467993 w 9298618"/>
              <a:gd name="connsiteY1828" fmla="*/ 4412978 h 6856161"/>
              <a:gd name="connsiteX1829" fmla="*/ 3467993 w 9298618"/>
              <a:gd name="connsiteY1829" fmla="*/ 4659036 h 6856161"/>
              <a:gd name="connsiteX1830" fmla="*/ 3789900 w 9298618"/>
              <a:gd name="connsiteY1830" fmla="*/ 4652153 h 6856161"/>
              <a:gd name="connsiteX1831" fmla="*/ 4022148 w 9298618"/>
              <a:gd name="connsiteY1831" fmla="*/ 4652153 h 6856161"/>
              <a:gd name="connsiteX1832" fmla="*/ 4022148 w 9298618"/>
              <a:gd name="connsiteY1832" fmla="*/ 4419904 h 6856161"/>
              <a:gd name="connsiteX1833" fmla="*/ 3789900 w 9298618"/>
              <a:gd name="connsiteY1833" fmla="*/ 4419904 h 6856161"/>
              <a:gd name="connsiteX1834" fmla="*/ 3789900 w 9298618"/>
              <a:gd name="connsiteY1834" fmla="*/ 4652153 h 6856161"/>
              <a:gd name="connsiteX1835" fmla="*/ 4108344 w 9298618"/>
              <a:gd name="connsiteY1835" fmla="*/ 4648690 h 6856161"/>
              <a:gd name="connsiteX1836" fmla="*/ 4333666 w 9298618"/>
              <a:gd name="connsiteY1836" fmla="*/ 4648690 h 6856161"/>
              <a:gd name="connsiteX1837" fmla="*/ 4333666 w 9298618"/>
              <a:gd name="connsiteY1837" fmla="*/ 4423367 h 6856161"/>
              <a:gd name="connsiteX1838" fmla="*/ 4108344 w 9298618"/>
              <a:gd name="connsiteY1838" fmla="*/ 4423367 h 6856161"/>
              <a:gd name="connsiteX1839" fmla="*/ 4108344 w 9298618"/>
              <a:gd name="connsiteY1839" fmla="*/ 4648690 h 6856161"/>
              <a:gd name="connsiteX1840" fmla="*/ 4430764 w 9298618"/>
              <a:gd name="connsiteY1840" fmla="*/ 4641250 h 6856161"/>
              <a:gd name="connsiteX1841" fmla="*/ 4641250 w 9298618"/>
              <a:gd name="connsiteY1841" fmla="*/ 4641250 h 6856161"/>
              <a:gd name="connsiteX1842" fmla="*/ 4641250 w 9298618"/>
              <a:gd name="connsiteY1842" fmla="*/ 4430764 h 6856161"/>
              <a:gd name="connsiteX1843" fmla="*/ 4430764 w 9298618"/>
              <a:gd name="connsiteY1843" fmla="*/ 4430764 h 6856161"/>
              <a:gd name="connsiteX1844" fmla="*/ 4430764 w 9298618"/>
              <a:gd name="connsiteY1844" fmla="*/ 4641250 h 6856161"/>
              <a:gd name="connsiteX1845" fmla="*/ 4749208 w 9298618"/>
              <a:gd name="connsiteY1845" fmla="*/ 4637787 h 6856161"/>
              <a:gd name="connsiteX1846" fmla="*/ 4952767 w 9298618"/>
              <a:gd name="connsiteY1846" fmla="*/ 4637787 h 6856161"/>
              <a:gd name="connsiteX1847" fmla="*/ 4952767 w 9298618"/>
              <a:gd name="connsiteY1847" fmla="*/ 4434227 h 6856161"/>
              <a:gd name="connsiteX1848" fmla="*/ 4749208 w 9298618"/>
              <a:gd name="connsiteY1848" fmla="*/ 4434227 h 6856161"/>
              <a:gd name="connsiteX1849" fmla="*/ 4749208 w 9298618"/>
              <a:gd name="connsiteY1849" fmla="*/ 4637787 h 6856161"/>
              <a:gd name="connsiteX1850" fmla="*/ 5071157 w 9298618"/>
              <a:gd name="connsiteY1850" fmla="*/ 4630903 h 6856161"/>
              <a:gd name="connsiteX1851" fmla="*/ 5260907 w 9298618"/>
              <a:gd name="connsiteY1851" fmla="*/ 4630903 h 6856161"/>
              <a:gd name="connsiteX1852" fmla="*/ 5260907 w 9298618"/>
              <a:gd name="connsiteY1852" fmla="*/ 4441154 h 6856161"/>
              <a:gd name="connsiteX1853" fmla="*/ 5071157 w 9298618"/>
              <a:gd name="connsiteY1853" fmla="*/ 4441154 h 6856161"/>
              <a:gd name="connsiteX1854" fmla="*/ 5071157 w 9298618"/>
              <a:gd name="connsiteY1854" fmla="*/ 4630903 h 6856161"/>
              <a:gd name="connsiteX1855" fmla="*/ 5392081 w 9298618"/>
              <a:gd name="connsiteY1855" fmla="*/ 4624960 h 6856161"/>
              <a:gd name="connsiteX1856" fmla="*/ 5569944 w 9298618"/>
              <a:gd name="connsiteY1856" fmla="*/ 4624960 h 6856161"/>
              <a:gd name="connsiteX1857" fmla="*/ 5569944 w 9298618"/>
              <a:gd name="connsiteY1857" fmla="*/ 4447097 h 6856161"/>
              <a:gd name="connsiteX1858" fmla="*/ 5392081 w 9298618"/>
              <a:gd name="connsiteY1858" fmla="*/ 4447097 h 6856161"/>
              <a:gd name="connsiteX1859" fmla="*/ 5392081 w 9298618"/>
              <a:gd name="connsiteY1859" fmla="*/ 4624960 h 6856161"/>
              <a:gd name="connsiteX1860" fmla="*/ 5710055 w 9298618"/>
              <a:gd name="connsiteY1860" fmla="*/ 4622010 h 6856161"/>
              <a:gd name="connsiteX1861" fmla="*/ 5882018 w 9298618"/>
              <a:gd name="connsiteY1861" fmla="*/ 4622010 h 6856161"/>
              <a:gd name="connsiteX1862" fmla="*/ 5882018 w 9298618"/>
              <a:gd name="connsiteY1862" fmla="*/ 4450047 h 6856161"/>
              <a:gd name="connsiteX1863" fmla="*/ 5710055 w 9298618"/>
              <a:gd name="connsiteY1863" fmla="*/ 4450047 h 6856161"/>
              <a:gd name="connsiteX1864" fmla="*/ 5710055 w 9298618"/>
              <a:gd name="connsiteY1864" fmla="*/ 4622010 h 6856161"/>
              <a:gd name="connsiteX1865" fmla="*/ 6029995 w 9298618"/>
              <a:gd name="connsiteY1865" fmla="*/ 4617050 h 6856161"/>
              <a:gd name="connsiteX1866" fmla="*/ 6192081 w 9298618"/>
              <a:gd name="connsiteY1866" fmla="*/ 4617050 h 6856161"/>
              <a:gd name="connsiteX1867" fmla="*/ 6192081 w 9298618"/>
              <a:gd name="connsiteY1867" fmla="*/ 4454964 h 6856161"/>
              <a:gd name="connsiteX1868" fmla="*/ 6029995 w 9298618"/>
              <a:gd name="connsiteY1868" fmla="*/ 4454964 h 6856161"/>
              <a:gd name="connsiteX1869" fmla="*/ 6029995 w 9298618"/>
              <a:gd name="connsiteY1869" fmla="*/ 4617050 h 6856161"/>
              <a:gd name="connsiteX1870" fmla="*/ 6346942 w 9298618"/>
              <a:gd name="connsiteY1870" fmla="*/ 4615084 h 6856161"/>
              <a:gd name="connsiteX1871" fmla="*/ 6505052 w 9298618"/>
              <a:gd name="connsiteY1871" fmla="*/ 4615084 h 6856161"/>
              <a:gd name="connsiteX1872" fmla="*/ 6505052 w 9298618"/>
              <a:gd name="connsiteY1872" fmla="*/ 4456974 h 6856161"/>
              <a:gd name="connsiteX1873" fmla="*/ 6346942 w 9298618"/>
              <a:gd name="connsiteY1873" fmla="*/ 4456974 h 6856161"/>
              <a:gd name="connsiteX1874" fmla="*/ 6346942 w 9298618"/>
              <a:gd name="connsiteY1874" fmla="*/ 4615084 h 6856161"/>
              <a:gd name="connsiteX1875" fmla="*/ 6984386 w 9298618"/>
              <a:gd name="connsiteY1875" fmla="*/ 4607644 h 6856161"/>
              <a:gd name="connsiteX1876" fmla="*/ 7127702 w 9298618"/>
              <a:gd name="connsiteY1876" fmla="*/ 4607644 h 6856161"/>
              <a:gd name="connsiteX1877" fmla="*/ 7127702 w 9298618"/>
              <a:gd name="connsiteY1877" fmla="*/ 4464370 h 6856161"/>
              <a:gd name="connsiteX1878" fmla="*/ 6984386 w 9298618"/>
              <a:gd name="connsiteY1878" fmla="*/ 4464370 h 6856161"/>
              <a:gd name="connsiteX1879" fmla="*/ 6984386 w 9298618"/>
              <a:gd name="connsiteY1879" fmla="*/ 4607644 h 6856161"/>
              <a:gd name="connsiteX1880" fmla="*/ 7621316 w 9298618"/>
              <a:gd name="connsiteY1880" fmla="*/ 4600761 h 6856161"/>
              <a:gd name="connsiteX1881" fmla="*/ 7750780 w 9298618"/>
              <a:gd name="connsiteY1881" fmla="*/ 4600761 h 6856161"/>
              <a:gd name="connsiteX1882" fmla="*/ 7750780 w 9298618"/>
              <a:gd name="connsiteY1882" fmla="*/ 4471297 h 6856161"/>
              <a:gd name="connsiteX1883" fmla="*/ 7621316 w 9298618"/>
              <a:gd name="connsiteY1883" fmla="*/ 4471297 h 6856161"/>
              <a:gd name="connsiteX1884" fmla="*/ 7621316 w 9298618"/>
              <a:gd name="connsiteY1884" fmla="*/ 4600761 h 6856161"/>
              <a:gd name="connsiteX1885" fmla="*/ 8259187 w 9298618"/>
              <a:gd name="connsiteY1885" fmla="*/ 4592851 h 6856161"/>
              <a:gd name="connsiteX1886" fmla="*/ 8372831 w 9298618"/>
              <a:gd name="connsiteY1886" fmla="*/ 4592851 h 6856161"/>
              <a:gd name="connsiteX1887" fmla="*/ 8372831 w 9298618"/>
              <a:gd name="connsiteY1887" fmla="*/ 4479206 h 6856161"/>
              <a:gd name="connsiteX1888" fmla="*/ 8259187 w 9298618"/>
              <a:gd name="connsiteY1888" fmla="*/ 4479206 h 6856161"/>
              <a:gd name="connsiteX1889" fmla="*/ 8259187 w 9298618"/>
              <a:gd name="connsiteY1889" fmla="*/ 4592851 h 6856161"/>
              <a:gd name="connsiteX1890" fmla="*/ 8908474 w 9298618"/>
              <a:gd name="connsiteY1890" fmla="*/ 4573568 h 6856161"/>
              <a:gd name="connsiteX1891" fmla="*/ 8983594 w 9298618"/>
              <a:gd name="connsiteY1891" fmla="*/ 4573568 h 6856161"/>
              <a:gd name="connsiteX1892" fmla="*/ 8983594 w 9298618"/>
              <a:gd name="connsiteY1892" fmla="*/ 4498446 h 6856161"/>
              <a:gd name="connsiteX1893" fmla="*/ 8908474 w 9298618"/>
              <a:gd name="connsiteY1893" fmla="*/ 4498446 h 6856161"/>
              <a:gd name="connsiteX1894" fmla="*/ 8908474 w 9298618"/>
              <a:gd name="connsiteY1894" fmla="*/ 4573568 h 6856161"/>
              <a:gd name="connsiteX1895" fmla="*/ 0 w 9298618"/>
              <a:gd name="connsiteY1895" fmla="*/ 4977010 h 6856161"/>
              <a:gd name="connsiteX1896" fmla="*/ 252002 w 9298618"/>
              <a:gd name="connsiteY1896" fmla="*/ 4977010 h 6856161"/>
              <a:gd name="connsiteX1897" fmla="*/ 252002 w 9298618"/>
              <a:gd name="connsiteY1897" fmla="*/ 4725008 h 6856161"/>
              <a:gd name="connsiteX1898" fmla="*/ 0 w 9298618"/>
              <a:gd name="connsiteY1898" fmla="*/ 4725008 h 6856161"/>
              <a:gd name="connsiteX1899" fmla="*/ 0 w 9298618"/>
              <a:gd name="connsiteY1899" fmla="*/ 4977010 h 6856161"/>
              <a:gd name="connsiteX1900" fmla="*/ 315023 w 9298618"/>
              <a:gd name="connsiteY1900" fmla="*/ 4977010 h 6856161"/>
              <a:gd name="connsiteX1901" fmla="*/ 567025 w 9298618"/>
              <a:gd name="connsiteY1901" fmla="*/ 4977010 h 6856161"/>
              <a:gd name="connsiteX1902" fmla="*/ 567025 w 9298618"/>
              <a:gd name="connsiteY1902" fmla="*/ 4725008 h 6856161"/>
              <a:gd name="connsiteX1903" fmla="*/ 315023 w 9298618"/>
              <a:gd name="connsiteY1903" fmla="*/ 4725008 h 6856161"/>
              <a:gd name="connsiteX1904" fmla="*/ 315023 w 9298618"/>
              <a:gd name="connsiteY1904" fmla="*/ 4977010 h 6856161"/>
              <a:gd name="connsiteX1905" fmla="*/ 630004 w 9298618"/>
              <a:gd name="connsiteY1905" fmla="*/ 4977010 h 6856161"/>
              <a:gd name="connsiteX1906" fmla="*/ 882005 w 9298618"/>
              <a:gd name="connsiteY1906" fmla="*/ 4977010 h 6856161"/>
              <a:gd name="connsiteX1907" fmla="*/ 882005 w 9298618"/>
              <a:gd name="connsiteY1907" fmla="*/ 4725008 h 6856161"/>
              <a:gd name="connsiteX1908" fmla="*/ 630004 w 9298618"/>
              <a:gd name="connsiteY1908" fmla="*/ 4725008 h 6856161"/>
              <a:gd name="connsiteX1909" fmla="*/ 630004 w 9298618"/>
              <a:gd name="connsiteY1909" fmla="*/ 4977010 h 6856161"/>
              <a:gd name="connsiteX1910" fmla="*/ 944985 w 9298618"/>
              <a:gd name="connsiteY1910" fmla="*/ 4977010 h 6856161"/>
              <a:gd name="connsiteX1911" fmla="*/ 1196986 w 9298618"/>
              <a:gd name="connsiteY1911" fmla="*/ 4977010 h 6856161"/>
              <a:gd name="connsiteX1912" fmla="*/ 1196986 w 9298618"/>
              <a:gd name="connsiteY1912" fmla="*/ 4725008 h 6856161"/>
              <a:gd name="connsiteX1913" fmla="*/ 944985 w 9298618"/>
              <a:gd name="connsiteY1913" fmla="*/ 4725008 h 6856161"/>
              <a:gd name="connsiteX1914" fmla="*/ 944985 w 9298618"/>
              <a:gd name="connsiteY1914" fmla="*/ 4977010 h 6856161"/>
              <a:gd name="connsiteX1915" fmla="*/ 1260008 w 9298618"/>
              <a:gd name="connsiteY1915" fmla="*/ 4977010 h 6856161"/>
              <a:gd name="connsiteX1916" fmla="*/ 1512009 w 9298618"/>
              <a:gd name="connsiteY1916" fmla="*/ 4977010 h 6856161"/>
              <a:gd name="connsiteX1917" fmla="*/ 1512009 w 9298618"/>
              <a:gd name="connsiteY1917" fmla="*/ 4725008 h 6856161"/>
              <a:gd name="connsiteX1918" fmla="*/ 1260008 w 9298618"/>
              <a:gd name="connsiteY1918" fmla="*/ 4725008 h 6856161"/>
              <a:gd name="connsiteX1919" fmla="*/ 1260008 w 9298618"/>
              <a:gd name="connsiteY1919" fmla="*/ 4977010 h 6856161"/>
              <a:gd name="connsiteX1920" fmla="*/ 1574988 w 9298618"/>
              <a:gd name="connsiteY1920" fmla="*/ 4977010 h 6856161"/>
              <a:gd name="connsiteX1921" fmla="*/ 1826990 w 9298618"/>
              <a:gd name="connsiteY1921" fmla="*/ 4977010 h 6856161"/>
              <a:gd name="connsiteX1922" fmla="*/ 1826990 w 9298618"/>
              <a:gd name="connsiteY1922" fmla="*/ 4725008 h 6856161"/>
              <a:gd name="connsiteX1923" fmla="*/ 1574988 w 9298618"/>
              <a:gd name="connsiteY1923" fmla="*/ 4725008 h 6856161"/>
              <a:gd name="connsiteX1924" fmla="*/ 1574988 w 9298618"/>
              <a:gd name="connsiteY1924" fmla="*/ 4977010 h 6856161"/>
              <a:gd name="connsiteX1925" fmla="*/ 1890012 w 9298618"/>
              <a:gd name="connsiteY1925" fmla="*/ 4977010 h 6856161"/>
              <a:gd name="connsiteX1926" fmla="*/ 2142013 w 9298618"/>
              <a:gd name="connsiteY1926" fmla="*/ 4977010 h 6856161"/>
              <a:gd name="connsiteX1927" fmla="*/ 2142013 w 9298618"/>
              <a:gd name="connsiteY1927" fmla="*/ 4725008 h 6856161"/>
              <a:gd name="connsiteX1928" fmla="*/ 1890012 w 9298618"/>
              <a:gd name="connsiteY1928" fmla="*/ 4725008 h 6856161"/>
              <a:gd name="connsiteX1929" fmla="*/ 1890012 w 9298618"/>
              <a:gd name="connsiteY1929" fmla="*/ 4977010 h 6856161"/>
              <a:gd name="connsiteX1930" fmla="*/ 2204992 w 9298618"/>
              <a:gd name="connsiteY1930" fmla="*/ 4977010 h 6856161"/>
              <a:gd name="connsiteX1931" fmla="*/ 2456994 w 9298618"/>
              <a:gd name="connsiteY1931" fmla="*/ 4977010 h 6856161"/>
              <a:gd name="connsiteX1932" fmla="*/ 2456994 w 9298618"/>
              <a:gd name="connsiteY1932" fmla="*/ 4725008 h 6856161"/>
              <a:gd name="connsiteX1933" fmla="*/ 2204992 w 9298618"/>
              <a:gd name="connsiteY1933" fmla="*/ 4725008 h 6856161"/>
              <a:gd name="connsiteX1934" fmla="*/ 2204992 w 9298618"/>
              <a:gd name="connsiteY1934" fmla="*/ 4977010 h 6856161"/>
              <a:gd name="connsiteX1935" fmla="*/ 2520016 w 9298618"/>
              <a:gd name="connsiteY1935" fmla="*/ 4977010 h 6856161"/>
              <a:gd name="connsiteX1936" fmla="*/ 2772017 w 9298618"/>
              <a:gd name="connsiteY1936" fmla="*/ 4977010 h 6856161"/>
              <a:gd name="connsiteX1937" fmla="*/ 2772017 w 9298618"/>
              <a:gd name="connsiteY1937" fmla="*/ 4725008 h 6856161"/>
              <a:gd name="connsiteX1938" fmla="*/ 2520016 w 9298618"/>
              <a:gd name="connsiteY1938" fmla="*/ 4725008 h 6856161"/>
              <a:gd name="connsiteX1939" fmla="*/ 2520016 w 9298618"/>
              <a:gd name="connsiteY1939" fmla="*/ 4977010 h 6856161"/>
              <a:gd name="connsiteX1940" fmla="*/ 2834996 w 9298618"/>
              <a:gd name="connsiteY1940" fmla="*/ 4977010 h 6856161"/>
              <a:gd name="connsiteX1941" fmla="*/ 3086998 w 9298618"/>
              <a:gd name="connsiteY1941" fmla="*/ 4977010 h 6856161"/>
              <a:gd name="connsiteX1942" fmla="*/ 3086998 w 9298618"/>
              <a:gd name="connsiteY1942" fmla="*/ 4725008 h 6856161"/>
              <a:gd name="connsiteX1943" fmla="*/ 2834996 w 9298618"/>
              <a:gd name="connsiteY1943" fmla="*/ 4725008 h 6856161"/>
              <a:gd name="connsiteX1944" fmla="*/ 2834996 w 9298618"/>
              <a:gd name="connsiteY1944" fmla="*/ 4977010 h 6856161"/>
              <a:gd name="connsiteX1945" fmla="*/ 3152500 w 9298618"/>
              <a:gd name="connsiteY1945" fmla="*/ 4974530 h 6856161"/>
              <a:gd name="connsiteX1946" fmla="*/ 3399541 w 9298618"/>
              <a:gd name="connsiteY1946" fmla="*/ 4974530 h 6856161"/>
              <a:gd name="connsiteX1947" fmla="*/ 3399541 w 9298618"/>
              <a:gd name="connsiteY1947" fmla="*/ 4727488 h 6856161"/>
              <a:gd name="connsiteX1948" fmla="*/ 3152500 w 9298618"/>
              <a:gd name="connsiteY1948" fmla="*/ 4727488 h 6856161"/>
              <a:gd name="connsiteX1949" fmla="*/ 3152500 w 9298618"/>
              <a:gd name="connsiteY1949" fmla="*/ 4974530 h 6856161"/>
              <a:gd name="connsiteX1950" fmla="*/ 3469960 w 9298618"/>
              <a:gd name="connsiteY1950" fmla="*/ 4972093 h 6856161"/>
              <a:gd name="connsiteX1951" fmla="*/ 3712085 w 9298618"/>
              <a:gd name="connsiteY1951" fmla="*/ 4972093 h 6856161"/>
              <a:gd name="connsiteX1952" fmla="*/ 3712085 w 9298618"/>
              <a:gd name="connsiteY1952" fmla="*/ 4729968 h 6856161"/>
              <a:gd name="connsiteX1953" fmla="*/ 3469960 w 9298618"/>
              <a:gd name="connsiteY1953" fmla="*/ 4729968 h 6856161"/>
              <a:gd name="connsiteX1954" fmla="*/ 3469960 w 9298618"/>
              <a:gd name="connsiteY1954" fmla="*/ 4972093 h 6856161"/>
              <a:gd name="connsiteX1955" fmla="*/ 3792380 w 9298618"/>
              <a:gd name="connsiteY1955" fmla="*/ 4964654 h 6856161"/>
              <a:gd name="connsiteX1956" fmla="*/ 4019669 w 9298618"/>
              <a:gd name="connsiteY1956" fmla="*/ 4964654 h 6856161"/>
              <a:gd name="connsiteX1957" fmla="*/ 4019669 w 9298618"/>
              <a:gd name="connsiteY1957" fmla="*/ 4737365 h 6856161"/>
              <a:gd name="connsiteX1958" fmla="*/ 3792380 w 9298618"/>
              <a:gd name="connsiteY1958" fmla="*/ 4737365 h 6856161"/>
              <a:gd name="connsiteX1959" fmla="*/ 3792380 w 9298618"/>
              <a:gd name="connsiteY1959" fmla="*/ 4964654 h 6856161"/>
              <a:gd name="connsiteX1960" fmla="*/ 4111337 w 9298618"/>
              <a:gd name="connsiteY1960" fmla="*/ 4960720 h 6856161"/>
              <a:gd name="connsiteX1961" fmla="*/ 4330716 w 9298618"/>
              <a:gd name="connsiteY1961" fmla="*/ 4960720 h 6856161"/>
              <a:gd name="connsiteX1962" fmla="*/ 4330716 w 9298618"/>
              <a:gd name="connsiteY1962" fmla="*/ 4741341 h 6856161"/>
              <a:gd name="connsiteX1963" fmla="*/ 4111337 w 9298618"/>
              <a:gd name="connsiteY1963" fmla="*/ 4741341 h 6856161"/>
              <a:gd name="connsiteX1964" fmla="*/ 4111337 w 9298618"/>
              <a:gd name="connsiteY1964" fmla="*/ 4960720 h 6856161"/>
              <a:gd name="connsiteX1965" fmla="*/ 4433714 w 9298618"/>
              <a:gd name="connsiteY1965" fmla="*/ 4953281 h 6856161"/>
              <a:gd name="connsiteX1966" fmla="*/ 4638300 w 9298618"/>
              <a:gd name="connsiteY1966" fmla="*/ 4953281 h 6856161"/>
              <a:gd name="connsiteX1967" fmla="*/ 4638300 w 9298618"/>
              <a:gd name="connsiteY1967" fmla="*/ 4748695 h 6856161"/>
              <a:gd name="connsiteX1968" fmla="*/ 4433714 w 9298618"/>
              <a:gd name="connsiteY1968" fmla="*/ 4748695 h 6856161"/>
              <a:gd name="connsiteX1969" fmla="*/ 4433714 w 9298618"/>
              <a:gd name="connsiteY1969" fmla="*/ 4953281 h 6856161"/>
              <a:gd name="connsiteX1970" fmla="*/ 4752201 w 9298618"/>
              <a:gd name="connsiteY1970" fmla="*/ 4949817 h 6856161"/>
              <a:gd name="connsiteX1971" fmla="*/ 4949860 w 9298618"/>
              <a:gd name="connsiteY1971" fmla="*/ 4949817 h 6856161"/>
              <a:gd name="connsiteX1972" fmla="*/ 4949860 w 9298618"/>
              <a:gd name="connsiteY1972" fmla="*/ 4752158 h 6856161"/>
              <a:gd name="connsiteX1973" fmla="*/ 4752201 w 9298618"/>
              <a:gd name="connsiteY1973" fmla="*/ 4752158 h 6856161"/>
              <a:gd name="connsiteX1974" fmla="*/ 4752201 w 9298618"/>
              <a:gd name="connsiteY1974" fmla="*/ 4949817 h 6856161"/>
              <a:gd name="connsiteX1975" fmla="*/ 5395031 w 9298618"/>
              <a:gd name="connsiteY1975" fmla="*/ 4936990 h 6856161"/>
              <a:gd name="connsiteX1976" fmla="*/ 5566995 w 9298618"/>
              <a:gd name="connsiteY1976" fmla="*/ 4936990 h 6856161"/>
              <a:gd name="connsiteX1977" fmla="*/ 5566995 w 9298618"/>
              <a:gd name="connsiteY1977" fmla="*/ 4765027 h 6856161"/>
              <a:gd name="connsiteX1978" fmla="*/ 5395031 w 9298618"/>
              <a:gd name="connsiteY1978" fmla="*/ 4765027 h 6856161"/>
              <a:gd name="connsiteX1979" fmla="*/ 5395031 w 9298618"/>
              <a:gd name="connsiteY1979" fmla="*/ 4936990 h 6856161"/>
              <a:gd name="connsiteX1980" fmla="*/ 6032945 w 9298618"/>
              <a:gd name="connsiteY1980" fmla="*/ 4929081 h 6856161"/>
              <a:gd name="connsiteX1981" fmla="*/ 6189089 w 9298618"/>
              <a:gd name="connsiteY1981" fmla="*/ 4929081 h 6856161"/>
              <a:gd name="connsiteX1982" fmla="*/ 6189089 w 9298618"/>
              <a:gd name="connsiteY1982" fmla="*/ 4772937 h 6856161"/>
              <a:gd name="connsiteX1983" fmla="*/ 6032945 w 9298618"/>
              <a:gd name="connsiteY1983" fmla="*/ 4772937 h 6856161"/>
              <a:gd name="connsiteX1984" fmla="*/ 6032945 w 9298618"/>
              <a:gd name="connsiteY1984" fmla="*/ 4929081 h 6856161"/>
              <a:gd name="connsiteX1985" fmla="*/ 6670346 w 9298618"/>
              <a:gd name="connsiteY1985" fmla="*/ 4921684 h 6856161"/>
              <a:gd name="connsiteX1986" fmla="*/ 6811653 w 9298618"/>
              <a:gd name="connsiteY1986" fmla="*/ 4921684 h 6856161"/>
              <a:gd name="connsiteX1987" fmla="*/ 6811653 w 9298618"/>
              <a:gd name="connsiteY1987" fmla="*/ 4780377 h 6856161"/>
              <a:gd name="connsiteX1988" fmla="*/ 6670346 w 9298618"/>
              <a:gd name="connsiteY1988" fmla="*/ 4780377 h 6856161"/>
              <a:gd name="connsiteX1989" fmla="*/ 6670346 w 9298618"/>
              <a:gd name="connsiteY1989" fmla="*/ 4921684 h 6856161"/>
              <a:gd name="connsiteX1990" fmla="*/ 7305779 w 9298618"/>
              <a:gd name="connsiteY1990" fmla="*/ 4916254 h 6856161"/>
              <a:gd name="connsiteX1991" fmla="*/ 7436227 w 9298618"/>
              <a:gd name="connsiteY1991" fmla="*/ 4916254 h 6856161"/>
              <a:gd name="connsiteX1992" fmla="*/ 7436227 w 9298618"/>
              <a:gd name="connsiteY1992" fmla="*/ 4785807 h 6856161"/>
              <a:gd name="connsiteX1993" fmla="*/ 7305779 w 9298618"/>
              <a:gd name="connsiteY1993" fmla="*/ 4785807 h 6856161"/>
              <a:gd name="connsiteX1994" fmla="*/ 7305779 w 9298618"/>
              <a:gd name="connsiteY1994" fmla="*/ 4916254 h 6856161"/>
              <a:gd name="connsiteX1995" fmla="*/ 7942239 w 9298618"/>
              <a:gd name="connsiteY1995" fmla="*/ 4909798 h 6856161"/>
              <a:gd name="connsiteX1996" fmla="*/ 8059860 w 9298618"/>
              <a:gd name="connsiteY1996" fmla="*/ 4909798 h 6856161"/>
              <a:gd name="connsiteX1997" fmla="*/ 8059860 w 9298618"/>
              <a:gd name="connsiteY1997" fmla="*/ 4792177 h 6856161"/>
              <a:gd name="connsiteX1998" fmla="*/ 7942239 w 9298618"/>
              <a:gd name="connsiteY1998" fmla="*/ 4792177 h 6856161"/>
              <a:gd name="connsiteX1999" fmla="*/ 7942239 w 9298618"/>
              <a:gd name="connsiteY1999" fmla="*/ 4909798 h 6856161"/>
              <a:gd name="connsiteX2000" fmla="*/ 8582590 w 9298618"/>
              <a:gd name="connsiteY2000" fmla="*/ 4899451 h 6856161"/>
              <a:gd name="connsiteX2001" fmla="*/ 8679431 w 9298618"/>
              <a:gd name="connsiteY2001" fmla="*/ 4899451 h 6856161"/>
              <a:gd name="connsiteX2002" fmla="*/ 8679431 w 9298618"/>
              <a:gd name="connsiteY2002" fmla="*/ 4802610 h 6856161"/>
              <a:gd name="connsiteX2003" fmla="*/ 8582590 w 9298618"/>
              <a:gd name="connsiteY2003" fmla="*/ 4802610 h 6856161"/>
              <a:gd name="connsiteX2004" fmla="*/ 8582590 w 9298618"/>
              <a:gd name="connsiteY2004" fmla="*/ 4899451 h 6856161"/>
              <a:gd name="connsiteX2005" fmla="*/ 0 w 9298618"/>
              <a:gd name="connsiteY2005" fmla="*/ 5292033 h 6856161"/>
              <a:gd name="connsiteX2006" fmla="*/ 252002 w 9298618"/>
              <a:gd name="connsiteY2006" fmla="*/ 5292033 h 6856161"/>
              <a:gd name="connsiteX2007" fmla="*/ 252002 w 9298618"/>
              <a:gd name="connsiteY2007" fmla="*/ 5040032 h 6856161"/>
              <a:gd name="connsiteX2008" fmla="*/ 0 w 9298618"/>
              <a:gd name="connsiteY2008" fmla="*/ 5040032 h 6856161"/>
              <a:gd name="connsiteX2009" fmla="*/ 0 w 9298618"/>
              <a:gd name="connsiteY2009" fmla="*/ 5292033 h 6856161"/>
              <a:gd name="connsiteX2010" fmla="*/ 315023 w 9298618"/>
              <a:gd name="connsiteY2010" fmla="*/ 5292033 h 6856161"/>
              <a:gd name="connsiteX2011" fmla="*/ 567025 w 9298618"/>
              <a:gd name="connsiteY2011" fmla="*/ 5292033 h 6856161"/>
              <a:gd name="connsiteX2012" fmla="*/ 567025 w 9298618"/>
              <a:gd name="connsiteY2012" fmla="*/ 5040032 h 6856161"/>
              <a:gd name="connsiteX2013" fmla="*/ 315023 w 9298618"/>
              <a:gd name="connsiteY2013" fmla="*/ 5040032 h 6856161"/>
              <a:gd name="connsiteX2014" fmla="*/ 315023 w 9298618"/>
              <a:gd name="connsiteY2014" fmla="*/ 5292033 h 6856161"/>
              <a:gd name="connsiteX2015" fmla="*/ 630004 w 9298618"/>
              <a:gd name="connsiteY2015" fmla="*/ 5292033 h 6856161"/>
              <a:gd name="connsiteX2016" fmla="*/ 882005 w 9298618"/>
              <a:gd name="connsiteY2016" fmla="*/ 5292033 h 6856161"/>
              <a:gd name="connsiteX2017" fmla="*/ 882005 w 9298618"/>
              <a:gd name="connsiteY2017" fmla="*/ 5040032 h 6856161"/>
              <a:gd name="connsiteX2018" fmla="*/ 630004 w 9298618"/>
              <a:gd name="connsiteY2018" fmla="*/ 5040032 h 6856161"/>
              <a:gd name="connsiteX2019" fmla="*/ 630004 w 9298618"/>
              <a:gd name="connsiteY2019" fmla="*/ 5292033 h 6856161"/>
              <a:gd name="connsiteX2020" fmla="*/ 944985 w 9298618"/>
              <a:gd name="connsiteY2020" fmla="*/ 5292033 h 6856161"/>
              <a:gd name="connsiteX2021" fmla="*/ 1196986 w 9298618"/>
              <a:gd name="connsiteY2021" fmla="*/ 5292033 h 6856161"/>
              <a:gd name="connsiteX2022" fmla="*/ 1196986 w 9298618"/>
              <a:gd name="connsiteY2022" fmla="*/ 5040032 h 6856161"/>
              <a:gd name="connsiteX2023" fmla="*/ 944985 w 9298618"/>
              <a:gd name="connsiteY2023" fmla="*/ 5040032 h 6856161"/>
              <a:gd name="connsiteX2024" fmla="*/ 944985 w 9298618"/>
              <a:gd name="connsiteY2024" fmla="*/ 5292033 h 6856161"/>
              <a:gd name="connsiteX2025" fmla="*/ 1260008 w 9298618"/>
              <a:gd name="connsiteY2025" fmla="*/ 5292033 h 6856161"/>
              <a:gd name="connsiteX2026" fmla="*/ 1512009 w 9298618"/>
              <a:gd name="connsiteY2026" fmla="*/ 5292033 h 6856161"/>
              <a:gd name="connsiteX2027" fmla="*/ 1512009 w 9298618"/>
              <a:gd name="connsiteY2027" fmla="*/ 5040032 h 6856161"/>
              <a:gd name="connsiteX2028" fmla="*/ 1260008 w 9298618"/>
              <a:gd name="connsiteY2028" fmla="*/ 5040032 h 6856161"/>
              <a:gd name="connsiteX2029" fmla="*/ 1260008 w 9298618"/>
              <a:gd name="connsiteY2029" fmla="*/ 5292033 h 6856161"/>
              <a:gd name="connsiteX2030" fmla="*/ 1574988 w 9298618"/>
              <a:gd name="connsiteY2030" fmla="*/ 5292033 h 6856161"/>
              <a:gd name="connsiteX2031" fmla="*/ 1826990 w 9298618"/>
              <a:gd name="connsiteY2031" fmla="*/ 5292033 h 6856161"/>
              <a:gd name="connsiteX2032" fmla="*/ 1826990 w 9298618"/>
              <a:gd name="connsiteY2032" fmla="*/ 5040032 h 6856161"/>
              <a:gd name="connsiteX2033" fmla="*/ 1574988 w 9298618"/>
              <a:gd name="connsiteY2033" fmla="*/ 5040032 h 6856161"/>
              <a:gd name="connsiteX2034" fmla="*/ 1574988 w 9298618"/>
              <a:gd name="connsiteY2034" fmla="*/ 5292033 h 6856161"/>
              <a:gd name="connsiteX2035" fmla="*/ 1890012 w 9298618"/>
              <a:gd name="connsiteY2035" fmla="*/ 5292033 h 6856161"/>
              <a:gd name="connsiteX2036" fmla="*/ 2142013 w 9298618"/>
              <a:gd name="connsiteY2036" fmla="*/ 5292033 h 6856161"/>
              <a:gd name="connsiteX2037" fmla="*/ 2142013 w 9298618"/>
              <a:gd name="connsiteY2037" fmla="*/ 5040032 h 6856161"/>
              <a:gd name="connsiteX2038" fmla="*/ 1890012 w 9298618"/>
              <a:gd name="connsiteY2038" fmla="*/ 5040032 h 6856161"/>
              <a:gd name="connsiteX2039" fmla="*/ 1890012 w 9298618"/>
              <a:gd name="connsiteY2039" fmla="*/ 5292033 h 6856161"/>
              <a:gd name="connsiteX2040" fmla="*/ 2204992 w 9298618"/>
              <a:gd name="connsiteY2040" fmla="*/ 5292033 h 6856161"/>
              <a:gd name="connsiteX2041" fmla="*/ 2456994 w 9298618"/>
              <a:gd name="connsiteY2041" fmla="*/ 5292033 h 6856161"/>
              <a:gd name="connsiteX2042" fmla="*/ 2456994 w 9298618"/>
              <a:gd name="connsiteY2042" fmla="*/ 5040032 h 6856161"/>
              <a:gd name="connsiteX2043" fmla="*/ 2204992 w 9298618"/>
              <a:gd name="connsiteY2043" fmla="*/ 5040032 h 6856161"/>
              <a:gd name="connsiteX2044" fmla="*/ 2204992 w 9298618"/>
              <a:gd name="connsiteY2044" fmla="*/ 5292033 h 6856161"/>
              <a:gd name="connsiteX2045" fmla="*/ 2520016 w 9298618"/>
              <a:gd name="connsiteY2045" fmla="*/ 5292033 h 6856161"/>
              <a:gd name="connsiteX2046" fmla="*/ 2772017 w 9298618"/>
              <a:gd name="connsiteY2046" fmla="*/ 5292033 h 6856161"/>
              <a:gd name="connsiteX2047" fmla="*/ 2772017 w 9298618"/>
              <a:gd name="connsiteY2047" fmla="*/ 5040032 h 6856161"/>
              <a:gd name="connsiteX2048" fmla="*/ 2520016 w 9298618"/>
              <a:gd name="connsiteY2048" fmla="*/ 5040032 h 6856161"/>
              <a:gd name="connsiteX2049" fmla="*/ 2520016 w 9298618"/>
              <a:gd name="connsiteY2049" fmla="*/ 5292033 h 6856161"/>
              <a:gd name="connsiteX2050" fmla="*/ 2834996 w 9298618"/>
              <a:gd name="connsiteY2050" fmla="*/ 5292033 h 6856161"/>
              <a:gd name="connsiteX2051" fmla="*/ 3086998 w 9298618"/>
              <a:gd name="connsiteY2051" fmla="*/ 5292033 h 6856161"/>
              <a:gd name="connsiteX2052" fmla="*/ 3086998 w 9298618"/>
              <a:gd name="connsiteY2052" fmla="*/ 5040032 h 6856161"/>
              <a:gd name="connsiteX2053" fmla="*/ 2834996 w 9298618"/>
              <a:gd name="connsiteY2053" fmla="*/ 5040032 h 6856161"/>
              <a:gd name="connsiteX2054" fmla="*/ 2834996 w 9298618"/>
              <a:gd name="connsiteY2054" fmla="*/ 5292033 h 6856161"/>
              <a:gd name="connsiteX2055" fmla="*/ 3156433 w 9298618"/>
              <a:gd name="connsiteY2055" fmla="*/ 5285577 h 6856161"/>
              <a:gd name="connsiteX2056" fmla="*/ 3395608 w 9298618"/>
              <a:gd name="connsiteY2056" fmla="*/ 5285577 h 6856161"/>
              <a:gd name="connsiteX2057" fmla="*/ 3395608 w 9298618"/>
              <a:gd name="connsiteY2057" fmla="*/ 5046445 h 6856161"/>
              <a:gd name="connsiteX2058" fmla="*/ 3156433 w 9298618"/>
              <a:gd name="connsiteY2058" fmla="*/ 5046445 h 6856161"/>
              <a:gd name="connsiteX2059" fmla="*/ 3156433 w 9298618"/>
              <a:gd name="connsiteY2059" fmla="*/ 5285577 h 6856161"/>
              <a:gd name="connsiteX2060" fmla="*/ 3475390 w 9298618"/>
              <a:gd name="connsiteY2060" fmla="*/ 5281644 h 6856161"/>
              <a:gd name="connsiteX2061" fmla="*/ 3706655 w 9298618"/>
              <a:gd name="connsiteY2061" fmla="*/ 5281644 h 6856161"/>
              <a:gd name="connsiteX2062" fmla="*/ 3706655 w 9298618"/>
              <a:gd name="connsiteY2062" fmla="*/ 5050378 h 6856161"/>
              <a:gd name="connsiteX2063" fmla="*/ 3475390 w 9298618"/>
              <a:gd name="connsiteY2063" fmla="*/ 5050378 h 6856161"/>
              <a:gd name="connsiteX2064" fmla="*/ 3475390 w 9298618"/>
              <a:gd name="connsiteY2064" fmla="*/ 5281644 h 6856161"/>
              <a:gd name="connsiteX2065" fmla="*/ 3798280 w 9298618"/>
              <a:gd name="connsiteY2065" fmla="*/ 5273734 h 6856161"/>
              <a:gd name="connsiteX2066" fmla="*/ 4013726 w 9298618"/>
              <a:gd name="connsiteY2066" fmla="*/ 5273734 h 6856161"/>
              <a:gd name="connsiteX2067" fmla="*/ 4013726 w 9298618"/>
              <a:gd name="connsiteY2067" fmla="*/ 5058288 h 6856161"/>
              <a:gd name="connsiteX2068" fmla="*/ 3798280 w 9298618"/>
              <a:gd name="connsiteY2068" fmla="*/ 5058288 h 6856161"/>
              <a:gd name="connsiteX2069" fmla="*/ 3798280 w 9298618"/>
              <a:gd name="connsiteY2069" fmla="*/ 5273734 h 6856161"/>
              <a:gd name="connsiteX2070" fmla="*/ 4117750 w 9298618"/>
              <a:gd name="connsiteY2070" fmla="*/ 5269287 h 6856161"/>
              <a:gd name="connsiteX2071" fmla="*/ 4324303 w 9298618"/>
              <a:gd name="connsiteY2071" fmla="*/ 5269287 h 6856161"/>
              <a:gd name="connsiteX2072" fmla="*/ 4324303 w 9298618"/>
              <a:gd name="connsiteY2072" fmla="*/ 5062735 h 6856161"/>
              <a:gd name="connsiteX2073" fmla="*/ 4117750 w 9298618"/>
              <a:gd name="connsiteY2073" fmla="*/ 5062735 h 6856161"/>
              <a:gd name="connsiteX2074" fmla="*/ 4117750 w 9298618"/>
              <a:gd name="connsiteY2074" fmla="*/ 5269287 h 6856161"/>
              <a:gd name="connsiteX2075" fmla="*/ 4441154 w 9298618"/>
              <a:gd name="connsiteY2075" fmla="*/ 5260907 h 6856161"/>
              <a:gd name="connsiteX2076" fmla="*/ 4630903 w 9298618"/>
              <a:gd name="connsiteY2076" fmla="*/ 5260907 h 6856161"/>
              <a:gd name="connsiteX2077" fmla="*/ 4630903 w 9298618"/>
              <a:gd name="connsiteY2077" fmla="*/ 5071158 h 6856161"/>
              <a:gd name="connsiteX2078" fmla="*/ 4441154 w 9298618"/>
              <a:gd name="connsiteY2078" fmla="*/ 5071158 h 6856161"/>
              <a:gd name="connsiteX2079" fmla="*/ 4441154 w 9298618"/>
              <a:gd name="connsiteY2079" fmla="*/ 5260907 h 6856161"/>
              <a:gd name="connsiteX2080" fmla="*/ 4760110 w 9298618"/>
              <a:gd name="connsiteY2080" fmla="*/ 5256931 h 6856161"/>
              <a:gd name="connsiteX2081" fmla="*/ 4941950 w 9298618"/>
              <a:gd name="connsiteY2081" fmla="*/ 5256931 h 6856161"/>
              <a:gd name="connsiteX2082" fmla="*/ 4941950 w 9298618"/>
              <a:gd name="connsiteY2082" fmla="*/ 5075091 h 6856161"/>
              <a:gd name="connsiteX2083" fmla="*/ 4760110 w 9298618"/>
              <a:gd name="connsiteY2083" fmla="*/ 5075091 h 6856161"/>
              <a:gd name="connsiteX2084" fmla="*/ 4760110 w 9298618"/>
              <a:gd name="connsiteY2084" fmla="*/ 5256931 h 6856161"/>
              <a:gd name="connsiteX2085" fmla="*/ 5081034 w 9298618"/>
              <a:gd name="connsiteY2085" fmla="*/ 5250988 h 6856161"/>
              <a:gd name="connsiteX2086" fmla="*/ 5251030 w 9298618"/>
              <a:gd name="connsiteY2086" fmla="*/ 5250988 h 6856161"/>
              <a:gd name="connsiteX2087" fmla="*/ 5251030 w 9298618"/>
              <a:gd name="connsiteY2087" fmla="*/ 5080992 h 6856161"/>
              <a:gd name="connsiteX2088" fmla="*/ 5081034 w 9298618"/>
              <a:gd name="connsiteY2088" fmla="*/ 5080992 h 6856161"/>
              <a:gd name="connsiteX2089" fmla="*/ 5081034 w 9298618"/>
              <a:gd name="connsiteY2089" fmla="*/ 5250988 h 6856161"/>
              <a:gd name="connsiteX2090" fmla="*/ 5402471 w 9298618"/>
              <a:gd name="connsiteY2090" fmla="*/ 5244575 h 6856161"/>
              <a:gd name="connsiteX2091" fmla="*/ 5559597 w 9298618"/>
              <a:gd name="connsiteY2091" fmla="*/ 5244575 h 6856161"/>
              <a:gd name="connsiteX2092" fmla="*/ 5559597 w 9298618"/>
              <a:gd name="connsiteY2092" fmla="*/ 5087448 h 6856161"/>
              <a:gd name="connsiteX2093" fmla="*/ 5402471 w 9298618"/>
              <a:gd name="connsiteY2093" fmla="*/ 5087448 h 6856161"/>
              <a:gd name="connsiteX2094" fmla="*/ 5402471 w 9298618"/>
              <a:gd name="connsiteY2094" fmla="*/ 5244575 h 6856161"/>
              <a:gd name="connsiteX2095" fmla="*/ 5719931 w 9298618"/>
              <a:gd name="connsiteY2095" fmla="*/ 5242095 h 6856161"/>
              <a:gd name="connsiteX2096" fmla="*/ 5872099 w 9298618"/>
              <a:gd name="connsiteY2096" fmla="*/ 5242095 h 6856161"/>
              <a:gd name="connsiteX2097" fmla="*/ 5872099 w 9298618"/>
              <a:gd name="connsiteY2097" fmla="*/ 5089885 h 6856161"/>
              <a:gd name="connsiteX2098" fmla="*/ 5719931 w 9298618"/>
              <a:gd name="connsiteY2098" fmla="*/ 5089885 h 6856161"/>
              <a:gd name="connsiteX2099" fmla="*/ 5719931 w 9298618"/>
              <a:gd name="connsiteY2099" fmla="*/ 5242095 h 6856161"/>
              <a:gd name="connsiteX2100" fmla="*/ 6356862 w 9298618"/>
              <a:gd name="connsiteY2100" fmla="*/ 5235211 h 6856161"/>
              <a:gd name="connsiteX2101" fmla="*/ 6495219 w 9298618"/>
              <a:gd name="connsiteY2101" fmla="*/ 5235211 h 6856161"/>
              <a:gd name="connsiteX2102" fmla="*/ 6495219 w 9298618"/>
              <a:gd name="connsiteY2102" fmla="*/ 5096854 h 6856161"/>
              <a:gd name="connsiteX2103" fmla="*/ 6356862 w 9298618"/>
              <a:gd name="connsiteY2103" fmla="*/ 5096854 h 6856161"/>
              <a:gd name="connsiteX2104" fmla="*/ 6356862 w 9298618"/>
              <a:gd name="connsiteY2104" fmla="*/ 5235211 h 6856161"/>
              <a:gd name="connsiteX2105" fmla="*/ 6991782 w 9298618"/>
              <a:gd name="connsiteY2105" fmla="*/ 5230252 h 6856161"/>
              <a:gd name="connsiteX2106" fmla="*/ 7120263 w 9298618"/>
              <a:gd name="connsiteY2106" fmla="*/ 5230252 h 6856161"/>
              <a:gd name="connsiteX2107" fmla="*/ 7120263 w 9298618"/>
              <a:gd name="connsiteY2107" fmla="*/ 5101771 h 6856161"/>
              <a:gd name="connsiteX2108" fmla="*/ 6991782 w 9298618"/>
              <a:gd name="connsiteY2108" fmla="*/ 5101771 h 6856161"/>
              <a:gd name="connsiteX2109" fmla="*/ 6991782 w 9298618"/>
              <a:gd name="connsiteY2109" fmla="*/ 5230252 h 6856161"/>
              <a:gd name="connsiteX2110" fmla="*/ 7626233 w 9298618"/>
              <a:gd name="connsiteY2110" fmla="*/ 5225805 h 6856161"/>
              <a:gd name="connsiteX2111" fmla="*/ 7745820 w 9298618"/>
              <a:gd name="connsiteY2111" fmla="*/ 5225805 h 6856161"/>
              <a:gd name="connsiteX2112" fmla="*/ 7745820 w 9298618"/>
              <a:gd name="connsiteY2112" fmla="*/ 5106217 h 6856161"/>
              <a:gd name="connsiteX2113" fmla="*/ 7626233 w 9298618"/>
              <a:gd name="connsiteY2113" fmla="*/ 5106217 h 6856161"/>
              <a:gd name="connsiteX2114" fmla="*/ 7626233 w 9298618"/>
              <a:gd name="connsiteY2114" fmla="*/ 5225805 h 6856161"/>
              <a:gd name="connsiteX2115" fmla="*/ 8261667 w 9298618"/>
              <a:gd name="connsiteY2115" fmla="*/ 5220375 h 6856161"/>
              <a:gd name="connsiteX2116" fmla="*/ 8370351 w 9298618"/>
              <a:gd name="connsiteY2116" fmla="*/ 5220375 h 6856161"/>
              <a:gd name="connsiteX2117" fmla="*/ 8370351 w 9298618"/>
              <a:gd name="connsiteY2117" fmla="*/ 5111690 h 6856161"/>
              <a:gd name="connsiteX2118" fmla="*/ 8261667 w 9298618"/>
              <a:gd name="connsiteY2118" fmla="*/ 5111690 h 6856161"/>
              <a:gd name="connsiteX2119" fmla="*/ 8261667 w 9298618"/>
              <a:gd name="connsiteY2119" fmla="*/ 5220375 h 6856161"/>
              <a:gd name="connsiteX2120" fmla="*/ 8908474 w 9298618"/>
              <a:gd name="connsiteY2120" fmla="*/ 5203572 h 6856161"/>
              <a:gd name="connsiteX2121" fmla="*/ 8983594 w 9298618"/>
              <a:gd name="connsiteY2121" fmla="*/ 5203572 h 6856161"/>
              <a:gd name="connsiteX2122" fmla="*/ 8983594 w 9298618"/>
              <a:gd name="connsiteY2122" fmla="*/ 5128450 h 6856161"/>
              <a:gd name="connsiteX2123" fmla="*/ 8908474 w 9298618"/>
              <a:gd name="connsiteY2123" fmla="*/ 5128450 h 6856161"/>
              <a:gd name="connsiteX2124" fmla="*/ 8908474 w 9298618"/>
              <a:gd name="connsiteY2124" fmla="*/ 5203572 h 6856161"/>
              <a:gd name="connsiteX2125" fmla="*/ 0 w 9298618"/>
              <a:gd name="connsiteY2125" fmla="*/ 5607014 h 6856161"/>
              <a:gd name="connsiteX2126" fmla="*/ 252002 w 9298618"/>
              <a:gd name="connsiteY2126" fmla="*/ 5607014 h 6856161"/>
              <a:gd name="connsiteX2127" fmla="*/ 252002 w 9298618"/>
              <a:gd name="connsiteY2127" fmla="*/ 5355012 h 6856161"/>
              <a:gd name="connsiteX2128" fmla="*/ 0 w 9298618"/>
              <a:gd name="connsiteY2128" fmla="*/ 5355012 h 6856161"/>
              <a:gd name="connsiteX2129" fmla="*/ 0 w 9298618"/>
              <a:gd name="connsiteY2129" fmla="*/ 5607014 h 6856161"/>
              <a:gd name="connsiteX2130" fmla="*/ 315023 w 9298618"/>
              <a:gd name="connsiteY2130" fmla="*/ 5607014 h 6856161"/>
              <a:gd name="connsiteX2131" fmla="*/ 567025 w 9298618"/>
              <a:gd name="connsiteY2131" fmla="*/ 5607014 h 6856161"/>
              <a:gd name="connsiteX2132" fmla="*/ 567025 w 9298618"/>
              <a:gd name="connsiteY2132" fmla="*/ 5355012 h 6856161"/>
              <a:gd name="connsiteX2133" fmla="*/ 315023 w 9298618"/>
              <a:gd name="connsiteY2133" fmla="*/ 5355012 h 6856161"/>
              <a:gd name="connsiteX2134" fmla="*/ 315023 w 9298618"/>
              <a:gd name="connsiteY2134" fmla="*/ 5607014 h 6856161"/>
              <a:gd name="connsiteX2135" fmla="*/ 630004 w 9298618"/>
              <a:gd name="connsiteY2135" fmla="*/ 5607014 h 6856161"/>
              <a:gd name="connsiteX2136" fmla="*/ 882005 w 9298618"/>
              <a:gd name="connsiteY2136" fmla="*/ 5607014 h 6856161"/>
              <a:gd name="connsiteX2137" fmla="*/ 882005 w 9298618"/>
              <a:gd name="connsiteY2137" fmla="*/ 5355012 h 6856161"/>
              <a:gd name="connsiteX2138" fmla="*/ 630004 w 9298618"/>
              <a:gd name="connsiteY2138" fmla="*/ 5355012 h 6856161"/>
              <a:gd name="connsiteX2139" fmla="*/ 630004 w 9298618"/>
              <a:gd name="connsiteY2139" fmla="*/ 5607014 h 6856161"/>
              <a:gd name="connsiteX2140" fmla="*/ 944985 w 9298618"/>
              <a:gd name="connsiteY2140" fmla="*/ 5607014 h 6856161"/>
              <a:gd name="connsiteX2141" fmla="*/ 1196986 w 9298618"/>
              <a:gd name="connsiteY2141" fmla="*/ 5607014 h 6856161"/>
              <a:gd name="connsiteX2142" fmla="*/ 1196986 w 9298618"/>
              <a:gd name="connsiteY2142" fmla="*/ 5355012 h 6856161"/>
              <a:gd name="connsiteX2143" fmla="*/ 944985 w 9298618"/>
              <a:gd name="connsiteY2143" fmla="*/ 5355012 h 6856161"/>
              <a:gd name="connsiteX2144" fmla="*/ 944985 w 9298618"/>
              <a:gd name="connsiteY2144" fmla="*/ 5607014 h 6856161"/>
              <a:gd name="connsiteX2145" fmla="*/ 1260008 w 9298618"/>
              <a:gd name="connsiteY2145" fmla="*/ 5607014 h 6856161"/>
              <a:gd name="connsiteX2146" fmla="*/ 1512009 w 9298618"/>
              <a:gd name="connsiteY2146" fmla="*/ 5607014 h 6856161"/>
              <a:gd name="connsiteX2147" fmla="*/ 1512009 w 9298618"/>
              <a:gd name="connsiteY2147" fmla="*/ 5355012 h 6856161"/>
              <a:gd name="connsiteX2148" fmla="*/ 1260008 w 9298618"/>
              <a:gd name="connsiteY2148" fmla="*/ 5355012 h 6856161"/>
              <a:gd name="connsiteX2149" fmla="*/ 1260008 w 9298618"/>
              <a:gd name="connsiteY2149" fmla="*/ 5607014 h 6856161"/>
              <a:gd name="connsiteX2150" fmla="*/ 1574988 w 9298618"/>
              <a:gd name="connsiteY2150" fmla="*/ 5607014 h 6856161"/>
              <a:gd name="connsiteX2151" fmla="*/ 1826990 w 9298618"/>
              <a:gd name="connsiteY2151" fmla="*/ 5607014 h 6856161"/>
              <a:gd name="connsiteX2152" fmla="*/ 1826990 w 9298618"/>
              <a:gd name="connsiteY2152" fmla="*/ 5355012 h 6856161"/>
              <a:gd name="connsiteX2153" fmla="*/ 1574988 w 9298618"/>
              <a:gd name="connsiteY2153" fmla="*/ 5355012 h 6856161"/>
              <a:gd name="connsiteX2154" fmla="*/ 1574988 w 9298618"/>
              <a:gd name="connsiteY2154" fmla="*/ 5607014 h 6856161"/>
              <a:gd name="connsiteX2155" fmla="*/ 1890012 w 9298618"/>
              <a:gd name="connsiteY2155" fmla="*/ 5607014 h 6856161"/>
              <a:gd name="connsiteX2156" fmla="*/ 2142013 w 9298618"/>
              <a:gd name="connsiteY2156" fmla="*/ 5607014 h 6856161"/>
              <a:gd name="connsiteX2157" fmla="*/ 2142013 w 9298618"/>
              <a:gd name="connsiteY2157" fmla="*/ 5355012 h 6856161"/>
              <a:gd name="connsiteX2158" fmla="*/ 1890012 w 9298618"/>
              <a:gd name="connsiteY2158" fmla="*/ 5355012 h 6856161"/>
              <a:gd name="connsiteX2159" fmla="*/ 1890012 w 9298618"/>
              <a:gd name="connsiteY2159" fmla="*/ 5607014 h 6856161"/>
              <a:gd name="connsiteX2160" fmla="*/ 2204992 w 9298618"/>
              <a:gd name="connsiteY2160" fmla="*/ 5607014 h 6856161"/>
              <a:gd name="connsiteX2161" fmla="*/ 2456994 w 9298618"/>
              <a:gd name="connsiteY2161" fmla="*/ 5607014 h 6856161"/>
              <a:gd name="connsiteX2162" fmla="*/ 2456994 w 9298618"/>
              <a:gd name="connsiteY2162" fmla="*/ 5355012 h 6856161"/>
              <a:gd name="connsiteX2163" fmla="*/ 2204992 w 9298618"/>
              <a:gd name="connsiteY2163" fmla="*/ 5355012 h 6856161"/>
              <a:gd name="connsiteX2164" fmla="*/ 2204992 w 9298618"/>
              <a:gd name="connsiteY2164" fmla="*/ 5607014 h 6856161"/>
              <a:gd name="connsiteX2165" fmla="*/ 2521982 w 9298618"/>
              <a:gd name="connsiteY2165" fmla="*/ 5605047 h 6856161"/>
              <a:gd name="connsiteX2166" fmla="*/ 2770051 w 9298618"/>
              <a:gd name="connsiteY2166" fmla="*/ 5605047 h 6856161"/>
              <a:gd name="connsiteX2167" fmla="*/ 2770051 w 9298618"/>
              <a:gd name="connsiteY2167" fmla="*/ 5356979 h 6856161"/>
              <a:gd name="connsiteX2168" fmla="*/ 2521982 w 9298618"/>
              <a:gd name="connsiteY2168" fmla="*/ 5356979 h 6856161"/>
              <a:gd name="connsiteX2169" fmla="*/ 2521982 w 9298618"/>
              <a:gd name="connsiteY2169" fmla="*/ 5605047 h 6856161"/>
              <a:gd name="connsiteX2170" fmla="*/ 2840426 w 9298618"/>
              <a:gd name="connsiteY2170" fmla="*/ 5601584 h 6856161"/>
              <a:gd name="connsiteX2171" fmla="*/ 3081568 w 9298618"/>
              <a:gd name="connsiteY2171" fmla="*/ 5601584 h 6856161"/>
              <a:gd name="connsiteX2172" fmla="*/ 3081568 w 9298618"/>
              <a:gd name="connsiteY2172" fmla="*/ 5360442 h 6856161"/>
              <a:gd name="connsiteX2173" fmla="*/ 2840426 w 9298618"/>
              <a:gd name="connsiteY2173" fmla="*/ 5360442 h 6856161"/>
              <a:gd name="connsiteX2174" fmla="*/ 2840426 w 9298618"/>
              <a:gd name="connsiteY2174" fmla="*/ 5601584 h 6856161"/>
              <a:gd name="connsiteX2175" fmla="*/ 3163830 w 9298618"/>
              <a:gd name="connsiteY2175" fmla="*/ 5593161 h 6856161"/>
              <a:gd name="connsiteX2176" fmla="*/ 3388168 w 9298618"/>
              <a:gd name="connsiteY2176" fmla="*/ 5593161 h 6856161"/>
              <a:gd name="connsiteX2177" fmla="*/ 3388168 w 9298618"/>
              <a:gd name="connsiteY2177" fmla="*/ 5368822 h 6856161"/>
              <a:gd name="connsiteX2178" fmla="*/ 3163830 w 9298618"/>
              <a:gd name="connsiteY2178" fmla="*/ 5368822 h 6856161"/>
              <a:gd name="connsiteX2179" fmla="*/ 3163830 w 9298618"/>
              <a:gd name="connsiteY2179" fmla="*/ 5593161 h 6856161"/>
              <a:gd name="connsiteX2180" fmla="*/ 3482787 w 9298618"/>
              <a:gd name="connsiteY2180" fmla="*/ 5589227 h 6856161"/>
              <a:gd name="connsiteX2181" fmla="*/ 3699215 w 9298618"/>
              <a:gd name="connsiteY2181" fmla="*/ 5589227 h 6856161"/>
              <a:gd name="connsiteX2182" fmla="*/ 3699215 w 9298618"/>
              <a:gd name="connsiteY2182" fmla="*/ 5372799 h 6856161"/>
              <a:gd name="connsiteX2183" fmla="*/ 3482787 w 9298618"/>
              <a:gd name="connsiteY2183" fmla="*/ 5372799 h 6856161"/>
              <a:gd name="connsiteX2184" fmla="*/ 3482787 w 9298618"/>
              <a:gd name="connsiteY2184" fmla="*/ 5589227 h 6856161"/>
              <a:gd name="connsiteX2185" fmla="*/ 3806190 w 9298618"/>
              <a:gd name="connsiteY2185" fmla="*/ 5580848 h 6856161"/>
              <a:gd name="connsiteX2186" fmla="*/ 4005816 w 9298618"/>
              <a:gd name="connsiteY2186" fmla="*/ 5580848 h 6856161"/>
              <a:gd name="connsiteX2187" fmla="*/ 4005816 w 9298618"/>
              <a:gd name="connsiteY2187" fmla="*/ 5381221 h 6856161"/>
              <a:gd name="connsiteX2188" fmla="*/ 3806190 w 9298618"/>
              <a:gd name="connsiteY2188" fmla="*/ 5381221 h 6856161"/>
              <a:gd name="connsiteX2189" fmla="*/ 3806190 w 9298618"/>
              <a:gd name="connsiteY2189" fmla="*/ 5580848 h 6856161"/>
              <a:gd name="connsiteX2190" fmla="*/ 4126130 w 9298618"/>
              <a:gd name="connsiteY2190" fmla="*/ 5575888 h 6856161"/>
              <a:gd name="connsiteX2191" fmla="*/ 4315880 w 9298618"/>
              <a:gd name="connsiteY2191" fmla="*/ 5575888 h 6856161"/>
              <a:gd name="connsiteX2192" fmla="*/ 4315880 w 9298618"/>
              <a:gd name="connsiteY2192" fmla="*/ 5386138 h 6856161"/>
              <a:gd name="connsiteX2193" fmla="*/ 4126130 w 9298618"/>
              <a:gd name="connsiteY2193" fmla="*/ 5386138 h 6856161"/>
              <a:gd name="connsiteX2194" fmla="*/ 4126130 w 9298618"/>
              <a:gd name="connsiteY2194" fmla="*/ 5575888 h 6856161"/>
              <a:gd name="connsiteX2195" fmla="*/ 4766994 w 9298618"/>
              <a:gd name="connsiteY2195" fmla="*/ 5565028 h 6856161"/>
              <a:gd name="connsiteX2196" fmla="*/ 4934981 w 9298618"/>
              <a:gd name="connsiteY2196" fmla="*/ 5565028 h 6856161"/>
              <a:gd name="connsiteX2197" fmla="*/ 4934981 w 9298618"/>
              <a:gd name="connsiteY2197" fmla="*/ 5397041 h 6856161"/>
              <a:gd name="connsiteX2198" fmla="*/ 4766994 w 9298618"/>
              <a:gd name="connsiteY2198" fmla="*/ 5397041 h 6856161"/>
              <a:gd name="connsiteX2199" fmla="*/ 4766994 w 9298618"/>
              <a:gd name="connsiteY2199" fmla="*/ 5565028 h 6856161"/>
              <a:gd name="connsiteX2200" fmla="*/ 5408884 w 9298618"/>
              <a:gd name="connsiteY2200" fmla="*/ 5553142 h 6856161"/>
              <a:gd name="connsiteX2201" fmla="*/ 5553184 w 9298618"/>
              <a:gd name="connsiteY2201" fmla="*/ 5553142 h 6856161"/>
              <a:gd name="connsiteX2202" fmla="*/ 5553184 w 9298618"/>
              <a:gd name="connsiteY2202" fmla="*/ 5408842 h 6856161"/>
              <a:gd name="connsiteX2203" fmla="*/ 5408884 w 9298618"/>
              <a:gd name="connsiteY2203" fmla="*/ 5408842 h 6856161"/>
              <a:gd name="connsiteX2204" fmla="*/ 5408884 w 9298618"/>
              <a:gd name="connsiteY2204" fmla="*/ 5553142 h 6856161"/>
              <a:gd name="connsiteX2205" fmla="*/ 6044318 w 9298618"/>
              <a:gd name="connsiteY2205" fmla="*/ 5547712 h 6856161"/>
              <a:gd name="connsiteX2206" fmla="*/ 6177716 w 9298618"/>
              <a:gd name="connsiteY2206" fmla="*/ 5547712 h 6856161"/>
              <a:gd name="connsiteX2207" fmla="*/ 6177716 w 9298618"/>
              <a:gd name="connsiteY2207" fmla="*/ 5414314 h 6856161"/>
              <a:gd name="connsiteX2208" fmla="*/ 6044318 w 9298618"/>
              <a:gd name="connsiteY2208" fmla="*/ 5414314 h 6856161"/>
              <a:gd name="connsiteX2209" fmla="*/ 6044318 w 9298618"/>
              <a:gd name="connsiteY2209" fmla="*/ 5547712 h 6856161"/>
              <a:gd name="connsiteX2210" fmla="*/ 6678768 w 9298618"/>
              <a:gd name="connsiteY2210" fmla="*/ 5543265 h 6856161"/>
              <a:gd name="connsiteX2211" fmla="*/ 6803273 w 9298618"/>
              <a:gd name="connsiteY2211" fmla="*/ 5543265 h 6856161"/>
              <a:gd name="connsiteX2212" fmla="*/ 6803273 w 9298618"/>
              <a:gd name="connsiteY2212" fmla="*/ 5418761 h 6856161"/>
              <a:gd name="connsiteX2213" fmla="*/ 6678768 w 9298618"/>
              <a:gd name="connsiteY2213" fmla="*/ 5418761 h 6856161"/>
              <a:gd name="connsiteX2214" fmla="*/ 6678768 w 9298618"/>
              <a:gd name="connsiteY2214" fmla="*/ 5543265 h 6856161"/>
              <a:gd name="connsiteX2215" fmla="*/ 7312706 w 9298618"/>
              <a:gd name="connsiteY2215" fmla="*/ 5539332 h 6856161"/>
              <a:gd name="connsiteX2216" fmla="*/ 7429300 w 9298618"/>
              <a:gd name="connsiteY2216" fmla="*/ 5539332 h 6856161"/>
              <a:gd name="connsiteX2217" fmla="*/ 7429300 w 9298618"/>
              <a:gd name="connsiteY2217" fmla="*/ 5422737 h 6856161"/>
              <a:gd name="connsiteX2218" fmla="*/ 7312706 w 9298618"/>
              <a:gd name="connsiteY2218" fmla="*/ 5422737 h 6856161"/>
              <a:gd name="connsiteX2219" fmla="*/ 7312706 w 9298618"/>
              <a:gd name="connsiteY2219" fmla="*/ 5539332 h 6856161"/>
              <a:gd name="connsiteX2220" fmla="*/ 7946173 w 9298618"/>
              <a:gd name="connsiteY2220" fmla="*/ 5535869 h 6856161"/>
              <a:gd name="connsiteX2221" fmla="*/ 8055884 w 9298618"/>
              <a:gd name="connsiteY2221" fmla="*/ 5535869 h 6856161"/>
              <a:gd name="connsiteX2222" fmla="*/ 8055884 w 9298618"/>
              <a:gd name="connsiteY2222" fmla="*/ 5426158 h 6856161"/>
              <a:gd name="connsiteX2223" fmla="*/ 7946173 w 9298618"/>
              <a:gd name="connsiteY2223" fmla="*/ 5426158 h 6856161"/>
              <a:gd name="connsiteX2224" fmla="*/ 7946173 w 9298618"/>
              <a:gd name="connsiteY2224" fmla="*/ 5535869 h 6856161"/>
              <a:gd name="connsiteX2225" fmla="*/ 0 w 9298618"/>
              <a:gd name="connsiteY2225" fmla="*/ 5922037 h 6856161"/>
              <a:gd name="connsiteX2226" fmla="*/ 252002 w 9298618"/>
              <a:gd name="connsiteY2226" fmla="*/ 5922037 h 6856161"/>
              <a:gd name="connsiteX2227" fmla="*/ 252002 w 9298618"/>
              <a:gd name="connsiteY2227" fmla="*/ 5670036 h 6856161"/>
              <a:gd name="connsiteX2228" fmla="*/ 0 w 9298618"/>
              <a:gd name="connsiteY2228" fmla="*/ 5670036 h 6856161"/>
              <a:gd name="connsiteX2229" fmla="*/ 0 w 9298618"/>
              <a:gd name="connsiteY2229" fmla="*/ 5922037 h 6856161"/>
              <a:gd name="connsiteX2230" fmla="*/ 315023 w 9298618"/>
              <a:gd name="connsiteY2230" fmla="*/ 5922037 h 6856161"/>
              <a:gd name="connsiteX2231" fmla="*/ 567025 w 9298618"/>
              <a:gd name="connsiteY2231" fmla="*/ 5922037 h 6856161"/>
              <a:gd name="connsiteX2232" fmla="*/ 567025 w 9298618"/>
              <a:gd name="connsiteY2232" fmla="*/ 5670036 h 6856161"/>
              <a:gd name="connsiteX2233" fmla="*/ 315023 w 9298618"/>
              <a:gd name="connsiteY2233" fmla="*/ 5670036 h 6856161"/>
              <a:gd name="connsiteX2234" fmla="*/ 315023 w 9298618"/>
              <a:gd name="connsiteY2234" fmla="*/ 5922037 h 6856161"/>
              <a:gd name="connsiteX2235" fmla="*/ 630004 w 9298618"/>
              <a:gd name="connsiteY2235" fmla="*/ 5922037 h 6856161"/>
              <a:gd name="connsiteX2236" fmla="*/ 882005 w 9298618"/>
              <a:gd name="connsiteY2236" fmla="*/ 5922037 h 6856161"/>
              <a:gd name="connsiteX2237" fmla="*/ 882005 w 9298618"/>
              <a:gd name="connsiteY2237" fmla="*/ 5670036 h 6856161"/>
              <a:gd name="connsiteX2238" fmla="*/ 630004 w 9298618"/>
              <a:gd name="connsiteY2238" fmla="*/ 5670036 h 6856161"/>
              <a:gd name="connsiteX2239" fmla="*/ 630004 w 9298618"/>
              <a:gd name="connsiteY2239" fmla="*/ 5922037 h 6856161"/>
              <a:gd name="connsiteX2240" fmla="*/ 944985 w 9298618"/>
              <a:gd name="connsiteY2240" fmla="*/ 5922037 h 6856161"/>
              <a:gd name="connsiteX2241" fmla="*/ 1196986 w 9298618"/>
              <a:gd name="connsiteY2241" fmla="*/ 5922037 h 6856161"/>
              <a:gd name="connsiteX2242" fmla="*/ 1196986 w 9298618"/>
              <a:gd name="connsiteY2242" fmla="*/ 5670036 h 6856161"/>
              <a:gd name="connsiteX2243" fmla="*/ 944985 w 9298618"/>
              <a:gd name="connsiteY2243" fmla="*/ 5670036 h 6856161"/>
              <a:gd name="connsiteX2244" fmla="*/ 944985 w 9298618"/>
              <a:gd name="connsiteY2244" fmla="*/ 5922037 h 6856161"/>
              <a:gd name="connsiteX2245" fmla="*/ 1260008 w 9298618"/>
              <a:gd name="connsiteY2245" fmla="*/ 5922037 h 6856161"/>
              <a:gd name="connsiteX2246" fmla="*/ 1512009 w 9298618"/>
              <a:gd name="connsiteY2246" fmla="*/ 5922037 h 6856161"/>
              <a:gd name="connsiteX2247" fmla="*/ 1512009 w 9298618"/>
              <a:gd name="connsiteY2247" fmla="*/ 5670036 h 6856161"/>
              <a:gd name="connsiteX2248" fmla="*/ 1260008 w 9298618"/>
              <a:gd name="connsiteY2248" fmla="*/ 5670036 h 6856161"/>
              <a:gd name="connsiteX2249" fmla="*/ 1260008 w 9298618"/>
              <a:gd name="connsiteY2249" fmla="*/ 5922037 h 6856161"/>
              <a:gd name="connsiteX2250" fmla="*/ 1574988 w 9298618"/>
              <a:gd name="connsiteY2250" fmla="*/ 5922037 h 6856161"/>
              <a:gd name="connsiteX2251" fmla="*/ 1826990 w 9298618"/>
              <a:gd name="connsiteY2251" fmla="*/ 5922037 h 6856161"/>
              <a:gd name="connsiteX2252" fmla="*/ 1826990 w 9298618"/>
              <a:gd name="connsiteY2252" fmla="*/ 5670036 h 6856161"/>
              <a:gd name="connsiteX2253" fmla="*/ 1574988 w 9298618"/>
              <a:gd name="connsiteY2253" fmla="*/ 5670036 h 6856161"/>
              <a:gd name="connsiteX2254" fmla="*/ 1574988 w 9298618"/>
              <a:gd name="connsiteY2254" fmla="*/ 5922037 h 6856161"/>
              <a:gd name="connsiteX2255" fmla="*/ 1890012 w 9298618"/>
              <a:gd name="connsiteY2255" fmla="*/ 5922037 h 6856161"/>
              <a:gd name="connsiteX2256" fmla="*/ 2142013 w 9298618"/>
              <a:gd name="connsiteY2256" fmla="*/ 5922037 h 6856161"/>
              <a:gd name="connsiteX2257" fmla="*/ 2142013 w 9298618"/>
              <a:gd name="connsiteY2257" fmla="*/ 5670036 h 6856161"/>
              <a:gd name="connsiteX2258" fmla="*/ 1890012 w 9298618"/>
              <a:gd name="connsiteY2258" fmla="*/ 5670036 h 6856161"/>
              <a:gd name="connsiteX2259" fmla="*/ 1890012 w 9298618"/>
              <a:gd name="connsiteY2259" fmla="*/ 5922037 h 6856161"/>
              <a:gd name="connsiteX2260" fmla="*/ 2204992 w 9298618"/>
              <a:gd name="connsiteY2260" fmla="*/ 5922037 h 6856161"/>
              <a:gd name="connsiteX2261" fmla="*/ 2456994 w 9298618"/>
              <a:gd name="connsiteY2261" fmla="*/ 5922037 h 6856161"/>
              <a:gd name="connsiteX2262" fmla="*/ 2456994 w 9298618"/>
              <a:gd name="connsiteY2262" fmla="*/ 5670036 h 6856161"/>
              <a:gd name="connsiteX2263" fmla="*/ 2204992 w 9298618"/>
              <a:gd name="connsiteY2263" fmla="*/ 5670036 h 6856161"/>
              <a:gd name="connsiteX2264" fmla="*/ 2204992 w 9298618"/>
              <a:gd name="connsiteY2264" fmla="*/ 5922037 h 6856161"/>
              <a:gd name="connsiteX2265" fmla="*/ 2524933 w 9298618"/>
              <a:gd name="connsiteY2265" fmla="*/ 5917078 h 6856161"/>
              <a:gd name="connsiteX2266" fmla="*/ 2767058 w 9298618"/>
              <a:gd name="connsiteY2266" fmla="*/ 5917078 h 6856161"/>
              <a:gd name="connsiteX2267" fmla="*/ 2767058 w 9298618"/>
              <a:gd name="connsiteY2267" fmla="*/ 5674953 h 6856161"/>
              <a:gd name="connsiteX2268" fmla="*/ 2524933 w 9298618"/>
              <a:gd name="connsiteY2268" fmla="*/ 5674953 h 6856161"/>
              <a:gd name="connsiteX2269" fmla="*/ 2524933 w 9298618"/>
              <a:gd name="connsiteY2269" fmla="*/ 5917078 h 6856161"/>
              <a:gd name="connsiteX2270" fmla="*/ 2843419 w 9298618"/>
              <a:gd name="connsiteY2270" fmla="*/ 5913614 h 6856161"/>
              <a:gd name="connsiteX2271" fmla="*/ 3078618 w 9298618"/>
              <a:gd name="connsiteY2271" fmla="*/ 5913614 h 6856161"/>
              <a:gd name="connsiteX2272" fmla="*/ 3078618 w 9298618"/>
              <a:gd name="connsiteY2272" fmla="*/ 5678416 h 6856161"/>
              <a:gd name="connsiteX2273" fmla="*/ 2843419 w 9298618"/>
              <a:gd name="connsiteY2273" fmla="*/ 5678416 h 6856161"/>
              <a:gd name="connsiteX2274" fmla="*/ 2843419 w 9298618"/>
              <a:gd name="connsiteY2274" fmla="*/ 5913614 h 6856161"/>
              <a:gd name="connsiteX2275" fmla="*/ 3166823 w 9298618"/>
              <a:gd name="connsiteY2275" fmla="*/ 5905234 h 6856161"/>
              <a:gd name="connsiteX2276" fmla="*/ 3385218 w 9298618"/>
              <a:gd name="connsiteY2276" fmla="*/ 5905234 h 6856161"/>
              <a:gd name="connsiteX2277" fmla="*/ 3385218 w 9298618"/>
              <a:gd name="connsiteY2277" fmla="*/ 5686838 h 6856161"/>
              <a:gd name="connsiteX2278" fmla="*/ 3166823 w 9298618"/>
              <a:gd name="connsiteY2278" fmla="*/ 5686838 h 6856161"/>
              <a:gd name="connsiteX2279" fmla="*/ 3166823 w 9298618"/>
              <a:gd name="connsiteY2279" fmla="*/ 5905234 h 6856161"/>
              <a:gd name="connsiteX2280" fmla="*/ 3486250 w 9298618"/>
              <a:gd name="connsiteY2280" fmla="*/ 5900788 h 6856161"/>
              <a:gd name="connsiteX2281" fmla="*/ 3695752 w 9298618"/>
              <a:gd name="connsiteY2281" fmla="*/ 5900788 h 6856161"/>
              <a:gd name="connsiteX2282" fmla="*/ 3695752 w 9298618"/>
              <a:gd name="connsiteY2282" fmla="*/ 5691285 h 6856161"/>
              <a:gd name="connsiteX2283" fmla="*/ 3486250 w 9298618"/>
              <a:gd name="connsiteY2283" fmla="*/ 5691285 h 6856161"/>
              <a:gd name="connsiteX2284" fmla="*/ 3486250 w 9298618"/>
              <a:gd name="connsiteY2284" fmla="*/ 5900788 h 6856161"/>
              <a:gd name="connsiteX2285" fmla="*/ 3810166 w 9298618"/>
              <a:gd name="connsiteY2285" fmla="*/ 5891895 h 6856161"/>
              <a:gd name="connsiteX2286" fmla="*/ 4001882 w 9298618"/>
              <a:gd name="connsiteY2286" fmla="*/ 5891895 h 6856161"/>
              <a:gd name="connsiteX2287" fmla="*/ 4001882 w 9298618"/>
              <a:gd name="connsiteY2287" fmla="*/ 5700178 h 6856161"/>
              <a:gd name="connsiteX2288" fmla="*/ 3810166 w 9298618"/>
              <a:gd name="connsiteY2288" fmla="*/ 5700178 h 6856161"/>
              <a:gd name="connsiteX2289" fmla="*/ 3810166 w 9298618"/>
              <a:gd name="connsiteY2289" fmla="*/ 5891895 h 6856161"/>
              <a:gd name="connsiteX2290" fmla="*/ 4129593 w 9298618"/>
              <a:gd name="connsiteY2290" fmla="*/ 5887448 h 6856161"/>
              <a:gd name="connsiteX2291" fmla="*/ 4312416 w 9298618"/>
              <a:gd name="connsiteY2291" fmla="*/ 5887448 h 6856161"/>
              <a:gd name="connsiteX2292" fmla="*/ 4312416 w 9298618"/>
              <a:gd name="connsiteY2292" fmla="*/ 5704625 h 6856161"/>
              <a:gd name="connsiteX2293" fmla="*/ 4129593 w 9298618"/>
              <a:gd name="connsiteY2293" fmla="*/ 5704625 h 6856161"/>
              <a:gd name="connsiteX2294" fmla="*/ 4129593 w 9298618"/>
              <a:gd name="connsiteY2294" fmla="*/ 5887448 h 6856161"/>
              <a:gd name="connsiteX2295" fmla="*/ 4451030 w 9298618"/>
              <a:gd name="connsiteY2295" fmla="*/ 5880992 h 6856161"/>
              <a:gd name="connsiteX2296" fmla="*/ 4621027 w 9298618"/>
              <a:gd name="connsiteY2296" fmla="*/ 5880992 h 6856161"/>
              <a:gd name="connsiteX2297" fmla="*/ 4621027 w 9298618"/>
              <a:gd name="connsiteY2297" fmla="*/ 5710995 h 6856161"/>
              <a:gd name="connsiteX2298" fmla="*/ 4451030 w 9298618"/>
              <a:gd name="connsiteY2298" fmla="*/ 5710995 h 6856161"/>
              <a:gd name="connsiteX2299" fmla="*/ 4451030 w 9298618"/>
              <a:gd name="connsiteY2299" fmla="*/ 5880992 h 6856161"/>
              <a:gd name="connsiteX2300" fmla="*/ 4769004 w 9298618"/>
              <a:gd name="connsiteY2300" fmla="*/ 5878042 h 6856161"/>
              <a:gd name="connsiteX2301" fmla="*/ 4933057 w 9298618"/>
              <a:gd name="connsiteY2301" fmla="*/ 5878042 h 6856161"/>
              <a:gd name="connsiteX2302" fmla="*/ 4933057 w 9298618"/>
              <a:gd name="connsiteY2302" fmla="*/ 5713989 h 6856161"/>
              <a:gd name="connsiteX2303" fmla="*/ 4769004 w 9298618"/>
              <a:gd name="connsiteY2303" fmla="*/ 5713989 h 6856161"/>
              <a:gd name="connsiteX2304" fmla="*/ 4769004 w 9298618"/>
              <a:gd name="connsiteY2304" fmla="*/ 5878042 h 6856161"/>
              <a:gd name="connsiteX2305" fmla="*/ 5090910 w 9298618"/>
              <a:gd name="connsiteY2305" fmla="*/ 5871115 h 6856161"/>
              <a:gd name="connsiteX2306" fmla="*/ 5241111 w 9298618"/>
              <a:gd name="connsiteY2306" fmla="*/ 5871115 h 6856161"/>
              <a:gd name="connsiteX2307" fmla="*/ 5241111 w 9298618"/>
              <a:gd name="connsiteY2307" fmla="*/ 5720915 h 6856161"/>
              <a:gd name="connsiteX2308" fmla="*/ 5090910 w 9298618"/>
              <a:gd name="connsiteY2308" fmla="*/ 5720915 h 6856161"/>
              <a:gd name="connsiteX2309" fmla="*/ 5090910 w 9298618"/>
              <a:gd name="connsiteY2309" fmla="*/ 5871115 h 6856161"/>
              <a:gd name="connsiteX2310" fmla="*/ 5727328 w 9298618"/>
              <a:gd name="connsiteY2310" fmla="*/ 5864702 h 6856161"/>
              <a:gd name="connsiteX2311" fmla="*/ 5864702 w 9298618"/>
              <a:gd name="connsiteY2311" fmla="*/ 5864702 h 6856161"/>
              <a:gd name="connsiteX2312" fmla="*/ 5864702 w 9298618"/>
              <a:gd name="connsiteY2312" fmla="*/ 5727328 h 6856161"/>
              <a:gd name="connsiteX2313" fmla="*/ 5727328 w 9298618"/>
              <a:gd name="connsiteY2313" fmla="*/ 5727328 h 6856161"/>
              <a:gd name="connsiteX2314" fmla="*/ 5727328 w 9298618"/>
              <a:gd name="connsiteY2314" fmla="*/ 5864702 h 6856161"/>
              <a:gd name="connsiteX2315" fmla="*/ 6362762 w 9298618"/>
              <a:gd name="connsiteY2315" fmla="*/ 5859272 h 6856161"/>
              <a:gd name="connsiteX2316" fmla="*/ 6489276 w 9298618"/>
              <a:gd name="connsiteY2316" fmla="*/ 5859272 h 6856161"/>
              <a:gd name="connsiteX2317" fmla="*/ 6489276 w 9298618"/>
              <a:gd name="connsiteY2317" fmla="*/ 5732758 h 6856161"/>
              <a:gd name="connsiteX2318" fmla="*/ 6362762 w 9298618"/>
              <a:gd name="connsiteY2318" fmla="*/ 5732758 h 6856161"/>
              <a:gd name="connsiteX2319" fmla="*/ 6362762 w 9298618"/>
              <a:gd name="connsiteY2319" fmla="*/ 5859272 h 6856161"/>
              <a:gd name="connsiteX2320" fmla="*/ 6995758 w 9298618"/>
              <a:gd name="connsiteY2320" fmla="*/ 5856322 h 6856161"/>
              <a:gd name="connsiteX2321" fmla="*/ 7116330 w 9298618"/>
              <a:gd name="connsiteY2321" fmla="*/ 5856322 h 6856161"/>
              <a:gd name="connsiteX2322" fmla="*/ 7116330 w 9298618"/>
              <a:gd name="connsiteY2322" fmla="*/ 5735751 h 6856161"/>
              <a:gd name="connsiteX2323" fmla="*/ 6995758 w 9298618"/>
              <a:gd name="connsiteY2323" fmla="*/ 5735751 h 6856161"/>
              <a:gd name="connsiteX2324" fmla="*/ 6995758 w 9298618"/>
              <a:gd name="connsiteY2324" fmla="*/ 5856322 h 6856161"/>
              <a:gd name="connsiteX2325" fmla="*/ 7628713 w 9298618"/>
              <a:gd name="connsiteY2325" fmla="*/ 5853329 h 6856161"/>
              <a:gd name="connsiteX2326" fmla="*/ 7743340 w 9298618"/>
              <a:gd name="connsiteY2326" fmla="*/ 5853329 h 6856161"/>
              <a:gd name="connsiteX2327" fmla="*/ 7743340 w 9298618"/>
              <a:gd name="connsiteY2327" fmla="*/ 5738701 h 6856161"/>
              <a:gd name="connsiteX2328" fmla="*/ 7628713 w 9298618"/>
              <a:gd name="connsiteY2328" fmla="*/ 5738701 h 6856161"/>
              <a:gd name="connsiteX2329" fmla="*/ 7628713 w 9298618"/>
              <a:gd name="connsiteY2329" fmla="*/ 5853329 h 6856161"/>
              <a:gd name="connsiteX2330" fmla="*/ 8264617 w 9298618"/>
              <a:gd name="connsiteY2330" fmla="*/ 5847386 h 6856161"/>
              <a:gd name="connsiteX2331" fmla="*/ 8367401 w 9298618"/>
              <a:gd name="connsiteY2331" fmla="*/ 5847386 h 6856161"/>
              <a:gd name="connsiteX2332" fmla="*/ 8367401 w 9298618"/>
              <a:gd name="connsiteY2332" fmla="*/ 5744601 h 6856161"/>
              <a:gd name="connsiteX2333" fmla="*/ 8264617 w 9298618"/>
              <a:gd name="connsiteY2333" fmla="*/ 5744601 h 6856161"/>
              <a:gd name="connsiteX2334" fmla="*/ 8264617 w 9298618"/>
              <a:gd name="connsiteY2334" fmla="*/ 5847386 h 6856161"/>
              <a:gd name="connsiteX2335" fmla="*/ 8911936 w 9298618"/>
              <a:gd name="connsiteY2335" fmla="*/ 5830112 h 6856161"/>
              <a:gd name="connsiteX2336" fmla="*/ 8980132 w 9298618"/>
              <a:gd name="connsiteY2336" fmla="*/ 5830112 h 6856161"/>
              <a:gd name="connsiteX2337" fmla="*/ 8980132 w 9298618"/>
              <a:gd name="connsiteY2337" fmla="*/ 5761917 h 6856161"/>
              <a:gd name="connsiteX2338" fmla="*/ 8911936 w 9298618"/>
              <a:gd name="connsiteY2338" fmla="*/ 5761917 h 6856161"/>
              <a:gd name="connsiteX2339" fmla="*/ 8911936 w 9298618"/>
              <a:gd name="connsiteY2339" fmla="*/ 5830112 h 6856161"/>
              <a:gd name="connsiteX2340" fmla="*/ 4447 w 9298618"/>
              <a:gd name="connsiteY2340" fmla="*/ 6232571 h 6856161"/>
              <a:gd name="connsiteX2341" fmla="*/ 247555 w 9298618"/>
              <a:gd name="connsiteY2341" fmla="*/ 6232571 h 6856161"/>
              <a:gd name="connsiteX2342" fmla="*/ 247555 w 9298618"/>
              <a:gd name="connsiteY2342" fmla="*/ 5989463 h 6856161"/>
              <a:gd name="connsiteX2343" fmla="*/ 4447 w 9298618"/>
              <a:gd name="connsiteY2343" fmla="*/ 5989463 h 6856161"/>
              <a:gd name="connsiteX2344" fmla="*/ 4447 w 9298618"/>
              <a:gd name="connsiteY2344" fmla="*/ 6232571 h 6856161"/>
              <a:gd name="connsiteX2345" fmla="*/ 315494 w 9298618"/>
              <a:gd name="connsiteY2345" fmla="*/ 6236505 h 6856161"/>
              <a:gd name="connsiteX2346" fmla="*/ 566512 w 9298618"/>
              <a:gd name="connsiteY2346" fmla="*/ 6236505 h 6856161"/>
              <a:gd name="connsiteX2347" fmla="*/ 566512 w 9298618"/>
              <a:gd name="connsiteY2347" fmla="*/ 5985487 h 6856161"/>
              <a:gd name="connsiteX2348" fmla="*/ 315494 w 9298618"/>
              <a:gd name="connsiteY2348" fmla="*/ 5985487 h 6856161"/>
              <a:gd name="connsiteX2349" fmla="*/ 315494 w 9298618"/>
              <a:gd name="connsiteY2349" fmla="*/ 6236505 h 6856161"/>
              <a:gd name="connsiteX2350" fmla="*/ 630004 w 9298618"/>
              <a:gd name="connsiteY2350" fmla="*/ 6237018 h 6856161"/>
              <a:gd name="connsiteX2351" fmla="*/ 882005 w 9298618"/>
              <a:gd name="connsiteY2351" fmla="*/ 6237018 h 6856161"/>
              <a:gd name="connsiteX2352" fmla="*/ 882005 w 9298618"/>
              <a:gd name="connsiteY2352" fmla="*/ 5985016 h 6856161"/>
              <a:gd name="connsiteX2353" fmla="*/ 630004 w 9298618"/>
              <a:gd name="connsiteY2353" fmla="*/ 5985016 h 6856161"/>
              <a:gd name="connsiteX2354" fmla="*/ 630004 w 9298618"/>
              <a:gd name="connsiteY2354" fmla="*/ 6237018 h 6856161"/>
              <a:gd name="connsiteX2355" fmla="*/ 944985 w 9298618"/>
              <a:gd name="connsiteY2355" fmla="*/ 6237018 h 6856161"/>
              <a:gd name="connsiteX2356" fmla="*/ 1196986 w 9298618"/>
              <a:gd name="connsiteY2356" fmla="*/ 6237018 h 6856161"/>
              <a:gd name="connsiteX2357" fmla="*/ 1196986 w 9298618"/>
              <a:gd name="connsiteY2357" fmla="*/ 5985016 h 6856161"/>
              <a:gd name="connsiteX2358" fmla="*/ 944985 w 9298618"/>
              <a:gd name="connsiteY2358" fmla="*/ 5985016 h 6856161"/>
              <a:gd name="connsiteX2359" fmla="*/ 944985 w 9298618"/>
              <a:gd name="connsiteY2359" fmla="*/ 6237018 h 6856161"/>
              <a:gd name="connsiteX2360" fmla="*/ 1260008 w 9298618"/>
              <a:gd name="connsiteY2360" fmla="*/ 6237018 h 6856161"/>
              <a:gd name="connsiteX2361" fmla="*/ 1512009 w 9298618"/>
              <a:gd name="connsiteY2361" fmla="*/ 6237018 h 6856161"/>
              <a:gd name="connsiteX2362" fmla="*/ 1512009 w 9298618"/>
              <a:gd name="connsiteY2362" fmla="*/ 5985016 h 6856161"/>
              <a:gd name="connsiteX2363" fmla="*/ 1260008 w 9298618"/>
              <a:gd name="connsiteY2363" fmla="*/ 5985016 h 6856161"/>
              <a:gd name="connsiteX2364" fmla="*/ 1260008 w 9298618"/>
              <a:gd name="connsiteY2364" fmla="*/ 6237018 h 6856161"/>
              <a:gd name="connsiteX2365" fmla="*/ 1574988 w 9298618"/>
              <a:gd name="connsiteY2365" fmla="*/ 6237018 h 6856161"/>
              <a:gd name="connsiteX2366" fmla="*/ 1826990 w 9298618"/>
              <a:gd name="connsiteY2366" fmla="*/ 6237018 h 6856161"/>
              <a:gd name="connsiteX2367" fmla="*/ 1826990 w 9298618"/>
              <a:gd name="connsiteY2367" fmla="*/ 5985016 h 6856161"/>
              <a:gd name="connsiteX2368" fmla="*/ 1574988 w 9298618"/>
              <a:gd name="connsiteY2368" fmla="*/ 5985016 h 6856161"/>
              <a:gd name="connsiteX2369" fmla="*/ 1574988 w 9298618"/>
              <a:gd name="connsiteY2369" fmla="*/ 6237018 h 6856161"/>
              <a:gd name="connsiteX2370" fmla="*/ 1891508 w 9298618"/>
              <a:gd name="connsiteY2370" fmla="*/ 6235521 h 6856161"/>
              <a:gd name="connsiteX2371" fmla="*/ 2140560 w 9298618"/>
              <a:gd name="connsiteY2371" fmla="*/ 6235521 h 6856161"/>
              <a:gd name="connsiteX2372" fmla="*/ 2140560 w 9298618"/>
              <a:gd name="connsiteY2372" fmla="*/ 5986470 h 6856161"/>
              <a:gd name="connsiteX2373" fmla="*/ 1891508 w 9298618"/>
              <a:gd name="connsiteY2373" fmla="*/ 5986470 h 6856161"/>
              <a:gd name="connsiteX2374" fmla="*/ 1891508 w 9298618"/>
              <a:gd name="connsiteY2374" fmla="*/ 6235521 h 6856161"/>
              <a:gd name="connsiteX2375" fmla="*/ 2211448 w 9298618"/>
              <a:gd name="connsiteY2375" fmla="*/ 6230604 h 6856161"/>
              <a:gd name="connsiteX2376" fmla="*/ 2450623 w 9298618"/>
              <a:gd name="connsiteY2376" fmla="*/ 6230604 h 6856161"/>
              <a:gd name="connsiteX2377" fmla="*/ 2450623 w 9298618"/>
              <a:gd name="connsiteY2377" fmla="*/ 5991429 h 6856161"/>
              <a:gd name="connsiteX2378" fmla="*/ 2211448 w 9298618"/>
              <a:gd name="connsiteY2378" fmla="*/ 5991429 h 6856161"/>
              <a:gd name="connsiteX2379" fmla="*/ 2211448 w 9298618"/>
              <a:gd name="connsiteY2379" fmla="*/ 6230604 h 6856161"/>
              <a:gd name="connsiteX2380" fmla="*/ 2532843 w 9298618"/>
              <a:gd name="connsiteY2380" fmla="*/ 6224191 h 6856161"/>
              <a:gd name="connsiteX2381" fmla="*/ 2759148 w 9298618"/>
              <a:gd name="connsiteY2381" fmla="*/ 6224191 h 6856161"/>
              <a:gd name="connsiteX2382" fmla="*/ 2759148 w 9298618"/>
              <a:gd name="connsiteY2382" fmla="*/ 5997885 h 6856161"/>
              <a:gd name="connsiteX2383" fmla="*/ 2532843 w 9298618"/>
              <a:gd name="connsiteY2383" fmla="*/ 5997885 h 6856161"/>
              <a:gd name="connsiteX2384" fmla="*/ 2532843 w 9298618"/>
              <a:gd name="connsiteY2384" fmla="*/ 6224191 h 6856161"/>
              <a:gd name="connsiteX2385" fmla="*/ 2851799 w 9298618"/>
              <a:gd name="connsiteY2385" fmla="*/ 6220215 h 6856161"/>
              <a:gd name="connsiteX2386" fmla="*/ 3070195 w 9298618"/>
              <a:gd name="connsiteY2386" fmla="*/ 6220215 h 6856161"/>
              <a:gd name="connsiteX2387" fmla="*/ 3070195 w 9298618"/>
              <a:gd name="connsiteY2387" fmla="*/ 6001819 h 6856161"/>
              <a:gd name="connsiteX2388" fmla="*/ 2851799 w 9298618"/>
              <a:gd name="connsiteY2388" fmla="*/ 6001819 h 6856161"/>
              <a:gd name="connsiteX2389" fmla="*/ 2851799 w 9298618"/>
              <a:gd name="connsiteY2389" fmla="*/ 6220215 h 6856161"/>
              <a:gd name="connsiteX2390" fmla="*/ 3174219 w 9298618"/>
              <a:gd name="connsiteY2390" fmla="*/ 6212818 h 6856161"/>
              <a:gd name="connsiteX2391" fmla="*/ 3377779 w 9298618"/>
              <a:gd name="connsiteY2391" fmla="*/ 6212818 h 6856161"/>
              <a:gd name="connsiteX2392" fmla="*/ 3377779 w 9298618"/>
              <a:gd name="connsiteY2392" fmla="*/ 6009259 h 6856161"/>
              <a:gd name="connsiteX2393" fmla="*/ 3174219 w 9298618"/>
              <a:gd name="connsiteY2393" fmla="*/ 6009259 h 6856161"/>
              <a:gd name="connsiteX2394" fmla="*/ 3174219 w 9298618"/>
              <a:gd name="connsiteY2394" fmla="*/ 6212818 h 6856161"/>
              <a:gd name="connsiteX2395" fmla="*/ 3493176 w 9298618"/>
              <a:gd name="connsiteY2395" fmla="*/ 6208842 h 6856161"/>
              <a:gd name="connsiteX2396" fmla="*/ 3688869 w 9298618"/>
              <a:gd name="connsiteY2396" fmla="*/ 6208842 h 6856161"/>
              <a:gd name="connsiteX2397" fmla="*/ 3688869 w 9298618"/>
              <a:gd name="connsiteY2397" fmla="*/ 6013149 h 6856161"/>
              <a:gd name="connsiteX2398" fmla="*/ 3493176 w 9298618"/>
              <a:gd name="connsiteY2398" fmla="*/ 6013149 h 6856161"/>
              <a:gd name="connsiteX2399" fmla="*/ 3493176 w 9298618"/>
              <a:gd name="connsiteY2399" fmla="*/ 6208842 h 6856161"/>
              <a:gd name="connsiteX2400" fmla="*/ 4134553 w 9298618"/>
              <a:gd name="connsiteY2400" fmla="*/ 6197469 h 6856161"/>
              <a:gd name="connsiteX2401" fmla="*/ 4307499 w 9298618"/>
              <a:gd name="connsiteY2401" fmla="*/ 6197469 h 6856161"/>
              <a:gd name="connsiteX2402" fmla="*/ 4307499 w 9298618"/>
              <a:gd name="connsiteY2402" fmla="*/ 6024523 h 6856161"/>
              <a:gd name="connsiteX2403" fmla="*/ 4134553 w 9298618"/>
              <a:gd name="connsiteY2403" fmla="*/ 6024523 h 6856161"/>
              <a:gd name="connsiteX2404" fmla="*/ 4134553 w 9298618"/>
              <a:gd name="connsiteY2404" fmla="*/ 6197469 h 6856161"/>
              <a:gd name="connsiteX2405" fmla="*/ 4773921 w 9298618"/>
              <a:gd name="connsiteY2405" fmla="*/ 6188105 h 6856161"/>
              <a:gd name="connsiteX2406" fmla="*/ 4928097 w 9298618"/>
              <a:gd name="connsiteY2406" fmla="*/ 6188105 h 6856161"/>
              <a:gd name="connsiteX2407" fmla="*/ 4928097 w 9298618"/>
              <a:gd name="connsiteY2407" fmla="*/ 6033929 h 6856161"/>
              <a:gd name="connsiteX2408" fmla="*/ 4773921 w 9298618"/>
              <a:gd name="connsiteY2408" fmla="*/ 6033929 h 6856161"/>
              <a:gd name="connsiteX2409" fmla="*/ 4773921 w 9298618"/>
              <a:gd name="connsiteY2409" fmla="*/ 6188105 h 6856161"/>
              <a:gd name="connsiteX2410" fmla="*/ 5411834 w 9298618"/>
              <a:gd name="connsiteY2410" fmla="*/ 6180195 h 6856161"/>
              <a:gd name="connsiteX2411" fmla="*/ 5550191 w 9298618"/>
              <a:gd name="connsiteY2411" fmla="*/ 6180195 h 6856161"/>
              <a:gd name="connsiteX2412" fmla="*/ 5550191 w 9298618"/>
              <a:gd name="connsiteY2412" fmla="*/ 6041838 h 6856161"/>
              <a:gd name="connsiteX2413" fmla="*/ 5411834 w 9298618"/>
              <a:gd name="connsiteY2413" fmla="*/ 6041838 h 6856161"/>
              <a:gd name="connsiteX2414" fmla="*/ 5411834 w 9298618"/>
              <a:gd name="connsiteY2414" fmla="*/ 6180195 h 6856161"/>
              <a:gd name="connsiteX2415" fmla="*/ 6046798 w 9298618"/>
              <a:gd name="connsiteY2415" fmla="*/ 6175236 h 6856161"/>
              <a:gd name="connsiteX2416" fmla="*/ 6175278 w 9298618"/>
              <a:gd name="connsiteY2416" fmla="*/ 6175236 h 6856161"/>
              <a:gd name="connsiteX2417" fmla="*/ 6175278 w 9298618"/>
              <a:gd name="connsiteY2417" fmla="*/ 6046755 h 6856161"/>
              <a:gd name="connsiteX2418" fmla="*/ 6046798 w 9298618"/>
              <a:gd name="connsiteY2418" fmla="*/ 6046755 h 6856161"/>
              <a:gd name="connsiteX2419" fmla="*/ 6046798 w 9298618"/>
              <a:gd name="connsiteY2419" fmla="*/ 6175236 h 6856161"/>
              <a:gd name="connsiteX2420" fmla="*/ 6680265 w 9298618"/>
              <a:gd name="connsiteY2420" fmla="*/ 6171815 h 6856161"/>
              <a:gd name="connsiteX2421" fmla="*/ 6801819 w 9298618"/>
              <a:gd name="connsiteY2421" fmla="*/ 6171815 h 6856161"/>
              <a:gd name="connsiteX2422" fmla="*/ 6801819 w 9298618"/>
              <a:gd name="connsiteY2422" fmla="*/ 6050261 h 6856161"/>
              <a:gd name="connsiteX2423" fmla="*/ 6680265 w 9298618"/>
              <a:gd name="connsiteY2423" fmla="*/ 6050261 h 6856161"/>
              <a:gd name="connsiteX2424" fmla="*/ 6680265 w 9298618"/>
              <a:gd name="connsiteY2424" fmla="*/ 6171815 h 6856161"/>
              <a:gd name="connsiteX2425" fmla="*/ 7313219 w 9298618"/>
              <a:gd name="connsiteY2425" fmla="*/ 6168823 h 6856161"/>
              <a:gd name="connsiteX2426" fmla="*/ 7428830 w 9298618"/>
              <a:gd name="connsiteY2426" fmla="*/ 6168823 h 6856161"/>
              <a:gd name="connsiteX2427" fmla="*/ 7428830 w 9298618"/>
              <a:gd name="connsiteY2427" fmla="*/ 6053211 h 6856161"/>
              <a:gd name="connsiteX2428" fmla="*/ 7313219 w 9298618"/>
              <a:gd name="connsiteY2428" fmla="*/ 6053211 h 6856161"/>
              <a:gd name="connsiteX2429" fmla="*/ 7313219 w 9298618"/>
              <a:gd name="connsiteY2429" fmla="*/ 6168823 h 6856161"/>
              <a:gd name="connsiteX2430" fmla="*/ 7948140 w 9298618"/>
              <a:gd name="connsiteY2430" fmla="*/ 6163906 h 6856161"/>
              <a:gd name="connsiteX2431" fmla="*/ 8053874 w 9298618"/>
              <a:gd name="connsiteY2431" fmla="*/ 6163906 h 6856161"/>
              <a:gd name="connsiteX2432" fmla="*/ 8053874 w 9298618"/>
              <a:gd name="connsiteY2432" fmla="*/ 6058171 h 6856161"/>
              <a:gd name="connsiteX2433" fmla="*/ 7948140 w 9298618"/>
              <a:gd name="connsiteY2433" fmla="*/ 6058171 h 6856161"/>
              <a:gd name="connsiteX2434" fmla="*/ 7948140 w 9298618"/>
              <a:gd name="connsiteY2434" fmla="*/ 6163906 h 6856161"/>
              <a:gd name="connsiteX2435" fmla="*/ 10390 w 9298618"/>
              <a:gd name="connsiteY2435" fmla="*/ 6541652 h 6856161"/>
              <a:gd name="connsiteX2436" fmla="*/ 241655 w 9298618"/>
              <a:gd name="connsiteY2436" fmla="*/ 6541652 h 6856161"/>
              <a:gd name="connsiteX2437" fmla="*/ 241655 w 9298618"/>
              <a:gd name="connsiteY2437" fmla="*/ 6310387 h 6856161"/>
              <a:gd name="connsiteX2438" fmla="*/ 10390 w 9298618"/>
              <a:gd name="connsiteY2438" fmla="*/ 6310387 h 6856161"/>
              <a:gd name="connsiteX2439" fmla="*/ 10390 w 9298618"/>
              <a:gd name="connsiteY2439" fmla="*/ 6541652 h 6856161"/>
              <a:gd name="connsiteX2440" fmla="*/ 319940 w 9298618"/>
              <a:gd name="connsiteY2440" fmla="*/ 6547082 h 6856161"/>
              <a:gd name="connsiteX2441" fmla="*/ 562065 w 9298618"/>
              <a:gd name="connsiteY2441" fmla="*/ 6547082 h 6856161"/>
              <a:gd name="connsiteX2442" fmla="*/ 562065 w 9298618"/>
              <a:gd name="connsiteY2442" fmla="*/ 6304957 h 6856161"/>
              <a:gd name="connsiteX2443" fmla="*/ 319940 w 9298618"/>
              <a:gd name="connsiteY2443" fmla="*/ 6304957 h 6856161"/>
              <a:gd name="connsiteX2444" fmla="*/ 319940 w 9298618"/>
              <a:gd name="connsiteY2444" fmla="*/ 6547082 h 6856161"/>
              <a:gd name="connsiteX2445" fmla="*/ 633467 w 9298618"/>
              <a:gd name="connsiteY2445" fmla="*/ 6548578 h 6856161"/>
              <a:gd name="connsiteX2446" fmla="*/ 878542 w 9298618"/>
              <a:gd name="connsiteY2446" fmla="*/ 6548578 h 6856161"/>
              <a:gd name="connsiteX2447" fmla="*/ 878542 w 9298618"/>
              <a:gd name="connsiteY2447" fmla="*/ 6303503 h 6856161"/>
              <a:gd name="connsiteX2448" fmla="*/ 633467 w 9298618"/>
              <a:gd name="connsiteY2448" fmla="*/ 6303503 h 6856161"/>
              <a:gd name="connsiteX2449" fmla="*/ 633467 w 9298618"/>
              <a:gd name="connsiteY2449" fmla="*/ 6548578 h 6856161"/>
              <a:gd name="connsiteX2450" fmla="*/ 946994 w 9298618"/>
              <a:gd name="connsiteY2450" fmla="*/ 6550031 h 6856161"/>
              <a:gd name="connsiteX2451" fmla="*/ 1195062 w 9298618"/>
              <a:gd name="connsiteY2451" fmla="*/ 6550031 h 6856161"/>
              <a:gd name="connsiteX2452" fmla="*/ 1195062 w 9298618"/>
              <a:gd name="connsiteY2452" fmla="*/ 6301963 h 6856161"/>
              <a:gd name="connsiteX2453" fmla="*/ 946994 w 9298618"/>
              <a:gd name="connsiteY2453" fmla="*/ 6301963 h 6856161"/>
              <a:gd name="connsiteX2454" fmla="*/ 946994 w 9298618"/>
              <a:gd name="connsiteY2454" fmla="*/ 6550031 h 6856161"/>
              <a:gd name="connsiteX2455" fmla="*/ 1261975 w 9298618"/>
              <a:gd name="connsiteY2455" fmla="*/ 6550031 h 6856161"/>
              <a:gd name="connsiteX2456" fmla="*/ 1510043 w 9298618"/>
              <a:gd name="connsiteY2456" fmla="*/ 6550031 h 6856161"/>
              <a:gd name="connsiteX2457" fmla="*/ 1510043 w 9298618"/>
              <a:gd name="connsiteY2457" fmla="*/ 6301963 h 6856161"/>
              <a:gd name="connsiteX2458" fmla="*/ 1261975 w 9298618"/>
              <a:gd name="connsiteY2458" fmla="*/ 6301963 h 6856161"/>
              <a:gd name="connsiteX2459" fmla="*/ 1261975 w 9298618"/>
              <a:gd name="connsiteY2459" fmla="*/ 6550031 h 6856161"/>
              <a:gd name="connsiteX2460" fmla="*/ 1578452 w 9298618"/>
              <a:gd name="connsiteY2460" fmla="*/ 6548578 h 6856161"/>
              <a:gd name="connsiteX2461" fmla="*/ 1823527 w 9298618"/>
              <a:gd name="connsiteY2461" fmla="*/ 6548578 h 6856161"/>
              <a:gd name="connsiteX2462" fmla="*/ 1823527 w 9298618"/>
              <a:gd name="connsiteY2462" fmla="*/ 6303503 h 6856161"/>
              <a:gd name="connsiteX2463" fmla="*/ 1578452 w 9298618"/>
              <a:gd name="connsiteY2463" fmla="*/ 6303503 h 6856161"/>
              <a:gd name="connsiteX2464" fmla="*/ 1578452 w 9298618"/>
              <a:gd name="connsiteY2464" fmla="*/ 6548578 h 6856161"/>
              <a:gd name="connsiteX2465" fmla="*/ 1895442 w 9298618"/>
              <a:gd name="connsiteY2465" fmla="*/ 6546569 h 6856161"/>
              <a:gd name="connsiteX2466" fmla="*/ 2136583 w 9298618"/>
              <a:gd name="connsiteY2466" fmla="*/ 6546569 h 6856161"/>
              <a:gd name="connsiteX2467" fmla="*/ 2136583 w 9298618"/>
              <a:gd name="connsiteY2467" fmla="*/ 6305427 h 6856161"/>
              <a:gd name="connsiteX2468" fmla="*/ 1895442 w 9298618"/>
              <a:gd name="connsiteY2468" fmla="*/ 6305427 h 6856161"/>
              <a:gd name="connsiteX2469" fmla="*/ 1895442 w 9298618"/>
              <a:gd name="connsiteY2469" fmla="*/ 6546569 h 6856161"/>
              <a:gd name="connsiteX2470" fmla="*/ 2215895 w 9298618"/>
              <a:gd name="connsiteY2470" fmla="*/ 6541138 h 6856161"/>
              <a:gd name="connsiteX2471" fmla="*/ 2446134 w 9298618"/>
              <a:gd name="connsiteY2471" fmla="*/ 6541138 h 6856161"/>
              <a:gd name="connsiteX2472" fmla="*/ 2446134 w 9298618"/>
              <a:gd name="connsiteY2472" fmla="*/ 6310900 h 6856161"/>
              <a:gd name="connsiteX2473" fmla="*/ 2215895 w 9298618"/>
              <a:gd name="connsiteY2473" fmla="*/ 6310900 h 6856161"/>
              <a:gd name="connsiteX2474" fmla="*/ 2215895 w 9298618"/>
              <a:gd name="connsiteY2474" fmla="*/ 6541138 h 6856161"/>
              <a:gd name="connsiteX2475" fmla="*/ 2536819 w 9298618"/>
              <a:gd name="connsiteY2475" fmla="*/ 6535238 h 6856161"/>
              <a:gd name="connsiteX2476" fmla="*/ 2755214 w 9298618"/>
              <a:gd name="connsiteY2476" fmla="*/ 6535238 h 6856161"/>
              <a:gd name="connsiteX2477" fmla="*/ 2755214 w 9298618"/>
              <a:gd name="connsiteY2477" fmla="*/ 6316843 h 6856161"/>
              <a:gd name="connsiteX2478" fmla="*/ 2536819 w 9298618"/>
              <a:gd name="connsiteY2478" fmla="*/ 6316843 h 6856161"/>
              <a:gd name="connsiteX2479" fmla="*/ 2536819 w 9298618"/>
              <a:gd name="connsiteY2479" fmla="*/ 6535238 h 6856161"/>
              <a:gd name="connsiteX2480" fmla="*/ 2855262 w 9298618"/>
              <a:gd name="connsiteY2480" fmla="*/ 6531775 h 6856161"/>
              <a:gd name="connsiteX2481" fmla="*/ 3066732 w 9298618"/>
              <a:gd name="connsiteY2481" fmla="*/ 6531775 h 6856161"/>
              <a:gd name="connsiteX2482" fmla="*/ 3066732 w 9298618"/>
              <a:gd name="connsiteY2482" fmla="*/ 6320306 h 6856161"/>
              <a:gd name="connsiteX2483" fmla="*/ 2855262 w 9298618"/>
              <a:gd name="connsiteY2483" fmla="*/ 6320306 h 6856161"/>
              <a:gd name="connsiteX2484" fmla="*/ 2855262 w 9298618"/>
              <a:gd name="connsiteY2484" fmla="*/ 6531775 h 6856161"/>
              <a:gd name="connsiteX2485" fmla="*/ 3176699 w 9298618"/>
              <a:gd name="connsiteY2485" fmla="*/ 6525319 h 6856161"/>
              <a:gd name="connsiteX2486" fmla="*/ 3375342 w 9298618"/>
              <a:gd name="connsiteY2486" fmla="*/ 6525319 h 6856161"/>
              <a:gd name="connsiteX2487" fmla="*/ 3375342 w 9298618"/>
              <a:gd name="connsiteY2487" fmla="*/ 6326676 h 6856161"/>
              <a:gd name="connsiteX2488" fmla="*/ 3176699 w 9298618"/>
              <a:gd name="connsiteY2488" fmla="*/ 6326676 h 6856161"/>
              <a:gd name="connsiteX2489" fmla="*/ 3176699 w 9298618"/>
              <a:gd name="connsiteY2489" fmla="*/ 6525319 h 6856161"/>
              <a:gd name="connsiteX2490" fmla="*/ 3496126 w 9298618"/>
              <a:gd name="connsiteY2490" fmla="*/ 6520872 h 6856161"/>
              <a:gd name="connsiteX2491" fmla="*/ 3685876 w 9298618"/>
              <a:gd name="connsiteY2491" fmla="*/ 6520872 h 6856161"/>
              <a:gd name="connsiteX2492" fmla="*/ 3685876 w 9298618"/>
              <a:gd name="connsiteY2492" fmla="*/ 6331123 h 6856161"/>
              <a:gd name="connsiteX2493" fmla="*/ 3496126 w 9298618"/>
              <a:gd name="connsiteY2493" fmla="*/ 6331123 h 6856161"/>
              <a:gd name="connsiteX2494" fmla="*/ 3496126 w 9298618"/>
              <a:gd name="connsiteY2494" fmla="*/ 6520872 h 6856161"/>
              <a:gd name="connsiteX2495" fmla="*/ 3817093 w 9298618"/>
              <a:gd name="connsiteY2495" fmla="*/ 6514972 h 6856161"/>
              <a:gd name="connsiteX2496" fmla="*/ 3994956 w 9298618"/>
              <a:gd name="connsiteY2496" fmla="*/ 6514972 h 6856161"/>
              <a:gd name="connsiteX2497" fmla="*/ 3994956 w 9298618"/>
              <a:gd name="connsiteY2497" fmla="*/ 6337109 h 6856161"/>
              <a:gd name="connsiteX2498" fmla="*/ 3817093 w 9298618"/>
              <a:gd name="connsiteY2498" fmla="*/ 6337109 h 6856161"/>
              <a:gd name="connsiteX2499" fmla="*/ 3817093 w 9298618"/>
              <a:gd name="connsiteY2499" fmla="*/ 6514972 h 6856161"/>
              <a:gd name="connsiteX2500" fmla="*/ 4135536 w 9298618"/>
              <a:gd name="connsiteY2500" fmla="*/ 6511509 h 6856161"/>
              <a:gd name="connsiteX2501" fmla="*/ 4306516 w 9298618"/>
              <a:gd name="connsiteY2501" fmla="*/ 6511509 h 6856161"/>
              <a:gd name="connsiteX2502" fmla="*/ 4306516 w 9298618"/>
              <a:gd name="connsiteY2502" fmla="*/ 6340529 h 6856161"/>
              <a:gd name="connsiteX2503" fmla="*/ 4135536 w 9298618"/>
              <a:gd name="connsiteY2503" fmla="*/ 6340529 h 6856161"/>
              <a:gd name="connsiteX2504" fmla="*/ 4135536 w 9298618"/>
              <a:gd name="connsiteY2504" fmla="*/ 6511509 h 6856161"/>
              <a:gd name="connsiteX2505" fmla="*/ 4456460 w 9298618"/>
              <a:gd name="connsiteY2505" fmla="*/ 6505566 h 6856161"/>
              <a:gd name="connsiteX2506" fmla="*/ 4615554 w 9298618"/>
              <a:gd name="connsiteY2506" fmla="*/ 6505566 h 6856161"/>
              <a:gd name="connsiteX2507" fmla="*/ 4615554 w 9298618"/>
              <a:gd name="connsiteY2507" fmla="*/ 6346472 h 6856161"/>
              <a:gd name="connsiteX2508" fmla="*/ 4456460 w 9298618"/>
              <a:gd name="connsiteY2508" fmla="*/ 6346472 h 6856161"/>
              <a:gd name="connsiteX2509" fmla="*/ 4456460 w 9298618"/>
              <a:gd name="connsiteY2509" fmla="*/ 6505566 h 6856161"/>
              <a:gd name="connsiteX2510" fmla="*/ 5093391 w 9298618"/>
              <a:gd name="connsiteY2510" fmla="*/ 6498639 h 6856161"/>
              <a:gd name="connsiteX2511" fmla="*/ 5238674 w 9298618"/>
              <a:gd name="connsiteY2511" fmla="*/ 6498639 h 6856161"/>
              <a:gd name="connsiteX2512" fmla="*/ 5238674 w 9298618"/>
              <a:gd name="connsiteY2512" fmla="*/ 6353356 h 6856161"/>
              <a:gd name="connsiteX2513" fmla="*/ 5093391 w 9298618"/>
              <a:gd name="connsiteY2513" fmla="*/ 6353356 h 6856161"/>
              <a:gd name="connsiteX2514" fmla="*/ 5093391 w 9298618"/>
              <a:gd name="connsiteY2514" fmla="*/ 6498639 h 6856161"/>
              <a:gd name="connsiteX2515" fmla="*/ 5727841 w 9298618"/>
              <a:gd name="connsiteY2515" fmla="*/ 6494193 h 6856161"/>
              <a:gd name="connsiteX2516" fmla="*/ 5864231 w 9298618"/>
              <a:gd name="connsiteY2516" fmla="*/ 6494193 h 6856161"/>
              <a:gd name="connsiteX2517" fmla="*/ 5864231 w 9298618"/>
              <a:gd name="connsiteY2517" fmla="*/ 6357802 h 6856161"/>
              <a:gd name="connsiteX2518" fmla="*/ 5727841 w 9298618"/>
              <a:gd name="connsiteY2518" fmla="*/ 6357802 h 6856161"/>
              <a:gd name="connsiteX2519" fmla="*/ 5727841 w 9298618"/>
              <a:gd name="connsiteY2519" fmla="*/ 6494193 h 6856161"/>
              <a:gd name="connsiteX2520" fmla="*/ 6361778 w 9298618"/>
              <a:gd name="connsiteY2520" fmla="*/ 6490259 h 6856161"/>
              <a:gd name="connsiteX2521" fmla="*/ 6490259 w 9298618"/>
              <a:gd name="connsiteY2521" fmla="*/ 6490259 h 6856161"/>
              <a:gd name="connsiteX2522" fmla="*/ 6490259 w 9298618"/>
              <a:gd name="connsiteY2522" fmla="*/ 6361778 h 6856161"/>
              <a:gd name="connsiteX2523" fmla="*/ 6361778 w 9298618"/>
              <a:gd name="connsiteY2523" fmla="*/ 6361778 h 6856161"/>
              <a:gd name="connsiteX2524" fmla="*/ 6361778 w 9298618"/>
              <a:gd name="connsiteY2524" fmla="*/ 6490259 h 6856161"/>
              <a:gd name="connsiteX2525" fmla="*/ 6995758 w 9298618"/>
              <a:gd name="connsiteY2525" fmla="*/ 6486283 h 6856161"/>
              <a:gd name="connsiteX2526" fmla="*/ 7116330 w 9298618"/>
              <a:gd name="connsiteY2526" fmla="*/ 6486283 h 6856161"/>
              <a:gd name="connsiteX2527" fmla="*/ 7116330 w 9298618"/>
              <a:gd name="connsiteY2527" fmla="*/ 6365712 h 6856161"/>
              <a:gd name="connsiteX2528" fmla="*/ 6995758 w 9298618"/>
              <a:gd name="connsiteY2528" fmla="*/ 6365712 h 6856161"/>
              <a:gd name="connsiteX2529" fmla="*/ 6995758 w 9298618"/>
              <a:gd name="connsiteY2529" fmla="*/ 6486283 h 6856161"/>
              <a:gd name="connsiteX2530" fmla="*/ 7629183 w 9298618"/>
              <a:gd name="connsiteY2530" fmla="*/ 6482863 h 6856161"/>
              <a:gd name="connsiteX2531" fmla="*/ 7742827 w 9298618"/>
              <a:gd name="connsiteY2531" fmla="*/ 6482863 h 6856161"/>
              <a:gd name="connsiteX2532" fmla="*/ 7742827 w 9298618"/>
              <a:gd name="connsiteY2532" fmla="*/ 6369218 h 6856161"/>
              <a:gd name="connsiteX2533" fmla="*/ 7629183 w 9298618"/>
              <a:gd name="connsiteY2533" fmla="*/ 6369218 h 6856161"/>
              <a:gd name="connsiteX2534" fmla="*/ 7629183 w 9298618"/>
              <a:gd name="connsiteY2534" fmla="*/ 6482863 h 6856161"/>
              <a:gd name="connsiteX2535" fmla="*/ 8267609 w 9298618"/>
              <a:gd name="connsiteY2535" fmla="*/ 6474440 h 6856161"/>
              <a:gd name="connsiteX2536" fmla="*/ 8364451 w 9298618"/>
              <a:gd name="connsiteY2536" fmla="*/ 6474440 h 6856161"/>
              <a:gd name="connsiteX2537" fmla="*/ 8364451 w 9298618"/>
              <a:gd name="connsiteY2537" fmla="*/ 6377598 h 6856161"/>
              <a:gd name="connsiteX2538" fmla="*/ 8267609 w 9298618"/>
              <a:gd name="connsiteY2538" fmla="*/ 6377598 h 6856161"/>
              <a:gd name="connsiteX2539" fmla="*/ 8267609 w 9298618"/>
              <a:gd name="connsiteY2539" fmla="*/ 6474440 h 6856161"/>
              <a:gd name="connsiteX2540" fmla="*/ 8915399 w 9298618"/>
              <a:gd name="connsiteY2540" fmla="*/ 6456653 h 6856161"/>
              <a:gd name="connsiteX2541" fmla="*/ 8976669 w 9298618"/>
              <a:gd name="connsiteY2541" fmla="*/ 6456653 h 6856161"/>
              <a:gd name="connsiteX2542" fmla="*/ 8976669 w 9298618"/>
              <a:gd name="connsiteY2542" fmla="*/ 6395385 h 6856161"/>
              <a:gd name="connsiteX2543" fmla="*/ 8915399 w 9298618"/>
              <a:gd name="connsiteY2543" fmla="*/ 6395385 h 6856161"/>
              <a:gd name="connsiteX2544" fmla="*/ 8915399 w 9298618"/>
              <a:gd name="connsiteY2544" fmla="*/ 6456653 h 6856161"/>
              <a:gd name="connsiteX2545" fmla="*/ 21763 w 9298618"/>
              <a:gd name="connsiteY2545" fmla="*/ 6845259 h 6856161"/>
              <a:gd name="connsiteX2546" fmla="*/ 230282 w 9298618"/>
              <a:gd name="connsiteY2546" fmla="*/ 6845259 h 6856161"/>
              <a:gd name="connsiteX2547" fmla="*/ 230282 w 9298618"/>
              <a:gd name="connsiteY2547" fmla="*/ 6636740 h 6856161"/>
              <a:gd name="connsiteX2548" fmla="*/ 21763 w 9298618"/>
              <a:gd name="connsiteY2548" fmla="*/ 6636740 h 6856161"/>
              <a:gd name="connsiteX2549" fmla="*/ 21763 w 9298618"/>
              <a:gd name="connsiteY2549" fmla="*/ 6845259 h 6856161"/>
              <a:gd name="connsiteX2550" fmla="*/ 330800 w 9298618"/>
              <a:gd name="connsiteY2550" fmla="*/ 6851202 h 6856161"/>
              <a:gd name="connsiteX2551" fmla="*/ 551163 w 9298618"/>
              <a:gd name="connsiteY2551" fmla="*/ 6851202 h 6856161"/>
              <a:gd name="connsiteX2552" fmla="*/ 551163 w 9298618"/>
              <a:gd name="connsiteY2552" fmla="*/ 6630840 h 6856161"/>
              <a:gd name="connsiteX2553" fmla="*/ 330800 w 9298618"/>
              <a:gd name="connsiteY2553" fmla="*/ 6630840 h 6856161"/>
              <a:gd name="connsiteX2554" fmla="*/ 330800 w 9298618"/>
              <a:gd name="connsiteY2554" fmla="*/ 6851202 h 6856161"/>
              <a:gd name="connsiteX2555" fmla="*/ 643344 w 9298618"/>
              <a:gd name="connsiteY2555" fmla="*/ 6853682 h 6856161"/>
              <a:gd name="connsiteX2556" fmla="*/ 868666 w 9298618"/>
              <a:gd name="connsiteY2556" fmla="*/ 6853682 h 6856161"/>
              <a:gd name="connsiteX2557" fmla="*/ 868666 w 9298618"/>
              <a:gd name="connsiteY2557" fmla="*/ 6628360 h 6856161"/>
              <a:gd name="connsiteX2558" fmla="*/ 643344 w 9298618"/>
              <a:gd name="connsiteY2558" fmla="*/ 6628360 h 6856161"/>
              <a:gd name="connsiteX2559" fmla="*/ 643344 w 9298618"/>
              <a:gd name="connsiteY2559" fmla="*/ 6853682 h 6856161"/>
              <a:gd name="connsiteX2560" fmla="*/ 956357 w 9298618"/>
              <a:gd name="connsiteY2560" fmla="*/ 6855648 h 6856161"/>
              <a:gd name="connsiteX2561" fmla="*/ 1185613 w 9298618"/>
              <a:gd name="connsiteY2561" fmla="*/ 6855648 h 6856161"/>
              <a:gd name="connsiteX2562" fmla="*/ 1185613 w 9298618"/>
              <a:gd name="connsiteY2562" fmla="*/ 6626393 h 6856161"/>
              <a:gd name="connsiteX2563" fmla="*/ 956357 w 9298618"/>
              <a:gd name="connsiteY2563" fmla="*/ 6626393 h 6856161"/>
              <a:gd name="connsiteX2564" fmla="*/ 956357 w 9298618"/>
              <a:gd name="connsiteY2564" fmla="*/ 6855648 h 6856161"/>
              <a:gd name="connsiteX2565" fmla="*/ 1270868 w 9298618"/>
              <a:gd name="connsiteY2565" fmla="*/ 6856162 h 6856161"/>
              <a:gd name="connsiteX2566" fmla="*/ 1501107 w 9298618"/>
              <a:gd name="connsiteY2566" fmla="*/ 6856162 h 6856161"/>
              <a:gd name="connsiteX2567" fmla="*/ 1501107 w 9298618"/>
              <a:gd name="connsiteY2567" fmla="*/ 6625923 h 6856161"/>
              <a:gd name="connsiteX2568" fmla="*/ 1270868 w 9298618"/>
              <a:gd name="connsiteY2568" fmla="*/ 6625923 h 6856161"/>
              <a:gd name="connsiteX2569" fmla="*/ 1270868 w 9298618"/>
              <a:gd name="connsiteY2569" fmla="*/ 6856162 h 6856161"/>
              <a:gd name="connsiteX2570" fmla="*/ 1586874 w 9298618"/>
              <a:gd name="connsiteY2570" fmla="*/ 6855178 h 6856161"/>
              <a:gd name="connsiteX2571" fmla="*/ 1815147 w 9298618"/>
              <a:gd name="connsiteY2571" fmla="*/ 6855178 h 6856161"/>
              <a:gd name="connsiteX2572" fmla="*/ 1815147 w 9298618"/>
              <a:gd name="connsiteY2572" fmla="*/ 6626906 h 6856161"/>
              <a:gd name="connsiteX2573" fmla="*/ 1586874 w 9298618"/>
              <a:gd name="connsiteY2573" fmla="*/ 6626906 h 6856161"/>
              <a:gd name="connsiteX2574" fmla="*/ 1586874 w 9298618"/>
              <a:gd name="connsiteY2574" fmla="*/ 6855178 h 6856161"/>
              <a:gd name="connsiteX2575" fmla="*/ 1903352 w 9298618"/>
              <a:gd name="connsiteY2575" fmla="*/ 6853682 h 6856161"/>
              <a:gd name="connsiteX2576" fmla="*/ 2128674 w 9298618"/>
              <a:gd name="connsiteY2576" fmla="*/ 6853682 h 6856161"/>
              <a:gd name="connsiteX2577" fmla="*/ 2128674 w 9298618"/>
              <a:gd name="connsiteY2577" fmla="*/ 6628360 h 6856161"/>
              <a:gd name="connsiteX2578" fmla="*/ 1903352 w 9298618"/>
              <a:gd name="connsiteY2578" fmla="*/ 6628360 h 6856161"/>
              <a:gd name="connsiteX2579" fmla="*/ 1903352 w 9298618"/>
              <a:gd name="connsiteY2579" fmla="*/ 6853682 h 6856161"/>
              <a:gd name="connsiteX2580" fmla="*/ 2221795 w 9298618"/>
              <a:gd name="connsiteY2580" fmla="*/ 6850219 h 6856161"/>
              <a:gd name="connsiteX2581" fmla="*/ 2440191 w 9298618"/>
              <a:gd name="connsiteY2581" fmla="*/ 6850219 h 6856161"/>
              <a:gd name="connsiteX2582" fmla="*/ 2440191 w 9298618"/>
              <a:gd name="connsiteY2582" fmla="*/ 6631823 h 6856161"/>
              <a:gd name="connsiteX2583" fmla="*/ 2221795 w 9298618"/>
              <a:gd name="connsiteY2583" fmla="*/ 6631823 h 6856161"/>
              <a:gd name="connsiteX2584" fmla="*/ 2221795 w 9298618"/>
              <a:gd name="connsiteY2584" fmla="*/ 6850219 h 6856161"/>
              <a:gd name="connsiteX2585" fmla="*/ 2541735 w 9298618"/>
              <a:gd name="connsiteY2585" fmla="*/ 6845259 h 6856161"/>
              <a:gd name="connsiteX2586" fmla="*/ 2750255 w 9298618"/>
              <a:gd name="connsiteY2586" fmla="*/ 6845259 h 6856161"/>
              <a:gd name="connsiteX2587" fmla="*/ 2750255 w 9298618"/>
              <a:gd name="connsiteY2587" fmla="*/ 6636740 h 6856161"/>
              <a:gd name="connsiteX2588" fmla="*/ 2541735 w 9298618"/>
              <a:gd name="connsiteY2588" fmla="*/ 6636740 h 6856161"/>
              <a:gd name="connsiteX2589" fmla="*/ 2541735 w 9298618"/>
              <a:gd name="connsiteY2589" fmla="*/ 6845259 h 6856161"/>
              <a:gd name="connsiteX2590" fmla="*/ 2859239 w 9298618"/>
              <a:gd name="connsiteY2590" fmla="*/ 6842822 h 6856161"/>
              <a:gd name="connsiteX2591" fmla="*/ 3062798 w 9298618"/>
              <a:gd name="connsiteY2591" fmla="*/ 6842822 h 6856161"/>
              <a:gd name="connsiteX2592" fmla="*/ 3062798 w 9298618"/>
              <a:gd name="connsiteY2592" fmla="*/ 6639262 h 6856161"/>
              <a:gd name="connsiteX2593" fmla="*/ 2859239 w 9298618"/>
              <a:gd name="connsiteY2593" fmla="*/ 6639262 h 6856161"/>
              <a:gd name="connsiteX2594" fmla="*/ 2859239 w 9298618"/>
              <a:gd name="connsiteY2594" fmla="*/ 6842822 h 6856161"/>
              <a:gd name="connsiteX2595" fmla="*/ 3179649 w 9298618"/>
              <a:gd name="connsiteY2595" fmla="*/ 6837392 h 6856161"/>
              <a:gd name="connsiteX2596" fmla="*/ 3372349 w 9298618"/>
              <a:gd name="connsiteY2596" fmla="*/ 6837392 h 6856161"/>
              <a:gd name="connsiteX2597" fmla="*/ 3372349 w 9298618"/>
              <a:gd name="connsiteY2597" fmla="*/ 6644692 h 6856161"/>
              <a:gd name="connsiteX2598" fmla="*/ 3179649 w 9298618"/>
              <a:gd name="connsiteY2598" fmla="*/ 6644692 h 6856161"/>
              <a:gd name="connsiteX2599" fmla="*/ 3179649 w 9298618"/>
              <a:gd name="connsiteY2599" fmla="*/ 6837392 h 6856161"/>
              <a:gd name="connsiteX2600" fmla="*/ 3817093 w 9298618"/>
              <a:gd name="connsiteY2600" fmla="*/ 6829952 h 6856161"/>
              <a:gd name="connsiteX2601" fmla="*/ 3994956 w 9298618"/>
              <a:gd name="connsiteY2601" fmla="*/ 6829952 h 6856161"/>
              <a:gd name="connsiteX2602" fmla="*/ 3994956 w 9298618"/>
              <a:gd name="connsiteY2602" fmla="*/ 6652089 h 6856161"/>
              <a:gd name="connsiteX2603" fmla="*/ 3817093 w 9298618"/>
              <a:gd name="connsiteY2603" fmla="*/ 6652089 h 6856161"/>
              <a:gd name="connsiteX2604" fmla="*/ 3817093 w 9298618"/>
              <a:gd name="connsiteY2604" fmla="*/ 6829952 h 6856161"/>
              <a:gd name="connsiteX2605" fmla="*/ 4453510 w 9298618"/>
              <a:gd name="connsiteY2605" fmla="*/ 6823539 h 6856161"/>
              <a:gd name="connsiteX2606" fmla="*/ 4618547 w 9298618"/>
              <a:gd name="connsiteY2606" fmla="*/ 6823539 h 6856161"/>
              <a:gd name="connsiteX2607" fmla="*/ 4618547 w 9298618"/>
              <a:gd name="connsiteY2607" fmla="*/ 6658502 h 6856161"/>
              <a:gd name="connsiteX2608" fmla="*/ 4453510 w 9298618"/>
              <a:gd name="connsiteY2608" fmla="*/ 6658502 h 6856161"/>
              <a:gd name="connsiteX2609" fmla="*/ 4453510 w 9298618"/>
              <a:gd name="connsiteY2609" fmla="*/ 6823539 h 6856161"/>
              <a:gd name="connsiteX2610" fmla="*/ 4769987 w 9298618"/>
              <a:gd name="connsiteY2610" fmla="*/ 6822043 h 6856161"/>
              <a:gd name="connsiteX2611" fmla="*/ 4932074 w 9298618"/>
              <a:gd name="connsiteY2611" fmla="*/ 6822043 h 6856161"/>
              <a:gd name="connsiteX2612" fmla="*/ 4932074 w 9298618"/>
              <a:gd name="connsiteY2612" fmla="*/ 6659956 h 6856161"/>
              <a:gd name="connsiteX2613" fmla="*/ 4769987 w 9298618"/>
              <a:gd name="connsiteY2613" fmla="*/ 6659956 h 6856161"/>
              <a:gd name="connsiteX2614" fmla="*/ 4769987 w 9298618"/>
              <a:gd name="connsiteY2614" fmla="*/ 6822043 h 6856161"/>
              <a:gd name="connsiteX2615" fmla="*/ 5406404 w 9298618"/>
              <a:gd name="connsiteY2615" fmla="*/ 6815629 h 6856161"/>
              <a:gd name="connsiteX2616" fmla="*/ 5555621 w 9298618"/>
              <a:gd name="connsiteY2616" fmla="*/ 6815629 h 6856161"/>
              <a:gd name="connsiteX2617" fmla="*/ 5555621 w 9298618"/>
              <a:gd name="connsiteY2617" fmla="*/ 6666412 h 6856161"/>
              <a:gd name="connsiteX2618" fmla="*/ 5406404 w 9298618"/>
              <a:gd name="connsiteY2618" fmla="*/ 6666412 h 6856161"/>
              <a:gd name="connsiteX2619" fmla="*/ 5406404 w 9298618"/>
              <a:gd name="connsiteY2619" fmla="*/ 6815629 h 6856161"/>
              <a:gd name="connsiteX2620" fmla="*/ 6040342 w 9298618"/>
              <a:gd name="connsiteY2620" fmla="*/ 6811696 h 6856161"/>
              <a:gd name="connsiteX2621" fmla="*/ 6181649 w 9298618"/>
              <a:gd name="connsiteY2621" fmla="*/ 6811696 h 6856161"/>
              <a:gd name="connsiteX2622" fmla="*/ 6181649 w 9298618"/>
              <a:gd name="connsiteY2622" fmla="*/ 6670389 h 6856161"/>
              <a:gd name="connsiteX2623" fmla="*/ 6040342 w 9298618"/>
              <a:gd name="connsiteY2623" fmla="*/ 6670389 h 6856161"/>
              <a:gd name="connsiteX2624" fmla="*/ 6040342 w 9298618"/>
              <a:gd name="connsiteY2624" fmla="*/ 6811696 h 6856161"/>
              <a:gd name="connsiteX2625" fmla="*/ 6674322 w 9298618"/>
              <a:gd name="connsiteY2625" fmla="*/ 6807720 h 6856161"/>
              <a:gd name="connsiteX2626" fmla="*/ 6807719 w 9298618"/>
              <a:gd name="connsiteY2626" fmla="*/ 6807720 h 6856161"/>
              <a:gd name="connsiteX2627" fmla="*/ 6807719 w 9298618"/>
              <a:gd name="connsiteY2627" fmla="*/ 6674322 h 6856161"/>
              <a:gd name="connsiteX2628" fmla="*/ 6674322 w 9298618"/>
              <a:gd name="connsiteY2628" fmla="*/ 6674322 h 6856161"/>
              <a:gd name="connsiteX2629" fmla="*/ 6674322 w 9298618"/>
              <a:gd name="connsiteY2629" fmla="*/ 6807720 h 6856161"/>
              <a:gd name="connsiteX2630" fmla="*/ 7310739 w 9298618"/>
              <a:gd name="connsiteY2630" fmla="*/ 6801306 h 6856161"/>
              <a:gd name="connsiteX2631" fmla="*/ 7431310 w 9298618"/>
              <a:gd name="connsiteY2631" fmla="*/ 6801306 h 6856161"/>
              <a:gd name="connsiteX2632" fmla="*/ 7431310 w 9298618"/>
              <a:gd name="connsiteY2632" fmla="*/ 6680736 h 6856161"/>
              <a:gd name="connsiteX2633" fmla="*/ 7310739 w 9298618"/>
              <a:gd name="connsiteY2633" fmla="*/ 6680736 h 6856161"/>
              <a:gd name="connsiteX2634" fmla="*/ 7310739 w 9298618"/>
              <a:gd name="connsiteY2634" fmla="*/ 6801306 h 6856161"/>
              <a:gd name="connsiteX2635" fmla="*/ 7950620 w 9298618"/>
              <a:gd name="connsiteY2635" fmla="*/ 6791430 h 6856161"/>
              <a:gd name="connsiteX2636" fmla="*/ 8051437 w 9298618"/>
              <a:gd name="connsiteY2636" fmla="*/ 6791430 h 6856161"/>
              <a:gd name="connsiteX2637" fmla="*/ 8051437 w 9298618"/>
              <a:gd name="connsiteY2637" fmla="*/ 6690612 h 6856161"/>
              <a:gd name="connsiteX2638" fmla="*/ 7950620 w 9298618"/>
              <a:gd name="connsiteY2638" fmla="*/ 6690612 h 6856161"/>
              <a:gd name="connsiteX2639" fmla="*/ 7950620 w 9298618"/>
              <a:gd name="connsiteY2639" fmla="*/ 6791430 h 685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</a:cxnLst>
            <a:rect l="l" t="t" r="r" b="b"/>
            <a:pathLst>
              <a:path w="9298618" h="6856161">
                <a:moveTo>
                  <a:pt x="0" y="0"/>
                </a:moveTo>
                <a:lnTo>
                  <a:pt x="252002" y="0"/>
                </a:lnTo>
                <a:lnTo>
                  <a:pt x="252002" y="252002"/>
                </a:lnTo>
                <a:lnTo>
                  <a:pt x="0" y="252002"/>
                </a:lnTo>
                <a:lnTo>
                  <a:pt x="0" y="0"/>
                </a:lnTo>
                <a:close/>
                <a:moveTo>
                  <a:pt x="315023" y="252002"/>
                </a:moveTo>
                <a:lnTo>
                  <a:pt x="567025" y="252002"/>
                </a:lnTo>
                <a:lnTo>
                  <a:pt x="567025" y="0"/>
                </a:lnTo>
                <a:lnTo>
                  <a:pt x="315023" y="0"/>
                </a:lnTo>
                <a:lnTo>
                  <a:pt x="315023" y="252002"/>
                </a:lnTo>
                <a:close/>
                <a:moveTo>
                  <a:pt x="630004" y="252002"/>
                </a:moveTo>
                <a:lnTo>
                  <a:pt x="882005" y="252002"/>
                </a:lnTo>
                <a:lnTo>
                  <a:pt x="882005" y="0"/>
                </a:lnTo>
                <a:lnTo>
                  <a:pt x="630004" y="0"/>
                </a:lnTo>
                <a:lnTo>
                  <a:pt x="630004" y="252002"/>
                </a:lnTo>
                <a:close/>
                <a:moveTo>
                  <a:pt x="944985" y="252002"/>
                </a:moveTo>
                <a:lnTo>
                  <a:pt x="1196986" y="252002"/>
                </a:lnTo>
                <a:lnTo>
                  <a:pt x="1196986" y="0"/>
                </a:lnTo>
                <a:lnTo>
                  <a:pt x="944985" y="0"/>
                </a:lnTo>
                <a:lnTo>
                  <a:pt x="944985" y="252002"/>
                </a:lnTo>
                <a:close/>
                <a:moveTo>
                  <a:pt x="1260008" y="252002"/>
                </a:moveTo>
                <a:lnTo>
                  <a:pt x="1512009" y="252002"/>
                </a:lnTo>
                <a:lnTo>
                  <a:pt x="1512009" y="0"/>
                </a:lnTo>
                <a:lnTo>
                  <a:pt x="1260008" y="0"/>
                </a:lnTo>
                <a:lnTo>
                  <a:pt x="1260008" y="252002"/>
                </a:lnTo>
                <a:close/>
                <a:moveTo>
                  <a:pt x="1574988" y="252002"/>
                </a:moveTo>
                <a:lnTo>
                  <a:pt x="1826990" y="252002"/>
                </a:lnTo>
                <a:lnTo>
                  <a:pt x="1826990" y="0"/>
                </a:lnTo>
                <a:lnTo>
                  <a:pt x="1574988" y="0"/>
                </a:lnTo>
                <a:lnTo>
                  <a:pt x="1574988" y="252002"/>
                </a:lnTo>
                <a:close/>
                <a:moveTo>
                  <a:pt x="1890012" y="252002"/>
                </a:moveTo>
                <a:lnTo>
                  <a:pt x="2142013" y="252002"/>
                </a:lnTo>
                <a:lnTo>
                  <a:pt x="2142013" y="0"/>
                </a:lnTo>
                <a:lnTo>
                  <a:pt x="1890012" y="0"/>
                </a:lnTo>
                <a:lnTo>
                  <a:pt x="1890012" y="252002"/>
                </a:lnTo>
                <a:close/>
                <a:moveTo>
                  <a:pt x="2204992" y="252002"/>
                </a:moveTo>
                <a:lnTo>
                  <a:pt x="2456994" y="252002"/>
                </a:lnTo>
                <a:lnTo>
                  <a:pt x="2456994" y="0"/>
                </a:lnTo>
                <a:lnTo>
                  <a:pt x="2204992" y="0"/>
                </a:lnTo>
                <a:lnTo>
                  <a:pt x="2204992" y="252002"/>
                </a:lnTo>
                <a:close/>
                <a:moveTo>
                  <a:pt x="2520016" y="252002"/>
                </a:moveTo>
                <a:lnTo>
                  <a:pt x="2772017" y="252002"/>
                </a:lnTo>
                <a:lnTo>
                  <a:pt x="2772017" y="0"/>
                </a:lnTo>
                <a:lnTo>
                  <a:pt x="2520016" y="0"/>
                </a:lnTo>
                <a:lnTo>
                  <a:pt x="2520016" y="252002"/>
                </a:lnTo>
                <a:close/>
                <a:moveTo>
                  <a:pt x="2834996" y="252002"/>
                </a:moveTo>
                <a:lnTo>
                  <a:pt x="3086998" y="252002"/>
                </a:lnTo>
                <a:lnTo>
                  <a:pt x="3086998" y="0"/>
                </a:lnTo>
                <a:lnTo>
                  <a:pt x="2834996" y="0"/>
                </a:lnTo>
                <a:lnTo>
                  <a:pt x="2834996" y="252002"/>
                </a:lnTo>
                <a:close/>
                <a:moveTo>
                  <a:pt x="3152500" y="249522"/>
                </a:moveTo>
                <a:lnTo>
                  <a:pt x="3399541" y="249522"/>
                </a:lnTo>
                <a:lnTo>
                  <a:pt x="3399541" y="2480"/>
                </a:lnTo>
                <a:lnTo>
                  <a:pt x="3152500" y="2480"/>
                </a:lnTo>
                <a:lnTo>
                  <a:pt x="3152500" y="249522"/>
                </a:lnTo>
                <a:close/>
                <a:moveTo>
                  <a:pt x="3468976" y="248068"/>
                </a:moveTo>
                <a:lnTo>
                  <a:pt x="3713068" y="248068"/>
                </a:lnTo>
                <a:lnTo>
                  <a:pt x="3713068" y="3934"/>
                </a:lnTo>
                <a:lnTo>
                  <a:pt x="3468976" y="3934"/>
                </a:lnTo>
                <a:lnTo>
                  <a:pt x="3468976" y="248025"/>
                </a:lnTo>
                <a:close/>
                <a:moveTo>
                  <a:pt x="3787933" y="244092"/>
                </a:moveTo>
                <a:lnTo>
                  <a:pt x="4024115" y="244092"/>
                </a:lnTo>
                <a:lnTo>
                  <a:pt x="4024115" y="7910"/>
                </a:lnTo>
                <a:lnTo>
                  <a:pt x="3787933" y="7910"/>
                </a:lnTo>
                <a:lnTo>
                  <a:pt x="3787933" y="244092"/>
                </a:lnTo>
                <a:close/>
                <a:moveTo>
                  <a:pt x="4105864" y="241142"/>
                </a:moveTo>
                <a:lnTo>
                  <a:pt x="4336103" y="241142"/>
                </a:lnTo>
                <a:lnTo>
                  <a:pt x="4336103" y="10860"/>
                </a:lnTo>
                <a:lnTo>
                  <a:pt x="4105864" y="10860"/>
                </a:lnTo>
                <a:lnTo>
                  <a:pt x="4105864" y="241099"/>
                </a:lnTo>
                <a:close/>
                <a:moveTo>
                  <a:pt x="4426831" y="235199"/>
                </a:moveTo>
                <a:lnTo>
                  <a:pt x="4645226" y="235199"/>
                </a:lnTo>
                <a:lnTo>
                  <a:pt x="4645226" y="16803"/>
                </a:lnTo>
                <a:lnTo>
                  <a:pt x="4426831" y="16803"/>
                </a:lnTo>
                <a:lnTo>
                  <a:pt x="4426831" y="235199"/>
                </a:lnTo>
                <a:close/>
                <a:moveTo>
                  <a:pt x="4745274" y="231735"/>
                </a:moveTo>
                <a:lnTo>
                  <a:pt x="4956743" y="231735"/>
                </a:lnTo>
                <a:lnTo>
                  <a:pt x="4956743" y="20266"/>
                </a:lnTo>
                <a:lnTo>
                  <a:pt x="4745274" y="20266"/>
                </a:lnTo>
                <a:lnTo>
                  <a:pt x="4745274" y="231735"/>
                </a:lnTo>
                <a:close/>
                <a:moveTo>
                  <a:pt x="5066711" y="225322"/>
                </a:moveTo>
                <a:lnTo>
                  <a:pt x="5265354" y="225322"/>
                </a:lnTo>
                <a:lnTo>
                  <a:pt x="5265354" y="26680"/>
                </a:lnTo>
                <a:lnTo>
                  <a:pt x="5066711" y="26680"/>
                </a:lnTo>
                <a:lnTo>
                  <a:pt x="5066711" y="225322"/>
                </a:lnTo>
                <a:close/>
                <a:moveTo>
                  <a:pt x="5387634" y="219379"/>
                </a:moveTo>
                <a:lnTo>
                  <a:pt x="5574391" y="219379"/>
                </a:lnTo>
                <a:lnTo>
                  <a:pt x="5574391" y="32623"/>
                </a:lnTo>
                <a:lnTo>
                  <a:pt x="5387634" y="32623"/>
                </a:lnTo>
                <a:lnTo>
                  <a:pt x="5387634" y="219379"/>
                </a:lnTo>
                <a:close/>
                <a:moveTo>
                  <a:pt x="5705095" y="216899"/>
                </a:moveTo>
                <a:lnTo>
                  <a:pt x="5886935" y="216899"/>
                </a:lnTo>
                <a:lnTo>
                  <a:pt x="5886935" y="35060"/>
                </a:lnTo>
                <a:lnTo>
                  <a:pt x="5705095" y="35060"/>
                </a:lnTo>
                <a:lnTo>
                  <a:pt x="5705095" y="216899"/>
                </a:lnTo>
                <a:close/>
                <a:moveTo>
                  <a:pt x="6024565" y="212453"/>
                </a:moveTo>
                <a:lnTo>
                  <a:pt x="6197511" y="212453"/>
                </a:lnTo>
                <a:lnTo>
                  <a:pt x="6197511" y="39506"/>
                </a:lnTo>
                <a:lnTo>
                  <a:pt x="6024565" y="39506"/>
                </a:lnTo>
                <a:lnTo>
                  <a:pt x="6024565" y="212453"/>
                </a:lnTo>
                <a:close/>
                <a:moveTo>
                  <a:pt x="6661453" y="205569"/>
                </a:moveTo>
                <a:lnTo>
                  <a:pt x="6820546" y="205569"/>
                </a:lnTo>
                <a:lnTo>
                  <a:pt x="6820546" y="46433"/>
                </a:lnTo>
                <a:lnTo>
                  <a:pt x="6661453" y="46433"/>
                </a:lnTo>
                <a:lnTo>
                  <a:pt x="6661453" y="205526"/>
                </a:lnTo>
                <a:close/>
                <a:moveTo>
                  <a:pt x="7301846" y="195179"/>
                </a:moveTo>
                <a:lnTo>
                  <a:pt x="7440203" y="195179"/>
                </a:lnTo>
                <a:lnTo>
                  <a:pt x="7440203" y="56822"/>
                </a:lnTo>
                <a:lnTo>
                  <a:pt x="7301846" y="56822"/>
                </a:lnTo>
                <a:lnTo>
                  <a:pt x="7301846" y="195179"/>
                </a:lnTo>
                <a:close/>
                <a:moveTo>
                  <a:pt x="7947156" y="179873"/>
                </a:moveTo>
                <a:lnTo>
                  <a:pt x="8054858" y="179873"/>
                </a:lnTo>
                <a:lnTo>
                  <a:pt x="8054858" y="72171"/>
                </a:lnTo>
                <a:lnTo>
                  <a:pt x="7947156" y="72171"/>
                </a:lnTo>
                <a:lnTo>
                  <a:pt x="7947156" y="179873"/>
                </a:lnTo>
                <a:close/>
                <a:moveTo>
                  <a:pt x="8595459" y="161573"/>
                </a:moveTo>
                <a:lnTo>
                  <a:pt x="8666605" y="161573"/>
                </a:lnTo>
                <a:lnTo>
                  <a:pt x="8666605" y="90428"/>
                </a:lnTo>
                <a:lnTo>
                  <a:pt x="8595459" y="90428"/>
                </a:lnTo>
                <a:lnTo>
                  <a:pt x="8595459" y="161573"/>
                </a:lnTo>
                <a:close/>
                <a:moveTo>
                  <a:pt x="0" y="566982"/>
                </a:moveTo>
                <a:lnTo>
                  <a:pt x="252002" y="566982"/>
                </a:lnTo>
                <a:lnTo>
                  <a:pt x="252002" y="314981"/>
                </a:lnTo>
                <a:lnTo>
                  <a:pt x="0" y="314981"/>
                </a:lnTo>
                <a:lnTo>
                  <a:pt x="0" y="566982"/>
                </a:lnTo>
                <a:close/>
                <a:moveTo>
                  <a:pt x="315023" y="566982"/>
                </a:moveTo>
                <a:lnTo>
                  <a:pt x="567025" y="566982"/>
                </a:lnTo>
                <a:lnTo>
                  <a:pt x="567025" y="314981"/>
                </a:lnTo>
                <a:lnTo>
                  <a:pt x="315023" y="314981"/>
                </a:lnTo>
                <a:lnTo>
                  <a:pt x="315023" y="566982"/>
                </a:lnTo>
                <a:close/>
                <a:moveTo>
                  <a:pt x="630004" y="566982"/>
                </a:moveTo>
                <a:lnTo>
                  <a:pt x="882005" y="566982"/>
                </a:lnTo>
                <a:lnTo>
                  <a:pt x="882005" y="314981"/>
                </a:lnTo>
                <a:lnTo>
                  <a:pt x="630004" y="314981"/>
                </a:lnTo>
                <a:lnTo>
                  <a:pt x="630004" y="566982"/>
                </a:lnTo>
                <a:close/>
                <a:moveTo>
                  <a:pt x="944985" y="566982"/>
                </a:moveTo>
                <a:lnTo>
                  <a:pt x="1196986" y="566982"/>
                </a:lnTo>
                <a:lnTo>
                  <a:pt x="1196986" y="314981"/>
                </a:lnTo>
                <a:lnTo>
                  <a:pt x="944985" y="314981"/>
                </a:lnTo>
                <a:lnTo>
                  <a:pt x="944985" y="566982"/>
                </a:lnTo>
                <a:close/>
                <a:moveTo>
                  <a:pt x="1260008" y="566982"/>
                </a:moveTo>
                <a:lnTo>
                  <a:pt x="1512009" y="566982"/>
                </a:lnTo>
                <a:lnTo>
                  <a:pt x="1512009" y="314981"/>
                </a:lnTo>
                <a:lnTo>
                  <a:pt x="1260008" y="314981"/>
                </a:lnTo>
                <a:lnTo>
                  <a:pt x="1260008" y="566982"/>
                </a:lnTo>
                <a:close/>
                <a:moveTo>
                  <a:pt x="1574988" y="566982"/>
                </a:moveTo>
                <a:lnTo>
                  <a:pt x="1826990" y="566982"/>
                </a:lnTo>
                <a:lnTo>
                  <a:pt x="1826990" y="314981"/>
                </a:lnTo>
                <a:lnTo>
                  <a:pt x="1574988" y="314981"/>
                </a:lnTo>
                <a:lnTo>
                  <a:pt x="1574988" y="566982"/>
                </a:lnTo>
                <a:close/>
                <a:moveTo>
                  <a:pt x="1890012" y="566982"/>
                </a:moveTo>
                <a:lnTo>
                  <a:pt x="2142013" y="566982"/>
                </a:lnTo>
                <a:lnTo>
                  <a:pt x="2142013" y="314981"/>
                </a:lnTo>
                <a:lnTo>
                  <a:pt x="1890012" y="314981"/>
                </a:lnTo>
                <a:lnTo>
                  <a:pt x="1890012" y="566982"/>
                </a:lnTo>
                <a:close/>
                <a:moveTo>
                  <a:pt x="2204992" y="566982"/>
                </a:moveTo>
                <a:lnTo>
                  <a:pt x="2456994" y="566982"/>
                </a:lnTo>
                <a:lnTo>
                  <a:pt x="2456994" y="314981"/>
                </a:lnTo>
                <a:lnTo>
                  <a:pt x="2204992" y="314981"/>
                </a:lnTo>
                <a:lnTo>
                  <a:pt x="2204992" y="566982"/>
                </a:lnTo>
                <a:close/>
                <a:moveTo>
                  <a:pt x="2520016" y="566982"/>
                </a:moveTo>
                <a:lnTo>
                  <a:pt x="2772017" y="566982"/>
                </a:lnTo>
                <a:lnTo>
                  <a:pt x="2772017" y="314981"/>
                </a:lnTo>
                <a:lnTo>
                  <a:pt x="2520016" y="314981"/>
                </a:lnTo>
                <a:lnTo>
                  <a:pt x="2520016" y="566982"/>
                </a:lnTo>
                <a:close/>
                <a:moveTo>
                  <a:pt x="2834996" y="566982"/>
                </a:moveTo>
                <a:lnTo>
                  <a:pt x="3086998" y="566982"/>
                </a:lnTo>
                <a:lnTo>
                  <a:pt x="3086998" y="314981"/>
                </a:lnTo>
                <a:lnTo>
                  <a:pt x="2834996" y="314981"/>
                </a:lnTo>
                <a:lnTo>
                  <a:pt x="2834996" y="566982"/>
                </a:lnTo>
                <a:close/>
                <a:moveTo>
                  <a:pt x="3150020" y="566982"/>
                </a:moveTo>
                <a:lnTo>
                  <a:pt x="3402021" y="566982"/>
                </a:lnTo>
                <a:lnTo>
                  <a:pt x="3402021" y="314981"/>
                </a:lnTo>
                <a:lnTo>
                  <a:pt x="3150020" y="314981"/>
                </a:lnTo>
                <a:lnTo>
                  <a:pt x="3150020" y="566982"/>
                </a:lnTo>
                <a:close/>
                <a:moveTo>
                  <a:pt x="3465984" y="565999"/>
                </a:moveTo>
                <a:lnTo>
                  <a:pt x="3716018" y="565999"/>
                </a:lnTo>
                <a:lnTo>
                  <a:pt x="3716018" y="315964"/>
                </a:lnTo>
                <a:lnTo>
                  <a:pt x="3465984" y="315964"/>
                </a:lnTo>
                <a:lnTo>
                  <a:pt x="3465984" y="565999"/>
                </a:lnTo>
                <a:close/>
                <a:moveTo>
                  <a:pt x="3784470" y="562536"/>
                </a:moveTo>
                <a:lnTo>
                  <a:pt x="4027579" y="562536"/>
                </a:lnTo>
                <a:lnTo>
                  <a:pt x="4027579" y="319427"/>
                </a:lnTo>
                <a:lnTo>
                  <a:pt x="3784470" y="319427"/>
                </a:lnTo>
                <a:lnTo>
                  <a:pt x="3784470" y="562536"/>
                </a:lnTo>
                <a:close/>
                <a:moveTo>
                  <a:pt x="4101931" y="560099"/>
                </a:moveTo>
                <a:lnTo>
                  <a:pt x="4340079" y="560099"/>
                </a:lnTo>
                <a:lnTo>
                  <a:pt x="4340079" y="321950"/>
                </a:lnTo>
                <a:lnTo>
                  <a:pt x="4101931" y="321950"/>
                </a:lnTo>
                <a:lnTo>
                  <a:pt x="4101931" y="560099"/>
                </a:lnTo>
                <a:close/>
                <a:moveTo>
                  <a:pt x="4422384" y="554669"/>
                </a:moveTo>
                <a:lnTo>
                  <a:pt x="4649673" y="554669"/>
                </a:lnTo>
                <a:lnTo>
                  <a:pt x="4649673" y="327380"/>
                </a:lnTo>
                <a:lnTo>
                  <a:pt x="4422384" y="327380"/>
                </a:lnTo>
                <a:lnTo>
                  <a:pt x="4422384" y="554669"/>
                </a:lnTo>
                <a:close/>
                <a:moveTo>
                  <a:pt x="4740314" y="551676"/>
                </a:moveTo>
                <a:lnTo>
                  <a:pt x="4961660" y="551676"/>
                </a:lnTo>
                <a:lnTo>
                  <a:pt x="4961660" y="330330"/>
                </a:lnTo>
                <a:lnTo>
                  <a:pt x="4740314" y="330330"/>
                </a:lnTo>
                <a:lnTo>
                  <a:pt x="4740314" y="551676"/>
                </a:lnTo>
                <a:close/>
                <a:moveTo>
                  <a:pt x="5061281" y="545775"/>
                </a:moveTo>
                <a:lnTo>
                  <a:pt x="5270784" y="545775"/>
                </a:lnTo>
                <a:lnTo>
                  <a:pt x="5270784" y="336273"/>
                </a:lnTo>
                <a:lnTo>
                  <a:pt x="5061281" y="336273"/>
                </a:lnTo>
                <a:lnTo>
                  <a:pt x="5061281" y="545775"/>
                </a:lnTo>
                <a:close/>
                <a:moveTo>
                  <a:pt x="5382204" y="539832"/>
                </a:moveTo>
                <a:lnTo>
                  <a:pt x="5579864" y="539832"/>
                </a:lnTo>
                <a:lnTo>
                  <a:pt x="5579864" y="342173"/>
                </a:lnTo>
                <a:lnTo>
                  <a:pt x="5382204" y="342173"/>
                </a:lnTo>
                <a:lnTo>
                  <a:pt x="5382204" y="539832"/>
                </a:lnTo>
                <a:close/>
                <a:moveTo>
                  <a:pt x="6018622" y="533419"/>
                </a:moveTo>
                <a:lnTo>
                  <a:pt x="6203412" y="533419"/>
                </a:lnTo>
                <a:lnTo>
                  <a:pt x="6203412" y="348629"/>
                </a:lnTo>
                <a:lnTo>
                  <a:pt x="6018622" y="348629"/>
                </a:lnTo>
                <a:lnTo>
                  <a:pt x="6018622" y="533419"/>
                </a:lnTo>
                <a:close/>
                <a:moveTo>
                  <a:pt x="6335612" y="531410"/>
                </a:moveTo>
                <a:lnTo>
                  <a:pt x="6516468" y="531410"/>
                </a:lnTo>
                <a:lnTo>
                  <a:pt x="6516468" y="350553"/>
                </a:lnTo>
                <a:lnTo>
                  <a:pt x="6335612" y="350553"/>
                </a:lnTo>
                <a:lnTo>
                  <a:pt x="6335612" y="531410"/>
                </a:lnTo>
                <a:close/>
                <a:moveTo>
                  <a:pt x="6654569" y="527476"/>
                </a:moveTo>
                <a:lnTo>
                  <a:pt x="6827515" y="527476"/>
                </a:lnTo>
                <a:lnTo>
                  <a:pt x="6827515" y="354530"/>
                </a:lnTo>
                <a:lnTo>
                  <a:pt x="6654569" y="354530"/>
                </a:lnTo>
                <a:lnTo>
                  <a:pt x="6654569" y="527476"/>
                </a:lnTo>
                <a:close/>
                <a:moveTo>
                  <a:pt x="6971516" y="525509"/>
                </a:moveTo>
                <a:lnTo>
                  <a:pt x="7140486" y="525509"/>
                </a:lnTo>
                <a:lnTo>
                  <a:pt x="7140486" y="356539"/>
                </a:lnTo>
                <a:lnTo>
                  <a:pt x="6971516" y="356539"/>
                </a:lnTo>
                <a:lnTo>
                  <a:pt x="6971516" y="525509"/>
                </a:lnTo>
                <a:close/>
                <a:moveTo>
                  <a:pt x="7611909" y="515120"/>
                </a:moveTo>
                <a:lnTo>
                  <a:pt x="7760143" y="515120"/>
                </a:lnTo>
                <a:lnTo>
                  <a:pt x="7760143" y="366886"/>
                </a:lnTo>
                <a:lnTo>
                  <a:pt x="7611909" y="366886"/>
                </a:lnTo>
                <a:lnTo>
                  <a:pt x="7611909" y="515120"/>
                </a:lnTo>
                <a:close/>
                <a:moveTo>
                  <a:pt x="8258203" y="498830"/>
                </a:moveTo>
                <a:lnTo>
                  <a:pt x="8373815" y="498830"/>
                </a:lnTo>
                <a:lnTo>
                  <a:pt x="8373815" y="383219"/>
                </a:lnTo>
                <a:lnTo>
                  <a:pt x="8258203" y="383219"/>
                </a:lnTo>
                <a:lnTo>
                  <a:pt x="8258203" y="498830"/>
                </a:lnTo>
                <a:close/>
                <a:moveTo>
                  <a:pt x="0" y="882006"/>
                </a:moveTo>
                <a:lnTo>
                  <a:pt x="252002" y="882006"/>
                </a:lnTo>
                <a:lnTo>
                  <a:pt x="252002" y="630004"/>
                </a:lnTo>
                <a:lnTo>
                  <a:pt x="0" y="630004"/>
                </a:lnTo>
                <a:lnTo>
                  <a:pt x="0" y="882006"/>
                </a:lnTo>
                <a:close/>
                <a:moveTo>
                  <a:pt x="315023" y="882006"/>
                </a:moveTo>
                <a:lnTo>
                  <a:pt x="567025" y="882006"/>
                </a:lnTo>
                <a:lnTo>
                  <a:pt x="567025" y="630004"/>
                </a:lnTo>
                <a:lnTo>
                  <a:pt x="315023" y="630004"/>
                </a:lnTo>
                <a:lnTo>
                  <a:pt x="315023" y="882006"/>
                </a:lnTo>
                <a:close/>
                <a:moveTo>
                  <a:pt x="630004" y="882006"/>
                </a:moveTo>
                <a:lnTo>
                  <a:pt x="882005" y="882006"/>
                </a:lnTo>
                <a:lnTo>
                  <a:pt x="882005" y="630004"/>
                </a:lnTo>
                <a:lnTo>
                  <a:pt x="630004" y="630004"/>
                </a:lnTo>
                <a:lnTo>
                  <a:pt x="630004" y="882006"/>
                </a:lnTo>
                <a:close/>
                <a:moveTo>
                  <a:pt x="944985" y="882006"/>
                </a:moveTo>
                <a:lnTo>
                  <a:pt x="1196986" y="882006"/>
                </a:lnTo>
                <a:lnTo>
                  <a:pt x="1196986" y="630004"/>
                </a:lnTo>
                <a:lnTo>
                  <a:pt x="944985" y="630004"/>
                </a:lnTo>
                <a:lnTo>
                  <a:pt x="944985" y="882006"/>
                </a:lnTo>
                <a:close/>
                <a:moveTo>
                  <a:pt x="1260008" y="882006"/>
                </a:moveTo>
                <a:lnTo>
                  <a:pt x="1512009" y="882006"/>
                </a:lnTo>
                <a:lnTo>
                  <a:pt x="1512009" y="630004"/>
                </a:lnTo>
                <a:lnTo>
                  <a:pt x="1260008" y="630004"/>
                </a:lnTo>
                <a:lnTo>
                  <a:pt x="1260008" y="882006"/>
                </a:lnTo>
                <a:close/>
                <a:moveTo>
                  <a:pt x="1574988" y="882006"/>
                </a:moveTo>
                <a:lnTo>
                  <a:pt x="1826990" y="882006"/>
                </a:lnTo>
                <a:lnTo>
                  <a:pt x="1826990" y="630004"/>
                </a:lnTo>
                <a:lnTo>
                  <a:pt x="1574988" y="630004"/>
                </a:lnTo>
                <a:lnTo>
                  <a:pt x="1574988" y="882006"/>
                </a:lnTo>
                <a:close/>
                <a:moveTo>
                  <a:pt x="1890012" y="882006"/>
                </a:moveTo>
                <a:lnTo>
                  <a:pt x="2142013" y="882006"/>
                </a:lnTo>
                <a:lnTo>
                  <a:pt x="2142013" y="630004"/>
                </a:lnTo>
                <a:lnTo>
                  <a:pt x="1890012" y="630004"/>
                </a:lnTo>
                <a:lnTo>
                  <a:pt x="1890012" y="882006"/>
                </a:lnTo>
                <a:close/>
                <a:moveTo>
                  <a:pt x="2204992" y="882006"/>
                </a:moveTo>
                <a:lnTo>
                  <a:pt x="2456994" y="882006"/>
                </a:lnTo>
                <a:lnTo>
                  <a:pt x="2456994" y="630004"/>
                </a:lnTo>
                <a:lnTo>
                  <a:pt x="2204992" y="630004"/>
                </a:lnTo>
                <a:lnTo>
                  <a:pt x="2204992" y="882006"/>
                </a:lnTo>
                <a:close/>
                <a:moveTo>
                  <a:pt x="2520016" y="882006"/>
                </a:moveTo>
                <a:lnTo>
                  <a:pt x="2772017" y="882006"/>
                </a:lnTo>
                <a:lnTo>
                  <a:pt x="2772017" y="630004"/>
                </a:lnTo>
                <a:lnTo>
                  <a:pt x="2520016" y="630004"/>
                </a:lnTo>
                <a:lnTo>
                  <a:pt x="2520016" y="882006"/>
                </a:lnTo>
                <a:close/>
                <a:moveTo>
                  <a:pt x="2834996" y="882006"/>
                </a:moveTo>
                <a:lnTo>
                  <a:pt x="3086998" y="882006"/>
                </a:lnTo>
                <a:lnTo>
                  <a:pt x="3086998" y="630004"/>
                </a:lnTo>
                <a:lnTo>
                  <a:pt x="2834996" y="630004"/>
                </a:lnTo>
                <a:lnTo>
                  <a:pt x="2834996" y="882006"/>
                </a:lnTo>
                <a:close/>
                <a:moveTo>
                  <a:pt x="3150020" y="882006"/>
                </a:moveTo>
                <a:lnTo>
                  <a:pt x="3402021" y="882006"/>
                </a:lnTo>
                <a:lnTo>
                  <a:pt x="3402021" y="630004"/>
                </a:lnTo>
                <a:lnTo>
                  <a:pt x="3150020" y="630004"/>
                </a:lnTo>
                <a:lnTo>
                  <a:pt x="3150020" y="882006"/>
                </a:lnTo>
                <a:close/>
                <a:moveTo>
                  <a:pt x="3465000" y="882006"/>
                </a:moveTo>
                <a:lnTo>
                  <a:pt x="3717002" y="882006"/>
                </a:lnTo>
                <a:lnTo>
                  <a:pt x="3717002" y="630004"/>
                </a:lnTo>
                <a:lnTo>
                  <a:pt x="3465000" y="630004"/>
                </a:lnTo>
                <a:lnTo>
                  <a:pt x="3465000" y="882006"/>
                </a:lnTo>
                <a:close/>
                <a:moveTo>
                  <a:pt x="3783487" y="878542"/>
                </a:moveTo>
                <a:lnTo>
                  <a:pt x="4028562" y="878542"/>
                </a:lnTo>
                <a:lnTo>
                  <a:pt x="4028562" y="633467"/>
                </a:lnTo>
                <a:lnTo>
                  <a:pt x="3783487" y="633467"/>
                </a:lnTo>
                <a:lnTo>
                  <a:pt x="3783487" y="878542"/>
                </a:lnTo>
                <a:close/>
                <a:moveTo>
                  <a:pt x="4100434" y="876576"/>
                </a:moveTo>
                <a:lnTo>
                  <a:pt x="4341576" y="876576"/>
                </a:lnTo>
                <a:lnTo>
                  <a:pt x="4341576" y="635434"/>
                </a:lnTo>
                <a:lnTo>
                  <a:pt x="4100434" y="635434"/>
                </a:lnTo>
                <a:lnTo>
                  <a:pt x="4100434" y="876576"/>
                </a:lnTo>
                <a:close/>
                <a:moveTo>
                  <a:pt x="4420887" y="871146"/>
                </a:moveTo>
                <a:lnTo>
                  <a:pt x="4651126" y="871146"/>
                </a:lnTo>
                <a:lnTo>
                  <a:pt x="4651126" y="640907"/>
                </a:lnTo>
                <a:lnTo>
                  <a:pt x="4420887" y="640907"/>
                </a:lnTo>
                <a:lnTo>
                  <a:pt x="4420887" y="871146"/>
                </a:lnTo>
                <a:close/>
                <a:moveTo>
                  <a:pt x="4738861" y="868153"/>
                </a:moveTo>
                <a:lnTo>
                  <a:pt x="4963199" y="868153"/>
                </a:lnTo>
                <a:lnTo>
                  <a:pt x="4963199" y="643814"/>
                </a:lnTo>
                <a:lnTo>
                  <a:pt x="4738861" y="643814"/>
                </a:lnTo>
                <a:lnTo>
                  <a:pt x="4738861" y="868153"/>
                </a:lnTo>
                <a:close/>
                <a:moveTo>
                  <a:pt x="5059785" y="862252"/>
                </a:moveTo>
                <a:lnTo>
                  <a:pt x="5272237" y="862252"/>
                </a:lnTo>
                <a:lnTo>
                  <a:pt x="5272237" y="649800"/>
                </a:lnTo>
                <a:lnTo>
                  <a:pt x="5059785" y="649800"/>
                </a:lnTo>
                <a:lnTo>
                  <a:pt x="5059785" y="862252"/>
                </a:lnTo>
                <a:close/>
                <a:moveTo>
                  <a:pt x="5380708" y="856309"/>
                </a:moveTo>
                <a:lnTo>
                  <a:pt x="5581318" y="856309"/>
                </a:lnTo>
                <a:lnTo>
                  <a:pt x="5581318" y="655700"/>
                </a:lnTo>
                <a:lnTo>
                  <a:pt x="5380708" y="655700"/>
                </a:lnTo>
                <a:lnTo>
                  <a:pt x="5380708" y="856309"/>
                </a:lnTo>
                <a:close/>
                <a:moveTo>
                  <a:pt x="5697698" y="854343"/>
                </a:moveTo>
                <a:lnTo>
                  <a:pt x="5894374" y="854343"/>
                </a:lnTo>
                <a:lnTo>
                  <a:pt x="5894374" y="657667"/>
                </a:lnTo>
                <a:lnTo>
                  <a:pt x="5697698" y="657667"/>
                </a:lnTo>
                <a:lnTo>
                  <a:pt x="5697698" y="854343"/>
                </a:lnTo>
                <a:close/>
                <a:moveTo>
                  <a:pt x="6016655" y="850366"/>
                </a:moveTo>
                <a:lnTo>
                  <a:pt x="6205421" y="850366"/>
                </a:lnTo>
                <a:lnTo>
                  <a:pt x="6205421" y="661600"/>
                </a:lnTo>
                <a:lnTo>
                  <a:pt x="6016655" y="661600"/>
                </a:lnTo>
                <a:lnTo>
                  <a:pt x="6016655" y="850366"/>
                </a:lnTo>
                <a:close/>
                <a:moveTo>
                  <a:pt x="6652089" y="844936"/>
                </a:moveTo>
                <a:lnTo>
                  <a:pt x="6829952" y="844936"/>
                </a:lnTo>
                <a:lnTo>
                  <a:pt x="6829952" y="667073"/>
                </a:lnTo>
                <a:lnTo>
                  <a:pt x="6652089" y="667073"/>
                </a:lnTo>
                <a:lnTo>
                  <a:pt x="6652089" y="844936"/>
                </a:lnTo>
                <a:close/>
                <a:moveTo>
                  <a:pt x="6969079" y="842970"/>
                </a:moveTo>
                <a:lnTo>
                  <a:pt x="7143009" y="842970"/>
                </a:lnTo>
                <a:lnTo>
                  <a:pt x="7143009" y="669040"/>
                </a:lnTo>
                <a:lnTo>
                  <a:pt x="6969079" y="669040"/>
                </a:lnTo>
                <a:lnTo>
                  <a:pt x="6969079" y="842970"/>
                </a:lnTo>
                <a:close/>
                <a:moveTo>
                  <a:pt x="7289020" y="838010"/>
                </a:moveTo>
                <a:lnTo>
                  <a:pt x="7453073" y="838010"/>
                </a:lnTo>
                <a:lnTo>
                  <a:pt x="7453073" y="673957"/>
                </a:lnTo>
                <a:lnTo>
                  <a:pt x="7289020" y="673957"/>
                </a:lnTo>
                <a:lnTo>
                  <a:pt x="7289020" y="838010"/>
                </a:lnTo>
                <a:close/>
                <a:moveTo>
                  <a:pt x="7932833" y="824200"/>
                </a:moveTo>
                <a:lnTo>
                  <a:pt x="8069224" y="824200"/>
                </a:lnTo>
                <a:lnTo>
                  <a:pt x="8069224" y="687810"/>
                </a:lnTo>
                <a:lnTo>
                  <a:pt x="7932833" y="687810"/>
                </a:lnTo>
                <a:lnTo>
                  <a:pt x="7932833" y="824200"/>
                </a:lnTo>
                <a:close/>
                <a:moveTo>
                  <a:pt x="8582590" y="804404"/>
                </a:moveTo>
                <a:lnTo>
                  <a:pt x="8679431" y="804404"/>
                </a:lnTo>
                <a:lnTo>
                  <a:pt x="8679431" y="707563"/>
                </a:lnTo>
                <a:lnTo>
                  <a:pt x="8582590" y="707563"/>
                </a:lnTo>
                <a:lnTo>
                  <a:pt x="8582590" y="804404"/>
                </a:lnTo>
                <a:close/>
                <a:moveTo>
                  <a:pt x="0" y="1196986"/>
                </a:moveTo>
                <a:lnTo>
                  <a:pt x="252002" y="1196986"/>
                </a:lnTo>
                <a:lnTo>
                  <a:pt x="252002" y="944985"/>
                </a:lnTo>
                <a:lnTo>
                  <a:pt x="0" y="944985"/>
                </a:lnTo>
                <a:lnTo>
                  <a:pt x="0" y="1196986"/>
                </a:lnTo>
                <a:close/>
                <a:moveTo>
                  <a:pt x="315023" y="1196986"/>
                </a:moveTo>
                <a:lnTo>
                  <a:pt x="567025" y="1196986"/>
                </a:lnTo>
                <a:lnTo>
                  <a:pt x="567025" y="944985"/>
                </a:lnTo>
                <a:lnTo>
                  <a:pt x="315023" y="944985"/>
                </a:lnTo>
                <a:lnTo>
                  <a:pt x="315023" y="1196986"/>
                </a:lnTo>
                <a:close/>
                <a:moveTo>
                  <a:pt x="630004" y="1196986"/>
                </a:moveTo>
                <a:lnTo>
                  <a:pt x="882005" y="1196986"/>
                </a:lnTo>
                <a:lnTo>
                  <a:pt x="882005" y="944985"/>
                </a:lnTo>
                <a:lnTo>
                  <a:pt x="630004" y="944985"/>
                </a:lnTo>
                <a:lnTo>
                  <a:pt x="630004" y="1196986"/>
                </a:lnTo>
                <a:close/>
                <a:moveTo>
                  <a:pt x="944985" y="1196986"/>
                </a:moveTo>
                <a:lnTo>
                  <a:pt x="1196986" y="1196986"/>
                </a:lnTo>
                <a:lnTo>
                  <a:pt x="1196986" y="944985"/>
                </a:lnTo>
                <a:lnTo>
                  <a:pt x="944985" y="944985"/>
                </a:lnTo>
                <a:lnTo>
                  <a:pt x="944985" y="1196986"/>
                </a:lnTo>
                <a:close/>
                <a:moveTo>
                  <a:pt x="1260008" y="1196986"/>
                </a:moveTo>
                <a:lnTo>
                  <a:pt x="1512009" y="1196986"/>
                </a:lnTo>
                <a:lnTo>
                  <a:pt x="1512009" y="944985"/>
                </a:lnTo>
                <a:lnTo>
                  <a:pt x="1260008" y="944985"/>
                </a:lnTo>
                <a:lnTo>
                  <a:pt x="1260008" y="1196986"/>
                </a:lnTo>
                <a:close/>
                <a:moveTo>
                  <a:pt x="1574988" y="1196986"/>
                </a:moveTo>
                <a:lnTo>
                  <a:pt x="1826990" y="1196986"/>
                </a:lnTo>
                <a:lnTo>
                  <a:pt x="1826990" y="944985"/>
                </a:lnTo>
                <a:lnTo>
                  <a:pt x="1574988" y="944985"/>
                </a:lnTo>
                <a:lnTo>
                  <a:pt x="1574988" y="1196986"/>
                </a:lnTo>
                <a:close/>
                <a:moveTo>
                  <a:pt x="1890012" y="1196986"/>
                </a:moveTo>
                <a:lnTo>
                  <a:pt x="2142013" y="1196986"/>
                </a:lnTo>
                <a:lnTo>
                  <a:pt x="2142013" y="944985"/>
                </a:lnTo>
                <a:lnTo>
                  <a:pt x="1890012" y="944985"/>
                </a:lnTo>
                <a:lnTo>
                  <a:pt x="1890012" y="1196986"/>
                </a:lnTo>
                <a:close/>
                <a:moveTo>
                  <a:pt x="2204992" y="1196986"/>
                </a:moveTo>
                <a:lnTo>
                  <a:pt x="2456994" y="1196986"/>
                </a:lnTo>
                <a:lnTo>
                  <a:pt x="2456994" y="944985"/>
                </a:lnTo>
                <a:lnTo>
                  <a:pt x="2204992" y="944985"/>
                </a:lnTo>
                <a:lnTo>
                  <a:pt x="2204992" y="1196986"/>
                </a:lnTo>
                <a:close/>
                <a:moveTo>
                  <a:pt x="2520016" y="1196986"/>
                </a:moveTo>
                <a:lnTo>
                  <a:pt x="2772017" y="1196986"/>
                </a:lnTo>
                <a:lnTo>
                  <a:pt x="2772017" y="944985"/>
                </a:lnTo>
                <a:lnTo>
                  <a:pt x="2520016" y="944985"/>
                </a:lnTo>
                <a:lnTo>
                  <a:pt x="2520016" y="1196986"/>
                </a:lnTo>
                <a:close/>
                <a:moveTo>
                  <a:pt x="2834996" y="1196986"/>
                </a:moveTo>
                <a:lnTo>
                  <a:pt x="3086998" y="1196986"/>
                </a:lnTo>
                <a:lnTo>
                  <a:pt x="3086998" y="944985"/>
                </a:lnTo>
                <a:lnTo>
                  <a:pt x="2834996" y="944985"/>
                </a:lnTo>
                <a:lnTo>
                  <a:pt x="2834996" y="1196986"/>
                </a:lnTo>
                <a:close/>
                <a:moveTo>
                  <a:pt x="3150020" y="1196986"/>
                </a:moveTo>
                <a:lnTo>
                  <a:pt x="3402021" y="1196986"/>
                </a:lnTo>
                <a:lnTo>
                  <a:pt x="3402021" y="944985"/>
                </a:lnTo>
                <a:lnTo>
                  <a:pt x="3150020" y="944985"/>
                </a:lnTo>
                <a:lnTo>
                  <a:pt x="3150020" y="1196986"/>
                </a:lnTo>
                <a:close/>
                <a:moveTo>
                  <a:pt x="3465000" y="1196986"/>
                </a:moveTo>
                <a:lnTo>
                  <a:pt x="3717002" y="1196986"/>
                </a:lnTo>
                <a:lnTo>
                  <a:pt x="3717002" y="944985"/>
                </a:lnTo>
                <a:lnTo>
                  <a:pt x="3465000" y="944985"/>
                </a:lnTo>
                <a:lnTo>
                  <a:pt x="3465000" y="1196986"/>
                </a:lnTo>
                <a:close/>
                <a:moveTo>
                  <a:pt x="3781990" y="1195019"/>
                </a:moveTo>
                <a:lnTo>
                  <a:pt x="4030058" y="1195019"/>
                </a:lnTo>
                <a:lnTo>
                  <a:pt x="4030058" y="946951"/>
                </a:lnTo>
                <a:lnTo>
                  <a:pt x="3781990" y="946951"/>
                </a:lnTo>
                <a:lnTo>
                  <a:pt x="3781990" y="1195019"/>
                </a:lnTo>
                <a:close/>
                <a:moveTo>
                  <a:pt x="4098467" y="1193523"/>
                </a:moveTo>
                <a:lnTo>
                  <a:pt x="4343543" y="1193523"/>
                </a:lnTo>
                <a:lnTo>
                  <a:pt x="4343543" y="948448"/>
                </a:lnTo>
                <a:lnTo>
                  <a:pt x="4098467" y="948448"/>
                </a:lnTo>
                <a:lnTo>
                  <a:pt x="4098467" y="1193523"/>
                </a:lnTo>
                <a:close/>
                <a:moveTo>
                  <a:pt x="4418408" y="1188606"/>
                </a:moveTo>
                <a:lnTo>
                  <a:pt x="4653606" y="1188606"/>
                </a:lnTo>
                <a:lnTo>
                  <a:pt x="4653606" y="953407"/>
                </a:lnTo>
                <a:lnTo>
                  <a:pt x="4418408" y="953407"/>
                </a:lnTo>
                <a:lnTo>
                  <a:pt x="4418408" y="1188606"/>
                </a:lnTo>
                <a:close/>
                <a:moveTo>
                  <a:pt x="4736381" y="1185656"/>
                </a:moveTo>
                <a:lnTo>
                  <a:pt x="4965637" y="1185656"/>
                </a:lnTo>
                <a:lnTo>
                  <a:pt x="4965637" y="956400"/>
                </a:lnTo>
                <a:lnTo>
                  <a:pt x="4736381" y="956400"/>
                </a:lnTo>
                <a:lnTo>
                  <a:pt x="4736381" y="1185656"/>
                </a:lnTo>
                <a:close/>
                <a:moveTo>
                  <a:pt x="5057818" y="1179200"/>
                </a:moveTo>
                <a:lnTo>
                  <a:pt x="5274247" y="1179200"/>
                </a:lnTo>
                <a:lnTo>
                  <a:pt x="5274247" y="962771"/>
                </a:lnTo>
                <a:lnTo>
                  <a:pt x="5057818" y="962771"/>
                </a:lnTo>
                <a:lnTo>
                  <a:pt x="5057818" y="1179200"/>
                </a:lnTo>
                <a:close/>
                <a:moveTo>
                  <a:pt x="5378741" y="1173300"/>
                </a:moveTo>
                <a:lnTo>
                  <a:pt x="5583284" y="1173300"/>
                </a:lnTo>
                <a:lnTo>
                  <a:pt x="5583284" y="968714"/>
                </a:lnTo>
                <a:lnTo>
                  <a:pt x="5378741" y="968714"/>
                </a:lnTo>
                <a:lnTo>
                  <a:pt x="5378741" y="1173300"/>
                </a:lnTo>
                <a:close/>
                <a:moveTo>
                  <a:pt x="5696202" y="1170820"/>
                </a:moveTo>
                <a:lnTo>
                  <a:pt x="5895828" y="1170820"/>
                </a:lnTo>
                <a:lnTo>
                  <a:pt x="5895828" y="971194"/>
                </a:lnTo>
                <a:lnTo>
                  <a:pt x="5696202" y="971194"/>
                </a:lnTo>
                <a:lnTo>
                  <a:pt x="5696202" y="1170820"/>
                </a:lnTo>
                <a:close/>
                <a:moveTo>
                  <a:pt x="6015159" y="1166843"/>
                </a:moveTo>
                <a:lnTo>
                  <a:pt x="6206875" y="1166843"/>
                </a:lnTo>
                <a:lnTo>
                  <a:pt x="6206875" y="975127"/>
                </a:lnTo>
                <a:lnTo>
                  <a:pt x="6015159" y="975127"/>
                </a:lnTo>
                <a:lnTo>
                  <a:pt x="6015159" y="1166843"/>
                </a:lnTo>
                <a:close/>
                <a:moveTo>
                  <a:pt x="6331165" y="1165860"/>
                </a:moveTo>
                <a:lnTo>
                  <a:pt x="6520915" y="1165860"/>
                </a:lnTo>
                <a:lnTo>
                  <a:pt x="6520915" y="976111"/>
                </a:lnTo>
                <a:lnTo>
                  <a:pt x="6331165" y="976111"/>
                </a:lnTo>
                <a:lnTo>
                  <a:pt x="6331165" y="1165860"/>
                </a:lnTo>
                <a:close/>
                <a:moveTo>
                  <a:pt x="6648626" y="1163423"/>
                </a:moveTo>
                <a:lnTo>
                  <a:pt x="6833415" y="1163423"/>
                </a:lnTo>
                <a:lnTo>
                  <a:pt x="6833415" y="978633"/>
                </a:lnTo>
                <a:lnTo>
                  <a:pt x="6648626" y="978633"/>
                </a:lnTo>
                <a:lnTo>
                  <a:pt x="6648626" y="1163423"/>
                </a:lnTo>
                <a:close/>
                <a:moveTo>
                  <a:pt x="7284573" y="1157480"/>
                </a:moveTo>
                <a:lnTo>
                  <a:pt x="7457519" y="1157480"/>
                </a:lnTo>
                <a:lnTo>
                  <a:pt x="7457519" y="984534"/>
                </a:lnTo>
                <a:lnTo>
                  <a:pt x="7284573" y="984534"/>
                </a:lnTo>
                <a:lnTo>
                  <a:pt x="7284573" y="1157480"/>
                </a:lnTo>
                <a:close/>
                <a:moveTo>
                  <a:pt x="7603016" y="1154017"/>
                </a:moveTo>
                <a:lnTo>
                  <a:pt x="7769036" y="1154017"/>
                </a:lnTo>
                <a:lnTo>
                  <a:pt x="7769036" y="987997"/>
                </a:lnTo>
                <a:lnTo>
                  <a:pt x="7603016" y="987997"/>
                </a:lnTo>
                <a:lnTo>
                  <a:pt x="7603016" y="1154017"/>
                </a:lnTo>
                <a:close/>
                <a:moveTo>
                  <a:pt x="8247343" y="1139694"/>
                </a:moveTo>
                <a:lnTo>
                  <a:pt x="8384717" y="1139694"/>
                </a:lnTo>
                <a:lnTo>
                  <a:pt x="8384717" y="1002320"/>
                </a:lnTo>
                <a:lnTo>
                  <a:pt x="8247343" y="1002320"/>
                </a:lnTo>
                <a:lnTo>
                  <a:pt x="8247343" y="1139694"/>
                </a:lnTo>
                <a:close/>
                <a:moveTo>
                  <a:pt x="8905993" y="1111005"/>
                </a:moveTo>
                <a:lnTo>
                  <a:pt x="8986032" y="1111005"/>
                </a:lnTo>
                <a:lnTo>
                  <a:pt x="8986032" y="1030966"/>
                </a:lnTo>
                <a:lnTo>
                  <a:pt x="8905993" y="1030966"/>
                </a:lnTo>
                <a:lnTo>
                  <a:pt x="8905993" y="1111005"/>
                </a:lnTo>
                <a:close/>
                <a:moveTo>
                  <a:pt x="0" y="1512010"/>
                </a:moveTo>
                <a:lnTo>
                  <a:pt x="252002" y="1512010"/>
                </a:lnTo>
                <a:lnTo>
                  <a:pt x="252002" y="1260008"/>
                </a:lnTo>
                <a:lnTo>
                  <a:pt x="0" y="1260008"/>
                </a:lnTo>
                <a:lnTo>
                  <a:pt x="0" y="1512010"/>
                </a:lnTo>
                <a:close/>
                <a:moveTo>
                  <a:pt x="315023" y="1512010"/>
                </a:moveTo>
                <a:lnTo>
                  <a:pt x="567025" y="1512010"/>
                </a:lnTo>
                <a:lnTo>
                  <a:pt x="567025" y="1260008"/>
                </a:lnTo>
                <a:lnTo>
                  <a:pt x="315023" y="1260008"/>
                </a:lnTo>
                <a:lnTo>
                  <a:pt x="315023" y="1512010"/>
                </a:lnTo>
                <a:close/>
                <a:moveTo>
                  <a:pt x="630004" y="1512010"/>
                </a:moveTo>
                <a:lnTo>
                  <a:pt x="882005" y="1512010"/>
                </a:lnTo>
                <a:lnTo>
                  <a:pt x="882005" y="1260008"/>
                </a:lnTo>
                <a:lnTo>
                  <a:pt x="630004" y="1260008"/>
                </a:lnTo>
                <a:lnTo>
                  <a:pt x="630004" y="1512010"/>
                </a:lnTo>
                <a:close/>
                <a:moveTo>
                  <a:pt x="944985" y="1512010"/>
                </a:moveTo>
                <a:lnTo>
                  <a:pt x="1196986" y="1512010"/>
                </a:lnTo>
                <a:lnTo>
                  <a:pt x="1196986" y="1260008"/>
                </a:lnTo>
                <a:lnTo>
                  <a:pt x="944985" y="1260008"/>
                </a:lnTo>
                <a:lnTo>
                  <a:pt x="944985" y="1512010"/>
                </a:lnTo>
                <a:close/>
                <a:moveTo>
                  <a:pt x="1260008" y="1512010"/>
                </a:moveTo>
                <a:lnTo>
                  <a:pt x="1512009" y="1512010"/>
                </a:lnTo>
                <a:lnTo>
                  <a:pt x="1512009" y="1260008"/>
                </a:lnTo>
                <a:lnTo>
                  <a:pt x="1260008" y="1260008"/>
                </a:lnTo>
                <a:lnTo>
                  <a:pt x="1260008" y="1512010"/>
                </a:lnTo>
                <a:close/>
                <a:moveTo>
                  <a:pt x="1574988" y="1512010"/>
                </a:moveTo>
                <a:lnTo>
                  <a:pt x="1826990" y="1512010"/>
                </a:lnTo>
                <a:lnTo>
                  <a:pt x="1826990" y="1260008"/>
                </a:lnTo>
                <a:lnTo>
                  <a:pt x="1574988" y="1260008"/>
                </a:lnTo>
                <a:lnTo>
                  <a:pt x="1574988" y="1512010"/>
                </a:lnTo>
                <a:close/>
                <a:moveTo>
                  <a:pt x="1890012" y="1512010"/>
                </a:moveTo>
                <a:lnTo>
                  <a:pt x="2142013" y="1512010"/>
                </a:lnTo>
                <a:lnTo>
                  <a:pt x="2142013" y="1260008"/>
                </a:lnTo>
                <a:lnTo>
                  <a:pt x="1890012" y="1260008"/>
                </a:lnTo>
                <a:lnTo>
                  <a:pt x="1890012" y="1512010"/>
                </a:lnTo>
                <a:close/>
                <a:moveTo>
                  <a:pt x="2204992" y="1512010"/>
                </a:moveTo>
                <a:lnTo>
                  <a:pt x="2456994" y="1512010"/>
                </a:lnTo>
                <a:lnTo>
                  <a:pt x="2456994" y="1260008"/>
                </a:lnTo>
                <a:lnTo>
                  <a:pt x="2204992" y="1260008"/>
                </a:lnTo>
                <a:lnTo>
                  <a:pt x="2204992" y="1512010"/>
                </a:lnTo>
                <a:close/>
                <a:moveTo>
                  <a:pt x="2520016" y="1512010"/>
                </a:moveTo>
                <a:lnTo>
                  <a:pt x="2772017" y="1512010"/>
                </a:lnTo>
                <a:lnTo>
                  <a:pt x="2772017" y="1260008"/>
                </a:lnTo>
                <a:lnTo>
                  <a:pt x="2520016" y="1260008"/>
                </a:lnTo>
                <a:lnTo>
                  <a:pt x="2520016" y="1512010"/>
                </a:lnTo>
                <a:close/>
                <a:moveTo>
                  <a:pt x="2834996" y="1512010"/>
                </a:moveTo>
                <a:lnTo>
                  <a:pt x="3086998" y="1512010"/>
                </a:lnTo>
                <a:lnTo>
                  <a:pt x="3086998" y="1260008"/>
                </a:lnTo>
                <a:lnTo>
                  <a:pt x="2834996" y="1260008"/>
                </a:lnTo>
                <a:lnTo>
                  <a:pt x="2834996" y="1512010"/>
                </a:lnTo>
                <a:close/>
                <a:moveTo>
                  <a:pt x="3150020" y="1512010"/>
                </a:moveTo>
                <a:lnTo>
                  <a:pt x="3402021" y="1512010"/>
                </a:lnTo>
                <a:lnTo>
                  <a:pt x="3402021" y="1260008"/>
                </a:lnTo>
                <a:lnTo>
                  <a:pt x="3150020" y="1260008"/>
                </a:lnTo>
                <a:lnTo>
                  <a:pt x="3150020" y="1512010"/>
                </a:lnTo>
                <a:close/>
                <a:moveTo>
                  <a:pt x="3465000" y="1512010"/>
                </a:moveTo>
                <a:lnTo>
                  <a:pt x="3717002" y="1512010"/>
                </a:lnTo>
                <a:lnTo>
                  <a:pt x="3717002" y="1260008"/>
                </a:lnTo>
                <a:lnTo>
                  <a:pt x="3465000" y="1260008"/>
                </a:lnTo>
                <a:lnTo>
                  <a:pt x="3465000" y="1512010"/>
                </a:lnTo>
                <a:close/>
                <a:moveTo>
                  <a:pt x="3781007" y="1511026"/>
                </a:moveTo>
                <a:lnTo>
                  <a:pt x="4031042" y="1511026"/>
                </a:lnTo>
                <a:lnTo>
                  <a:pt x="4031042" y="1260991"/>
                </a:lnTo>
                <a:lnTo>
                  <a:pt x="3781007" y="1260991"/>
                </a:lnTo>
                <a:lnTo>
                  <a:pt x="3781007" y="1511026"/>
                </a:lnTo>
                <a:close/>
                <a:moveTo>
                  <a:pt x="4097997" y="1509059"/>
                </a:moveTo>
                <a:lnTo>
                  <a:pt x="4344056" y="1509059"/>
                </a:lnTo>
                <a:lnTo>
                  <a:pt x="4344056" y="1263001"/>
                </a:lnTo>
                <a:lnTo>
                  <a:pt x="4097997" y="1263001"/>
                </a:lnTo>
                <a:lnTo>
                  <a:pt x="4097997" y="1509059"/>
                </a:lnTo>
                <a:close/>
                <a:moveTo>
                  <a:pt x="4417425" y="1504613"/>
                </a:moveTo>
                <a:lnTo>
                  <a:pt x="4654590" y="1504613"/>
                </a:lnTo>
                <a:lnTo>
                  <a:pt x="4654590" y="1267447"/>
                </a:lnTo>
                <a:lnTo>
                  <a:pt x="4417425" y="1267447"/>
                </a:lnTo>
                <a:lnTo>
                  <a:pt x="4417425" y="1504613"/>
                </a:lnTo>
                <a:close/>
                <a:moveTo>
                  <a:pt x="4735868" y="1501150"/>
                </a:moveTo>
                <a:lnTo>
                  <a:pt x="4966107" y="1501150"/>
                </a:lnTo>
                <a:lnTo>
                  <a:pt x="4966107" y="1270911"/>
                </a:lnTo>
                <a:lnTo>
                  <a:pt x="4735868" y="1270911"/>
                </a:lnTo>
                <a:lnTo>
                  <a:pt x="4735868" y="1501150"/>
                </a:lnTo>
                <a:close/>
                <a:moveTo>
                  <a:pt x="5056834" y="1495206"/>
                </a:moveTo>
                <a:lnTo>
                  <a:pt x="5275230" y="1495206"/>
                </a:lnTo>
                <a:lnTo>
                  <a:pt x="5275230" y="1276811"/>
                </a:lnTo>
                <a:lnTo>
                  <a:pt x="5056834" y="1276811"/>
                </a:lnTo>
                <a:lnTo>
                  <a:pt x="5056834" y="1495206"/>
                </a:lnTo>
                <a:close/>
                <a:moveTo>
                  <a:pt x="5378228" y="1488793"/>
                </a:moveTo>
                <a:lnTo>
                  <a:pt x="5583797" y="1488793"/>
                </a:lnTo>
                <a:lnTo>
                  <a:pt x="5583797" y="1283224"/>
                </a:lnTo>
                <a:lnTo>
                  <a:pt x="5378228" y="1283224"/>
                </a:lnTo>
                <a:lnTo>
                  <a:pt x="5378228" y="1488793"/>
                </a:lnTo>
                <a:close/>
                <a:moveTo>
                  <a:pt x="5695732" y="1486313"/>
                </a:moveTo>
                <a:lnTo>
                  <a:pt x="5896341" y="1486313"/>
                </a:lnTo>
                <a:lnTo>
                  <a:pt x="5896341" y="1285704"/>
                </a:lnTo>
                <a:lnTo>
                  <a:pt x="5695732" y="1285704"/>
                </a:lnTo>
                <a:lnTo>
                  <a:pt x="5695732" y="1486313"/>
                </a:lnTo>
                <a:close/>
                <a:moveTo>
                  <a:pt x="6014175" y="1482850"/>
                </a:moveTo>
                <a:lnTo>
                  <a:pt x="6207858" y="1482850"/>
                </a:lnTo>
                <a:lnTo>
                  <a:pt x="6207858" y="1289167"/>
                </a:lnTo>
                <a:lnTo>
                  <a:pt x="6014175" y="1289167"/>
                </a:lnTo>
                <a:lnTo>
                  <a:pt x="6014175" y="1482850"/>
                </a:lnTo>
                <a:close/>
                <a:moveTo>
                  <a:pt x="6330652" y="1481354"/>
                </a:moveTo>
                <a:lnTo>
                  <a:pt x="6521385" y="1481354"/>
                </a:lnTo>
                <a:lnTo>
                  <a:pt x="6521385" y="1290621"/>
                </a:lnTo>
                <a:lnTo>
                  <a:pt x="6330652" y="1290621"/>
                </a:lnTo>
                <a:lnTo>
                  <a:pt x="6330652" y="1481354"/>
                </a:lnTo>
                <a:close/>
                <a:moveTo>
                  <a:pt x="6648113" y="1478917"/>
                </a:moveTo>
                <a:lnTo>
                  <a:pt x="6833886" y="1478917"/>
                </a:lnTo>
                <a:lnTo>
                  <a:pt x="6833886" y="1293144"/>
                </a:lnTo>
                <a:lnTo>
                  <a:pt x="6648113" y="1293144"/>
                </a:lnTo>
                <a:lnTo>
                  <a:pt x="6648113" y="1478917"/>
                </a:lnTo>
                <a:close/>
                <a:moveTo>
                  <a:pt x="6964119" y="1477891"/>
                </a:moveTo>
                <a:lnTo>
                  <a:pt x="7147926" y="1477891"/>
                </a:lnTo>
                <a:lnTo>
                  <a:pt x="7147926" y="1294084"/>
                </a:lnTo>
                <a:lnTo>
                  <a:pt x="6964119" y="1294084"/>
                </a:lnTo>
                <a:lnTo>
                  <a:pt x="6964119" y="1477891"/>
                </a:lnTo>
                <a:close/>
                <a:moveTo>
                  <a:pt x="7601050" y="1471007"/>
                </a:moveTo>
                <a:lnTo>
                  <a:pt x="7771046" y="1471007"/>
                </a:lnTo>
                <a:lnTo>
                  <a:pt x="7771046" y="1301011"/>
                </a:lnTo>
                <a:lnTo>
                  <a:pt x="7601050" y="1301011"/>
                </a:lnTo>
                <a:lnTo>
                  <a:pt x="7601050" y="1471007"/>
                </a:lnTo>
                <a:close/>
                <a:moveTo>
                  <a:pt x="7924453" y="1462584"/>
                </a:moveTo>
                <a:lnTo>
                  <a:pt x="8077647" y="1462584"/>
                </a:lnTo>
                <a:lnTo>
                  <a:pt x="8077647" y="1309391"/>
                </a:lnTo>
                <a:lnTo>
                  <a:pt x="7924453" y="1309391"/>
                </a:lnTo>
                <a:lnTo>
                  <a:pt x="7924453" y="1462584"/>
                </a:lnTo>
                <a:close/>
                <a:moveTo>
                  <a:pt x="8573227" y="1443814"/>
                </a:moveTo>
                <a:lnTo>
                  <a:pt x="8688837" y="1443814"/>
                </a:lnTo>
                <a:lnTo>
                  <a:pt x="8688837" y="1328203"/>
                </a:lnTo>
                <a:lnTo>
                  <a:pt x="8573227" y="1328203"/>
                </a:lnTo>
                <a:lnTo>
                  <a:pt x="8573227" y="1443814"/>
                </a:lnTo>
                <a:close/>
                <a:moveTo>
                  <a:pt x="0" y="1826990"/>
                </a:moveTo>
                <a:lnTo>
                  <a:pt x="252002" y="1826990"/>
                </a:lnTo>
                <a:lnTo>
                  <a:pt x="252002" y="1574988"/>
                </a:lnTo>
                <a:lnTo>
                  <a:pt x="0" y="1574988"/>
                </a:lnTo>
                <a:lnTo>
                  <a:pt x="0" y="1826990"/>
                </a:lnTo>
                <a:close/>
                <a:moveTo>
                  <a:pt x="315023" y="1826990"/>
                </a:moveTo>
                <a:lnTo>
                  <a:pt x="567025" y="1826990"/>
                </a:lnTo>
                <a:lnTo>
                  <a:pt x="567025" y="1574988"/>
                </a:lnTo>
                <a:lnTo>
                  <a:pt x="315023" y="1574988"/>
                </a:lnTo>
                <a:lnTo>
                  <a:pt x="315023" y="1826990"/>
                </a:lnTo>
                <a:close/>
                <a:moveTo>
                  <a:pt x="630004" y="1826990"/>
                </a:moveTo>
                <a:lnTo>
                  <a:pt x="882005" y="1826990"/>
                </a:lnTo>
                <a:lnTo>
                  <a:pt x="882005" y="1574988"/>
                </a:lnTo>
                <a:lnTo>
                  <a:pt x="630004" y="1574988"/>
                </a:lnTo>
                <a:lnTo>
                  <a:pt x="630004" y="1826990"/>
                </a:lnTo>
                <a:close/>
                <a:moveTo>
                  <a:pt x="944985" y="1826990"/>
                </a:moveTo>
                <a:lnTo>
                  <a:pt x="1196986" y="1826990"/>
                </a:lnTo>
                <a:lnTo>
                  <a:pt x="1196986" y="1574988"/>
                </a:lnTo>
                <a:lnTo>
                  <a:pt x="944985" y="1574988"/>
                </a:lnTo>
                <a:lnTo>
                  <a:pt x="944985" y="1826990"/>
                </a:lnTo>
                <a:close/>
                <a:moveTo>
                  <a:pt x="1260008" y="1826990"/>
                </a:moveTo>
                <a:lnTo>
                  <a:pt x="1512009" y="1826990"/>
                </a:lnTo>
                <a:lnTo>
                  <a:pt x="1512009" y="1574988"/>
                </a:lnTo>
                <a:lnTo>
                  <a:pt x="1260008" y="1574988"/>
                </a:lnTo>
                <a:lnTo>
                  <a:pt x="1260008" y="1826990"/>
                </a:lnTo>
                <a:close/>
                <a:moveTo>
                  <a:pt x="1574988" y="1826990"/>
                </a:moveTo>
                <a:lnTo>
                  <a:pt x="1826990" y="1826990"/>
                </a:lnTo>
                <a:lnTo>
                  <a:pt x="1826990" y="1574988"/>
                </a:lnTo>
                <a:lnTo>
                  <a:pt x="1574988" y="1574988"/>
                </a:lnTo>
                <a:lnTo>
                  <a:pt x="1574988" y="1826990"/>
                </a:lnTo>
                <a:close/>
                <a:moveTo>
                  <a:pt x="1890012" y="1826990"/>
                </a:moveTo>
                <a:lnTo>
                  <a:pt x="2142013" y="1826990"/>
                </a:lnTo>
                <a:lnTo>
                  <a:pt x="2142013" y="1574988"/>
                </a:lnTo>
                <a:lnTo>
                  <a:pt x="1890012" y="1574988"/>
                </a:lnTo>
                <a:lnTo>
                  <a:pt x="1890012" y="1826990"/>
                </a:lnTo>
                <a:close/>
                <a:moveTo>
                  <a:pt x="2204992" y="1826990"/>
                </a:moveTo>
                <a:lnTo>
                  <a:pt x="2456994" y="1826990"/>
                </a:lnTo>
                <a:lnTo>
                  <a:pt x="2456994" y="1574988"/>
                </a:lnTo>
                <a:lnTo>
                  <a:pt x="2204992" y="1574988"/>
                </a:lnTo>
                <a:lnTo>
                  <a:pt x="2204992" y="1826990"/>
                </a:lnTo>
                <a:close/>
                <a:moveTo>
                  <a:pt x="2520016" y="1826990"/>
                </a:moveTo>
                <a:lnTo>
                  <a:pt x="2772017" y="1826990"/>
                </a:lnTo>
                <a:lnTo>
                  <a:pt x="2772017" y="1574988"/>
                </a:lnTo>
                <a:lnTo>
                  <a:pt x="2520016" y="1574988"/>
                </a:lnTo>
                <a:lnTo>
                  <a:pt x="2520016" y="1826990"/>
                </a:lnTo>
                <a:close/>
                <a:moveTo>
                  <a:pt x="2834996" y="1826990"/>
                </a:moveTo>
                <a:lnTo>
                  <a:pt x="3086998" y="1826990"/>
                </a:lnTo>
                <a:lnTo>
                  <a:pt x="3086998" y="1574988"/>
                </a:lnTo>
                <a:lnTo>
                  <a:pt x="2834996" y="1574988"/>
                </a:lnTo>
                <a:lnTo>
                  <a:pt x="2834996" y="1826990"/>
                </a:lnTo>
                <a:close/>
                <a:moveTo>
                  <a:pt x="3150020" y="1826990"/>
                </a:moveTo>
                <a:lnTo>
                  <a:pt x="3402021" y="1826990"/>
                </a:lnTo>
                <a:lnTo>
                  <a:pt x="3402021" y="1574988"/>
                </a:lnTo>
                <a:lnTo>
                  <a:pt x="3150020" y="1574988"/>
                </a:lnTo>
                <a:lnTo>
                  <a:pt x="3150020" y="1826990"/>
                </a:lnTo>
                <a:close/>
                <a:moveTo>
                  <a:pt x="3465000" y="1826990"/>
                </a:moveTo>
                <a:lnTo>
                  <a:pt x="3717002" y="1826990"/>
                </a:lnTo>
                <a:lnTo>
                  <a:pt x="3717002" y="1574988"/>
                </a:lnTo>
                <a:lnTo>
                  <a:pt x="3465000" y="1574988"/>
                </a:lnTo>
                <a:lnTo>
                  <a:pt x="3465000" y="1826990"/>
                </a:lnTo>
                <a:close/>
                <a:moveTo>
                  <a:pt x="3780023" y="1826990"/>
                </a:moveTo>
                <a:lnTo>
                  <a:pt x="4032025" y="1826990"/>
                </a:lnTo>
                <a:lnTo>
                  <a:pt x="4032025" y="1574988"/>
                </a:lnTo>
                <a:lnTo>
                  <a:pt x="3780023" y="1574988"/>
                </a:lnTo>
                <a:lnTo>
                  <a:pt x="3780023" y="1826990"/>
                </a:lnTo>
                <a:close/>
                <a:moveTo>
                  <a:pt x="4097484" y="1824553"/>
                </a:moveTo>
                <a:lnTo>
                  <a:pt x="4344526" y="1824553"/>
                </a:lnTo>
                <a:lnTo>
                  <a:pt x="4344526" y="1577511"/>
                </a:lnTo>
                <a:lnTo>
                  <a:pt x="4097484" y="1577511"/>
                </a:lnTo>
                <a:lnTo>
                  <a:pt x="4097484" y="1824553"/>
                </a:lnTo>
                <a:close/>
                <a:moveTo>
                  <a:pt x="4416954" y="1820106"/>
                </a:moveTo>
                <a:lnTo>
                  <a:pt x="4655103" y="1820106"/>
                </a:lnTo>
                <a:lnTo>
                  <a:pt x="4655103" y="1581958"/>
                </a:lnTo>
                <a:lnTo>
                  <a:pt x="4416954" y="1581958"/>
                </a:lnTo>
                <a:lnTo>
                  <a:pt x="4416954" y="1820106"/>
                </a:lnTo>
                <a:close/>
                <a:moveTo>
                  <a:pt x="4734885" y="1817114"/>
                </a:moveTo>
                <a:lnTo>
                  <a:pt x="4967133" y="1817114"/>
                </a:lnTo>
                <a:lnTo>
                  <a:pt x="4967133" y="1584865"/>
                </a:lnTo>
                <a:lnTo>
                  <a:pt x="4734885" y="1584865"/>
                </a:lnTo>
                <a:lnTo>
                  <a:pt x="4734885" y="1817114"/>
                </a:lnTo>
                <a:close/>
                <a:moveTo>
                  <a:pt x="5056321" y="1810700"/>
                </a:moveTo>
                <a:lnTo>
                  <a:pt x="5275701" y="1810700"/>
                </a:lnTo>
                <a:lnTo>
                  <a:pt x="5275701" y="1591321"/>
                </a:lnTo>
                <a:lnTo>
                  <a:pt x="5056321" y="1591321"/>
                </a:lnTo>
                <a:lnTo>
                  <a:pt x="5056321" y="1810700"/>
                </a:lnTo>
                <a:close/>
                <a:moveTo>
                  <a:pt x="5377758" y="1804287"/>
                </a:moveTo>
                <a:lnTo>
                  <a:pt x="5584310" y="1804287"/>
                </a:lnTo>
                <a:lnTo>
                  <a:pt x="5584310" y="1597734"/>
                </a:lnTo>
                <a:lnTo>
                  <a:pt x="5377758" y="1597734"/>
                </a:lnTo>
                <a:lnTo>
                  <a:pt x="5377758" y="1804287"/>
                </a:lnTo>
                <a:close/>
                <a:moveTo>
                  <a:pt x="5695219" y="1801807"/>
                </a:moveTo>
                <a:lnTo>
                  <a:pt x="5896811" y="1801807"/>
                </a:lnTo>
                <a:lnTo>
                  <a:pt x="5896811" y="1600214"/>
                </a:lnTo>
                <a:lnTo>
                  <a:pt x="5695219" y="1600214"/>
                </a:lnTo>
                <a:lnTo>
                  <a:pt x="5695219" y="1801807"/>
                </a:lnTo>
                <a:close/>
                <a:moveTo>
                  <a:pt x="6014175" y="1797831"/>
                </a:moveTo>
                <a:lnTo>
                  <a:pt x="6207858" y="1797831"/>
                </a:lnTo>
                <a:lnTo>
                  <a:pt x="6207858" y="1604148"/>
                </a:lnTo>
                <a:lnTo>
                  <a:pt x="6014175" y="1604148"/>
                </a:lnTo>
                <a:lnTo>
                  <a:pt x="6014175" y="1797831"/>
                </a:lnTo>
                <a:close/>
                <a:moveTo>
                  <a:pt x="6330182" y="1796847"/>
                </a:moveTo>
                <a:lnTo>
                  <a:pt x="6521898" y="1796847"/>
                </a:lnTo>
                <a:lnTo>
                  <a:pt x="6521898" y="1605131"/>
                </a:lnTo>
                <a:lnTo>
                  <a:pt x="6330182" y="1605131"/>
                </a:lnTo>
                <a:lnTo>
                  <a:pt x="6330182" y="1796847"/>
                </a:lnTo>
                <a:close/>
                <a:moveTo>
                  <a:pt x="6963606" y="1793384"/>
                </a:moveTo>
                <a:lnTo>
                  <a:pt x="7148396" y="1793384"/>
                </a:lnTo>
                <a:lnTo>
                  <a:pt x="7148396" y="1608594"/>
                </a:lnTo>
                <a:lnTo>
                  <a:pt x="6963606" y="1608594"/>
                </a:lnTo>
                <a:lnTo>
                  <a:pt x="6963606" y="1793384"/>
                </a:lnTo>
                <a:close/>
                <a:moveTo>
                  <a:pt x="7281580" y="1790434"/>
                </a:moveTo>
                <a:lnTo>
                  <a:pt x="7460469" y="1790434"/>
                </a:lnTo>
                <a:lnTo>
                  <a:pt x="7460469" y="1611545"/>
                </a:lnTo>
                <a:lnTo>
                  <a:pt x="7281580" y="1611545"/>
                </a:lnTo>
                <a:lnTo>
                  <a:pt x="7281580" y="1790434"/>
                </a:lnTo>
                <a:close/>
                <a:moveTo>
                  <a:pt x="7921973" y="1780044"/>
                </a:moveTo>
                <a:lnTo>
                  <a:pt x="8080083" y="1780044"/>
                </a:lnTo>
                <a:lnTo>
                  <a:pt x="8080083" y="1621934"/>
                </a:lnTo>
                <a:lnTo>
                  <a:pt x="7921973" y="1621934"/>
                </a:lnTo>
                <a:lnTo>
                  <a:pt x="7921973" y="1780044"/>
                </a:lnTo>
                <a:close/>
                <a:moveTo>
                  <a:pt x="8570233" y="1761788"/>
                </a:moveTo>
                <a:lnTo>
                  <a:pt x="8691788" y="1761788"/>
                </a:lnTo>
                <a:lnTo>
                  <a:pt x="8691788" y="1640234"/>
                </a:lnTo>
                <a:lnTo>
                  <a:pt x="8570233" y="1640234"/>
                </a:lnTo>
                <a:lnTo>
                  <a:pt x="8570233" y="1761788"/>
                </a:lnTo>
                <a:close/>
                <a:moveTo>
                  <a:pt x="9223497" y="1738571"/>
                </a:moveTo>
                <a:lnTo>
                  <a:pt x="9298618" y="1738571"/>
                </a:lnTo>
                <a:lnTo>
                  <a:pt x="9298618" y="1663450"/>
                </a:lnTo>
                <a:lnTo>
                  <a:pt x="9223497" y="1663450"/>
                </a:lnTo>
                <a:lnTo>
                  <a:pt x="9223497" y="1738571"/>
                </a:lnTo>
                <a:close/>
                <a:moveTo>
                  <a:pt x="0" y="2142013"/>
                </a:moveTo>
                <a:lnTo>
                  <a:pt x="252002" y="2142013"/>
                </a:lnTo>
                <a:lnTo>
                  <a:pt x="252002" y="1890012"/>
                </a:lnTo>
                <a:lnTo>
                  <a:pt x="0" y="1890012"/>
                </a:lnTo>
                <a:lnTo>
                  <a:pt x="0" y="2142013"/>
                </a:lnTo>
                <a:close/>
                <a:moveTo>
                  <a:pt x="315023" y="2142013"/>
                </a:moveTo>
                <a:lnTo>
                  <a:pt x="567025" y="2142013"/>
                </a:lnTo>
                <a:lnTo>
                  <a:pt x="567025" y="1890012"/>
                </a:lnTo>
                <a:lnTo>
                  <a:pt x="315023" y="1890012"/>
                </a:lnTo>
                <a:lnTo>
                  <a:pt x="315023" y="2142013"/>
                </a:lnTo>
                <a:close/>
                <a:moveTo>
                  <a:pt x="630004" y="2142013"/>
                </a:moveTo>
                <a:lnTo>
                  <a:pt x="882005" y="2142013"/>
                </a:lnTo>
                <a:lnTo>
                  <a:pt x="882005" y="1890012"/>
                </a:lnTo>
                <a:lnTo>
                  <a:pt x="630004" y="1890012"/>
                </a:lnTo>
                <a:lnTo>
                  <a:pt x="630004" y="2142013"/>
                </a:lnTo>
                <a:close/>
                <a:moveTo>
                  <a:pt x="944985" y="2142013"/>
                </a:moveTo>
                <a:lnTo>
                  <a:pt x="1196986" y="2142013"/>
                </a:lnTo>
                <a:lnTo>
                  <a:pt x="1196986" y="1890012"/>
                </a:lnTo>
                <a:lnTo>
                  <a:pt x="944985" y="1890012"/>
                </a:lnTo>
                <a:lnTo>
                  <a:pt x="944985" y="2142013"/>
                </a:lnTo>
                <a:close/>
                <a:moveTo>
                  <a:pt x="1260008" y="2142013"/>
                </a:moveTo>
                <a:lnTo>
                  <a:pt x="1512009" y="2142013"/>
                </a:lnTo>
                <a:lnTo>
                  <a:pt x="1512009" y="1890012"/>
                </a:lnTo>
                <a:lnTo>
                  <a:pt x="1260008" y="1890012"/>
                </a:lnTo>
                <a:lnTo>
                  <a:pt x="1260008" y="2142013"/>
                </a:lnTo>
                <a:close/>
                <a:moveTo>
                  <a:pt x="1574988" y="2142013"/>
                </a:moveTo>
                <a:lnTo>
                  <a:pt x="1826990" y="2142013"/>
                </a:lnTo>
                <a:lnTo>
                  <a:pt x="1826990" y="1890012"/>
                </a:lnTo>
                <a:lnTo>
                  <a:pt x="1574988" y="1890012"/>
                </a:lnTo>
                <a:lnTo>
                  <a:pt x="1574988" y="2142013"/>
                </a:lnTo>
                <a:close/>
                <a:moveTo>
                  <a:pt x="1890012" y="2142013"/>
                </a:moveTo>
                <a:lnTo>
                  <a:pt x="2142013" y="2142013"/>
                </a:lnTo>
                <a:lnTo>
                  <a:pt x="2142013" y="1890012"/>
                </a:lnTo>
                <a:lnTo>
                  <a:pt x="1890012" y="1890012"/>
                </a:lnTo>
                <a:lnTo>
                  <a:pt x="1890012" y="2142013"/>
                </a:lnTo>
                <a:close/>
                <a:moveTo>
                  <a:pt x="2204992" y="2142013"/>
                </a:moveTo>
                <a:lnTo>
                  <a:pt x="2456994" y="2142013"/>
                </a:lnTo>
                <a:lnTo>
                  <a:pt x="2456994" y="1890012"/>
                </a:lnTo>
                <a:lnTo>
                  <a:pt x="2204992" y="1890012"/>
                </a:lnTo>
                <a:lnTo>
                  <a:pt x="2204992" y="2142013"/>
                </a:lnTo>
                <a:close/>
                <a:moveTo>
                  <a:pt x="2520016" y="2142013"/>
                </a:moveTo>
                <a:lnTo>
                  <a:pt x="2772017" y="2142013"/>
                </a:lnTo>
                <a:lnTo>
                  <a:pt x="2772017" y="1890012"/>
                </a:lnTo>
                <a:lnTo>
                  <a:pt x="2520016" y="1890012"/>
                </a:lnTo>
                <a:lnTo>
                  <a:pt x="2520016" y="2142013"/>
                </a:lnTo>
                <a:close/>
                <a:moveTo>
                  <a:pt x="2834996" y="2142013"/>
                </a:moveTo>
                <a:lnTo>
                  <a:pt x="3086998" y="2142013"/>
                </a:lnTo>
                <a:lnTo>
                  <a:pt x="3086998" y="1890012"/>
                </a:lnTo>
                <a:lnTo>
                  <a:pt x="2834996" y="1890012"/>
                </a:lnTo>
                <a:lnTo>
                  <a:pt x="2834996" y="2142013"/>
                </a:lnTo>
                <a:close/>
                <a:moveTo>
                  <a:pt x="3150020" y="2142013"/>
                </a:moveTo>
                <a:lnTo>
                  <a:pt x="3402021" y="2142013"/>
                </a:lnTo>
                <a:lnTo>
                  <a:pt x="3402021" y="1890012"/>
                </a:lnTo>
                <a:lnTo>
                  <a:pt x="3150020" y="1890012"/>
                </a:lnTo>
                <a:lnTo>
                  <a:pt x="3150020" y="2142013"/>
                </a:lnTo>
                <a:close/>
                <a:moveTo>
                  <a:pt x="3465000" y="2142013"/>
                </a:moveTo>
                <a:lnTo>
                  <a:pt x="3717002" y="2142013"/>
                </a:lnTo>
                <a:lnTo>
                  <a:pt x="3717002" y="1890012"/>
                </a:lnTo>
                <a:lnTo>
                  <a:pt x="3465000" y="1890012"/>
                </a:lnTo>
                <a:lnTo>
                  <a:pt x="3465000" y="2142013"/>
                </a:lnTo>
                <a:close/>
                <a:moveTo>
                  <a:pt x="3780023" y="2142013"/>
                </a:moveTo>
                <a:lnTo>
                  <a:pt x="4032025" y="2142013"/>
                </a:lnTo>
                <a:lnTo>
                  <a:pt x="4032025" y="1890012"/>
                </a:lnTo>
                <a:lnTo>
                  <a:pt x="3780023" y="1890012"/>
                </a:lnTo>
                <a:lnTo>
                  <a:pt x="3780023" y="2142013"/>
                </a:lnTo>
                <a:close/>
                <a:moveTo>
                  <a:pt x="4096971" y="2140047"/>
                </a:moveTo>
                <a:lnTo>
                  <a:pt x="4345039" y="2140047"/>
                </a:lnTo>
                <a:lnTo>
                  <a:pt x="4345039" y="1891979"/>
                </a:lnTo>
                <a:lnTo>
                  <a:pt x="4096971" y="1891979"/>
                </a:lnTo>
                <a:lnTo>
                  <a:pt x="4096971" y="2140047"/>
                </a:lnTo>
                <a:close/>
                <a:moveTo>
                  <a:pt x="4416441" y="2135600"/>
                </a:moveTo>
                <a:lnTo>
                  <a:pt x="4655573" y="2135600"/>
                </a:lnTo>
                <a:lnTo>
                  <a:pt x="4655573" y="1896468"/>
                </a:lnTo>
                <a:lnTo>
                  <a:pt x="4416441" y="1896468"/>
                </a:lnTo>
                <a:lnTo>
                  <a:pt x="4416441" y="2135600"/>
                </a:lnTo>
                <a:close/>
                <a:moveTo>
                  <a:pt x="4734885" y="2132137"/>
                </a:moveTo>
                <a:lnTo>
                  <a:pt x="4967133" y="2132137"/>
                </a:lnTo>
                <a:lnTo>
                  <a:pt x="4967133" y="1899888"/>
                </a:lnTo>
                <a:lnTo>
                  <a:pt x="4734885" y="1899888"/>
                </a:lnTo>
                <a:lnTo>
                  <a:pt x="4734885" y="2132137"/>
                </a:lnTo>
                <a:close/>
                <a:moveTo>
                  <a:pt x="5056321" y="2125681"/>
                </a:moveTo>
                <a:lnTo>
                  <a:pt x="5275701" y="2125681"/>
                </a:lnTo>
                <a:lnTo>
                  <a:pt x="5275701" y="1906302"/>
                </a:lnTo>
                <a:lnTo>
                  <a:pt x="5056321" y="1906302"/>
                </a:lnTo>
                <a:lnTo>
                  <a:pt x="5056321" y="2125681"/>
                </a:lnTo>
                <a:close/>
                <a:moveTo>
                  <a:pt x="5377758" y="2119268"/>
                </a:moveTo>
                <a:lnTo>
                  <a:pt x="5584310" y="2119268"/>
                </a:lnTo>
                <a:lnTo>
                  <a:pt x="5584310" y="1912715"/>
                </a:lnTo>
                <a:lnTo>
                  <a:pt x="5377758" y="1912715"/>
                </a:lnTo>
                <a:lnTo>
                  <a:pt x="5377758" y="2119268"/>
                </a:lnTo>
                <a:close/>
                <a:moveTo>
                  <a:pt x="5695219" y="2116788"/>
                </a:moveTo>
                <a:lnTo>
                  <a:pt x="5896811" y="2116788"/>
                </a:lnTo>
                <a:lnTo>
                  <a:pt x="5896811" y="1915195"/>
                </a:lnTo>
                <a:lnTo>
                  <a:pt x="5695219" y="1915195"/>
                </a:lnTo>
                <a:lnTo>
                  <a:pt x="5695219" y="2116788"/>
                </a:lnTo>
                <a:close/>
                <a:moveTo>
                  <a:pt x="6014175" y="2112854"/>
                </a:moveTo>
                <a:lnTo>
                  <a:pt x="6207858" y="2112854"/>
                </a:lnTo>
                <a:lnTo>
                  <a:pt x="6207858" y="1919171"/>
                </a:lnTo>
                <a:lnTo>
                  <a:pt x="6014175" y="1919171"/>
                </a:lnTo>
                <a:lnTo>
                  <a:pt x="6014175" y="2112854"/>
                </a:lnTo>
                <a:close/>
                <a:moveTo>
                  <a:pt x="6330182" y="2111871"/>
                </a:moveTo>
                <a:lnTo>
                  <a:pt x="6521898" y="2111871"/>
                </a:lnTo>
                <a:lnTo>
                  <a:pt x="6521898" y="1920155"/>
                </a:lnTo>
                <a:lnTo>
                  <a:pt x="6330182" y="1920155"/>
                </a:lnTo>
                <a:lnTo>
                  <a:pt x="6330182" y="2111871"/>
                </a:lnTo>
                <a:close/>
                <a:moveTo>
                  <a:pt x="6647643" y="2109391"/>
                </a:moveTo>
                <a:lnTo>
                  <a:pt x="6834399" y="2109391"/>
                </a:lnTo>
                <a:lnTo>
                  <a:pt x="6834399" y="1922634"/>
                </a:lnTo>
                <a:lnTo>
                  <a:pt x="6647643" y="1922634"/>
                </a:lnTo>
                <a:lnTo>
                  <a:pt x="6647643" y="2109391"/>
                </a:lnTo>
                <a:close/>
                <a:moveTo>
                  <a:pt x="6963606" y="2108408"/>
                </a:moveTo>
                <a:lnTo>
                  <a:pt x="7148396" y="2108408"/>
                </a:lnTo>
                <a:lnTo>
                  <a:pt x="7148396" y="1923618"/>
                </a:lnTo>
                <a:lnTo>
                  <a:pt x="6963606" y="1923618"/>
                </a:lnTo>
                <a:lnTo>
                  <a:pt x="6963606" y="2108408"/>
                </a:lnTo>
                <a:close/>
                <a:moveTo>
                  <a:pt x="7281580" y="2105457"/>
                </a:moveTo>
                <a:lnTo>
                  <a:pt x="7460469" y="2105457"/>
                </a:lnTo>
                <a:lnTo>
                  <a:pt x="7460469" y="1926568"/>
                </a:lnTo>
                <a:lnTo>
                  <a:pt x="7281580" y="1926568"/>
                </a:lnTo>
                <a:lnTo>
                  <a:pt x="7281580" y="2105457"/>
                </a:lnTo>
                <a:close/>
                <a:moveTo>
                  <a:pt x="7599040" y="2102978"/>
                </a:moveTo>
                <a:lnTo>
                  <a:pt x="7772970" y="2102978"/>
                </a:lnTo>
                <a:lnTo>
                  <a:pt x="7772970" y="1929048"/>
                </a:lnTo>
                <a:lnTo>
                  <a:pt x="7599040" y="1929048"/>
                </a:lnTo>
                <a:lnTo>
                  <a:pt x="7599040" y="2102978"/>
                </a:lnTo>
                <a:close/>
                <a:moveTo>
                  <a:pt x="7921973" y="2095068"/>
                </a:moveTo>
                <a:lnTo>
                  <a:pt x="8080083" y="2095068"/>
                </a:lnTo>
                <a:lnTo>
                  <a:pt x="8080083" y="1936958"/>
                </a:lnTo>
                <a:lnTo>
                  <a:pt x="7921973" y="1936958"/>
                </a:lnTo>
                <a:lnTo>
                  <a:pt x="7921973" y="2095068"/>
                </a:lnTo>
                <a:close/>
                <a:moveTo>
                  <a:pt x="8569250" y="2077752"/>
                </a:moveTo>
                <a:lnTo>
                  <a:pt x="8692771" y="2077752"/>
                </a:lnTo>
                <a:lnTo>
                  <a:pt x="8692771" y="1954231"/>
                </a:lnTo>
                <a:lnTo>
                  <a:pt x="8569250" y="1954231"/>
                </a:lnTo>
                <a:lnTo>
                  <a:pt x="8569250" y="2077752"/>
                </a:lnTo>
                <a:close/>
                <a:moveTo>
                  <a:pt x="0" y="2456994"/>
                </a:moveTo>
                <a:lnTo>
                  <a:pt x="252002" y="2456994"/>
                </a:lnTo>
                <a:lnTo>
                  <a:pt x="252002" y="2204992"/>
                </a:lnTo>
                <a:lnTo>
                  <a:pt x="0" y="2204992"/>
                </a:lnTo>
                <a:lnTo>
                  <a:pt x="0" y="2456994"/>
                </a:lnTo>
                <a:close/>
                <a:moveTo>
                  <a:pt x="315023" y="2456994"/>
                </a:moveTo>
                <a:lnTo>
                  <a:pt x="567025" y="2456994"/>
                </a:lnTo>
                <a:lnTo>
                  <a:pt x="567025" y="2204992"/>
                </a:lnTo>
                <a:lnTo>
                  <a:pt x="315023" y="2204992"/>
                </a:lnTo>
                <a:lnTo>
                  <a:pt x="315023" y="2456994"/>
                </a:lnTo>
                <a:close/>
                <a:moveTo>
                  <a:pt x="630004" y="2456994"/>
                </a:moveTo>
                <a:lnTo>
                  <a:pt x="882005" y="2456994"/>
                </a:lnTo>
                <a:lnTo>
                  <a:pt x="882005" y="2204992"/>
                </a:lnTo>
                <a:lnTo>
                  <a:pt x="630004" y="2204992"/>
                </a:lnTo>
                <a:lnTo>
                  <a:pt x="630004" y="2456994"/>
                </a:lnTo>
                <a:close/>
                <a:moveTo>
                  <a:pt x="944985" y="2456994"/>
                </a:moveTo>
                <a:lnTo>
                  <a:pt x="1196986" y="2456994"/>
                </a:lnTo>
                <a:lnTo>
                  <a:pt x="1196986" y="2204992"/>
                </a:lnTo>
                <a:lnTo>
                  <a:pt x="944985" y="2204992"/>
                </a:lnTo>
                <a:lnTo>
                  <a:pt x="944985" y="2456994"/>
                </a:lnTo>
                <a:close/>
                <a:moveTo>
                  <a:pt x="1260008" y="2456994"/>
                </a:moveTo>
                <a:lnTo>
                  <a:pt x="1512009" y="2456994"/>
                </a:lnTo>
                <a:lnTo>
                  <a:pt x="1512009" y="2204992"/>
                </a:lnTo>
                <a:lnTo>
                  <a:pt x="1260008" y="2204992"/>
                </a:lnTo>
                <a:lnTo>
                  <a:pt x="1260008" y="2456994"/>
                </a:lnTo>
                <a:close/>
                <a:moveTo>
                  <a:pt x="1574988" y="2456994"/>
                </a:moveTo>
                <a:lnTo>
                  <a:pt x="1826990" y="2456994"/>
                </a:lnTo>
                <a:lnTo>
                  <a:pt x="1826990" y="2204992"/>
                </a:lnTo>
                <a:lnTo>
                  <a:pt x="1574988" y="2204992"/>
                </a:lnTo>
                <a:lnTo>
                  <a:pt x="1574988" y="2456994"/>
                </a:lnTo>
                <a:close/>
                <a:moveTo>
                  <a:pt x="1890012" y="2456994"/>
                </a:moveTo>
                <a:lnTo>
                  <a:pt x="2142013" y="2456994"/>
                </a:lnTo>
                <a:lnTo>
                  <a:pt x="2142013" y="2204992"/>
                </a:lnTo>
                <a:lnTo>
                  <a:pt x="1890012" y="2204992"/>
                </a:lnTo>
                <a:lnTo>
                  <a:pt x="1890012" y="2456994"/>
                </a:lnTo>
                <a:close/>
                <a:moveTo>
                  <a:pt x="2204992" y="2456994"/>
                </a:moveTo>
                <a:lnTo>
                  <a:pt x="2456994" y="2456994"/>
                </a:lnTo>
                <a:lnTo>
                  <a:pt x="2456994" y="2204992"/>
                </a:lnTo>
                <a:lnTo>
                  <a:pt x="2204992" y="2204992"/>
                </a:lnTo>
                <a:lnTo>
                  <a:pt x="2204992" y="2456994"/>
                </a:lnTo>
                <a:close/>
                <a:moveTo>
                  <a:pt x="2520016" y="2456994"/>
                </a:moveTo>
                <a:lnTo>
                  <a:pt x="2772017" y="2456994"/>
                </a:lnTo>
                <a:lnTo>
                  <a:pt x="2772017" y="2204992"/>
                </a:lnTo>
                <a:lnTo>
                  <a:pt x="2520016" y="2204992"/>
                </a:lnTo>
                <a:lnTo>
                  <a:pt x="2520016" y="2456994"/>
                </a:lnTo>
                <a:close/>
                <a:moveTo>
                  <a:pt x="2834996" y="2456994"/>
                </a:moveTo>
                <a:lnTo>
                  <a:pt x="3086998" y="2456994"/>
                </a:lnTo>
                <a:lnTo>
                  <a:pt x="3086998" y="2204992"/>
                </a:lnTo>
                <a:lnTo>
                  <a:pt x="2834996" y="2204992"/>
                </a:lnTo>
                <a:lnTo>
                  <a:pt x="2834996" y="2456994"/>
                </a:lnTo>
                <a:close/>
                <a:moveTo>
                  <a:pt x="3150020" y="2456994"/>
                </a:moveTo>
                <a:lnTo>
                  <a:pt x="3402021" y="2456994"/>
                </a:lnTo>
                <a:lnTo>
                  <a:pt x="3402021" y="2204992"/>
                </a:lnTo>
                <a:lnTo>
                  <a:pt x="3150020" y="2204992"/>
                </a:lnTo>
                <a:lnTo>
                  <a:pt x="3150020" y="2456994"/>
                </a:lnTo>
                <a:close/>
                <a:moveTo>
                  <a:pt x="3465000" y="2456994"/>
                </a:moveTo>
                <a:lnTo>
                  <a:pt x="3717002" y="2456994"/>
                </a:lnTo>
                <a:lnTo>
                  <a:pt x="3717002" y="2204992"/>
                </a:lnTo>
                <a:lnTo>
                  <a:pt x="3465000" y="2204992"/>
                </a:lnTo>
                <a:lnTo>
                  <a:pt x="3465000" y="2456994"/>
                </a:lnTo>
                <a:close/>
                <a:moveTo>
                  <a:pt x="3780023" y="2456994"/>
                </a:moveTo>
                <a:lnTo>
                  <a:pt x="4032025" y="2456994"/>
                </a:lnTo>
                <a:lnTo>
                  <a:pt x="4032025" y="2204992"/>
                </a:lnTo>
                <a:lnTo>
                  <a:pt x="3780023" y="2204992"/>
                </a:lnTo>
                <a:lnTo>
                  <a:pt x="3780023" y="2456994"/>
                </a:lnTo>
                <a:close/>
                <a:moveTo>
                  <a:pt x="4096971" y="2455027"/>
                </a:moveTo>
                <a:lnTo>
                  <a:pt x="4345039" y="2455027"/>
                </a:lnTo>
                <a:lnTo>
                  <a:pt x="4345039" y="2206959"/>
                </a:lnTo>
                <a:lnTo>
                  <a:pt x="4096971" y="2206959"/>
                </a:lnTo>
                <a:lnTo>
                  <a:pt x="4096971" y="2455027"/>
                </a:lnTo>
                <a:close/>
                <a:moveTo>
                  <a:pt x="4416954" y="2450068"/>
                </a:moveTo>
                <a:lnTo>
                  <a:pt x="4655103" y="2450068"/>
                </a:lnTo>
                <a:lnTo>
                  <a:pt x="4655103" y="2211919"/>
                </a:lnTo>
                <a:lnTo>
                  <a:pt x="4416954" y="2211919"/>
                </a:lnTo>
                <a:lnTo>
                  <a:pt x="4416954" y="2450068"/>
                </a:lnTo>
                <a:close/>
                <a:moveTo>
                  <a:pt x="4734885" y="2447117"/>
                </a:moveTo>
                <a:lnTo>
                  <a:pt x="4967133" y="2447117"/>
                </a:lnTo>
                <a:lnTo>
                  <a:pt x="4967133" y="2214869"/>
                </a:lnTo>
                <a:lnTo>
                  <a:pt x="4734885" y="2214869"/>
                </a:lnTo>
                <a:lnTo>
                  <a:pt x="4734885" y="2447117"/>
                </a:lnTo>
                <a:close/>
                <a:moveTo>
                  <a:pt x="5056321" y="2440704"/>
                </a:moveTo>
                <a:lnTo>
                  <a:pt x="5275701" y="2440704"/>
                </a:lnTo>
                <a:lnTo>
                  <a:pt x="5275701" y="2221325"/>
                </a:lnTo>
                <a:lnTo>
                  <a:pt x="5056321" y="2221325"/>
                </a:lnTo>
                <a:lnTo>
                  <a:pt x="5056321" y="2440704"/>
                </a:lnTo>
                <a:close/>
                <a:moveTo>
                  <a:pt x="5377758" y="2434291"/>
                </a:moveTo>
                <a:lnTo>
                  <a:pt x="5584310" y="2434291"/>
                </a:lnTo>
                <a:lnTo>
                  <a:pt x="5584310" y="2227738"/>
                </a:lnTo>
                <a:lnTo>
                  <a:pt x="5377758" y="2227738"/>
                </a:lnTo>
                <a:lnTo>
                  <a:pt x="5377758" y="2434291"/>
                </a:lnTo>
                <a:close/>
                <a:moveTo>
                  <a:pt x="5695732" y="2431298"/>
                </a:moveTo>
                <a:lnTo>
                  <a:pt x="5896341" y="2431298"/>
                </a:lnTo>
                <a:lnTo>
                  <a:pt x="5896341" y="2230689"/>
                </a:lnTo>
                <a:lnTo>
                  <a:pt x="5695732" y="2230689"/>
                </a:lnTo>
                <a:lnTo>
                  <a:pt x="5695732" y="2431298"/>
                </a:lnTo>
                <a:close/>
                <a:moveTo>
                  <a:pt x="6014175" y="2427835"/>
                </a:moveTo>
                <a:lnTo>
                  <a:pt x="6207858" y="2427835"/>
                </a:lnTo>
                <a:lnTo>
                  <a:pt x="6207858" y="2234152"/>
                </a:lnTo>
                <a:lnTo>
                  <a:pt x="6014175" y="2234152"/>
                </a:lnTo>
                <a:lnTo>
                  <a:pt x="6014175" y="2427835"/>
                </a:lnTo>
                <a:close/>
                <a:moveTo>
                  <a:pt x="6330182" y="2426851"/>
                </a:moveTo>
                <a:lnTo>
                  <a:pt x="6521898" y="2426851"/>
                </a:lnTo>
                <a:lnTo>
                  <a:pt x="6521898" y="2235135"/>
                </a:lnTo>
                <a:lnTo>
                  <a:pt x="6330182" y="2235135"/>
                </a:lnTo>
                <a:lnTo>
                  <a:pt x="6330182" y="2426851"/>
                </a:lnTo>
                <a:close/>
                <a:moveTo>
                  <a:pt x="6963606" y="2423388"/>
                </a:moveTo>
                <a:lnTo>
                  <a:pt x="7148396" y="2423388"/>
                </a:lnTo>
                <a:lnTo>
                  <a:pt x="7148396" y="2238598"/>
                </a:lnTo>
                <a:lnTo>
                  <a:pt x="6963606" y="2238598"/>
                </a:lnTo>
                <a:lnTo>
                  <a:pt x="6963606" y="2423388"/>
                </a:lnTo>
                <a:close/>
                <a:moveTo>
                  <a:pt x="7599553" y="2417488"/>
                </a:moveTo>
                <a:lnTo>
                  <a:pt x="7772500" y="2417488"/>
                </a:lnTo>
                <a:lnTo>
                  <a:pt x="7772500" y="2244541"/>
                </a:lnTo>
                <a:lnTo>
                  <a:pt x="7599553" y="2244541"/>
                </a:lnTo>
                <a:lnTo>
                  <a:pt x="7599553" y="2417488"/>
                </a:lnTo>
                <a:close/>
                <a:moveTo>
                  <a:pt x="8241914" y="2405132"/>
                </a:moveTo>
                <a:lnTo>
                  <a:pt x="8390147" y="2405132"/>
                </a:lnTo>
                <a:lnTo>
                  <a:pt x="8390147" y="2256898"/>
                </a:lnTo>
                <a:lnTo>
                  <a:pt x="8241914" y="2256898"/>
                </a:lnTo>
                <a:lnTo>
                  <a:pt x="8241914" y="2405132"/>
                </a:lnTo>
                <a:close/>
                <a:moveTo>
                  <a:pt x="8899580" y="2377469"/>
                </a:moveTo>
                <a:lnTo>
                  <a:pt x="8992488" y="2377469"/>
                </a:lnTo>
                <a:lnTo>
                  <a:pt x="8992488" y="2284561"/>
                </a:lnTo>
                <a:lnTo>
                  <a:pt x="8899580" y="2284561"/>
                </a:lnTo>
                <a:lnTo>
                  <a:pt x="8899580" y="2377469"/>
                </a:lnTo>
                <a:close/>
                <a:moveTo>
                  <a:pt x="0" y="2772018"/>
                </a:moveTo>
                <a:lnTo>
                  <a:pt x="252002" y="2772018"/>
                </a:lnTo>
                <a:lnTo>
                  <a:pt x="252002" y="2520016"/>
                </a:lnTo>
                <a:lnTo>
                  <a:pt x="0" y="2520016"/>
                </a:lnTo>
                <a:lnTo>
                  <a:pt x="0" y="2772018"/>
                </a:lnTo>
                <a:close/>
                <a:moveTo>
                  <a:pt x="315023" y="2772018"/>
                </a:moveTo>
                <a:lnTo>
                  <a:pt x="567025" y="2772018"/>
                </a:lnTo>
                <a:lnTo>
                  <a:pt x="567025" y="2520016"/>
                </a:lnTo>
                <a:lnTo>
                  <a:pt x="315023" y="2520016"/>
                </a:lnTo>
                <a:lnTo>
                  <a:pt x="315023" y="2772018"/>
                </a:lnTo>
                <a:close/>
                <a:moveTo>
                  <a:pt x="630004" y="2772018"/>
                </a:moveTo>
                <a:lnTo>
                  <a:pt x="882005" y="2772018"/>
                </a:lnTo>
                <a:lnTo>
                  <a:pt x="882005" y="2520016"/>
                </a:lnTo>
                <a:lnTo>
                  <a:pt x="630004" y="2520016"/>
                </a:lnTo>
                <a:lnTo>
                  <a:pt x="630004" y="2772018"/>
                </a:lnTo>
                <a:close/>
                <a:moveTo>
                  <a:pt x="944985" y="2772018"/>
                </a:moveTo>
                <a:lnTo>
                  <a:pt x="1196986" y="2772018"/>
                </a:lnTo>
                <a:lnTo>
                  <a:pt x="1196986" y="2520016"/>
                </a:lnTo>
                <a:lnTo>
                  <a:pt x="944985" y="2520016"/>
                </a:lnTo>
                <a:lnTo>
                  <a:pt x="944985" y="2772018"/>
                </a:lnTo>
                <a:close/>
                <a:moveTo>
                  <a:pt x="1260008" y="2772018"/>
                </a:moveTo>
                <a:lnTo>
                  <a:pt x="1512009" y="2772018"/>
                </a:lnTo>
                <a:lnTo>
                  <a:pt x="1512009" y="2520016"/>
                </a:lnTo>
                <a:lnTo>
                  <a:pt x="1260008" y="2520016"/>
                </a:lnTo>
                <a:lnTo>
                  <a:pt x="1260008" y="2772018"/>
                </a:lnTo>
                <a:close/>
                <a:moveTo>
                  <a:pt x="1574988" y="2772018"/>
                </a:moveTo>
                <a:lnTo>
                  <a:pt x="1826990" y="2772018"/>
                </a:lnTo>
                <a:lnTo>
                  <a:pt x="1826990" y="2520016"/>
                </a:lnTo>
                <a:lnTo>
                  <a:pt x="1574988" y="2520016"/>
                </a:lnTo>
                <a:lnTo>
                  <a:pt x="1574988" y="2772018"/>
                </a:lnTo>
                <a:close/>
                <a:moveTo>
                  <a:pt x="1890012" y="2772018"/>
                </a:moveTo>
                <a:lnTo>
                  <a:pt x="2142013" y="2772018"/>
                </a:lnTo>
                <a:lnTo>
                  <a:pt x="2142013" y="2520016"/>
                </a:lnTo>
                <a:lnTo>
                  <a:pt x="1890012" y="2520016"/>
                </a:lnTo>
                <a:lnTo>
                  <a:pt x="1890012" y="2772018"/>
                </a:lnTo>
                <a:close/>
                <a:moveTo>
                  <a:pt x="2204992" y="2772018"/>
                </a:moveTo>
                <a:lnTo>
                  <a:pt x="2456994" y="2772018"/>
                </a:lnTo>
                <a:lnTo>
                  <a:pt x="2456994" y="2520016"/>
                </a:lnTo>
                <a:lnTo>
                  <a:pt x="2204992" y="2520016"/>
                </a:lnTo>
                <a:lnTo>
                  <a:pt x="2204992" y="2772018"/>
                </a:lnTo>
                <a:close/>
                <a:moveTo>
                  <a:pt x="2520016" y="2772018"/>
                </a:moveTo>
                <a:lnTo>
                  <a:pt x="2772017" y="2772018"/>
                </a:lnTo>
                <a:lnTo>
                  <a:pt x="2772017" y="2520016"/>
                </a:lnTo>
                <a:lnTo>
                  <a:pt x="2520016" y="2520016"/>
                </a:lnTo>
                <a:lnTo>
                  <a:pt x="2520016" y="2772018"/>
                </a:lnTo>
                <a:close/>
                <a:moveTo>
                  <a:pt x="2834996" y="2772018"/>
                </a:moveTo>
                <a:lnTo>
                  <a:pt x="3086998" y="2772018"/>
                </a:lnTo>
                <a:lnTo>
                  <a:pt x="3086998" y="2520016"/>
                </a:lnTo>
                <a:lnTo>
                  <a:pt x="2834996" y="2520016"/>
                </a:lnTo>
                <a:lnTo>
                  <a:pt x="2834996" y="2772018"/>
                </a:lnTo>
                <a:close/>
                <a:moveTo>
                  <a:pt x="3150020" y="2772018"/>
                </a:moveTo>
                <a:lnTo>
                  <a:pt x="3402021" y="2772018"/>
                </a:lnTo>
                <a:lnTo>
                  <a:pt x="3402021" y="2520016"/>
                </a:lnTo>
                <a:lnTo>
                  <a:pt x="3150020" y="2520016"/>
                </a:lnTo>
                <a:lnTo>
                  <a:pt x="3150020" y="2772018"/>
                </a:lnTo>
                <a:close/>
                <a:moveTo>
                  <a:pt x="3465000" y="2772018"/>
                </a:moveTo>
                <a:lnTo>
                  <a:pt x="3717002" y="2772018"/>
                </a:lnTo>
                <a:lnTo>
                  <a:pt x="3717002" y="2520016"/>
                </a:lnTo>
                <a:lnTo>
                  <a:pt x="3465000" y="2520016"/>
                </a:lnTo>
                <a:lnTo>
                  <a:pt x="3465000" y="2772018"/>
                </a:lnTo>
                <a:close/>
                <a:moveTo>
                  <a:pt x="3780494" y="2771504"/>
                </a:moveTo>
                <a:lnTo>
                  <a:pt x="4031512" y="2771504"/>
                </a:lnTo>
                <a:lnTo>
                  <a:pt x="4031512" y="2520486"/>
                </a:lnTo>
                <a:lnTo>
                  <a:pt x="3780494" y="2520486"/>
                </a:lnTo>
                <a:lnTo>
                  <a:pt x="3780494" y="2771504"/>
                </a:lnTo>
                <a:close/>
                <a:moveTo>
                  <a:pt x="4097484" y="2769538"/>
                </a:moveTo>
                <a:lnTo>
                  <a:pt x="4344526" y="2769538"/>
                </a:lnTo>
                <a:lnTo>
                  <a:pt x="4344526" y="2522496"/>
                </a:lnTo>
                <a:lnTo>
                  <a:pt x="4097484" y="2522496"/>
                </a:lnTo>
                <a:lnTo>
                  <a:pt x="4097484" y="2769538"/>
                </a:lnTo>
                <a:close/>
                <a:moveTo>
                  <a:pt x="4417425" y="2764578"/>
                </a:moveTo>
                <a:lnTo>
                  <a:pt x="4654590" y="2764578"/>
                </a:lnTo>
                <a:lnTo>
                  <a:pt x="4654590" y="2527413"/>
                </a:lnTo>
                <a:lnTo>
                  <a:pt x="4417425" y="2527413"/>
                </a:lnTo>
                <a:lnTo>
                  <a:pt x="4417425" y="2764578"/>
                </a:lnTo>
                <a:close/>
                <a:moveTo>
                  <a:pt x="4735868" y="2761157"/>
                </a:moveTo>
                <a:lnTo>
                  <a:pt x="4966107" y="2761157"/>
                </a:lnTo>
                <a:lnTo>
                  <a:pt x="4966107" y="2530919"/>
                </a:lnTo>
                <a:lnTo>
                  <a:pt x="4735868" y="2530919"/>
                </a:lnTo>
                <a:lnTo>
                  <a:pt x="4735868" y="2761157"/>
                </a:lnTo>
                <a:close/>
                <a:moveTo>
                  <a:pt x="5057305" y="2754701"/>
                </a:moveTo>
                <a:lnTo>
                  <a:pt x="5274717" y="2754701"/>
                </a:lnTo>
                <a:lnTo>
                  <a:pt x="5274717" y="2537289"/>
                </a:lnTo>
                <a:lnTo>
                  <a:pt x="5057305" y="2537289"/>
                </a:lnTo>
                <a:lnTo>
                  <a:pt x="5057305" y="2754701"/>
                </a:lnTo>
                <a:close/>
                <a:moveTo>
                  <a:pt x="5378741" y="2748288"/>
                </a:moveTo>
                <a:lnTo>
                  <a:pt x="5583284" y="2748288"/>
                </a:lnTo>
                <a:lnTo>
                  <a:pt x="5583284" y="2543702"/>
                </a:lnTo>
                <a:lnTo>
                  <a:pt x="5378741" y="2543702"/>
                </a:lnTo>
                <a:lnTo>
                  <a:pt x="5378741" y="2748288"/>
                </a:lnTo>
                <a:close/>
                <a:moveTo>
                  <a:pt x="5696202" y="2745808"/>
                </a:moveTo>
                <a:lnTo>
                  <a:pt x="5895828" y="2745808"/>
                </a:lnTo>
                <a:lnTo>
                  <a:pt x="5895828" y="2546182"/>
                </a:lnTo>
                <a:lnTo>
                  <a:pt x="5696202" y="2546182"/>
                </a:lnTo>
                <a:lnTo>
                  <a:pt x="5696202" y="2745808"/>
                </a:lnTo>
                <a:close/>
                <a:moveTo>
                  <a:pt x="6014646" y="2742345"/>
                </a:moveTo>
                <a:lnTo>
                  <a:pt x="6207345" y="2742345"/>
                </a:lnTo>
                <a:lnTo>
                  <a:pt x="6207345" y="2549646"/>
                </a:lnTo>
                <a:lnTo>
                  <a:pt x="6014646" y="2549646"/>
                </a:lnTo>
                <a:lnTo>
                  <a:pt x="6014646" y="2742345"/>
                </a:lnTo>
                <a:close/>
                <a:moveTo>
                  <a:pt x="6331165" y="2740891"/>
                </a:moveTo>
                <a:lnTo>
                  <a:pt x="6520915" y="2740891"/>
                </a:lnTo>
                <a:lnTo>
                  <a:pt x="6520915" y="2551142"/>
                </a:lnTo>
                <a:lnTo>
                  <a:pt x="6331165" y="2551142"/>
                </a:lnTo>
                <a:lnTo>
                  <a:pt x="6331165" y="2740891"/>
                </a:lnTo>
                <a:close/>
                <a:moveTo>
                  <a:pt x="6648626" y="2738411"/>
                </a:moveTo>
                <a:lnTo>
                  <a:pt x="6833415" y="2738411"/>
                </a:lnTo>
                <a:lnTo>
                  <a:pt x="6833415" y="2553622"/>
                </a:lnTo>
                <a:lnTo>
                  <a:pt x="6648626" y="2553622"/>
                </a:lnTo>
                <a:lnTo>
                  <a:pt x="6648626" y="2738411"/>
                </a:lnTo>
                <a:close/>
                <a:moveTo>
                  <a:pt x="6965103" y="2736915"/>
                </a:moveTo>
                <a:lnTo>
                  <a:pt x="7146942" y="2736915"/>
                </a:lnTo>
                <a:lnTo>
                  <a:pt x="7146942" y="2555075"/>
                </a:lnTo>
                <a:lnTo>
                  <a:pt x="6965103" y="2555075"/>
                </a:lnTo>
                <a:lnTo>
                  <a:pt x="6965103" y="2736915"/>
                </a:lnTo>
                <a:close/>
                <a:moveTo>
                  <a:pt x="7284060" y="2732982"/>
                </a:moveTo>
                <a:lnTo>
                  <a:pt x="7457989" y="2732982"/>
                </a:lnTo>
                <a:lnTo>
                  <a:pt x="7457989" y="2559052"/>
                </a:lnTo>
                <a:lnTo>
                  <a:pt x="7284060" y="2559052"/>
                </a:lnTo>
                <a:lnTo>
                  <a:pt x="7284060" y="2732982"/>
                </a:lnTo>
                <a:close/>
                <a:moveTo>
                  <a:pt x="7602033" y="2729989"/>
                </a:moveTo>
                <a:lnTo>
                  <a:pt x="7770020" y="2729989"/>
                </a:lnTo>
                <a:lnTo>
                  <a:pt x="7770020" y="2562002"/>
                </a:lnTo>
                <a:lnTo>
                  <a:pt x="7602033" y="2562002"/>
                </a:lnTo>
                <a:lnTo>
                  <a:pt x="7602033" y="2729989"/>
                </a:lnTo>
                <a:close/>
                <a:moveTo>
                  <a:pt x="7924453" y="2722592"/>
                </a:moveTo>
                <a:lnTo>
                  <a:pt x="8077647" y="2722592"/>
                </a:lnTo>
                <a:lnTo>
                  <a:pt x="8077647" y="2569399"/>
                </a:lnTo>
                <a:lnTo>
                  <a:pt x="7924453" y="2569399"/>
                </a:lnTo>
                <a:lnTo>
                  <a:pt x="7924453" y="2722592"/>
                </a:lnTo>
                <a:close/>
                <a:moveTo>
                  <a:pt x="8571730" y="2705319"/>
                </a:moveTo>
                <a:lnTo>
                  <a:pt x="8690334" y="2705319"/>
                </a:lnTo>
                <a:lnTo>
                  <a:pt x="8690334" y="2586715"/>
                </a:lnTo>
                <a:lnTo>
                  <a:pt x="8571730" y="2586715"/>
                </a:lnTo>
                <a:lnTo>
                  <a:pt x="8571730" y="2705319"/>
                </a:lnTo>
                <a:close/>
                <a:moveTo>
                  <a:pt x="9223497" y="2683556"/>
                </a:moveTo>
                <a:lnTo>
                  <a:pt x="9298618" y="2683556"/>
                </a:lnTo>
                <a:lnTo>
                  <a:pt x="9298618" y="2608435"/>
                </a:lnTo>
                <a:lnTo>
                  <a:pt x="9223497" y="2608435"/>
                </a:lnTo>
                <a:lnTo>
                  <a:pt x="9223497" y="2683556"/>
                </a:lnTo>
                <a:close/>
                <a:moveTo>
                  <a:pt x="0" y="3086998"/>
                </a:moveTo>
                <a:lnTo>
                  <a:pt x="252002" y="3086998"/>
                </a:lnTo>
                <a:lnTo>
                  <a:pt x="252002" y="2834996"/>
                </a:lnTo>
                <a:lnTo>
                  <a:pt x="0" y="2834996"/>
                </a:lnTo>
                <a:lnTo>
                  <a:pt x="0" y="3086998"/>
                </a:lnTo>
                <a:close/>
                <a:moveTo>
                  <a:pt x="315023" y="3086998"/>
                </a:moveTo>
                <a:lnTo>
                  <a:pt x="567025" y="3086998"/>
                </a:lnTo>
                <a:lnTo>
                  <a:pt x="567025" y="2834996"/>
                </a:lnTo>
                <a:lnTo>
                  <a:pt x="315023" y="2834996"/>
                </a:lnTo>
                <a:lnTo>
                  <a:pt x="315023" y="3086998"/>
                </a:lnTo>
                <a:close/>
                <a:moveTo>
                  <a:pt x="630004" y="3086998"/>
                </a:moveTo>
                <a:lnTo>
                  <a:pt x="882005" y="3086998"/>
                </a:lnTo>
                <a:lnTo>
                  <a:pt x="882005" y="2834996"/>
                </a:lnTo>
                <a:lnTo>
                  <a:pt x="630004" y="2834996"/>
                </a:lnTo>
                <a:lnTo>
                  <a:pt x="630004" y="3086998"/>
                </a:lnTo>
                <a:close/>
                <a:moveTo>
                  <a:pt x="944985" y="3086998"/>
                </a:moveTo>
                <a:lnTo>
                  <a:pt x="1196986" y="3086998"/>
                </a:lnTo>
                <a:lnTo>
                  <a:pt x="1196986" y="2834996"/>
                </a:lnTo>
                <a:lnTo>
                  <a:pt x="944985" y="2834996"/>
                </a:lnTo>
                <a:lnTo>
                  <a:pt x="944985" y="3086998"/>
                </a:lnTo>
                <a:close/>
                <a:moveTo>
                  <a:pt x="1260008" y="3086998"/>
                </a:moveTo>
                <a:lnTo>
                  <a:pt x="1512009" y="3086998"/>
                </a:lnTo>
                <a:lnTo>
                  <a:pt x="1512009" y="2834996"/>
                </a:lnTo>
                <a:lnTo>
                  <a:pt x="1260008" y="2834996"/>
                </a:lnTo>
                <a:lnTo>
                  <a:pt x="1260008" y="3086998"/>
                </a:lnTo>
                <a:close/>
                <a:moveTo>
                  <a:pt x="1574988" y="3086998"/>
                </a:moveTo>
                <a:lnTo>
                  <a:pt x="1826990" y="3086998"/>
                </a:lnTo>
                <a:lnTo>
                  <a:pt x="1826990" y="2834996"/>
                </a:lnTo>
                <a:lnTo>
                  <a:pt x="1574988" y="2834996"/>
                </a:lnTo>
                <a:lnTo>
                  <a:pt x="1574988" y="3086998"/>
                </a:lnTo>
                <a:close/>
                <a:moveTo>
                  <a:pt x="1890012" y="3086998"/>
                </a:moveTo>
                <a:lnTo>
                  <a:pt x="2142013" y="3086998"/>
                </a:lnTo>
                <a:lnTo>
                  <a:pt x="2142013" y="2834996"/>
                </a:lnTo>
                <a:lnTo>
                  <a:pt x="1890012" y="2834996"/>
                </a:lnTo>
                <a:lnTo>
                  <a:pt x="1890012" y="3086998"/>
                </a:lnTo>
                <a:close/>
                <a:moveTo>
                  <a:pt x="2204992" y="3086998"/>
                </a:moveTo>
                <a:lnTo>
                  <a:pt x="2456994" y="3086998"/>
                </a:lnTo>
                <a:lnTo>
                  <a:pt x="2456994" y="2834996"/>
                </a:lnTo>
                <a:lnTo>
                  <a:pt x="2204992" y="2834996"/>
                </a:lnTo>
                <a:lnTo>
                  <a:pt x="2204992" y="3086998"/>
                </a:lnTo>
                <a:close/>
                <a:moveTo>
                  <a:pt x="2520016" y="3086998"/>
                </a:moveTo>
                <a:lnTo>
                  <a:pt x="2772017" y="3086998"/>
                </a:lnTo>
                <a:lnTo>
                  <a:pt x="2772017" y="2834996"/>
                </a:lnTo>
                <a:lnTo>
                  <a:pt x="2520016" y="2834996"/>
                </a:lnTo>
                <a:lnTo>
                  <a:pt x="2520016" y="3086998"/>
                </a:lnTo>
                <a:close/>
                <a:moveTo>
                  <a:pt x="2834996" y="3086998"/>
                </a:moveTo>
                <a:lnTo>
                  <a:pt x="3086998" y="3086998"/>
                </a:lnTo>
                <a:lnTo>
                  <a:pt x="3086998" y="2834996"/>
                </a:lnTo>
                <a:lnTo>
                  <a:pt x="2834996" y="2834996"/>
                </a:lnTo>
                <a:lnTo>
                  <a:pt x="2834996" y="3086998"/>
                </a:lnTo>
                <a:close/>
                <a:moveTo>
                  <a:pt x="3150020" y="3086998"/>
                </a:moveTo>
                <a:lnTo>
                  <a:pt x="3402021" y="3086998"/>
                </a:lnTo>
                <a:lnTo>
                  <a:pt x="3402021" y="2834996"/>
                </a:lnTo>
                <a:lnTo>
                  <a:pt x="3150020" y="2834996"/>
                </a:lnTo>
                <a:lnTo>
                  <a:pt x="3150020" y="3086998"/>
                </a:lnTo>
                <a:close/>
                <a:moveTo>
                  <a:pt x="3465000" y="3086998"/>
                </a:moveTo>
                <a:lnTo>
                  <a:pt x="3717002" y="3086998"/>
                </a:lnTo>
                <a:lnTo>
                  <a:pt x="3717002" y="2834996"/>
                </a:lnTo>
                <a:lnTo>
                  <a:pt x="3465000" y="2834996"/>
                </a:lnTo>
                <a:lnTo>
                  <a:pt x="3465000" y="3086998"/>
                </a:lnTo>
                <a:close/>
                <a:moveTo>
                  <a:pt x="3780494" y="3086528"/>
                </a:moveTo>
                <a:lnTo>
                  <a:pt x="4031512" y="3086528"/>
                </a:lnTo>
                <a:lnTo>
                  <a:pt x="4031512" y="2835509"/>
                </a:lnTo>
                <a:lnTo>
                  <a:pt x="3780494" y="2835509"/>
                </a:lnTo>
                <a:lnTo>
                  <a:pt x="3780494" y="3086528"/>
                </a:lnTo>
                <a:close/>
                <a:moveTo>
                  <a:pt x="4097997" y="3084048"/>
                </a:moveTo>
                <a:lnTo>
                  <a:pt x="4344056" y="3084048"/>
                </a:lnTo>
                <a:lnTo>
                  <a:pt x="4344056" y="2837989"/>
                </a:lnTo>
                <a:lnTo>
                  <a:pt x="4097997" y="2837989"/>
                </a:lnTo>
                <a:lnTo>
                  <a:pt x="4097997" y="3084048"/>
                </a:lnTo>
                <a:close/>
                <a:moveTo>
                  <a:pt x="4417938" y="3079088"/>
                </a:moveTo>
                <a:lnTo>
                  <a:pt x="4654120" y="3079088"/>
                </a:lnTo>
                <a:lnTo>
                  <a:pt x="4654120" y="2842906"/>
                </a:lnTo>
                <a:lnTo>
                  <a:pt x="4417938" y="2842906"/>
                </a:lnTo>
                <a:lnTo>
                  <a:pt x="4417938" y="3079088"/>
                </a:lnTo>
                <a:close/>
                <a:moveTo>
                  <a:pt x="4736894" y="3075155"/>
                </a:moveTo>
                <a:lnTo>
                  <a:pt x="4965167" y="3075155"/>
                </a:lnTo>
                <a:lnTo>
                  <a:pt x="4965167" y="2846882"/>
                </a:lnTo>
                <a:lnTo>
                  <a:pt x="4736894" y="2846882"/>
                </a:lnTo>
                <a:lnTo>
                  <a:pt x="4736894" y="3075155"/>
                </a:lnTo>
                <a:close/>
                <a:moveTo>
                  <a:pt x="5058288" y="3068741"/>
                </a:moveTo>
                <a:lnTo>
                  <a:pt x="5273733" y="3068741"/>
                </a:lnTo>
                <a:lnTo>
                  <a:pt x="5273733" y="2853296"/>
                </a:lnTo>
                <a:lnTo>
                  <a:pt x="5058288" y="2853296"/>
                </a:lnTo>
                <a:lnTo>
                  <a:pt x="5058288" y="3068741"/>
                </a:lnTo>
                <a:close/>
                <a:moveTo>
                  <a:pt x="5379212" y="3062798"/>
                </a:moveTo>
                <a:lnTo>
                  <a:pt x="5582771" y="3062798"/>
                </a:lnTo>
                <a:lnTo>
                  <a:pt x="5582771" y="2859239"/>
                </a:lnTo>
                <a:lnTo>
                  <a:pt x="5379212" y="2859239"/>
                </a:lnTo>
                <a:lnTo>
                  <a:pt x="5379212" y="3062798"/>
                </a:lnTo>
                <a:close/>
                <a:moveTo>
                  <a:pt x="5696715" y="3060319"/>
                </a:moveTo>
                <a:lnTo>
                  <a:pt x="5895357" y="3060319"/>
                </a:lnTo>
                <a:lnTo>
                  <a:pt x="5895357" y="2861676"/>
                </a:lnTo>
                <a:lnTo>
                  <a:pt x="5696715" y="2861676"/>
                </a:lnTo>
                <a:lnTo>
                  <a:pt x="5696715" y="3060319"/>
                </a:lnTo>
                <a:close/>
                <a:moveTo>
                  <a:pt x="6015159" y="3056855"/>
                </a:moveTo>
                <a:lnTo>
                  <a:pt x="6206875" y="3056855"/>
                </a:lnTo>
                <a:lnTo>
                  <a:pt x="6206875" y="2865139"/>
                </a:lnTo>
                <a:lnTo>
                  <a:pt x="6015159" y="2865139"/>
                </a:lnTo>
                <a:lnTo>
                  <a:pt x="6015159" y="3056855"/>
                </a:lnTo>
                <a:close/>
                <a:moveTo>
                  <a:pt x="6649609" y="3052409"/>
                </a:moveTo>
                <a:lnTo>
                  <a:pt x="6832432" y="3052409"/>
                </a:lnTo>
                <a:lnTo>
                  <a:pt x="6832432" y="2869586"/>
                </a:lnTo>
                <a:lnTo>
                  <a:pt x="6649609" y="2869586"/>
                </a:lnTo>
                <a:lnTo>
                  <a:pt x="6649609" y="3052409"/>
                </a:lnTo>
                <a:close/>
                <a:moveTo>
                  <a:pt x="7285556" y="3046508"/>
                </a:moveTo>
                <a:lnTo>
                  <a:pt x="7456536" y="3046508"/>
                </a:lnTo>
                <a:lnTo>
                  <a:pt x="7456536" y="2875529"/>
                </a:lnTo>
                <a:lnTo>
                  <a:pt x="7285556" y="2875529"/>
                </a:lnTo>
                <a:lnTo>
                  <a:pt x="7285556" y="3046508"/>
                </a:lnTo>
                <a:close/>
                <a:moveTo>
                  <a:pt x="7925907" y="3036119"/>
                </a:moveTo>
                <a:lnTo>
                  <a:pt x="8076107" y="3036119"/>
                </a:lnTo>
                <a:lnTo>
                  <a:pt x="8076107" y="2885918"/>
                </a:lnTo>
                <a:lnTo>
                  <a:pt x="7925907" y="2885918"/>
                </a:lnTo>
                <a:lnTo>
                  <a:pt x="7925907" y="3036119"/>
                </a:lnTo>
                <a:close/>
                <a:moveTo>
                  <a:pt x="8572714" y="3019316"/>
                </a:moveTo>
                <a:lnTo>
                  <a:pt x="8689308" y="3019316"/>
                </a:lnTo>
                <a:lnTo>
                  <a:pt x="8689308" y="2902721"/>
                </a:lnTo>
                <a:lnTo>
                  <a:pt x="8572714" y="2902721"/>
                </a:lnTo>
                <a:lnTo>
                  <a:pt x="8572714" y="3019316"/>
                </a:lnTo>
                <a:close/>
                <a:moveTo>
                  <a:pt x="0" y="3402021"/>
                </a:moveTo>
                <a:lnTo>
                  <a:pt x="252002" y="3402021"/>
                </a:lnTo>
                <a:lnTo>
                  <a:pt x="252002" y="3150020"/>
                </a:lnTo>
                <a:lnTo>
                  <a:pt x="0" y="3150020"/>
                </a:lnTo>
                <a:lnTo>
                  <a:pt x="0" y="3402021"/>
                </a:lnTo>
                <a:close/>
                <a:moveTo>
                  <a:pt x="315023" y="3402021"/>
                </a:moveTo>
                <a:lnTo>
                  <a:pt x="567025" y="3402021"/>
                </a:lnTo>
                <a:lnTo>
                  <a:pt x="567025" y="3150020"/>
                </a:lnTo>
                <a:lnTo>
                  <a:pt x="315023" y="3150020"/>
                </a:lnTo>
                <a:lnTo>
                  <a:pt x="315023" y="3402021"/>
                </a:lnTo>
                <a:close/>
                <a:moveTo>
                  <a:pt x="630004" y="3402021"/>
                </a:moveTo>
                <a:lnTo>
                  <a:pt x="882005" y="3402021"/>
                </a:lnTo>
                <a:lnTo>
                  <a:pt x="882005" y="3150020"/>
                </a:lnTo>
                <a:lnTo>
                  <a:pt x="630004" y="3150020"/>
                </a:lnTo>
                <a:lnTo>
                  <a:pt x="630004" y="3402021"/>
                </a:lnTo>
                <a:close/>
                <a:moveTo>
                  <a:pt x="944985" y="3402021"/>
                </a:moveTo>
                <a:lnTo>
                  <a:pt x="1196986" y="3402021"/>
                </a:lnTo>
                <a:lnTo>
                  <a:pt x="1196986" y="3150020"/>
                </a:lnTo>
                <a:lnTo>
                  <a:pt x="944985" y="3150020"/>
                </a:lnTo>
                <a:lnTo>
                  <a:pt x="944985" y="3402021"/>
                </a:lnTo>
                <a:close/>
                <a:moveTo>
                  <a:pt x="1260008" y="3402021"/>
                </a:moveTo>
                <a:lnTo>
                  <a:pt x="1512009" y="3402021"/>
                </a:lnTo>
                <a:lnTo>
                  <a:pt x="1512009" y="3150020"/>
                </a:lnTo>
                <a:lnTo>
                  <a:pt x="1260008" y="3150020"/>
                </a:lnTo>
                <a:lnTo>
                  <a:pt x="1260008" y="3402021"/>
                </a:lnTo>
                <a:close/>
                <a:moveTo>
                  <a:pt x="1574988" y="3402021"/>
                </a:moveTo>
                <a:lnTo>
                  <a:pt x="1826990" y="3402021"/>
                </a:lnTo>
                <a:lnTo>
                  <a:pt x="1826990" y="3150020"/>
                </a:lnTo>
                <a:lnTo>
                  <a:pt x="1574988" y="3150020"/>
                </a:lnTo>
                <a:lnTo>
                  <a:pt x="1574988" y="3402021"/>
                </a:lnTo>
                <a:close/>
                <a:moveTo>
                  <a:pt x="1890012" y="3402021"/>
                </a:moveTo>
                <a:lnTo>
                  <a:pt x="2142013" y="3402021"/>
                </a:lnTo>
                <a:lnTo>
                  <a:pt x="2142013" y="3150020"/>
                </a:lnTo>
                <a:lnTo>
                  <a:pt x="1890012" y="3150020"/>
                </a:lnTo>
                <a:lnTo>
                  <a:pt x="1890012" y="3402021"/>
                </a:lnTo>
                <a:close/>
                <a:moveTo>
                  <a:pt x="2204992" y="3402021"/>
                </a:moveTo>
                <a:lnTo>
                  <a:pt x="2456994" y="3402021"/>
                </a:lnTo>
                <a:lnTo>
                  <a:pt x="2456994" y="3150020"/>
                </a:lnTo>
                <a:lnTo>
                  <a:pt x="2204992" y="3150020"/>
                </a:lnTo>
                <a:lnTo>
                  <a:pt x="2204992" y="3402021"/>
                </a:lnTo>
                <a:close/>
                <a:moveTo>
                  <a:pt x="2520016" y="3402021"/>
                </a:moveTo>
                <a:lnTo>
                  <a:pt x="2772017" y="3402021"/>
                </a:lnTo>
                <a:lnTo>
                  <a:pt x="2772017" y="3150020"/>
                </a:lnTo>
                <a:lnTo>
                  <a:pt x="2520016" y="3150020"/>
                </a:lnTo>
                <a:lnTo>
                  <a:pt x="2520016" y="3402021"/>
                </a:lnTo>
                <a:close/>
                <a:moveTo>
                  <a:pt x="2834996" y="3402021"/>
                </a:moveTo>
                <a:lnTo>
                  <a:pt x="3086998" y="3402021"/>
                </a:lnTo>
                <a:lnTo>
                  <a:pt x="3086998" y="3150020"/>
                </a:lnTo>
                <a:lnTo>
                  <a:pt x="2834996" y="3150020"/>
                </a:lnTo>
                <a:lnTo>
                  <a:pt x="2834996" y="3402021"/>
                </a:lnTo>
                <a:close/>
                <a:moveTo>
                  <a:pt x="3150020" y="3402021"/>
                </a:moveTo>
                <a:lnTo>
                  <a:pt x="3402021" y="3402021"/>
                </a:lnTo>
                <a:lnTo>
                  <a:pt x="3402021" y="3150020"/>
                </a:lnTo>
                <a:lnTo>
                  <a:pt x="3150020" y="3150020"/>
                </a:lnTo>
                <a:lnTo>
                  <a:pt x="3150020" y="3402021"/>
                </a:lnTo>
                <a:close/>
                <a:moveTo>
                  <a:pt x="3465000" y="3402021"/>
                </a:moveTo>
                <a:lnTo>
                  <a:pt x="3717002" y="3402021"/>
                </a:lnTo>
                <a:lnTo>
                  <a:pt x="3717002" y="3150020"/>
                </a:lnTo>
                <a:lnTo>
                  <a:pt x="3465000" y="3150020"/>
                </a:lnTo>
                <a:lnTo>
                  <a:pt x="3465000" y="3402021"/>
                </a:lnTo>
                <a:close/>
                <a:moveTo>
                  <a:pt x="3781990" y="3400054"/>
                </a:moveTo>
                <a:lnTo>
                  <a:pt x="4030058" y="3400054"/>
                </a:lnTo>
                <a:lnTo>
                  <a:pt x="4030058" y="3151987"/>
                </a:lnTo>
                <a:lnTo>
                  <a:pt x="3781990" y="3151987"/>
                </a:lnTo>
                <a:lnTo>
                  <a:pt x="3781990" y="3400054"/>
                </a:lnTo>
                <a:close/>
                <a:moveTo>
                  <a:pt x="4098980" y="3398045"/>
                </a:moveTo>
                <a:lnTo>
                  <a:pt x="4343072" y="3398045"/>
                </a:lnTo>
                <a:lnTo>
                  <a:pt x="4343072" y="3153953"/>
                </a:lnTo>
                <a:lnTo>
                  <a:pt x="4098980" y="3153953"/>
                </a:lnTo>
                <a:lnTo>
                  <a:pt x="4098980" y="3398045"/>
                </a:lnTo>
                <a:close/>
                <a:moveTo>
                  <a:pt x="4420374" y="3391632"/>
                </a:moveTo>
                <a:lnTo>
                  <a:pt x="4651639" y="3391632"/>
                </a:lnTo>
                <a:lnTo>
                  <a:pt x="4651639" y="3160367"/>
                </a:lnTo>
                <a:lnTo>
                  <a:pt x="4420374" y="3160367"/>
                </a:lnTo>
                <a:lnTo>
                  <a:pt x="4420374" y="3391632"/>
                </a:lnTo>
                <a:close/>
                <a:moveTo>
                  <a:pt x="4738348" y="3388682"/>
                </a:moveTo>
                <a:lnTo>
                  <a:pt x="4963670" y="3388682"/>
                </a:lnTo>
                <a:lnTo>
                  <a:pt x="4963670" y="3163359"/>
                </a:lnTo>
                <a:lnTo>
                  <a:pt x="4738348" y="3163359"/>
                </a:lnTo>
                <a:lnTo>
                  <a:pt x="4738348" y="3388682"/>
                </a:lnTo>
                <a:close/>
                <a:moveTo>
                  <a:pt x="5060255" y="3381755"/>
                </a:moveTo>
                <a:lnTo>
                  <a:pt x="5271724" y="3381755"/>
                </a:lnTo>
                <a:lnTo>
                  <a:pt x="5271724" y="3170286"/>
                </a:lnTo>
                <a:lnTo>
                  <a:pt x="5060255" y="3170286"/>
                </a:lnTo>
                <a:lnTo>
                  <a:pt x="5060255" y="3381755"/>
                </a:lnTo>
                <a:close/>
                <a:moveTo>
                  <a:pt x="5380708" y="3376325"/>
                </a:moveTo>
                <a:lnTo>
                  <a:pt x="5581318" y="3376325"/>
                </a:lnTo>
                <a:lnTo>
                  <a:pt x="5581318" y="3175716"/>
                </a:lnTo>
                <a:lnTo>
                  <a:pt x="5380708" y="3175716"/>
                </a:lnTo>
                <a:lnTo>
                  <a:pt x="5380708" y="3376325"/>
                </a:lnTo>
                <a:close/>
                <a:moveTo>
                  <a:pt x="5698168" y="3373845"/>
                </a:moveTo>
                <a:lnTo>
                  <a:pt x="5893861" y="3373845"/>
                </a:lnTo>
                <a:lnTo>
                  <a:pt x="5893861" y="3178153"/>
                </a:lnTo>
                <a:lnTo>
                  <a:pt x="5698168" y="3178153"/>
                </a:lnTo>
                <a:lnTo>
                  <a:pt x="5698168" y="3373845"/>
                </a:lnTo>
                <a:close/>
                <a:moveTo>
                  <a:pt x="6016655" y="3370382"/>
                </a:moveTo>
                <a:lnTo>
                  <a:pt x="6205421" y="3370382"/>
                </a:lnTo>
                <a:lnTo>
                  <a:pt x="6205421" y="3181616"/>
                </a:lnTo>
                <a:lnTo>
                  <a:pt x="6016655" y="3181616"/>
                </a:lnTo>
                <a:lnTo>
                  <a:pt x="6016655" y="3370382"/>
                </a:lnTo>
                <a:close/>
                <a:moveTo>
                  <a:pt x="6333602" y="3368415"/>
                </a:moveTo>
                <a:lnTo>
                  <a:pt x="6518392" y="3368415"/>
                </a:lnTo>
                <a:lnTo>
                  <a:pt x="6518392" y="3183626"/>
                </a:lnTo>
                <a:lnTo>
                  <a:pt x="6333602" y="3183626"/>
                </a:lnTo>
                <a:lnTo>
                  <a:pt x="6333602" y="3368415"/>
                </a:lnTo>
                <a:close/>
                <a:moveTo>
                  <a:pt x="6652089" y="3364952"/>
                </a:moveTo>
                <a:lnTo>
                  <a:pt x="6829952" y="3364952"/>
                </a:lnTo>
                <a:lnTo>
                  <a:pt x="6829952" y="3187089"/>
                </a:lnTo>
                <a:lnTo>
                  <a:pt x="6652089" y="3187089"/>
                </a:lnTo>
                <a:lnTo>
                  <a:pt x="6652089" y="3364952"/>
                </a:lnTo>
                <a:close/>
                <a:moveTo>
                  <a:pt x="6968566" y="3363456"/>
                </a:moveTo>
                <a:lnTo>
                  <a:pt x="7143479" y="3363456"/>
                </a:lnTo>
                <a:lnTo>
                  <a:pt x="7143479" y="3188543"/>
                </a:lnTo>
                <a:lnTo>
                  <a:pt x="6968566" y="3188543"/>
                </a:lnTo>
                <a:lnTo>
                  <a:pt x="6968566" y="3363456"/>
                </a:lnTo>
                <a:close/>
                <a:moveTo>
                  <a:pt x="7289020" y="3358026"/>
                </a:moveTo>
                <a:lnTo>
                  <a:pt x="7453073" y="3358026"/>
                </a:lnTo>
                <a:lnTo>
                  <a:pt x="7453073" y="3193973"/>
                </a:lnTo>
                <a:lnTo>
                  <a:pt x="7289020" y="3193973"/>
                </a:lnTo>
                <a:lnTo>
                  <a:pt x="7289020" y="3358026"/>
                </a:lnTo>
                <a:close/>
                <a:moveTo>
                  <a:pt x="7607463" y="3354563"/>
                </a:moveTo>
                <a:lnTo>
                  <a:pt x="7764590" y="3354563"/>
                </a:lnTo>
                <a:lnTo>
                  <a:pt x="7764590" y="3197436"/>
                </a:lnTo>
                <a:lnTo>
                  <a:pt x="7607463" y="3197436"/>
                </a:lnTo>
                <a:lnTo>
                  <a:pt x="7607463" y="3354563"/>
                </a:lnTo>
                <a:close/>
                <a:moveTo>
                  <a:pt x="8249823" y="3342206"/>
                </a:moveTo>
                <a:lnTo>
                  <a:pt x="8382237" y="3342206"/>
                </a:lnTo>
                <a:lnTo>
                  <a:pt x="8382237" y="3209792"/>
                </a:lnTo>
                <a:lnTo>
                  <a:pt x="8249823" y="3209792"/>
                </a:lnTo>
                <a:lnTo>
                  <a:pt x="8249823" y="3342206"/>
                </a:lnTo>
                <a:close/>
                <a:moveTo>
                  <a:pt x="8904539" y="3317536"/>
                </a:moveTo>
                <a:lnTo>
                  <a:pt x="8987571" y="3317536"/>
                </a:lnTo>
                <a:lnTo>
                  <a:pt x="8987571" y="3234505"/>
                </a:lnTo>
                <a:lnTo>
                  <a:pt x="8904539" y="3234505"/>
                </a:lnTo>
                <a:lnTo>
                  <a:pt x="8904539" y="3317536"/>
                </a:lnTo>
                <a:close/>
                <a:moveTo>
                  <a:pt x="0" y="3717002"/>
                </a:moveTo>
                <a:lnTo>
                  <a:pt x="252002" y="3717002"/>
                </a:lnTo>
                <a:lnTo>
                  <a:pt x="252002" y="3465000"/>
                </a:lnTo>
                <a:lnTo>
                  <a:pt x="0" y="3465000"/>
                </a:lnTo>
                <a:lnTo>
                  <a:pt x="0" y="3717002"/>
                </a:lnTo>
                <a:close/>
                <a:moveTo>
                  <a:pt x="315023" y="3717002"/>
                </a:moveTo>
                <a:lnTo>
                  <a:pt x="567025" y="3717002"/>
                </a:lnTo>
                <a:lnTo>
                  <a:pt x="567025" y="3465000"/>
                </a:lnTo>
                <a:lnTo>
                  <a:pt x="315023" y="3465000"/>
                </a:lnTo>
                <a:lnTo>
                  <a:pt x="315023" y="3717002"/>
                </a:lnTo>
                <a:close/>
                <a:moveTo>
                  <a:pt x="630004" y="3717002"/>
                </a:moveTo>
                <a:lnTo>
                  <a:pt x="882005" y="3717002"/>
                </a:lnTo>
                <a:lnTo>
                  <a:pt x="882005" y="3465000"/>
                </a:lnTo>
                <a:lnTo>
                  <a:pt x="630004" y="3465000"/>
                </a:lnTo>
                <a:lnTo>
                  <a:pt x="630004" y="3717002"/>
                </a:lnTo>
                <a:close/>
                <a:moveTo>
                  <a:pt x="944985" y="3717002"/>
                </a:moveTo>
                <a:lnTo>
                  <a:pt x="1196986" y="3717002"/>
                </a:lnTo>
                <a:lnTo>
                  <a:pt x="1196986" y="3465000"/>
                </a:lnTo>
                <a:lnTo>
                  <a:pt x="944985" y="3465000"/>
                </a:lnTo>
                <a:lnTo>
                  <a:pt x="944985" y="3717002"/>
                </a:lnTo>
                <a:close/>
                <a:moveTo>
                  <a:pt x="1260008" y="3717002"/>
                </a:moveTo>
                <a:lnTo>
                  <a:pt x="1512009" y="3717002"/>
                </a:lnTo>
                <a:lnTo>
                  <a:pt x="1512009" y="3465000"/>
                </a:lnTo>
                <a:lnTo>
                  <a:pt x="1260008" y="3465000"/>
                </a:lnTo>
                <a:lnTo>
                  <a:pt x="1260008" y="3717002"/>
                </a:lnTo>
                <a:close/>
                <a:moveTo>
                  <a:pt x="1574988" y="3717002"/>
                </a:moveTo>
                <a:lnTo>
                  <a:pt x="1826990" y="3717002"/>
                </a:lnTo>
                <a:lnTo>
                  <a:pt x="1826990" y="3465000"/>
                </a:lnTo>
                <a:lnTo>
                  <a:pt x="1574988" y="3465000"/>
                </a:lnTo>
                <a:lnTo>
                  <a:pt x="1574988" y="3717002"/>
                </a:lnTo>
                <a:close/>
                <a:moveTo>
                  <a:pt x="1890012" y="3717002"/>
                </a:moveTo>
                <a:lnTo>
                  <a:pt x="2142013" y="3717002"/>
                </a:lnTo>
                <a:lnTo>
                  <a:pt x="2142013" y="3465000"/>
                </a:lnTo>
                <a:lnTo>
                  <a:pt x="1890012" y="3465000"/>
                </a:lnTo>
                <a:lnTo>
                  <a:pt x="1890012" y="3717002"/>
                </a:lnTo>
                <a:close/>
                <a:moveTo>
                  <a:pt x="2204992" y="3717002"/>
                </a:moveTo>
                <a:lnTo>
                  <a:pt x="2456994" y="3717002"/>
                </a:lnTo>
                <a:lnTo>
                  <a:pt x="2456994" y="3465000"/>
                </a:lnTo>
                <a:lnTo>
                  <a:pt x="2204992" y="3465000"/>
                </a:lnTo>
                <a:lnTo>
                  <a:pt x="2204992" y="3717002"/>
                </a:lnTo>
                <a:close/>
                <a:moveTo>
                  <a:pt x="2520016" y="3717002"/>
                </a:moveTo>
                <a:lnTo>
                  <a:pt x="2772017" y="3717002"/>
                </a:lnTo>
                <a:lnTo>
                  <a:pt x="2772017" y="3465000"/>
                </a:lnTo>
                <a:lnTo>
                  <a:pt x="2520016" y="3465000"/>
                </a:lnTo>
                <a:lnTo>
                  <a:pt x="2520016" y="3717002"/>
                </a:lnTo>
                <a:close/>
                <a:moveTo>
                  <a:pt x="2834996" y="3717002"/>
                </a:moveTo>
                <a:lnTo>
                  <a:pt x="3086998" y="3717002"/>
                </a:lnTo>
                <a:lnTo>
                  <a:pt x="3086998" y="3465000"/>
                </a:lnTo>
                <a:lnTo>
                  <a:pt x="2834996" y="3465000"/>
                </a:lnTo>
                <a:lnTo>
                  <a:pt x="2834996" y="3717002"/>
                </a:lnTo>
                <a:close/>
                <a:moveTo>
                  <a:pt x="3150020" y="3717002"/>
                </a:moveTo>
                <a:lnTo>
                  <a:pt x="3402021" y="3717002"/>
                </a:lnTo>
                <a:lnTo>
                  <a:pt x="3402021" y="3465000"/>
                </a:lnTo>
                <a:lnTo>
                  <a:pt x="3150020" y="3465000"/>
                </a:lnTo>
                <a:lnTo>
                  <a:pt x="3150020" y="3717002"/>
                </a:lnTo>
                <a:close/>
                <a:moveTo>
                  <a:pt x="3465000" y="3717002"/>
                </a:moveTo>
                <a:lnTo>
                  <a:pt x="3717002" y="3717002"/>
                </a:lnTo>
                <a:lnTo>
                  <a:pt x="3717002" y="3465000"/>
                </a:lnTo>
                <a:lnTo>
                  <a:pt x="3465000" y="3465000"/>
                </a:lnTo>
                <a:lnTo>
                  <a:pt x="3465000" y="3717002"/>
                </a:lnTo>
                <a:close/>
                <a:moveTo>
                  <a:pt x="3781990" y="3715035"/>
                </a:moveTo>
                <a:lnTo>
                  <a:pt x="4030058" y="3715035"/>
                </a:lnTo>
                <a:lnTo>
                  <a:pt x="4030058" y="3466967"/>
                </a:lnTo>
                <a:lnTo>
                  <a:pt x="3781990" y="3466967"/>
                </a:lnTo>
                <a:lnTo>
                  <a:pt x="3781990" y="3715035"/>
                </a:lnTo>
                <a:close/>
                <a:moveTo>
                  <a:pt x="4099964" y="3712085"/>
                </a:moveTo>
                <a:lnTo>
                  <a:pt x="4342089" y="3712085"/>
                </a:lnTo>
                <a:lnTo>
                  <a:pt x="4342089" y="3469960"/>
                </a:lnTo>
                <a:lnTo>
                  <a:pt x="4099964" y="3469960"/>
                </a:lnTo>
                <a:lnTo>
                  <a:pt x="4099964" y="3712085"/>
                </a:lnTo>
                <a:close/>
                <a:moveTo>
                  <a:pt x="4421400" y="3705629"/>
                </a:moveTo>
                <a:lnTo>
                  <a:pt x="4650656" y="3705629"/>
                </a:lnTo>
                <a:lnTo>
                  <a:pt x="4650656" y="3476373"/>
                </a:lnTo>
                <a:lnTo>
                  <a:pt x="4421400" y="3476373"/>
                </a:lnTo>
                <a:lnTo>
                  <a:pt x="4421400" y="3705629"/>
                </a:lnTo>
                <a:close/>
                <a:moveTo>
                  <a:pt x="4739844" y="3702209"/>
                </a:moveTo>
                <a:lnTo>
                  <a:pt x="4962216" y="3702209"/>
                </a:lnTo>
                <a:lnTo>
                  <a:pt x="4962216" y="3479837"/>
                </a:lnTo>
                <a:lnTo>
                  <a:pt x="4739844" y="3479837"/>
                </a:lnTo>
                <a:lnTo>
                  <a:pt x="4739844" y="3702209"/>
                </a:lnTo>
                <a:close/>
                <a:moveTo>
                  <a:pt x="5061281" y="3695752"/>
                </a:moveTo>
                <a:lnTo>
                  <a:pt x="5270784" y="3695752"/>
                </a:lnTo>
                <a:lnTo>
                  <a:pt x="5270784" y="3486250"/>
                </a:lnTo>
                <a:lnTo>
                  <a:pt x="5061281" y="3486250"/>
                </a:lnTo>
                <a:lnTo>
                  <a:pt x="5061281" y="3695752"/>
                </a:lnTo>
                <a:close/>
                <a:moveTo>
                  <a:pt x="5382204" y="3689852"/>
                </a:moveTo>
                <a:lnTo>
                  <a:pt x="5579864" y="3689852"/>
                </a:lnTo>
                <a:lnTo>
                  <a:pt x="5579864" y="3492193"/>
                </a:lnTo>
                <a:lnTo>
                  <a:pt x="5382204" y="3492193"/>
                </a:lnTo>
                <a:lnTo>
                  <a:pt x="5382204" y="3689852"/>
                </a:lnTo>
                <a:close/>
                <a:moveTo>
                  <a:pt x="5699152" y="3687842"/>
                </a:moveTo>
                <a:lnTo>
                  <a:pt x="5892835" y="3687842"/>
                </a:lnTo>
                <a:lnTo>
                  <a:pt x="5892835" y="3494160"/>
                </a:lnTo>
                <a:lnTo>
                  <a:pt x="5699152" y="3494160"/>
                </a:lnTo>
                <a:lnTo>
                  <a:pt x="5699152" y="3687842"/>
                </a:lnTo>
                <a:close/>
                <a:moveTo>
                  <a:pt x="6334628" y="3682413"/>
                </a:moveTo>
                <a:lnTo>
                  <a:pt x="6517451" y="3682413"/>
                </a:lnTo>
                <a:lnTo>
                  <a:pt x="6517451" y="3499590"/>
                </a:lnTo>
                <a:lnTo>
                  <a:pt x="6334628" y="3499590"/>
                </a:lnTo>
                <a:lnTo>
                  <a:pt x="6334628" y="3682413"/>
                </a:lnTo>
                <a:close/>
                <a:moveTo>
                  <a:pt x="6970532" y="3676512"/>
                </a:moveTo>
                <a:lnTo>
                  <a:pt x="7141513" y="3676512"/>
                </a:lnTo>
                <a:lnTo>
                  <a:pt x="7141513" y="3505533"/>
                </a:lnTo>
                <a:lnTo>
                  <a:pt x="6970532" y="3505533"/>
                </a:lnTo>
                <a:lnTo>
                  <a:pt x="6970532" y="3676512"/>
                </a:lnTo>
                <a:close/>
                <a:moveTo>
                  <a:pt x="7609943" y="3667106"/>
                </a:moveTo>
                <a:lnTo>
                  <a:pt x="7762153" y="3667106"/>
                </a:lnTo>
                <a:lnTo>
                  <a:pt x="7762153" y="3514896"/>
                </a:lnTo>
                <a:lnTo>
                  <a:pt x="7609943" y="3514896"/>
                </a:lnTo>
                <a:lnTo>
                  <a:pt x="7609943" y="3667106"/>
                </a:lnTo>
                <a:close/>
                <a:moveTo>
                  <a:pt x="8251790" y="3655263"/>
                </a:moveTo>
                <a:lnTo>
                  <a:pt x="8380271" y="3655263"/>
                </a:lnTo>
                <a:lnTo>
                  <a:pt x="8380271" y="3526782"/>
                </a:lnTo>
                <a:lnTo>
                  <a:pt x="8251790" y="3526782"/>
                </a:lnTo>
                <a:lnTo>
                  <a:pt x="8251790" y="3655263"/>
                </a:lnTo>
                <a:close/>
                <a:moveTo>
                  <a:pt x="0" y="4032025"/>
                </a:moveTo>
                <a:lnTo>
                  <a:pt x="252002" y="4032025"/>
                </a:lnTo>
                <a:lnTo>
                  <a:pt x="252002" y="3780024"/>
                </a:lnTo>
                <a:lnTo>
                  <a:pt x="0" y="3780024"/>
                </a:lnTo>
                <a:lnTo>
                  <a:pt x="0" y="4032025"/>
                </a:lnTo>
                <a:close/>
                <a:moveTo>
                  <a:pt x="315023" y="4032025"/>
                </a:moveTo>
                <a:lnTo>
                  <a:pt x="567025" y="4032025"/>
                </a:lnTo>
                <a:lnTo>
                  <a:pt x="567025" y="3780024"/>
                </a:lnTo>
                <a:lnTo>
                  <a:pt x="315023" y="3780024"/>
                </a:lnTo>
                <a:lnTo>
                  <a:pt x="315023" y="4032025"/>
                </a:lnTo>
                <a:close/>
                <a:moveTo>
                  <a:pt x="630004" y="4032025"/>
                </a:moveTo>
                <a:lnTo>
                  <a:pt x="882005" y="4032025"/>
                </a:lnTo>
                <a:lnTo>
                  <a:pt x="882005" y="3780024"/>
                </a:lnTo>
                <a:lnTo>
                  <a:pt x="630004" y="3780024"/>
                </a:lnTo>
                <a:lnTo>
                  <a:pt x="630004" y="4032025"/>
                </a:lnTo>
                <a:close/>
                <a:moveTo>
                  <a:pt x="944985" y="4032025"/>
                </a:moveTo>
                <a:lnTo>
                  <a:pt x="1196986" y="4032025"/>
                </a:lnTo>
                <a:lnTo>
                  <a:pt x="1196986" y="3780024"/>
                </a:lnTo>
                <a:lnTo>
                  <a:pt x="944985" y="3780024"/>
                </a:lnTo>
                <a:lnTo>
                  <a:pt x="944985" y="4032025"/>
                </a:lnTo>
                <a:close/>
                <a:moveTo>
                  <a:pt x="1260008" y="4032025"/>
                </a:moveTo>
                <a:lnTo>
                  <a:pt x="1512009" y="4032025"/>
                </a:lnTo>
                <a:lnTo>
                  <a:pt x="1512009" y="3780024"/>
                </a:lnTo>
                <a:lnTo>
                  <a:pt x="1260008" y="3780024"/>
                </a:lnTo>
                <a:lnTo>
                  <a:pt x="1260008" y="4032025"/>
                </a:lnTo>
                <a:close/>
                <a:moveTo>
                  <a:pt x="1574988" y="4032025"/>
                </a:moveTo>
                <a:lnTo>
                  <a:pt x="1826990" y="4032025"/>
                </a:lnTo>
                <a:lnTo>
                  <a:pt x="1826990" y="3780024"/>
                </a:lnTo>
                <a:lnTo>
                  <a:pt x="1574988" y="3780024"/>
                </a:lnTo>
                <a:lnTo>
                  <a:pt x="1574988" y="4032025"/>
                </a:lnTo>
                <a:close/>
                <a:moveTo>
                  <a:pt x="1890012" y="4032025"/>
                </a:moveTo>
                <a:lnTo>
                  <a:pt x="2142013" y="4032025"/>
                </a:lnTo>
                <a:lnTo>
                  <a:pt x="2142013" y="3780024"/>
                </a:lnTo>
                <a:lnTo>
                  <a:pt x="1890012" y="3780024"/>
                </a:lnTo>
                <a:lnTo>
                  <a:pt x="1890012" y="4032025"/>
                </a:lnTo>
                <a:close/>
                <a:moveTo>
                  <a:pt x="2204992" y="4032025"/>
                </a:moveTo>
                <a:lnTo>
                  <a:pt x="2456994" y="4032025"/>
                </a:lnTo>
                <a:lnTo>
                  <a:pt x="2456994" y="3780024"/>
                </a:lnTo>
                <a:lnTo>
                  <a:pt x="2204992" y="3780024"/>
                </a:lnTo>
                <a:lnTo>
                  <a:pt x="2204992" y="4032025"/>
                </a:lnTo>
                <a:close/>
                <a:moveTo>
                  <a:pt x="2520016" y="4032025"/>
                </a:moveTo>
                <a:lnTo>
                  <a:pt x="2772017" y="4032025"/>
                </a:lnTo>
                <a:lnTo>
                  <a:pt x="2772017" y="3780024"/>
                </a:lnTo>
                <a:lnTo>
                  <a:pt x="2520016" y="3780024"/>
                </a:lnTo>
                <a:lnTo>
                  <a:pt x="2520016" y="4032025"/>
                </a:lnTo>
                <a:close/>
                <a:moveTo>
                  <a:pt x="2834996" y="4032025"/>
                </a:moveTo>
                <a:lnTo>
                  <a:pt x="3086998" y="4032025"/>
                </a:lnTo>
                <a:lnTo>
                  <a:pt x="3086998" y="3780024"/>
                </a:lnTo>
                <a:lnTo>
                  <a:pt x="2834996" y="3780024"/>
                </a:lnTo>
                <a:lnTo>
                  <a:pt x="2834996" y="4032025"/>
                </a:lnTo>
                <a:close/>
                <a:moveTo>
                  <a:pt x="3150020" y="4032025"/>
                </a:moveTo>
                <a:lnTo>
                  <a:pt x="3402021" y="4032025"/>
                </a:lnTo>
                <a:lnTo>
                  <a:pt x="3402021" y="3780024"/>
                </a:lnTo>
                <a:lnTo>
                  <a:pt x="3150020" y="3780024"/>
                </a:lnTo>
                <a:lnTo>
                  <a:pt x="3150020" y="4032025"/>
                </a:lnTo>
                <a:close/>
                <a:moveTo>
                  <a:pt x="3465000" y="4032025"/>
                </a:moveTo>
                <a:lnTo>
                  <a:pt x="3717002" y="4032025"/>
                </a:lnTo>
                <a:lnTo>
                  <a:pt x="3717002" y="3780024"/>
                </a:lnTo>
                <a:lnTo>
                  <a:pt x="3465000" y="3780024"/>
                </a:lnTo>
                <a:lnTo>
                  <a:pt x="3465000" y="4032025"/>
                </a:lnTo>
                <a:close/>
                <a:moveTo>
                  <a:pt x="3783957" y="4028049"/>
                </a:moveTo>
                <a:lnTo>
                  <a:pt x="4028049" y="4028049"/>
                </a:lnTo>
                <a:lnTo>
                  <a:pt x="4028049" y="3783957"/>
                </a:lnTo>
                <a:lnTo>
                  <a:pt x="3783957" y="3783957"/>
                </a:lnTo>
                <a:lnTo>
                  <a:pt x="3783957" y="4028049"/>
                </a:lnTo>
                <a:close/>
                <a:moveTo>
                  <a:pt x="4102444" y="4024586"/>
                </a:moveTo>
                <a:lnTo>
                  <a:pt x="4339609" y="4024586"/>
                </a:lnTo>
                <a:lnTo>
                  <a:pt x="4339609" y="3787420"/>
                </a:lnTo>
                <a:lnTo>
                  <a:pt x="4102444" y="3787420"/>
                </a:lnTo>
                <a:lnTo>
                  <a:pt x="4102444" y="4024586"/>
                </a:lnTo>
                <a:close/>
                <a:moveTo>
                  <a:pt x="4424351" y="4017702"/>
                </a:moveTo>
                <a:lnTo>
                  <a:pt x="4647706" y="4017702"/>
                </a:lnTo>
                <a:lnTo>
                  <a:pt x="4647706" y="3794347"/>
                </a:lnTo>
                <a:lnTo>
                  <a:pt x="4424351" y="3794347"/>
                </a:lnTo>
                <a:lnTo>
                  <a:pt x="4424351" y="4017702"/>
                </a:lnTo>
                <a:close/>
                <a:moveTo>
                  <a:pt x="4742795" y="4014239"/>
                </a:moveTo>
                <a:lnTo>
                  <a:pt x="4959223" y="4014239"/>
                </a:lnTo>
                <a:lnTo>
                  <a:pt x="4959223" y="3797810"/>
                </a:lnTo>
                <a:lnTo>
                  <a:pt x="4742795" y="3797810"/>
                </a:lnTo>
                <a:lnTo>
                  <a:pt x="4742795" y="4014239"/>
                </a:lnTo>
                <a:close/>
                <a:moveTo>
                  <a:pt x="5064231" y="4007783"/>
                </a:moveTo>
                <a:lnTo>
                  <a:pt x="5267790" y="4007783"/>
                </a:lnTo>
                <a:lnTo>
                  <a:pt x="5267790" y="3804223"/>
                </a:lnTo>
                <a:lnTo>
                  <a:pt x="5064231" y="3804223"/>
                </a:lnTo>
                <a:lnTo>
                  <a:pt x="5064231" y="4007783"/>
                </a:lnTo>
                <a:close/>
                <a:moveTo>
                  <a:pt x="5384685" y="4002353"/>
                </a:moveTo>
                <a:lnTo>
                  <a:pt x="5577384" y="4002353"/>
                </a:lnTo>
                <a:lnTo>
                  <a:pt x="5577384" y="3809653"/>
                </a:lnTo>
                <a:lnTo>
                  <a:pt x="5384685" y="3809653"/>
                </a:lnTo>
                <a:lnTo>
                  <a:pt x="5384685" y="4002353"/>
                </a:lnTo>
                <a:close/>
                <a:moveTo>
                  <a:pt x="5702145" y="3999916"/>
                </a:moveTo>
                <a:lnTo>
                  <a:pt x="5889927" y="3999916"/>
                </a:lnTo>
                <a:lnTo>
                  <a:pt x="5889927" y="3812133"/>
                </a:lnTo>
                <a:lnTo>
                  <a:pt x="5702145" y="3812133"/>
                </a:lnTo>
                <a:lnTo>
                  <a:pt x="5702145" y="3999916"/>
                </a:lnTo>
                <a:close/>
                <a:moveTo>
                  <a:pt x="6021572" y="3995426"/>
                </a:moveTo>
                <a:lnTo>
                  <a:pt x="6200461" y="3995426"/>
                </a:lnTo>
                <a:lnTo>
                  <a:pt x="6200461" y="3816537"/>
                </a:lnTo>
                <a:lnTo>
                  <a:pt x="6021572" y="3816537"/>
                </a:lnTo>
                <a:lnTo>
                  <a:pt x="6021572" y="3995426"/>
                </a:lnTo>
                <a:close/>
                <a:moveTo>
                  <a:pt x="6339075" y="3992989"/>
                </a:moveTo>
                <a:lnTo>
                  <a:pt x="6513005" y="3992989"/>
                </a:lnTo>
                <a:lnTo>
                  <a:pt x="6513005" y="3819059"/>
                </a:lnTo>
                <a:lnTo>
                  <a:pt x="6339075" y="3819059"/>
                </a:lnTo>
                <a:lnTo>
                  <a:pt x="6339075" y="3992989"/>
                </a:lnTo>
                <a:close/>
                <a:moveTo>
                  <a:pt x="6658032" y="3989013"/>
                </a:moveTo>
                <a:lnTo>
                  <a:pt x="6824052" y="3989013"/>
                </a:lnTo>
                <a:lnTo>
                  <a:pt x="6824052" y="3822993"/>
                </a:lnTo>
                <a:lnTo>
                  <a:pt x="6658032" y="3822993"/>
                </a:lnTo>
                <a:lnTo>
                  <a:pt x="6658032" y="3989013"/>
                </a:lnTo>
                <a:close/>
                <a:moveTo>
                  <a:pt x="6975963" y="3986063"/>
                </a:moveTo>
                <a:lnTo>
                  <a:pt x="7136040" y="3986063"/>
                </a:lnTo>
                <a:lnTo>
                  <a:pt x="7136040" y="3825986"/>
                </a:lnTo>
                <a:lnTo>
                  <a:pt x="6975963" y="3825986"/>
                </a:lnTo>
                <a:lnTo>
                  <a:pt x="6975963" y="3986063"/>
                </a:lnTo>
                <a:close/>
                <a:moveTo>
                  <a:pt x="7296416" y="3980633"/>
                </a:moveTo>
                <a:lnTo>
                  <a:pt x="7445633" y="3980633"/>
                </a:lnTo>
                <a:lnTo>
                  <a:pt x="7445633" y="3831416"/>
                </a:lnTo>
                <a:lnTo>
                  <a:pt x="7296416" y="3831416"/>
                </a:lnTo>
                <a:lnTo>
                  <a:pt x="7296416" y="3980633"/>
                </a:lnTo>
                <a:close/>
                <a:moveTo>
                  <a:pt x="7936296" y="3970757"/>
                </a:moveTo>
                <a:lnTo>
                  <a:pt x="8065760" y="3970757"/>
                </a:lnTo>
                <a:lnTo>
                  <a:pt x="8065760" y="3841292"/>
                </a:lnTo>
                <a:lnTo>
                  <a:pt x="7936296" y="3841292"/>
                </a:lnTo>
                <a:lnTo>
                  <a:pt x="7936296" y="3970757"/>
                </a:lnTo>
                <a:close/>
                <a:moveTo>
                  <a:pt x="8580153" y="3956904"/>
                </a:moveTo>
                <a:lnTo>
                  <a:pt x="8681954" y="3956904"/>
                </a:lnTo>
                <a:lnTo>
                  <a:pt x="8681954" y="3855102"/>
                </a:lnTo>
                <a:lnTo>
                  <a:pt x="8580153" y="3855102"/>
                </a:lnTo>
                <a:lnTo>
                  <a:pt x="8580153" y="3956904"/>
                </a:lnTo>
                <a:close/>
                <a:moveTo>
                  <a:pt x="9227430" y="3939630"/>
                </a:moveTo>
                <a:lnTo>
                  <a:pt x="9294641" y="3939630"/>
                </a:lnTo>
                <a:lnTo>
                  <a:pt x="9294641" y="3872419"/>
                </a:lnTo>
                <a:lnTo>
                  <a:pt x="9227430" y="3872419"/>
                </a:lnTo>
                <a:lnTo>
                  <a:pt x="9227430" y="3939630"/>
                </a:lnTo>
                <a:close/>
                <a:moveTo>
                  <a:pt x="0" y="4347006"/>
                </a:moveTo>
                <a:lnTo>
                  <a:pt x="252002" y="4347006"/>
                </a:lnTo>
                <a:lnTo>
                  <a:pt x="252002" y="4095004"/>
                </a:lnTo>
                <a:lnTo>
                  <a:pt x="0" y="4095004"/>
                </a:lnTo>
                <a:lnTo>
                  <a:pt x="0" y="4347006"/>
                </a:lnTo>
                <a:close/>
                <a:moveTo>
                  <a:pt x="315023" y="4347006"/>
                </a:moveTo>
                <a:lnTo>
                  <a:pt x="567025" y="4347006"/>
                </a:lnTo>
                <a:lnTo>
                  <a:pt x="567025" y="4095004"/>
                </a:lnTo>
                <a:lnTo>
                  <a:pt x="315023" y="4095004"/>
                </a:lnTo>
                <a:lnTo>
                  <a:pt x="315023" y="4347006"/>
                </a:lnTo>
                <a:close/>
                <a:moveTo>
                  <a:pt x="630004" y="4347006"/>
                </a:moveTo>
                <a:lnTo>
                  <a:pt x="882005" y="4347006"/>
                </a:lnTo>
                <a:lnTo>
                  <a:pt x="882005" y="4095004"/>
                </a:lnTo>
                <a:lnTo>
                  <a:pt x="630004" y="4095004"/>
                </a:lnTo>
                <a:lnTo>
                  <a:pt x="630004" y="4347006"/>
                </a:lnTo>
                <a:close/>
                <a:moveTo>
                  <a:pt x="944985" y="4347006"/>
                </a:moveTo>
                <a:lnTo>
                  <a:pt x="1196986" y="4347006"/>
                </a:lnTo>
                <a:lnTo>
                  <a:pt x="1196986" y="4095004"/>
                </a:lnTo>
                <a:lnTo>
                  <a:pt x="944985" y="4095004"/>
                </a:lnTo>
                <a:lnTo>
                  <a:pt x="944985" y="4347006"/>
                </a:lnTo>
                <a:close/>
                <a:moveTo>
                  <a:pt x="1260008" y="4347006"/>
                </a:moveTo>
                <a:lnTo>
                  <a:pt x="1512009" y="4347006"/>
                </a:lnTo>
                <a:lnTo>
                  <a:pt x="1512009" y="4095004"/>
                </a:lnTo>
                <a:lnTo>
                  <a:pt x="1260008" y="4095004"/>
                </a:lnTo>
                <a:lnTo>
                  <a:pt x="1260008" y="4347006"/>
                </a:lnTo>
                <a:close/>
                <a:moveTo>
                  <a:pt x="1574988" y="4347006"/>
                </a:moveTo>
                <a:lnTo>
                  <a:pt x="1826990" y="4347006"/>
                </a:lnTo>
                <a:lnTo>
                  <a:pt x="1826990" y="4095004"/>
                </a:lnTo>
                <a:lnTo>
                  <a:pt x="1574988" y="4095004"/>
                </a:lnTo>
                <a:lnTo>
                  <a:pt x="1574988" y="4347006"/>
                </a:lnTo>
                <a:close/>
                <a:moveTo>
                  <a:pt x="1890012" y="4347006"/>
                </a:moveTo>
                <a:lnTo>
                  <a:pt x="2142013" y="4347006"/>
                </a:lnTo>
                <a:lnTo>
                  <a:pt x="2142013" y="4095004"/>
                </a:lnTo>
                <a:lnTo>
                  <a:pt x="1890012" y="4095004"/>
                </a:lnTo>
                <a:lnTo>
                  <a:pt x="1890012" y="4347006"/>
                </a:lnTo>
                <a:close/>
                <a:moveTo>
                  <a:pt x="2204992" y="4347006"/>
                </a:moveTo>
                <a:lnTo>
                  <a:pt x="2456994" y="4347006"/>
                </a:lnTo>
                <a:lnTo>
                  <a:pt x="2456994" y="4095004"/>
                </a:lnTo>
                <a:lnTo>
                  <a:pt x="2204992" y="4095004"/>
                </a:lnTo>
                <a:lnTo>
                  <a:pt x="2204992" y="4347006"/>
                </a:lnTo>
                <a:close/>
                <a:moveTo>
                  <a:pt x="2520016" y="4347006"/>
                </a:moveTo>
                <a:lnTo>
                  <a:pt x="2772017" y="4347006"/>
                </a:lnTo>
                <a:lnTo>
                  <a:pt x="2772017" y="4095004"/>
                </a:lnTo>
                <a:lnTo>
                  <a:pt x="2520016" y="4095004"/>
                </a:lnTo>
                <a:lnTo>
                  <a:pt x="2520016" y="4347006"/>
                </a:lnTo>
                <a:close/>
                <a:moveTo>
                  <a:pt x="2834996" y="4347006"/>
                </a:moveTo>
                <a:lnTo>
                  <a:pt x="3086998" y="4347006"/>
                </a:lnTo>
                <a:lnTo>
                  <a:pt x="3086998" y="4095004"/>
                </a:lnTo>
                <a:lnTo>
                  <a:pt x="2834996" y="4095004"/>
                </a:lnTo>
                <a:lnTo>
                  <a:pt x="2834996" y="4347006"/>
                </a:lnTo>
                <a:close/>
                <a:moveTo>
                  <a:pt x="3150020" y="4347006"/>
                </a:moveTo>
                <a:lnTo>
                  <a:pt x="3402021" y="4347006"/>
                </a:lnTo>
                <a:lnTo>
                  <a:pt x="3402021" y="4095004"/>
                </a:lnTo>
                <a:lnTo>
                  <a:pt x="3150020" y="4095004"/>
                </a:lnTo>
                <a:lnTo>
                  <a:pt x="3150020" y="4347006"/>
                </a:lnTo>
                <a:close/>
                <a:moveTo>
                  <a:pt x="3465000" y="4347006"/>
                </a:moveTo>
                <a:lnTo>
                  <a:pt x="3717002" y="4347006"/>
                </a:lnTo>
                <a:lnTo>
                  <a:pt x="3717002" y="4095004"/>
                </a:lnTo>
                <a:lnTo>
                  <a:pt x="3465000" y="4095004"/>
                </a:lnTo>
                <a:lnTo>
                  <a:pt x="3465000" y="4347006"/>
                </a:lnTo>
                <a:close/>
                <a:moveTo>
                  <a:pt x="3785453" y="4341576"/>
                </a:moveTo>
                <a:lnTo>
                  <a:pt x="4026595" y="4341576"/>
                </a:lnTo>
                <a:lnTo>
                  <a:pt x="4026595" y="4100434"/>
                </a:lnTo>
                <a:lnTo>
                  <a:pt x="3785453" y="4100434"/>
                </a:lnTo>
                <a:lnTo>
                  <a:pt x="3785453" y="4341576"/>
                </a:lnTo>
                <a:close/>
                <a:moveTo>
                  <a:pt x="4104410" y="4337643"/>
                </a:moveTo>
                <a:lnTo>
                  <a:pt x="4337642" y="4337643"/>
                </a:lnTo>
                <a:lnTo>
                  <a:pt x="4337642" y="4104410"/>
                </a:lnTo>
                <a:lnTo>
                  <a:pt x="4104410" y="4104410"/>
                </a:lnTo>
                <a:lnTo>
                  <a:pt x="4104410" y="4337643"/>
                </a:lnTo>
                <a:close/>
                <a:moveTo>
                  <a:pt x="4426317" y="4330716"/>
                </a:moveTo>
                <a:lnTo>
                  <a:pt x="4645696" y="4330716"/>
                </a:lnTo>
                <a:lnTo>
                  <a:pt x="4645696" y="4111337"/>
                </a:lnTo>
                <a:lnTo>
                  <a:pt x="4426317" y="4111337"/>
                </a:lnTo>
                <a:lnTo>
                  <a:pt x="4426317" y="4330716"/>
                </a:lnTo>
                <a:close/>
                <a:moveTo>
                  <a:pt x="4744291" y="4327723"/>
                </a:moveTo>
                <a:lnTo>
                  <a:pt x="4957770" y="4327723"/>
                </a:lnTo>
                <a:lnTo>
                  <a:pt x="4957770" y="4114244"/>
                </a:lnTo>
                <a:lnTo>
                  <a:pt x="4744291" y="4114244"/>
                </a:lnTo>
                <a:lnTo>
                  <a:pt x="4744291" y="4327723"/>
                </a:lnTo>
                <a:close/>
                <a:moveTo>
                  <a:pt x="5065728" y="4321310"/>
                </a:moveTo>
                <a:lnTo>
                  <a:pt x="5266337" y="4321310"/>
                </a:lnTo>
                <a:lnTo>
                  <a:pt x="5266337" y="4120701"/>
                </a:lnTo>
                <a:lnTo>
                  <a:pt x="5065728" y="4120701"/>
                </a:lnTo>
                <a:lnTo>
                  <a:pt x="5065728" y="4321310"/>
                </a:lnTo>
                <a:close/>
                <a:moveTo>
                  <a:pt x="5387121" y="4314897"/>
                </a:moveTo>
                <a:lnTo>
                  <a:pt x="5574904" y="4314897"/>
                </a:lnTo>
                <a:lnTo>
                  <a:pt x="5574904" y="4127114"/>
                </a:lnTo>
                <a:lnTo>
                  <a:pt x="5387121" y="4127114"/>
                </a:lnTo>
                <a:lnTo>
                  <a:pt x="5387121" y="4314897"/>
                </a:lnTo>
                <a:close/>
                <a:moveTo>
                  <a:pt x="6024052" y="4307970"/>
                </a:moveTo>
                <a:lnTo>
                  <a:pt x="6197982" y="4307970"/>
                </a:lnTo>
                <a:lnTo>
                  <a:pt x="6197982" y="4134040"/>
                </a:lnTo>
                <a:lnTo>
                  <a:pt x="6024052" y="4134040"/>
                </a:lnTo>
                <a:lnTo>
                  <a:pt x="6024052" y="4307970"/>
                </a:lnTo>
                <a:close/>
                <a:moveTo>
                  <a:pt x="6660982" y="4301044"/>
                </a:moveTo>
                <a:lnTo>
                  <a:pt x="6821059" y="4301044"/>
                </a:lnTo>
                <a:lnTo>
                  <a:pt x="6821059" y="4140967"/>
                </a:lnTo>
                <a:lnTo>
                  <a:pt x="6660982" y="4140967"/>
                </a:lnTo>
                <a:lnTo>
                  <a:pt x="6660982" y="4301044"/>
                </a:lnTo>
                <a:close/>
                <a:moveTo>
                  <a:pt x="7299366" y="4292664"/>
                </a:moveTo>
                <a:lnTo>
                  <a:pt x="7442640" y="4292664"/>
                </a:lnTo>
                <a:lnTo>
                  <a:pt x="7442640" y="4149347"/>
                </a:lnTo>
                <a:lnTo>
                  <a:pt x="7299366" y="4149347"/>
                </a:lnTo>
                <a:lnTo>
                  <a:pt x="7299366" y="4292664"/>
                </a:lnTo>
                <a:close/>
                <a:moveTo>
                  <a:pt x="7938263" y="4283770"/>
                </a:moveTo>
                <a:lnTo>
                  <a:pt x="8063751" y="4283770"/>
                </a:lnTo>
                <a:lnTo>
                  <a:pt x="8063751" y="4158283"/>
                </a:lnTo>
                <a:lnTo>
                  <a:pt x="7938263" y="4158283"/>
                </a:lnTo>
                <a:lnTo>
                  <a:pt x="7938263" y="4283770"/>
                </a:lnTo>
                <a:close/>
                <a:moveTo>
                  <a:pt x="0" y="4662029"/>
                </a:moveTo>
                <a:lnTo>
                  <a:pt x="252002" y="4662029"/>
                </a:lnTo>
                <a:lnTo>
                  <a:pt x="252002" y="4410028"/>
                </a:lnTo>
                <a:lnTo>
                  <a:pt x="0" y="4410028"/>
                </a:lnTo>
                <a:lnTo>
                  <a:pt x="0" y="4662029"/>
                </a:lnTo>
                <a:close/>
                <a:moveTo>
                  <a:pt x="315023" y="4662029"/>
                </a:moveTo>
                <a:lnTo>
                  <a:pt x="567025" y="4662029"/>
                </a:lnTo>
                <a:lnTo>
                  <a:pt x="567025" y="4410028"/>
                </a:lnTo>
                <a:lnTo>
                  <a:pt x="315023" y="4410028"/>
                </a:lnTo>
                <a:lnTo>
                  <a:pt x="315023" y="4662029"/>
                </a:lnTo>
                <a:close/>
                <a:moveTo>
                  <a:pt x="630004" y="4662029"/>
                </a:moveTo>
                <a:lnTo>
                  <a:pt x="882005" y="4662029"/>
                </a:lnTo>
                <a:lnTo>
                  <a:pt x="882005" y="4410028"/>
                </a:lnTo>
                <a:lnTo>
                  <a:pt x="630004" y="4410028"/>
                </a:lnTo>
                <a:lnTo>
                  <a:pt x="630004" y="4662029"/>
                </a:lnTo>
                <a:close/>
                <a:moveTo>
                  <a:pt x="944985" y="4662029"/>
                </a:moveTo>
                <a:lnTo>
                  <a:pt x="1196986" y="4662029"/>
                </a:lnTo>
                <a:lnTo>
                  <a:pt x="1196986" y="4410028"/>
                </a:lnTo>
                <a:lnTo>
                  <a:pt x="944985" y="4410028"/>
                </a:lnTo>
                <a:lnTo>
                  <a:pt x="944985" y="4662029"/>
                </a:lnTo>
                <a:close/>
                <a:moveTo>
                  <a:pt x="1260008" y="4662029"/>
                </a:moveTo>
                <a:lnTo>
                  <a:pt x="1512009" y="4662029"/>
                </a:lnTo>
                <a:lnTo>
                  <a:pt x="1512009" y="4410028"/>
                </a:lnTo>
                <a:lnTo>
                  <a:pt x="1260008" y="4410028"/>
                </a:lnTo>
                <a:lnTo>
                  <a:pt x="1260008" y="4662029"/>
                </a:lnTo>
                <a:close/>
                <a:moveTo>
                  <a:pt x="1574988" y="4662029"/>
                </a:moveTo>
                <a:lnTo>
                  <a:pt x="1826990" y="4662029"/>
                </a:lnTo>
                <a:lnTo>
                  <a:pt x="1826990" y="4410028"/>
                </a:lnTo>
                <a:lnTo>
                  <a:pt x="1574988" y="4410028"/>
                </a:lnTo>
                <a:lnTo>
                  <a:pt x="1574988" y="4662029"/>
                </a:lnTo>
                <a:close/>
                <a:moveTo>
                  <a:pt x="1890012" y="4662029"/>
                </a:moveTo>
                <a:lnTo>
                  <a:pt x="2142013" y="4662029"/>
                </a:lnTo>
                <a:lnTo>
                  <a:pt x="2142013" y="4410028"/>
                </a:lnTo>
                <a:lnTo>
                  <a:pt x="1890012" y="4410028"/>
                </a:lnTo>
                <a:lnTo>
                  <a:pt x="1890012" y="4662029"/>
                </a:lnTo>
                <a:close/>
                <a:moveTo>
                  <a:pt x="2204992" y="4662029"/>
                </a:moveTo>
                <a:lnTo>
                  <a:pt x="2456994" y="4662029"/>
                </a:lnTo>
                <a:lnTo>
                  <a:pt x="2456994" y="4410028"/>
                </a:lnTo>
                <a:lnTo>
                  <a:pt x="2204992" y="4410028"/>
                </a:lnTo>
                <a:lnTo>
                  <a:pt x="2204992" y="4662029"/>
                </a:lnTo>
                <a:close/>
                <a:moveTo>
                  <a:pt x="2520016" y="4662029"/>
                </a:moveTo>
                <a:lnTo>
                  <a:pt x="2772017" y="4662029"/>
                </a:lnTo>
                <a:lnTo>
                  <a:pt x="2772017" y="4410028"/>
                </a:lnTo>
                <a:lnTo>
                  <a:pt x="2520016" y="4410028"/>
                </a:lnTo>
                <a:lnTo>
                  <a:pt x="2520016" y="4662029"/>
                </a:lnTo>
                <a:close/>
                <a:moveTo>
                  <a:pt x="2834996" y="4662029"/>
                </a:moveTo>
                <a:lnTo>
                  <a:pt x="3086998" y="4662029"/>
                </a:lnTo>
                <a:lnTo>
                  <a:pt x="3086998" y="4410028"/>
                </a:lnTo>
                <a:lnTo>
                  <a:pt x="2834996" y="4410028"/>
                </a:lnTo>
                <a:lnTo>
                  <a:pt x="2834996" y="4662029"/>
                </a:lnTo>
                <a:close/>
                <a:moveTo>
                  <a:pt x="3150490" y="4661516"/>
                </a:moveTo>
                <a:lnTo>
                  <a:pt x="3401508" y="4661516"/>
                </a:lnTo>
                <a:lnTo>
                  <a:pt x="3401508" y="4410498"/>
                </a:lnTo>
                <a:lnTo>
                  <a:pt x="3150490" y="4410498"/>
                </a:lnTo>
                <a:lnTo>
                  <a:pt x="3150490" y="4661516"/>
                </a:lnTo>
                <a:close/>
                <a:moveTo>
                  <a:pt x="3467993" y="4659036"/>
                </a:moveTo>
                <a:lnTo>
                  <a:pt x="3714052" y="4659036"/>
                </a:lnTo>
                <a:lnTo>
                  <a:pt x="3714052" y="4412978"/>
                </a:lnTo>
                <a:lnTo>
                  <a:pt x="3467993" y="4412978"/>
                </a:lnTo>
                <a:lnTo>
                  <a:pt x="3467993" y="4659036"/>
                </a:lnTo>
                <a:close/>
                <a:moveTo>
                  <a:pt x="3789900" y="4652153"/>
                </a:moveTo>
                <a:lnTo>
                  <a:pt x="4022148" y="4652153"/>
                </a:lnTo>
                <a:lnTo>
                  <a:pt x="4022148" y="4419904"/>
                </a:lnTo>
                <a:lnTo>
                  <a:pt x="3789900" y="4419904"/>
                </a:lnTo>
                <a:lnTo>
                  <a:pt x="3789900" y="4652153"/>
                </a:lnTo>
                <a:close/>
                <a:moveTo>
                  <a:pt x="4108344" y="4648690"/>
                </a:moveTo>
                <a:lnTo>
                  <a:pt x="4333666" y="4648690"/>
                </a:lnTo>
                <a:lnTo>
                  <a:pt x="4333666" y="4423367"/>
                </a:lnTo>
                <a:lnTo>
                  <a:pt x="4108344" y="4423367"/>
                </a:lnTo>
                <a:lnTo>
                  <a:pt x="4108344" y="4648690"/>
                </a:lnTo>
                <a:close/>
                <a:moveTo>
                  <a:pt x="4430764" y="4641250"/>
                </a:moveTo>
                <a:lnTo>
                  <a:pt x="4641250" y="4641250"/>
                </a:lnTo>
                <a:lnTo>
                  <a:pt x="4641250" y="4430764"/>
                </a:lnTo>
                <a:lnTo>
                  <a:pt x="4430764" y="4430764"/>
                </a:lnTo>
                <a:lnTo>
                  <a:pt x="4430764" y="4641250"/>
                </a:lnTo>
                <a:close/>
                <a:moveTo>
                  <a:pt x="4749208" y="4637787"/>
                </a:moveTo>
                <a:lnTo>
                  <a:pt x="4952767" y="4637787"/>
                </a:lnTo>
                <a:lnTo>
                  <a:pt x="4952767" y="4434227"/>
                </a:lnTo>
                <a:lnTo>
                  <a:pt x="4749208" y="4434227"/>
                </a:lnTo>
                <a:lnTo>
                  <a:pt x="4749208" y="4637787"/>
                </a:lnTo>
                <a:close/>
                <a:moveTo>
                  <a:pt x="5071157" y="4630903"/>
                </a:moveTo>
                <a:lnTo>
                  <a:pt x="5260907" y="4630903"/>
                </a:lnTo>
                <a:lnTo>
                  <a:pt x="5260907" y="4441154"/>
                </a:lnTo>
                <a:lnTo>
                  <a:pt x="5071157" y="4441154"/>
                </a:lnTo>
                <a:lnTo>
                  <a:pt x="5071157" y="4630903"/>
                </a:lnTo>
                <a:close/>
                <a:moveTo>
                  <a:pt x="5392081" y="4624960"/>
                </a:moveTo>
                <a:lnTo>
                  <a:pt x="5569944" y="4624960"/>
                </a:lnTo>
                <a:lnTo>
                  <a:pt x="5569944" y="4447097"/>
                </a:lnTo>
                <a:lnTo>
                  <a:pt x="5392081" y="4447097"/>
                </a:lnTo>
                <a:lnTo>
                  <a:pt x="5392081" y="4624960"/>
                </a:lnTo>
                <a:close/>
                <a:moveTo>
                  <a:pt x="5710055" y="4622010"/>
                </a:moveTo>
                <a:lnTo>
                  <a:pt x="5882018" y="4622010"/>
                </a:lnTo>
                <a:lnTo>
                  <a:pt x="5882018" y="4450047"/>
                </a:lnTo>
                <a:lnTo>
                  <a:pt x="5710055" y="4450047"/>
                </a:lnTo>
                <a:lnTo>
                  <a:pt x="5710055" y="4622010"/>
                </a:lnTo>
                <a:close/>
                <a:moveTo>
                  <a:pt x="6029995" y="4617050"/>
                </a:moveTo>
                <a:lnTo>
                  <a:pt x="6192081" y="4617050"/>
                </a:lnTo>
                <a:lnTo>
                  <a:pt x="6192081" y="4454964"/>
                </a:lnTo>
                <a:lnTo>
                  <a:pt x="6029995" y="4454964"/>
                </a:lnTo>
                <a:lnTo>
                  <a:pt x="6029995" y="4617050"/>
                </a:lnTo>
                <a:close/>
                <a:moveTo>
                  <a:pt x="6346942" y="4615084"/>
                </a:moveTo>
                <a:lnTo>
                  <a:pt x="6505052" y="4615084"/>
                </a:lnTo>
                <a:lnTo>
                  <a:pt x="6505052" y="4456974"/>
                </a:lnTo>
                <a:lnTo>
                  <a:pt x="6346942" y="4456974"/>
                </a:lnTo>
                <a:lnTo>
                  <a:pt x="6346942" y="4615084"/>
                </a:lnTo>
                <a:close/>
                <a:moveTo>
                  <a:pt x="6984386" y="4607644"/>
                </a:moveTo>
                <a:lnTo>
                  <a:pt x="7127702" y="4607644"/>
                </a:lnTo>
                <a:lnTo>
                  <a:pt x="7127702" y="4464370"/>
                </a:lnTo>
                <a:lnTo>
                  <a:pt x="6984386" y="4464370"/>
                </a:lnTo>
                <a:lnTo>
                  <a:pt x="6984386" y="4607644"/>
                </a:lnTo>
                <a:close/>
                <a:moveTo>
                  <a:pt x="7621316" y="4600761"/>
                </a:moveTo>
                <a:lnTo>
                  <a:pt x="7750780" y="4600761"/>
                </a:lnTo>
                <a:lnTo>
                  <a:pt x="7750780" y="4471297"/>
                </a:lnTo>
                <a:lnTo>
                  <a:pt x="7621316" y="4471297"/>
                </a:lnTo>
                <a:lnTo>
                  <a:pt x="7621316" y="4600761"/>
                </a:lnTo>
                <a:close/>
                <a:moveTo>
                  <a:pt x="8259187" y="4592851"/>
                </a:moveTo>
                <a:lnTo>
                  <a:pt x="8372831" y="4592851"/>
                </a:lnTo>
                <a:lnTo>
                  <a:pt x="8372831" y="4479206"/>
                </a:lnTo>
                <a:lnTo>
                  <a:pt x="8259187" y="4479206"/>
                </a:lnTo>
                <a:lnTo>
                  <a:pt x="8259187" y="4592851"/>
                </a:lnTo>
                <a:close/>
                <a:moveTo>
                  <a:pt x="8908474" y="4573568"/>
                </a:moveTo>
                <a:lnTo>
                  <a:pt x="8983594" y="4573568"/>
                </a:lnTo>
                <a:lnTo>
                  <a:pt x="8983594" y="4498446"/>
                </a:lnTo>
                <a:lnTo>
                  <a:pt x="8908474" y="4498446"/>
                </a:lnTo>
                <a:lnTo>
                  <a:pt x="8908474" y="4573568"/>
                </a:lnTo>
                <a:close/>
                <a:moveTo>
                  <a:pt x="0" y="4977010"/>
                </a:moveTo>
                <a:lnTo>
                  <a:pt x="252002" y="4977010"/>
                </a:lnTo>
                <a:lnTo>
                  <a:pt x="252002" y="4725008"/>
                </a:lnTo>
                <a:lnTo>
                  <a:pt x="0" y="4725008"/>
                </a:lnTo>
                <a:lnTo>
                  <a:pt x="0" y="4977010"/>
                </a:lnTo>
                <a:close/>
                <a:moveTo>
                  <a:pt x="315023" y="4977010"/>
                </a:moveTo>
                <a:lnTo>
                  <a:pt x="567025" y="4977010"/>
                </a:lnTo>
                <a:lnTo>
                  <a:pt x="567025" y="4725008"/>
                </a:lnTo>
                <a:lnTo>
                  <a:pt x="315023" y="4725008"/>
                </a:lnTo>
                <a:lnTo>
                  <a:pt x="315023" y="4977010"/>
                </a:lnTo>
                <a:close/>
                <a:moveTo>
                  <a:pt x="630004" y="4977010"/>
                </a:moveTo>
                <a:lnTo>
                  <a:pt x="882005" y="4977010"/>
                </a:lnTo>
                <a:lnTo>
                  <a:pt x="882005" y="4725008"/>
                </a:lnTo>
                <a:lnTo>
                  <a:pt x="630004" y="4725008"/>
                </a:lnTo>
                <a:lnTo>
                  <a:pt x="630004" y="4977010"/>
                </a:lnTo>
                <a:close/>
                <a:moveTo>
                  <a:pt x="944985" y="4977010"/>
                </a:moveTo>
                <a:lnTo>
                  <a:pt x="1196986" y="4977010"/>
                </a:lnTo>
                <a:lnTo>
                  <a:pt x="1196986" y="4725008"/>
                </a:lnTo>
                <a:lnTo>
                  <a:pt x="944985" y="4725008"/>
                </a:lnTo>
                <a:lnTo>
                  <a:pt x="944985" y="4977010"/>
                </a:lnTo>
                <a:close/>
                <a:moveTo>
                  <a:pt x="1260008" y="4977010"/>
                </a:moveTo>
                <a:lnTo>
                  <a:pt x="1512009" y="4977010"/>
                </a:lnTo>
                <a:lnTo>
                  <a:pt x="1512009" y="4725008"/>
                </a:lnTo>
                <a:lnTo>
                  <a:pt x="1260008" y="4725008"/>
                </a:lnTo>
                <a:lnTo>
                  <a:pt x="1260008" y="4977010"/>
                </a:lnTo>
                <a:close/>
                <a:moveTo>
                  <a:pt x="1574988" y="4977010"/>
                </a:moveTo>
                <a:lnTo>
                  <a:pt x="1826990" y="4977010"/>
                </a:lnTo>
                <a:lnTo>
                  <a:pt x="1826990" y="4725008"/>
                </a:lnTo>
                <a:lnTo>
                  <a:pt x="1574988" y="4725008"/>
                </a:lnTo>
                <a:lnTo>
                  <a:pt x="1574988" y="4977010"/>
                </a:lnTo>
                <a:close/>
                <a:moveTo>
                  <a:pt x="1890012" y="4977010"/>
                </a:moveTo>
                <a:lnTo>
                  <a:pt x="2142013" y="4977010"/>
                </a:lnTo>
                <a:lnTo>
                  <a:pt x="2142013" y="4725008"/>
                </a:lnTo>
                <a:lnTo>
                  <a:pt x="1890012" y="4725008"/>
                </a:lnTo>
                <a:lnTo>
                  <a:pt x="1890012" y="4977010"/>
                </a:lnTo>
                <a:close/>
                <a:moveTo>
                  <a:pt x="2204992" y="4977010"/>
                </a:moveTo>
                <a:lnTo>
                  <a:pt x="2456994" y="4977010"/>
                </a:lnTo>
                <a:lnTo>
                  <a:pt x="2456994" y="4725008"/>
                </a:lnTo>
                <a:lnTo>
                  <a:pt x="2204992" y="4725008"/>
                </a:lnTo>
                <a:lnTo>
                  <a:pt x="2204992" y="4977010"/>
                </a:lnTo>
                <a:close/>
                <a:moveTo>
                  <a:pt x="2520016" y="4977010"/>
                </a:moveTo>
                <a:lnTo>
                  <a:pt x="2772017" y="4977010"/>
                </a:lnTo>
                <a:lnTo>
                  <a:pt x="2772017" y="4725008"/>
                </a:lnTo>
                <a:lnTo>
                  <a:pt x="2520016" y="4725008"/>
                </a:lnTo>
                <a:lnTo>
                  <a:pt x="2520016" y="4977010"/>
                </a:lnTo>
                <a:close/>
                <a:moveTo>
                  <a:pt x="2834996" y="4977010"/>
                </a:moveTo>
                <a:lnTo>
                  <a:pt x="3086998" y="4977010"/>
                </a:lnTo>
                <a:lnTo>
                  <a:pt x="3086998" y="4725008"/>
                </a:lnTo>
                <a:lnTo>
                  <a:pt x="2834996" y="4725008"/>
                </a:lnTo>
                <a:lnTo>
                  <a:pt x="2834996" y="4977010"/>
                </a:lnTo>
                <a:close/>
                <a:moveTo>
                  <a:pt x="3152500" y="4974530"/>
                </a:moveTo>
                <a:lnTo>
                  <a:pt x="3399541" y="4974530"/>
                </a:lnTo>
                <a:lnTo>
                  <a:pt x="3399541" y="4727488"/>
                </a:lnTo>
                <a:lnTo>
                  <a:pt x="3152500" y="4727488"/>
                </a:lnTo>
                <a:lnTo>
                  <a:pt x="3152500" y="4974530"/>
                </a:lnTo>
                <a:close/>
                <a:moveTo>
                  <a:pt x="3469960" y="4972093"/>
                </a:moveTo>
                <a:lnTo>
                  <a:pt x="3712085" y="4972093"/>
                </a:lnTo>
                <a:lnTo>
                  <a:pt x="3712085" y="4729968"/>
                </a:lnTo>
                <a:lnTo>
                  <a:pt x="3469960" y="4729968"/>
                </a:lnTo>
                <a:lnTo>
                  <a:pt x="3469960" y="4972093"/>
                </a:lnTo>
                <a:close/>
                <a:moveTo>
                  <a:pt x="3792380" y="4964654"/>
                </a:moveTo>
                <a:lnTo>
                  <a:pt x="4019669" y="4964654"/>
                </a:lnTo>
                <a:lnTo>
                  <a:pt x="4019669" y="4737365"/>
                </a:lnTo>
                <a:lnTo>
                  <a:pt x="3792380" y="4737365"/>
                </a:lnTo>
                <a:lnTo>
                  <a:pt x="3792380" y="4964654"/>
                </a:lnTo>
                <a:close/>
                <a:moveTo>
                  <a:pt x="4111337" y="4960720"/>
                </a:moveTo>
                <a:lnTo>
                  <a:pt x="4330716" y="4960720"/>
                </a:lnTo>
                <a:lnTo>
                  <a:pt x="4330716" y="4741341"/>
                </a:lnTo>
                <a:lnTo>
                  <a:pt x="4111337" y="4741341"/>
                </a:lnTo>
                <a:lnTo>
                  <a:pt x="4111337" y="4960720"/>
                </a:lnTo>
                <a:close/>
                <a:moveTo>
                  <a:pt x="4433714" y="4953281"/>
                </a:moveTo>
                <a:lnTo>
                  <a:pt x="4638300" y="4953281"/>
                </a:lnTo>
                <a:lnTo>
                  <a:pt x="4638300" y="4748695"/>
                </a:lnTo>
                <a:lnTo>
                  <a:pt x="4433714" y="4748695"/>
                </a:lnTo>
                <a:lnTo>
                  <a:pt x="4433714" y="4953281"/>
                </a:lnTo>
                <a:close/>
                <a:moveTo>
                  <a:pt x="4752201" y="4949817"/>
                </a:moveTo>
                <a:lnTo>
                  <a:pt x="4949860" y="4949817"/>
                </a:lnTo>
                <a:lnTo>
                  <a:pt x="4949860" y="4752158"/>
                </a:lnTo>
                <a:lnTo>
                  <a:pt x="4752201" y="4752158"/>
                </a:lnTo>
                <a:lnTo>
                  <a:pt x="4752201" y="4949817"/>
                </a:lnTo>
                <a:close/>
                <a:moveTo>
                  <a:pt x="5395031" y="4936990"/>
                </a:moveTo>
                <a:lnTo>
                  <a:pt x="5566995" y="4936990"/>
                </a:lnTo>
                <a:lnTo>
                  <a:pt x="5566995" y="4765027"/>
                </a:lnTo>
                <a:lnTo>
                  <a:pt x="5395031" y="4765027"/>
                </a:lnTo>
                <a:lnTo>
                  <a:pt x="5395031" y="4936990"/>
                </a:lnTo>
                <a:close/>
                <a:moveTo>
                  <a:pt x="6032945" y="4929081"/>
                </a:moveTo>
                <a:lnTo>
                  <a:pt x="6189089" y="4929081"/>
                </a:lnTo>
                <a:lnTo>
                  <a:pt x="6189089" y="4772937"/>
                </a:lnTo>
                <a:lnTo>
                  <a:pt x="6032945" y="4772937"/>
                </a:lnTo>
                <a:lnTo>
                  <a:pt x="6032945" y="4929081"/>
                </a:lnTo>
                <a:close/>
                <a:moveTo>
                  <a:pt x="6670346" y="4921684"/>
                </a:moveTo>
                <a:lnTo>
                  <a:pt x="6811653" y="4921684"/>
                </a:lnTo>
                <a:lnTo>
                  <a:pt x="6811653" y="4780377"/>
                </a:lnTo>
                <a:lnTo>
                  <a:pt x="6670346" y="4780377"/>
                </a:lnTo>
                <a:lnTo>
                  <a:pt x="6670346" y="4921684"/>
                </a:lnTo>
                <a:close/>
                <a:moveTo>
                  <a:pt x="7305779" y="4916254"/>
                </a:moveTo>
                <a:lnTo>
                  <a:pt x="7436227" y="4916254"/>
                </a:lnTo>
                <a:lnTo>
                  <a:pt x="7436227" y="4785807"/>
                </a:lnTo>
                <a:lnTo>
                  <a:pt x="7305779" y="4785807"/>
                </a:lnTo>
                <a:lnTo>
                  <a:pt x="7305779" y="4916254"/>
                </a:lnTo>
                <a:close/>
                <a:moveTo>
                  <a:pt x="7942239" y="4909798"/>
                </a:moveTo>
                <a:lnTo>
                  <a:pt x="8059860" y="4909798"/>
                </a:lnTo>
                <a:lnTo>
                  <a:pt x="8059860" y="4792177"/>
                </a:lnTo>
                <a:lnTo>
                  <a:pt x="7942239" y="4792177"/>
                </a:lnTo>
                <a:lnTo>
                  <a:pt x="7942239" y="4909798"/>
                </a:lnTo>
                <a:close/>
                <a:moveTo>
                  <a:pt x="8582590" y="4899451"/>
                </a:moveTo>
                <a:lnTo>
                  <a:pt x="8679431" y="4899451"/>
                </a:lnTo>
                <a:lnTo>
                  <a:pt x="8679431" y="4802610"/>
                </a:lnTo>
                <a:lnTo>
                  <a:pt x="8582590" y="4802610"/>
                </a:lnTo>
                <a:lnTo>
                  <a:pt x="8582590" y="4899451"/>
                </a:lnTo>
                <a:close/>
                <a:moveTo>
                  <a:pt x="0" y="5292033"/>
                </a:moveTo>
                <a:lnTo>
                  <a:pt x="252002" y="5292033"/>
                </a:lnTo>
                <a:lnTo>
                  <a:pt x="252002" y="5040032"/>
                </a:lnTo>
                <a:lnTo>
                  <a:pt x="0" y="5040032"/>
                </a:lnTo>
                <a:lnTo>
                  <a:pt x="0" y="5292033"/>
                </a:lnTo>
                <a:close/>
                <a:moveTo>
                  <a:pt x="315023" y="5292033"/>
                </a:moveTo>
                <a:lnTo>
                  <a:pt x="567025" y="5292033"/>
                </a:lnTo>
                <a:lnTo>
                  <a:pt x="567025" y="5040032"/>
                </a:lnTo>
                <a:lnTo>
                  <a:pt x="315023" y="5040032"/>
                </a:lnTo>
                <a:lnTo>
                  <a:pt x="315023" y="5292033"/>
                </a:lnTo>
                <a:close/>
                <a:moveTo>
                  <a:pt x="630004" y="5292033"/>
                </a:moveTo>
                <a:lnTo>
                  <a:pt x="882005" y="5292033"/>
                </a:lnTo>
                <a:lnTo>
                  <a:pt x="882005" y="5040032"/>
                </a:lnTo>
                <a:lnTo>
                  <a:pt x="630004" y="5040032"/>
                </a:lnTo>
                <a:lnTo>
                  <a:pt x="630004" y="5292033"/>
                </a:lnTo>
                <a:close/>
                <a:moveTo>
                  <a:pt x="944985" y="5292033"/>
                </a:moveTo>
                <a:lnTo>
                  <a:pt x="1196986" y="5292033"/>
                </a:lnTo>
                <a:lnTo>
                  <a:pt x="1196986" y="5040032"/>
                </a:lnTo>
                <a:lnTo>
                  <a:pt x="944985" y="5040032"/>
                </a:lnTo>
                <a:lnTo>
                  <a:pt x="944985" y="5292033"/>
                </a:lnTo>
                <a:close/>
                <a:moveTo>
                  <a:pt x="1260008" y="5292033"/>
                </a:moveTo>
                <a:lnTo>
                  <a:pt x="1512009" y="5292033"/>
                </a:lnTo>
                <a:lnTo>
                  <a:pt x="1512009" y="5040032"/>
                </a:lnTo>
                <a:lnTo>
                  <a:pt x="1260008" y="5040032"/>
                </a:lnTo>
                <a:lnTo>
                  <a:pt x="1260008" y="5292033"/>
                </a:lnTo>
                <a:close/>
                <a:moveTo>
                  <a:pt x="1574988" y="5292033"/>
                </a:moveTo>
                <a:lnTo>
                  <a:pt x="1826990" y="5292033"/>
                </a:lnTo>
                <a:lnTo>
                  <a:pt x="1826990" y="5040032"/>
                </a:lnTo>
                <a:lnTo>
                  <a:pt x="1574988" y="5040032"/>
                </a:lnTo>
                <a:lnTo>
                  <a:pt x="1574988" y="5292033"/>
                </a:lnTo>
                <a:close/>
                <a:moveTo>
                  <a:pt x="1890012" y="5292033"/>
                </a:moveTo>
                <a:lnTo>
                  <a:pt x="2142013" y="5292033"/>
                </a:lnTo>
                <a:lnTo>
                  <a:pt x="2142013" y="5040032"/>
                </a:lnTo>
                <a:lnTo>
                  <a:pt x="1890012" y="5040032"/>
                </a:lnTo>
                <a:lnTo>
                  <a:pt x="1890012" y="5292033"/>
                </a:lnTo>
                <a:close/>
                <a:moveTo>
                  <a:pt x="2204992" y="5292033"/>
                </a:moveTo>
                <a:lnTo>
                  <a:pt x="2456994" y="5292033"/>
                </a:lnTo>
                <a:lnTo>
                  <a:pt x="2456994" y="5040032"/>
                </a:lnTo>
                <a:lnTo>
                  <a:pt x="2204992" y="5040032"/>
                </a:lnTo>
                <a:lnTo>
                  <a:pt x="2204992" y="5292033"/>
                </a:lnTo>
                <a:close/>
                <a:moveTo>
                  <a:pt x="2520016" y="5292033"/>
                </a:moveTo>
                <a:lnTo>
                  <a:pt x="2772017" y="5292033"/>
                </a:lnTo>
                <a:lnTo>
                  <a:pt x="2772017" y="5040032"/>
                </a:lnTo>
                <a:lnTo>
                  <a:pt x="2520016" y="5040032"/>
                </a:lnTo>
                <a:lnTo>
                  <a:pt x="2520016" y="5292033"/>
                </a:lnTo>
                <a:close/>
                <a:moveTo>
                  <a:pt x="2834996" y="5292033"/>
                </a:moveTo>
                <a:lnTo>
                  <a:pt x="3086998" y="5292033"/>
                </a:lnTo>
                <a:lnTo>
                  <a:pt x="3086998" y="5040032"/>
                </a:lnTo>
                <a:lnTo>
                  <a:pt x="2834996" y="5040032"/>
                </a:lnTo>
                <a:lnTo>
                  <a:pt x="2834996" y="5292033"/>
                </a:lnTo>
                <a:close/>
                <a:moveTo>
                  <a:pt x="3156433" y="5285577"/>
                </a:moveTo>
                <a:lnTo>
                  <a:pt x="3395608" y="5285577"/>
                </a:lnTo>
                <a:lnTo>
                  <a:pt x="3395608" y="5046445"/>
                </a:lnTo>
                <a:lnTo>
                  <a:pt x="3156433" y="5046445"/>
                </a:lnTo>
                <a:lnTo>
                  <a:pt x="3156433" y="5285577"/>
                </a:lnTo>
                <a:close/>
                <a:moveTo>
                  <a:pt x="3475390" y="5281644"/>
                </a:moveTo>
                <a:lnTo>
                  <a:pt x="3706655" y="5281644"/>
                </a:lnTo>
                <a:lnTo>
                  <a:pt x="3706655" y="5050378"/>
                </a:lnTo>
                <a:lnTo>
                  <a:pt x="3475390" y="5050378"/>
                </a:lnTo>
                <a:lnTo>
                  <a:pt x="3475390" y="5281644"/>
                </a:lnTo>
                <a:close/>
                <a:moveTo>
                  <a:pt x="3798280" y="5273734"/>
                </a:moveTo>
                <a:lnTo>
                  <a:pt x="4013726" y="5273734"/>
                </a:lnTo>
                <a:lnTo>
                  <a:pt x="4013726" y="5058288"/>
                </a:lnTo>
                <a:lnTo>
                  <a:pt x="3798280" y="5058288"/>
                </a:lnTo>
                <a:lnTo>
                  <a:pt x="3798280" y="5273734"/>
                </a:lnTo>
                <a:close/>
                <a:moveTo>
                  <a:pt x="4117750" y="5269287"/>
                </a:moveTo>
                <a:lnTo>
                  <a:pt x="4324303" y="5269287"/>
                </a:lnTo>
                <a:lnTo>
                  <a:pt x="4324303" y="5062735"/>
                </a:lnTo>
                <a:lnTo>
                  <a:pt x="4117750" y="5062735"/>
                </a:lnTo>
                <a:lnTo>
                  <a:pt x="4117750" y="5269287"/>
                </a:lnTo>
                <a:close/>
                <a:moveTo>
                  <a:pt x="4441154" y="5260907"/>
                </a:moveTo>
                <a:lnTo>
                  <a:pt x="4630903" y="5260907"/>
                </a:lnTo>
                <a:lnTo>
                  <a:pt x="4630903" y="5071158"/>
                </a:lnTo>
                <a:lnTo>
                  <a:pt x="4441154" y="5071158"/>
                </a:lnTo>
                <a:lnTo>
                  <a:pt x="4441154" y="5260907"/>
                </a:lnTo>
                <a:close/>
                <a:moveTo>
                  <a:pt x="4760110" y="5256931"/>
                </a:moveTo>
                <a:lnTo>
                  <a:pt x="4941950" y="5256931"/>
                </a:lnTo>
                <a:lnTo>
                  <a:pt x="4941950" y="5075091"/>
                </a:lnTo>
                <a:lnTo>
                  <a:pt x="4760110" y="5075091"/>
                </a:lnTo>
                <a:lnTo>
                  <a:pt x="4760110" y="5256931"/>
                </a:lnTo>
                <a:close/>
                <a:moveTo>
                  <a:pt x="5081034" y="5250988"/>
                </a:moveTo>
                <a:lnTo>
                  <a:pt x="5251030" y="5250988"/>
                </a:lnTo>
                <a:lnTo>
                  <a:pt x="5251030" y="5080992"/>
                </a:lnTo>
                <a:lnTo>
                  <a:pt x="5081034" y="5080992"/>
                </a:lnTo>
                <a:lnTo>
                  <a:pt x="5081034" y="5250988"/>
                </a:lnTo>
                <a:close/>
                <a:moveTo>
                  <a:pt x="5402471" y="5244575"/>
                </a:moveTo>
                <a:lnTo>
                  <a:pt x="5559597" y="5244575"/>
                </a:lnTo>
                <a:lnTo>
                  <a:pt x="5559597" y="5087448"/>
                </a:lnTo>
                <a:lnTo>
                  <a:pt x="5402471" y="5087448"/>
                </a:lnTo>
                <a:lnTo>
                  <a:pt x="5402471" y="5244575"/>
                </a:lnTo>
                <a:close/>
                <a:moveTo>
                  <a:pt x="5719931" y="5242095"/>
                </a:moveTo>
                <a:lnTo>
                  <a:pt x="5872099" y="5242095"/>
                </a:lnTo>
                <a:lnTo>
                  <a:pt x="5872099" y="5089885"/>
                </a:lnTo>
                <a:lnTo>
                  <a:pt x="5719931" y="5089885"/>
                </a:lnTo>
                <a:lnTo>
                  <a:pt x="5719931" y="5242095"/>
                </a:lnTo>
                <a:close/>
                <a:moveTo>
                  <a:pt x="6356862" y="5235211"/>
                </a:moveTo>
                <a:lnTo>
                  <a:pt x="6495219" y="5235211"/>
                </a:lnTo>
                <a:lnTo>
                  <a:pt x="6495219" y="5096854"/>
                </a:lnTo>
                <a:lnTo>
                  <a:pt x="6356862" y="5096854"/>
                </a:lnTo>
                <a:lnTo>
                  <a:pt x="6356862" y="5235211"/>
                </a:lnTo>
                <a:close/>
                <a:moveTo>
                  <a:pt x="6991782" y="5230252"/>
                </a:moveTo>
                <a:lnTo>
                  <a:pt x="7120263" y="5230252"/>
                </a:lnTo>
                <a:lnTo>
                  <a:pt x="7120263" y="5101771"/>
                </a:lnTo>
                <a:lnTo>
                  <a:pt x="6991782" y="5101771"/>
                </a:lnTo>
                <a:lnTo>
                  <a:pt x="6991782" y="5230252"/>
                </a:lnTo>
                <a:close/>
                <a:moveTo>
                  <a:pt x="7626233" y="5225805"/>
                </a:moveTo>
                <a:lnTo>
                  <a:pt x="7745820" y="5225805"/>
                </a:lnTo>
                <a:lnTo>
                  <a:pt x="7745820" y="5106217"/>
                </a:lnTo>
                <a:lnTo>
                  <a:pt x="7626233" y="5106217"/>
                </a:lnTo>
                <a:lnTo>
                  <a:pt x="7626233" y="5225805"/>
                </a:lnTo>
                <a:close/>
                <a:moveTo>
                  <a:pt x="8261667" y="5220375"/>
                </a:moveTo>
                <a:lnTo>
                  <a:pt x="8370351" y="5220375"/>
                </a:lnTo>
                <a:lnTo>
                  <a:pt x="8370351" y="5111690"/>
                </a:lnTo>
                <a:lnTo>
                  <a:pt x="8261667" y="5111690"/>
                </a:lnTo>
                <a:lnTo>
                  <a:pt x="8261667" y="5220375"/>
                </a:lnTo>
                <a:close/>
                <a:moveTo>
                  <a:pt x="8908474" y="5203572"/>
                </a:moveTo>
                <a:lnTo>
                  <a:pt x="8983594" y="5203572"/>
                </a:lnTo>
                <a:lnTo>
                  <a:pt x="8983594" y="5128450"/>
                </a:lnTo>
                <a:lnTo>
                  <a:pt x="8908474" y="5128450"/>
                </a:lnTo>
                <a:lnTo>
                  <a:pt x="8908474" y="5203572"/>
                </a:lnTo>
                <a:close/>
                <a:moveTo>
                  <a:pt x="0" y="5607014"/>
                </a:moveTo>
                <a:lnTo>
                  <a:pt x="252002" y="5607014"/>
                </a:lnTo>
                <a:lnTo>
                  <a:pt x="252002" y="5355012"/>
                </a:lnTo>
                <a:lnTo>
                  <a:pt x="0" y="5355012"/>
                </a:lnTo>
                <a:lnTo>
                  <a:pt x="0" y="5607014"/>
                </a:lnTo>
                <a:close/>
                <a:moveTo>
                  <a:pt x="315023" y="5607014"/>
                </a:moveTo>
                <a:lnTo>
                  <a:pt x="567025" y="5607014"/>
                </a:lnTo>
                <a:lnTo>
                  <a:pt x="567025" y="5355012"/>
                </a:lnTo>
                <a:lnTo>
                  <a:pt x="315023" y="5355012"/>
                </a:lnTo>
                <a:lnTo>
                  <a:pt x="315023" y="5607014"/>
                </a:lnTo>
                <a:close/>
                <a:moveTo>
                  <a:pt x="630004" y="5607014"/>
                </a:moveTo>
                <a:lnTo>
                  <a:pt x="882005" y="5607014"/>
                </a:lnTo>
                <a:lnTo>
                  <a:pt x="882005" y="5355012"/>
                </a:lnTo>
                <a:lnTo>
                  <a:pt x="630004" y="5355012"/>
                </a:lnTo>
                <a:lnTo>
                  <a:pt x="630004" y="5607014"/>
                </a:lnTo>
                <a:close/>
                <a:moveTo>
                  <a:pt x="944985" y="5607014"/>
                </a:moveTo>
                <a:lnTo>
                  <a:pt x="1196986" y="5607014"/>
                </a:lnTo>
                <a:lnTo>
                  <a:pt x="1196986" y="5355012"/>
                </a:lnTo>
                <a:lnTo>
                  <a:pt x="944985" y="5355012"/>
                </a:lnTo>
                <a:lnTo>
                  <a:pt x="944985" y="5607014"/>
                </a:lnTo>
                <a:close/>
                <a:moveTo>
                  <a:pt x="1260008" y="5607014"/>
                </a:moveTo>
                <a:lnTo>
                  <a:pt x="1512009" y="5607014"/>
                </a:lnTo>
                <a:lnTo>
                  <a:pt x="1512009" y="5355012"/>
                </a:lnTo>
                <a:lnTo>
                  <a:pt x="1260008" y="5355012"/>
                </a:lnTo>
                <a:lnTo>
                  <a:pt x="1260008" y="5607014"/>
                </a:lnTo>
                <a:close/>
                <a:moveTo>
                  <a:pt x="1574988" y="5607014"/>
                </a:moveTo>
                <a:lnTo>
                  <a:pt x="1826990" y="5607014"/>
                </a:lnTo>
                <a:lnTo>
                  <a:pt x="1826990" y="5355012"/>
                </a:lnTo>
                <a:lnTo>
                  <a:pt x="1574988" y="5355012"/>
                </a:lnTo>
                <a:lnTo>
                  <a:pt x="1574988" y="5607014"/>
                </a:lnTo>
                <a:close/>
                <a:moveTo>
                  <a:pt x="1890012" y="5607014"/>
                </a:moveTo>
                <a:lnTo>
                  <a:pt x="2142013" y="5607014"/>
                </a:lnTo>
                <a:lnTo>
                  <a:pt x="2142013" y="5355012"/>
                </a:lnTo>
                <a:lnTo>
                  <a:pt x="1890012" y="5355012"/>
                </a:lnTo>
                <a:lnTo>
                  <a:pt x="1890012" y="5607014"/>
                </a:lnTo>
                <a:close/>
                <a:moveTo>
                  <a:pt x="2204992" y="5607014"/>
                </a:moveTo>
                <a:lnTo>
                  <a:pt x="2456994" y="5607014"/>
                </a:lnTo>
                <a:lnTo>
                  <a:pt x="2456994" y="5355012"/>
                </a:lnTo>
                <a:lnTo>
                  <a:pt x="2204992" y="5355012"/>
                </a:lnTo>
                <a:lnTo>
                  <a:pt x="2204992" y="5607014"/>
                </a:lnTo>
                <a:close/>
                <a:moveTo>
                  <a:pt x="2521982" y="5605047"/>
                </a:moveTo>
                <a:lnTo>
                  <a:pt x="2770051" y="5605047"/>
                </a:lnTo>
                <a:lnTo>
                  <a:pt x="2770051" y="5356979"/>
                </a:lnTo>
                <a:lnTo>
                  <a:pt x="2521982" y="5356979"/>
                </a:lnTo>
                <a:lnTo>
                  <a:pt x="2521982" y="5605047"/>
                </a:lnTo>
                <a:close/>
                <a:moveTo>
                  <a:pt x="2840426" y="5601584"/>
                </a:moveTo>
                <a:lnTo>
                  <a:pt x="3081568" y="5601584"/>
                </a:lnTo>
                <a:lnTo>
                  <a:pt x="3081568" y="5360442"/>
                </a:lnTo>
                <a:lnTo>
                  <a:pt x="2840426" y="5360442"/>
                </a:lnTo>
                <a:lnTo>
                  <a:pt x="2840426" y="5601584"/>
                </a:lnTo>
                <a:close/>
                <a:moveTo>
                  <a:pt x="3163830" y="5593161"/>
                </a:moveTo>
                <a:lnTo>
                  <a:pt x="3388168" y="5593161"/>
                </a:lnTo>
                <a:lnTo>
                  <a:pt x="3388168" y="5368822"/>
                </a:lnTo>
                <a:lnTo>
                  <a:pt x="3163830" y="5368822"/>
                </a:lnTo>
                <a:lnTo>
                  <a:pt x="3163830" y="5593161"/>
                </a:lnTo>
                <a:close/>
                <a:moveTo>
                  <a:pt x="3482787" y="5589227"/>
                </a:moveTo>
                <a:lnTo>
                  <a:pt x="3699215" y="5589227"/>
                </a:lnTo>
                <a:lnTo>
                  <a:pt x="3699215" y="5372799"/>
                </a:lnTo>
                <a:lnTo>
                  <a:pt x="3482787" y="5372799"/>
                </a:lnTo>
                <a:lnTo>
                  <a:pt x="3482787" y="5589227"/>
                </a:lnTo>
                <a:close/>
                <a:moveTo>
                  <a:pt x="3806190" y="5580848"/>
                </a:moveTo>
                <a:lnTo>
                  <a:pt x="4005816" y="5580848"/>
                </a:lnTo>
                <a:lnTo>
                  <a:pt x="4005816" y="5381221"/>
                </a:lnTo>
                <a:lnTo>
                  <a:pt x="3806190" y="5381221"/>
                </a:lnTo>
                <a:lnTo>
                  <a:pt x="3806190" y="5580848"/>
                </a:lnTo>
                <a:close/>
                <a:moveTo>
                  <a:pt x="4126130" y="5575888"/>
                </a:moveTo>
                <a:lnTo>
                  <a:pt x="4315880" y="5575888"/>
                </a:lnTo>
                <a:lnTo>
                  <a:pt x="4315880" y="5386138"/>
                </a:lnTo>
                <a:lnTo>
                  <a:pt x="4126130" y="5386138"/>
                </a:lnTo>
                <a:lnTo>
                  <a:pt x="4126130" y="5575888"/>
                </a:lnTo>
                <a:close/>
                <a:moveTo>
                  <a:pt x="4766994" y="5565028"/>
                </a:moveTo>
                <a:lnTo>
                  <a:pt x="4934981" y="5565028"/>
                </a:lnTo>
                <a:lnTo>
                  <a:pt x="4934981" y="5397041"/>
                </a:lnTo>
                <a:lnTo>
                  <a:pt x="4766994" y="5397041"/>
                </a:lnTo>
                <a:lnTo>
                  <a:pt x="4766994" y="5565028"/>
                </a:lnTo>
                <a:close/>
                <a:moveTo>
                  <a:pt x="5408884" y="5553142"/>
                </a:moveTo>
                <a:lnTo>
                  <a:pt x="5553184" y="5553142"/>
                </a:lnTo>
                <a:lnTo>
                  <a:pt x="5553184" y="5408842"/>
                </a:lnTo>
                <a:lnTo>
                  <a:pt x="5408884" y="5408842"/>
                </a:lnTo>
                <a:lnTo>
                  <a:pt x="5408884" y="5553142"/>
                </a:lnTo>
                <a:close/>
                <a:moveTo>
                  <a:pt x="6044318" y="5547712"/>
                </a:moveTo>
                <a:lnTo>
                  <a:pt x="6177716" y="5547712"/>
                </a:lnTo>
                <a:lnTo>
                  <a:pt x="6177716" y="5414314"/>
                </a:lnTo>
                <a:lnTo>
                  <a:pt x="6044318" y="5414314"/>
                </a:lnTo>
                <a:lnTo>
                  <a:pt x="6044318" y="5547712"/>
                </a:lnTo>
                <a:close/>
                <a:moveTo>
                  <a:pt x="6678768" y="5543265"/>
                </a:moveTo>
                <a:lnTo>
                  <a:pt x="6803273" y="5543265"/>
                </a:lnTo>
                <a:lnTo>
                  <a:pt x="6803273" y="5418761"/>
                </a:lnTo>
                <a:lnTo>
                  <a:pt x="6678768" y="5418761"/>
                </a:lnTo>
                <a:lnTo>
                  <a:pt x="6678768" y="5543265"/>
                </a:lnTo>
                <a:close/>
                <a:moveTo>
                  <a:pt x="7312706" y="5539332"/>
                </a:moveTo>
                <a:lnTo>
                  <a:pt x="7429300" y="5539332"/>
                </a:lnTo>
                <a:lnTo>
                  <a:pt x="7429300" y="5422737"/>
                </a:lnTo>
                <a:lnTo>
                  <a:pt x="7312706" y="5422737"/>
                </a:lnTo>
                <a:lnTo>
                  <a:pt x="7312706" y="5539332"/>
                </a:lnTo>
                <a:close/>
                <a:moveTo>
                  <a:pt x="7946173" y="5535869"/>
                </a:moveTo>
                <a:lnTo>
                  <a:pt x="8055884" y="5535869"/>
                </a:lnTo>
                <a:lnTo>
                  <a:pt x="8055884" y="5426158"/>
                </a:lnTo>
                <a:lnTo>
                  <a:pt x="7946173" y="5426158"/>
                </a:lnTo>
                <a:lnTo>
                  <a:pt x="7946173" y="5535869"/>
                </a:lnTo>
                <a:close/>
                <a:moveTo>
                  <a:pt x="0" y="5922037"/>
                </a:moveTo>
                <a:lnTo>
                  <a:pt x="252002" y="5922037"/>
                </a:lnTo>
                <a:lnTo>
                  <a:pt x="252002" y="5670036"/>
                </a:lnTo>
                <a:lnTo>
                  <a:pt x="0" y="5670036"/>
                </a:lnTo>
                <a:lnTo>
                  <a:pt x="0" y="5922037"/>
                </a:lnTo>
                <a:close/>
                <a:moveTo>
                  <a:pt x="315023" y="5922037"/>
                </a:moveTo>
                <a:lnTo>
                  <a:pt x="567025" y="5922037"/>
                </a:lnTo>
                <a:lnTo>
                  <a:pt x="567025" y="5670036"/>
                </a:lnTo>
                <a:lnTo>
                  <a:pt x="315023" y="5670036"/>
                </a:lnTo>
                <a:lnTo>
                  <a:pt x="315023" y="5922037"/>
                </a:lnTo>
                <a:close/>
                <a:moveTo>
                  <a:pt x="630004" y="5922037"/>
                </a:moveTo>
                <a:lnTo>
                  <a:pt x="882005" y="5922037"/>
                </a:lnTo>
                <a:lnTo>
                  <a:pt x="882005" y="5670036"/>
                </a:lnTo>
                <a:lnTo>
                  <a:pt x="630004" y="5670036"/>
                </a:lnTo>
                <a:lnTo>
                  <a:pt x="630004" y="5922037"/>
                </a:lnTo>
                <a:close/>
                <a:moveTo>
                  <a:pt x="944985" y="5922037"/>
                </a:moveTo>
                <a:lnTo>
                  <a:pt x="1196986" y="5922037"/>
                </a:lnTo>
                <a:lnTo>
                  <a:pt x="1196986" y="5670036"/>
                </a:lnTo>
                <a:lnTo>
                  <a:pt x="944985" y="5670036"/>
                </a:lnTo>
                <a:lnTo>
                  <a:pt x="944985" y="5922037"/>
                </a:lnTo>
                <a:close/>
                <a:moveTo>
                  <a:pt x="1260008" y="5922037"/>
                </a:moveTo>
                <a:lnTo>
                  <a:pt x="1512009" y="5922037"/>
                </a:lnTo>
                <a:lnTo>
                  <a:pt x="1512009" y="5670036"/>
                </a:lnTo>
                <a:lnTo>
                  <a:pt x="1260008" y="5670036"/>
                </a:lnTo>
                <a:lnTo>
                  <a:pt x="1260008" y="5922037"/>
                </a:lnTo>
                <a:close/>
                <a:moveTo>
                  <a:pt x="1574988" y="5922037"/>
                </a:moveTo>
                <a:lnTo>
                  <a:pt x="1826990" y="5922037"/>
                </a:lnTo>
                <a:lnTo>
                  <a:pt x="1826990" y="5670036"/>
                </a:lnTo>
                <a:lnTo>
                  <a:pt x="1574988" y="5670036"/>
                </a:lnTo>
                <a:lnTo>
                  <a:pt x="1574988" y="5922037"/>
                </a:lnTo>
                <a:close/>
                <a:moveTo>
                  <a:pt x="1890012" y="5922037"/>
                </a:moveTo>
                <a:lnTo>
                  <a:pt x="2142013" y="5922037"/>
                </a:lnTo>
                <a:lnTo>
                  <a:pt x="2142013" y="5670036"/>
                </a:lnTo>
                <a:lnTo>
                  <a:pt x="1890012" y="5670036"/>
                </a:lnTo>
                <a:lnTo>
                  <a:pt x="1890012" y="5922037"/>
                </a:lnTo>
                <a:close/>
                <a:moveTo>
                  <a:pt x="2204992" y="5922037"/>
                </a:moveTo>
                <a:lnTo>
                  <a:pt x="2456994" y="5922037"/>
                </a:lnTo>
                <a:lnTo>
                  <a:pt x="2456994" y="5670036"/>
                </a:lnTo>
                <a:lnTo>
                  <a:pt x="2204992" y="5670036"/>
                </a:lnTo>
                <a:lnTo>
                  <a:pt x="2204992" y="5922037"/>
                </a:lnTo>
                <a:close/>
                <a:moveTo>
                  <a:pt x="2524933" y="5917078"/>
                </a:moveTo>
                <a:lnTo>
                  <a:pt x="2767058" y="5917078"/>
                </a:lnTo>
                <a:lnTo>
                  <a:pt x="2767058" y="5674953"/>
                </a:lnTo>
                <a:lnTo>
                  <a:pt x="2524933" y="5674953"/>
                </a:lnTo>
                <a:lnTo>
                  <a:pt x="2524933" y="5917078"/>
                </a:lnTo>
                <a:close/>
                <a:moveTo>
                  <a:pt x="2843419" y="5913614"/>
                </a:moveTo>
                <a:lnTo>
                  <a:pt x="3078618" y="5913614"/>
                </a:lnTo>
                <a:lnTo>
                  <a:pt x="3078618" y="5678416"/>
                </a:lnTo>
                <a:lnTo>
                  <a:pt x="2843419" y="5678416"/>
                </a:lnTo>
                <a:lnTo>
                  <a:pt x="2843419" y="5913614"/>
                </a:lnTo>
                <a:close/>
                <a:moveTo>
                  <a:pt x="3166823" y="5905234"/>
                </a:moveTo>
                <a:lnTo>
                  <a:pt x="3385218" y="5905234"/>
                </a:lnTo>
                <a:lnTo>
                  <a:pt x="3385218" y="5686838"/>
                </a:lnTo>
                <a:lnTo>
                  <a:pt x="3166823" y="5686838"/>
                </a:lnTo>
                <a:lnTo>
                  <a:pt x="3166823" y="5905234"/>
                </a:lnTo>
                <a:close/>
                <a:moveTo>
                  <a:pt x="3486250" y="5900788"/>
                </a:moveTo>
                <a:lnTo>
                  <a:pt x="3695752" y="5900788"/>
                </a:lnTo>
                <a:lnTo>
                  <a:pt x="3695752" y="5691285"/>
                </a:lnTo>
                <a:lnTo>
                  <a:pt x="3486250" y="5691285"/>
                </a:lnTo>
                <a:lnTo>
                  <a:pt x="3486250" y="5900788"/>
                </a:lnTo>
                <a:close/>
                <a:moveTo>
                  <a:pt x="3810166" y="5891895"/>
                </a:moveTo>
                <a:lnTo>
                  <a:pt x="4001882" y="5891895"/>
                </a:lnTo>
                <a:lnTo>
                  <a:pt x="4001882" y="5700178"/>
                </a:lnTo>
                <a:lnTo>
                  <a:pt x="3810166" y="5700178"/>
                </a:lnTo>
                <a:lnTo>
                  <a:pt x="3810166" y="5891895"/>
                </a:lnTo>
                <a:close/>
                <a:moveTo>
                  <a:pt x="4129593" y="5887448"/>
                </a:moveTo>
                <a:lnTo>
                  <a:pt x="4312416" y="5887448"/>
                </a:lnTo>
                <a:lnTo>
                  <a:pt x="4312416" y="5704625"/>
                </a:lnTo>
                <a:lnTo>
                  <a:pt x="4129593" y="5704625"/>
                </a:lnTo>
                <a:lnTo>
                  <a:pt x="4129593" y="5887448"/>
                </a:lnTo>
                <a:close/>
                <a:moveTo>
                  <a:pt x="4451030" y="5880992"/>
                </a:moveTo>
                <a:lnTo>
                  <a:pt x="4621027" y="5880992"/>
                </a:lnTo>
                <a:lnTo>
                  <a:pt x="4621027" y="5710995"/>
                </a:lnTo>
                <a:lnTo>
                  <a:pt x="4451030" y="5710995"/>
                </a:lnTo>
                <a:lnTo>
                  <a:pt x="4451030" y="5880992"/>
                </a:lnTo>
                <a:close/>
                <a:moveTo>
                  <a:pt x="4769004" y="5878042"/>
                </a:moveTo>
                <a:lnTo>
                  <a:pt x="4933057" y="5878042"/>
                </a:lnTo>
                <a:lnTo>
                  <a:pt x="4933057" y="5713989"/>
                </a:lnTo>
                <a:lnTo>
                  <a:pt x="4769004" y="5713989"/>
                </a:lnTo>
                <a:lnTo>
                  <a:pt x="4769004" y="5878042"/>
                </a:lnTo>
                <a:close/>
                <a:moveTo>
                  <a:pt x="5090910" y="5871115"/>
                </a:moveTo>
                <a:lnTo>
                  <a:pt x="5241111" y="5871115"/>
                </a:lnTo>
                <a:lnTo>
                  <a:pt x="5241111" y="5720915"/>
                </a:lnTo>
                <a:lnTo>
                  <a:pt x="5090910" y="5720915"/>
                </a:lnTo>
                <a:lnTo>
                  <a:pt x="5090910" y="5871115"/>
                </a:lnTo>
                <a:close/>
                <a:moveTo>
                  <a:pt x="5727328" y="5864702"/>
                </a:moveTo>
                <a:lnTo>
                  <a:pt x="5864702" y="5864702"/>
                </a:lnTo>
                <a:lnTo>
                  <a:pt x="5864702" y="5727328"/>
                </a:lnTo>
                <a:lnTo>
                  <a:pt x="5727328" y="5727328"/>
                </a:lnTo>
                <a:lnTo>
                  <a:pt x="5727328" y="5864702"/>
                </a:lnTo>
                <a:close/>
                <a:moveTo>
                  <a:pt x="6362762" y="5859272"/>
                </a:moveTo>
                <a:lnTo>
                  <a:pt x="6489276" y="5859272"/>
                </a:lnTo>
                <a:lnTo>
                  <a:pt x="6489276" y="5732758"/>
                </a:lnTo>
                <a:lnTo>
                  <a:pt x="6362762" y="5732758"/>
                </a:lnTo>
                <a:lnTo>
                  <a:pt x="6362762" y="5859272"/>
                </a:lnTo>
                <a:close/>
                <a:moveTo>
                  <a:pt x="6995758" y="5856322"/>
                </a:moveTo>
                <a:lnTo>
                  <a:pt x="7116330" y="5856322"/>
                </a:lnTo>
                <a:lnTo>
                  <a:pt x="7116330" y="5735751"/>
                </a:lnTo>
                <a:lnTo>
                  <a:pt x="6995758" y="5735751"/>
                </a:lnTo>
                <a:lnTo>
                  <a:pt x="6995758" y="5856322"/>
                </a:lnTo>
                <a:close/>
                <a:moveTo>
                  <a:pt x="7628713" y="5853329"/>
                </a:moveTo>
                <a:lnTo>
                  <a:pt x="7743340" y="5853329"/>
                </a:lnTo>
                <a:lnTo>
                  <a:pt x="7743340" y="5738701"/>
                </a:lnTo>
                <a:lnTo>
                  <a:pt x="7628713" y="5738701"/>
                </a:lnTo>
                <a:lnTo>
                  <a:pt x="7628713" y="5853329"/>
                </a:lnTo>
                <a:close/>
                <a:moveTo>
                  <a:pt x="8264617" y="5847386"/>
                </a:moveTo>
                <a:lnTo>
                  <a:pt x="8367401" y="5847386"/>
                </a:lnTo>
                <a:lnTo>
                  <a:pt x="8367401" y="5744601"/>
                </a:lnTo>
                <a:lnTo>
                  <a:pt x="8264617" y="5744601"/>
                </a:lnTo>
                <a:lnTo>
                  <a:pt x="8264617" y="5847386"/>
                </a:lnTo>
                <a:close/>
                <a:moveTo>
                  <a:pt x="8911936" y="5830112"/>
                </a:moveTo>
                <a:lnTo>
                  <a:pt x="8980132" y="5830112"/>
                </a:lnTo>
                <a:lnTo>
                  <a:pt x="8980132" y="5761917"/>
                </a:lnTo>
                <a:lnTo>
                  <a:pt x="8911936" y="5761917"/>
                </a:lnTo>
                <a:lnTo>
                  <a:pt x="8911936" y="5830112"/>
                </a:lnTo>
                <a:close/>
                <a:moveTo>
                  <a:pt x="4447" y="6232571"/>
                </a:moveTo>
                <a:lnTo>
                  <a:pt x="247555" y="6232571"/>
                </a:lnTo>
                <a:lnTo>
                  <a:pt x="247555" y="5989463"/>
                </a:lnTo>
                <a:lnTo>
                  <a:pt x="4447" y="5989463"/>
                </a:lnTo>
                <a:lnTo>
                  <a:pt x="4447" y="6232571"/>
                </a:lnTo>
                <a:close/>
                <a:moveTo>
                  <a:pt x="315494" y="6236505"/>
                </a:moveTo>
                <a:lnTo>
                  <a:pt x="566512" y="6236505"/>
                </a:lnTo>
                <a:lnTo>
                  <a:pt x="566512" y="5985487"/>
                </a:lnTo>
                <a:lnTo>
                  <a:pt x="315494" y="5985487"/>
                </a:lnTo>
                <a:lnTo>
                  <a:pt x="315494" y="6236505"/>
                </a:lnTo>
                <a:close/>
                <a:moveTo>
                  <a:pt x="630004" y="6237018"/>
                </a:moveTo>
                <a:lnTo>
                  <a:pt x="882005" y="6237018"/>
                </a:lnTo>
                <a:lnTo>
                  <a:pt x="882005" y="5985016"/>
                </a:lnTo>
                <a:lnTo>
                  <a:pt x="630004" y="5985016"/>
                </a:lnTo>
                <a:lnTo>
                  <a:pt x="630004" y="6237018"/>
                </a:lnTo>
                <a:close/>
                <a:moveTo>
                  <a:pt x="944985" y="6237018"/>
                </a:moveTo>
                <a:lnTo>
                  <a:pt x="1196986" y="6237018"/>
                </a:lnTo>
                <a:lnTo>
                  <a:pt x="1196986" y="5985016"/>
                </a:lnTo>
                <a:lnTo>
                  <a:pt x="944985" y="5985016"/>
                </a:lnTo>
                <a:lnTo>
                  <a:pt x="944985" y="6237018"/>
                </a:lnTo>
                <a:close/>
                <a:moveTo>
                  <a:pt x="1260008" y="6237018"/>
                </a:moveTo>
                <a:lnTo>
                  <a:pt x="1512009" y="6237018"/>
                </a:lnTo>
                <a:lnTo>
                  <a:pt x="1512009" y="5985016"/>
                </a:lnTo>
                <a:lnTo>
                  <a:pt x="1260008" y="5985016"/>
                </a:lnTo>
                <a:lnTo>
                  <a:pt x="1260008" y="6237018"/>
                </a:lnTo>
                <a:close/>
                <a:moveTo>
                  <a:pt x="1574988" y="6237018"/>
                </a:moveTo>
                <a:lnTo>
                  <a:pt x="1826990" y="6237018"/>
                </a:lnTo>
                <a:lnTo>
                  <a:pt x="1826990" y="5985016"/>
                </a:lnTo>
                <a:lnTo>
                  <a:pt x="1574988" y="5985016"/>
                </a:lnTo>
                <a:lnTo>
                  <a:pt x="1574988" y="6237018"/>
                </a:lnTo>
                <a:close/>
                <a:moveTo>
                  <a:pt x="1891508" y="6235521"/>
                </a:moveTo>
                <a:lnTo>
                  <a:pt x="2140560" y="6235521"/>
                </a:lnTo>
                <a:lnTo>
                  <a:pt x="2140560" y="5986470"/>
                </a:lnTo>
                <a:lnTo>
                  <a:pt x="1891508" y="5986470"/>
                </a:lnTo>
                <a:lnTo>
                  <a:pt x="1891508" y="6235521"/>
                </a:lnTo>
                <a:close/>
                <a:moveTo>
                  <a:pt x="2211448" y="6230604"/>
                </a:moveTo>
                <a:lnTo>
                  <a:pt x="2450623" y="6230604"/>
                </a:lnTo>
                <a:lnTo>
                  <a:pt x="2450623" y="5991429"/>
                </a:lnTo>
                <a:lnTo>
                  <a:pt x="2211448" y="5991429"/>
                </a:lnTo>
                <a:lnTo>
                  <a:pt x="2211448" y="6230604"/>
                </a:lnTo>
                <a:close/>
                <a:moveTo>
                  <a:pt x="2532843" y="6224191"/>
                </a:moveTo>
                <a:lnTo>
                  <a:pt x="2759148" y="6224191"/>
                </a:lnTo>
                <a:lnTo>
                  <a:pt x="2759148" y="5997885"/>
                </a:lnTo>
                <a:lnTo>
                  <a:pt x="2532843" y="5997885"/>
                </a:lnTo>
                <a:lnTo>
                  <a:pt x="2532843" y="6224191"/>
                </a:lnTo>
                <a:close/>
                <a:moveTo>
                  <a:pt x="2851799" y="6220215"/>
                </a:moveTo>
                <a:lnTo>
                  <a:pt x="3070195" y="6220215"/>
                </a:lnTo>
                <a:lnTo>
                  <a:pt x="3070195" y="6001819"/>
                </a:lnTo>
                <a:lnTo>
                  <a:pt x="2851799" y="6001819"/>
                </a:lnTo>
                <a:lnTo>
                  <a:pt x="2851799" y="6220215"/>
                </a:lnTo>
                <a:close/>
                <a:moveTo>
                  <a:pt x="3174219" y="6212818"/>
                </a:moveTo>
                <a:lnTo>
                  <a:pt x="3377779" y="6212818"/>
                </a:lnTo>
                <a:lnTo>
                  <a:pt x="3377779" y="6009259"/>
                </a:lnTo>
                <a:lnTo>
                  <a:pt x="3174219" y="6009259"/>
                </a:lnTo>
                <a:lnTo>
                  <a:pt x="3174219" y="6212818"/>
                </a:lnTo>
                <a:close/>
                <a:moveTo>
                  <a:pt x="3493176" y="6208842"/>
                </a:moveTo>
                <a:lnTo>
                  <a:pt x="3688869" y="6208842"/>
                </a:lnTo>
                <a:lnTo>
                  <a:pt x="3688869" y="6013149"/>
                </a:lnTo>
                <a:lnTo>
                  <a:pt x="3493176" y="6013149"/>
                </a:lnTo>
                <a:lnTo>
                  <a:pt x="3493176" y="6208842"/>
                </a:lnTo>
                <a:close/>
                <a:moveTo>
                  <a:pt x="4134553" y="6197469"/>
                </a:moveTo>
                <a:lnTo>
                  <a:pt x="4307499" y="6197469"/>
                </a:lnTo>
                <a:lnTo>
                  <a:pt x="4307499" y="6024523"/>
                </a:lnTo>
                <a:lnTo>
                  <a:pt x="4134553" y="6024523"/>
                </a:lnTo>
                <a:lnTo>
                  <a:pt x="4134553" y="6197469"/>
                </a:lnTo>
                <a:close/>
                <a:moveTo>
                  <a:pt x="4773921" y="6188105"/>
                </a:moveTo>
                <a:lnTo>
                  <a:pt x="4928097" y="6188105"/>
                </a:lnTo>
                <a:lnTo>
                  <a:pt x="4928097" y="6033929"/>
                </a:lnTo>
                <a:lnTo>
                  <a:pt x="4773921" y="6033929"/>
                </a:lnTo>
                <a:lnTo>
                  <a:pt x="4773921" y="6188105"/>
                </a:lnTo>
                <a:close/>
                <a:moveTo>
                  <a:pt x="5411834" y="6180195"/>
                </a:moveTo>
                <a:lnTo>
                  <a:pt x="5550191" y="6180195"/>
                </a:lnTo>
                <a:lnTo>
                  <a:pt x="5550191" y="6041838"/>
                </a:lnTo>
                <a:lnTo>
                  <a:pt x="5411834" y="6041838"/>
                </a:lnTo>
                <a:lnTo>
                  <a:pt x="5411834" y="6180195"/>
                </a:lnTo>
                <a:close/>
                <a:moveTo>
                  <a:pt x="6046798" y="6175236"/>
                </a:moveTo>
                <a:lnTo>
                  <a:pt x="6175278" y="6175236"/>
                </a:lnTo>
                <a:lnTo>
                  <a:pt x="6175278" y="6046755"/>
                </a:lnTo>
                <a:lnTo>
                  <a:pt x="6046798" y="6046755"/>
                </a:lnTo>
                <a:lnTo>
                  <a:pt x="6046798" y="6175236"/>
                </a:lnTo>
                <a:close/>
                <a:moveTo>
                  <a:pt x="6680265" y="6171815"/>
                </a:moveTo>
                <a:lnTo>
                  <a:pt x="6801819" y="6171815"/>
                </a:lnTo>
                <a:lnTo>
                  <a:pt x="6801819" y="6050261"/>
                </a:lnTo>
                <a:lnTo>
                  <a:pt x="6680265" y="6050261"/>
                </a:lnTo>
                <a:lnTo>
                  <a:pt x="6680265" y="6171815"/>
                </a:lnTo>
                <a:close/>
                <a:moveTo>
                  <a:pt x="7313219" y="6168823"/>
                </a:moveTo>
                <a:lnTo>
                  <a:pt x="7428830" y="6168823"/>
                </a:lnTo>
                <a:lnTo>
                  <a:pt x="7428830" y="6053211"/>
                </a:lnTo>
                <a:lnTo>
                  <a:pt x="7313219" y="6053211"/>
                </a:lnTo>
                <a:lnTo>
                  <a:pt x="7313219" y="6168823"/>
                </a:lnTo>
                <a:close/>
                <a:moveTo>
                  <a:pt x="7948140" y="6163906"/>
                </a:moveTo>
                <a:lnTo>
                  <a:pt x="8053874" y="6163906"/>
                </a:lnTo>
                <a:lnTo>
                  <a:pt x="8053874" y="6058171"/>
                </a:lnTo>
                <a:lnTo>
                  <a:pt x="7948140" y="6058171"/>
                </a:lnTo>
                <a:lnTo>
                  <a:pt x="7948140" y="6163906"/>
                </a:lnTo>
                <a:close/>
                <a:moveTo>
                  <a:pt x="10390" y="6541652"/>
                </a:moveTo>
                <a:lnTo>
                  <a:pt x="241655" y="6541652"/>
                </a:lnTo>
                <a:lnTo>
                  <a:pt x="241655" y="6310387"/>
                </a:lnTo>
                <a:lnTo>
                  <a:pt x="10390" y="6310387"/>
                </a:lnTo>
                <a:lnTo>
                  <a:pt x="10390" y="6541652"/>
                </a:lnTo>
                <a:close/>
                <a:moveTo>
                  <a:pt x="319940" y="6547082"/>
                </a:moveTo>
                <a:lnTo>
                  <a:pt x="562065" y="6547082"/>
                </a:lnTo>
                <a:lnTo>
                  <a:pt x="562065" y="6304957"/>
                </a:lnTo>
                <a:lnTo>
                  <a:pt x="319940" y="6304957"/>
                </a:lnTo>
                <a:lnTo>
                  <a:pt x="319940" y="6547082"/>
                </a:lnTo>
                <a:close/>
                <a:moveTo>
                  <a:pt x="633467" y="6548578"/>
                </a:moveTo>
                <a:lnTo>
                  <a:pt x="878542" y="6548578"/>
                </a:lnTo>
                <a:lnTo>
                  <a:pt x="878542" y="6303503"/>
                </a:lnTo>
                <a:lnTo>
                  <a:pt x="633467" y="6303503"/>
                </a:lnTo>
                <a:lnTo>
                  <a:pt x="633467" y="6548578"/>
                </a:lnTo>
                <a:close/>
                <a:moveTo>
                  <a:pt x="946994" y="6550031"/>
                </a:moveTo>
                <a:lnTo>
                  <a:pt x="1195062" y="6550031"/>
                </a:lnTo>
                <a:lnTo>
                  <a:pt x="1195062" y="6301963"/>
                </a:lnTo>
                <a:lnTo>
                  <a:pt x="946994" y="6301963"/>
                </a:lnTo>
                <a:lnTo>
                  <a:pt x="946994" y="6550031"/>
                </a:lnTo>
                <a:close/>
                <a:moveTo>
                  <a:pt x="1261975" y="6550031"/>
                </a:moveTo>
                <a:lnTo>
                  <a:pt x="1510043" y="6550031"/>
                </a:lnTo>
                <a:lnTo>
                  <a:pt x="1510043" y="6301963"/>
                </a:lnTo>
                <a:lnTo>
                  <a:pt x="1261975" y="6301963"/>
                </a:lnTo>
                <a:lnTo>
                  <a:pt x="1261975" y="6550031"/>
                </a:lnTo>
                <a:close/>
                <a:moveTo>
                  <a:pt x="1578452" y="6548578"/>
                </a:moveTo>
                <a:lnTo>
                  <a:pt x="1823527" y="6548578"/>
                </a:lnTo>
                <a:lnTo>
                  <a:pt x="1823527" y="6303503"/>
                </a:lnTo>
                <a:lnTo>
                  <a:pt x="1578452" y="6303503"/>
                </a:lnTo>
                <a:lnTo>
                  <a:pt x="1578452" y="6548578"/>
                </a:lnTo>
                <a:close/>
                <a:moveTo>
                  <a:pt x="1895442" y="6546569"/>
                </a:moveTo>
                <a:lnTo>
                  <a:pt x="2136583" y="6546569"/>
                </a:lnTo>
                <a:lnTo>
                  <a:pt x="2136583" y="6305427"/>
                </a:lnTo>
                <a:lnTo>
                  <a:pt x="1895442" y="6305427"/>
                </a:lnTo>
                <a:lnTo>
                  <a:pt x="1895442" y="6546569"/>
                </a:lnTo>
                <a:close/>
                <a:moveTo>
                  <a:pt x="2215895" y="6541138"/>
                </a:moveTo>
                <a:lnTo>
                  <a:pt x="2446134" y="6541138"/>
                </a:lnTo>
                <a:lnTo>
                  <a:pt x="2446134" y="6310900"/>
                </a:lnTo>
                <a:lnTo>
                  <a:pt x="2215895" y="6310900"/>
                </a:lnTo>
                <a:lnTo>
                  <a:pt x="2215895" y="6541138"/>
                </a:lnTo>
                <a:close/>
                <a:moveTo>
                  <a:pt x="2536819" y="6535238"/>
                </a:moveTo>
                <a:lnTo>
                  <a:pt x="2755214" y="6535238"/>
                </a:lnTo>
                <a:lnTo>
                  <a:pt x="2755214" y="6316843"/>
                </a:lnTo>
                <a:lnTo>
                  <a:pt x="2536819" y="6316843"/>
                </a:lnTo>
                <a:lnTo>
                  <a:pt x="2536819" y="6535238"/>
                </a:lnTo>
                <a:close/>
                <a:moveTo>
                  <a:pt x="2855262" y="6531775"/>
                </a:moveTo>
                <a:lnTo>
                  <a:pt x="3066732" y="6531775"/>
                </a:lnTo>
                <a:lnTo>
                  <a:pt x="3066732" y="6320306"/>
                </a:lnTo>
                <a:lnTo>
                  <a:pt x="2855262" y="6320306"/>
                </a:lnTo>
                <a:lnTo>
                  <a:pt x="2855262" y="6531775"/>
                </a:lnTo>
                <a:close/>
                <a:moveTo>
                  <a:pt x="3176699" y="6525319"/>
                </a:moveTo>
                <a:lnTo>
                  <a:pt x="3375342" y="6525319"/>
                </a:lnTo>
                <a:lnTo>
                  <a:pt x="3375342" y="6326676"/>
                </a:lnTo>
                <a:lnTo>
                  <a:pt x="3176699" y="6326676"/>
                </a:lnTo>
                <a:lnTo>
                  <a:pt x="3176699" y="6525319"/>
                </a:lnTo>
                <a:close/>
                <a:moveTo>
                  <a:pt x="3496126" y="6520872"/>
                </a:moveTo>
                <a:lnTo>
                  <a:pt x="3685876" y="6520872"/>
                </a:lnTo>
                <a:lnTo>
                  <a:pt x="3685876" y="6331123"/>
                </a:lnTo>
                <a:lnTo>
                  <a:pt x="3496126" y="6331123"/>
                </a:lnTo>
                <a:lnTo>
                  <a:pt x="3496126" y="6520872"/>
                </a:lnTo>
                <a:close/>
                <a:moveTo>
                  <a:pt x="3817093" y="6514972"/>
                </a:moveTo>
                <a:lnTo>
                  <a:pt x="3994956" y="6514972"/>
                </a:lnTo>
                <a:lnTo>
                  <a:pt x="3994956" y="6337109"/>
                </a:lnTo>
                <a:lnTo>
                  <a:pt x="3817093" y="6337109"/>
                </a:lnTo>
                <a:lnTo>
                  <a:pt x="3817093" y="6514972"/>
                </a:lnTo>
                <a:close/>
                <a:moveTo>
                  <a:pt x="4135536" y="6511509"/>
                </a:moveTo>
                <a:lnTo>
                  <a:pt x="4306516" y="6511509"/>
                </a:lnTo>
                <a:lnTo>
                  <a:pt x="4306516" y="6340529"/>
                </a:lnTo>
                <a:lnTo>
                  <a:pt x="4135536" y="6340529"/>
                </a:lnTo>
                <a:lnTo>
                  <a:pt x="4135536" y="6511509"/>
                </a:lnTo>
                <a:close/>
                <a:moveTo>
                  <a:pt x="4456460" y="6505566"/>
                </a:moveTo>
                <a:lnTo>
                  <a:pt x="4615554" y="6505566"/>
                </a:lnTo>
                <a:lnTo>
                  <a:pt x="4615554" y="6346472"/>
                </a:lnTo>
                <a:lnTo>
                  <a:pt x="4456460" y="6346472"/>
                </a:lnTo>
                <a:lnTo>
                  <a:pt x="4456460" y="6505566"/>
                </a:lnTo>
                <a:close/>
                <a:moveTo>
                  <a:pt x="5093391" y="6498639"/>
                </a:moveTo>
                <a:lnTo>
                  <a:pt x="5238674" y="6498639"/>
                </a:lnTo>
                <a:lnTo>
                  <a:pt x="5238674" y="6353356"/>
                </a:lnTo>
                <a:lnTo>
                  <a:pt x="5093391" y="6353356"/>
                </a:lnTo>
                <a:lnTo>
                  <a:pt x="5093391" y="6498639"/>
                </a:lnTo>
                <a:close/>
                <a:moveTo>
                  <a:pt x="5727841" y="6494193"/>
                </a:moveTo>
                <a:lnTo>
                  <a:pt x="5864231" y="6494193"/>
                </a:lnTo>
                <a:lnTo>
                  <a:pt x="5864231" y="6357802"/>
                </a:lnTo>
                <a:lnTo>
                  <a:pt x="5727841" y="6357802"/>
                </a:lnTo>
                <a:lnTo>
                  <a:pt x="5727841" y="6494193"/>
                </a:lnTo>
                <a:close/>
                <a:moveTo>
                  <a:pt x="6361778" y="6490259"/>
                </a:moveTo>
                <a:lnTo>
                  <a:pt x="6490259" y="6490259"/>
                </a:lnTo>
                <a:lnTo>
                  <a:pt x="6490259" y="6361778"/>
                </a:lnTo>
                <a:lnTo>
                  <a:pt x="6361778" y="6361778"/>
                </a:lnTo>
                <a:lnTo>
                  <a:pt x="6361778" y="6490259"/>
                </a:lnTo>
                <a:close/>
                <a:moveTo>
                  <a:pt x="6995758" y="6486283"/>
                </a:moveTo>
                <a:lnTo>
                  <a:pt x="7116330" y="6486283"/>
                </a:lnTo>
                <a:lnTo>
                  <a:pt x="7116330" y="6365712"/>
                </a:lnTo>
                <a:lnTo>
                  <a:pt x="6995758" y="6365712"/>
                </a:lnTo>
                <a:lnTo>
                  <a:pt x="6995758" y="6486283"/>
                </a:lnTo>
                <a:close/>
                <a:moveTo>
                  <a:pt x="7629183" y="6482863"/>
                </a:moveTo>
                <a:lnTo>
                  <a:pt x="7742827" y="6482863"/>
                </a:lnTo>
                <a:lnTo>
                  <a:pt x="7742827" y="6369218"/>
                </a:lnTo>
                <a:lnTo>
                  <a:pt x="7629183" y="6369218"/>
                </a:lnTo>
                <a:lnTo>
                  <a:pt x="7629183" y="6482863"/>
                </a:lnTo>
                <a:close/>
                <a:moveTo>
                  <a:pt x="8267609" y="6474440"/>
                </a:moveTo>
                <a:lnTo>
                  <a:pt x="8364451" y="6474440"/>
                </a:lnTo>
                <a:lnTo>
                  <a:pt x="8364451" y="6377598"/>
                </a:lnTo>
                <a:lnTo>
                  <a:pt x="8267609" y="6377598"/>
                </a:lnTo>
                <a:lnTo>
                  <a:pt x="8267609" y="6474440"/>
                </a:lnTo>
                <a:close/>
                <a:moveTo>
                  <a:pt x="8915399" y="6456653"/>
                </a:moveTo>
                <a:lnTo>
                  <a:pt x="8976669" y="6456653"/>
                </a:lnTo>
                <a:lnTo>
                  <a:pt x="8976669" y="6395385"/>
                </a:lnTo>
                <a:lnTo>
                  <a:pt x="8915399" y="6395385"/>
                </a:lnTo>
                <a:lnTo>
                  <a:pt x="8915399" y="6456653"/>
                </a:lnTo>
                <a:close/>
                <a:moveTo>
                  <a:pt x="21763" y="6845259"/>
                </a:moveTo>
                <a:lnTo>
                  <a:pt x="230282" y="6845259"/>
                </a:lnTo>
                <a:lnTo>
                  <a:pt x="230282" y="6636740"/>
                </a:lnTo>
                <a:lnTo>
                  <a:pt x="21763" y="6636740"/>
                </a:lnTo>
                <a:lnTo>
                  <a:pt x="21763" y="6845259"/>
                </a:lnTo>
                <a:close/>
                <a:moveTo>
                  <a:pt x="330800" y="6851202"/>
                </a:moveTo>
                <a:lnTo>
                  <a:pt x="551163" y="6851202"/>
                </a:lnTo>
                <a:lnTo>
                  <a:pt x="551163" y="6630840"/>
                </a:lnTo>
                <a:lnTo>
                  <a:pt x="330800" y="6630840"/>
                </a:lnTo>
                <a:lnTo>
                  <a:pt x="330800" y="6851202"/>
                </a:lnTo>
                <a:close/>
                <a:moveTo>
                  <a:pt x="643344" y="6853682"/>
                </a:moveTo>
                <a:lnTo>
                  <a:pt x="868666" y="6853682"/>
                </a:lnTo>
                <a:lnTo>
                  <a:pt x="868666" y="6628360"/>
                </a:lnTo>
                <a:lnTo>
                  <a:pt x="643344" y="6628360"/>
                </a:lnTo>
                <a:lnTo>
                  <a:pt x="643344" y="6853682"/>
                </a:lnTo>
                <a:close/>
                <a:moveTo>
                  <a:pt x="956357" y="6855648"/>
                </a:moveTo>
                <a:lnTo>
                  <a:pt x="1185613" y="6855648"/>
                </a:lnTo>
                <a:lnTo>
                  <a:pt x="1185613" y="6626393"/>
                </a:lnTo>
                <a:lnTo>
                  <a:pt x="956357" y="6626393"/>
                </a:lnTo>
                <a:lnTo>
                  <a:pt x="956357" y="6855648"/>
                </a:lnTo>
                <a:close/>
                <a:moveTo>
                  <a:pt x="1270868" y="6856162"/>
                </a:moveTo>
                <a:lnTo>
                  <a:pt x="1501107" y="6856162"/>
                </a:lnTo>
                <a:lnTo>
                  <a:pt x="1501107" y="6625923"/>
                </a:lnTo>
                <a:lnTo>
                  <a:pt x="1270868" y="6625923"/>
                </a:lnTo>
                <a:lnTo>
                  <a:pt x="1270868" y="6856162"/>
                </a:lnTo>
                <a:close/>
                <a:moveTo>
                  <a:pt x="1586874" y="6855178"/>
                </a:moveTo>
                <a:lnTo>
                  <a:pt x="1815147" y="6855178"/>
                </a:lnTo>
                <a:lnTo>
                  <a:pt x="1815147" y="6626906"/>
                </a:lnTo>
                <a:lnTo>
                  <a:pt x="1586874" y="6626906"/>
                </a:lnTo>
                <a:lnTo>
                  <a:pt x="1586874" y="6855178"/>
                </a:lnTo>
                <a:close/>
                <a:moveTo>
                  <a:pt x="1903352" y="6853682"/>
                </a:moveTo>
                <a:lnTo>
                  <a:pt x="2128674" y="6853682"/>
                </a:lnTo>
                <a:lnTo>
                  <a:pt x="2128674" y="6628360"/>
                </a:lnTo>
                <a:lnTo>
                  <a:pt x="1903352" y="6628360"/>
                </a:lnTo>
                <a:lnTo>
                  <a:pt x="1903352" y="6853682"/>
                </a:lnTo>
                <a:close/>
                <a:moveTo>
                  <a:pt x="2221795" y="6850219"/>
                </a:moveTo>
                <a:lnTo>
                  <a:pt x="2440191" y="6850219"/>
                </a:lnTo>
                <a:lnTo>
                  <a:pt x="2440191" y="6631823"/>
                </a:lnTo>
                <a:lnTo>
                  <a:pt x="2221795" y="6631823"/>
                </a:lnTo>
                <a:lnTo>
                  <a:pt x="2221795" y="6850219"/>
                </a:lnTo>
                <a:close/>
                <a:moveTo>
                  <a:pt x="2541735" y="6845259"/>
                </a:moveTo>
                <a:lnTo>
                  <a:pt x="2750255" y="6845259"/>
                </a:lnTo>
                <a:lnTo>
                  <a:pt x="2750255" y="6636740"/>
                </a:lnTo>
                <a:lnTo>
                  <a:pt x="2541735" y="6636740"/>
                </a:lnTo>
                <a:lnTo>
                  <a:pt x="2541735" y="6845259"/>
                </a:lnTo>
                <a:close/>
                <a:moveTo>
                  <a:pt x="2859239" y="6842822"/>
                </a:moveTo>
                <a:lnTo>
                  <a:pt x="3062798" y="6842822"/>
                </a:lnTo>
                <a:lnTo>
                  <a:pt x="3062798" y="6639262"/>
                </a:lnTo>
                <a:lnTo>
                  <a:pt x="2859239" y="6639262"/>
                </a:lnTo>
                <a:lnTo>
                  <a:pt x="2859239" y="6842822"/>
                </a:lnTo>
                <a:close/>
                <a:moveTo>
                  <a:pt x="3179649" y="6837392"/>
                </a:moveTo>
                <a:lnTo>
                  <a:pt x="3372349" y="6837392"/>
                </a:lnTo>
                <a:lnTo>
                  <a:pt x="3372349" y="6644692"/>
                </a:lnTo>
                <a:lnTo>
                  <a:pt x="3179649" y="6644692"/>
                </a:lnTo>
                <a:lnTo>
                  <a:pt x="3179649" y="6837392"/>
                </a:lnTo>
                <a:close/>
                <a:moveTo>
                  <a:pt x="3817093" y="6829952"/>
                </a:moveTo>
                <a:lnTo>
                  <a:pt x="3994956" y="6829952"/>
                </a:lnTo>
                <a:lnTo>
                  <a:pt x="3994956" y="6652089"/>
                </a:lnTo>
                <a:lnTo>
                  <a:pt x="3817093" y="6652089"/>
                </a:lnTo>
                <a:lnTo>
                  <a:pt x="3817093" y="6829952"/>
                </a:lnTo>
                <a:close/>
                <a:moveTo>
                  <a:pt x="4453510" y="6823539"/>
                </a:moveTo>
                <a:lnTo>
                  <a:pt x="4618547" y="6823539"/>
                </a:lnTo>
                <a:lnTo>
                  <a:pt x="4618547" y="6658502"/>
                </a:lnTo>
                <a:lnTo>
                  <a:pt x="4453510" y="6658502"/>
                </a:lnTo>
                <a:lnTo>
                  <a:pt x="4453510" y="6823539"/>
                </a:lnTo>
                <a:close/>
                <a:moveTo>
                  <a:pt x="4769987" y="6822043"/>
                </a:moveTo>
                <a:lnTo>
                  <a:pt x="4932074" y="6822043"/>
                </a:lnTo>
                <a:lnTo>
                  <a:pt x="4932074" y="6659956"/>
                </a:lnTo>
                <a:lnTo>
                  <a:pt x="4769987" y="6659956"/>
                </a:lnTo>
                <a:lnTo>
                  <a:pt x="4769987" y="6822043"/>
                </a:lnTo>
                <a:close/>
                <a:moveTo>
                  <a:pt x="5406404" y="6815629"/>
                </a:moveTo>
                <a:lnTo>
                  <a:pt x="5555621" y="6815629"/>
                </a:lnTo>
                <a:lnTo>
                  <a:pt x="5555621" y="6666412"/>
                </a:lnTo>
                <a:lnTo>
                  <a:pt x="5406404" y="6666412"/>
                </a:lnTo>
                <a:lnTo>
                  <a:pt x="5406404" y="6815629"/>
                </a:lnTo>
                <a:close/>
                <a:moveTo>
                  <a:pt x="6040342" y="6811696"/>
                </a:moveTo>
                <a:lnTo>
                  <a:pt x="6181649" y="6811696"/>
                </a:lnTo>
                <a:lnTo>
                  <a:pt x="6181649" y="6670389"/>
                </a:lnTo>
                <a:lnTo>
                  <a:pt x="6040342" y="6670389"/>
                </a:lnTo>
                <a:lnTo>
                  <a:pt x="6040342" y="6811696"/>
                </a:lnTo>
                <a:close/>
                <a:moveTo>
                  <a:pt x="6674322" y="6807720"/>
                </a:moveTo>
                <a:lnTo>
                  <a:pt x="6807719" y="6807720"/>
                </a:lnTo>
                <a:lnTo>
                  <a:pt x="6807719" y="6674322"/>
                </a:lnTo>
                <a:lnTo>
                  <a:pt x="6674322" y="6674322"/>
                </a:lnTo>
                <a:lnTo>
                  <a:pt x="6674322" y="6807720"/>
                </a:lnTo>
                <a:close/>
                <a:moveTo>
                  <a:pt x="7310739" y="6801306"/>
                </a:moveTo>
                <a:lnTo>
                  <a:pt x="7431310" y="6801306"/>
                </a:lnTo>
                <a:lnTo>
                  <a:pt x="7431310" y="6680736"/>
                </a:lnTo>
                <a:lnTo>
                  <a:pt x="7310739" y="6680736"/>
                </a:lnTo>
                <a:lnTo>
                  <a:pt x="7310739" y="6801306"/>
                </a:lnTo>
                <a:close/>
                <a:moveTo>
                  <a:pt x="7950620" y="6791430"/>
                </a:moveTo>
                <a:lnTo>
                  <a:pt x="8051437" y="6791430"/>
                </a:lnTo>
                <a:lnTo>
                  <a:pt x="8051437" y="6690612"/>
                </a:lnTo>
                <a:lnTo>
                  <a:pt x="7950620" y="6690612"/>
                </a:lnTo>
                <a:lnTo>
                  <a:pt x="7950620" y="679143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20391"/>
                </a:schemeClr>
              </a:gs>
              <a:gs pos="54000">
                <a:schemeClr val="accent2">
                  <a:alpha val="0"/>
                </a:schemeClr>
              </a:gs>
            </a:gsLst>
            <a:lin ang="4200000" scaled="0"/>
            <a:tileRect/>
          </a:gradFill>
          <a:ln w="42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253E893C-46F7-8080-9D58-2B69513E400E}"/>
              </a:ext>
            </a:extLst>
          </p:cNvPr>
          <p:cNvSpPr txBox="1"/>
          <p:nvPr/>
        </p:nvSpPr>
        <p:spPr>
          <a:xfrm>
            <a:off x="698498" y="539358"/>
            <a:ext cx="6015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88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Log Técnico</a:t>
            </a: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6C919138-9B46-140C-EA81-59B93D388165}"/>
              </a:ext>
            </a:extLst>
          </p:cNvPr>
          <p:cNvCxnSpPr>
            <a:cxnSpLocks/>
          </p:cNvCxnSpPr>
          <p:nvPr/>
        </p:nvCxnSpPr>
        <p:spPr>
          <a:xfrm>
            <a:off x="820223" y="1435842"/>
            <a:ext cx="92889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26">
            <a:extLst>
              <a:ext uri="{FF2B5EF4-FFF2-40B4-BE49-F238E27FC236}">
                <a16:creationId xmlns:a16="http://schemas.microsoft.com/office/drawing/2014/main" id="{5BF5FA0D-093E-31F4-206D-03A8EFBE3291}"/>
              </a:ext>
            </a:extLst>
          </p:cNvPr>
          <p:cNvGrpSpPr/>
          <p:nvPr/>
        </p:nvGrpSpPr>
        <p:grpSpPr>
          <a:xfrm>
            <a:off x="4822692" y="912603"/>
            <a:ext cx="8967154" cy="5461815"/>
            <a:chOff x="4805679" y="894137"/>
            <a:chExt cx="8427089" cy="5132866"/>
          </a:xfrm>
        </p:grpSpPr>
        <p:sp>
          <p:nvSpPr>
            <p:cNvPr id="6" name="Rectangle: Rounded Corners 940">
              <a:extLst>
                <a:ext uri="{FF2B5EF4-FFF2-40B4-BE49-F238E27FC236}">
                  <a16:creationId xmlns:a16="http://schemas.microsoft.com/office/drawing/2014/main" id="{1A27288C-B4DF-3946-F5B1-636D4154B379}"/>
                </a:ext>
              </a:extLst>
            </p:cNvPr>
            <p:cNvSpPr/>
            <p:nvPr/>
          </p:nvSpPr>
          <p:spPr>
            <a:xfrm>
              <a:off x="5429761" y="894137"/>
              <a:ext cx="6031133" cy="5067695"/>
            </a:xfrm>
            <a:prstGeom prst="roundRect">
              <a:avLst>
                <a:gd name="adj" fmla="val 12198"/>
              </a:avLst>
            </a:prstGeom>
            <a:gradFill>
              <a:gsLst>
                <a:gs pos="0">
                  <a:schemeClr val="tx2">
                    <a:lumMod val="90000"/>
                    <a:lumOff val="1000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7" name="Group 906">
              <a:extLst>
                <a:ext uri="{FF2B5EF4-FFF2-40B4-BE49-F238E27FC236}">
                  <a16:creationId xmlns:a16="http://schemas.microsoft.com/office/drawing/2014/main" id="{18148526-24B0-11DC-84D7-64CB82CA5D4B}"/>
                </a:ext>
              </a:extLst>
            </p:cNvPr>
            <p:cNvGrpSpPr/>
            <p:nvPr/>
          </p:nvGrpSpPr>
          <p:grpSpPr>
            <a:xfrm>
              <a:off x="4805679" y="1023835"/>
              <a:ext cx="8427089" cy="5003168"/>
              <a:chOff x="5057334" y="1051058"/>
              <a:chExt cx="8427089" cy="5003168"/>
            </a:xfrm>
            <a:effectLst>
              <a:outerShdw blurRad="342900" dist="203200" dir="5400000" sx="99000" sy="99000" algn="t" rotWithShape="0">
                <a:prstClr val="black">
                  <a:alpha val="30000"/>
                </a:prstClr>
              </a:outerShdw>
            </a:effectLst>
          </p:grpSpPr>
          <p:pic>
            <p:nvPicPr>
              <p:cNvPr id="8" name="Picture 17" descr="A computer with a black screen&#10;&#10;AI-generated content may be incorrect.">
                <a:extLst>
                  <a:ext uri="{FF2B5EF4-FFF2-40B4-BE49-F238E27FC236}">
                    <a16:creationId xmlns:a16="http://schemas.microsoft.com/office/drawing/2014/main" id="{E5AA7FCA-3C41-6239-7AA4-F980EAB6A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4700"/>
                        </a14:imgEffect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828" t="24962" r="7828" b="24962"/>
              <a:stretch>
                <a:fillRect/>
              </a:stretch>
            </p:blipFill>
            <p:spPr>
              <a:xfrm>
                <a:off x="5057334" y="1051058"/>
                <a:ext cx="8427089" cy="5003168"/>
              </a:xfrm>
              <a:custGeom>
                <a:avLst/>
                <a:gdLst>
                  <a:gd name="connsiteX0" fmla="*/ 805533 w 5784324"/>
                  <a:gd name="connsiteY0" fmla="*/ 194286 h 3434156"/>
                  <a:gd name="connsiteX1" fmla="*/ 747318 w 5784324"/>
                  <a:gd name="connsiteY1" fmla="*/ 252501 h 3434156"/>
                  <a:gd name="connsiteX2" fmla="*/ 747318 w 5784324"/>
                  <a:gd name="connsiteY2" fmla="*/ 2959282 h 3434156"/>
                  <a:gd name="connsiteX3" fmla="*/ 805533 w 5784324"/>
                  <a:gd name="connsiteY3" fmla="*/ 3017497 h 3434156"/>
                  <a:gd name="connsiteX4" fmla="*/ 5021073 w 5784324"/>
                  <a:gd name="connsiteY4" fmla="*/ 3017497 h 3434156"/>
                  <a:gd name="connsiteX5" fmla="*/ 5079288 w 5784324"/>
                  <a:gd name="connsiteY5" fmla="*/ 2959282 h 3434156"/>
                  <a:gd name="connsiteX6" fmla="*/ 5079288 w 5784324"/>
                  <a:gd name="connsiteY6" fmla="*/ 252501 h 3434156"/>
                  <a:gd name="connsiteX7" fmla="*/ 5021073 w 5784324"/>
                  <a:gd name="connsiteY7" fmla="*/ 194286 h 3434156"/>
                  <a:gd name="connsiteX8" fmla="*/ 0 w 5784324"/>
                  <a:gd name="connsiteY8" fmla="*/ 0 h 3434156"/>
                  <a:gd name="connsiteX9" fmla="*/ 5784324 w 5784324"/>
                  <a:gd name="connsiteY9" fmla="*/ 0 h 3434156"/>
                  <a:gd name="connsiteX10" fmla="*/ 5784324 w 5784324"/>
                  <a:gd name="connsiteY10" fmla="*/ 3434156 h 3434156"/>
                  <a:gd name="connsiteX11" fmla="*/ 0 w 5784324"/>
                  <a:gd name="connsiteY11" fmla="*/ 3434156 h 343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84324" h="3434156">
                    <a:moveTo>
                      <a:pt x="805533" y="194286"/>
                    </a:moveTo>
                    <a:cubicBezTo>
                      <a:pt x="773382" y="194286"/>
                      <a:pt x="747318" y="220350"/>
                      <a:pt x="747318" y="252501"/>
                    </a:cubicBezTo>
                    <a:lnTo>
                      <a:pt x="747318" y="2959282"/>
                    </a:lnTo>
                    <a:cubicBezTo>
                      <a:pt x="747318" y="2991433"/>
                      <a:pt x="773382" y="3017497"/>
                      <a:pt x="805533" y="3017497"/>
                    </a:cubicBezTo>
                    <a:lnTo>
                      <a:pt x="5021073" y="3017497"/>
                    </a:lnTo>
                    <a:cubicBezTo>
                      <a:pt x="5053224" y="3017497"/>
                      <a:pt x="5079288" y="2991433"/>
                      <a:pt x="5079288" y="2959282"/>
                    </a:cubicBezTo>
                    <a:lnTo>
                      <a:pt x="5079288" y="252501"/>
                    </a:lnTo>
                    <a:cubicBezTo>
                      <a:pt x="5079288" y="220350"/>
                      <a:pt x="5053224" y="194286"/>
                      <a:pt x="5021073" y="194286"/>
                    </a:cubicBezTo>
                    <a:close/>
                    <a:moveTo>
                      <a:pt x="0" y="0"/>
                    </a:moveTo>
                    <a:lnTo>
                      <a:pt x="5784324" y="0"/>
                    </a:lnTo>
                    <a:lnTo>
                      <a:pt x="5784324" y="3434156"/>
                    </a:lnTo>
                    <a:lnTo>
                      <a:pt x="0" y="3434156"/>
                    </a:lnTo>
                    <a:close/>
                  </a:path>
                </a:pathLst>
              </a:custGeom>
              <a:scene3d>
                <a:camera prst="obliqueTopRight">
                  <a:rot lat="0" lon="21599992" rev="0"/>
                </a:camera>
                <a:lightRig rig="threePt" dir="t"/>
              </a:scene3d>
            </p:spPr>
          </p:pic>
          <p:sp>
            <p:nvSpPr>
              <p:cNvPr id="10" name="Rectangle: Top Corners Rounded 21">
                <a:extLst>
                  <a:ext uri="{FF2B5EF4-FFF2-40B4-BE49-F238E27FC236}">
                    <a16:creationId xmlns:a16="http://schemas.microsoft.com/office/drawing/2014/main" id="{CE04AC74-168C-1590-FF34-413369AF8358}"/>
                  </a:ext>
                </a:extLst>
              </p:cNvPr>
              <p:cNvSpPr/>
              <p:nvPr/>
            </p:nvSpPr>
            <p:spPr>
              <a:xfrm>
                <a:off x="6144185" y="4250084"/>
                <a:ext cx="6311178" cy="1199998"/>
              </a:xfrm>
              <a:prstGeom prst="round2SameRect">
                <a:avLst>
                  <a:gd name="adj1" fmla="val 0"/>
                  <a:gd name="adj2" fmla="val 5669"/>
                </a:avLst>
              </a:prstGeom>
              <a:gradFill>
                <a:gsLst>
                  <a:gs pos="0">
                    <a:schemeClr val="accent3">
                      <a:lumMod val="50000"/>
                      <a:alpha val="0"/>
                    </a:schemeClr>
                  </a:gs>
                  <a:gs pos="100000">
                    <a:schemeClr val="accent3">
                      <a:lumMod val="50000"/>
                      <a:alpha val="8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softEdge rad="0"/>
              </a:effectLst>
              <a:scene3d>
                <a:camera prst="obliqueTopRight">
                  <a:rot lat="0" lon="21599992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" name="2025-07-16 23-04-16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D37F7B9-97A8-0E25-C0A8-8BA35244D5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79196" y="1323699"/>
            <a:ext cx="6768188" cy="4435318"/>
          </a:xfrm>
          <a:prstGeom prst="roundRect">
            <a:avLst>
              <a:gd name="adj" fmla="val 2621"/>
            </a:avLst>
          </a:prstGeom>
        </p:spPr>
      </p:pic>
    </p:spTree>
    <p:extLst>
      <p:ext uri="{BB962C8B-B14F-4D97-AF65-F5344CB8AC3E}">
        <p14:creationId xmlns:p14="http://schemas.microsoft.com/office/powerpoint/2010/main" val="107886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08 0.00116 L -0.2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04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883 0.00069 L -0.25 4.81481E-6 " pathEditMode="relative" rAng="0" ptsTypes="AA">
                                      <p:cBhvr>
                                        <p:cTn id="1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8" y="-4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76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-0.08195 L 8.33333E-7 2.59259E-6 " pathEditMode="relative" rAng="0" ptsTypes="AA">
                                      <p:cBhvr>
                                        <p:cTn id="21" dur="5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409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6" grpId="0" animBg="1"/>
      <p:bldP spid="3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2">
                <a:lumMod val="90000"/>
                <a:lumOff val="10000"/>
              </a:schemeClr>
            </a:gs>
            <a:gs pos="83000">
              <a:schemeClr val="accent1">
                <a:lumMod val="1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EF36A8-4FC7-5869-1C9E-B44A085E6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raphic 604">
            <a:extLst>
              <a:ext uri="{FF2B5EF4-FFF2-40B4-BE49-F238E27FC236}">
                <a16:creationId xmlns:a16="http://schemas.microsoft.com/office/drawing/2014/main" id="{4F5F0ED6-D3E5-1E6F-1AEE-2C1ADBA6052B}"/>
              </a:ext>
            </a:extLst>
          </p:cNvPr>
          <p:cNvSpPr>
            <a:spLocks/>
          </p:cNvSpPr>
          <p:nvPr/>
        </p:nvSpPr>
        <p:spPr>
          <a:xfrm rot="10800000" flipV="1">
            <a:off x="9437946" y="1"/>
            <a:ext cx="2754054" cy="1988734"/>
          </a:xfrm>
          <a:custGeom>
            <a:avLst/>
            <a:gdLst>
              <a:gd name="connsiteX0" fmla="*/ 0 w 9298618"/>
              <a:gd name="connsiteY0" fmla="*/ 0 h 6856161"/>
              <a:gd name="connsiteX1" fmla="*/ 252002 w 9298618"/>
              <a:gd name="connsiteY1" fmla="*/ 0 h 6856161"/>
              <a:gd name="connsiteX2" fmla="*/ 252002 w 9298618"/>
              <a:gd name="connsiteY2" fmla="*/ 252002 h 6856161"/>
              <a:gd name="connsiteX3" fmla="*/ 0 w 9298618"/>
              <a:gd name="connsiteY3" fmla="*/ 252002 h 6856161"/>
              <a:gd name="connsiteX4" fmla="*/ 0 w 9298618"/>
              <a:gd name="connsiteY4" fmla="*/ 0 h 6856161"/>
              <a:gd name="connsiteX5" fmla="*/ 315023 w 9298618"/>
              <a:gd name="connsiteY5" fmla="*/ 252002 h 6856161"/>
              <a:gd name="connsiteX6" fmla="*/ 567025 w 9298618"/>
              <a:gd name="connsiteY6" fmla="*/ 252002 h 6856161"/>
              <a:gd name="connsiteX7" fmla="*/ 567025 w 9298618"/>
              <a:gd name="connsiteY7" fmla="*/ 0 h 6856161"/>
              <a:gd name="connsiteX8" fmla="*/ 315023 w 9298618"/>
              <a:gd name="connsiteY8" fmla="*/ 0 h 6856161"/>
              <a:gd name="connsiteX9" fmla="*/ 315023 w 9298618"/>
              <a:gd name="connsiteY9" fmla="*/ 252002 h 6856161"/>
              <a:gd name="connsiteX10" fmla="*/ 630004 w 9298618"/>
              <a:gd name="connsiteY10" fmla="*/ 252002 h 6856161"/>
              <a:gd name="connsiteX11" fmla="*/ 882005 w 9298618"/>
              <a:gd name="connsiteY11" fmla="*/ 252002 h 6856161"/>
              <a:gd name="connsiteX12" fmla="*/ 882005 w 9298618"/>
              <a:gd name="connsiteY12" fmla="*/ 0 h 6856161"/>
              <a:gd name="connsiteX13" fmla="*/ 630004 w 9298618"/>
              <a:gd name="connsiteY13" fmla="*/ 0 h 6856161"/>
              <a:gd name="connsiteX14" fmla="*/ 630004 w 9298618"/>
              <a:gd name="connsiteY14" fmla="*/ 252002 h 6856161"/>
              <a:gd name="connsiteX15" fmla="*/ 944985 w 9298618"/>
              <a:gd name="connsiteY15" fmla="*/ 252002 h 6856161"/>
              <a:gd name="connsiteX16" fmla="*/ 1196986 w 9298618"/>
              <a:gd name="connsiteY16" fmla="*/ 252002 h 6856161"/>
              <a:gd name="connsiteX17" fmla="*/ 1196986 w 9298618"/>
              <a:gd name="connsiteY17" fmla="*/ 0 h 6856161"/>
              <a:gd name="connsiteX18" fmla="*/ 944985 w 9298618"/>
              <a:gd name="connsiteY18" fmla="*/ 0 h 6856161"/>
              <a:gd name="connsiteX19" fmla="*/ 944985 w 9298618"/>
              <a:gd name="connsiteY19" fmla="*/ 252002 h 6856161"/>
              <a:gd name="connsiteX20" fmla="*/ 1260008 w 9298618"/>
              <a:gd name="connsiteY20" fmla="*/ 252002 h 6856161"/>
              <a:gd name="connsiteX21" fmla="*/ 1512009 w 9298618"/>
              <a:gd name="connsiteY21" fmla="*/ 252002 h 6856161"/>
              <a:gd name="connsiteX22" fmla="*/ 1512009 w 9298618"/>
              <a:gd name="connsiteY22" fmla="*/ 0 h 6856161"/>
              <a:gd name="connsiteX23" fmla="*/ 1260008 w 9298618"/>
              <a:gd name="connsiteY23" fmla="*/ 0 h 6856161"/>
              <a:gd name="connsiteX24" fmla="*/ 1260008 w 9298618"/>
              <a:gd name="connsiteY24" fmla="*/ 252002 h 6856161"/>
              <a:gd name="connsiteX25" fmla="*/ 1574988 w 9298618"/>
              <a:gd name="connsiteY25" fmla="*/ 252002 h 6856161"/>
              <a:gd name="connsiteX26" fmla="*/ 1826990 w 9298618"/>
              <a:gd name="connsiteY26" fmla="*/ 252002 h 6856161"/>
              <a:gd name="connsiteX27" fmla="*/ 1826990 w 9298618"/>
              <a:gd name="connsiteY27" fmla="*/ 0 h 6856161"/>
              <a:gd name="connsiteX28" fmla="*/ 1574988 w 9298618"/>
              <a:gd name="connsiteY28" fmla="*/ 0 h 6856161"/>
              <a:gd name="connsiteX29" fmla="*/ 1574988 w 9298618"/>
              <a:gd name="connsiteY29" fmla="*/ 252002 h 6856161"/>
              <a:gd name="connsiteX30" fmla="*/ 1890012 w 9298618"/>
              <a:gd name="connsiteY30" fmla="*/ 252002 h 6856161"/>
              <a:gd name="connsiteX31" fmla="*/ 2142013 w 9298618"/>
              <a:gd name="connsiteY31" fmla="*/ 252002 h 6856161"/>
              <a:gd name="connsiteX32" fmla="*/ 2142013 w 9298618"/>
              <a:gd name="connsiteY32" fmla="*/ 0 h 6856161"/>
              <a:gd name="connsiteX33" fmla="*/ 1890012 w 9298618"/>
              <a:gd name="connsiteY33" fmla="*/ 0 h 6856161"/>
              <a:gd name="connsiteX34" fmla="*/ 1890012 w 9298618"/>
              <a:gd name="connsiteY34" fmla="*/ 252002 h 6856161"/>
              <a:gd name="connsiteX35" fmla="*/ 2204992 w 9298618"/>
              <a:gd name="connsiteY35" fmla="*/ 252002 h 6856161"/>
              <a:gd name="connsiteX36" fmla="*/ 2456994 w 9298618"/>
              <a:gd name="connsiteY36" fmla="*/ 252002 h 6856161"/>
              <a:gd name="connsiteX37" fmla="*/ 2456994 w 9298618"/>
              <a:gd name="connsiteY37" fmla="*/ 0 h 6856161"/>
              <a:gd name="connsiteX38" fmla="*/ 2204992 w 9298618"/>
              <a:gd name="connsiteY38" fmla="*/ 0 h 6856161"/>
              <a:gd name="connsiteX39" fmla="*/ 2204992 w 9298618"/>
              <a:gd name="connsiteY39" fmla="*/ 252002 h 6856161"/>
              <a:gd name="connsiteX40" fmla="*/ 2520016 w 9298618"/>
              <a:gd name="connsiteY40" fmla="*/ 252002 h 6856161"/>
              <a:gd name="connsiteX41" fmla="*/ 2772017 w 9298618"/>
              <a:gd name="connsiteY41" fmla="*/ 252002 h 6856161"/>
              <a:gd name="connsiteX42" fmla="*/ 2772017 w 9298618"/>
              <a:gd name="connsiteY42" fmla="*/ 0 h 6856161"/>
              <a:gd name="connsiteX43" fmla="*/ 2520016 w 9298618"/>
              <a:gd name="connsiteY43" fmla="*/ 0 h 6856161"/>
              <a:gd name="connsiteX44" fmla="*/ 2520016 w 9298618"/>
              <a:gd name="connsiteY44" fmla="*/ 252002 h 6856161"/>
              <a:gd name="connsiteX45" fmla="*/ 2834996 w 9298618"/>
              <a:gd name="connsiteY45" fmla="*/ 252002 h 6856161"/>
              <a:gd name="connsiteX46" fmla="*/ 3086998 w 9298618"/>
              <a:gd name="connsiteY46" fmla="*/ 252002 h 6856161"/>
              <a:gd name="connsiteX47" fmla="*/ 3086998 w 9298618"/>
              <a:gd name="connsiteY47" fmla="*/ 0 h 6856161"/>
              <a:gd name="connsiteX48" fmla="*/ 2834996 w 9298618"/>
              <a:gd name="connsiteY48" fmla="*/ 0 h 6856161"/>
              <a:gd name="connsiteX49" fmla="*/ 2834996 w 9298618"/>
              <a:gd name="connsiteY49" fmla="*/ 252002 h 6856161"/>
              <a:gd name="connsiteX50" fmla="*/ 3152500 w 9298618"/>
              <a:gd name="connsiteY50" fmla="*/ 249522 h 6856161"/>
              <a:gd name="connsiteX51" fmla="*/ 3399541 w 9298618"/>
              <a:gd name="connsiteY51" fmla="*/ 249522 h 6856161"/>
              <a:gd name="connsiteX52" fmla="*/ 3399541 w 9298618"/>
              <a:gd name="connsiteY52" fmla="*/ 2480 h 6856161"/>
              <a:gd name="connsiteX53" fmla="*/ 3152500 w 9298618"/>
              <a:gd name="connsiteY53" fmla="*/ 2480 h 6856161"/>
              <a:gd name="connsiteX54" fmla="*/ 3152500 w 9298618"/>
              <a:gd name="connsiteY54" fmla="*/ 249522 h 6856161"/>
              <a:gd name="connsiteX55" fmla="*/ 3468976 w 9298618"/>
              <a:gd name="connsiteY55" fmla="*/ 248068 h 6856161"/>
              <a:gd name="connsiteX56" fmla="*/ 3713068 w 9298618"/>
              <a:gd name="connsiteY56" fmla="*/ 248068 h 6856161"/>
              <a:gd name="connsiteX57" fmla="*/ 3713068 w 9298618"/>
              <a:gd name="connsiteY57" fmla="*/ 3934 h 6856161"/>
              <a:gd name="connsiteX58" fmla="*/ 3468976 w 9298618"/>
              <a:gd name="connsiteY58" fmla="*/ 3934 h 6856161"/>
              <a:gd name="connsiteX59" fmla="*/ 3468976 w 9298618"/>
              <a:gd name="connsiteY59" fmla="*/ 248025 h 6856161"/>
              <a:gd name="connsiteX60" fmla="*/ 3787933 w 9298618"/>
              <a:gd name="connsiteY60" fmla="*/ 244092 h 6856161"/>
              <a:gd name="connsiteX61" fmla="*/ 4024115 w 9298618"/>
              <a:gd name="connsiteY61" fmla="*/ 244092 h 6856161"/>
              <a:gd name="connsiteX62" fmla="*/ 4024115 w 9298618"/>
              <a:gd name="connsiteY62" fmla="*/ 7910 h 6856161"/>
              <a:gd name="connsiteX63" fmla="*/ 3787933 w 9298618"/>
              <a:gd name="connsiteY63" fmla="*/ 7910 h 6856161"/>
              <a:gd name="connsiteX64" fmla="*/ 3787933 w 9298618"/>
              <a:gd name="connsiteY64" fmla="*/ 244092 h 6856161"/>
              <a:gd name="connsiteX65" fmla="*/ 4105864 w 9298618"/>
              <a:gd name="connsiteY65" fmla="*/ 241142 h 6856161"/>
              <a:gd name="connsiteX66" fmla="*/ 4336103 w 9298618"/>
              <a:gd name="connsiteY66" fmla="*/ 241142 h 6856161"/>
              <a:gd name="connsiteX67" fmla="*/ 4336103 w 9298618"/>
              <a:gd name="connsiteY67" fmla="*/ 10860 h 6856161"/>
              <a:gd name="connsiteX68" fmla="*/ 4105864 w 9298618"/>
              <a:gd name="connsiteY68" fmla="*/ 10860 h 6856161"/>
              <a:gd name="connsiteX69" fmla="*/ 4105864 w 9298618"/>
              <a:gd name="connsiteY69" fmla="*/ 241099 h 6856161"/>
              <a:gd name="connsiteX70" fmla="*/ 4426831 w 9298618"/>
              <a:gd name="connsiteY70" fmla="*/ 235199 h 6856161"/>
              <a:gd name="connsiteX71" fmla="*/ 4645226 w 9298618"/>
              <a:gd name="connsiteY71" fmla="*/ 235199 h 6856161"/>
              <a:gd name="connsiteX72" fmla="*/ 4645226 w 9298618"/>
              <a:gd name="connsiteY72" fmla="*/ 16803 h 6856161"/>
              <a:gd name="connsiteX73" fmla="*/ 4426831 w 9298618"/>
              <a:gd name="connsiteY73" fmla="*/ 16803 h 6856161"/>
              <a:gd name="connsiteX74" fmla="*/ 4426831 w 9298618"/>
              <a:gd name="connsiteY74" fmla="*/ 235199 h 6856161"/>
              <a:gd name="connsiteX75" fmla="*/ 4745274 w 9298618"/>
              <a:gd name="connsiteY75" fmla="*/ 231735 h 6856161"/>
              <a:gd name="connsiteX76" fmla="*/ 4956743 w 9298618"/>
              <a:gd name="connsiteY76" fmla="*/ 231735 h 6856161"/>
              <a:gd name="connsiteX77" fmla="*/ 4956743 w 9298618"/>
              <a:gd name="connsiteY77" fmla="*/ 20266 h 6856161"/>
              <a:gd name="connsiteX78" fmla="*/ 4745274 w 9298618"/>
              <a:gd name="connsiteY78" fmla="*/ 20266 h 6856161"/>
              <a:gd name="connsiteX79" fmla="*/ 4745274 w 9298618"/>
              <a:gd name="connsiteY79" fmla="*/ 231735 h 6856161"/>
              <a:gd name="connsiteX80" fmla="*/ 5066711 w 9298618"/>
              <a:gd name="connsiteY80" fmla="*/ 225322 h 6856161"/>
              <a:gd name="connsiteX81" fmla="*/ 5265354 w 9298618"/>
              <a:gd name="connsiteY81" fmla="*/ 225322 h 6856161"/>
              <a:gd name="connsiteX82" fmla="*/ 5265354 w 9298618"/>
              <a:gd name="connsiteY82" fmla="*/ 26680 h 6856161"/>
              <a:gd name="connsiteX83" fmla="*/ 5066711 w 9298618"/>
              <a:gd name="connsiteY83" fmla="*/ 26680 h 6856161"/>
              <a:gd name="connsiteX84" fmla="*/ 5066711 w 9298618"/>
              <a:gd name="connsiteY84" fmla="*/ 225322 h 6856161"/>
              <a:gd name="connsiteX85" fmla="*/ 5387634 w 9298618"/>
              <a:gd name="connsiteY85" fmla="*/ 219379 h 6856161"/>
              <a:gd name="connsiteX86" fmla="*/ 5574391 w 9298618"/>
              <a:gd name="connsiteY86" fmla="*/ 219379 h 6856161"/>
              <a:gd name="connsiteX87" fmla="*/ 5574391 w 9298618"/>
              <a:gd name="connsiteY87" fmla="*/ 32623 h 6856161"/>
              <a:gd name="connsiteX88" fmla="*/ 5387634 w 9298618"/>
              <a:gd name="connsiteY88" fmla="*/ 32623 h 6856161"/>
              <a:gd name="connsiteX89" fmla="*/ 5387634 w 9298618"/>
              <a:gd name="connsiteY89" fmla="*/ 219379 h 6856161"/>
              <a:gd name="connsiteX90" fmla="*/ 5705095 w 9298618"/>
              <a:gd name="connsiteY90" fmla="*/ 216899 h 6856161"/>
              <a:gd name="connsiteX91" fmla="*/ 5886935 w 9298618"/>
              <a:gd name="connsiteY91" fmla="*/ 216899 h 6856161"/>
              <a:gd name="connsiteX92" fmla="*/ 5886935 w 9298618"/>
              <a:gd name="connsiteY92" fmla="*/ 35060 h 6856161"/>
              <a:gd name="connsiteX93" fmla="*/ 5705095 w 9298618"/>
              <a:gd name="connsiteY93" fmla="*/ 35060 h 6856161"/>
              <a:gd name="connsiteX94" fmla="*/ 5705095 w 9298618"/>
              <a:gd name="connsiteY94" fmla="*/ 216899 h 6856161"/>
              <a:gd name="connsiteX95" fmla="*/ 6024565 w 9298618"/>
              <a:gd name="connsiteY95" fmla="*/ 212453 h 6856161"/>
              <a:gd name="connsiteX96" fmla="*/ 6197511 w 9298618"/>
              <a:gd name="connsiteY96" fmla="*/ 212453 h 6856161"/>
              <a:gd name="connsiteX97" fmla="*/ 6197511 w 9298618"/>
              <a:gd name="connsiteY97" fmla="*/ 39506 h 6856161"/>
              <a:gd name="connsiteX98" fmla="*/ 6024565 w 9298618"/>
              <a:gd name="connsiteY98" fmla="*/ 39506 h 6856161"/>
              <a:gd name="connsiteX99" fmla="*/ 6024565 w 9298618"/>
              <a:gd name="connsiteY99" fmla="*/ 212453 h 6856161"/>
              <a:gd name="connsiteX100" fmla="*/ 6661453 w 9298618"/>
              <a:gd name="connsiteY100" fmla="*/ 205569 h 6856161"/>
              <a:gd name="connsiteX101" fmla="*/ 6820546 w 9298618"/>
              <a:gd name="connsiteY101" fmla="*/ 205569 h 6856161"/>
              <a:gd name="connsiteX102" fmla="*/ 6820546 w 9298618"/>
              <a:gd name="connsiteY102" fmla="*/ 46433 h 6856161"/>
              <a:gd name="connsiteX103" fmla="*/ 6661453 w 9298618"/>
              <a:gd name="connsiteY103" fmla="*/ 46433 h 6856161"/>
              <a:gd name="connsiteX104" fmla="*/ 6661453 w 9298618"/>
              <a:gd name="connsiteY104" fmla="*/ 205526 h 6856161"/>
              <a:gd name="connsiteX105" fmla="*/ 7301846 w 9298618"/>
              <a:gd name="connsiteY105" fmla="*/ 195179 h 6856161"/>
              <a:gd name="connsiteX106" fmla="*/ 7440203 w 9298618"/>
              <a:gd name="connsiteY106" fmla="*/ 195179 h 6856161"/>
              <a:gd name="connsiteX107" fmla="*/ 7440203 w 9298618"/>
              <a:gd name="connsiteY107" fmla="*/ 56822 h 6856161"/>
              <a:gd name="connsiteX108" fmla="*/ 7301846 w 9298618"/>
              <a:gd name="connsiteY108" fmla="*/ 56822 h 6856161"/>
              <a:gd name="connsiteX109" fmla="*/ 7301846 w 9298618"/>
              <a:gd name="connsiteY109" fmla="*/ 195179 h 6856161"/>
              <a:gd name="connsiteX110" fmla="*/ 7947156 w 9298618"/>
              <a:gd name="connsiteY110" fmla="*/ 179873 h 6856161"/>
              <a:gd name="connsiteX111" fmla="*/ 8054858 w 9298618"/>
              <a:gd name="connsiteY111" fmla="*/ 179873 h 6856161"/>
              <a:gd name="connsiteX112" fmla="*/ 8054858 w 9298618"/>
              <a:gd name="connsiteY112" fmla="*/ 72171 h 6856161"/>
              <a:gd name="connsiteX113" fmla="*/ 7947156 w 9298618"/>
              <a:gd name="connsiteY113" fmla="*/ 72171 h 6856161"/>
              <a:gd name="connsiteX114" fmla="*/ 7947156 w 9298618"/>
              <a:gd name="connsiteY114" fmla="*/ 179873 h 6856161"/>
              <a:gd name="connsiteX115" fmla="*/ 8595459 w 9298618"/>
              <a:gd name="connsiteY115" fmla="*/ 161573 h 6856161"/>
              <a:gd name="connsiteX116" fmla="*/ 8666605 w 9298618"/>
              <a:gd name="connsiteY116" fmla="*/ 161573 h 6856161"/>
              <a:gd name="connsiteX117" fmla="*/ 8666605 w 9298618"/>
              <a:gd name="connsiteY117" fmla="*/ 90428 h 6856161"/>
              <a:gd name="connsiteX118" fmla="*/ 8595459 w 9298618"/>
              <a:gd name="connsiteY118" fmla="*/ 90428 h 6856161"/>
              <a:gd name="connsiteX119" fmla="*/ 8595459 w 9298618"/>
              <a:gd name="connsiteY119" fmla="*/ 161573 h 6856161"/>
              <a:gd name="connsiteX120" fmla="*/ 0 w 9298618"/>
              <a:gd name="connsiteY120" fmla="*/ 566982 h 6856161"/>
              <a:gd name="connsiteX121" fmla="*/ 252002 w 9298618"/>
              <a:gd name="connsiteY121" fmla="*/ 566982 h 6856161"/>
              <a:gd name="connsiteX122" fmla="*/ 252002 w 9298618"/>
              <a:gd name="connsiteY122" fmla="*/ 314981 h 6856161"/>
              <a:gd name="connsiteX123" fmla="*/ 0 w 9298618"/>
              <a:gd name="connsiteY123" fmla="*/ 314981 h 6856161"/>
              <a:gd name="connsiteX124" fmla="*/ 0 w 9298618"/>
              <a:gd name="connsiteY124" fmla="*/ 566982 h 6856161"/>
              <a:gd name="connsiteX125" fmla="*/ 315023 w 9298618"/>
              <a:gd name="connsiteY125" fmla="*/ 566982 h 6856161"/>
              <a:gd name="connsiteX126" fmla="*/ 567025 w 9298618"/>
              <a:gd name="connsiteY126" fmla="*/ 566982 h 6856161"/>
              <a:gd name="connsiteX127" fmla="*/ 567025 w 9298618"/>
              <a:gd name="connsiteY127" fmla="*/ 314981 h 6856161"/>
              <a:gd name="connsiteX128" fmla="*/ 315023 w 9298618"/>
              <a:gd name="connsiteY128" fmla="*/ 314981 h 6856161"/>
              <a:gd name="connsiteX129" fmla="*/ 315023 w 9298618"/>
              <a:gd name="connsiteY129" fmla="*/ 566982 h 6856161"/>
              <a:gd name="connsiteX130" fmla="*/ 630004 w 9298618"/>
              <a:gd name="connsiteY130" fmla="*/ 566982 h 6856161"/>
              <a:gd name="connsiteX131" fmla="*/ 882005 w 9298618"/>
              <a:gd name="connsiteY131" fmla="*/ 566982 h 6856161"/>
              <a:gd name="connsiteX132" fmla="*/ 882005 w 9298618"/>
              <a:gd name="connsiteY132" fmla="*/ 314981 h 6856161"/>
              <a:gd name="connsiteX133" fmla="*/ 630004 w 9298618"/>
              <a:gd name="connsiteY133" fmla="*/ 314981 h 6856161"/>
              <a:gd name="connsiteX134" fmla="*/ 630004 w 9298618"/>
              <a:gd name="connsiteY134" fmla="*/ 566982 h 6856161"/>
              <a:gd name="connsiteX135" fmla="*/ 944985 w 9298618"/>
              <a:gd name="connsiteY135" fmla="*/ 566982 h 6856161"/>
              <a:gd name="connsiteX136" fmla="*/ 1196986 w 9298618"/>
              <a:gd name="connsiteY136" fmla="*/ 566982 h 6856161"/>
              <a:gd name="connsiteX137" fmla="*/ 1196986 w 9298618"/>
              <a:gd name="connsiteY137" fmla="*/ 314981 h 6856161"/>
              <a:gd name="connsiteX138" fmla="*/ 944985 w 9298618"/>
              <a:gd name="connsiteY138" fmla="*/ 314981 h 6856161"/>
              <a:gd name="connsiteX139" fmla="*/ 944985 w 9298618"/>
              <a:gd name="connsiteY139" fmla="*/ 566982 h 6856161"/>
              <a:gd name="connsiteX140" fmla="*/ 1260008 w 9298618"/>
              <a:gd name="connsiteY140" fmla="*/ 566982 h 6856161"/>
              <a:gd name="connsiteX141" fmla="*/ 1512009 w 9298618"/>
              <a:gd name="connsiteY141" fmla="*/ 566982 h 6856161"/>
              <a:gd name="connsiteX142" fmla="*/ 1512009 w 9298618"/>
              <a:gd name="connsiteY142" fmla="*/ 314981 h 6856161"/>
              <a:gd name="connsiteX143" fmla="*/ 1260008 w 9298618"/>
              <a:gd name="connsiteY143" fmla="*/ 314981 h 6856161"/>
              <a:gd name="connsiteX144" fmla="*/ 1260008 w 9298618"/>
              <a:gd name="connsiteY144" fmla="*/ 566982 h 6856161"/>
              <a:gd name="connsiteX145" fmla="*/ 1574988 w 9298618"/>
              <a:gd name="connsiteY145" fmla="*/ 566982 h 6856161"/>
              <a:gd name="connsiteX146" fmla="*/ 1826990 w 9298618"/>
              <a:gd name="connsiteY146" fmla="*/ 566982 h 6856161"/>
              <a:gd name="connsiteX147" fmla="*/ 1826990 w 9298618"/>
              <a:gd name="connsiteY147" fmla="*/ 314981 h 6856161"/>
              <a:gd name="connsiteX148" fmla="*/ 1574988 w 9298618"/>
              <a:gd name="connsiteY148" fmla="*/ 314981 h 6856161"/>
              <a:gd name="connsiteX149" fmla="*/ 1574988 w 9298618"/>
              <a:gd name="connsiteY149" fmla="*/ 566982 h 6856161"/>
              <a:gd name="connsiteX150" fmla="*/ 1890012 w 9298618"/>
              <a:gd name="connsiteY150" fmla="*/ 566982 h 6856161"/>
              <a:gd name="connsiteX151" fmla="*/ 2142013 w 9298618"/>
              <a:gd name="connsiteY151" fmla="*/ 566982 h 6856161"/>
              <a:gd name="connsiteX152" fmla="*/ 2142013 w 9298618"/>
              <a:gd name="connsiteY152" fmla="*/ 314981 h 6856161"/>
              <a:gd name="connsiteX153" fmla="*/ 1890012 w 9298618"/>
              <a:gd name="connsiteY153" fmla="*/ 314981 h 6856161"/>
              <a:gd name="connsiteX154" fmla="*/ 1890012 w 9298618"/>
              <a:gd name="connsiteY154" fmla="*/ 566982 h 6856161"/>
              <a:gd name="connsiteX155" fmla="*/ 2204992 w 9298618"/>
              <a:gd name="connsiteY155" fmla="*/ 566982 h 6856161"/>
              <a:gd name="connsiteX156" fmla="*/ 2456994 w 9298618"/>
              <a:gd name="connsiteY156" fmla="*/ 566982 h 6856161"/>
              <a:gd name="connsiteX157" fmla="*/ 2456994 w 9298618"/>
              <a:gd name="connsiteY157" fmla="*/ 314981 h 6856161"/>
              <a:gd name="connsiteX158" fmla="*/ 2204992 w 9298618"/>
              <a:gd name="connsiteY158" fmla="*/ 314981 h 6856161"/>
              <a:gd name="connsiteX159" fmla="*/ 2204992 w 9298618"/>
              <a:gd name="connsiteY159" fmla="*/ 566982 h 6856161"/>
              <a:gd name="connsiteX160" fmla="*/ 2520016 w 9298618"/>
              <a:gd name="connsiteY160" fmla="*/ 566982 h 6856161"/>
              <a:gd name="connsiteX161" fmla="*/ 2772017 w 9298618"/>
              <a:gd name="connsiteY161" fmla="*/ 566982 h 6856161"/>
              <a:gd name="connsiteX162" fmla="*/ 2772017 w 9298618"/>
              <a:gd name="connsiteY162" fmla="*/ 314981 h 6856161"/>
              <a:gd name="connsiteX163" fmla="*/ 2520016 w 9298618"/>
              <a:gd name="connsiteY163" fmla="*/ 314981 h 6856161"/>
              <a:gd name="connsiteX164" fmla="*/ 2520016 w 9298618"/>
              <a:gd name="connsiteY164" fmla="*/ 566982 h 6856161"/>
              <a:gd name="connsiteX165" fmla="*/ 2834996 w 9298618"/>
              <a:gd name="connsiteY165" fmla="*/ 566982 h 6856161"/>
              <a:gd name="connsiteX166" fmla="*/ 3086998 w 9298618"/>
              <a:gd name="connsiteY166" fmla="*/ 566982 h 6856161"/>
              <a:gd name="connsiteX167" fmla="*/ 3086998 w 9298618"/>
              <a:gd name="connsiteY167" fmla="*/ 314981 h 6856161"/>
              <a:gd name="connsiteX168" fmla="*/ 2834996 w 9298618"/>
              <a:gd name="connsiteY168" fmla="*/ 314981 h 6856161"/>
              <a:gd name="connsiteX169" fmla="*/ 2834996 w 9298618"/>
              <a:gd name="connsiteY169" fmla="*/ 566982 h 6856161"/>
              <a:gd name="connsiteX170" fmla="*/ 3150020 w 9298618"/>
              <a:gd name="connsiteY170" fmla="*/ 566982 h 6856161"/>
              <a:gd name="connsiteX171" fmla="*/ 3402021 w 9298618"/>
              <a:gd name="connsiteY171" fmla="*/ 566982 h 6856161"/>
              <a:gd name="connsiteX172" fmla="*/ 3402021 w 9298618"/>
              <a:gd name="connsiteY172" fmla="*/ 314981 h 6856161"/>
              <a:gd name="connsiteX173" fmla="*/ 3150020 w 9298618"/>
              <a:gd name="connsiteY173" fmla="*/ 314981 h 6856161"/>
              <a:gd name="connsiteX174" fmla="*/ 3150020 w 9298618"/>
              <a:gd name="connsiteY174" fmla="*/ 566982 h 6856161"/>
              <a:gd name="connsiteX175" fmla="*/ 3465984 w 9298618"/>
              <a:gd name="connsiteY175" fmla="*/ 565999 h 6856161"/>
              <a:gd name="connsiteX176" fmla="*/ 3716018 w 9298618"/>
              <a:gd name="connsiteY176" fmla="*/ 565999 h 6856161"/>
              <a:gd name="connsiteX177" fmla="*/ 3716018 w 9298618"/>
              <a:gd name="connsiteY177" fmla="*/ 315964 h 6856161"/>
              <a:gd name="connsiteX178" fmla="*/ 3465984 w 9298618"/>
              <a:gd name="connsiteY178" fmla="*/ 315964 h 6856161"/>
              <a:gd name="connsiteX179" fmla="*/ 3465984 w 9298618"/>
              <a:gd name="connsiteY179" fmla="*/ 565999 h 6856161"/>
              <a:gd name="connsiteX180" fmla="*/ 3784470 w 9298618"/>
              <a:gd name="connsiteY180" fmla="*/ 562536 h 6856161"/>
              <a:gd name="connsiteX181" fmla="*/ 4027579 w 9298618"/>
              <a:gd name="connsiteY181" fmla="*/ 562536 h 6856161"/>
              <a:gd name="connsiteX182" fmla="*/ 4027579 w 9298618"/>
              <a:gd name="connsiteY182" fmla="*/ 319427 h 6856161"/>
              <a:gd name="connsiteX183" fmla="*/ 3784470 w 9298618"/>
              <a:gd name="connsiteY183" fmla="*/ 319427 h 6856161"/>
              <a:gd name="connsiteX184" fmla="*/ 3784470 w 9298618"/>
              <a:gd name="connsiteY184" fmla="*/ 562536 h 6856161"/>
              <a:gd name="connsiteX185" fmla="*/ 4101931 w 9298618"/>
              <a:gd name="connsiteY185" fmla="*/ 560099 h 6856161"/>
              <a:gd name="connsiteX186" fmla="*/ 4340079 w 9298618"/>
              <a:gd name="connsiteY186" fmla="*/ 560099 h 6856161"/>
              <a:gd name="connsiteX187" fmla="*/ 4340079 w 9298618"/>
              <a:gd name="connsiteY187" fmla="*/ 321950 h 6856161"/>
              <a:gd name="connsiteX188" fmla="*/ 4101931 w 9298618"/>
              <a:gd name="connsiteY188" fmla="*/ 321950 h 6856161"/>
              <a:gd name="connsiteX189" fmla="*/ 4101931 w 9298618"/>
              <a:gd name="connsiteY189" fmla="*/ 560099 h 6856161"/>
              <a:gd name="connsiteX190" fmla="*/ 4422384 w 9298618"/>
              <a:gd name="connsiteY190" fmla="*/ 554669 h 6856161"/>
              <a:gd name="connsiteX191" fmla="*/ 4649673 w 9298618"/>
              <a:gd name="connsiteY191" fmla="*/ 554669 h 6856161"/>
              <a:gd name="connsiteX192" fmla="*/ 4649673 w 9298618"/>
              <a:gd name="connsiteY192" fmla="*/ 327380 h 6856161"/>
              <a:gd name="connsiteX193" fmla="*/ 4422384 w 9298618"/>
              <a:gd name="connsiteY193" fmla="*/ 327380 h 6856161"/>
              <a:gd name="connsiteX194" fmla="*/ 4422384 w 9298618"/>
              <a:gd name="connsiteY194" fmla="*/ 554669 h 6856161"/>
              <a:gd name="connsiteX195" fmla="*/ 4740314 w 9298618"/>
              <a:gd name="connsiteY195" fmla="*/ 551676 h 6856161"/>
              <a:gd name="connsiteX196" fmla="*/ 4961660 w 9298618"/>
              <a:gd name="connsiteY196" fmla="*/ 551676 h 6856161"/>
              <a:gd name="connsiteX197" fmla="*/ 4961660 w 9298618"/>
              <a:gd name="connsiteY197" fmla="*/ 330330 h 6856161"/>
              <a:gd name="connsiteX198" fmla="*/ 4740314 w 9298618"/>
              <a:gd name="connsiteY198" fmla="*/ 330330 h 6856161"/>
              <a:gd name="connsiteX199" fmla="*/ 4740314 w 9298618"/>
              <a:gd name="connsiteY199" fmla="*/ 551676 h 6856161"/>
              <a:gd name="connsiteX200" fmla="*/ 5061281 w 9298618"/>
              <a:gd name="connsiteY200" fmla="*/ 545775 h 6856161"/>
              <a:gd name="connsiteX201" fmla="*/ 5270784 w 9298618"/>
              <a:gd name="connsiteY201" fmla="*/ 545775 h 6856161"/>
              <a:gd name="connsiteX202" fmla="*/ 5270784 w 9298618"/>
              <a:gd name="connsiteY202" fmla="*/ 336273 h 6856161"/>
              <a:gd name="connsiteX203" fmla="*/ 5061281 w 9298618"/>
              <a:gd name="connsiteY203" fmla="*/ 336273 h 6856161"/>
              <a:gd name="connsiteX204" fmla="*/ 5061281 w 9298618"/>
              <a:gd name="connsiteY204" fmla="*/ 545775 h 6856161"/>
              <a:gd name="connsiteX205" fmla="*/ 5382204 w 9298618"/>
              <a:gd name="connsiteY205" fmla="*/ 539832 h 6856161"/>
              <a:gd name="connsiteX206" fmla="*/ 5579864 w 9298618"/>
              <a:gd name="connsiteY206" fmla="*/ 539832 h 6856161"/>
              <a:gd name="connsiteX207" fmla="*/ 5579864 w 9298618"/>
              <a:gd name="connsiteY207" fmla="*/ 342173 h 6856161"/>
              <a:gd name="connsiteX208" fmla="*/ 5382204 w 9298618"/>
              <a:gd name="connsiteY208" fmla="*/ 342173 h 6856161"/>
              <a:gd name="connsiteX209" fmla="*/ 5382204 w 9298618"/>
              <a:gd name="connsiteY209" fmla="*/ 539832 h 6856161"/>
              <a:gd name="connsiteX210" fmla="*/ 6018622 w 9298618"/>
              <a:gd name="connsiteY210" fmla="*/ 533419 h 6856161"/>
              <a:gd name="connsiteX211" fmla="*/ 6203412 w 9298618"/>
              <a:gd name="connsiteY211" fmla="*/ 533419 h 6856161"/>
              <a:gd name="connsiteX212" fmla="*/ 6203412 w 9298618"/>
              <a:gd name="connsiteY212" fmla="*/ 348629 h 6856161"/>
              <a:gd name="connsiteX213" fmla="*/ 6018622 w 9298618"/>
              <a:gd name="connsiteY213" fmla="*/ 348629 h 6856161"/>
              <a:gd name="connsiteX214" fmla="*/ 6018622 w 9298618"/>
              <a:gd name="connsiteY214" fmla="*/ 533419 h 6856161"/>
              <a:gd name="connsiteX215" fmla="*/ 6335612 w 9298618"/>
              <a:gd name="connsiteY215" fmla="*/ 531410 h 6856161"/>
              <a:gd name="connsiteX216" fmla="*/ 6516468 w 9298618"/>
              <a:gd name="connsiteY216" fmla="*/ 531410 h 6856161"/>
              <a:gd name="connsiteX217" fmla="*/ 6516468 w 9298618"/>
              <a:gd name="connsiteY217" fmla="*/ 350553 h 6856161"/>
              <a:gd name="connsiteX218" fmla="*/ 6335612 w 9298618"/>
              <a:gd name="connsiteY218" fmla="*/ 350553 h 6856161"/>
              <a:gd name="connsiteX219" fmla="*/ 6335612 w 9298618"/>
              <a:gd name="connsiteY219" fmla="*/ 531410 h 6856161"/>
              <a:gd name="connsiteX220" fmla="*/ 6654569 w 9298618"/>
              <a:gd name="connsiteY220" fmla="*/ 527476 h 6856161"/>
              <a:gd name="connsiteX221" fmla="*/ 6827515 w 9298618"/>
              <a:gd name="connsiteY221" fmla="*/ 527476 h 6856161"/>
              <a:gd name="connsiteX222" fmla="*/ 6827515 w 9298618"/>
              <a:gd name="connsiteY222" fmla="*/ 354530 h 6856161"/>
              <a:gd name="connsiteX223" fmla="*/ 6654569 w 9298618"/>
              <a:gd name="connsiteY223" fmla="*/ 354530 h 6856161"/>
              <a:gd name="connsiteX224" fmla="*/ 6654569 w 9298618"/>
              <a:gd name="connsiteY224" fmla="*/ 527476 h 6856161"/>
              <a:gd name="connsiteX225" fmla="*/ 6971516 w 9298618"/>
              <a:gd name="connsiteY225" fmla="*/ 525509 h 6856161"/>
              <a:gd name="connsiteX226" fmla="*/ 7140486 w 9298618"/>
              <a:gd name="connsiteY226" fmla="*/ 525509 h 6856161"/>
              <a:gd name="connsiteX227" fmla="*/ 7140486 w 9298618"/>
              <a:gd name="connsiteY227" fmla="*/ 356539 h 6856161"/>
              <a:gd name="connsiteX228" fmla="*/ 6971516 w 9298618"/>
              <a:gd name="connsiteY228" fmla="*/ 356539 h 6856161"/>
              <a:gd name="connsiteX229" fmla="*/ 6971516 w 9298618"/>
              <a:gd name="connsiteY229" fmla="*/ 525509 h 6856161"/>
              <a:gd name="connsiteX230" fmla="*/ 7611909 w 9298618"/>
              <a:gd name="connsiteY230" fmla="*/ 515120 h 6856161"/>
              <a:gd name="connsiteX231" fmla="*/ 7760143 w 9298618"/>
              <a:gd name="connsiteY231" fmla="*/ 515120 h 6856161"/>
              <a:gd name="connsiteX232" fmla="*/ 7760143 w 9298618"/>
              <a:gd name="connsiteY232" fmla="*/ 366886 h 6856161"/>
              <a:gd name="connsiteX233" fmla="*/ 7611909 w 9298618"/>
              <a:gd name="connsiteY233" fmla="*/ 366886 h 6856161"/>
              <a:gd name="connsiteX234" fmla="*/ 7611909 w 9298618"/>
              <a:gd name="connsiteY234" fmla="*/ 515120 h 6856161"/>
              <a:gd name="connsiteX235" fmla="*/ 8258203 w 9298618"/>
              <a:gd name="connsiteY235" fmla="*/ 498830 h 6856161"/>
              <a:gd name="connsiteX236" fmla="*/ 8373815 w 9298618"/>
              <a:gd name="connsiteY236" fmla="*/ 498830 h 6856161"/>
              <a:gd name="connsiteX237" fmla="*/ 8373815 w 9298618"/>
              <a:gd name="connsiteY237" fmla="*/ 383219 h 6856161"/>
              <a:gd name="connsiteX238" fmla="*/ 8258203 w 9298618"/>
              <a:gd name="connsiteY238" fmla="*/ 383219 h 6856161"/>
              <a:gd name="connsiteX239" fmla="*/ 8258203 w 9298618"/>
              <a:gd name="connsiteY239" fmla="*/ 498830 h 6856161"/>
              <a:gd name="connsiteX240" fmla="*/ 0 w 9298618"/>
              <a:gd name="connsiteY240" fmla="*/ 882006 h 6856161"/>
              <a:gd name="connsiteX241" fmla="*/ 252002 w 9298618"/>
              <a:gd name="connsiteY241" fmla="*/ 882006 h 6856161"/>
              <a:gd name="connsiteX242" fmla="*/ 252002 w 9298618"/>
              <a:gd name="connsiteY242" fmla="*/ 630004 h 6856161"/>
              <a:gd name="connsiteX243" fmla="*/ 0 w 9298618"/>
              <a:gd name="connsiteY243" fmla="*/ 630004 h 6856161"/>
              <a:gd name="connsiteX244" fmla="*/ 0 w 9298618"/>
              <a:gd name="connsiteY244" fmla="*/ 882006 h 6856161"/>
              <a:gd name="connsiteX245" fmla="*/ 315023 w 9298618"/>
              <a:gd name="connsiteY245" fmla="*/ 882006 h 6856161"/>
              <a:gd name="connsiteX246" fmla="*/ 567025 w 9298618"/>
              <a:gd name="connsiteY246" fmla="*/ 882006 h 6856161"/>
              <a:gd name="connsiteX247" fmla="*/ 567025 w 9298618"/>
              <a:gd name="connsiteY247" fmla="*/ 630004 h 6856161"/>
              <a:gd name="connsiteX248" fmla="*/ 315023 w 9298618"/>
              <a:gd name="connsiteY248" fmla="*/ 630004 h 6856161"/>
              <a:gd name="connsiteX249" fmla="*/ 315023 w 9298618"/>
              <a:gd name="connsiteY249" fmla="*/ 882006 h 6856161"/>
              <a:gd name="connsiteX250" fmla="*/ 630004 w 9298618"/>
              <a:gd name="connsiteY250" fmla="*/ 882006 h 6856161"/>
              <a:gd name="connsiteX251" fmla="*/ 882005 w 9298618"/>
              <a:gd name="connsiteY251" fmla="*/ 882006 h 6856161"/>
              <a:gd name="connsiteX252" fmla="*/ 882005 w 9298618"/>
              <a:gd name="connsiteY252" fmla="*/ 630004 h 6856161"/>
              <a:gd name="connsiteX253" fmla="*/ 630004 w 9298618"/>
              <a:gd name="connsiteY253" fmla="*/ 630004 h 6856161"/>
              <a:gd name="connsiteX254" fmla="*/ 630004 w 9298618"/>
              <a:gd name="connsiteY254" fmla="*/ 882006 h 6856161"/>
              <a:gd name="connsiteX255" fmla="*/ 944985 w 9298618"/>
              <a:gd name="connsiteY255" fmla="*/ 882006 h 6856161"/>
              <a:gd name="connsiteX256" fmla="*/ 1196986 w 9298618"/>
              <a:gd name="connsiteY256" fmla="*/ 882006 h 6856161"/>
              <a:gd name="connsiteX257" fmla="*/ 1196986 w 9298618"/>
              <a:gd name="connsiteY257" fmla="*/ 630004 h 6856161"/>
              <a:gd name="connsiteX258" fmla="*/ 944985 w 9298618"/>
              <a:gd name="connsiteY258" fmla="*/ 630004 h 6856161"/>
              <a:gd name="connsiteX259" fmla="*/ 944985 w 9298618"/>
              <a:gd name="connsiteY259" fmla="*/ 882006 h 6856161"/>
              <a:gd name="connsiteX260" fmla="*/ 1260008 w 9298618"/>
              <a:gd name="connsiteY260" fmla="*/ 882006 h 6856161"/>
              <a:gd name="connsiteX261" fmla="*/ 1512009 w 9298618"/>
              <a:gd name="connsiteY261" fmla="*/ 882006 h 6856161"/>
              <a:gd name="connsiteX262" fmla="*/ 1512009 w 9298618"/>
              <a:gd name="connsiteY262" fmla="*/ 630004 h 6856161"/>
              <a:gd name="connsiteX263" fmla="*/ 1260008 w 9298618"/>
              <a:gd name="connsiteY263" fmla="*/ 630004 h 6856161"/>
              <a:gd name="connsiteX264" fmla="*/ 1260008 w 9298618"/>
              <a:gd name="connsiteY264" fmla="*/ 882006 h 6856161"/>
              <a:gd name="connsiteX265" fmla="*/ 1574988 w 9298618"/>
              <a:gd name="connsiteY265" fmla="*/ 882006 h 6856161"/>
              <a:gd name="connsiteX266" fmla="*/ 1826990 w 9298618"/>
              <a:gd name="connsiteY266" fmla="*/ 882006 h 6856161"/>
              <a:gd name="connsiteX267" fmla="*/ 1826990 w 9298618"/>
              <a:gd name="connsiteY267" fmla="*/ 630004 h 6856161"/>
              <a:gd name="connsiteX268" fmla="*/ 1574988 w 9298618"/>
              <a:gd name="connsiteY268" fmla="*/ 630004 h 6856161"/>
              <a:gd name="connsiteX269" fmla="*/ 1574988 w 9298618"/>
              <a:gd name="connsiteY269" fmla="*/ 882006 h 6856161"/>
              <a:gd name="connsiteX270" fmla="*/ 1890012 w 9298618"/>
              <a:gd name="connsiteY270" fmla="*/ 882006 h 6856161"/>
              <a:gd name="connsiteX271" fmla="*/ 2142013 w 9298618"/>
              <a:gd name="connsiteY271" fmla="*/ 882006 h 6856161"/>
              <a:gd name="connsiteX272" fmla="*/ 2142013 w 9298618"/>
              <a:gd name="connsiteY272" fmla="*/ 630004 h 6856161"/>
              <a:gd name="connsiteX273" fmla="*/ 1890012 w 9298618"/>
              <a:gd name="connsiteY273" fmla="*/ 630004 h 6856161"/>
              <a:gd name="connsiteX274" fmla="*/ 1890012 w 9298618"/>
              <a:gd name="connsiteY274" fmla="*/ 882006 h 6856161"/>
              <a:gd name="connsiteX275" fmla="*/ 2204992 w 9298618"/>
              <a:gd name="connsiteY275" fmla="*/ 882006 h 6856161"/>
              <a:gd name="connsiteX276" fmla="*/ 2456994 w 9298618"/>
              <a:gd name="connsiteY276" fmla="*/ 882006 h 6856161"/>
              <a:gd name="connsiteX277" fmla="*/ 2456994 w 9298618"/>
              <a:gd name="connsiteY277" fmla="*/ 630004 h 6856161"/>
              <a:gd name="connsiteX278" fmla="*/ 2204992 w 9298618"/>
              <a:gd name="connsiteY278" fmla="*/ 630004 h 6856161"/>
              <a:gd name="connsiteX279" fmla="*/ 2204992 w 9298618"/>
              <a:gd name="connsiteY279" fmla="*/ 882006 h 6856161"/>
              <a:gd name="connsiteX280" fmla="*/ 2520016 w 9298618"/>
              <a:gd name="connsiteY280" fmla="*/ 882006 h 6856161"/>
              <a:gd name="connsiteX281" fmla="*/ 2772017 w 9298618"/>
              <a:gd name="connsiteY281" fmla="*/ 882006 h 6856161"/>
              <a:gd name="connsiteX282" fmla="*/ 2772017 w 9298618"/>
              <a:gd name="connsiteY282" fmla="*/ 630004 h 6856161"/>
              <a:gd name="connsiteX283" fmla="*/ 2520016 w 9298618"/>
              <a:gd name="connsiteY283" fmla="*/ 630004 h 6856161"/>
              <a:gd name="connsiteX284" fmla="*/ 2520016 w 9298618"/>
              <a:gd name="connsiteY284" fmla="*/ 882006 h 6856161"/>
              <a:gd name="connsiteX285" fmla="*/ 2834996 w 9298618"/>
              <a:gd name="connsiteY285" fmla="*/ 882006 h 6856161"/>
              <a:gd name="connsiteX286" fmla="*/ 3086998 w 9298618"/>
              <a:gd name="connsiteY286" fmla="*/ 882006 h 6856161"/>
              <a:gd name="connsiteX287" fmla="*/ 3086998 w 9298618"/>
              <a:gd name="connsiteY287" fmla="*/ 630004 h 6856161"/>
              <a:gd name="connsiteX288" fmla="*/ 2834996 w 9298618"/>
              <a:gd name="connsiteY288" fmla="*/ 630004 h 6856161"/>
              <a:gd name="connsiteX289" fmla="*/ 2834996 w 9298618"/>
              <a:gd name="connsiteY289" fmla="*/ 882006 h 6856161"/>
              <a:gd name="connsiteX290" fmla="*/ 3150020 w 9298618"/>
              <a:gd name="connsiteY290" fmla="*/ 882006 h 6856161"/>
              <a:gd name="connsiteX291" fmla="*/ 3402021 w 9298618"/>
              <a:gd name="connsiteY291" fmla="*/ 882006 h 6856161"/>
              <a:gd name="connsiteX292" fmla="*/ 3402021 w 9298618"/>
              <a:gd name="connsiteY292" fmla="*/ 630004 h 6856161"/>
              <a:gd name="connsiteX293" fmla="*/ 3150020 w 9298618"/>
              <a:gd name="connsiteY293" fmla="*/ 630004 h 6856161"/>
              <a:gd name="connsiteX294" fmla="*/ 3150020 w 9298618"/>
              <a:gd name="connsiteY294" fmla="*/ 882006 h 6856161"/>
              <a:gd name="connsiteX295" fmla="*/ 3465000 w 9298618"/>
              <a:gd name="connsiteY295" fmla="*/ 882006 h 6856161"/>
              <a:gd name="connsiteX296" fmla="*/ 3717002 w 9298618"/>
              <a:gd name="connsiteY296" fmla="*/ 882006 h 6856161"/>
              <a:gd name="connsiteX297" fmla="*/ 3717002 w 9298618"/>
              <a:gd name="connsiteY297" fmla="*/ 630004 h 6856161"/>
              <a:gd name="connsiteX298" fmla="*/ 3465000 w 9298618"/>
              <a:gd name="connsiteY298" fmla="*/ 630004 h 6856161"/>
              <a:gd name="connsiteX299" fmla="*/ 3465000 w 9298618"/>
              <a:gd name="connsiteY299" fmla="*/ 882006 h 6856161"/>
              <a:gd name="connsiteX300" fmla="*/ 3783487 w 9298618"/>
              <a:gd name="connsiteY300" fmla="*/ 878542 h 6856161"/>
              <a:gd name="connsiteX301" fmla="*/ 4028562 w 9298618"/>
              <a:gd name="connsiteY301" fmla="*/ 878542 h 6856161"/>
              <a:gd name="connsiteX302" fmla="*/ 4028562 w 9298618"/>
              <a:gd name="connsiteY302" fmla="*/ 633467 h 6856161"/>
              <a:gd name="connsiteX303" fmla="*/ 3783487 w 9298618"/>
              <a:gd name="connsiteY303" fmla="*/ 633467 h 6856161"/>
              <a:gd name="connsiteX304" fmla="*/ 3783487 w 9298618"/>
              <a:gd name="connsiteY304" fmla="*/ 878542 h 6856161"/>
              <a:gd name="connsiteX305" fmla="*/ 4100434 w 9298618"/>
              <a:gd name="connsiteY305" fmla="*/ 876576 h 6856161"/>
              <a:gd name="connsiteX306" fmla="*/ 4341576 w 9298618"/>
              <a:gd name="connsiteY306" fmla="*/ 876576 h 6856161"/>
              <a:gd name="connsiteX307" fmla="*/ 4341576 w 9298618"/>
              <a:gd name="connsiteY307" fmla="*/ 635434 h 6856161"/>
              <a:gd name="connsiteX308" fmla="*/ 4100434 w 9298618"/>
              <a:gd name="connsiteY308" fmla="*/ 635434 h 6856161"/>
              <a:gd name="connsiteX309" fmla="*/ 4100434 w 9298618"/>
              <a:gd name="connsiteY309" fmla="*/ 876576 h 6856161"/>
              <a:gd name="connsiteX310" fmla="*/ 4420887 w 9298618"/>
              <a:gd name="connsiteY310" fmla="*/ 871146 h 6856161"/>
              <a:gd name="connsiteX311" fmla="*/ 4651126 w 9298618"/>
              <a:gd name="connsiteY311" fmla="*/ 871146 h 6856161"/>
              <a:gd name="connsiteX312" fmla="*/ 4651126 w 9298618"/>
              <a:gd name="connsiteY312" fmla="*/ 640907 h 6856161"/>
              <a:gd name="connsiteX313" fmla="*/ 4420887 w 9298618"/>
              <a:gd name="connsiteY313" fmla="*/ 640907 h 6856161"/>
              <a:gd name="connsiteX314" fmla="*/ 4420887 w 9298618"/>
              <a:gd name="connsiteY314" fmla="*/ 871146 h 6856161"/>
              <a:gd name="connsiteX315" fmla="*/ 4738861 w 9298618"/>
              <a:gd name="connsiteY315" fmla="*/ 868153 h 6856161"/>
              <a:gd name="connsiteX316" fmla="*/ 4963199 w 9298618"/>
              <a:gd name="connsiteY316" fmla="*/ 868153 h 6856161"/>
              <a:gd name="connsiteX317" fmla="*/ 4963199 w 9298618"/>
              <a:gd name="connsiteY317" fmla="*/ 643814 h 6856161"/>
              <a:gd name="connsiteX318" fmla="*/ 4738861 w 9298618"/>
              <a:gd name="connsiteY318" fmla="*/ 643814 h 6856161"/>
              <a:gd name="connsiteX319" fmla="*/ 4738861 w 9298618"/>
              <a:gd name="connsiteY319" fmla="*/ 868153 h 6856161"/>
              <a:gd name="connsiteX320" fmla="*/ 5059785 w 9298618"/>
              <a:gd name="connsiteY320" fmla="*/ 862252 h 6856161"/>
              <a:gd name="connsiteX321" fmla="*/ 5272237 w 9298618"/>
              <a:gd name="connsiteY321" fmla="*/ 862252 h 6856161"/>
              <a:gd name="connsiteX322" fmla="*/ 5272237 w 9298618"/>
              <a:gd name="connsiteY322" fmla="*/ 649800 h 6856161"/>
              <a:gd name="connsiteX323" fmla="*/ 5059785 w 9298618"/>
              <a:gd name="connsiteY323" fmla="*/ 649800 h 6856161"/>
              <a:gd name="connsiteX324" fmla="*/ 5059785 w 9298618"/>
              <a:gd name="connsiteY324" fmla="*/ 862252 h 6856161"/>
              <a:gd name="connsiteX325" fmla="*/ 5380708 w 9298618"/>
              <a:gd name="connsiteY325" fmla="*/ 856309 h 6856161"/>
              <a:gd name="connsiteX326" fmla="*/ 5581318 w 9298618"/>
              <a:gd name="connsiteY326" fmla="*/ 856309 h 6856161"/>
              <a:gd name="connsiteX327" fmla="*/ 5581318 w 9298618"/>
              <a:gd name="connsiteY327" fmla="*/ 655700 h 6856161"/>
              <a:gd name="connsiteX328" fmla="*/ 5380708 w 9298618"/>
              <a:gd name="connsiteY328" fmla="*/ 655700 h 6856161"/>
              <a:gd name="connsiteX329" fmla="*/ 5380708 w 9298618"/>
              <a:gd name="connsiteY329" fmla="*/ 856309 h 6856161"/>
              <a:gd name="connsiteX330" fmla="*/ 5697698 w 9298618"/>
              <a:gd name="connsiteY330" fmla="*/ 854343 h 6856161"/>
              <a:gd name="connsiteX331" fmla="*/ 5894374 w 9298618"/>
              <a:gd name="connsiteY331" fmla="*/ 854343 h 6856161"/>
              <a:gd name="connsiteX332" fmla="*/ 5894374 w 9298618"/>
              <a:gd name="connsiteY332" fmla="*/ 657667 h 6856161"/>
              <a:gd name="connsiteX333" fmla="*/ 5697698 w 9298618"/>
              <a:gd name="connsiteY333" fmla="*/ 657667 h 6856161"/>
              <a:gd name="connsiteX334" fmla="*/ 5697698 w 9298618"/>
              <a:gd name="connsiteY334" fmla="*/ 854343 h 6856161"/>
              <a:gd name="connsiteX335" fmla="*/ 6016655 w 9298618"/>
              <a:gd name="connsiteY335" fmla="*/ 850366 h 6856161"/>
              <a:gd name="connsiteX336" fmla="*/ 6205421 w 9298618"/>
              <a:gd name="connsiteY336" fmla="*/ 850366 h 6856161"/>
              <a:gd name="connsiteX337" fmla="*/ 6205421 w 9298618"/>
              <a:gd name="connsiteY337" fmla="*/ 661600 h 6856161"/>
              <a:gd name="connsiteX338" fmla="*/ 6016655 w 9298618"/>
              <a:gd name="connsiteY338" fmla="*/ 661600 h 6856161"/>
              <a:gd name="connsiteX339" fmla="*/ 6016655 w 9298618"/>
              <a:gd name="connsiteY339" fmla="*/ 850366 h 6856161"/>
              <a:gd name="connsiteX340" fmla="*/ 6652089 w 9298618"/>
              <a:gd name="connsiteY340" fmla="*/ 844936 h 6856161"/>
              <a:gd name="connsiteX341" fmla="*/ 6829952 w 9298618"/>
              <a:gd name="connsiteY341" fmla="*/ 844936 h 6856161"/>
              <a:gd name="connsiteX342" fmla="*/ 6829952 w 9298618"/>
              <a:gd name="connsiteY342" fmla="*/ 667073 h 6856161"/>
              <a:gd name="connsiteX343" fmla="*/ 6652089 w 9298618"/>
              <a:gd name="connsiteY343" fmla="*/ 667073 h 6856161"/>
              <a:gd name="connsiteX344" fmla="*/ 6652089 w 9298618"/>
              <a:gd name="connsiteY344" fmla="*/ 844936 h 6856161"/>
              <a:gd name="connsiteX345" fmla="*/ 6969079 w 9298618"/>
              <a:gd name="connsiteY345" fmla="*/ 842970 h 6856161"/>
              <a:gd name="connsiteX346" fmla="*/ 7143009 w 9298618"/>
              <a:gd name="connsiteY346" fmla="*/ 842970 h 6856161"/>
              <a:gd name="connsiteX347" fmla="*/ 7143009 w 9298618"/>
              <a:gd name="connsiteY347" fmla="*/ 669040 h 6856161"/>
              <a:gd name="connsiteX348" fmla="*/ 6969079 w 9298618"/>
              <a:gd name="connsiteY348" fmla="*/ 669040 h 6856161"/>
              <a:gd name="connsiteX349" fmla="*/ 6969079 w 9298618"/>
              <a:gd name="connsiteY349" fmla="*/ 842970 h 6856161"/>
              <a:gd name="connsiteX350" fmla="*/ 7289020 w 9298618"/>
              <a:gd name="connsiteY350" fmla="*/ 838010 h 6856161"/>
              <a:gd name="connsiteX351" fmla="*/ 7453073 w 9298618"/>
              <a:gd name="connsiteY351" fmla="*/ 838010 h 6856161"/>
              <a:gd name="connsiteX352" fmla="*/ 7453073 w 9298618"/>
              <a:gd name="connsiteY352" fmla="*/ 673957 h 6856161"/>
              <a:gd name="connsiteX353" fmla="*/ 7289020 w 9298618"/>
              <a:gd name="connsiteY353" fmla="*/ 673957 h 6856161"/>
              <a:gd name="connsiteX354" fmla="*/ 7289020 w 9298618"/>
              <a:gd name="connsiteY354" fmla="*/ 838010 h 6856161"/>
              <a:gd name="connsiteX355" fmla="*/ 7932833 w 9298618"/>
              <a:gd name="connsiteY355" fmla="*/ 824200 h 6856161"/>
              <a:gd name="connsiteX356" fmla="*/ 8069224 w 9298618"/>
              <a:gd name="connsiteY356" fmla="*/ 824200 h 6856161"/>
              <a:gd name="connsiteX357" fmla="*/ 8069224 w 9298618"/>
              <a:gd name="connsiteY357" fmla="*/ 687810 h 6856161"/>
              <a:gd name="connsiteX358" fmla="*/ 7932833 w 9298618"/>
              <a:gd name="connsiteY358" fmla="*/ 687810 h 6856161"/>
              <a:gd name="connsiteX359" fmla="*/ 7932833 w 9298618"/>
              <a:gd name="connsiteY359" fmla="*/ 824200 h 6856161"/>
              <a:gd name="connsiteX360" fmla="*/ 8582590 w 9298618"/>
              <a:gd name="connsiteY360" fmla="*/ 804404 h 6856161"/>
              <a:gd name="connsiteX361" fmla="*/ 8679431 w 9298618"/>
              <a:gd name="connsiteY361" fmla="*/ 804404 h 6856161"/>
              <a:gd name="connsiteX362" fmla="*/ 8679431 w 9298618"/>
              <a:gd name="connsiteY362" fmla="*/ 707563 h 6856161"/>
              <a:gd name="connsiteX363" fmla="*/ 8582590 w 9298618"/>
              <a:gd name="connsiteY363" fmla="*/ 707563 h 6856161"/>
              <a:gd name="connsiteX364" fmla="*/ 8582590 w 9298618"/>
              <a:gd name="connsiteY364" fmla="*/ 804404 h 6856161"/>
              <a:gd name="connsiteX365" fmla="*/ 0 w 9298618"/>
              <a:gd name="connsiteY365" fmla="*/ 1196986 h 6856161"/>
              <a:gd name="connsiteX366" fmla="*/ 252002 w 9298618"/>
              <a:gd name="connsiteY366" fmla="*/ 1196986 h 6856161"/>
              <a:gd name="connsiteX367" fmla="*/ 252002 w 9298618"/>
              <a:gd name="connsiteY367" fmla="*/ 944985 h 6856161"/>
              <a:gd name="connsiteX368" fmla="*/ 0 w 9298618"/>
              <a:gd name="connsiteY368" fmla="*/ 944985 h 6856161"/>
              <a:gd name="connsiteX369" fmla="*/ 0 w 9298618"/>
              <a:gd name="connsiteY369" fmla="*/ 1196986 h 6856161"/>
              <a:gd name="connsiteX370" fmla="*/ 315023 w 9298618"/>
              <a:gd name="connsiteY370" fmla="*/ 1196986 h 6856161"/>
              <a:gd name="connsiteX371" fmla="*/ 567025 w 9298618"/>
              <a:gd name="connsiteY371" fmla="*/ 1196986 h 6856161"/>
              <a:gd name="connsiteX372" fmla="*/ 567025 w 9298618"/>
              <a:gd name="connsiteY372" fmla="*/ 944985 h 6856161"/>
              <a:gd name="connsiteX373" fmla="*/ 315023 w 9298618"/>
              <a:gd name="connsiteY373" fmla="*/ 944985 h 6856161"/>
              <a:gd name="connsiteX374" fmla="*/ 315023 w 9298618"/>
              <a:gd name="connsiteY374" fmla="*/ 1196986 h 6856161"/>
              <a:gd name="connsiteX375" fmla="*/ 630004 w 9298618"/>
              <a:gd name="connsiteY375" fmla="*/ 1196986 h 6856161"/>
              <a:gd name="connsiteX376" fmla="*/ 882005 w 9298618"/>
              <a:gd name="connsiteY376" fmla="*/ 1196986 h 6856161"/>
              <a:gd name="connsiteX377" fmla="*/ 882005 w 9298618"/>
              <a:gd name="connsiteY377" fmla="*/ 944985 h 6856161"/>
              <a:gd name="connsiteX378" fmla="*/ 630004 w 9298618"/>
              <a:gd name="connsiteY378" fmla="*/ 944985 h 6856161"/>
              <a:gd name="connsiteX379" fmla="*/ 630004 w 9298618"/>
              <a:gd name="connsiteY379" fmla="*/ 1196986 h 6856161"/>
              <a:gd name="connsiteX380" fmla="*/ 944985 w 9298618"/>
              <a:gd name="connsiteY380" fmla="*/ 1196986 h 6856161"/>
              <a:gd name="connsiteX381" fmla="*/ 1196986 w 9298618"/>
              <a:gd name="connsiteY381" fmla="*/ 1196986 h 6856161"/>
              <a:gd name="connsiteX382" fmla="*/ 1196986 w 9298618"/>
              <a:gd name="connsiteY382" fmla="*/ 944985 h 6856161"/>
              <a:gd name="connsiteX383" fmla="*/ 944985 w 9298618"/>
              <a:gd name="connsiteY383" fmla="*/ 944985 h 6856161"/>
              <a:gd name="connsiteX384" fmla="*/ 944985 w 9298618"/>
              <a:gd name="connsiteY384" fmla="*/ 1196986 h 6856161"/>
              <a:gd name="connsiteX385" fmla="*/ 1260008 w 9298618"/>
              <a:gd name="connsiteY385" fmla="*/ 1196986 h 6856161"/>
              <a:gd name="connsiteX386" fmla="*/ 1512009 w 9298618"/>
              <a:gd name="connsiteY386" fmla="*/ 1196986 h 6856161"/>
              <a:gd name="connsiteX387" fmla="*/ 1512009 w 9298618"/>
              <a:gd name="connsiteY387" fmla="*/ 944985 h 6856161"/>
              <a:gd name="connsiteX388" fmla="*/ 1260008 w 9298618"/>
              <a:gd name="connsiteY388" fmla="*/ 944985 h 6856161"/>
              <a:gd name="connsiteX389" fmla="*/ 1260008 w 9298618"/>
              <a:gd name="connsiteY389" fmla="*/ 1196986 h 6856161"/>
              <a:gd name="connsiteX390" fmla="*/ 1574988 w 9298618"/>
              <a:gd name="connsiteY390" fmla="*/ 1196986 h 6856161"/>
              <a:gd name="connsiteX391" fmla="*/ 1826990 w 9298618"/>
              <a:gd name="connsiteY391" fmla="*/ 1196986 h 6856161"/>
              <a:gd name="connsiteX392" fmla="*/ 1826990 w 9298618"/>
              <a:gd name="connsiteY392" fmla="*/ 944985 h 6856161"/>
              <a:gd name="connsiteX393" fmla="*/ 1574988 w 9298618"/>
              <a:gd name="connsiteY393" fmla="*/ 944985 h 6856161"/>
              <a:gd name="connsiteX394" fmla="*/ 1574988 w 9298618"/>
              <a:gd name="connsiteY394" fmla="*/ 1196986 h 6856161"/>
              <a:gd name="connsiteX395" fmla="*/ 1890012 w 9298618"/>
              <a:gd name="connsiteY395" fmla="*/ 1196986 h 6856161"/>
              <a:gd name="connsiteX396" fmla="*/ 2142013 w 9298618"/>
              <a:gd name="connsiteY396" fmla="*/ 1196986 h 6856161"/>
              <a:gd name="connsiteX397" fmla="*/ 2142013 w 9298618"/>
              <a:gd name="connsiteY397" fmla="*/ 944985 h 6856161"/>
              <a:gd name="connsiteX398" fmla="*/ 1890012 w 9298618"/>
              <a:gd name="connsiteY398" fmla="*/ 944985 h 6856161"/>
              <a:gd name="connsiteX399" fmla="*/ 1890012 w 9298618"/>
              <a:gd name="connsiteY399" fmla="*/ 1196986 h 6856161"/>
              <a:gd name="connsiteX400" fmla="*/ 2204992 w 9298618"/>
              <a:gd name="connsiteY400" fmla="*/ 1196986 h 6856161"/>
              <a:gd name="connsiteX401" fmla="*/ 2456994 w 9298618"/>
              <a:gd name="connsiteY401" fmla="*/ 1196986 h 6856161"/>
              <a:gd name="connsiteX402" fmla="*/ 2456994 w 9298618"/>
              <a:gd name="connsiteY402" fmla="*/ 944985 h 6856161"/>
              <a:gd name="connsiteX403" fmla="*/ 2204992 w 9298618"/>
              <a:gd name="connsiteY403" fmla="*/ 944985 h 6856161"/>
              <a:gd name="connsiteX404" fmla="*/ 2204992 w 9298618"/>
              <a:gd name="connsiteY404" fmla="*/ 1196986 h 6856161"/>
              <a:gd name="connsiteX405" fmla="*/ 2520016 w 9298618"/>
              <a:gd name="connsiteY405" fmla="*/ 1196986 h 6856161"/>
              <a:gd name="connsiteX406" fmla="*/ 2772017 w 9298618"/>
              <a:gd name="connsiteY406" fmla="*/ 1196986 h 6856161"/>
              <a:gd name="connsiteX407" fmla="*/ 2772017 w 9298618"/>
              <a:gd name="connsiteY407" fmla="*/ 944985 h 6856161"/>
              <a:gd name="connsiteX408" fmla="*/ 2520016 w 9298618"/>
              <a:gd name="connsiteY408" fmla="*/ 944985 h 6856161"/>
              <a:gd name="connsiteX409" fmla="*/ 2520016 w 9298618"/>
              <a:gd name="connsiteY409" fmla="*/ 1196986 h 6856161"/>
              <a:gd name="connsiteX410" fmla="*/ 2834996 w 9298618"/>
              <a:gd name="connsiteY410" fmla="*/ 1196986 h 6856161"/>
              <a:gd name="connsiteX411" fmla="*/ 3086998 w 9298618"/>
              <a:gd name="connsiteY411" fmla="*/ 1196986 h 6856161"/>
              <a:gd name="connsiteX412" fmla="*/ 3086998 w 9298618"/>
              <a:gd name="connsiteY412" fmla="*/ 944985 h 6856161"/>
              <a:gd name="connsiteX413" fmla="*/ 2834996 w 9298618"/>
              <a:gd name="connsiteY413" fmla="*/ 944985 h 6856161"/>
              <a:gd name="connsiteX414" fmla="*/ 2834996 w 9298618"/>
              <a:gd name="connsiteY414" fmla="*/ 1196986 h 6856161"/>
              <a:gd name="connsiteX415" fmla="*/ 3150020 w 9298618"/>
              <a:gd name="connsiteY415" fmla="*/ 1196986 h 6856161"/>
              <a:gd name="connsiteX416" fmla="*/ 3402021 w 9298618"/>
              <a:gd name="connsiteY416" fmla="*/ 1196986 h 6856161"/>
              <a:gd name="connsiteX417" fmla="*/ 3402021 w 9298618"/>
              <a:gd name="connsiteY417" fmla="*/ 944985 h 6856161"/>
              <a:gd name="connsiteX418" fmla="*/ 3150020 w 9298618"/>
              <a:gd name="connsiteY418" fmla="*/ 944985 h 6856161"/>
              <a:gd name="connsiteX419" fmla="*/ 3150020 w 9298618"/>
              <a:gd name="connsiteY419" fmla="*/ 1196986 h 6856161"/>
              <a:gd name="connsiteX420" fmla="*/ 3465000 w 9298618"/>
              <a:gd name="connsiteY420" fmla="*/ 1196986 h 6856161"/>
              <a:gd name="connsiteX421" fmla="*/ 3717002 w 9298618"/>
              <a:gd name="connsiteY421" fmla="*/ 1196986 h 6856161"/>
              <a:gd name="connsiteX422" fmla="*/ 3717002 w 9298618"/>
              <a:gd name="connsiteY422" fmla="*/ 944985 h 6856161"/>
              <a:gd name="connsiteX423" fmla="*/ 3465000 w 9298618"/>
              <a:gd name="connsiteY423" fmla="*/ 944985 h 6856161"/>
              <a:gd name="connsiteX424" fmla="*/ 3465000 w 9298618"/>
              <a:gd name="connsiteY424" fmla="*/ 1196986 h 6856161"/>
              <a:gd name="connsiteX425" fmla="*/ 3781990 w 9298618"/>
              <a:gd name="connsiteY425" fmla="*/ 1195019 h 6856161"/>
              <a:gd name="connsiteX426" fmla="*/ 4030058 w 9298618"/>
              <a:gd name="connsiteY426" fmla="*/ 1195019 h 6856161"/>
              <a:gd name="connsiteX427" fmla="*/ 4030058 w 9298618"/>
              <a:gd name="connsiteY427" fmla="*/ 946951 h 6856161"/>
              <a:gd name="connsiteX428" fmla="*/ 3781990 w 9298618"/>
              <a:gd name="connsiteY428" fmla="*/ 946951 h 6856161"/>
              <a:gd name="connsiteX429" fmla="*/ 3781990 w 9298618"/>
              <a:gd name="connsiteY429" fmla="*/ 1195019 h 6856161"/>
              <a:gd name="connsiteX430" fmla="*/ 4098467 w 9298618"/>
              <a:gd name="connsiteY430" fmla="*/ 1193523 h 6856161"/>
              <a:gd name="connsiteX431" fmla="*/ 4343543 w 9298618"/>
              <a:gd name="connsiteY431" fmla="*/ 1193523 h 6856161"/>
              <a:gd name="connsiteX432" fmla="*/ 4343543 w 9298618"/>
              <a:gd name="connsiteY432" fmla="*/ 948448 h 6856161"/>
              <a:gd name="connsiteX433" fmla="*/ 4098467 w 9298618"/>
              <a:gd name="connsiteY433" fmla="*/ 948448 h 6856161"/>
              <a:gd name="connsiteX434" fmla="*/ 4098467 w 9298618"/>
              <a:gd name="connsiteY434" fmla="*/ 1193523 h 6856161"/>
              <a:gd name="connsiteX435" fmla="*/ 4418408 w 9298618"/>
              <a:gd name="connsiteY435" fmla="*/ 1188606 h 6856161"/>
              <a:gd name="connsiteX436" fmla="*/ 4653606 w 9298618"/>
              <a:gd name="connsiteY436" fmla="*/ 1188606 h 6856161"/>
              <a:gd name="connsiteX437" fmla="*/ 4653606 w 9298618"/>
              <a:gd name="connsiteY437" fmla="*/ 953407 h 6856161"/>
              <a:gd name="connsiteX438" fmla="*/ 4418408 w 9298618"/>
              <a:gd name="connsiteY438" fmla="*/ 953407 h 6856161"/>
              <a:gd name="connsiteX439" fmla="*/ 4418408 w 9298618"/>
              <a:gd name="connsiteY439" fmla="*/ 1188606 h 6856161"/>
              <a:gd name="connsiteX440" fmla="*/ 4736381 w 9298618"/>
              <a:gd name="connsiteY440" fmla="*/ 1185656 h 6856161"/>
              <a:gd name="connsiteX441" fmla="*/ 4965637 w 9298618"/>
              <a:gd name="connsiteY441" fmla="*/ 1185656 h 6856161"/>
              <a:gd name="connsiteX442" fmla="*/ 4965637 w 9298618"/>
              <a:gd name="connsiteY442" fmla="*/ 956400 h 6856161"/>
              <a:gd name="connsiteX443" fmla="*/ 4736381 w 9298618"/>
              <a:gd name="connsiteY443" fmla="*/ 956400 h 6856161"/>
              <a:gd name="connsiteX444" fmla="*/ 4736381 w 9298618"/>
              <a:gd name="connsiteY444" fmla="*/ 1185656 h 6856161"/>
              <a:gd name="connsiteX445" fmla="*/ 5057818 w 9298618"/>
              <a:gd name="connsiteY445" fmla="*/ 1179200 h 6856161"/>
              <a:gd name="connsiteX446" fmla="*/ 5274247 w 9298618"/>
              <a:gd name="connsiteY446" fmla="*/ 1179200 h 6856161"/>
              <a:gd name="connsiteX447" fmla="*/ 5274247 w 9298618"/>
              <a:gd name="connsiteY447" fmla="*/ 962771 h 6856161"/>
              <a:gd name="connsiteX448" fmla="*/ 5057818 w 9298618"/>
              <a:gd name="connsiteY448" fmla="*/ 962771 h 6856161"/>
              <a:gd name="connsiteX449" fmla="*/ 5057818 w 9298618"/>
              <a:gd name="connsiteY449" fmla="*/ 1179200 h 6856161"/>
              <a:gd name="connsiteX450" fmla="*/ 5378741 w 9298618"/>
              <a:gd name="connsiteY450" fmla="*/ 1173300 h 6856161"/>
              <a:gd name="connsiteX451" fmla="*/ 5583284 w 9298618"/>
              <a:gd name="connsiteY451" fmla="*/ 1173300 h 6856161"/>
              <a:gd name="connsiteX452" fmla="*/ 5583284 w 9298618"/>
              <a:gd name="connsiteY452" fmla="*/ 968714 h 6856161"/>
              <a:gd name="connsiteX453" fmla="*/ 5378741 w 9298618"/>
              <a:gd name="connsiteY453" fmla="*/ 968714 h 6856161"/>
              <a:gd name="connsiteX454" fmla="*/ 5378741 w 9298618"/>
              <a:gd name="connsiteY454" fmla="*/ 1173300 h 6856161"/>
              <a:gd name="connsiteX455" fmla="*/ 5696202 w 9298618"/>
              <a:gd name="connsiteY455" fmla="*/ 1170820 h 6856161"/>
              <a:gd name="connsiteX456" fmla="*/ 5895828 w 9298618"/>
              <a:gd name="connsiteY456" fmla="*/ 1170820 h 6856161"/>
              <a:gd name="connsiteX457" fmla="*/ 5895828 w 9298618"/>
              <a:gd name="connsiteY457" fmla="*/ 971194 h 6856161"/>
              <a:gd name="connsiteX458" fmla="*/ 5696202 w 9298618"/>
              <a:gd name="connsiteY458" fmla="*/ 971194 h 6856161"/>
              <a:gd name="connsiteX459" fmla="*/ 5696202 w 9298618"/>
              <a:gd name="connsiteY459" fmla="*/ 1170820 h 6856161"/>
              <a:gd name="connsiteX460" fmla="*/ 6015159 w 9298618"/>
              <a:gd name="connsiteY460" fmla="*/ 1166843 h 6856161"/>
              <a:gd name="connsiteX461" fmla="*/ 6206875 w 9298618"/>
              <a:gd name="connsiteY461" fmla="*/ 1166843 h 6856161"/>
              <a:gd name="connsiteX462" fmla="*/ 6206875 w 9298618"/>
              <a:gd name="connsiteY462" fmla="*/ 975127 h 6856161"/>
              <a:gd name="connsiteX463" fmla="*/ 6015159 w 9298618"/>
              <a:gd name="connsiteY463" fmla="*/ 975127 h 6856161"/>
              <a:gd name="connsiteX464" fmla="*/ 6015159 w 9298618"/>
              <a:gd name="connsiteY464" fmla="*/ 1166843 h 6856161"/>
              <a:gd name="connsiteX465" fmla="*/ 6331165 w 9298618"/>
              <a:gd name="connsiteY465" fmla="*/ 1165860 h 6856161"/>
              <a:gd name="connsiteX466" fmla="*/ 6520915 w 9298618"/>
              <a:gd name="connsiteY466" fmla="*/ 1165860 h 6856161"/>
              <a:gd name="connsiteX467" fmla="*/ 6520915 w 9298618"/>
              <a:gd name="connsiteY467" fmla="*/ 976111 h 6856161"/>
              <a:gd name="connsiteX468" fmla="*/ 6331165 w 9298618"/>
              <a:gd name="connsiteY468" fmla="*/ 976111 h 6856161"/>
              <a:gd name="connsiteX469" fmla="*/ 6331165 w 9298618"/>
              <a:gd name="connsiteY469" fmla="*/ 1165860 h 6856161"/>
              <a:gd name="connsiteX470" fmla="*/ 6648626 w 9298618"/>
              <a:gd name="connsiteY470" fmla="*/ 1163423 h 6856161"/>
              <a:gd name="connsiteX471" fmla="*/ 6833415 w 9298618"/>
              <a:gd name="connsiteY471" fmla="*/ 1163423 h 6856161"/>
              <a:gd name="connsiteX472" fmla="*/ 6833415 w 9298618"/>
              <a:gd name="connsiteY472" fmla="*/ 978633 h 6856161"/>
              <a:gd name="connsiteX473" fmla="*/ 6648626 w 9298618"/>
              <a:gd name="connsiteY473" fmla="*/ 978633 h 6856161"/>
              <a:gd name="connsiteX474" fmla="*/ 6648626 w 9298618"/>
              <a:gd name="connsiteY474" fmla="*/ 1163423 h 6856161"/>
              <a:gd name="connsiteX475" fmla="*/ 7284573 w 9298618"/>
              <a:gd name="connsiteY475" fmla="*/ 1157480 h 6856161"/>
              <a:gd name="connsiteX476" fmla="*/ 7457519 w 9298618"/>
              <a:gd name="connsiteY476" fmla="*/ 1157480 h 6856161"/>
              <a:gd name="connsiteX477" fmla="*/ 7457519 w 9298618"/>
              <a:gd name="connsiteY477" fmla="*/ 984534 h 6856161"/>
              <a:gd name="connsiteX478" fmla="*/ 7284573 w 9298618"/>
              <a:gd name="connsiteY478" fmla="*/ 984534 h 6856161"/>
              <a:gd name="connsiteX479" fmla="*/ 7284573 w 9298618"/>
              <a:gd name="connsiteY479" fmla="*/ 1157480 h 6856161"/>
              <a:gd name="connsiteX480" fmla="*/ 7603016 w 9298618"/>
              <a:gd name="connsiteY480" fmla="*/ 1154017 h 6856161"/>
              <a:gd name="connsiteX481" fmla="*/ 7769036 w 9298618"/>
              <a:gd name="connsiteY481" fmla="*/ 1154017 h 6856161"/>
              <a:gd name="connsiteX482" fmla="*/ 7769036 w 9298618"/>
              <a:gd name="connsiteY482" fmla="*/ 987997 h 6856161"/>
              <a:gd name="connsiteX483" fmla="*/ 7603016 w 9298618"/>
              <a:gd name="connsiteY483" fmla="*/ 987997 h 6856161"/>
              <a:gd name="connsiteX484" fmla="*/ 7603016 w 9298618"/>
              <a:gd name="connsiteY484" fmla="*/ 1154017 h 6856161"/>
              <a:gd name="connsiteX485" fmla="*/ 8247343 w 9298618"/>
              <a:gd name="connsiteY485" fmla="*/ 1139694 h 6856161"/>
              <a:gd name="connsiteX486" fmla="*/ 8384717 w 9298618"/>
              <a:gd name="connsiteY486" fmla="*/ 1139694 h 6856161"/>
              <a:gd name="connsiteX487" fmla="*/ 8384717 w 9298618"/>
              <a:gd name="connsiteY487" fmla="*/ 1002320 h 6856161"/>
              <a:gd name="connsiteX488" fmla="*/ 8247343 w 9298618"/>
              <a:gd name="connsiteY488" fmla="*/ 1002320 h 6856161"/>
              <a:gd name="connsiteX489" fmla="*/ 8247343 w 9298618"/>
              <a:gd name="connsiteY489" fmla="*/ 1139694 h 6856161"/>
              <a:gd name="connsiteX490" fmla="*/ 8905993 w 9298618"/>
              <a:gd name="connsiteY490" fmla="*/ 1111005 h 6856161"/>
              <a:gd name="connsiteX491" fmla="*/ 8986032 w 9298618"/>
              <a:gd name="connsiteY491" fmla="*/ 1111005 h 6856161"/>
              <a:gd name="connsiteX492" fmla="*/ 8986032 w 9298618"/>
              <a:gd name="connsiteY492" fmla="*/ 1030966 h 6856161"/>
              <a:gd name="connsiteX493" fmla="*/ 8905993 w 9298618"/>
              <a:gd name="connsiteY493" fmla="*/ 1030966 h 6856161"/>
              <a:gd name="connsiteX494" fmla="*/ 8905993 w 9298618"/>
              <a:gd name="connsiteY494" fmla="*/ 1111005 h 6856161"/>
              <a:gd name="connsiteX495" fmla="*/ 0 w 9298618"/>
              <a:gd name="connsiteY495" fmla="*/ 1512010 h 6856161"/>
              <a:gd name="connsiteX496" fmla="*/ 252002 w 9298618"/>
              <a:gd name="connsiteY496" fmla="*/ 1512010 h 6856161"/>
              <a:gd name="connsiteX497" fmla="*/ 252002 w 9298618"/>
              <a:gd name="connsiteY497" fmla="*/ 1260008 h 6856161"/>
              <a:gd name="connsiteX498" fmla="*/ 0 w 9298618"/>
              <a:gd name="connsiteY498" fmla="*/ 1260008 h 6856161"/>
              <a:gd name="connsiteX499" fmla="*/ 0 w 9298618"/>
              <a:gd name="connsiteY499" fmla="*/ 1512010 h 6856161"/>
              <a:gd name="connsiteX500" fmla="*/ 315023 w 9298618"/>
              <a:gd name="connsiteY500" fmla="*/ 1512010 h 6856161"/>
              <a:gd name="connsiteX501" fmla="*/ 567025 w 9298618"/>
              <a:gd name="connsiteY501" fmla="*/ 1512010 h 6856161"/>
              <a:gd name="connsiteX502" fmla="*/ 567025 w 9298618"/>
              <a:gd name="connsiteY502" fmla="*/ 1260008 h 6856161"/>
              <a:gd name="connsiteX503" fmla="*/ 315023 w 9298618"/>
              <a:gd name="connsiteY503" fmla="*/ 1260008 h 6856161"/>
              <a:gd name="connsiteX504" fmla="*/ 315023 w 9298618"/>
              <a:gd name="connsiteY504" fmla="*/ 1512010 h 6856161"/>
              <a:gd name="connsiteX505" fmla="*/ 630004 w 9298618"/>
              <a:gd name="connsiteY505" fmla="*/ 1512010 h 6856161"/>
              <a:gd name="connsiteX506" fmla="*/ 882005 w 9298618"/>
              <a:gd name="connsiteY506" fmla="*/ 1512010 h 6856161"/>
              <a:gd name="connsiteX507" fmla="*/ 882005 w 9298618"/>
              <a:gd name="connsiteY507" fmla="*/ 1260008 h 6856161"/>
              <a:gd name="connsiteX508" fmla="*/ 630004 w 9298618"/>
              <a:gd name="connsiteY508" fmla="*/ 1260008 h 6856161"/>
              <a:gd name="connsiteX509" fmla="*/ 630004 w 9298618"/>
              <a:gd name="connsiteY509" fmla="*/ 1512010 h 6856161"/>
              <a:gd name="connsiteX510" fmla="*/ 944985 w 9298618"/>
              <a:gd name="connsiteY510" fmla="*/ 1512010 h 6856161"/>
              <a:gd name="connsiteX511" fmla="*/ 1196986 w 9298618"/>
              <a:gd name="connsiteY511" fmla="*/ 1512010 h 6856161"/>
              <a:gd name="connsiteX512" fmla="*/ 1196986 w 9298618"/>
              <a:gd name="connsiteY512" fmla="*/ 1260008 h 6856161"/>
              <a:gd name="connsiteX513" fmla="*/ 944985 w 9298618"/>
              <a:gd name="connsiteY513" fmla="*/ 1260008 h 6856161"/>
              <a:gd name="connsiteX514" fmla="*/ 944985 w 9298618"/>
              <a:gd name="connsiteY514" fmla="*/ 1512010 h 6856161"/>
              <a:gd name="connsiteX515" fmla="*/ 1260008 w 9298618"/>
              <a:gd name="connsiteY515" fmla="*/ 1512010 h 6856161"/>
              <a:gd name="connsiteX516" fmla="*/ 1512009 w 9298618"/>
              <a:gd name="connsiteY516" fmla="*/ 1512010 h 6856161"/>
              <a:gd name="connsiteX517" fmla="*/ 1512009 w 9298618"/>
              <a:gd name="connsiteY517" fmla="*/ 1260008 h 6856161"/>
              <a:gd name="connsiteX518" fmla="*/ 1260008 w 9298618"/>
              <a:gd name="connsiteY518" fmla="*/ 1260008 h 6856161"/>
              <a:gd name="connsiteX519" fmla="*/ 1260008 w 9298618"/>
              <a:gd name="connsiteY519" fmla="*/ 1512010 h 6856161"/>
              <a:gd name="connsiteX520" fmla="*/ 1574988 w 9298618"/>
              <a:gd name="connsiteY520" fmla="*/ 1512010 h 6856161"/>
              <a:gd name="connsiteX521" fmla="*/ 1826990 w 9298618"/>
              <a:gd name="connsiteY521" fmla="*/ 1512010 h 6856161"/>
              <a:gd name="connsiteX522" fmla="*/ 1826990 w 9298618"/>
              <a:gd name="connsiteY522" fmla="*/ 1260008 h 6856161"/>
              <a:gd name="connsiteX523" fmla="*/ 1574988 w 9298618"/>
              <a:gd name="connsiteY523" fmla="*/ 1260008 h 6856161"/>
              <a:gd name="connsiteX524" fmla="*/ 1574988 w 9298618"/>
              <a:gd name="connsiteY524" fmla="*/ 1512010 h 6856161"/>
              <a:gd name="connsiteX525" fmla="*/ 1890012 w 9298618"/>
              <a:gd name="connsiteY525" fmla="*/ 1512010 h 6856161"/>
              <a:gd name="connsiteX526" fmla="*/ 2142013 w 9298618"/>
              <a:gd name="connsiteY526" fmla="*/ 1512010 h 6856161"/>
              <a:gd name="connsiteX527" fmla="*/ 2142013 w 9298618"/>
              <a:gd name="connsiteY527" fmla="*/ 1260008 h 6856161"/>
              <a:gd name="connsiteX528" fmla="*/ 1890012 w 9298618"/>
              <a:gd name="connsiteY528" fmla="*/ 1260008 h 6856161"/>
              <a:gd name="connsiteX529" fmla="*/ 1890012 w 9298618"/>
              <a:gd name="connsiteY529" fmla="*/ 1512010 h 6856161"/>
              <a:gd name="connsiteX530" fmla="*/ 2204992 w 9298618"/>
              <a:gd name="connsiteY530" fmla="*/ 1512010 h 6856161"/>
              <a:gd name="connsiteX531" fmla="*/ 2456994 w 9298618"/>
              <a:gd name="connsiteY531" fmla="*/ 1512010 h 6856161"/>
              <a:gd name="connsiteX532" fmla="*/ 2456994 w 9298618"/>
              <a:gd name="connsiteY532" fmla="*/ 1260008 h 6856161"/>
              <a:gd name="connsiteX533" fmla="*/ 2204992 w 9298618"/>
              <a:gd name="connsiteY533" fmla="*/ 1260008 h 6856161"/>
              <a:gd name="connsiteX534" fmla="*/ 2204992 w 9298618"/>
              <a:gd name="connsiteY534" fmla="*/ 1512010 h 6856161"/>
              <a:gd name="connsiteX535" fmla="*/ 2520016 w 9298618"/>
              <a:gd name="connsiteY535" fmla="*/ 1512010 h 6856161"/>
              <a:gd name="connsiteX536" fmla="*/ 2772017 w 9298618"/>
              <a:gd name="connsiteY536" fmla="*/ 1512010 h 6856161"/>
              <a:gd name="connsiteX537" fmla="*/ 2772017 w 9298618"/>
              <a:gd name="connsiteY537" fmla="*/ 1260008 h 6856161"/>
              <a:gd name="connsiteX538" fmla="*/ 2520016 w 9298618"/>
              <a:gd name="connsiteY538" fmla="*/ 1260008 h 6856161"/>
              <a:gd name="connsiteX539" fmla="*/ 2520016 w 9298618"/>
              <a:gd name="connsiteY539" fmla="*/ 1512010 h 6856161"/>
              <a:gd name="connsiteX540" fmla="*/ 2834996 w 9298618"/>
              <a:gd name="connsiteY540" fmla="*/ 1512010 h 6856161"/>
              <a:gd name="connsiteX541" fmla="*/ 3086998 w 9298618"/>
              <a:gd name="connsiteY541" fmla="*/ 1512010 h 6856161"/>
              <a:gd name="connsiteX542" fmla="*/ 3086998 w 9298618"/>
              <a:gd name="connsiteY542" fmla="*/ 1260008 h 6856161"/>
              <a:gd name="connsiteX543" fmla="*/ 2834996 w 9298618"/>
              <a:gd name="connsiteY543" fmla="*/ 1260008 h 6856161"/>
              <a:gd name="connsiteX544" fmla="*/ 2834996 w 9298618"/>
              <a:gd name="connsiteY544" fmla="*/ 1512010 h 6856161"/>
              <a:gd name="connsiteX545" fmla="*/ 3150020 w 9298618"/>
              <a:gd name="connsiteY545" fmla="*/ 1512010 h 6856161"/>
              <a:gd name="connsiteX546" fmla="*/ 3402021 w 9298618"/>
              <a:gd name="connsiteY546" fmla="*/ 1512010 h 6856161"/>
              <a:gd name="connsiteX547" fmla="*/ 3402021 w 9298618"/>
              <a:gd name="connsiteY547" fmla="*/ 1260008 h 6856161"/>
              <a:gd name="connsiteX548" fmla="*/ 3150020 w 9298618"/>
              <a:gd name="connsiteY548" fmla="*/ 1260008 h 6856161"/>
              <a:gd name="connsiteX549" fmla="*/ 3150020 w 9298618"/>
              <a:gd name="connsiteY549" fmla="*/ 1512010 h 6856161"/>
              <a:gd name="connsiteX550" fmla="*/ 3465000 w 9298618"/>
              <a:gd name="connsiteY550" fmla="*/ 1512010 h 6856161"/>
              <a:gd name="connsiteX551" fmla="*/ 3717002 w 9298618"/>
              <a:gd name="connsiteY551" fmla="*/ 1512010 h 6856161"/>
              <a:gd name="connsiteX552" fmla="*/ 3717002 w 9298618"/>
              <a:gd name="connsiteY552" fmla="*/ 1260008 h 6856161"/>
              <a:gd name="connsiteX553" fmla="*/ 3465000 w 9298618"/>
              <a:gd name="connsiteY553" fmla="*/ 1260008 h 6856161"/>
              <a:gd name="connsiteX554" fmla="*/ 3465000 w 9298618"/>
              <a:gd name="connsiteY554" fmla="*/ 1512010 h 6856161"/>
              <a:gd name="connsiteX555" fmla="*/ 3781007 w 9298618"/>
              <a:gd name="connsiteY555" fmla="*/ 1511026 h 6856161"/>
              <a:gd name="connsiteX556" fmla="*/ 4031042 w 9298618"/>
              <a:gd name="connsiteY556" fmla="*/ 1511026 h 6856161"/>
              <a:gd name="connsiteX557" fmla="*/ 4031042 w 9298618"/>
              <a:gd name="connsiteY557" fmla="*/ 1260991 h 6856161"/>
              <a:gd name="connsiteX558" fmla="*/ 3781007 w 9298618"/>
              <a:gd name="connsiteY558" fmla="*/ 1260991 h 6856161"/>
              <a:gd name="connsiteX559" fmla="*/ 3781007 w 9298618"/>
              <a:gd name="connsiteY559" fmla="*/ 1511026 h 6856161"/>
              <a:gd name="connsiteX560" fmla="*/ 4097997 w 9298618"/>
              <a:gd name="connsiteY560" fmla="*/ 1509059 h 6856161"/>
              <a:gd name="connsiteX561" fmla="*/ 4344056 w 9298618"/>
              <a:gd name="connsiteY561" fmla="*/ 1509059 h 6856161"/>
              <a:gd name="connsiteX562" fmla="*/ 4344056 w 9298618"/>
              <a:gd name="connsiteY562" fmla="*/ 1263001 h 6856161"/>
              <a:gd name="connsiteX563" fmla="*/ 4097997 w 9298618"/>
              <a:gd name="connsiteY563" fmla="*/ 1263001 h 6856161"/>
              <a:gd name="connsiteX564" fmla="*/ 4097997 w 9298618"/>
              <a:gd name="connsiteY564" fmla="*/ 1509059 h 6856161"/>
              <a:gd name="connsiteX565" fmla="*/ 4417425 w 9298618"/>
              <a:gd name="connsiteY565" fmla="*/ 1504613 h 6856161"/>
              <a:gd name="connsiteX566" fmla="*/ 4654590 w 9298618"/>
              <a:gd name="connsiteY566" fmla="*/ 1504613 h 6856161"/>
              <a:gd name="connsiteX567" fmla="*/ 4654590 w 9298618"/>
              <a:gd name="connsiteY567" fmla="*/ 1267447 h 6856161"/>
              <a:gd name="connsiteX568" fmla="*/ 4417425 w 9298618"/>
              <a:gd name="connsiteY568" fmla="*/ 1267447 h 6856161"/>
              <a:gd name="connsiteX569" fmla="*/ 4417425 w 9298618"/>
              <a:gd name="connsiteY569" fmla="*/ 1504613 h 6856161"/>
              <a:gd name="connsiteX570" fmla="*/ 4735868 w 9298618"/>
              <a:gd name="connsiteY570" fmla="*/ 1501150 h 6856161"/>
              <a:gd name="connsiteX571" fmla="*/ 4966107 w 9298618"/>
              <a:gd name="connsiteY571" fmla="*/ 1501150 h 6856161"/>
              <a:gd name="connsiteX572" fmla="*/ 4966107 w 9298618"/>
              <a:gd name="connsiteY572" fmla="*/ 1270911 h 6856161"/>
              <a:gd name="connsiteX573" fmla="*/ 4735868 w 9298618"/>
              <a:gd name="connsiteY573" fmla="*/ 1270911 h 6856161"/>
              <a:gd name="connsiteX574" fmla="*/ 4735868 w 9298618"/>
              <a:gd name="connsiteY574" fmla="*/ 1501150 h 6856161"/>
              <a:gd name="connsiteX575" fmla="*/ 5056834 w 9298618"/>
              <a:gd name="connsiteY575" fmla="*/ 1495206 h 6856161"/>
              <a:gd name="connsiteX576" fmla="*/ 5275230 w 9298618"/>
              <a:gd name="connsiteY576" fmla="*/ 1495206 h 6856161"/>
              <a:gd name="connsiteX577" fmla="*/ 5275230 w 9298618"/>
              <a:gd name="connsiteY577" fmla="*/ 1276811 h 6856161"/>
              <a:gd name="connsiteX578" fmla="*/ 5056834 w 9298618"/>
              <a:gd name="connsiteY578" fmla="*/ 1276811 h 6856161"/>
              <a:gd name="connsiteX579" fmla="*/ 5056834 w 9298618"/>
              <a:gd name="connsiteY579" fmla="*/ 1495206 h 6856161"/>
              <a:gd name="connsiteX580" fmla="*/ 5378228 w 9298618"/>
              <a:gd name="connsiteY580" fmla="*/ 1488793 h 6856161"/>
              <a:gd name="connsiteX581" fmla="*/ 5583797 w 9298618"/>
              <a:gd name="connsiteY581" fmla="*/ 1488793 h 6856161"/>
              <a:gd name="connsiteX582" fmla="*/ 5583797 w 9298618"/>
              <a:gd name="connsiteY582" fmla="*/ 1283224 h 6856161"/>
              <a:gd name="connsiteX583" fmla="*/ 5378228 w 9298618"/>
              <a:gd name="connsiteY583" fmla="*/ 1283224 h 6856161"/>
              <a:gd name="connsiteX584" fmla="*/ 5378228 w 9298618"/>
              <a:gd name="connsiteY584" fmla="*/ 1488793 h 6856161"/>
              <a:gd name="connsiteX585" fmla="*/ 5695732 w 9298618"/>
              <a:gd name="connsiteY585" fmla="*/ 1486313 h 6856161"/>
              <a:gd name="connsiteX586" fmla="*/ 5896341 w 9298618"/>
              <a:gd name="connsiteY586" fmla="*/ 1486313 h 6856161"/>
              <a:gd name="connsiteX587" fmla="*/ 5896341 w 9298618"/>
              <a:gd name="connsiteY587" fmla="*/ 1285704 h 6856161"/>
              <a:gd name="connsiteX588" fmla="*/ 5695732 w 9298618"/>
              <a:gd name="connsiteY588" fmla="*/ 1285704 h 6856161"/>
              <a:gd name="connsiteX589" fmla="*/ 5695732 w 9298618"/>
              <a:gd name="connsiteY589" fmla="*/ 1486313 h 6856161"/>
              <a:gd name="connsiteX590" fmla="*/ 6014175 w 9298618"/>
              <a:gd name="connsiteY590" fmla="*/ 1482850 h 6856161"/>
              <a:gd name="connsiteX591" fmla="*/ 6207858 w 9298618"/>
              <a:gd name="connsiteY591" fmla="*/ 1482850 h 6856161"/>
              <a:gd name="connsiteX592" fmla="*/ 6207858 w 9298618"/>
              <a:gd name="connsiteY592" fmla="*/ 1289167 h 6856161"/>
              <a:gd name="connsiteX593" fmla="*/ 6014175 w 9298618"/>
              <a:gd name="connsiteY593" fmla="*/ 1289167 h 6856161"/>
              <a:gd name="connsiteX594" fmla="*/ 6014175 w 9298618"/>
              <a:gd name="connsiteY594" fmla="*/ 1482850 h 6856161"/>
              <a:gd name="connsiteX595" fmla="*/ 6330652 w 9298618"/>
              <a:gd name="connsiteY595" fmla="*/ 1481354 h 6856161"/>
              <a:gd name="connsiteX596" fmla="*/ 6521385 w 9298618"/>
              <a:gd name="connsiteY596" fmla="*/ 1481354 h 6856161"/>
              <a:gd name="connsiteX597" fmla="*/ 6521385 w 9298618"/>
              <a:gd name="connsiteY597" fmla="*/ 1290621 h 6856161"/>
              <a:gd name="connsiteX598" fmla="*/ 6330652 w 9298618"/>
              <a:gd name="connsiteY598" fmla="*/ 1290621 h 6856161"/>
              <a:gd name="connsiteX599" fmla="*/ 6330652 w 9298618"/>
              <a:gd name="connsiteY599" fmla="*/ 1481354 h 6856161"/>
              <a:gd name="connsiteX600" fmla="*/ 6648113 w 9298618"/>
              <a:gd name="connsiteY600" fmla="*/ 1478917 h 6856161"/>
              <a:gd name="connsiteX601" fmla="*/ 6833886 w 9298618"/>
              <a:gd name="connsiteY601" fmla="*/ 1478917 h 6856161"/>
              <a:gd name="connsiteX602" fmla="*/ 6833886 w 9298618"/>
              <a:gd name="connsiteY602" fmla="*/ 1293144 h 6856161"/>
              <a:gd name="connsiteX603" fmla="*/ 6648113 w 9298618"/>
              <a:gd name="connsiteY603" fmla="*/ 1293144 h 6856161"/>
              <a:gd name="connsiteX604" fmla="*/ 6648113 w 9298618"/>
              <a:gd name="connsiteY604" fmla="*/ 1478917 h 6856161"/>
              <a:gd name="connsiteX605" fmla="*/ 6964119 w 9298618"/>
              <a:gd name="connsiteY605" fmla="*/ 1477891 h 6856161"/>
              <a:gd name="connsiteX606" fmla="*/ 7147926 w 9298618"/>
              <a:gd name="connsiteY606" fmla="*/ 1477891 h 6856161"/>
              <a:gd name="connsiteX607" fmla="*/ 7147926 w 9298618"/>
              <a:gd name="connsiteY607" fmla="*/ 1294084 h 6856161"/>
              <a:gd name="connsiteX608" fmla="*/ 6964119 w 9298618"/>
              <a:gd name="connsiteY608" fmla="*/ 1294084 h 6856161"/>
              <a:gd name="connsiteX609" fmla="*/ 6964119 w 9298618"/>
              <a:gd name="connsiteY609" fmla="*/ 1477891 h 6856161"/>
              <a:gd name="connsiteX610" fmla="*/ 7601050 w 9298618"/>
              <a:gd name="connsiteY610" fmla="*/ 1471007 h 6856161"/>
              <a:gd name="connsiteX611" fmla="*/ 7771046 w 9298618"/>
              <a:gd name="connsiteY611" fmla="*/ 1471007 h 6856161"/>
              <a:gd name="connsiteX612" fmla="*/ 7771046 w 9298618"/>
              <a:gd name="connsiteY612" fmla="*/ 1301011 h 6856161"/>
              <a:gd name="connsiteX613" fmla="*/ 7601050 w 9298618"/>
              <a:gd name="connsiteY613" fmla="*/ 1301011 h 6856161"/>
              <a:gd name="connsiteX614" fmla="*/ 7601050 w 9298618"/>
              <a:gd name="connsiteY614" fmla="*/ 1471007 h 6856161"/>
              <a:gd name="connsiteX615" fmla="*/ 7924453 w 9298618"/>
              <a:gd name="connsiteY615" fmla="*/ 1462584 h 6856161"/>
              <a:gd name="connsiteX616" fmla="*/ 8077647 w 9298618"/>
              <a:gd name="connsiteY616" fmla="*/ 1462584 h 6856161"/>
              <a:gd name="connsiteX617" fmla="*/ 8077647 w 9298618"/>
              <a:gd name="connsiteY617" fmla="*/ 1309391 h 6856161"/>
              <a:gd name="connsiteX618" fmla="*/ 7924453 w 9298618"/>
              <a:gd name="connsiteY618" fmla="*/ 1309391 h 6856161"/>
              <a:gd name="connsiteX619" fmla="*/ 7924453 w 9298618"/>
              <a:gd name="connsiteY619" fmla="*/ 1462584 h 6856161"/>
              <a:gd name="connsiteX620" fmla="*/ 8573227 w 9298618"/>
              <a:gd name="connsiteY620" fmla="*/ 1443814 h 6856161"/>
              <a:gd name="connsiteX621" fmla="*/ 8688837 w 9298618"/>
              <a:gd name="connsiteY621" fmla="*/ 1443814 h 6856161"/>
              <a:gd name="connsiteX622" fmla="*/ 8688837 w 9298618"/>
              <a:gd name="connsiteY622" fmla="*/ 1328203 h 6856161"/>
              <a:gd name="connsiteX623" fmla="*/ 8573227 w 9298618"/>
              <a:gd name="connsiteY623" fmla="*/ 1328203 h 6856161"/>
              <a:gd name="connsiteX624" fmla="*/ 8573227 w 9298618"/>
              <a:gd name="connsiteY624" fmla="*/ 1443814 h 6856161"/>
              <a:gd name="connsiteX625" fmla="*/ 0 w 9298618"/>
              <a:gd name="connsiteY625" fmla="*/ 1826990 h 6856161"/>
              <a:gd name="connsiteX626" fmla="*/ 252002 w 9298618"/>
              <a:gd name="connsiteY626" fmla="*/ 1826990 h 6856161"/>
              <a:gd name="connsiteX627" fmla="*/ 252002 w 9298618"/>
              <a:gd name="connsiteY627" fmla="*/ 1574988 h 6856161"/>
              <a:gd name="connsiteX628" fmla="*/ 0 w 9298618"/>
              <a:gd name="connsiteY628" fmla="*/ 1574988 h 6856161"/>
              <a:gd name="connsiteX629" fmla="*/ 0 w 9298618"/>
              <a:gd name="connsiteY629" fmla="*/ 1826990 h 6856161"/>
              <a:gd name="connsiteX630" fmla="*/ 315023 w 9298618"/>
              <a:gd name="connsiteY630" fmla="*/ 1826990 h 6856161"/>
              <a:gd name="connsiteX631" fmla="*/ 567025 w 9298618"/>
              <a:gd name="connsiteY631" fmla="*/ 1826990 h 6856161"/>
              <a:gd name="connsiteX632" fmla="*/ 567025 w 9298618"/>
              <a:gd name="connsiteY632" fmla="*/ 1574988 h 6856161"/>
              <a:gd name="connsiteX633" fmla="*/ 315023 w 9298618"/>
              <a:gd name="connsiteY633" fmla="*/ 1574988 h 6856161"/>
              <a:gd name="connsiteX634" fmla="*/ 315023 w 9298618"/>
              <a:gd name="connsiteY634" fmla="*/ 1826990 h 6856161"/>
              <a:gd name="connsiteX635" fmla="*/ 630004 w 9298618"/>
              <a:gd name="connsiteY635" fmla="*/ 1826990 h 6856161"/>
              <a:gd name="connsiteX636" fmla="*/ 882005 w 9298618"/>
              <a:gd name="connsiteY636" fmla="*/ 1826990 h 6856161"/>
              <a:gd name="connsiteX637" fmla="*/ 882005 w 9298618"/>
              <a:gd name="connsiteY637" fmla="*/ 1574988 h 6856161"/>
              <a:gd name="connsiteX638" fmla="*/ 630004 w 9298618"/>
              <a:gd name="connsiteY638" fmla="*/ 1574988 h 6856161"/>
              <a:gd name="connsiteX639" fmla="*/ 630004 w 9298618"/>
              <a:gd name="connsiteY639" fmla="*/ 1826990 h 6856161"/>
              <a:gd name="connsiteX640" fmla="*/ 944985 w 9298618"/>
              <a:gd name="connsiteY640" fmla="*/ 1826990 h 6856161"/>
              <a:gd name="connsiteX641" fmla="*/ 1196986 w 9298618"/>
              <a:gd name="connsiteY641" fmla="*/ 1826990 h 6856161"/>
              <a:gd name="connsiteX642" fmla="*/ 1196986 w 9298618"/>
              <a:gd name="connsiteY642" fmla="*/ 1574988 h 6856161"/>
              <a:gd name="connsiteX643" fmla="*/ 944985 w 9298618"/>
              <a:gd name="connsiteY643" fmla="*/ 1574988 h 6856161"/>
              <a:gd name="connsiteX644" fmla="*/ 944985 w 9298618"/>
              <a:gd name="connsiteY644" fmla="*/ 1826990 h 6856161"/>
              <a:gd name="connsiteX645" fmla="*/ 1260008 w 9298618"/>
              <a:gd name="connsiteY645" fmla="*/ 1826990 h 6856161"/>
              <a:gd name="connsiteX646" fmla="*/ 1512009 w 9298618"/>
              <a:gd name="connsiteY646" fmla="*/ 1826990 h 6856161"/>
              <a:gd name="connsiteX647" fmla="*/ 1512009 w 9298618"/>
              <a:gd name="connsiteY647" fmla="*/ 1574988 h 6856161"/>
              <a:gd name="connsiteX648" fmla="*/ 1260008 w 9298618"/>
              <a:gd name="connsiteY648" fmla="*/ 1574988 h 6856161"/>
              <a:gd name="connsiteX649" fmla="*/ 1260008 w 9298618"/>
              <a:gd name="connsiteY649" fmla="*/ 1826990 h 6856161"/>
              <a:gd name="connsiteX650" fmla="*/ 1574988 w 9298618"/>
              <a:gd name="connsiteY650" fmla="*/ 1826990 h 6856161"/>
              <a:gd name="connsiteX651" fmla="*/ 1826990 w 9298618"/>
              <a:gd name="connsiteY651" fmla="*/ 1826990 h 6856161"/>
              <a:gd name="connsiteX652" fmla="*/ 1826990 w 9298618"/>
              <a:gd name="connsiteY652" fmla="*/ 1574988 h 6856161"/>
              <a:gd name="connsiteX653" fmla="*/ 1574988 w 9298618"/>
              <a:gd name="connsiteY653" fmla="*/ 1574988 h 6856161"/>
              <a:gd name="connsiteX654" fmla="*/ 1574988 w 9298618"/>
              <a:gd name="connsiteY654" fmla="*/ 1826990 h 6856161"/>
              <a:gd name="connsiteX655" fmla="*/ 1890012 w 9298618"/>
              <a:gd name="connsiteY655" fmla="*/ 1826990 h 6856161"/>
              <a:gd name="connsiteX656" fmla="*/ 2142013 w 9298618"/>
              <a:gd name="connsiteY656" fmla="*/ 1826990 h 6856161"/>
              <a:gd name="connsiteX657" fmla="*/ 2142013 w 9298618"/>
              <a:gd name="connsiteY657" fmla="*/ 1574988 h 6856161"/>
              <a:gd name="connsiteX658" fmla="*/ 1890012 w 9298618"/>
              <a:gd name="connsiteY658" fmla="*/ 1574988 h 6856161"/>
              <a:gd name="connsiteX659" fmla="*/ 1890012 w 9298618"/>
              <a:gd name="connsiteY659" fmla="*/ 1826990 h 6856161"/>
              <a:gd name="connsiteX660" fmla="*/ 2204992 w 9298618"/>
              <a:gd name="connsiteY660" fmla="*/ 1826990 h 6856161"/>
              <a:gd name="connsiteX661" fmla="*/ 2456994 w 9298618"/>
              <a:gd name="connsiteY661" fmla="*/ 1826990 h 6856161"/>
              <a:gd name="connsiteX662" fmla="*/ 2456994 w 9298618"/>
              <a:gd name="connsiteY662" fmla="*/ 1574988 h 6856161"/>
              <a:gd name="connsiteX663" fmla="*/ 2204992 w 9298618"/>
              <a:gd name="connsiteY663" fmla="*/ 1574988 h 6856161"/>
              <a:gd name="connsiteX664" fmla="*/ 2204992 w 9298618"/>
              <a:gd name="connsiteY664" fmla="*/ 1826990 h 6856161"/>
              <a:gd name="connsiteX665" fmla="*/ 2520016 w 9298618"/>
              <a:gd name="connsiteY665" fmla="*/ 1826990 h 6856161"/>
              <a:gd name="connsiteX666" fmla="*/ 2772017 w 9298618"/>
              <a:gd name="connsiteY666" fmla="*/ 1826990 h 6856161"/>
              <a:gd name="connsiteX667" fmla="*/ 2772017 w 9298618"/>
              <a:gd name="connsiteY667" fmla="*/ 1574988 h 6856161"/>
              <a:gd name="connsiteX668" fmla="*/ 2520016 w 9298618"/>
              <a:gd name="connsiteY668" fmla="*/ 1574988 h 6856161"/>
              <a:gd name="connsiteX669" fmla="*/ 2520016 w 9298618"/>
              <a:gd name="connsiteY669" fmla="*/ 1826990 h 6856161"/>
              <a:gd name="connsiteX670" fmla="*/ 2834996 w 9298618"/>
              <a:gd name="connsiteY670" fmla="*/ 1826990 h 6856161"/>
              <a:gd name="connsiteX671" fmla="*/ 3086998 w 9298618"/>
              <a:gd name="connsiteY671" fmla="*/ 1826990 h 6856161"/>
              <a:gd name="connsiteX672" fmla="*/ 3086998 w 9298618"/>
              <a:gd name="connsiteY672" fmla="*/ 1574988 h 6856161"/>
              <a:gd name="connsiteX673" fmla="*/ 2834996 w 9298618"/>
              <a:gd name="connsiteY673" fmla="*/ 1574988 h 6856161"/>
              <a:gd name="connsiteX674" fmla="*/ 2834996 w 9298618"/>
              <a:gd name="connsiteY674" fmla="*/ 1826990 h 6856161"/>
              <a:gd name="connsiteX675" fmla="*/ 3150020 w 9298618"/>
              <a:gd name="connsiteY675" fmla="*/ 1826990 h 6856161"/>
              <a:gd name="connsiteX676" fmla="*/ 3402021 w 9298618"/>
              <a:gd name="connsiteY676" fmla="*/ 1826990 h 6856161"/>
              <a:gd name="connsiteX677" fmla="*/ 3402021 w 9298618"/>
              <a:gd name="connsiteY677" fmla="*/ 1574988 h 6856161"/>
              <a:gd name="connsiteX678" fmla="*/ 3150020 w 9298618"/>
              <a:gd name="connsiteY678" fmla="*/ 1574988 h 6856161"/>
              <a:gd name="connsiteX679" fmla="*/ 3150020 w 9298618"/>
              <a:gd name="connsiteY679" fmla="*/ 1826990 h 6856161"/>
              <a:gd name="connsiteX680" fmla="*/ 3465000 w 9298618"/>
              <a:gd name="connsiteY680" fmla="*/ 1826990 h 6856161"/>
              <a:gd name="connsiteX681" fmla="*/ 3717002 w 9298618"/>
              <a:gd name="connsiteY681" fmla="*/ 1826990 h 6856161"/>
              <a:gd name="connsiteX682" fmla="*/ 3717002 w 9298618"/>
              <a:gd name="connsiteY682" fmla="*/ 1574988 h 6856161"/>
              <a:gd name="connsiteX683" fmla="*/ 3465000 w 9298618"/>
              <a:gd name="connsiteY683" fmla="*/ 1574988 h 6856161"/>
              <a:gd name="connsiteX684" fmla="*/ 3465000 w 9298618"/>
              <a:gd name="connsiteY684" fmla="*/ 1826990 h 6856161"/>
              <a:gd name="connsiteX685" fmla="*/ 3780023 w 9298618"/>
              <a:gd name="connsiteY685" fmla="*/ 1826990 h 6856161"/>
              <a:gd name="connsiteX686" fmla="*/ 4032025 w 9298618"/>
              <a:gd name="connsiteY686" fmla="*/ 1826990 h 6856161"/>
              <a:gd name="connsiteX687" fmla="*/ 4032025 w 9298618"/>
              <a:gd name="connsiteY687" fmla="*/ 1574988 h 6856161"/>
              <a:gd name="connsiteX688" fmla="*/ 3780023 w 9298618"/>
              <a:gd name="connsiteY688" fmla="*/ 1574988 h 6856161"/>
              <a:gd name="connsiteX689" fmla="*/ 3780023 w 9298618"/>
              <a:gd name="connsiteY689" fmla="*/ 1826990 h 6856161"/>
              <a:gd name="connsiteX690" fmla="*/ 4097484 w 9298618"/>
              <a:gd name="connsiteY690" fmla="*/ 1824553 h 6856161"/>
              <a:gd name="connsiteX691" fmla="*/ 4344526 w 9298618"/>
              <a:gd name="connsiteY691" fmla="*/ 1824553 h 6856161"/>
              <a:gd name="connsiteX692" fmla="*/ 4344526 w 9298618"/>
              <a:gd name="connsiteY692" fmla="*/ 1577511 h 6856161"/>
              <a:gd name="connsiteX693" fmla="*/ 4097484 w 9298618"/>
              <a:gd name="connsiteY693" fmla="*/ 1577511 h 6856161"/>
              <a:gd name="connsiteX694" fmla="*/ 4097484 w 9298618"/>
              <a:gd name="connsiteY694" fmla="*/ 1824553 h 6856161"/>
              <a:gd name="connsiteX695" fmla="*/ 4416954 w 9298618"/>
              <a:gd name="connsiteY695" fmla="*/ 1820106 h 6856161"/>
              <a:gd name="connsiteX696" fmla="*/ 4655103 w 9298618"/>
              <a:gd name="connsiteY696" fmla="*/ 1820106 h 6856161"/>
              <a:gd name="connsiteX697" fmla="*/ 4655103 w 9298618"/>
              <a:gd name="connsiteY697" fmla="*/ 1581958 h 6856161"/>
              <a:gd name="connsiteX698" fmla="*/ 4416954 w 9298618"/>
              <a:gd name="connsiteY698" fmla="*/ 1581958 h 6856161"/>
              <a:gd name="connsiteX699" fmla="*/ 4416954 w 9298618"/>
              <a:gd name="connsiteY699" fmla="*/ 1820106 h 6856161"/>
              <a:gd name="connsiteX700" fmla="*/ 4734885 w 9298618"/>
              <a:gd name="connsiteY700" fmla="*/ 1817114 h 6856161"/>
              <a:gd name="connsiteX701" fmla="*/ 4967133 w 9298618"/>
              <a:gd name="connsiteY701" fmla="*/ 1817114 h 6856161"/>
              <a:gd name="connsiteX702" fmla="*/ 4967133 w 9298618"/>
              <a:gd name="connsiteY702" fmla="*/ 1584865 h 6856161"/>
              <a:gd name="connsiteX703" fmla="*/ 4734885 w 9298618"/>
              <a:gd name="connsiteY703" fmla="*/ 1584865 h 6856161"/>
              <a:gd name="connsiteX704" fmla="*/ 4734885 w 9298618"/>
              <a:gd name="connsiteY704" fmla="*/ 1817114 h 6856161"/>
              <a:gd name="connsiteX705" fmla="*/ 5056321 w 9298618"/>
              <a:gd name="connsiteY705" fmla="*/ 1810700 h 6856161"/>
              <a:gd name="connsiteX706" fmla="*/ 5275701 w 9298618"/>
              <a:gd name="connsiteY706" fmla="*/ 1810700 h 6856161"/>
              <a:gd name="connsiteX707" fmla="*/ 5275701 w 9298618"/>
              <a:gd name="connsiteY707" fmla="*/ 1591321 h 6856161"/>
              <a:gd name="connsiteX708" fmla="*/ 5056321 w 9298618"/>
              <a:gd name="connsiteY708" fmla="*/ 1591321 h 6856161"/>
              <a:gd name="connsiteX709" fmla="*/ 5056321 w 9298618"/>
              <a:gd name="connsiteY709" fmla="*/ 1810700 h 6856161"/>
              <a:gd name="connsiteX710" fmla="*/ 5377758 w 9298618"/>
              <a:gd name="connsiteY710" fmla="*/ 1804287 h 6856161"/>
              <a:gd name="connsiteX711" fmla="*/ 5584310 w 9298618"/>
              <a:gd name="connsiteY711" fmla="*/ 1804287 h 6856161"/>
              <a:gd name="connsiteX712" fmla="*/ 5584310 w 9298618"/>
              <a:gd name="connsiteY712" fmla="*/ 1597734 h 6856161"/>
              <a:gd name="connsiteX713" fmla="*/ 5377758 w 9298618"/>
              <a:gd name="connsiteY713" fmla="*/ 1597734 h 6856161"/>
              <a:gd name="connsiteX714" fmla="*/ 5377758 w 9298618"/>
              <a:gd name="connsiteY714" fmla="*/ 1804287 h 6856161"/>
              <a:gd name="connsiteX715" fmla="*/ 5695219 w 9298618"/>
              <a:gd name="connsiteY715" fmla="*/ 1801807 h 6856161"/>
              <a:gd name="connsiteX716" fmla="*/ 5896811 w 9298618"/>
              <a:gd name="connsiteY716" fmla="*/ 1801807 h 6856161"/>
              <a:gd name="connsiteX717" fmla="*/ 5896811 w 9298618"/>
              <a:gd name="connsiteY717" fmla="*/ 1600214 h 6856161"/>
              <a:gd name="connsiteX718" fmla="*/ 5695219 w 9298618"/>
              <a:gd name="connsiteY718" fmla="*/ 1600214 h 6856161"/>
              <a:gd name="connsiteX719" fmla="*/ 5695219 w 9298618"/>
              <a:gd name="connsiteY719" fmla="*/ 1801807 h 6856161"/>
              <a:gd name="connsiteX720" fmla="*/ 6014175 w 9298618"/>
              <a:gd name="connsiteY720" fmla="*/ 1797831 h 6856161"/>
              <a:gd name="connsiteX721" fmla="*/ 6207858 w 9298618"/>
              <a:gd name="connsiteY721" fmla="*/ 1797831 h 6856161"/>
              <a:gd name="connsiteX722" fmla="*/ 6207858 w 9298618"/>
              <a:gd name="connsiteY722" fmla="*/ 1604148 h 6856161"/>
              <a:gd name="connsiteX723" fmla="*/ 6014175 w 9298618"/>
              <a:gd name="connsiteY723" fmla="*/ 1604148 h 6856161"/>
              <a:gd name="connsiteX724" fmla="*/ 6014175 w 9298618"/>
              <a:gd name="connsiteY724" fmla="*/ 1797831 h 6856161"/>
              <a:gd name="connsiteX725" fmla="*/ 6330182 w 9298618"/>
              <a:gd name="connsiteY725" fmla="*/ 1796847 h 6856161"/>
              <a:gd name="connsiteX726" fmla="*/ 6521898 w 9298618"/>
              <a:gd name="connsiteY726" fmla="*/ 1796847 h 6856161"/>
              <a:gd name="connsiteX727" fmla="*/ 6521898 w 9298618"/>
              <a:gd name="connsiteY727" fmla="*/ 1605131 h 6856161"/>
              <a:gd name="connsiteX728" fmla="*/ 6330182 w 9298618"/>
              <a:gd name="connsiteY728" fmla="*/ 1605131 h 6856161"/>
              <a:gd name="connsiteX729" fmla="*/ 6330182 w 9298618"/>
              <a:gd name="connsiteY729" fmla="*/ 1796847 h 6856161"/>
              <a:gd name="connsiteX730" fmla="*/ 6963606 w 9298618"/>
              <a:gd name="connsiteY730" fmla="*/ 1793384 h 6856161"/>
              <a:gd name="connsiteX731" fmla="*/ 7148396 w 9298618"/>
              <a:gd name="connsiteY731" fmla="*/ 1793384 h 6856161"/>
              <a:gd name="connsiteX732" fmla="*/ 7148396 w 9298618"/>
              <a:gd name="connsiteY732" fmla="*/ 1608594 h 6856161"/>
              <a:gd name="connsiteX733" fmla="*/ 6963606 w 9298618"/>
              <a:gd name="connsiteY733" fmla="*/ 1608594 h 6856161"/>
              <a:gd name="connsiteX734" fmla="*/ 6963606 w 9298618"/>
              <a:gd name="connsiteY734" fmla="*/ 1793384 h 6856161"/>
              <a:gd name="connsiteX735" fmla="*/ 7281580 w 9298618"/>
              <a:gd name="connsiteY735" fmla="*/ 1790434 h 6856161"/>
              <a:gd name="connsiteX736" fmla="*/ 7460469 w 9298618"/>
              <a:gd name="connsiteY736" fmla="*/ 1790434 h 6856161"/>
              <a:gd name="connsiteX737" fmla="*/ 7460469 w 9298618"/>
              <a:gd name="connsiteY737" fmla="*/ 1611545 h 6856161"/>
              <a:gd name="connsiteX738" fmla="*/ 7281580 w 9298618"/>
              <a:gd name="connsiteY738" fmla="*/ 1611545 h 6856161"/>
              <a:gd name="connsiteX739" fmla="*/ 7281580 w 9298618"/>
              <a:gd name="connsiteY739" fmla="*/ 1790434 h 6856161"/>
              <a:gd name="connsiteX740" fmla="*/ 7921973 w 9298618"/>
              <a:gd name="connsiteY740" fmla="*/ 1780044 h 6856161"/>
              <a:gd name="connsiteX741" fmla="*/ 8080083 w 9298618"/>
              <a:gd name="connsiteY741" fmla="*/ 1780044 h 6856161"/>
              <a:gd name="connsiteX742" fmla="*/ 8080083 w 9298618"/>
              <a:gd name="connsiteY742" fmla="*/ 1621934 h 6856161"/>
              <a:gd name="connsiteX743" fmla="*/ 7921973 w 9298618"/>
              <a:gd name="connsiteY743" fmla="*/ 1621934 h 6856161"/>
              <a:gd name="connsiteX744" fmla="*/ 7921973 w 9298618"/>
              <a:gd name="connsiteY744" fmla="*/ 1780044 h 6856161"/>
              <a:gd name="connsiteX745" fmla="*/ 8570233 w 9298618"/>
              <a:gd name="connsiteY745" fmla="*/ 1761788 h 6856161"/>
              <a:gd name="connsiteX746" fmla="*/ 8691788 w 9298618"/>
              <a:gd name="connsiteY746" fmla="*/ 1761788 h 6856161"/>
              <a:gd name="connsiteX747" fmla="*/ 8691788 w 9298618"/>
              <a:gd name="connsiteY747" fmla="*/ 1640234 h 6856161"/>
              <a:gd name="connsiteX748" fmla="*/ 8570233 w 9298618"/>
              <a:gd name="connsiteY748" fmla="*/ 1640234 h 6856161"/>
              <a:gd name="connsiteX749" fmla="*/ 8570233 w 9298618"/>
              <a:gd name="connsiteY749" fmla="*/ 1761788 h 6856161"/>
              <a:gd name="connsiteX750" fmla="*/ 9223497 w 9298618"/>
              <a:gd name="connsiteY750" fmla="*/ 1738571 h 6856161"/>
              <a:gd name="connsiteX751" fmla="*/ 9298618 w 9298618"/>
              <a:gd name="connsiteY751" fmla="*/ 1738571 h 6856161"/>
              <a:gd name="connsiteX752" fmla="*/ 9298618 w 9298618"/>
              <a:gd name="connsiteY752" fmla="*/ 1663450 h 6856161"/>
              <a:gd name="connsiteX753" fmla="*/ 9223497 w 9298618"/>
              <a:gd name="connsiteY753" fmla="*/ 1663450 h 6856161"/>
              <a:gd name="connsiteX754" fmla="*/ 9223497 w 9298618"/>
              <a:gd name="connsiteY754" fmla="*/ 1738571 h 6856161"/>
              <a:gd name="connsiteX755" fmla="*/ 0 w 9298618"/>
              <a:gd name="connsiteY755" fmla="*/ 2142013 h 6856161"/>
              <a:gd name="connsiteX756" fmla="*/ 252002 w 9298618"/>
              <a:gd name="connsiteY756" fmla="*/ 2142013 h 6856161"/>
              <a:gd name="connsiteX757" fmla="*/ 252002 w 9298618"/>
              <a:gd name="connsiteY757" fmla="*/ 1890012 h 6856161"/>
              <a:gd name="connsiteX758" fmla="*/ 0 w 9298618"/>
              <a:gd name="connsiteY758" fmla="*/ 1890012 h 6856161"/>
              <a:gd name="connsiteX759" fmla="*/ 0 w 9298618"/>
              <a:gd name="connsiteY759" fmla="*/ 2142013 h 6856161"/>
              <a:gd name="connsiteX760" fmla="*/ 315023 w 9298618"/>
              <a:gd name="connsiteY760" fmla="*/ 2142013 h 6856161"/>
              <a:gd name="connsiteX761" fmla="*/ 567025 w 9298618"/>
              <a:gd name="connsiteY761" fmla="*/ 2142013 h 6856161"/>
              <a:gd name="connsiteX762" fmla="*/ 567025 w 9298618"/>
              <a:gd name="connsiteY762" fmla="*/ 1890012 h 6856161"/>
              <a:gd name="connsiteX763" fmla="*/ 315023 w 9298618"/>
              <a:gd name="connsiteY763" fmla="*/ 1890012 h 6856161"/>
              <a:gd name="connsiteX764" fmla="*/ 315023 w 9298618"/>
              <a:gd name="connsiteY764" fmla="*/ 2142013 h 6856161"/>
              <a:gd name="connsiteX765" fmla="*/ 630004 w 9298618"/>
              <a:gd name="connsiteY765" fmla="*/ 2142013 h 6856161"/>
              <a:gd name="connsiteX766" fmla="*/ 882005 w 9298618"/>
              <a:gd name="connsiteY766" fmla="*/ 2142013 h 6856161"/>
              <a:gd name="connsiteX767" fmla="*/ 882005 w 9298618"/>
              <a:gd name="connsiteY767" fmla="*/ 1890012 h 6856161"/>
              <a:gd name="connsiteX768" fmla="*/ 630004 w 9298618"/>
              <a:gd name="connsiteY768" fmla="*/ 1890012 h 6856161"/>
              <a:gd name="connsiteX769" fmla="*/ 630004 w 9298618"/>
              <a:gd name="connsiteY769" fmla="*/ 2142013 h 6856161"/>
              <a:gd name="connsiteX770" fmla="*/ 944985 w 9298618"/>
              <a:gd name="connsiteY770" fmla="*/ 2142013 h 6856161"/>
              <a:gd name="connsiteX771" fmla="*/ 1196986 w 9298618"/>
              <a:gd name="connsiteY771" fmla="*/ 2142013 h 6856161"/>
              <a:gd name="connsiteX772" fmla="*/ 1196986 w 9298618"/>
              <a:gd name="connsiteY772" fmla="*/ 1890012 h 6856161"/>
              <a:gd name="connsiteX773" fmla="*/ 944985 w 9298618"/>
              <a:gd name="connsiteY773" fmla="*/ 1890012 h 6856161"/>
              <a:gd name="connsiteX774" fmla="*/ 944985 w 9298618"/>
              <a:gd name="connsiteY774" fmla="*/ 2142013 h 6856161"/>
              <a:gd name="connsiteX775" fmla="*/ 1260008 w 9298618"/>
              <a:gd name="connsiteY775" fmla="*/ 2142013 h 6856161"/>
              <a:gd name="connsiteX776" fmla="*/ 1512009 w 9298618"/>
              <a:gd name="connsiteY776" fmla="*/ 2142013 h 6856161"/>
              <a:gd name="connsiteX777" fmla="*/ 1512009 w 9298618"/>
              <a:gd name="connsiteY777" fmla="*/ 1890012 h 6856161"/>
              <a:gd name="connsiteX778" fmla="*/ 1260008 w 9298618"/>
              <a:gd name="connsiteY778" fmla="*/ 1890012 h 6856161"/>
              <a:gd name="connsiteX779" fmla="*/ 1260008 w 9298618"/>
              <a:gd name="connsiteY779" fmla="*/ 2142013 h 6856161"/>
              <a:gd name="connsiteX780" fmla="*/ 1574988 w 9298618"/>
              <a:gd name="connsiteY780" fmla="*/ 2142013 h 6856161"/>
              <a:gd name="connsiteX781" fmla="*/ 1826990 w 9298618"/>
              <a:gd name="connsiteY781" fmla="*/ 2142013 h 6856161"/>
              <a:gd name="connsiteX782" fmla="*/ 1826990 w 9298618"/>
              <a:gd name="connsiteY782" fmla="*/ 1890012 h 6856161"/>
              <a:gd name="connsiteX783" fmla="*/ 1574988 w 9298618"/>
              <a:gd name="connsiteY783" fmla="*/ 1890012 h 6856161"/>
              <a:gd name="connsiteX784" fmla="*/ 1574988 w 9298618"/>
              <a:gd name="connsiteY784" fmla="*/ 2142013 h 6856161"/>
              <a:gd name="connsiteX785" fmla="*/ 1890012 w 9298618"/>
              <a:gd name="connsiteY785" fmla="*/ 2142013 h 6856161"/>
              <a:gd name="connsiteX786" fmla="*/ 2142013 w 9298618"/>
              <a:gd name="connsiteY786" fmla="*/ 2142013 h 6856161"/>
              <a:gd name="connsiteX787" fmla="*/ 2142013 w 9298618"/>
              <a:gd name="connsiteY787" fmla="*/ 1890012 h 6856161"/>
              <a:gd name="connsiteX788" fmla="*/ 1890012 w 9298618"/>
              <a:gd name="connsiteY788" fmla="*/ 1890012 h 6856161"/>
              <a:gd name="connsiteX789" fmla="*/ 1890012 w 9298618"/>
              <a:gd name="connsiteY789" fmla="*/ 2142013 h 6856161"/>
              <a:gd name="connsiteX790" fmla="*/ 2204992 w 9298618"/>
              <a:gd name="connsiteY790" fmla="*/ 2142013 h 6856161"/>
              <a:gd name="connsiteX791" fmla="*/ 2456994 w 9298618"/>
              <a:gd name="connsiteY791" fmla="*/ 2142013 h 6856161"/>
              <a:gd name="connsiteX792" fmla="*/ 2456994 w 9298618"/>
              <a:gd name="connsiteY792" fmla="*/ 1890012 h 6856161"/>
              <a:gd name="connsiteX793" fmla="*/ 2204992 w 9298618"/>
              <a:gd name="connsiteY793" fmla="*/ 1890012 h 6856161"/>
              <a:gd name="connsiteX794" fmla="*/ 2204992 w 9298618"/>
              <a:gd name="connsiteY794" fmla="*/ 2142013 h 6856161"/>
              <a:gd name="connsiteX795" fmla="*/ 2520016 w 9298618"/>
              <a:gd name="connsiteY795" fmla="*/ 2142013 h 6856161"/>
              <a:gd name="connsiteX796" fmla="*/ 2772017 w 9298618"/>
              <a:gd name="connsiteY796" fmla="*/ 2142013 h 6856161"/>
              <a:gd name="connsiteX797" fmla="*/ 2772017 w 9298618"/>
              <a:gd name="connsiteY797" fmla="*/ 1890012 h 6856161"/>
              <a:gd name="connsiteX798" fmla="*/ 2520016 w 9298618"/>
              <a:gd name="connsiteY798" fmla="*/ 1890012 h 6856161"/>
              <a:gd name="connsiteX799" fmla="*/ 2520016 w 9298618"/>
              <a:gd name="connsiteY799" fmla="*/ 2142013 h 6856161"/>
              <a:gd name="connsiteX800" fmla="*/ 2834996 w 9298618"/>
              <a:gd name="connsiteY800" fmla="*/ 2142013 h 6856161"/>
              <a:gd name="connsiteX801" fmla="*/ 3086998 w 9298618"/>
              <a:gd name="connsiteY801" fmla="*/ 2142013 h 6856161"/>
              <a:gd name="connsiteX802" fmla="*/ 3086998 w 9298618"/>
              <a:gd name="connsiteY802" fmla="*/ 1890012 h 6856161"/>
              <a:gd name="connsiteX803" fmla="*/ 2834996 w 9298618"/>
              <a:gd name="connsiteY803" fmla="*/ 1890012 h 6856161"/>
              <a:gd name="connsiteX804" fmla="*/ 2834996 w 9298618"/>
              <a:gd name="connsiteY804" fmla="*/ 2142013 h 6856161"/>
              <a:gd name="connsiteX805" fmla="*/ 3150020 w 9298618"/>
              <a:gd name="connsiteY805" fmla="*/ 2142013 h 6856161"/>
              <a:gd name="connsiteX806" fmla="*/ 3402021 w 9298618"/>
              <a:gd name="connsiteY806" fmla="*/ 2142013 h 6856161"/>
              <a:gd name="connsiteX807" fmla="*/ 3402021 w 9298618"/>
              <a:gd name="connsiteY807" fmla="*/ 1890012 h 6856161"/>
              <a:gd name="connsiteX808" fmla="*/ 3150020 w 9298618"/>
              <a:gd name="connsiteY808" fmla="*/ 1890012 h 6856161"/>
              <a:gd name="connsiteX809" fmla="*/ 3150020 w 9298618"/>
              <a:gd name="connsiteY809" fmla="*/ 2142013 h 6856161"/>
              <a:gd name="connsiteX810" fmla="*/ 3465000 w 9298618"/>
              <a:gd name="connsiteY810" fmla="*/ 2142013 h 6856161"/>
              <a:gd name="connsiteX811" fmla="*/ 3717002 w 9298618"/>
              <a:gd name="connsiteY811" fmla="*/ 2142013 h 6856161"/>
              <a:gd name="connsiteX812" fmla="*/ 3717002 w 9298618"/>
              <a:gd name="connsiteY812" fmla="*/ 1890012 h 6856161"/>
              <a:gd name="connsiteX813" fmla="*/ 3465000 w 9298618"/>
              <a:gd name="connsiteY813" fmla="*/ 1890012 h 6856161"/>
              <a:gd name="connsiteX814" fmla="*/ 3465000 w 9298618"/>
              <a:gd name="connsiteY814" fmla="*/ 2142013 h 6856161"/>
              <a:gd name="connsiteX815" fmla="*/ 3780023 w 9298618"/>
              <a:gd name="connsiteY815" fmla="*/ 2142013 h 6856161"/>
              <a:gd name="connsiteX816" fmla="*/ 4032025 w 9298618"/>
              <a:gd name="connsiteY816" fmla="*/ 2142013 h 6856161"/>
              <a:gd name="connsiteX817" fmla="*/ 4032025 w 9298618"/>
              <a:gd name="connsiteY817" fmla="*/ 1890012 h 6856161"/>
              <a:gd name="connsiteX818" fmla="*/ 3780023 w 9298618"/>
              <a:gd name="connsiteY818" fmla="*/ 1890012 h 6856161"/>
              <a:gd name="connsiteX819" fmla="*/ 3780023 w 9298618"/>
              <a:gd name="connsiteY819" fmla="*/ 2142013 h 6856161"/>
              <a:gd name="connsiteX820" fmla="*/ 4096971 w 9298618"/>
              <a:gd name="connsiteY820" fmla="*/ 2140047 h 6856161"/>
              <a:gd name="connsiteX821" fmla="*/ 4345039 w 9298618"/>
              <a:gd name="connsiteY821" fmla="*/ 2140047 h 6856161"/>
              <a:gd name="connsiteX822" fmla="*/ 4345039 w 9298618"/>
              <a:gd name="connsiteY822" fmla="*/ 1891979 h 6856161"/>
              <a:gd name="connsiteX823" fmla="*/ 4096971 w 9298618"/>
              <a:gd name="connsiteY823" fmla="*/ 1891979 h 6856161"/>
              <a:gd name="connsiteX824" fmla="*/ 4096971 w 9298618"/>
              <a:gd name="connsiteY824" fmla="*/ 2140047 h 6856161"/>
              <a:gd name="connsiteX825" fmla="*/ 4416441 w 9298618"/>
              <a:gd name="connsiteY825" fmla="*/ 2135600 h 6856161"/>
              <a:gd name="connsiteX826" fmla="*/ 4655573 w 9298618"/>
              <a:gd name="connsiteY826" fmla="*/ 2135600 h 6856161"/>
              <a:gd name="connsiteX827" fmla="*/ 4655573 w 9298618"/>
              <a:gd name="connsiteY827" fmla="*/ 1896468 h 6856161"/>
              <a:gd name="connsiteX828" fmla="*/ 4416441 w 9298618"/>
              <a:gd name="connsiteY828" fmla="*/ 1896468 h 6856161"/>
              <a:gd name="connsiteX829" fmla="*/ 4416441 w 9298618"/>
              <a:gd name="connsiteY829" fmla="*/ 2135600 h 6856161"/>
              <a:gd name="connsiteX830" fmla="*/ 4734885 w 9298618"/>
              <a:gd name="connsiteY830" fmla="*/ 2132137 h 6856161"/>
              <a:gd name="connsiteX831" fmla="*/ 4967133 w 9298618"/>
              <a:gd name="connsiteY831" fmla="*/ 2132137 h 6856161"/>
              <a:gd name="connsiteX832" fmla="*/ 4967133 w 9298618"/>
              <a:gd name="connsiteY832" fmla="*/ 1899888 h 6856161"/>
              <a:gd name="connsiteX833" fmla="*/ 4734885 w 9298618"/>
              <a:gd name="connsiteY833" fmla="*/ 1899888 h 6856161"/>
              <a:gd name="connsiteX834" fmla="*/ 4734885 w 9298618"/>
              <a:gd name="connsiteY834" fmla="*/ 2132137 h 6856161"/>
              <a:gd name="connsiteX835" fmla="*/ 5056321 w 9298618"/>
              <a:gd name="connsiteY835" fmla="*/ 2125681 h 6856161"/>
              <a:gd name="connsiteX836" fmla="*/ 5275701 w 9298618"/>
              <a:gd name="connsiteY836" fmla="*/ 2125681 h 6856161"/>
              <a:gd name="connsiteX837" fmla="*/ 5275701 w 9298618"/>
              <a:gd name="connsiteY837" fmla="*/ 1906302 h 6856161"/>
              <a:gd name="connsiteX838" fmla="*/ 5056321 w 9298618"/>
              <a:gd name="connsiteY838" fmla="*/ 1906302 h 6856161"/>
              <a:gd name="connsiteX839" fmla="*/ 5056321 w 9298618"/>
              <a:gd name="connsiteY839" fmla="*/ 2125681 h 6856161"/>
              <a:gd name="connsiteX840" fmla="*/ 5377758 w 9298618"/>
              <a:gd name="connsiteY840" fmla="*/ 2119268 h 6856161"/>
              <a:gd name="connsiteX841" fmla="*/ 5584310 w 9298618"/>
              <a:gd name="connsiteY841" fmla="*/ 2119268 h 6856161"/>
              <a:gd name="connsiteX842" fmla="*/ 5584310 w 9298618"/>
              <a:gd name="connsiteY842" fmla="*/ 1912715 h 6856161"/>
              <a:gd name="connsiteX843" fmla="*/ 5377758 w 9298618"/>
              <a:gd name="connsiteY843" fmla="*/ 1912715 h 6856161"/>
              <a:gd name="connsiteX844" fmla="*/ 5377758 w 9298618"/>
              <a:gd name="connsiteY844" fmla="*/ 2119268 h 6856161"/>
              <a:gd name="connsiteX845" fmla="*/ 5695219 w 9298618"/>
              <a:gd name="connsiteY845" fmla="*/ 2116788 h 6856161"/>
              <a:gd name="connsiteX846" fmla="*/ 5896811 w 9298618"/>
              <a:gd name="connsiteY846" fmla="*/ 2116788 h 6856161"/>
              <a:gd name="connsiteX847" fmla="*/ 5896811 w 9298618"/>
              <a:gd name="connsiteY847" fmla="*/ 1915195 h 6856161"/>
              <a:gd name="connsiteX848" fmla="*/ 5695219 w 9298618"/>
              <a:gd name="connsiteY848" fmla="*/ 1915195 h 6856161"/>
              <a:gd name="connsiteX849" fmla="*/ 5695219 w 9298618"/>
              <a:gd name="connsiteY849" fmla="*/ 2116788 h 6856161"/>
              <a:gd name="connsiteX850" fmla="*/ 6014175 w 9298618"/>
              <a:gd name="connsiteY850" fmla="*/ 2112854 h 6856161"/>
              <a:gd name="connsiteX851" fmla="*/ 6207858 w 9298618"/>
              <a:gd name="connsiteY851" fmla="*/ 2112854 h 6856161"/>
              <a:gd name="connsiteX852" fmla="*/ 6207858 w 9298618"/>
              <a:gd name="connsiteY852" fmla="*/ 1919171 h 6856161"/>
              <a:gd name="connsiteX853" fmla="*/ 6014175 w 9298618"/>
              <a:gd name="connsiteY853" fmla="*/ 1919171 h 6856161"/>
              <a:gd name="connsiteX854" fmla="*/ 6014175 w 9298618"/>
              <a:gd name="connsiteY854" fmla="*/ 2112854 h 6856161"/>
              <a:gd name="connsiteX855" fmla="*/ 6330182 w 9298618"/>
              <a:gd name="connsiteY855" fmla="*/ 2111871 h 6856161"/>
              <a:gd name="connsiteX856" fmla="*/ 6521898 w 9298618"/>
              <a:gd name="connsiteY856" fmla="*/ 2111871 h 6856161"/>
              <a:gd name="connsiteX857" fmla="*/ 6521898 w 9298618"/>
              <a:gd name="connsiteY857" fmla="*/ 1920155 h 6856161"/>
              <a:gd name="connsiteX858" fmla="*/ 6330182 w 9298618"/>
              <a:gd name="connsiteY858" fmla="*/ 1920155 h 6856161"/>
              <a:gd name="connsiteX859" fmla="*/ 6330182 w 9298618"/>
              <a:gd name="connsiteY859" fmla="*/ 2111871 h 6856161"/>
              <a:gd name="connsiteX860" fmla="*/ 6647643 w 9298618"/>
              <a:gd name="connsiteY860" fmla="*/ 2109391 h 6856161"/>
              <a:gd name="connsiteX861" fmla="*/ 6834399 w 9298618"/>
              <a:gd name="connsiteY861" fmla="*/ 2109391 h 6856161"/>
              <a:gd name="connsiteX862" fmla="*/ 6834399 w 9298618"/>
              <a:gd name="connsiteY862" fmla="*/ 1922634 h 6856161"/>
              <a:gd name="connsiteX863" fmla="*/ 6647643 w 9298618"/>
              <a:gd name="connsiteY863" fmla="*/ 1922634 h 6856161"/>
              <a:gd name="connsiteX864" fmla="*/ 6647643 w 9298618"/>
              <a:gd name="connsiteY864" fmla="*/ 2109391 h 6856161"/>
              <a:gd name="connsiteX865" fmla="*/ 6963606 w 9298618"/>
              <a:gd name="connsiteY865" fmla="*/ 2108408 h 6856161"/>
              <a:gd name="connsiteX866" fmla="*/ 7148396 w 9298618"/>
              <a:gd name="connsiteY866" fmla="*/ 2108408 h 6856161"/>
              <a:gd name="connsiteX867" fmla="*/ 7148396 w 9298618"/>
              <a:gd name="connsiteY867" fmla="*/ 1923618 h 6856161"/>
              <a:gd name="connsiteX868" fmla="*/ 6963606 w 9298618"/>
              <a:gd name="connsiteY868" fmla="*/ 1923618 h 6856161"/>
              <a:gd name="connsiteX869" fmla="*/ 6963606 w 9298618"/>
              <a:gd name="connsiteY869" fmla="*/ 2108408 h 6856161"/>
              <a:gd name="connsiteX870" fmla="*/ 7281580 w 9298618"/>
              <a:gd name="connsiteY870" fmla="*/ 2105457 h 6856161"/>
              <a:gd name="connsiteX871" fmla="*/ 7460469 w 9298618"/>
              <a:gd name="connsiteY871" fmla="*/ 2105457 h 6856161"/>
              <a:gd name="connsiteX872" fmla="*/ 7460469 w 9298618"/>
              <a:gd name="connsiteY872" fmla="*/ 1926568 h 6856161"/>
              <a:gd name="connsiteX873" fmla="*/ 7281580 w 9298618"/>
              <a:gd name="connsiteY873" fmla="*/ 1926568 h 6856161"/>
              <a:gd name="connsiteX874" fmla="*/ 7281580 w 9298618"/>
              <a:gd name="connsiteY874" fmla="*/ 2105457 h 6856161"/>
              <a:gd name="connsiteX875" fmla="*/ 7599040 w 9298618"/>
              <a:gd name="connsiteY875" fmla="*/ 2102978 h 6856161"/>
              <a:gd name="connsiteX876" fmla="*/ 7772970 w 9298618"/>
              <a:gd name="connsiteY876" fmla="*/ 2102978 h 6856161"/>
              <a:gd name="connsiteX877" fmla="*/ 7772970 w 9298618"/>
              <a:gd name="connsiteY877" fmla="*/ 1929048 h 6856161"/>
              <a:gd name="connsiteX878" fmla="*/ 7599040 w 9298618"/>
              <a:gd name="connsiteY878" fmla="*/ 1929048 h 6856161"/>
              <a:gd name="connsiteX879" fmla="*/ 7599040 w 9298618"/>
              <a:gd name="connsiteY879" fmla="*/ 2102978 h 6856161"/>
              <a:gd name="connsiteX880" fmla="*/ 7921973 w 9298618"/>
              <a:gd name="connsiteY880" fmla="*/ 2095068 h 6856161"/>
              <a:gd name="connsiteX881" fmla="*/ 8080083 w 9298618"/>
              <a:gd name="connsiteY881" fmla="*/ 2095068 h 6856161"/>
              <a:gd name="connsiteX882" fmla="*/ 8080083 w 9298618"/>
              <a:gd name="connsiteY882" fmla="*/ 1936958 h 6856161"/>
              <a:gd name="connsiteX883" fmla="*/ 7921973 w 9298618"/>
              <a:gd name="connsiteY883" fmla="*/ 1936958 h 6856161"/>
              <a:gd name="connsiteX884" fmla="*/ 7921973 w 9298618"/>
              <a:gd name="connsiteY884" fmla="*/ 2095068 h 6856161"/>
              <a:gd name="connsiteX885" fmla="*/ 8569250 w 9298618"/>
              <a:gd name="connsiteY885" fmla="*/ 2077752 h 6856161"/>
              <a:gd name="connsiteX886" fmla="*/ 8692771 w 9298618"/>
              <a:gd name="connsiteY886" fmla="*/ 2077752 h 6856161"/>
              <a:gd name="connsiteX887" fmla="*/ 8692771 w 9298618"/>
              <a:gd name="connsiteY887" fmla="*/ 1954231 h 6856161"/>
              <a:gd name="connsiteX888" fmla="*/ 8569250 w 9298618"/>
              <a:gd name="connsiteY888" fmla="*/ 1954231 h 6856161"/>
              <a:gd name="connsiteX889" fmla="*/ 8569250 w 9298618"/>
              <a:gd name="connsiteY889" fmla="*/ 2077752 h 6856161"/>
              <a:gd name="connsiteX890" fmla="*/ 0 w 9298618"/>
              <a:gd name="connsiteY890" fmla="*/ 2456994 h 6856161"/>
              <a:gd name="connsiteX891" fmla="*/ 252002 w 9298618"/>
              <a:gd name="connsiteY891" fmla="*/ 2456994 h 6856161"/>
              <a:gd name="connsiteX892" fmla="*/ 252002 w 9298618"/>
              <a:gd name="connsiteY892" fmla="*/ 2204992 h 6856161"/>
              <a:gd name="connsiteX893" fmla="*/ 0 w 9298618"/>
              <a:gd name="connsiteY893" fmla="*/ 2204992 h 6856161"/>
              <a:gd name="connsiteX894" fmla="*/ 0 w 9298618"/>
              <a:gd name="connsiteY894" fmla="*/ 2456994 h 6856161"/>
              <a:gd name="connsiteX895" fmla="*/ 315023 w 9298618"/>
              <a:gd name="connsiteY895" fmla="*/ 2456994 h 6856161"/>
              <a:gd name="connsiteX896" fmla="*/ 567025 w 9298618"/>
              <a:gd name="connsiteY896" fmla="*/ 2456994 h 6856161"/>
              <a:gd name="connsiteX897" fmla="*/ 567025 w 9298618"/>
              <a:gd name="connsiteY897" fmla="*/ 2204992 h 6856161"/>
              <a:gd name="connsiteX898" fmla="*/ 315023 w 9298618"/>
              <a:gd name="connsiteY898" fmla="*/ 2204992 h 6856161"/>
              <a:gd name="connsiteX899" fmla="*/ 315023 w 9298618"/>
              <a:gd name="connsiteY899" fmla="*/ 2456994 h 6856161"/>
              <a:gd name="connsiteX900" fmla="*/ 630004 w 9298618"/>
              <a:gd name="connsiteY900" fmla="*/ 2456994 h 6856161"/>
              <a:gd name="connsiteX901" fmla="*/ 882005 w 9298618"/>
              <a:gd name="connsiteY901" fmla="*/ 2456994 h 6856161"/>
              <a:gd name="connsiteX902" fmla="*/ 882005 w 9298618"/>
              <a:gd name="connsiteY902" fmla="*/ 2204992 h 6856161"/>
              <a:gd name="connsiteX903" fmla="*/ 630004 w 9298618"/>
              <a:gd name="connsiteY903" fmla="*/ 2204992 h 6856161"/>
              <a:gd name="connsiteX904" fmla="*/ 630004 w 9298618"/>
              <a:gd name="connsiteY904" fmla="*/ 2456994 h 6856161"/>
              <a:gd name="connsiteX905" fmla="*/ 944985 w 9298618"/>
              <a:gd name="connsiteY905" fmla="*/ 2456994 h 6856161"/>
              <a:gd name="connsiteX906" fmla="*/ 1196986 w 9298618"/>
              <a:gd name="connsiteY906" fmla="*/ 2456994 h 6856161"/>
              <a:gd name="connsiteX907" fmla="*/ 1196986 w 9298618"/>
              <a:gd name="connsiteY907" fmla="*/ 2204992 h 6856161"/>
              <a:gd name="connsiteX908" fmla="*/ 944985 w 9298618"/>
              <a:gd name="connsiteY908" fmla="*/ 2204992 h 6856161"/>
              <a:gd name="connsiteX909" fmla="*/ 944985 w 9298618"/>
              <a:gd name="connsiteY909" fmla="*/ 2456994 h 6856161"/>
              <a:gd name="connsiteX910" fmla="*/ 1260008 w 9298618"/>
              <a:gd name="connsiteY910" fmla="*/ 2456994 h 6856161"/>
              <a:gd name="connsiteX911" fmla="*/ 1512009 w 9298618"/>
              <a:gd name="connsiteY911" fmla="*/ 2456994 h 6856161"/>
              <a:gd name="connsiteX912" fmla="*/ 1512009 w 9298618"/>
              <a:gd name="connsiteY912" fmla="*/ 2204992 h 6856161"/>
              <a:gd name="connsiteX913" fmla="*/ 1260008 w 9298618"/>
              <a:gd name="connsiteY913" fmla="*/ 2204992 h 6856161"/>
              <a:gd name="connsiteX914" fmla="*/ 1260008 w 9298618"/>
              <a:gd name="connsiteY914" fmla="*/ 2456994 h 6856161"/>
              <a:gd name="connsiteX915" fmla="*/ 1574988 w 9298618"/>
              <a:gd name="connsiteY915" fmla="*/ 2456994 h 6856161"/>
              <a:gd name="connsiteX916" fmla="*/ 1826990 w 9298618"/>
              <a:gd name="connsiteY916" fmla="*/ 2456994 h 6856161"/>
              <a:gd name="connsiteX917" fmla="*/ 1826990 w 9298618"/>
              <a:gd name="connsiteY917" fmla="*/ 2204992 h 6856161"/>
              <a:gd name="connsiteX918" fmla="*/ 1574988 w 9298618"/>
              <a:gd name="connsiteY918" fmla="*/ 2204992 h 6856161"/>
              <a:gd name="connsiteX919" fmla="*/ 1574988 w 9298618"/>
              <a:gd name="connsiteY919" fmla="*/ 2456994 h 6856161"/>
              <a:gd name="connsiteX920" fmla="*/ 1890012 w 9298618"/>
              <a:gd name="connsiteY920" fmla="*/ 2456994 h 6856161"/>
              <a:gd name="connsiteX921" fmla="*/ 2142013 w 9298618"/>
              <a:gd name="connsiteY921" fmla="*/ 2456994 h 6856161"/>
              <a:gd name="connsiteX922" fmla="*/ 2142013 w 9298618"/>
              <a:gd name="connsiteY922" fmla="*/ 2204992 h 6856161"/>
              <a:gd name="connsiteX923" fmla="*/ 1890012 w 9298618"/>
              <a:gd name="connsiteY923" fmla="*/ 2204992 h 6856161"/>
              <a:gd name="connsiteX924" fmla="*/ 1890012 w 9298618"/>
              <a:gd name="connsiteY924" fmla="*/ 2456994 h 6856161"/>
              <a:gd name="connsiteX925" fmla="*/ 2204992 w 9298618"/>
              <a:gd name="connsiteY925" fmla="*/ 2456994 h 6856161"/>
              <a:gd name="connsiteX926" fmla="*/ 2456994 w 9298618"/>
              <a:gd name="connsiteY926" fmla="*/ 2456994 h 6856161"/>
              <a:gd name="connsiteX927" fmla="*/ 2456994 w 9298618"/>
              <a:gd name="connsiteY927" fmla="*/ 2204992 h 6856161"/>
              <a:gd name="connsiteX928" fmla="*/ 2204992 w 9298618"/>
              <a:gd name="connsiteY928" fmla="*/ 2204992 h 6856161"/>
              <a:gd name="connsiteX929" fmla="*/ 2204992 w 9298618"/>
              <a:gd name="connsiteY929" fmla="*/ 2456994 h 6856161"/>
              <a:gd name="connsiteX930" fmla="*/ 2520016 w 9298618"/>
              <a:gd name="connsiteY930" fmla="*/ 2456994 h 6856161"/>
              <a:gd name="connsiteX931" fmla="*/ 2772017 w 9298618"/>
              <a:gd name="connsiteY931" fmla="*/ 2456994 h 6856161"/>
              <a:gd name="connsiteX932" fmla="*/ 2772017 w 9298618"/>
              <a:gd name="connsiteY932" fmla="*/ 2204992 h 6856161"/>
              <a:gd name="connsiteX933" fmla="*/ 2520016 w 9298618"/>
              <a:gd name="connsiteY933" fmla="*/ 2204992 h 6856161"/>
              <a:gd name="connsiteX934" fmla="*/ 2520016 w 9298618"/>
              <a:gd name="connsiteY934" fmla="*/ 2456994 h 6856161"/>
              <a:gd name="connsiteX935" fmla="*/ 2834996 w 9298618"/>
              <a:gd name="connsiteY935" fmla="*/ 2456994 h 6856161"/>
              <a:gd name="connsiteX936" fmla="*/ 3086998 w 9298618"/>
              <a:gd name="connsiteY936" fmla="*/ 2456994 h 6856161"/>
              <a:gd name="connsiteX937" fmla="*/ 3086998 w 9298618"/>
              <a:gd name="connsiteY937" fmla="*/ 2204992 h 6856161"/>
              <a:gd name="connsiteX938" fmla="*/ 2834996 w 9298618"/>
              <a:gd name="connsiteY938" fmla="*/ 2204992 h 6856161"/>
              <a:gd name="connsiteX939" fmla="*/ 2834996 w 9298618"/>
              <a:gd name="connsiteY939" fmla="*/ 2456994 h 6856161"/>
              <a:gd name="connsiteX940" fmla="*/ 3150020 w 9298618"/>
              <a:gd name="connsiteY940" fmla="*/ 2456994 h 6856161"/>
              <a:gd name="connsiteX941" fmla="*/ 3402021 w 9298618"/>
              <a:gd name="connsiteY941" fmla="*/ 2456994 h 6856161"/>
              <a:gd name="connsiteX942" fmla="*/ 3402021 w 9298618"/>
              <a:gd name="connsiteY942" fmla="*/ 2204992 h 6856161"/>
              <a:gd name="connsiteX943" fmla="*/ 3150020 w 9298618"/>
              <a:gd name="connsiteY943" fmla="*/ 2204992 h 6856161"/>
              <a:gd name="connsiteX944" fmla="*/ 3150020 w 9298618"/>
              <a:gd name="connsiteY944" fmla="*/ 2456994 h 6856161"/>
              <a:gd name="connsiteX945" fmla="*/ 3465000 w 9298618"/>
              <a:gd name="connsiteY945" fmla="*/ 2456994 h 6856161"/>
              <a:gd name="connsiteX946" fmla="*/ 3717002 w 9298618"/>
              <a:gd name="connsiteY946" fmla="*/ 2456994 h 6856161"/>
              <a:gd name="connsiteX947" fmla="*/ 3717002 w 9298618"/>
              <a:gd name="connsiteY947" fmla="*/ 2204992 h 6856161"/>
              <a:gd name="connsiteX948" fmla="*/ 3465000 w 9298618"/>
              <a:gd name="connsiteY948" fmla="*/ 2204992 h 6856161"/>
              <a:gd name="connsiteX949" fmla="*/ 3465000 w 9298618"/>
              <a:gd name="connsiteY949" fmla="*/ 2456994 h 6856161"/>
              <a:gd name="connsiteX950" fmla="*/ 3780023 w 9298618"/>
              <a:gd name="connsiteY950" fmla="*/ 2456994 h 6856161"/>
              <a:gd name="connsiteX951" fmla="*/ 4032025 w 9298618"/>
              <a:gd name="connsiteY951" fmla="*/ 2456994 h 6856161"/>
              <a:gd name="connsiteX952" fmla="*/ 4032025 w 9298618"/>
              <a:gd name="connsiteY952" fmla="*/ 2204992 h 6856161"/>
              <a:gd name="connsiteX953" fmla="*/ 3780023 w 9298618"/>
              <a:gd name="connsiteY953" fmla="*/ 2204992 h 6856161"/>
              <a:gd name="connsiteX954" fmla="*/ 3780023 w 9298618"/>
              <a:gd name="connsiteY954" fmla="*/ 2456994 h 6856161"/>
              <a:gd name="connsiteX955" fmla="*/ 4096971 w 9298618"/>
              <a:gd name="connsiteY955" fmla="*/ 2455027 h 6856161"/>
              <a:gd name="connsiteX956" fmla="*/ 4345039 w 9298618"/>
              <a:gd name="connsiteY956" fmla="*/ 2455027 h 6856161"/>
              <a:gd name="connsiteX957" fmla="*/ 4345039 w 9298618"/>
              <a:gd name="connsiteY957" fmla="*/ 2206959 h 6856161"/>
              <a:gd name="connsiteX958" fmla="*/ 4096971 w 9298618"/>
              <a:gd name="connsiteY958" fmla="*/ 2206959 h 6856161"/>
              <a:gd name="connsiteX959" fmla="*/ 4096971 w 9298618"/>
              <a:gd name="connsiteY959" fmla="*/ 2455027 h 6856161"/>
              <a:gd name="connsiteX960" fmla="*/ 4416954 w 9298618"/>
              <a:gd name="connsiteY960" fmla="*/ 2450068 h 6856161"/>
              <a:gd name="connsiteX961" fmla="*/ 4655103 w 9298618"/>
              <a:gd name="connsiteY961" fmla="*/ 2450068 h 6856161"/>
              <a:gd name="connsiteX962" fmla="*/ 4655103 w 9298618"/>
              <a:gd name="connsiteY962" fmla="*/ 2211919 h 6856161"/>
              <a:gd name="connsiteX963" fmla="*/ 4416954 w 9298618"/>
              <a:gd name="connsiteY963" fmla="*/ 2211919 h 6856161"/>
              <a:gd name="connsiteX964" fmla="*/ 4416954 w 9298618"/>
              <a:gd name="connsiteY964" fmla="*/ 2450068 h 6856161"/>
              <a:gd name="connsiteX965" fmla="*/ 4734885 w 9298618"/>
              <a:gd name="connsiteY965" fmla="*/ 2447117 h 6856161"/>
              <a:gd name="connsiteX966" fmla="*/ 4967133 w 9298618"/>
              <a:gd name="connsiteY966" fmla="*/ 2447117 h 6856161"/>
              <a:gd name="connsiteX967" fmla="*/ 4967133 w 9298618"/>
              <a:gd name="connsiteY967" fmla="*/ 2214869 h 6856161"/>
              <a:gd name="connsiteX968" fmla="*/ 4734885 w 9298618"/>
              <a:gd name="connsiteY968" fmla="*/ 2214869 h 6856161"/>
              <a:gd name="connsiteX969" fmla="*/ 4734885 w 9298618"/>
              <a:gd name="connsiteY969" fmla="*/ 2447117 h 6856161"/>
              <a:gd name="connsiteX970" fmla="*/ 5056321 w 9298618"/>
              <a:gd name="connsiteY970" fmla="*/ 2440704 h 6856161"/>
              <a:gd name="connsiteX971" fmla="*/ 5275701 w 9298618"/>
              <a:gd name="connsiteY971" fmla="*/ 2440704 h 6856161"/>
              <a:gd name="connsiteX972" fmla="*/ 5275701 w 9298618"/>
              <a:gd name="connsiteY972" fmla="*/ 2221325 h 6856161"/>
              <a:gd name="connsiteX973" fmla="*/ 5056321 w 9298618"/>
              <a:gd name="connsiteY973" fmla="*/ 2221325 h 6856161"/>
              <a:gd name="connsiteX974" fmla="*/ 5056321 w 9298618"/>
              <a:gd name="connsiteY974" fmla="*/ 2440704 h 6856161"/>
              <a:gd name="connsiteX975" fmla="*/ 5377758 w 9298618"/>
              <a:gd name="connsiteY975" fmla="*/ 2434291 h 6856161"/>
              <a:gd name="connsiteX976" fmla="*/ 5584310 w 9298618"/>
              <a:gd name="connsiteY976" fmla="*/ 2434291 h 6856161"/>
              <a:gd name="connsiteX977" fmla="*/ 5584310 w 9298618"/>
              <a:gd name="connsiteY977" fmla="*/ 2227738 h 6856161"/>
              <a:gd name="connsiteX978" fmla="*/ 5377758 w 9298618"/>
              <a:gd name="connsiteY978" fmla="*/ 2227738 h 6856161"/>
              <a:gd name="connsiteX979" fmla="*/ 5377758 w 9298618"/>
              <a:gd name="connsiteY979" fmla="*/ 2434291 h 6856161"/>
              <a:gd name="connsiteX980" fmla="*/ 5695732 w 9298618"/>
              <a:gd name="connsiteY980" fmla="*/ 2431298 h 6856161"/>
              <a:gd name="connsiteX981" fmla="*/ 5896341 w 9298618"/>
              <a:gd name="connsiteY981" fmla="*/ 2431298 h 6856161"/>
              <a:gd name="connsiteX982" fmla="*/ 5896341 w 9298618"/>
              <a:gd name="connsiteY982" fmla="*/ 2230689 h 6856161"/>
              <a:gd name="connsiteX983" fmla="*/ 5695732 w 9298618"/>
              <a:gd name="connsiteY983" fmla="*/ 2230689 h 6856161"/>
              <a:gd name="connsiteX984" fmla="*/ 5695732 w 9298618"/>
              <a:gd name="connsiteY984" fmla="*/ 2431298 h 6856161"/>
              <a:gd name="connsiteX985" fmla="*/ 6014175 w 9298618"/>
              <a:gd name="connsiteY985" fmla="*/ 2427835 h 6856161"/>
              <a:gd name="connsiteX986" fmla="*/ 6207858 w 9298618"/>
              <a:gd name="connsiteY986" fmla="*/ 2427835 h 6856161"/>
              <a:gd name="connsiteX987" fmla="*/ 6207858 w 9298618"/>
              <a:gd name="connsiteY987" fmla="*/ 2234152 h 6856161"/>
              <a:gd name="connsiteX988" fmla="*/ 6014175 w 9298618"/>
              <a:gd name="connsiteY988" fmla="*/ 2234152 h 6856161"/>
              <a:gd name="connsiteX989" fmla="*/ 6014175 w 9298618"/>
              <a:gd name="connsiteY989" fmla="*/ 2427835 h 6856161"/>
              <a:gd name="connsiteX990" fmla="*/ 6330182 w 9298618"/>
              <a:gd name="connsiteY990" fmla="*/ 2426851 h 6856161"/>
              <a:gd name="connsiteX991" fmla="*/ 6521898 w 9298618"/>
              <a:gd name="connsiteY991" fmla="*/ 2426851 h 6856161"/>
              <a:gd name="connsiteX992" fmla="*/ 6521898 w 9298618"/>
              <a:gd name="connsiteY992" fmla="*/ 2235135 h 6856161"/>
              <a:gd name="connsiteX993" fmla="*/ 6330182 w 9298618"/>
              <a:gd name="connsiteY993" fmla="*/ 2235135 h 6856161"/>
              <a:gd name="connsiteX994" fmla="*/ 6330182 w 9298618"/>
              <a:gd name="connsiteY994" fmla="*/ 2426851 h 6856161"/>
              <a:gd name="connsiteX995" fmla="*/ 6963606 w 9298618"/>
              <a:gd name="connsiteY995" fmla="*/ 2423388 h 6856161"/>
              <a:gd name="connsiteX996" fmla="*/ 7148396 w 9298618"/>
              <a:gd name="connsiteY996" fmla="*/ 2423388 h 6856161"/>
              <a:gd name="connsiteX997" fmla="*/ 7148396 w 9298618"/>
              <a:gd name="connsiteY997" fmla="*/ 2238598 h 6856161"/>
              <a:gd name="connsiteX998" fmla="*/ 6963606 w 9298618"/>
              <a:gd name="connsiteY998" fmla="*/ 2238598 h 6856161"/>
              <a:gd name="connsiteX999" fmla="*/ 6963606 w 9298618"/>
              <a:gd name="connsiteY999" fmla="*/ 2423388 h 6856161"/>
              <a:gd name="connsiteX1000" fmla="*/ 7599553 w 9298618"/>
              <a:gd name="connsiteY1000" fmla="*/ 2417488 h 6856161"/>
              <a:gd name="connsiteX1001" fmla="*/ 7772500 w 9298618"/>
              <a:gd name="connsiteY1001" fmla="*/ 2417488 h 6856161"/>
              <a:gd name="connsiteX1002" fmla="*/ 7772500 w 9298618"/>
              <a:gd name="connsiteY1002" fmla="*/ 2244541 h 6856161"/>
              <a:gd name="connsiteX1003" fmla="*/ 7599553 w 9298618"/>
              <a:gd name="connsiteY1003" fmla="*/ 2244541 h 6856161"/>
              <a:gd name="connsiteX1004" fmla="*/ 7599553 w 9298618"/>
              <a:gd name="connsiteY1004" fmla="*/ 2417488 h 6856161"/>
              <a:gd name="connsiteX1005" fmla="*/ 8241914 w 9298618"/>
              <a:gd name="connsiteY1005" fmla="*/ 2405132 h 6856161"/>
              <a:gd name="connsiteX1006" fmla="*/ 8390147 w 9298618"/>
              <a:gd name="connsiteY1006" fmla="*/ 2405132 h 6856161"/>
              <a:gd name="connsiteX1007" fmla="*/ 8390147 w 9298618"/>
              <a:gd name="connsiteY1007" fmla="*/ 2256898 h 6856161"/>
              <a:gd name="connsiteX1008" fmla="*/ 8241914 w 9298618"/>
              <a:gd name="connsiteY1008" fmla="*/ 2256898 h 6856161"/>
              <a:gd name="connsiteX1009" fmla="*/ 8241914 w 9298618"/>
              <a:gd name="connsiteY1009" fmla="*/ 2405132 h 6856161"/>
              <a:gd name="connsiteX1010" fmla="*/ 8899580 w 9298618"/>
              <a:gd name="connsiteY1010" fmla="*/ 2377469 h 6856161"/>
              <a:gd name="connsiteX1011" fmla="*/ 8992488 w 9298618"/>
              <a:gd name="connsiteY1011" fmla="*/ 2377469 h 6856161"/>
              <a:gd name="connsiteX1012" fmla="*/ 8992488 w 9298618"/>
              <a:gd name="connsiteY1012" fmla="*/ 2284561 h 6856161"/>
              <a:gd name="connsiteX1013" fmla="*/ 8899580 w 9298618"/>
              <a:gd name="connsiteY1013" fmla="*/ 2284561 h 6856161"/>
              <a:gd name="connsiteX1014" fmla="*/ 8899580 w 9298618"/>
              <a:gd name="connsiteY1014" fmla="*/ 2377469 h 6856161"/>
              <a:gd name="connsiteX1015" fmla="*/ 0 w 9298618"/>
              <a:gd name="connsiteY1015" fmla="*/ 2772018 h 6856161"/>
              <a:gd name="connsiteX1016" fmla="*/ 252002 w 9298618"/>
              <a:gd name="connsiteY1016" fmla="*/ 2772018 h 6856161"/>
              <a:gd name="connsiteX1017" fmla="*/ 252002 w 9298618"/>
              <a:gd name="connsiteY1017" fmla="*/ 2520016 h 6856161"/>
              <a:gd name="connsiteX1018" fmla="*/ 0 w 9298618"/>
              <a:gd name="connsiteY1018" fmla="*/ 2520016 h 6856161"/>
              <a:gd name="connsiteX1019" fmla="*/ 0 w 9298618"/>
              <a:gd name="connsiteY1019" fmla="*/ 2772018 h 6856161"/>
              <a:gd name="connsiteX1020" fmla="*/ 315023 w 9298618"/>
              <a:gd name="connsiteY1020" fmla="*/ 2772018 h 6856161"/>
              <a:gd name="connsiteX1021" fmla="*/ 567025 w 9298618"/>
              <a:gd name="connsiteY1021" fmla="*/ 2772018 h 6856161"/>
              <a:gd name="connsiteX1022" fmla="*/ 567025 w 9298618"/>
              <a:gd name="connsiteY1022" fmla="*/ 2520016 h 6856161"/>
              <a:gd name="connsiteX1023" fmla="*/ 315023 w 9298618"/>
              <a:gd name="connsiteY1023" fmla="*/ 2520016 h 6856161"/>
              <a:gd name="connsiteX1024" fmla="*/ 315023 w 9298618"/>
              <a:gd name="connsiteY1024" fmla="*/ 2772018 h 6856161"/>
              <a:gd name="connsiteX1025" fmla="*/ 630004 w 9298618"/>
              <a:gd name="connsiteY1025" fmla="*/ 2772018 h 6856161"/>
              <a:gd name="connsiteX1026" fmla="*/ 882005 w 9298618"/>
              <a:gd name="connsiteY1026" fmla="*/ 2772018 h 6856161"/>
              <a:gd name="connsiteX1027" fmla="*/ 882005 w 9298618"/>
              <a:gd name="connsiteY1027" fmla="*/ 2520016 h 6856161"/>
              <a:gd name="connsiteX1028" fmla="*/ 630004 w 9298618"/>
              <a:gd name="connsiteY1028" fmla="*/ 2520016 h 6856161"/>
              <a:gd name="connsiteX1029" fmla="*/ 630004 w 9298618"/>
              <a:gd name="connsiteY1029" fmla="*/ 2772018 h 6856161"/>
              <a:gd name="connsiteX1030" fmla="*/ 944985 w 9298618"/>
              <a:gd name="connsiteY1030" fmla="*/ 2772018 h 6856161"/>
              <a:gd name="connsiteX1031" fmla="*/ 1196986 w 9298618"/>
              <a:gd name="connsiteY1031" fmla="*/ 2772018 h 6856161"/>
              <a:gd name="connsiteX1032" fmla="*/ 1196986 w 9298618"/>
              <a:gd name="connsiteY1032" fmla="*/ 2520016 h 6856161"/>
              <a:gd name="connsiteX1033" fmla="*/ 944985 w 9298618"/>
              <a:gd name="connsiteY1033" fmla="*/ 2520016 h 6856161"/>
              <a:gd name="connsiteX1034" fmla="*/ 944985 w 9298618"/>
              <a:gd name="connsiteY1034" fmla="*/ 2772018 h 6856161"/>
              <a:gd name="connsiteX1035" fmla="*/ 1260008 w 9298618"/>
              <a:gd name="connsiteY1035" fmla="*/ 2772018 h 6856161"/>
              <a:gd name="connsiteX1036" fmla="*/ 1512009 w 9298618"/>
              <a:gd name="connsiteY1036" fmla="*/ 2772018 h 6856161"/>
              <a:gd name="connsiteX1037" fmla="*/ 1512009 w 9298618"/>
              <a:gd name="connsiteY1037" fmla="*/ 2520016 h 6856161"/>
              <a:gd name="connsiteX1038" fmla="*/ 1260008 w 9298618"/>
              <a:gd name="connsiteY1038" fmla="*/ 2520016 h 6856161"/>
              <a:gd name="connsiteX1039" fmla="*/ 1260008 w 9298618"/>
              <a:gd name="connsiteY1039" fmla="*/ 2772018 h 6856161"/>
              <a:gd name="connsiteX1040" fmla="*/ 1574988 w 9298618"/>
              <a:gd name="connsiteY1040" fmla="*/ 2772018 h 6856161"/>
              <a:gd name="connsiteX1041" fmla="*/ 1826990 w 9298618"/>
              <a:gd name="connsiteY1041" fmla="*/ 2772018 h 6856161"/>
              <a:gd name="connsiteX1042" fmla="*/ 1826990 w 9298618"/>
              <a:gd name="connsiteY1042" fmla="*/ 2520016 h 6856161"/>
              <a:gd name="connsiteX1043" fmla="*/ 1574988 w 9298618"/>
              <a:gd name="connsiteY1043" fmla="*/ 2520016 h 6856161"/>
              <a:gd name="connsiteX1044" fmla="*/ 1574988 w 9298618"/>
              <a:gd name="connsiteY1044" fmla="*/ 2772018 h 6856161"/>
              <a:gd name="connsiteX1045" fmla="*/ 1890012 w 9298618"/>
              <a:gd name="connsiteY1045" fmla="*/ 2772018 h 6856161"/>
              <a:gd name="connsiteX1046" fmla="*/ 2142013 w 9298618"/>
              <a:gd name="connsiteY1046" fmla="*/ 2772018 h 6856161"/>
              <a:gd name="connsiteX1047" fmla="*/ 2142013 w 9298618"/>
              <a:gd name="connsiteY1047" fmla="*/ 2520016 h 6856161"/>
              <a:gd name="connsiteX1048" fmla="*/ 1890012 w 9298618"/>
              <a:gd name="connsiteY1048" fmla="*/ 2520016 h 6856161"/>
              <a:gd name="connsiteX1049" fmla="*/ 1890012 w 9298618"/>
              <a:gd name="connsiteY1049" fmla="*/ 2772018 h 6856161"/>
              <a:gd name="connsiteX1050" fmla="*/ 2204992 w 9298618"/>
              <a:gd name="connsiteY1050" fmla="*/ 2772018 h 6856161"/>
              <a:gd name="connsiteX1051" fmla="*/ 2456994 w 9298618"/>
              <a:gd name="connsiteY1051" fmla="*/ 2772018 h 6856161"/>
              <a:gd name="connsiteX1052" fmla="*/ 2456994 w 9298618"/>
              <a:gd name="connsiteY1052" fmla="*/ 2520016 h 6856161"/>
              <a:gd name="connsiteX1053" fmla="*/ 2204992 w 9298618"/>
              <a:gd name="connsiteY1053" fmla="*/ 2520016 h 6856161"/>
              <a:gd name="connsiteX1054" fmla="*/ 2204992 w 9298618"/>
              <a:gd name="connsiteY1054" fmla="*/ 2772018 h 6856161"/>
              <a:gd name="connsiteX1055" fmla="*/ 2520016 w 9298618"/>
              <a:gd name="connsiteY1055" fmla="*/ 2772018 h 6856161"/>
              <a:gd name="connsiteX1056" fmla="*/ 2772017 w 9298618"/>
              <a:gd name="connsiteY1056" fmla="*/ 2772018 h 6856161"/>
              <a:gd name="connsiteX1057" fmla="*/ 2772017 w 9298618"/>
              <a:gd name="connsiteY1057" fmla="*/ 2520016 h 6856161"/>
              <a:gd name="connsiteX1058" fmla="*/ 2520016 w 9298618"/>
              <a:gd name="connsiteY1058" fmla="*/ 2520016 h 6856161"/>
              <a:gd name="connsiteX1059" fmla="*/ 2520016 w 9298618"/>
              <a:gd name="connsiteY1059" fmla="*/ 2772018 h 6856161"/>
              <a:gd name="connsiteX1060" fmla="*/ 2834996 w 9298618"/>
              <a:gd name="connsiteY1060" fmla="*/ 2772018 h 6856161"/>
              <a:gd name="connsiteX1061" fmla="*/ 3086998 w 9298618"/>
              <a:gd name="connsiteY1061" fmla="*/ 2772018 h 6856161"/>
              <a:gd name="connsiteX1062" fmla="*/ 3086998 w 9298618"/>
              <a:gd name="connsiteY1062" fmla="*/ 2520016 h 6856161"/>
              <a:gd name="connsiteX1063" fmla="*/ 2834996 w 9298618"/>
              <a:gd name="connsiteY1063" fmla="*/ 2520016 h 6856161"/>
              <a:gd name="connsiteX1064" fmla="*/ 2834996 w 9298618"/>
              <a:gd name="connsiteY1064" fmla="*/ 2772018 h 6856161"/>
              <a:gd name="connsiteX1065" fmla="*/ 3150020 w 9298618"/>
              <a:gd name="connsiteY1065" fmla="*/ 2772018 h 6856161"/>
              <a:gd name="connsiteX1066" fmla="*/ 3402021 w 9298618"/>
              <a:gd name="connsiteY1066" fmla="*/ 2772018 h 6856161"/>
              <a:gd name="connsiteX1067" fmla="*/ 3402021 w 9298618"/>
              <a:gd name="connsiteY1067" fmla="*/ 2520016 h 6856161"/>
              <a:gd name="connsiteX1068" fmla="*/ 3150020 w 9298618"/>
              <a:gd name="connsiteY1068" fmla="*/ 2520016 h 6856161"/>
              <a:gd name="connsiteX1069" fmla="*/ 3150020 w 9298618"/>
              <a:gd name="connsiteY1069" fmla="*/ 2772018 h 6856161"/>
              <a:gd name="connsiteX1070" fmla="*/ 3465000 w 9298618"/>
              <a:gd name="connsiteY1070" fmla="*/ 2772018 h 6856161"/>
              <a:gd name="connsiteX1071" fmla="*/ 3717002 w 9298618"/>
              <a:gd name="connsiteY1071" fmla="*/ 2772018 h 6856161"/>
              <a:gd name="connsiteX1072" fmla="*/ 3717002 w 9298618"/>
              <a:gd name="connsiteY1072" fmla="*/ 2520016 h 6856161"/>
              <a:gd name="connsiteX1073" fmla="*/ 3465000 w 9298618"/>
              <a:gd name="connsiteY1073" fmla="*/ 2520016 h 6856161"/>
              <a:gd name="connsiteX1074" fmla="*/ 3465000 w 9298618"/>
              <a:gd name="connsiteY1074" fmla="*/ 2772018 h 6856161"/>
              <a:gd name="connsiteX1075" fmla="*/ 3780494 w 9298618"/>
              <a:gd name="connsiteY1075" fmla="*/ 2771504 h 6856161"/>
              <a:gd name="connsiteX1076" fmla="*/ 4031512 w 9298618"/>
              <a:gd name="connsiteY1076" fmla="*/ 2771504 h 6856161"/>
              <a:gd name="connsiteX1077" fmla="*/ 4031512 w 9298618"/>
              <a:gd name="connsiteY1077" fmla="*/ 2520486 h 6856161"/>
              <a:gd name="connsiteX1078" fmla="*/ 3780494 w 9298618"/>
              <a:gd name="connsiteY1078" fmla="*/ 2520486 h 6856161"/>
              <a:gd name="connsiteX1079" fmla="*/ 3780494 w 9298618"/>
              <a:gd name="connsiteY1079" fmla="*/ 2771504 h 6856161"/>
              <a:gd name="connsiteX1080" fmla="*/ 4097484 w 9298618"/>
              <a:gd name="connsiteY1080" fmla="*/ 2769538 h 6856161"/>
              <a:gd name="connsiteX1081" fmla="*/ 4344526 w 9298618"/>
              <a:gd name="connsiteY1081" fmla="*/ 2769538 h 6856161"/>
              <a:gd name="connsiteX1082" fmla="*/ 4344526 w 9298618"/>
              <a:gd name="connsiteY1082" fmla="*/ 2522496 h 6856161"/>
              <a:gd name="connsiteX1083" fmla="*/ 4097484 w 9298618"/>
              <a:gd name="connsiteY1083" fmla="*/ 2522496 h 6856161"/>
              <a:gd name="connsiteX1084" fmla="*/ 4097484 w 9298618"/>
              <a:gd name="connsiteY1084" fmla="*/ 2769538 h 6856161"/>
              <a:gd name="connsiteX1085" fmla="*/ 4417425 w 9298618"/>
              <a:gd name="connsiteY1085" fmla="*/ 2764578 h 6856161"/>
              <a:gd name="connsiteX1086" fmla="*/ 4654590 w 9298618"/>
              <a:gd name="connsiteY1086" fmla="*/ 2764578 h 6856161"/>
              <a:gd name="connsiteX1087" fmla="*/ 4654590 w 9298618"/>
              <a:gd name="connsiteY1087" fmla="*/ 2527413 h 6856161"/>
              <a:gd name="connsiteX1088" fmla="*/ 4417425 w 9298618"/>
              <a:gd name="connsiteY1088" fmla="*/ 2527413 h 6856161"/>
              <a:gd name="connsiteX1089" fmla="*/ 4417425 w 9298618"/>
              <a:gd name="connsiteY1089" fmla="*/ 2764578 h 6856161"/>
              <a:gd name="connsiteX1090" fmla="*/ 4735868 w 9298618"/>
              <a:gd name="connsiteY1090" fmla="*/ 2761157 h 6856161"/>
              <a:gd name="connsiteX1091" fmla="*/ 4966107 w 9298618"/>
              <a:gd name="connsiteY1091" fmla="*/ 2761157 h 6856161"/>
              <a:gd name="connsiteX1092" fmla="*/ 4966107 w 9298618"/>
              <a:gd name="connsiteY1092" fmla="*/ 2530919 h 6856161"/>
              <a:gd name="connsiteX1093" fmla="*/ 4735868 w 9298618"/>
              <a:gd name="connsiteY1093" fmla="*/ 2530919 h 6856161"/>
              <a:gd name="connsiteX1094" fmla="*/ 4735868 w 9298618"/>
              <a:gd name="connsiteY1094" fmla="*/ 2761157 h 6856161"/>
              <a:gd name="connsiteX1095" fmla="*/ 5057305 w 9298618"/>
              <a:gd name="connsiteY1095" fmla="*/ 2754701 h 6856161"/>
              <a:gd name="connsiteX1096" fmla="*/ 5274717 w 9298618"/>
              <a:gd name="connsiteY1096" fmla="*/ 2754701 h 6856161"/>
              <a:gd name="connsiteX1097" fmla="*/ 5274717 w 9298618"/>
              <a:gd name="connsiteY1097" fmla="*/ 2537289 h 6856161"/>
              <a:gd name="connsiteX1098" fmla="*/ 5057305 w 9298618"/>
              <a:gd name="connsiteY1098" fmla="*/ 2537289 h 6856161"/>
              <a:gd name="connsiteX1099" fmla="*/ 5057305 w 9298618"/>
              <a:gd name="connsiteY1099" fmla="*/ 2754701 h 6856161"/>
              <a:gd name="connsiteX1100" fmla="*/ 5378741 w 9298618"/>
              <a:gd name="connsiteY1100" fmla="*/ 2748288 h 6856161"/>
              <a:gd name="connsiteX1101" fmla="*/ 5583284 w 9298618"/>
              <a:gd name="connsiteY1101" fmla="*/ 2748288 h 6856161"/>
              <a:gd name="connsiteX1102" fmla="*/ 5583284 w 9298618"/>
              <a:gd name="connsiteY1102" fmla="*/ 2543702 h 6856161"/>
              <a:gd name="connsiteX1103" fmla="*/ 5378741 w 9298618"/>
              <a:gd name="connsiteY1103" fmla="*/ 2543702 h 6856161"/>
              <a:gd name="connsiteX1104" fmla="*/ 5378741 w 9298618"/>
              <a:gd name="connsiteY1104" fmla="*/ 2748288 h 6856161"/>
              <a:gd name="connsiteX1105" fmla="*/ 5696202 w 9298618"/>
              <a:gd name="connsiteY1105" fmla="*/ 2745808 h 6856161"/>
              <a:gd name="connsiteX1106" fmla="*/ 5895828 w 9298618"/>
              <a:gd name="connsiteY1106" fmla="*/ 2745808 h 6856161"/>
              <a:gd name="connsiteX1107" fmla="*/ 5895828 w 9298618"/>
              <a:gd name="connsiteY1107" fmla="*/ 2546182 h 6856161"/>
              <a:gd name="connsiteX1108" fmla="*/ 5696202 w 9298618"/>
              <a:gd name="connsiteY1108" fmla="*/ 2546182 h 6856161"/>
              <a:gd name="connsiteX1109" fmla="*/ 5696202 w 9298618"/>
              <a:gd name="connsiteY1109" fmla="*/ 2745808 h 6856161"/>
              <a:gd name="connsiteX1110" fmla="*/ 6014646 w 9298618"/>
              <a:gd name="connsiteY1110" fmla="*/ 2742345 h 6856161"/>
              <a:gd name="connsiteX1111" fmla="*/ 6207345 w 9298618"/>
              <a:gd name="connsiteY1111" fmla="*/ 2742345 h 6856161"/>
              <a:gd name="connsiteX1112" fmla="*/ 6207345 w 9298618"/>
              <a:gd name="connsiteY1112" fmla="*/ 2549646 h 6856161"/>
              <a:gd name="connsiteX1113" fmla="*/ 6014646 w 9298618"/>
              <a:gd name="connsiteY1113" fmla="*/ 2549646 h 6856161"/>
              <a:gd name="connsiteX1114" fmla="*/ 6014646 w 9298618"/>
              <a:gd name="connsiteY1114" fmla="*/ 2742345 h 6856161"/>
              <a:gd name="connsiteX1115" fmla="*/ 6331165 w 9298618"/>
              <a:gd name="connsiteY1115" fmla="*/ 2740891 h 6856161"/>
              <a:gd name="connsiteX1116" fmla="*/ 6520915 w 9298618"/>
              <a:gd name="connsiteY1116" fmla="*/ 2740891 h 6856161"/>
              <a:gd name="connsiteX1117" fmla="*/ 6520915 w 9298618"/>
              <a:gd name="connsiteY1117" fmla="*/ 2551142 h 6856161"/>
              <a:gd name="connsiteX1118" fmla="*/ 6331165 w 9298618"/>
              <a:gd name="connsiteY1118" fmla="*/ 2551142 h 6856161"/>
              <a:gd name="connsiteX1119" fmla="*/ 6331165 w 9298618"/>
              <a:gd name="connsiteY1119" fmla="*/ 2740891 h 6856161"/>
              <a:gd name="connsiteX1120" fmla="*/ 6648626 w 9298618"/>
              <a:gd name="connsiteY1120" fmla="*/ 2738411 h 6856161"/>
              <a:gd name="connsiteX1121" fmla="*/ 6833415 w 9298618"/>
              <a:gd name="connsiteY1121" fmla="*/ 2738411 h 6856161"/>
              <a:gd name="connsiteX1122" fmla="*/ 6833415 w 9298618"/>
              <a:gd name="connsiteY1122" fmla="*/ 2553622 h 6856161"/>
              <a:gd name="connsiteX1123" fmla="*/ 6648626 w 9298618"/>
              <a:gd name="connsiteY1123" fmla="*/ 2553622 h 6856161"/>
              <a:gd name="connsiteX1124" fmla="*/ 6648626 w 9298618"/>
              <a:gd name="connsiteY1124" fmla="*/ 2738411 h 6856161"/>
              <a:gd name="connsiteX1125" fmla="*/ 6965103 w 9298618"/>
              <a:gd name="connsiteY1125" fmla="*/ 2736915 h 6856161"/>
              <a:gd name="connsiteX1126" fmla="*/ 7146942 w 9298618"/>
              <a:gd name="connsiteY1126" fmla="*/ 2736915 h 6856161"/>
              <a:gd name="connsiteX1127" fmla="*/ 7146942 w 9298618"/>
              <a:gd name="connsiteY1127" fmla="*/ 2555075 h 6856161"/>
              <a:gd name="connsiteX1128" fmla="*/ 6965103 w 9298618"/>
              <a:gd name="connsiteY1128" fmla="*/ 2555075 h 6856161"/>
              <a:gd name="connsiteX1129" fmla="*/ 6965103 w 9298618"/>
              <a:gd name="connsiteY1129" fmla="*/ 2736915 h 6856161"/>
              <a:gd name="connsiteX1130" fmla="*/ 7284060 w 9298618"/>
              <a:gd name="connsiteY1130" fmla="*/ 2732982 h 6856161"/>
              <a:gd name="connsiteX1131" fmla="*/ 7457989 w 9298618"/>
              <a:gd name="connsiteY1131" fmla="*/ 2732982 h 6856161"/>
              <a:gd name="connsiteX1132" fmla="*/ 7457989 w 9298618"/>
              <a:gd name="connsiteY1132" fmla="*/ 2559052 h 6856161"/>
              <a:gd name="connsiteX1133" fmla="*/ 7284060 w 9298618"/>
              <a:gd name="connsiteY1133" fmla="*/ 2559052 h 6856161"/>
              <a:gd name="connsiteX1134" fmla="*/ 7284060 w 9298618"/>
              <a:gd name="connsiteY1134" fmla="*/ 2732982 h 6856161"/>
              <a:gd name="connsiteX1135" fmla="*/ 7602033 w 9298618"/>
              <a:gd name="connsiteY1135" fmla="*/ 2729989 h 6856161"/>
              <a:gd name="connsiteX1136" fmla="*/ 7770020 w 9298618"/>
              <a:gd name="connsiteY1136" fmla="*/ 2729989 h 6856161"/>
              <a:gd name="connsiteX1137" fmla="*/ 7770020 w 9298618"/>
              <a:gd name="connsiteY1137" fmla="*/ 2562002 h 6856161"/>
              <a:gd name="connsiteX1138" fmla="*/ 7602033 w 9298618"/>
              <a:gd name="connsiteY1138" fmla="*/ 2562002 h 6856161"/>
              <a:gd name="connsiteX1139" fmla="*/ 7602033 w 9298618"/>
              <a:gd name="connsiteY1139" fmla="*/ 2729989 h 6856161"/>
              <a:gd name="connsiteX1140" fmla="*/ 7924453 w 9298618"/>
              <a:gd name="connsiteY1140" fmla="*/ 2722592 h 6856161"/>
              <a:gd name="connsiteX1141" fmla="*/ 8077647 w 9298618"/>
              <a:gd name="connsiteY1141" fmla="*/ 2722592 h 6856161"/>
              <a:gd name="connsiteX1142" fmla="*/ 8077647 w 9298618"/>
              <a:gd name="connsiteY1142" fmla="*/ 2569399 h 6856161"/>
              <a:gd name="connsiteX1143" fmla="*/ 7924453 w 9298618"/>
              <a:gd name="connsiteY1143" fmla="*/ 2569399 h 6856161"/>
              <a:gd name="connsiteX1144" fmla="*/ 7924453 w 9298618"/>
              <a:gd name="connsiteY1144" fmla="*/ 2722592 h 6856161"/>
              <a:gd name="connsiteX1145" fmla="*/ 8571730 w 9298618"/>
              <a:gd name="connsiteY1145" fmla="*/ 2705319 h 6856161"/>
              <a:gd name="connsiteX1146" fmla="*/ 8690334 w 9298618"/>
              <a:gd name="connsiteY1146" fmla="*/ 2705319 h 6856161"/>
              <a:gd name="connsiteX1147" fmla="*/ 8690334 w 9298618"/>
              <a:gd name="connsiteY1147" fmla="*/ 2586715 h 6856161"/>
              <a:gd name="connsiteX1148" fmla="*/ 8571730 w 9298618"/>
              <a:gd name="connsiteY1148" fmla="*/ 2586715 h 6856161"/>
              <a:gd name="connsiteX1149" fmla="*/ 8571730 w 9298618"/>
              <a:gd name="connsiteY1149" fmla="*/ 2705319 h 6856161"/>
              <a:gd name="connsiteX1150" fmla="*/ 9223497 w 9298618"/>
              <a:gd name="connsiteY1150" fmla="*/ 2683556 h 6856161"/>
              <a:gd name="connsiteX1151" fmla="*/ 9298618 w 9298618"/>
              <a:gd name="connsiteY1151" fmla="*/ 2683556 h 6856161"/>
              <a:gd name="connsiteX1152" fmla="*/ 9298618 w 9298618"/>
              <a:gd name="connsiteY1152" fmla="*/ 2608435 h 6856161"/>
              <a:gd name="connsiteX1153" fmla="*/ 9223497 w 9298618"/>
              <a:gd name="connsiteY1153" fmla="*/ 2608435 h 6856161"/>
              <a:gd name="connsiteX1154" fmla="*/ 9223497 w 9298618"/>
              <a:gd name="connsiteY1154" fmla="*/ 2683556 h 6856161"/>
              <a:gd name="connsiteX1155" fmla="*/ 0 w 9298618"/>
              <a:gd name="connsiteY1155" fmla="*/ 3086998 h 6856161"/>
              <a:gd name="connsiteX1156" fmla="*/ 252002 w 9298618"/>
              <a:gd name="connsiteY1156" fmla="*/ 3086998 h 6856161"/>
              <a:gd name="connsiteX1157" fmla="*/ 252002 w 9298618"/>
              <a:gd name="connsiteY1157" fmla="*/ 2834996 h 6856161"/>
              <a:gd name="connsiteX1158" fmla="*/ 0 w 9298618"/>
              <a:gd name="connsiteY1158" fmla="*/ 2834996 h 6856161"/>
              <a:gd name="connsiteX1159" fmla="*/ 0 w 9298618"/>
              <a:gd name="connsiteY1159" fmla="*/ 3086998 h 6856161"/>
              <a:gd name="connsiteX1160" fmla="*/ 315023 w 9298618"/>
              <a:gd name="connsiteY1160" fmla="*/ 3086998 h 6856161"/>
              <a:gd name="connsiteX1161" fmla="*/ 567025 w 9298618"/>
              <a:gd name="connsiteY1161" fmla="*/ 3086998 h 6856161"/>
              <a:gd name="connsiteX1162" fmla="*/ 567025 w 9298618"/>
              <a:gd name="connsiteY1162" fmla="*/ 2834996 h 6856161"/>
              <a:gd name="connsiteX1163" fmla="*/ 315023 w 9298618"/>
              <a:gd name="connsiteY1163" fmla="*/ 2834996 h 6856161"/>
              <a:gd name="connsiteX1164" fmla="*/ 315023 w 9298618"/>
              <a:gd name="connsiteY1164" fmla="*/ 3086998 h 6856161"/>
              <a:gd name="connsiteX1165" fmla="*/ 630004 w 9298618"/>
              <a:gd name="connsiteY1165" fmla="*/ 3086998 h 6856161"/>
              <a:gd name="connsiteX1166" fmla="*/ 882005 w 9298618"/>
              <a:gd name="connsiteY1166" fmla="*/ 3086998 h 6856161"/>
              <a:gd name="connsiteX1167" fmla="*/ 882005 w 9298618"/>
              <a:gd name="connsiteY1167" fmla="*/ 2834996 h 6856161"/>
              <a:gd name="connsiteX1168" fmla="*/ 630004 w 9298618"/>
              <a:gd name="connsiteY1168" fmla="*/ 2834996 h 6856161"/>
              <a:gd name="connsiteX1169" fmla="*/ 630004 w 9298618"/>
              <a:gd name="connsiteY1169" fmla="*/ 3086998 h 6856161"/>
              <a:gd name="connsiteX1170" fmla="*/ 944985 w 9298618"/>
              <a:gd name="connsiteY1170" fmla="*/ 3086998 h 6856161"/>
              <a:gd name="connsiteX1171" fmla="*/ 1196986 w 9298618"/>
              <a:gd name="connsiteY1171" fmla="*/ 3086998 h 6856161"/>
              <a:gd name="connsiteX1172" fmla="*/ 1196986 w 9298618"/>
              <a:gd name="connsiteY1172" fmla="*/ 2834996 h 6856161"/>
              <a:gd name="connsiteX1173" fmla="*/ 944985 w 9298618"/>
              <a:gd name="connsiteY1173" fmla="*/ 2834996 h 6856161"/>
              <a:gd name="connsiteX1174" fmla="*/ 944985 w 9298618"/>
              <a:gd name="connsiteY1174" fmla="*/ 3086998 h 6856161"/>
              <a:gd name="connsiteX1175" fmla="*/ 1260008 w 9298618"/>
              <a:gd name="connsiteY1175" fmla="*/ 3086998 h 6856161"/>
              <a:gd name="connsiteX1176" fmla="*/ 1512009 w 9298618"/>
              <a:gd name="connsiteY1176" fmla="*/ 3086998 h 6856161"/>
              <a:gd name="connsiteX1177" fmla="*/ 1512009 w 9298618"/>
              <a:gd name="connsiteY1177" fmla="*/ 2834996 h 6856161"/>
              <a:gd name="connsiteX1178" fmla="*/ 1260008 w 9298618"/>
              <a:gd name="connsiteY1178" fmla="*/ 2834996 h 6856161"/>
              <a:gd name="connsiteX1179" fmla="*/ 1260008 w 9298618"/>
              <a:gd name="connsiteY1179" fmla="*/ 3086998 h 6856161"/>
              <a:gd name="connsiteX1180" fmla="*/ 1574988 w 9298618"/>
              <a:gd name="connsiteY1180" fmla="*/ 3086998 h 6856161"/>
              <a:gd name="connsiteX1181" fmla="*/ 1826990 w 9298618"/>
              <a:gd name="connsiteY1181" fmla="*/ 3086998 h 6856161"/>
              <a:gd name="connsiteX1182" fmla="*/ 1826990 w 9298618"/>
              <a:gd name="connsiteY1182" fmla="*/ 2834996 h 6856161"/>
              <a:gd name="connsiteX1183" fmla="*/ 1574988 w 9298618"/>
              <a:gd name="connsiteY1183" fmla="*/ 2834996 h 6856161"/>
              <a:gd name="connsiteX1184" fmla="*/ 1574988 w 9298618"/>
              <a:gd name="connsiteY1184" fmla="*/ 3086998 h 6856161"/>
              <a:gd name="connsiteX1185" fmla="*/ 1890012 w 9298618"/>
              <a:gd name="connsiteY1185" fmla="*/ 3086998 h 6856161"/>
              <a:gd name="connsiteX1186" fmla="*/ 2142013 w 9298618"/>
              <a:gd name="connsiteY1186" fmla="*/ 3086998 h 6856161"/>
              <a:gd name="connsiteX1187" fmla="*/ 2142013 w 9298618"/>
              <a:gd name="connsiteY1187" fmla="*/ 2834996 h 6856161"/>
              <a:gd name="connsiteX1188" fmla="*/ 1890012 w 9298618"/>
              <a:gd name="connsiteY1188" fmla="*/ 2834996 h 6856161"/>
              <a:gd name="connsiteX1189" fmla="*/ 1890012 w 9298618"/>
              <a:gd name="connsiteY1189" fmla="*/ 3086998 h 6856161"/>
              <a:gd name="connsiteX1190" fmla="*/ 2204992 w 9298618"/>
              <a:gd name="connsiteY1190" fmla="*/ 3086998 h 6856161"/>
              <a:gd name="connsiteX1191" fmla="*/ 2456994 w 9298618"/>
              <a:gd name="connsiteY1191" fmla="*/ 3086998 h 6856161"/>
              <a:gd name="connsiteX1192" fmla="*/ 2456994 w 9298618"/>
              <a:gd name="connsiteY1192" fmla="*/ 2834996 h 6856161"/>
              <a:gd name="connsiteX1193" fmla="*/ 2204992 w 9298618"/>
              <a:gd name="connsiteY1193" fmla="*/ 2834996 h 6856161"/>
              <a:gd name="connsiteX1194" fmla="*/ 2204992 w 9298618"/>
              <a:gd name="connsiteY1194" fmla="*/ 3086998 h 6856161"/>
              <a:gd name="connsiteX1195" fmla="*/ 2520016 w 9298618"/>
              <a:gd name="connsiteY1195" fmla="*/ 3086998 h 6856161"/>
              <a:gd name="connsiteX1196" fmla="*/ 2772017 w 9298618"/>
              <a:gd name="connsiteY1196" fmla="*/ 3086998 h 6856161"/>
              <a:gd name="connsiteX1197" fmla="*/ 2772017 w 9298618"/>
              <a:gd name="connsiteY1197" fmla="*/ 2834996 h 6856161"/>
              <a:gd name="connsiteX1198" fmla="*/ 2520016 w 9298618"/>
              <a:gd name="connsiteY1198" fmla="*/ 2834996 h 6856161"/>
              <a:gd name="connsiteX1199" fmla="*/ 2520016 w 9298618"/>
              <a:gd name="connsiteY1199" fmla="*/ 3086998 h 6856161"/>
              <a:gd name="connsiteX1200" fmla="*/ 2834996 w 9298618"/>
              <a:gd name="connsiteY1200" fmla="*/ 3086998 h 6856161"/>
              <a:gd name="connsiteX1201" fmla="*/ 3086998 w 9298618"/>
              <a:gd name="connsiteY1201" fmla="*/ 3086998 h 6856161"/>
              <a:gd name="connsiteX1202" fmla="*/ 3086998 w 9298618"/>
              <a:gd name="connsiteY1202" fmla="*/ 2834996 h 6856161"/>
              <a:gd name="connsiteX1203" fmla="*/ 2834996 w 9298618"/>
              <a:gd name="connsiteY1203" fmla="*/ 2834996 h 6856161"/>
              <a:gd name="connsiteX1204" fmla="*/ 2834996 w 9298618"/>
              <a:gd name="connsiteY1204" fmla="*/ 3086998 h 6856161"/>
              <a:gd name="connsiteX1205" fmla="*/ 3150020 w 9298618"/>
              <a:gd name="connsiteY1205" fmla="*/ 3086998 h 6856161"/>
              <a:gd name="connsiteX1206" fmla="*/ 3402021 w 9298618"/>
              <a:gd name="connsiteY1206" fmla="*/ 3086998 h 6856161"/>
              <a:gd name="connsiteX1207" fmla="*/ 3402021 w 9298618"/>
              <a:gd name="connsiteY1207" fmla="*/ 2834996 h 6856161"/>
              <a:gd name="connsiteX1208" fmla="*/ 3150020 w 9298618"/>
              <a:gd name="connsiteY1208" fmla="*/ 2834996 h 6856161"/>
              <a:gd name="connsiteX1209" fmla="*/ 3150020 w 9298618"/>
              <a:gd name="connsiteY1209" fmla="*/ 3086998 h 6856161"/>
              <a:gd name="connsiteX1210" fmla="*/ 3465000 w 9298618"/>
              <a:gd name="connsiteY1210" fmla="*/ 3086998 h 6856161"/>
              <a:gd name="connsiteX1211" fmla="*/ 3717002 w 9298618"/>
              <a:gd name="connsiteY1211" fmla="*/ 3086998 h 6856161"/>
              <a:gd name="connsiteX1212" fmla="*/ 3717002 w 9298618"/>
              <a:gd name="connsiteY1212" fmla="*/ 2834996 h 6856161"/>
              <a:gd name="connsiteX1213" fmla="*/ 3465000 w 9298618"/>
              <a:gd name="connsiteY1213" fmla="*/ 2834996 h 6856161"/>
              <a:gd name="connsiteX1214" fmla="*/ 3465000 w 9298618"/>
              <a:gd name="connsiteY1214" fmla="*/ 3086998 h 6856161"/>
              <a:gd name="connsiteX1215" fmla="*/ 3780494 w 9298618"/>
              <a:gd name="connsiteY1215" fmla="*/ 3086528 h 6856161"/>
              <a:gd name="connsiteX1216" fmla="*/ 4031512 w 9298618"/>
              <a:gd name="connsiteY1216" fmla="*/ 3086528 h 6856161"/>
              <a:gd name="connsiteX1217" fmla="*/ 4031512 w 9298618"/>
              <a:gd name="connsiteY1217" fmla="*/ 2835509 h 6856161"/>
              <a:gd name="connsiteX1218" fmla="*/ 3780494 w 9298618"/>
              <a:gd name="connsiteY1218" fmla="*/ 2835509 h 6856161"/>
              <a:gd name="connsiteX1219" fmla="*/ 3780494 w 9298618"/>
              <a:gd name="connsiteY1219" fmla="*/ 3086528 h 6856161"/>
              <a:gd name="connsiteX1220" fmla="*/ 4097997 w 9298618"/>
              <a:gd name="connsiteY1220" fmla="*/ 3084048 h 6856161"/>
              <a:gd name="connsiteX1221" fmla="*/ 4344056 w 9298618"/>
              <a:gd name="connsiteY1221" fmla="*/ 3084048 h 6856161"/>
              <a:gd name="connsiteX1222" fmla="*/ 4344056 w 9298618"/>
              <a:gd name="connsiteY1222" fmla="*/ 2837989 h 6856161"/>
              <a:gd name="connsiteX1223" fmla="*/ 4097997 w 9298618"/>
              <a:gd name="connsiteY1223" fmla="*/ 2837989 h 6856161"/>
              <a:gd name="connsiteX1224" fmla="*/ 4097997 w 9298618"/>
              <a:gd name="connsiteY1224" fmla="*/ 3084048 h 6856161"/>
              <a:gd name="connsiteX1225" fmla="*/ 4417938 w 9298618"/>
              <a:gd name="connsiteY1225" fmla="*/ 3079088 h 6856161"/>
              <a:gd name="connsiteX1226" fmla="*/ 4654120 w 9298618"/>
              <a:gd name="connsiteY1226" fmla="*/ 3079088 h 6856161"/>
              <a:gd name="connsiteX1227" fmla="*/ 4654120 w 9298618"/>
              <a:gd name="connsiteY1227" fmla="*/ 2842906 h 6856161"/>
              <a:gd name="connsiteX1228" fmla="*/ 4417938 w 9298618"/>
              <a:gd name="connsiteY1228" fmla="*/ 2842906 h 6856161"/>
              <a:gd name="connsiteX1229" fmla="*/ 4417938 w 9298618"/>
              <a:gd name="connsiteY1229" fmla="*/ 3079088 h 6856161"/>
              <a:gd name="connsiteX1230" fmla="*/ 4736894 w 9298618"/>
              <a:gd name="connsiteY1230" fmla="*/ 3075155 h 6856161"/>
              <a:gd name="connsiteX1231" fmla="*/ 4965167 w 9298618"/>
              <a:gd name="connsiteY1231" fmla="*/ 3075155 h 6856161"/>
              <a:gd name="connsiteX1232" fmla="*/ 4965167 w 9298618"/>
              <a:gd name="connsiteY1232" fmla="*/ 2846882 h 6856161"/>
              <a:gd name="connsiteX1233" fmla="*/ 4736894 w 9298618"/>
              <a:gd name="connsiteY1233" fmla="*/ 2846882 h 6856161"/>
              <a:gd name="connsiteX1234" fmla="*/ 4736894 w 9298618"/>
              <a:gd name="connsiteY1234" fmla="*/ 3075155 h 6856161"/>
              <a:gd name="connsiteX1235" fmla="*/ 5058288 w 9298618"/>
              <a:gd name="connsiteY1235" fmla="*/ 3068741 h 6856161"/>
              <a:gd name="connsiteX1236" fmla="*/ 5273733 w 9298618"/>
              <a:gd name="connsiteY1236" fmla="*/ 3068741 h 6856161"/>
              <a:gd name="connsiteX1237" fmla="*/ 5273733 w 9298618"/>
              <a:gd name="connsiteY1237" fmla="*/ 2853296 h 6856161"/>
              <a:gd name="connsiteX1238" fmla="*/ 5058288 w 9298618"/>
              <a:gd name="connsiteY1238" fmla="*/ 2853296 h 6856161"/>
              <a:gd name="connsiteX1239" fmla="*/ 5058288 w 9298618"/>
              <a:gd name="connsiteY1239" fmla="*/ 3068741 h 6856161"/>
              <a:gd name="connsiteX1240" fmla="*/ 5379212 w 9298618"/>
              <a:gd name="connsiteY1240" fmla="*/ 3062798 h 6856161"/>
              <a:gd name="connsiteX1241" fmla="*/ 5582771 w 9298618"/>
              <a:gd name="connsiteY1241" fmla="*/ 3062798 h 6856161"/>
              <a:gd name="connsiteX1242" fmla="*/ 5582771 w 9298618"/>
              <a:gd name="connsiteY1242" fmla="*/ 2859239 h 6856161"/>
              <a:gd name="connsiteX1243" fmla="*/ 5379212 w 9298618"/>
              <a:gd name="connsiteY1243" fmla="*/ 2859239 h 6856161"/>
              <a:gd name="connsiteX1244" fmla="*/ 5379212 w 9298618"/>
              <a:gd name="connsiteY1244" fmla="*/ 3062798 h 6856161"/>
              <a:gd name="connsiteX1245" fmla="*/ 5696715 w 9298618"/>
              <a:gd name="connsiteY1245" fmla="*/ 3060319 h 6856161"/>
              <a:gd name="connsiteX1246" fmla="*/ 5895357 w 9298618"/>
              <a:gd name="connsiteY1246" fmla="*/ 3060319 h 6856161"/>
              <a:gd name="connsiteX1247" fmla="*/ 5895357 w 9298618"/>
              <a:gd name="connsiteY1247" fmla="*/ 2861676 h 6856161"/>
              <a:gd name="connsiteX1248" fmla="*/ 5696715 w 9298618"/>
              <a:gd name="connsiteY1248" fmla="*/ 2861676 h 6856161"/>
              <a:gd name="connsiteX1249" fmla="*/ 5696715 w 9298618"/>
              <a:gd name="connsiteY1249" fmla="*/ 3060319 h 6856161"/>
              <a:gd name="connsiteX1250" fmla="*/ 6015159 w 9298618"/>
              <a:gd name="connsiteY1250" fmla="*/ 3056855 h 6856161"/>
              <a:gd name="connsiteX1251" fmla="*/ 6206875 w 9298618"/>
              <a:gd name="connsiteY1251" fmla="*/ 3056855 h 6856161"/>
              <a:gd name="connsiteX1252" fmla="*/ 6206875 w 9298618"/>
              <a:gd name="connsiteY1252" fmla="*/ 2865139 h 6856161"/>
              <a:gd name="connsiteX1253" fmla="*/ 6015159 w 9298618"/>
              <a:gd name="connsiteY1253" fmla="*/ 2865139 h 6856161"/>
              <a:gd name="connsiteX1254" fmla="*/ 6015159 w 9298618"/>
              <a:gd name="connsiteY1254" fmla="*/ 3056855 h 6856161"/>
              <a:gd name="connsiteX1255" fmla="*/ 6649609 w 9298618"/>
              <a:gd name="connsiteY1255" fmla="*/ 3052409 h 6856161"/>
              <a:gd name="connsiteX1256" fmla="*/ 6832432 w 9298618"/>
              <a:gd name="connsiteY1256" fmla="*/ 3052409 h 6856161"/>
              <a:gd name="connsiteX1257" fmla="*/ 6832432 w 9298618"/>
              <a:gd name="connsiteY1257" fmla="*/ 2869586 h 6856161"/>
              <a:gd name="connsiteX1258" fmla="*/ 6649609 w 9298618"/>
              <a:gd name="connsiteY1258" fmla="*/ 2869586 h 6856161"/>
              <a:gd name="connsiteX1259" fmla="*/ 6649609 w 9298618"/>
              <a:gd name="connsiteY1259" fmla="*/ 3052409 h 6856161"/>
              <a:gd name="connsiteX1260" fmla="*/ 7285556 w 9298618"/>
              <a:gd name="connsiteY1260" fmla="*/ 3046508 h 6856161"/>
              <a:gd name="connsiteX1261" fmla="*/ 7456536 w 9298618"/>
              <a:gd name="connsiteY1261" fmla="*/ 3046508 h 6856161"/>
              <a:gd name="connsiteX1262" fmla="*/ 7456536 w 9298618"/>
              <a:gd name="connsiteY1262" fmla="*/ 2875529 h 6856161"/>
              <a:gd name="connsiteX1263" fmla="*/ 7285556 w 9298618"/>
              <a:gd name="connsiteY1263" fmla="*/ 2875529 h 6856161"/>
              <a:gd name="connsiteX1264" fmla="*/ 7285556 w 9298618"/>
              <a:gd name="connsiteY1264" fmla="*/ 3046508 h 6856161"/>
              <a:gd name="connsiteX1265" fmla="*/ 7925907 w 9298618"/>
              <a:gd name="connsiteY1265" fmla="*/ 3036119 h 6856161"/>
              <a:gd name="connsiteX1266" fmla="*/ 8076107 w 9298618"/>
              <a:gd name="connsiteY1266" fmla="*/ 3036119 h 6856161"/>
              <a:gd name="connsiteX1267" fmla="*/ 8076107 w 9298618"/>
              <a:gd name="connsiteY1267" fmla="*/ 2885918 h 6856161"/>
              <a:gd name="connsiteX1268" fmla="*/ 7925907 w 9298618"/>
              <a:gd name="connsiteY1268" fmla="*/ 2885918 h 6856161"/>
              <a:gd name="connsiteX1269" fmla="*/ 7925907 w 9298618"/>
              <a:gd name="connsiteY1269" fmla="*/ 3036119 h 6856161"/>
              <a:gd name="connsiteX1270" fmla="*/ 8572714 w 9298618"/>
              <a:gd name="connsiteY1270" fmla="*/ 3019316 h 6856161"/>
              <a:gd name="connsiteX1271" fmla="*/ 8689308 w 9298618"/>
              <a:gd name="connsiteY1271" fmla="*/ 3019316 h 6856161"/>
              <a:gd name="connsiteX1272" fmla="*/ 8689308 w 9298618"/>
              <a:gd name="connsiteY1272" fmla="*/ 2902721 h 6856161"/>
              <a:gd name="connsiteX1273" fmla="*/ 8572714 w 9298618"/>
              <a:gd name="connsiteY1273" fmla="*/ 2902721 h 6856161"/>
              <a:gd name="connsiteX1274" fmla="*/ 8572714 w 9298618"/>
              <a:gd name="connsiteY1274" fmla="*/ 3019316 h 6856161"/>
              <a:gd name="connsiteX1275" fmla="*/ 0 w 9298618"/>
              <a:gd name="connsiteY1275" fmla="*/ 3402021 h 6856161"/>
              <a:gd name="connsiteX1276" fmla="*/ 252002 w 9298618"/>
              <a:gd name="connsiteY1276" fmla="*/ 3402021 h 6856161"/>
              <a:gd name="connsiteX1277" fmla="*/ 252002 w 9298618"/>
              <a:gd name="connsiteY1277" fmla="*/ 3150020 h 6856161"/>
              <a:gd name="connsiteX1278" fmla="*/ 0 w 9298618"/>
              <a:gd name="connsiteY1278" fmla="*/ 3150020 h 6856161"/>
              <a:gd name="connsiteX1279" fmla="*/ 0 w 9298618"/>
              <a:gd name="connsiteY1279" fmla="*/ 3402021 h 6856161"/>
              <a:gd name="connsiteX1280" fmla="*/ 315023 w 9298618"/>
              <a:gd name="connsiteY1280" fmla="*/ 3402021 h 6856161"/>
              <a:gd name="connsiteX1281" fmla="*/ 567025 w 9298618"/>
              <a:gd name="connsiteY1281" fmla="*/ 3402021 h 6856161"/>
              <a:gd name="connsiteX1282" fmla="*/ 567025 w 9298618"/>
              <a:gd name="connsiteY1282" fmla="*/ 3150020 h 6856161"/>
              <a:gd name="connsiteX1283" fmla="*/ 315023 w 9298618"/>
              <a:gd name="connsiteY1283" fmla="*/ 3150020 h 6856161"/>
              <a:gd name="connsiteX1284" fmla="*/ 315023 w 9298618"/>
              <a:gd name="connsiteY1284" fmla="*/ 3402021 h 6856161"/>
              <a:gd name="connsiteX1285" fmla="*/ 630004 w 9298618"/>
              <a:gd name="connsiteY1285" fmla="*/ 3402021 h 6856161"/>
              <a:gd name="connsiteX1286" fmla="*/ 882005 w 9298618"/>
              <a:gd name="connsiteY1286" fmla="*/ 3402021 h 6856161"/>
              <a:gd name="connsiteX1287" fmla="*/ 882005 w 9298618"/>
              <a:gd name="connsiteY1287" fmla="*/ 3150020 h 6856161"/>
              <a:gd name="connsiteX1288" fmla="*/ 630004 w 9298618"/>
              <a:gd name="connsiteY1288" fmla="*/ 3150020 h 6856161"/>
              <a:gd name="connsiteX1289" fmla="*/ 630004 w 9298618"/>
              <a:gd name="connsiteY1289" fmla="*/ 3402021 h 6856161"/>
              <a:gd name="connsiteX1290" fmla="*/ 944985 w 9298618"/>
              <a:gd name="connsiteY1290" fmla="*/ 3402021 h 6856161"/>
              <a:gd name="connsiteX1291" fmla="*/ 1196986 w 9298618"/>
              <a:gd name="connsiteY1291" fmla="*/ 3402021 h 6856161"/>
              <a:gd name="connsiteX1292" fmla="*/ 1196986 w 9298618"/>
              <a:gd name="connsiteY1292" fmla="*/ 3150020 h 6856161"/>
              <a:gd name="connsiteX1293" fmla="*/ 944985 w 9298618"/>
              <a:gd name="connsiteY1293" fmla="*/ 3150020 h 6856161"/>
              <a:gd name="connsiteX1294" fmla="*/ 944985 w 9298618"/>
              <a:gd name="connsiteY1294" fmla="*/ 3402021 h 6856161"/>
              <a:gd name="connsiteX1295" fmla="*/ 1260008 w 9298618"/>
              <a:gd name="connsiteY1295" fmla="*/ 3402021 h 6856161"/>
              <a:gd name="connsiteX1296" fmla="*/ 1512009 w 9298618"/>
              <a:gd name="connsiteY1296" fmla="*/ 3402021 h 6856161"/>
              <a:gd name="connsiteX1297" fmla="*/ 1512009 w 9298618"/>
              <a:gd name="connsiteY1297" fmla="*/ 3150020 h 6856161"/>
              <a:gd name="connsiteX1298" fmla="*/ 1260008 w 9298618"/>
              <a:gd name="connsiteY1298" fmla="*/ 3150020 h 6856161"/>
              <a:gd name="connsiteX1299" fmla="*/ 1260008 w 9298618"/>
              <a:gd name="connsiteY1299" fmla="*/ 3402021 h 6856161"/>
              <a:gd name="connsiteX1300" fmla="*/ 1574988 w 9298618"/>
              <a:gd name="connsiteY1300" fmla="*/ 3402021 h 6856161"/>
              <a:gd name="connsiteX1301" fmla="*/ 1826990 w 9298618"/>
              <a:gd name="connsiteY1301" fmla="*/ 3402021 h 6856161"/>
              <a:gd name="connsiteX1302" fmla="*/ 1826990 w 9298618"/>
              <a:gd name="connsiteY1302" fmla="*/ 3150020 h 6856161"/>
              <a:gd name="connsiteX1303" fmla="*/ 1574988 w 9298618"/>
              <a:gd name="connsiteY1303" fmla="*/ 3150020 h 6856161"/>
              <a:gd name="connsiteX1304" fmla="*/ 1574988 w 9298618"/>
              <a:gd name="connsiteY1304" fmla="*/ 3402021 h 6856161"/>
              <a:gd name="connsiteX1305" fmla="*/ 1890012 w 9298618"/>
              <a:gd name="connsiteY1305" fmla="*/ 3402021 h 6856161"/>
              <a:gd name="connsiteX1306" fmla="*/ 2142013 w 9298618"/>
              <a:gd name="connsiteY1306" fmla="*/ 3402021 h 6856161"/>
              <a:gd name="connsiteX1307" fmla="*/ 2142013 w 9298618"/>
              <a:gd name="connsiteY1307" fmla="*/ 3150020 h 6856161"/>
              <a:gd name="connsiteX1308" fmla="*/ 1890012 w 9298618"/>
              <a:gd name="connsiteY1308" fmla="*/ 3150020 h 6856161"/>
              <a:gd name="connsiteX1309" fmla="*/ 1890012 w 9298618"/>
              <a:gd name="connsiteY1309" fmla="*/ 3402021 h 6856161"/>
              <a:gd name="connsiteX1310" fmla="*/ 2204992 w 9298618"/>
              <a:gd name="connsiteY1310" fmla="*/ 3402021 h 6856161"/>
              <a:gd name="connsiteX1311" fmla="*/ 2456994 w 9298618"/>
              <a:gd name="connsiteY1311" fmla="*/ 3402021 h 6856161"/>
              <a:gd name="connsiteX1312" fmla="*/ 2456994 w 9298618"/>
              <a:gd name="connsiteY1312" fmla="*/ 3150020 h 6856161"/>
              <a:gd name="connsiteX1313" fmla="*/ 2204992 w 9298618"/>
              <a:gd name="connsiteY1313" fmla="*/ 3150020 h 6856161"/>
              <a:gd name="connsiteX1314" fmla="*/ 2204992 w 9298618"/>
              <a:gd name="connsiteY1314" fmla="*/ 3402021 h 6856161"/>
              <a:gd name="connsiteX1315" fmla="*/ 2520016 w 9298618"/>
              <a:gd name="connsiteY1315" fmla="*/ 3402021 h 6856161"/>
              <a:gd name="connsiteX1316" fmla="*/ 2772017 w 9298618"/>
              <a:gd name="connsiteY1316" fmla="*/ 3402021 h 6856161"/>
              <a:gd name="connsiteX1317" fmla="*/ 2772017 w 9298618"/>
              <a:gd name="connsiteY1317" fmla="*/ 3150020 h 6856161"/>
              <a:gd name="connsiteX1318" fmla="*/ 2520016 w 9298618"/>
              <a:gd name="connsiteY1318" fmla="*/ 3150020 h 6856161"/>
              <a:gd name="connsiteX1319" fmla="*/ 2520016 w 9298618"/>
              <a:gd name="connsiteY1319" fmla="*/ 3402021 h 6856161"/>
              <a:gd name="connsiteX1320" fmla="*/ 2834996 w 9298618"/>
              <a:gd name="connsiteY1320" fmla="*/ 3402021 h 6856161"/>
              <a:gd name="connsiteX1321" fmla="*/ 3086998 w 9298618"/>
              <a:gd name="connsiteY1321" fmla="*/ 3402021 h 6856161"/>
              <a:gd name="connsiteX1322" fmla="*/ 3086998 w 9298618"/>
              <a:gd name="connsiteY1322" fmla="*/ 3150020 h 6856161"/>
              <a:gd name="connsiteX1323" fmla="*/ 2834996 w 9298618"/>
              <a:gd name="connsiteY1323" fmla="*/ 3150020 h 6856161"/>
              <a:gd name="connsiteX1324" fmla="*/ 2834996 w 9298618"/>
              <a:gd name="connsiteY1324" fmla="*/ 3402021 h 6856161"/>
              <a:gd name="connsiteX1325" fmla="*/ 3150020 w 9298618"/>
              <a:gd name="connsiteY1325" fmla="*/ 3402021 h 6856161"/>
              <a:gd name="connsiteX1326" fmla="*/ 3402021 w 9298618"/>
              <a:gd name="connsiteY1326" fmla="*/ 3402021 h 6856161"/>
              <a:gd name="connsiteX1327" fmla="*/ 3402021 w 9298618"/>
              <a:gd name="connsiteY1327" fmla="*/ 3150020 h 6856161"/>
              <a:gd name="connsiteX1328" fmla="*/ 3150020 w 9298618"/>
              <a:gd name="connsiteY1328" fmla="*/ 3150020 h 6856161"/>
              <a:gd name="connsiteX1329" fmla="*/ 3150020 w 9298618"/>
              <a:gd name="connsiteY1329" fmla="*/ 3402021 h 6856161"/>
              <a:gd name="connsiteX1330" fmla="*/ 3465000 w 9298618"/>
              <a:gd name="connsiteY1330" fmla="*/ 3402021 h 6856161"/>
              <a:gd name="connsiteX1331" fmla="*/ 3717002 w 9298618"/>
              <a:gd name="connsiteY1331" fmla="*/ 3402021 h 6856161"/>
              <a:gd name="connsiteX1332" fmla="*/ 3717002 w 9298618"/>
              <a:gd name="connsiteY1332" fmla="*/ 3150020 h 6856161"/>
              <a:gd name="connsiteX1333" fmla="*/ 3465000 w 9298618"/>
              <a:gd name="connsiteY1333" fmla="*/ 3150020 h 6856161"/>
              <a:gd name="connsiteX1334" fmla="*/ 3465000 w 9298618"/>
              <a:gd name="connsiteY1334" fmla="*/ 3402021 h 6856161"/>
              <a:gd name="connsiteX1335" fmla="*/ 3781990 w 9298618"/>
              <a:gd name="connsiteY1335" fmla="*/ 3400054 h 6856161"/>
              <a:gd name="connsiteX1336" fmla="*/ 4030058 w 9298618"/>
              <a:gd name="connsiteY1336" fmla="*/ 3400054 h 6856161"/>
              <a:gd name="connsiteX1337" fmla="*/ 4030058 w 9298618"/>
              <a:gd name="connsiteY1337" fmla="*/ 3151987 h 6856161"/>
              <a:gd name="connsiteX1338" fmla="*/ 3781990 w 9298618"/>
              <a:gd name="connsiteY1338" fmla="*/ 3151987 h 6856161"/>
              <a:gd name="connsiteX1339" fmla="*/ 3781990 w 9298618"/>
              <a:gd name="connsiteY1339" fmla="*/ 3400054 h 6856161"/>
              <a:gd name="connsiteX1340" fmla="*/ 4098980 w 9298618"/>
              <a:gd name="connsiteY1340" fmla="*/ 3398045 h 6856161"/>
              <a:gd name="connsiteX1341" fmla="*/ 4343072 w 9298618"/>
              <a:gd name="connsiteY1341" fmla="*/ 3398045 h 6856161"/>
              <a:gd name="connsiteX1342" fmla="*/ 4343072 w 9298618"/>
              <a:gd name="connsiteY1342" fmla="*/ 3153953 h 6856161"/>
              <a:gd name="connsiteX1343" fmla="*/ 4098980 w 9298618"/>
              <a:gd name="connsiteY1343" fmla="*/ 3153953 h 6856161"/>
              <a:gd name="connsiteX1344" fmla="*/ 4098980 w 9298618"/>
              <a:gd name="connsiteY1344" fmla="*/ 3398045 h 6856161"/>
              <a:gd name="connsiteX1345" fmla="*/ 4420374 w 9298618"/>
              <a:gd name="connsiteY1345" fmla="*/ 3391632 h 6856161"/>
              <a:gd name="connsiteX1346" fmla="*/ 4651639 w 9298618"/>
              <a:gd name="connsiteY1346" fmla="*/ 3391632 h 6856161"/>
              <a:gd name="connsiteX1347" fmla="*/ 4651639 w 9298618"/>
              <a:gd name="connsiteY1347" fmla="*/ 3160367 h 6856161"/>
              <a:gd name="connsiteX1348" fmla="*/ 4420374 w 9298618"/>
              <a:gd name="connsiteY1348" fmla="*/ 3160367 h 6856161"/>
              <a:gd name="connsiteX1349" fmla="*/ 4420374 w 9298618"/>
              <a:gd name="connsiteY1349" fmla="*/ 3391632 h 6856161"/>
              <a:gd name="connsiteX1350" fmla="*/ 4738348 w 9298618"/>
              <a:gd name="connsiteY1350" fmla="*/ 3388682 h 6856161"/>
              <a:gd name="connsiteX1351" fmla="*/ 4963670 w 9298618"/>
              <a:gd name="connsiteY1351" fmla="*/ 3388682 h 6856161"/>
              <a:gd name="connsiteX1352" fmla="*/ 4963670 w 9298618"/>
              <a:gd name="connsiteY1352" fmla="*/ 3163359 h 6856161"/>
              <a:gd name="connsiteX1353" fmla="*/ 4738348 w 9298618"/>
              <a:gd name="connsiteY1353" fmla="*/ 3163359 h 6856161"/>
              <a:gd name="connsiteX1354" fmla="*/ 4738348 w 9298618"/>
              <a:gd name="connsiteY1354" fmla="*/ 3388682 h 6856161"/>
              <a:gd name="connsiteX1355" fmla="*/ 5060255 w 9298618"/>
              <a:gd name="connsiteY1355" fmla="*/ 3381755 h 6856161"/>
              <a:gd name="connsiteX1356" fmla="*/ 5271724 w 9298618"/>
              <a:gd name="connsiteY1356" fmla="*/ 3381755 h 6856161"/>
              <a:gd name="connsiteX1357" fmla="*/ 5271724 w 9298618"/>
              <a:gd name="connsiteY1357" fmla="*/ 3170286 h 6856161"/>
              <a:gd name="connsiteX1358" fmla="*/ 5060255 w 9298618"/>
              <a:gd name="connsiteY1358" fmla="*/ 3170286 h 6856161"/>
              <a:gd name="connsiteX1359" fmla="*/ 5060255 w 9298618"/>
              <a:gd name="connsiteY1359" fmla="*/ 3381755 h 6856161"/>
              <a:gd name="connsiteX1360" fmla="*/ 5380708 w 9298618"/>
              <a:gd name="connsiteY1360" fmla="*/ 3376325 h 6856161"/>
              <a:gd name="connsiteX1361" fmla="*/ 5581318 w 9298618"/>
              <a:gd name="connsiteY1361" fmla="*/ 3376325 h 6856161"/>
              <a:gd name="connsiteX1362" fmla="*/ 5581318 w 9298618"/>
              <a:gd name="connsiteY1362" fmla="*/ 3175716 h 6856161"/>
              <a:gd name="connsiteX1363" fmla="*/ 5380708 w 9298618"/>
              <a:gd name="connsiteY1363" fmla="*/ 3175716 h 6856161"/>
              <a:gd name="connsiteX1364" fmla="*/ 5380708 w 9298618"/>
              <a:gd name="connsiteY1364" fmla="*/ 3376325 h 6856161"/>
              <a:gd name="connsiteX1365" fmla="*/ 5698168 w 9298618"/>
              <a:gd name="connsiteY1365" fmla="*/ 3373845 h 6856161"/>
              <a:gd name="connsiteX1366" fmla="*/ 5893861 w 9298618"/>
              <a:gd name="connsiteY1366" fmla="*/ 3373845 h 6856161"/>
              <a:gd name="connsiteX1367" fmla="*/ 5893861 w 9298618"/>
              <a:gd name="connsiteY1367" fmla="*/ 3178153 h 6856161"/>
              <a:gd name="connsiteX1368" fmla="*/ 5698168 w 9298618"/>
              <a:gd name="connsiteY1368" fmla="*/ 3178153 h 6856161"/>
              <a:gd name="connsiteX1369" fmla="*/ 5698168 w 9298618"/>
              <a:gd name="connsiteY1369" fmla="*/ 3373845 h 6856161"/>
              <a:gd name="connsiteX1370" fmla="*/ 6016655 w 9298618"/>
              <a:gd name="connsiteY1370" fmla="*/ 3370382 h 6856161"/>
              <a:gd name="connsiteX1371" fmla="*/ 6205421 w 9298618"/>
              <a:gd name="connsiteY1371" fmla="*/ 3370382 h 6856161"/>
              <a:gd name="connsiteX1372" fmla="*/ 6205421 w 9298618"/>
              <a:gd name="connsiteY1372" fmla="*/ 3181616 h 6856161"/>
              <a:gd name="connsiteX1373" fmla="*/ 6016655 w 9298618"/>
              <a:gd name="connsiteY1373" fmla="*/ 3181616 h 6856161"/>
              <a:gd name="connsiteX1374" fmla="*/ 6016655 w 9298618"/>
              <a:gd name="connsiteY1374" fmla="*/ 3370382 h 6856161"/>
              <a:gd name="connsiteX1375" fmla="*/ 6333602 w 9298618"/>
              <a:gd name="connsiteY1375" fmla="*/ 3368415 h 6856161"/>
              <a:gd name="connsiteX1376" fmla="*/ 6518392 w 9298618"/>
              <a:gd name="connsiteY1376" fmla="*/ 3368415 h 6856161"/>
              <a:gd name="connsiteX1377" fmla="*/ 6518392 w 9298618"/>
              <a:gd name="connsiteY1377" fmla="*/ 3183626 h 6856161"/>
              <a:gd name="connsiteX1378" fmla="*/ 6333602 w 9298618"/>
              <a:gd name="connsiteY1378" fmla="*/ 3183626 h 6856161"/>
              <a:gd name="connsiteX1379" fmla="*/ 6333602 w 9298618"/>
              <a:gd name="connsiteY1379" fmla="*/ 3368415 h 6856161"/>
              <a:gd name="connsiteX1380" fmla="*/ 6652089 w 9298618"/>
              <a:gd name="connsiteY1380" fmla="*/ 3364952 h 6856161"/>
              <a:gd name="connsiteX1381" fmla="*/ 6829952 w 9298618"/>
              <a:gd name="connsiteY1381" fmla="*/ 3364952 h 6856161"/>
              <a:gd name="connsiteX1382" fmla="*/ 6829952 w 9298618"/>
              <a:gd name="connsiteY1382" fmla="*/ 3187089 h 6856161"/>
              <a:gd name="connsiteX1383" fmla="*/ 6652089 w 9298618"/>
              <a:gd name="connsiteY1383" fmla="*/ 3187089 h 6856161"/>
              <a:gd name="connsiteX1384" fmla="*/ 6652089 w 9298618"/>
              <a:gd name="connsiteY1384" fmla="*/ 3364952 h 6856161"/>
              <a:gd name="connsiteX1385" fmla="*/ 6968566 w 9298618"/>
              <a:gd name="connsiteY1385" fmla="*/ 3363456 h 6856161"/>
              <a:gd name="connsiteX1386" fmla="*/ 7143479 w 9298618"/>
              <a:gd name="connsiteY1386" fmla="*/ 3363456 h 6856161"/>
              <a:gd name="connsiteX1387" fmla="*/ 7143479 w 9298618"/>
              <a:gd name="connsiteY1387" fmla="*/ 3188543 h 6856161"/>
              <a:gd name="connsiteX1388" fmla="*/ 6968566 w 9298618"/>
              <a:gd name="connsiteY1388" fmla="*/ 3188543 h 6856161"/>
              <a:gd name="connsiteX1389" fmla="*/ 6968566 w 9298618"/>
              <a:gd name="connsiteY1389" fmla="*/ 3363456 h 6856161"/>
              <a:gd name="connsiteX1390" fmla="*/ 7289020 w 9298618"/>
              <a:gd name="connsiteY1390" fmla="*/ 3358026 h 6856161"/>
              <a:gd name="connsiteX1391" fmla="*/ 7453073 w 9298618"/>
              <a:gd name="connsiteY1391" fmla="*/ 3358026 h 6856161"/>
              <a:gd name="connsiteX1392" fmla="*/ 7453073 w 9298618"/>
              <a:gd name="connsiteY1392" fmla="*/ 3193973 h 6856161"/>
              <a:gd name="connsiteX1393" fmla="*/ 7289020 w 9298618"/>
              <a:gd name="connsiteY1393" fmla="*/ 3193973 h 6856161"/>
              <a:gd name="connsiteX1394" fmla="*/ 7289020 w 9298618"/>
              <a:gd name="connsiteY1394" fmla="*/ 3358026 h 6856161"/>
              <a:gd name="connsiteX1395" fmla="*/ 7607463 w 9298618"/>
              <a:gd name="connsiteY1395" fmla="*/ 3354563 h 6856161"/>
              <a:gd name="connsiteX1396" fmla="*/ 7764590 w 9298618"/>
              <a:gd name="connsiteY1396" fmla="*/ 3354563 h 6856161"/>
              <a:gd name="connsiteX1397" fmla="*/ 7764590 w 9298618"/>
              <a:gd name="connsiteY1397" fmla="*/ 3197436 h 6856161"/>
              <a:gd name="connsiteX1398" fmla="*/ 7607463 w 9298618"/>
              <a:gd name="connsiteY1398" fmla="*/ 3197436 h 6856161"/>
              <a:gd name="connsiteX1399" fmla="*/ 7607463 w 9298618"/>
              <a:gd name="connsiteY1399" fmla="*/ 3354563 h 6856161"/>
              <a:gd name="connsiteX1400" fmla="*/ 8249823 w 9298618"/>
              <a:gd name="connsiteY1400" fmla="*/ 3342206 h 6856161"/>
              <a:gd name="connsiteX1401" fmla="*/ 8382237 w 9298618"/>
              <a:gd name="connsiteY1401" fmla="*/ 3342206 h 6856161"/>
              <a:gd name="connsiteX1402" fmla="*/ 8382237 w 9298618"/>
              <a:gd name="connsiteY1402" fmla="*/ 3209792 h 6856161"/>
              <a:gd name="connsiteX1403" fmla="*/ 8249823 w 9298618"/>
              <a:gd name="connsiteY1403" fmla="*/ 3209792 h 6856161"/>
              <a:gd name="connsiteX1404" fmla="*/ 8249823 w 9298618"/>
              <a:gd name="connsiteY1404" fmla="*/ 3342206 h 6856161"/>
              <a:gd name="connsiteX1405" fmla="*/ 8904539 w 9298618"/>
              <a:gd name="connsiteY1405" fmla="*/ 3317536 h 6856161"/>
              <a:gd name="connsiteX1406" fmla="*/ 8987571 w 9298618"/>
              <a:gd name="connsiteY1406" fmla="*/ 3317536 h 6856161"/>
              <a:gd name="connsiteX1407" fmla="*/ 8987571 w 9298618"/>
              <a:gd name="connsiteY1407" fmla="*/ 3234505 h 6856161"/>
              <a:gd name="connsiteX1408" fmla="*/ 8904539 w 9298618"/>
              <a:gd name="connsiteY1408" fmla="*/ 3234505 h 6856161"/>
              <a:gd name="connsiteX1409" fmla="*/ 8904539 w 9298618"/>
              <a:gd name="connsiteY1409" fmla="*/ 3317536 h 6856161"/>
              <a:gd name="connsiteX1410" fmla="*/ 0 w 9298618"/>
              <a:gd name="connsiteY1410" fmla="*/ 3717002 h 6856161"/>
              <a:gd name="connsiteX1411" fmla="*/ 252002 w 9298618"/>
              <a:gd name="connsiteY1411" fmla="*/ 3717002 h 6856161"/>
              <a:gd name="connsiteX1412" fmla="*/ 252002 w 9298618"/>
              <a:gd name="connsiteY1412" fmla="*/ 3465000 h 6856161"/>
              <a:gd name="connsiteX1413" fmla="*/ 0 w 9298618"/>
              <a:gd name="connsiteY1413" fmla="*/ 3465000 h 6856161"/>
              <a:gd name="connsiteX1414" fmla="*/ 0 w 9298618"/>
              <a:gd name="connsiteY1414" fmla="*/ 3717002 h 6856161"/>
              <a:gd name="connsiteX1415" fmla="*/ 315023 w 9298618"/>
              <a:gd name="connsiteY1415" fmla="*/ 3717002 h 6856161"/>
              <a:gd name="connsiteX1416" fmla="*/ 567025 w 9298618"/>
              <a:gd name="connsiteY1416" fmla="*/ 3717002 h 6856161"/>
              <a:gd name="connsiteX1417" fmla="*/ 567025 w 9298618"/>
              <a:gd name="connsiteY1417" fmla="*/ 3465000 h 6856161"/>
              <a:gd name="connsiteX1418" fmla="*/ 315023 w 9298618"/>
              <a:gd name="connsiteY1418" fmla="*/ 3465000 h 6856161"/>
              <a:gd name="connsiteX1419" fmla="*/ 315023 w 9298618"/>
              <a:gd name="connsiteY1419" fmla="*/ 3717002 h 6856161"/>
              <a:gd name="connsiteX1420" fmla="*/ 630004 w 9298618"/>
              <a:gd name="connsiteY1420" fmla="*/ 3717002 h 6856161"/>
              <a:gd name="connsiteX1421" fmla="*/ 882005 w 9298618"/>
              <a:gd name="connsiteY1421" fmla="*/ 3717002 h 6856161"/>
              <a:gd name="connsiteX1422" fmla="*/ 882005 w 9298618"/>
              <a:gd name="connsiteY1422" fmla="*/ 3465000 h 6856161"/>
              <a:gd name="connsiteX1423" fmla="*/ 630004 w 9298618"/>
              <a:gd name="connsiteY1423" fmla="*/ 3465000 h 6856161"/>
              <a:gd name="connsiteX1424" fmla="*/ 630004 w 9298618"/>
              <a:gd name="connsiteY1424" fmla="*/ 3717002 h 6856161"/>
              <a:gd name="connsiteX1425" fmla="*/ 944985 w 9298618"/>
              <a:gd name="connsiteY1425" fmla="*/ 3717002 h 6856161"/>
              <a:gd name="connsiteX1426" fmla="*/ 1196986 w 9298618"/>
              <a:gd name="connsiteY1426" fmla="*/ 3717002 h 6856161"/>
              <a:gd name="connsiteX1427" fmla="*/ 1196986 w 9298618"/>
              <a:gd name="connsiteY1427" fmla="*/ 3465000 h 6856161"/>
              <a:gd name="connsiteX1428" fmla="*/ 944985 w 9298618"/>
              <a:gd name="connsiteY1428" fmla="*/ 3465000 h 6856161"/>
              <a:gd name="connsiteX1429" fmla="*/ 944985 w 9298618"/>
              <a:gd name="connsiteY1429" fmla="*/ 3717002 h 6856161"/>
              <a:gd name="connsiteX1430" fmla="*/ 1260008 w 9298618"/>
              <a:gd name="connsiteY1430" fmla="*/ 3717002 h 6856161"/>
              <a:gd name="connsiteX1431" fmla="*/ 1512009 w 9298618"/>
              <a:gd name="connsiteY1431" fmla="*/ 3717002 h 6856161"/>
              <a:gd name="connsiteX1432" fmla="*/ 1512009 w 9298618"/>
              <a:gd name="connsiteY1432" fmla="*/ 3465000 h 6856161"/>
              <a:gd name="connsiteX1433" fmla="*/ 1260008 w 9298618"/>
              <a:gd name="connsiteY1433" fmla="*/ 3465000 h 6856161"/>
              <a:gd name="connsiteX1434" fmla="*/ 1260008 w 9298618"/>
              <a:gd name="connsiteY1434" fmla="*/ 3717002 h 6856161"/>
              <a:gd name="connsiteX1435" fmla="*/ 1574988 w 9298618"/>
              <a:gd name="connsiteY1435" fmla="*/ 3717002 h 6856161"/>
              <a:gd name="connsiteX1436" fmla="*/ 1826990 w 9298618"/>
              <a:gd name="connsiteY1436" fmla="*/ 3717002 h 6856161"/>
              <a:gd name="connsiteX1437" fmla="*/ 1826990 w 9298618"/>
              <a:gd name="connsiteY1437" fmla="*/ 3465000 h 6856161"/>
              <a:gd name="connsiteX1438" fmla="*/ 1574988 w 9298618"/>
              <a:gd name="connsiteY1438" fmla="*/ 3465000 h 6856161"/>
              <a:gd name="connsiteX1439" fmla="*/ 1574988 w 9298618"/>
              <a:gd name="connsiteY1439" fmla="*/ 3717002 h 6856161"/>
              <a:gd name="connsiteX1440" fmla="*/ 1890012 w 9298618"/>
              <a:gd name="connsiteY1440" fmla="*/ 3717002 h 6856161"/>
              <a:gd name="connsiteX1441" fmla="*/ 2142013 w 9298618"/>
              <a:gd name="connsiteY1441" fmla="*/ 3717002 h 6856161"/>
              <a:gd name="connsiteX1442" fmla="*/ 2142013 w 9298618"/>
              <a:gd name="connsiteY1442" fmla="*/ 3465000 h 6856161"/>
              <a:gd name="connsiteX1443" fmla="*/ 1890012 w 9298618"/>
              <a:gd name="connsiteY1443" fmla="*/ 3465000 h 6856161"/>
              <a:gd name="connsiteX1444" fmla="*/ 1890012 w 9298618"/>
              <a:gd name="connsiteY1444" fmla="*/ 3717002 h 6856161"/>
              <a:gd name="connsiteX1445" fmla="*/ 2204992 w 9298618"/>
              <a:gd name="connsiteY1445" fmla="*/ 3717002 h 6856161"/>
              <a:gd name="connsiteX1446" fmla="*/ 2456994 w 9298618"/>
              <a:gd name="connsiteY1446" fmla="*/ 3717002 h 6856161"/>
              <a:gd name="connsiteX1447" fmla="*/ 2456994 w 9298618"/>
              <a:gd name="connsiteY1447" fmla="*/ 3465000 h 6856161"/>
              <a:gd name="connsiteX1448" fmla="*/ 2204992 w 9298618"/>
              <a:gd name="connsiteY1448" fmla="*/ 3465000 h 6856161"/>
              <a:gd name="connsiteX1449" fmla="*/ 2204992 w 9298618"/>
              <a:gd name="connsiteY1449" fmla="*/ 3717002 h 6856161"/>
              <a:gd name="connsiteX1450" fmla="*/ 2520016 w 9298618"/>
              <a:gd name="connsiteY1450" fmla="*/ 3717002 h 6856161"/>
              <a:gd name="connsiteX1451" fmla="*/ 2772017 w 9298618"/>
              <a:gd name="connsiteY1451" fmla="*/ 3717002 h 6856161"/>
              <a:gd name="connsiteX1452" fmla="*/ 2772017 w 9298618"/>
              <a:gd name="connsiteY1452" fmla="*/ 3465000 h 6856161"/>
              <a:gd name="connsiteX1453" fmla="*/ 2520016 w 9298618"/>
              <a:gd name="connsiteY1453" fmla="*/ 3465000 h 6856161"/>
              <a:gd name="connsiteX1454" fmla="*/ 2520016 w 9298618"/>
              <a:gd name="connsiteY1454" fmla="*/ 3717002 h 6856161"/>
              <a:gd name="connsiteX1455" fmla="*/ 2834996 w 9298618"/>
              <a:gd name="connsiteY1455" fmla="*/ 3717002 h 6856161"/>
              <a:gd name="connsiteX1456" fmla="*/ 3086998 w 9298618"/>
              <a:gd name="connsiteY1456" fmla="*/ 3717002 h 6856161"/>
              <a:gd name="connsiteX1457" fmla="*/ 3086998 w 9298618"/>
              <a:gd name="connsiteY1457" fmla="*/ 3465000 h 6856161"/>
              <a:gd name="connsiteX1458" fmla="*/ 2834996 w 9298618"/>
              <a:gd name="connsiteY1458" fmla="*/ 3465000 h 6856161"/>
              <a:gd name="connsiteX1459" fmla="*/ 2834996 w 9298618"/>
              <a:gd name="connsiteY1459" fmla="*/ 3717002 h 6856161"/>
              <a:gd name="connsiteX1460" fmla="*/ 3150020 w 9298618"/>
              <a:gd name="connsiteY1460" fmla="*/ 3717002 h 6856161"/>
              <a:gd name="connsiteX1461" fmla="*/ 3402021 w 9298618"/>
              <a:gd name="connsiteY1461" fmla="*/ 3717002 h 6856161"/>
              <a:gd name="connsiteX1462" fmla="*/ 3402021 w 9298618"/>
              <a:gd name="connsiteY1462" fmla="*/ 3465000 h 6856161"/>
              <a:gd name="connsiteX1463" fmla="*/ 3150020 w 9298618"/>
              <a:gd name="connsiteY1463" fmla="*/ 3465000 h 6856161"/>
              <a:gd name="connsiteX1464" fmla="*/ 3150020 w 9298618"/>
              <a:gd name="connsiteY1464" fmla="*/ 3717002 h 6856161"/>
              <a:gd name="connsiteX1465" fmla="*/ 3465000 w 9298618"/>
              <a:gd name="connsiteY1465" fmla="*/ 3717002 h 6856161"/>
              <a:gd name="connsiteX1466" fmla="*/ 3717002 w 9298618"/>
              <a:gd name="connsiteY1466" fmla="*/ 3717002 h 6856161"/>
              <a:gd name="connsiteX1467" fmla="*/ 3717002 w 9298618"/>
              <a:gd name="connsiteY1467" fmla="*/ 3465000 h 6856161"/>
              <a:gd name="connsiteX1468" fmla="*/ 3465000 w 9298618"/>
              <a:gd name="connsiteY1468" fmla="*/ 3465000 h 6856161"/>
              <a:gd name="connsiteX1469" fmla="*/ 3465000 w 9298618"/>
              <a:gd name="connsiteY1469" fmla="*/ 3717002 h 6856161"/>
              <a:gd name="connsiteX1470" fmla="*/ 3781990 w 9298618"/>
              <a:gd name="connsiteY1470" fmla="*/ 3715035 h 6856161"/>
              <a:gd name="connsiteX1471" fmla="*/ 4030058 w 9298618"/>
              <a:gd name="connsiteY1471" fmla="*/ 3715035 h 6856161"/>
              <a:gd name="connsiteX1472" fmla="*/ 4030058 w 9298618"/>
              <a:gd name="connsiteY1472" fmla="*/ 3466967 h 6856161"/>
              <a:gd name="connsiteX1473" fmla="*/ 3781990 w 9298618"/>
              <a:gd name="connsiteY1473" fmla="*/ 3466967 h 6856161"/>
              <a:gd name="connsiteX1474" fmla="*/ 3781990 w 9298618"/>
              <a:gd name="connsiteY1474" fmla="*/ 3715035 h 6856161"/>
              <a:gd name="connsiteX1475" fmla="*/ 4099964 w 9298618"/>
              <a:gd name="connsiteY1475" fmla="*/ 3712085 h 6856161"/>
              <a:gd name="connsiteX1476" fmla="*/ 4342089 w 9298618"/>
              <a:gd name="connsiteY1476" fmla="*/ 3712085 h 6856161"/>
              <a:gd name="connsiteX1477" fmla="*/ 4342089 w 9298618"/>
              <a:gd name="connsiteY1477" fmla="*/ 3469960 h 6856161"/>
              <a:gd name="connsiteX1478" fmla="*/ 4099964 w 9298618"/>
              <a:gd name="connsiteY1478" fmla="*/ 3469960 h 6856161"/>
              <a:gd name="connsiteX1479" fmla="*/ 4099964 w 9298618"/>
              <a:gd name="connsiteY1479" fmla="*/ 3712085 h 6856161"/>
              <a:gd name="connsiteX1480" fmla="*/ 4421400 w 9298618"/>
              <a:gd name="connsiteY1480" fmla="*/ 3705629 h 6856161"/>
              <a:gd name="connsiteX1481" fmla="*/ 4650656 w 9298618"/>
              <a:gd name="connsiteY1481" fmla="*/ 3705629 h 6856161"/>
              <a:gd name="connsiteX1482" fmla="*/ 4650656 w 9298618"/>
              <a:gd name="connsiteY1482" fmla="*/ 3476373 h 6856161"/>
              <a:gd name="connsiteX1483" fmla="*/ 4421400 w 9298618"/>
              <a:gd name="connsiteY1483" fmla="*/ 3476373 h 6856161"/>
              <a:gd name="connsiteX1484" fmla="*/ 4421400 w 9298618"/>
              <a:gd name="connsiteY1484" fmla="*/ 3705629 h 6856161"/>
              <a:gd name="connsiteX1485" fmla="*/ 4739844 w 9298618"/>
              <a:gd name="connsiteY1485" fmla="*/ 3702209 h 6856161"/>
              <a:gd name="connsiteX1486" fmla="*/ 4962216 w 9298618"/>
              <a:gd name="connsiteY1486" fmla="*/ 3702209 h 6856161"/>
              <a:gd name="connsiteX1487" fmla="*/ 4962216 w 9298618"/>
              <a:gd name="connsiteY1487" fmla="*/ 3479837 h 6856161"/>
              <a:gd name="connsiteX1488" fmla="*/ 4739844 w 9298618"/>
              <a:gd name="connsiteY1488" fmla="*/ 3479837 h 6856161"/>
              <a:gd name="connsiteX1489" fmla="*/ 4739844 w 9298618"/>
              <a:gd name="connsiteY1489" fmla="*/ 3702209 h 6856161"/>
              <a:gd name="connsiteX1490" fmla="*/ 5061281 w 9298618"/>
              <a:gd name="connsiteY1490" fmla="*/ 3695752 h 6856161"/>
              <a:gd name="connsiteX1491" fmla="*/ 5270784 w 9298618"/>
              <a:gd name="connsiteY1491" fmla="*/ 3695752 h 6856161"/>
              <a:gd name="connsiteX1492" fmla="*/ 5270784 w 9298618"/>
              <a:gd name="connsiteY1492" fmla="*/ 3486250 h 6856161"/>
              <a:gd name="connsiteX1493" fmla="*/ 5061281 w 9298618"/>
              <a:gd name="connsiteY1493" fmla="*/ 3486250 h 6856161"/>
              <a:gd name="connsiteX1494" fmla="*/ 5061281 w 9298618"/>
              <a:gd name="connsiteY1494" fmla="*/ 3695752 h 6856161"/>
              <a:gd name="connsiteX1495" fmla="*/ 5382204 w 9298618"/>
              <a:gd name="connsiteY1495" fmla="*/ 3689852 h 6856161"/>
              <a:gd name="connsiteX1496" fmla="*/ 5579864 w 9298618"/>
              <a:gd name="connsiteY1496" fmla="*/ 3689852 h 6856161"/>
              <a:gd name="connsiteX1497" fmla="*/ 5579864 w 9298618"/>
              <a:gd name="connsiteY1497" fmla="*/ 3492193 h 6856161"/>
              <a:gd name="connsiteX1498" fmla="*/ 5382204 w 9298618"/>
              <a:gd name="connsiteY1498" fmla="*/ 3492193 h 6856161"/>
              <a:gd name="connsiteX1499" fmla="*/ 5382204 w 9298618"/>
              <a:gd name="connsiteY1499" fmla="*/ 3689852 h 6856161"/>
              <a:gd name="connsiteX1500" fmla="*/ 5699152 w 9298618"/>
              <a:gd name="connsiteY1500" fmla="*/ 3687842 h 6856161"/>
              <a:gd name="connsiteX1501" fmla="*/ 5892835 w 9298618"/>
              <a:gd name="connsiteY1501" fmla="*/ 3687842 h 6856161"/>
              <a:gd name="connsiteX1502" fmla="*/ 5892835 w 9298618"/>
              <a:gd name="connsiteY1502" fmla="*/ 3494160 h 6856161"/>
              <a:gd name="connsiteX1503" fmla="*/ 5699152 w 9298618"/>
              <a:gd name="connsiteY1503" fmla="*/ 3494160 h 6856161"/>
              <a:gd name="connsiteX1504" fmla="*/ 5699152 w 9298618"/>
              <a:gd name="connsiteY1504" fmla="*/ 3687842 h 6856161"/>
              <a:gd name="connsiteX1505" fmla="*/ 6334628 w 9298618"/>
              <a:gd name="connsiteY1505" fmla="*/ 3682413 h 6856161"/>
              <a:gd name="connsiteX1506" fmla="*/ 6517451 w 9298618"/>
              <a:gd name="connsiteY1506" fmla="*/ 3682413 h 6856161"/>
              <a:gd name="connsiteX1507" fmla="*/ 6517451 w 9298618"/>
              <a:gd name="connsiteY1507" fmla="*/ 3499590 h 6856161"/>
              <a:gd name="connsiteX1508" fmla="*/ 6334628 w 9298618"/>
              <a:gd name="connsiteY1508" fmla="*/ 3499590 h 6856161"/>
              <a:gd name="connsiteX1509" fmla="*/ 6334628 w 9298618"/>
              <a:gd name="connsiteY1509" fmla="*/ 3682413 h 6856161"/>
              <a:gd name="connsiteX1510" fmla="*/ 6970532 w 9298618"/>
              <a:gd name="connsiteY1510" fmla="*/ 3676512 h 6856161"/>
              <a:gd name="connsiteX1511" fmla="*/ 7141513 w 9298618"/>
              <a:gd name="connsiteY1511" fmla="*/ 3676512 h 6856161"/>
              <a:gd name="connsiteX1512" fmla="*/ 7141513 w 9298618"/>
              <a:gd name="connsiteY1512" fmla="*/ 3505533 h 6856161"/>
              <a:gd name="connsiteX1513" fmla="*/ 6970532 w 9298618"/>
              <a:gd name="connsiteY1513" fmla="*/ 3505533 h 6856161"/>
              <a:gd name="connsiteX1514" fmla="*/ 6970532 w 9298618"/>
              <a:gd name="connsiteY1514" fmla="*/ 3676512 h 6856161"/>
              <a:gd name="connsiteX1515" fmla="*/ 7609943 w 9298618"/>
              <a:gd name="connsiteY1515" fmla="*/ 3667106 h 6856161"/>
              <a:gd name="connsiteX1516" fmla="*/ 7762153 w 9298618"/>
              <a:gd name="connsiteY1516" fmla="*/ 3667106 h 6856161"/>
              <a:gd name="connsiteX1517" fmla="*/ 7762153 w 9298618"/>
              <a:gd name="connsiteY1517" fmla="*/ 3514896 h 6856161"/>
              <a:gd name="connsiteX1518" fmla="*/ 7609943 w 9298618"/>
              <a:gd name="connsiteY1518" fmla="*/ 3514896 h 6856161"/>
              <a:gd name="connsiteX1519" fmla="*/ 7609943 w 9298618"/>
              <a:gd name="connsiteY1519" fmla="*/ 3667106 h 6856161"/>
              <a:gd name="connsiteX1520" fmla="*/ 8251790 w 9298618"/>
              <a:gd name="connsiteY1520" fmla="*/ 3655263 h 6856161"/>
              <a:gd name="connsiteX1521" fmla="*/ 8380271 w 9298618"/>
              <a:gd name="connsiteY1521" fmla="*/ 3655263 h 6856161"/>
              <a:gd name="connsiteX1522" fmla="*/ 8380271 w 9298618"/>
              <a:gd name="connsiteY1522" fmla="*/ 3526782 h 6856161"/>
              <a:gd name="connsiteX1523" fmla="*/ 8251790 w 9298618"/>
              <a:gd name="connsiteY1523" fmla="*/ 3526782 h 6856161"/>
              <a:gd name="connsiteX1524" fmla="*/ 8251790 w 9298618"/>
              <a:gd name="connsiteY1524" fmla="*/ 3655263 h 6856161"/>
              <a:gd name="connsiteX1525" fmla="*/ 0 w 9298618"/>
              <a:gd name="connsiteY1525" fmla="*/ 4032025 h 6856161"/>
              <a:gd name="connsiteX1526" fmla="*/ 252002 w 9298618"/>
              <a:gd name="connsiteY1526" fmla="*/ 4032025 h 6856161"/>
              <a:gd name="connsiteX1527" fmla="*/ 252002 w 9298618"/>
              <a:gd name="connsiteY1527" fmla="*/ 3780024 h 6856161"/>
              <a:gd name="connsiteX1528" fmla="*/ 0 w 9298618"/>
              <a:gd name="connsiteY1528" fmla="*/ 3780024 h 6856161"/>
              <a:gd name="connsiteX1529" fmla="*/ 0 w 9298618"/>
              <a:gd name="connsiteY1529" fmla="*/ 4032025 h 6856161"/>
              <a:gd name="connsiteX1530" fmla="*/ 315023 w 9298618"/>
              <a:gd name="connsiteY1530" fmla="*/ 4032025 h 6856161"/>
              <a:gd name="connsiteX1531" fmla="*/ 567025 w 9298618"/>
              <a:gd name="connsiteY1531" fmla="*/ 4032025 h 6856161"/>
              <a:gd name="connsiteX1532" fmla="*/ 567025 w 9298618"/>
              <a:gd name="connsiteY1532" fmla="*/ 3780024 h 6856161"/>
              <a:gd name="connsiteX1533" fmla="*/ 315023 w 9298618"/>
              <a:gd name="connsiteY1533" fmla="*/ 3780024 h 6856161"/>
              <a:gd name="connsiteX1534" fmla="*/ 315023 w 9298618"/>
              <a:gd name="connsiteY1534" fmla="*/ 4032025 h 6856161"/>
              <a:gd name="connsiteX1535" fmla="*/ 630004 w 9298618"/>
              <a:gd name="connsiteY1535" fmla="*/ 4032025 h 6856161"/>
              <a:gd name="connsiteX1536" fmla="*/ 882005 w 9298618"/>
              <a:gd name="connsiteY1536" fmla="*/ 4032025 h 6856161"/>
              <a:gd name="connsiteX1537" fmla="*/ 882005 w 9298618"/>
              <a:gd name="connsiteY1537" fmla="*/ 3780024 h 6856161"/>
              <a:gd name="connsiteX1538" fmla="*/ 630004 w 9298618"/>
              <a:gd name="connsiteY1538" fmla="*/ 3780024 h 6856161"/>
              <a:gd name="connsiteX1539" fmla="*/ 630004 w 9298618"/>
              <a:gd name="connsiteY1539" fmla="*/ 4032025 h 6856161"/>
              <a:gd name="connsiteX1540" fmla="*/ 944985 w 9298618"/>
              <a:gd name="connsiteY1540" fmla="*/ 4032025 h 6856161"/>
              <a:gd name="connsiteX1541" fmla="*/ 1196986 w 9298618"/>
              <a:gd name="connsiteY1541" fmla="*/ 4032025 h 6856161"/>
              <a:gd name="connsiteX1542" fmla="*/ 1196986 w 9298618"/>
              <a:gd name="connsiteY1542" fmla="*/ 3780024 h 6856161"/>
              <a:gd name="connsiteX1543" fmla="*/ 944985 w 9298618"/>
              <a:gd name="connsiteY1543" fmla="*/ 3780024 h 6856161"/>
              <a:gd name="connsiteX1544" fmla="*/ 944985 w 9298618"/>
              <a:gd name="connsiteY1544" fmla="*/ 4032025 h 6856161"/>
              <a:gd name="connsiteX1545" fmla="*/ 1260008 w 9298618"/>
              <a:gd name="connsiteY1545" fmla="*/ 4032025 h 6856161"/>
              <a:gd name="connsiteX1546" fmla="*/ 1512009 w 9298618"/>
              <a:gd name="connsiteY1546" fmla="*/ 4032025 h 6856161"/>
              <a:gd name="connsiteX1547" fmla="*/ 1512009 w 9298618"/>
              <a:gd name="connsiteY1547" fmla="*/ 3780024 h 6856161"/>
              <a:gd name="connsiteX1548" fmla="*/ 1260008 w 9298618"/>
              <a:gd name="connsiteY1548" fmla="*/ 3780024 h 6856161"/>
              <a:gd name="connsiteX1549" fmla="*/ 1260008 w 9298618"/>
              <a:gd name="connsiteY1549" fmla="*/ 4032025 h 6856161"/>
              <a:gd name="connsiteX1550" fmla="*/ 1574988 w 9298618"/>
              <a:gd name="connsiteY1550" fmla="*/ 4032025 h 6856161"/>
              <a:gd name="connsiteX1551" fmla="*/ 1826990 w 9298618"/>
              <a:gd name="connsiteY1551" fmla="*/ 4032025 h 6856161"/>
              <a:gd name="connsiteX1552" fmla="*/ 1826990 w 9298618"/>
              <a:gd name="connsiteY1552" fmla="*/ 3780024 h 6856161"/>
              <a:gd name="connsiteX1553" fmla="*/ 1574988 w 9298618"/>
              <a:gd name="connsiteY1553" fmla="*/ 3780024 h 6856161"/>
              <a:gd name="connsiteX1554" fmla="*/ 1574988 w 9298618"/>
              <a:gd name="connsiteY1554" fmla="*/ 4032025 h 6856161"/>
              <a:gd name="connsiteX1555" fmla="*/ 1890012 w 9298618"/>
              <a:gd name="connsiteY1555" fmla="*/ 4032025 h 6856161"/>
              <a:gd name="connsiteX1556" fmla="*/ 2142013 w 9298618"/>
              <a:gd name="connsiteY1556" fmla="*/ 4032025 h 6856161"/>
              <a:gd name="connsiteX1557" fmla="*/ 2142013 w 9298618"/>
              <a:gd name="connsiteY1557" fmla="*/ 3780024 h 6856161"/>
              <a:gd name="connsiteX1558" fmla="*/ 1890012 w 9298618"/>
              <a:gd name="connsiteY1558" fmla="*/ 3780024 h 6856161"/>
              <a:gd name="connsiteX1559" fmla="*/ 1890012 w 9298618"/>
              <a:gd name="connsiteY1559" fmla="*/ 4032025 h 6856161"/>
              <a:gd name="connsiteX1560" fmla="*/ 2204992 w 9298618"/>
              <a:gd name="connsiteY1560" fmla="*/ 4032025 h 6856161"/>
              <a:gd name="connsiteX1561" fmla="*/ 2456994 w 9298618"/>
              <a:gd name="connsiteY1561" fmla="*/ 4032025 h 6856161"/>
              <a:gd name="connsiteX1562" fmla="*/ 2456994 w 9298618"/>
              <a:gd name="connsiteY1562" fmla="*/ 3780024 h 6856161"/>
              <a:gd name="connsiteX1563" fmla="*/ 2204992 w 9298618"/>
              <a:gd name="connsiteY1563" fmla="*/ 3780024 h 6856161"/>
              <a:gd name="connsiteX1564" fmla="*/ 2204992 w 9298618"/>
              <a:gd name="connsiteY1564" fmla="*/ 4032025 h 6856161"/>
              <a:gd name="connsiteX1565" fmla="*/ 2520016 w 9298618"/>
              <a:gd name="connsiteY1565" fmla="*/ 4032025 h 6856161"/>
              <a:gd name="connsiteX1566" fmla="*/ 2772017 w 9298618"/>
              <a:gd name="connsiteY1566" fmla="*/ 4032025 h 6856161"/>
              <a:gd name="connsiteX1567" fmla="*/ 2772017 w 9298618"/>
              <a:gd name="connsiteY1567" fmla="*/ 3780024 h 6856161"/>
              <a:gd name="connsiteX1568" fmla="*/ 2520016 w 9298618"/>
              <a:gd name="connsiteY1568" fmla="*/ 3780024 h 6856161"/>
              <a:gd name="connsiteX1569" fmla="*/ 2520016 w 9298618"/>
              <a:gd name="connsiteY1569" fmla="*/ 4032025 h 6856161"/>
              <a:gd name="connsiteX1570" fmla="*/ 2834996 w 9298618"/>
              <a:gd name="connsiteY1570" fmla="*/ 4032025 h 6856161"/>
              <a:gd name="connsiteX1571" fmla="*/ 3086998 w 9298618"/>
              <a:gd name="connsiteY1571" fmla="*/ 4032025 h 6856161"/>
              <a:gd name="connsiteX1572" fmla="*/ 3086998 w 9298618"/>
              <a:gd name="connsiteY1572" fmla="*/ 3780024 h 6856161"/>
              <a:gd name="connsiteX1573" fmla="*/ 2834996 w 9298618"/>
              <a:gd name="connsiteY1573" fmla="*/ 3780024 h 6856161"/>
              <a:gd name="connsiteX1574" fmla="*/ 2834996 w 9298618"/>
              <a:gd name="connsiteY1574" fmla="*/ 4032025 h 6856161"/>
              <a:gd name="connsiteX1575" fmla="*/ 3150020 w 9298618"/>
              <a:gd name="connsiteY1575" fmla="*/ 4032025 h 6856161"/>
              <a:gd name="connsiteX1576" fmla="*/ 3402021 w 9298618"/>
              <a:gd name="connsiteY1576" fmla="*/ 4032025 h 6856161"/>
              <a:gd name="connsiteX1577" fmla="*/ 3402021 w 9298618"/>
              <a:gd name="connsiteY1577" fmla="*/ 3780024 h 6856161"/>
              <a:gd name="connsiteX1578" fmla="*/ 3150020 w 9298618"/>
              <a:gd name="connsiteY1578" fmla="*/ 3780024 h 6856161"/>
              <a:gd name="connsiteX1579" fmla="*/ 3150020 w 9298618"/>
              <a:gd name="connsiteY1579" fmla="*/ 4032025 h 6856161"/>
              <a:gd name="connsiteX1580" fmla="*/ 3465000 w 9298618"/>
              <a:gd name="connsiteY1580" fmla="*/ 4032025 h 6856161"/>
              <a:gd name="connsiteX1581" fmla="*/ 3717002 w 9298618"/>
              <a:gd name="connsiteY1581" fmla="*/ 4032025 h 6856161"/>
              <a:gd name="connsiteX1582" fmla="*/ 3717002 w 9298618"/>
              <a:gd name="connsiteY1582" fmla="*/ 3780024 h 6856161"/>
              <a:gd name="connsiteX1583" fmla="*/ 3465000 w 9298618"/>
              <a:gd name="connsiteY1583" fmla="*/ 3780024 h 6856161"/>
              <a:gd name="connsiteX1584" fmla="*/ 3465000 w 9298618"/>
              <a:gd name="connsiteY1584" fmla="*/ 4032025 h 6856161"/>
              <a:gd name="connsiteX1585" fmla="*/ 3783957 w 9298618"/>
              <a:gd name="connsiteY1585" fmla="*/ 4028049 h 6856161"/>
              <a:gd name="connsiteX1586" fmla="*/ 4028049 w 9298618"/>
              <a:gd name="connsiteY1586" fmla="*/ 4028049 h 6856161"/>
              <a:gd name="connsiteX1587" fmla="*/ 4028049 w 9298618"/>
              <a:gd name="connsiteY1587" fmla="*/ 3783957 h 6856161"/>
              <a:gd name="connsiteX1588" fmla="*/ 3783957 w 9298618"/>
              <a:gd name="connsiteY1588" fmla="*/ 3783957 h 6856161"/>
              <a:gd name="connsiteX1589" fmla="*/ 3783957 w 9298618"/>
              <a:gd name="connsiteY1589" fmla="*/ 4028049 h 6856161"/>
              <a:gd name="connsiteX1590" fmla="*/ 4102444 w 9298618"/>
              <a:gd name="connsiteY1590" fmla="*/ 4024586 h 6856161"/>
              <a:gd name="connsiteX1591" fmla="*/ 4339609 w 9298618"/>
              <a:gd name="connsiteY1591" fmla="*/ 4024586 h 6856161"/>
              <a:gd name="connsiteX1592" fmla="*/ 4339609 w 9298618"/>
              <a:gd name="connsiteY1592" fmla="*/ 3787420 h 6856161"/>
              <a:gd name="connsiteX1593" fmla="*/ 4102444 w 9298618"/>
              <a:gd name="connsiteY1593" fmla="*/ 3787420 h 6856161"/>
              <a:gd name="connsiteX1594" fmla="*/ 4102444 w 9298618"/>
              <a:gd name="connsiteY1594" fmla="*/ 4024586 h 6856161"/>
              <a:gd name="connsiteX1595" fmla="*/ 4424351 w 9298618"/>
              <a:gd name="connsiteY1595" fmla="*/ 4017702 h 6856161"/>
              <a:gd name="connsiteX1596" fmla="*/ 4647706 w 9298618"/>
              <a:gd name="connsiteY1596" fmla="*/ 4017702 h 6856161"/>
              <a:gd name="connsiteX1597" fmla="*/ 4647706 w 9298618"/>
              <a:gd name="connsiteY1597" fmla="*/ 3794347 h 6856161"/>
              <a:gd name="connsiteX1598" fmla="*/ 4424351 w 9298618"/>
              <a:gd name="connsiteY1598" fmla="*/ 3794347 h 6856161"/>
              <a:gd name="connsiteX1599" fmla="*/ 4424351 w 9298618"/>
              <a:gd name="connsiteY1599" fmla="*/ 4017702 h 6856161"/>
              <a:gd name="connsiteX1600" fmla="*/ 4742795 w 9298618"/>
              <a:gd name="connsiteY1600" fmla="*/ 4014239 h 6856161"/>
              <a:gd name="connsiteX1601" fmla="*/ 4959223 w 9298618"/>
              <a:gd name="connsiteY1601" fmla="*/ 4014239 h 6856161"/>
              <a:gd name="connsiteX1602" fmla="*/ 4959223 w 9298618"/>
              <a:gd name="connsiteY1602" fmla="*/ 3797810 h 6856161"/>
              <a:gd name="connsiteX1603" fmla="*/ 4742795 w 9298618"/>
              <a:gd name="connsiteY1603" fmla="*/ 3797810 h 6856161"/>
              <a:gd name="connsiteX1604" fmla="*/ 4742795 w 9298618"/>
              <a:gd name="connsiteY1604" fmla="*/ 4014239 h 6856161"/>
              <a:gd name="connsiteX1605" fmla="*/ 5064231 w 9298618"/>
              <a:gd name="connsiteY1605" fmla="*/ 4007783 h 6856161"/>
              <a:gd name="connsiteX1606" fmla="*/ 5267790 w 9298618"/>
              <a:gd name="connsiteY1606" fmla="*/ 4007783 h 6856161"/>
              <a:gd name="connsiteX1607" fmla="*/ 5267790 w 9298618"/>
              <a:gd name="connsiteY1607" fmla="*/ 3804223 h 6856161"/>
              <a:gd name="connsiteX1608" fmla="*/ 5064231 w 9298618"/>
              <a:gd name="connsiteY1608" fmla="*/ 3804223 h 6856161"/>
              <a:gd name="connsiteX1609" fmla="*/ 5064231 w 9298618"/>
              <a:gd name="connsiteY1609" fmla="*/ 4007783 h 6856161"/>
              <a:gd name="connsiteX1610" fmla="*/ 5384685 w 9298618"/>
              <a:gd name="connsiteY1610" fmla="*/ 4002353 h 6856161"/>
              <a:gd name="connsiteX1611" fmla="*/ 5577384 w 9298618"/>
              <a:gd name="connsiteY1611" fmla="*/ 4002353 h 6856161"/>
              <a:gd name="connsiteX1612" fmla="*/ 5577384 w 9298618"/>
              <a:gd name="connsiteY1612" fmla="*/ 3809653 h 6856161"/>
              <a:gd name="connsiteX1613" fmla="*/ 5384685 w 9298618"/>
              <a:gd name="connsiteY1613" fmla="*/ 3809653 h 6856161"/>
              <a:gd name="connsiteX1614" fmla="*/ 5384685 w 9298618"/>
              <a:gd name="connsiteY1614" fmla="*/ 4002353 h 6856161"/>
              <a:gd name="connsiteX1615" fmla="*/ 5702145 w 9298618"/>
              <a:gd name="connsiteY1615" fmla="*/ 3999916 h 6856161"/>
              <a:gd name="connsiteX1616" fmla="*/ 5889927 w 9298618"/>
              <a:gd name="connsiteY1616" fmla="*/ 3999916 h 6856161"/>
              <a:gd name="connsiteX1617" fmla="*/ 5889927 w 9298618"/>
              <a:gd name="connsiteY1617" fmla="*/ 3812133 h 6856161"/>
              <a:gd name="connsiteX1618" fmla="*/ 5702145 w 9298618"/>
              <a:gd name="connsiteY1618" fmla="*/ 3812133 h 6856161"/>
              <a:gd name="connsiteX1619" fmla="*/ 5702145 w 9298618"/>
              <a:gd name="connsiteY1619" fmla="*/ 3999916 h 6856161"/>
              <a:gd name="connsiteX1620" fmla="*/ 6021572 w 9298618"/>
              <a:gd name="connsiteY1620" fmla="*/ 3995426 h 6856161"/>
              <a:gd name="connsiteX1621" fmla="*/ 6200461 w 9298618"/>
              <a:gd name="connsiteY1621" fmla="*/ 3995426 h 6856161"/>
              <a:gd name="connsiteX1622" fmla="*/ 6200461 w 9298618"/>
              <a:gd name="connsiteY1622" fmla="*/ 3816537 h 6856161"/>
              <a:gd name="connsiteX1623" fmla="*/ 6021572 w 9298618"/>
              <a:gd name="connsiteY1623" fmla="*/ 3816537 h 6856161"/>
              <a:gd name="connsiteX1624" fmla="*/ 6021572 w 9298618"/>
              <a:gd name="connsiteY1624" fmla="*/ 3995426 h 6856161"/>
              <a:gd name="connsiteX1625" fmla="*/ 6339075 w 9298618"/>
              <a:gd name="connsiteY1625" fmla="*/ 3992989 h 6856161"/>
              <a:gd name="connsiteX1626" fmla="*/ 6513005 w 9298618"/>
              <a:gd name="connsiteY1626" fmla="*/ 3992989 h 6856161"/>
              <a:gd name="connsiteX1627" fmla="*/ 6513005 w 9298618"/>
              <a:gd name="connsiteY1627" fmla="*/ 3819059 h 6856161"/>
              <a:gd name="connsiteX1628" fmla="*/ 6339075 w 9298618"/>
              <a:gd name="connsiteY1628" fmla="*/ 3819059 h 6856161"/>
              <a:gd name="connsiteX1629" fmla="*/ 6339075 w 9298618"/>
              <a:gd name="connsiteY1629" fmla="*/ 3992989 h 6856161"/>
              <a:gd name="connsiteX1630" fmla="*/ 6658032 w 9298618"/>
              <a:gd name="connsiteY1630" fmla="*/ 3989013 h 6856161"/>
              <a:gd name="connsiteX1631" fmla="*/ 6824052 w 9298618"/>
              <a:gd name="connsiteY1631" fmla="*/ 3989013 h 6856161"/>
              <a:gd name="connsiteX1632" fmla="*/ 6824052 w 9298618"/>
              <a:gd name="connsiteY1632" fmla="*/ 3822993 h 6856161"/>
              <a:gd name="connsiteX1633" fmla="*/ 6658032 w 9298618"/>
              <a:gd name="connsiteY1633" fmla="*/ 3822993 h 6856161"/>
              <a:gd name="connsiteX1634" fmla="*/ 6658032 w 9298618"/>
              <a:gd name="connsiteY1634" fmla="*/ 3989013 h 6856161"/>
              <a:gd name="connsiteX1635" fmla="*/ 6975963 w 9298618"/>
              <a:gd name="connsiteY1635" fmla="*/ 3986063 h 6856161"/>
              <a:gd name="connsiteX1636" fmla="*/ 7136040 w 9298618"/>
              <a:gd name="connsiteY1636" fmla="*/ 3986063 h 6856161"/>
              <a:gd name="connsiteX1637" fmla="*/ 7136040 w 9298618"/>
              <a:gd name="connsiteY1637" fmla="*/ 3825986 h 6856161"/>
              <a:gd name="connsiteX1638" fmla="*/ 6975963 w 9298618"/>
              <a:gd name="connsiteY1638" fmla="*/ 3825986 h 6856161"/>
              <a:gd name="connsiteX1639" fmla="*/ 6975963 w 9298618"/>
              <a:gd name="connsiteY1639" fmla="*/ 3986063 h 6856161"/>
              <a:gd name="connsiteX1640" fmla="*/ 7296416 w 9298618"/>
              <a:gd name="connsiteY1640" fmla="*/ 3980633 h 6856161"/>
              <a:gd name="connsiteX1641" fmla="*/ 7445633 w 9298618"/>
              <a:gd name="connsiteY1641" fmla="*/ 3980633 h 6856161"/>
              <a:gd name="connsiteX1642" fmla="*/ 7445633 w 9298618"/>
              <a:gd name="connsiteY1642" fmla="*/ 3831416 h 6856161"/>
              <a:gd name="connsiteX1643" fmla="*/ 7296416 w 9298618"/>
              <a:gd name="connsiteY1643" fmla="*/ 3831416 h 6856161"/>
              <a:gd name="connsiteX1644" fmla="*/ 7296416 w 9298618"/>
              <a:gd name="connsiteY1644" fmla="*/ 3980633 h 6856161"/>
              <a:gd name="connsiteX1645" fmla="*/ 7936296 w 9298618"/>
              <a:gd name="connsiteY1645" fmla="*/ 3970757 h 6856161"/>
              <a:gd name="connsiteX1646" fmla="*/ 8065760 w 9298618"/>
              <a:gd name="connsiteY1646" fmla="*/ 3970757 h 6856161"/>
              <a:gd name="connsiteX1647" fmla="*/ 8065760 w 9298618"/>
              <a:gd name="connsiteY1647" fmla="*/ 3841292 h 6856161"/>
              <a:gd name="connsiteX1648" fmla="*/ 7936296 w 9298618"/>
              <a:gd name="connsiteY1648" fmla="*/ 3841292 h 6856161"/>
              <a:gd name="connsiteX1649" fmla="*/ 7936296 w 9298618"/>
              <a:gd name="connsiteY1649" fmla="*/ 3970757 h 6856161"/>
              <a:gd name="connsiteX1650" fmla="*/ 8580153 w 9298618"/>
              <a:gd name="connsiteY1650" fmla="*/ 3956904 h 6856161"/>
              <a:gd name="connsiteX1651" fmla="*/ 8681954 w 9298618"/>
              <a:gd name="connsiteY1651" fmla="*/ 3956904 h 6856161"/>
              <a:gd name="connsiteX1652" fmla="*/ 8681954 w 9298618"/>
              <a:gd name="connsiteY1652" fmla="*/ 3855102 h 6856161"/>
              <a:gd name="connsiteX1653" fmla="*/ 8580153 w 9298618"/>
              <a:gd name="connsiteY1653" fmla="*/ 3855102 h 6856161"/>
              <a:gd name="connsiteX1654" fmla="*/ 8580153 w 9298618"/>
              <a:gd name="connsiteY1654" fmla="*/ 3956904 h 6856161"/>
              <a:gd name="connsiteX1655" fmla="*/ 9227430 w 9298618"/>
              <a:gd name="connsiteY1655" fmla="*/ 3939630 h 6856161"/>
              <a:gd name="connsiteX1656" fmla="*/ 9294641 w 9298618"/>
              <a:gd name="connsiteY1656" fmla="*/ 3939630 h 6856161"/>
              <a:gd name="connsiteX1657" fmla="*/ 9294641 w 9298618"/>
              <a:gd name="connsiteY1657" fmla="*/ 3872419 h 6856161"/>
              <a:gd name="connsiteX1658" fmla="*/ 9227430 w 9298618"/>
              <a:gd name="connsiteY1658" fmla="*/ 3872419 h 6856161"/>
              <a:gd name="connsiteX1659" fmla="*/ 9227430 w 9298618"/>
              <a:gd name="connsiteY1659" fmla="*/ 3939630 h 6856161"/>
              <a:gd name="connsiteX1660" fmla="*/ 0 w 9298618"/>
              <a:gd name="connsiteY1660" fmla="*/ 4347006 h 6856161"/>
              <a:gd name="connsiteX1661" fmla="*/ 252002 w 9298618"/>
              <a:gd name="connsiteY1661" fmla="*/ 4347006 h 6856161"/>
              <a:gd name="connsiteX1662" fmla="*/ 252002 w 9298618"/>
              <a:gd name="connsiteY1662" fmla="*/ 4095004 h 6856161"/>
              <a:gd name="connsiteX1663" fmla="*/ 0 w 9298618"/>
              <a:gd name="connsiteY1663" fmla="*/ 4095004 h 6856161"/>
              <a:gd name="connsiteX1664" fmla="*/ 0 w 9298618"/>
              <a:gd name="connsiteY1664" fmla="*/ 4347006 h 6856161"/>
              <a:gd name="connsiteX1665" fmla="*/ 315023 w 9298618"/>
              <a:gd name="connsiteY1665" fmla="*/ 4347006 h 6856161"/>
              <a:gd name="connsiteX1666" fmla="*/ 567025 w 9298618"/>
              <a:gd name="connsiteY1666" fmla="*/ 4347006 h 6856161"/>
              <a:gd name="connsiteX1667" fmla="*/ 567025 w 9298618"/>
              <a:gd name="connsiteY1667" fmla="*/ 4095004 h 6856161"/>
              <a:gd name="connsiteX1668" fmla="*/ 315023 w 9298618"/>
              <a:gd name="connsiteY1668" fmla="*/ 4095004 h 6856161"/>
              <a:gd name="connsiteX1669" fmla="*/ 315023 w 9298618"/>
              <a:gd name="connsiteY1669" fmla="*/ 4347006 h 6856161"/>
              <a:gd name="connsiteX1670" fmla="*/ 630004 w 9298618"/>
              <a:gd name="connsiteY1670" fmla="*/ 4347006 h 6856161"/>
              <a:gd name="connsiteX1671" fmla="*/ 882005 w 9298618"/>
              <a:gd name="connsiteY1671" fmla="*/ 4347006 h 6856161"/>
              <a:gd name="connsiteX1672" fmla="*/ 882005 w 9298618"/>
              <a:gd name="connsiteY1672" fmla="*/ 4095004 h 6856161"/>
              <a:gd name="connsiteX1673" fmla="*/ 630004 w 9298618"/>
              <a:gd name="connsiteY1673" fmla="*/ 4095004 h 6856161"/>
              <a:gd name="connsiteX1674" fmla="*/ 630004 w 9298618"/>
              <a:gd name="connsiteY1674" fmla="*/ 4347006 h 6856161"/>
              <a:gd name="connsiteX1675" fmla="*/ 944985 w 9298618"/>
              <a:gd name="connsiteY1675" fmla="*/ 4347006 h 6856161"/>
              <a:gd name="connsiteX1676" fmla="*/ 1196986 w 9298618"/>
              <a:gd name="connsiteY1676" fmla="*/ 4347006 h 6856161"/>
              <a:gd name="connsiteX1677" fmla="*/ 1196986 w 9298618"/>
              <a:gd name="connsiteY1677" fmla="*/ 4095004 h 6856161"/>
              <a:gd name="connsiteX1678" fmla="*/ 944985 w 9298618"/>
              <a:gd name="connsiteY1678" fmla="*/ 4095004 h 6856161"/>
              <a:gd name="connsiteX1679" fmla="*/ 944985 w 9298618"/>
              <a:gd name="connsiteY1679" fmla="*/ 4347006 h 6856161"/>
              <a:gd name="connsiteX1680" fmla="*/ 1260008 w 9298618"/>
              <a:gd name="connsiteY1680" fmla="*/ 4347006 h 6856161"/>
              <a:gd name="connsiteX1681" fmla="*/ 1512009 w 9298618"/>
              <a:gd name="connsiteY1681" fmla="*/ 4347006 h 6856161"/>
              <a:gd name="connsiteX1682" fmla="*/ 1512009 w 9298618"/>
              <a:gd name="connsiteY1682" fmla="*/ 4095004 h 6856161"/>
              <a:gd name="connsiteX1683" fmla="*/ 1260008 w 9298618"/>
              <a:gd name="connsiteY1683" fmla="*/ 4095004 h 6856161"/>
              <a:gd name="connsiteX1684" fmla="*/ 1260008 w 9298618"/>
              <a:gd name="connsiteY1684" fmla="*/ 4347006 h 6856161"/>
              <a:gd name="connsiteX1685" fmla="*/ 1574988 w 9298618"/>
              <a:gd name="connsiteY1685" fmla="*/ 4347006 h 6856161"/>
              <a:gd name="connsiteX1686" fmla="*/ 1826990 w 9298618"/>
              <a:gd name="connsiteY1686" fmla="*/ 4347006 h 6856161"/>
              <a:gd name="connsiteX1687" fmla="*/ 1826990 w 9298618"/>
              <a:gd name="connsiteY1687" fmla="*/ 4095004 h 6856161"/>
              <a:gd name="connsiteX1688" fmla="*/ 1574988 w 9298618"/>
              <a:gd name="connsiteY1688" fmla="*/ 4095004 h 6856161"/>
              <a:gd name="connsiteX1689" fmla="*/ 1574988 w 9298618"/>
              <a:gd name="connsiteY1689" fmla="*/ 4347006 h 6856161"/>
              <a:gd name="connsiteX1690" fmla="*/ 1890012 w 9298618"/>
              <a:gd name="connsiteY1690" fmla="*/ 4347006 h 6856161"/>
              <a:gd name="connsiteX1691" fmla="*/ 2142013 w 9298618"/>
              <a:gd name="connsiteY1691" fmla="*/ 4347006 h 6856161"/>
              <a:gd name="connsiteX1692" fmla="*/ 2142013 w 9298618"/>
              <a:gd name="connsiteY1692" fmla="*/ 4095004 h 6856161"/>
              <a:gd name="connsiteX1693" fmla="*/ 1890012 w 9298618"/>
              <a:gd name="connsiteY1693" fmla="*/ 4095004 h 6856161"/>
              <a:gd name="connsiteX1694" fmla="*/ 1890012 w 9298618"/>
              <a:gd name="connsiteY1694" fmla="*/ 4347006 h 6856161"/>
              <a:gd name="connsiteX1695" fmla="*/ 2204992 w 9298618"/>
              <a:gd name="connsiteY1695" fmla="*/ 4347006 h 6856161"/>
              <a:gd name="connsiteX1696" fmla="*/ 2456994 w 9298618"/>
              <a:gd name="connsiteY1696" fmla="*/ 4347006 h 6856161"/>
              <a:gd name="connsiteX1697" fmla="*/ 2456994 w 9298618"/>
              <a:gd name="connsiteY1697" fmla="*/ 4095004 h 6856161"/>
              <a:gd name="connsiteX1698" fmla="*/ 2204992 w 9298618"/>
              <a:gd name="connsiteY1698" fmla="*/ 4095004 h 6856161"/>
              <a:gd name="connsiteX1699" fmla="*/ 2204992 w 9298618"/>
              <a:gd name="connsiteY1699" fmla="*/ 4347006 h 6856161"/>
              <a:gd name="connsiteX1700" fmla="*/ 2520016 w 9298618"/>
              <a:gd name="connsiteY1700" fmla="*/ 4347006 h 6856161"/>
              <a:gd name="connsiteX1701" fmla="*/ 2772017 w 9298618"/>
              <a:gd name="connsiteY1701" fmla="*/ 4347006 h 6856161"/>
              <a:gd name="connsiteX1702" fmla="*/ 2772017 w 9298618"/>
              <a:gd name="connsiteY1702" fmla="*/ 4095004 h 6856161"/>
              <a:gd name="connsiteX1703" fmla="*/ 2520016 w 9298618"/>
              <a:gd name="connsiteY1703" fmla="*/ 4095004 h 6856161"/>
              <a:gd name="connsiteX1704" fmla="*/ 2520016 w 9298618"/>
              <a:gd name="connsiteY1704" fmla="*/ 4347006 h 6856161"/>
              <a:gd name="connsiteX1705" fmla="*/ 2834996 w 9298618"/>
              <a:gd name="connsiteY1705" fmla="*/ 4347006 h 6856161"/>
              <a:gd name="connsiteX1706" fmla="*/ 3086998 w 9298618"/>
              <a:gd name="connsiteY1706" fmla="*/ 4347006 h 6856161"/>
              <a:gd name="connsiteX1707" fmla="*/ 3086998 w 9298618"/>
              <a:gd name="connsiteY1707" fmla="*/ 4095004 h 6856161"/>
              <a:gd name="connsiteX1708" fmla="*/ 2834996 w 9298618"/>
              <a:gd name="connsiteY1708" fmla="*/ 4095004 h 6856161"/>
              <a:gd name="connsiteX1709" fmla="*/ 2834996 w 9298618"/>
              <a:gd name="connsiteY1709" fmla="*/ 4347006 h 6856161"/>
              <a:gd name="connsiteX1710" fmla="*/ 3150020 w 9298618"/>
              <a:gd name="connsiteY1710" fmla="*/ 4347006 h 6856161"/>
              <a:gd name="connsiteX1711" fmla="*/ 3402021 w 9298618"/>
              <a:gd name="connsiteY1711" fmla="*/ 4347006 h 6856161"/>
              <a:gd name="connsiteX1712" fmla="*/ 3402021 w 9298618"/>
              <a:gd name="connsiteY1712" fmla="*/ 4095004 h 6856161"/>
              <a:gd name="connsiteX1713" fmla="*/ 3150020 w 9298618"/>
              <a:gd name="connsiteY1713" fmla="*/ 4095004 h 6856161"/>
              <a:gd name="connsiteX1714" fmla="*/ 3150020 w 9298618"/>
              <a:gd name="connsiteY1714" fmla="*/ 4347006 h 6856161"/>
              <a:gd name="connsiteX1715" fmla="*/ 3465000 w 9298618"/>
              <a:gd name="connsiteY1715" fmla="*/ 4347006 h 6856161"/>
              <a:gd name="connsiteX1716" fmla="*/ 3717002 w 9298618"/>
              <a:gd name="connsiteY1716" fmla="*/ 4347006 h 6856161"/>
              <a:gd name="connsiteX1717" fmla="*/ 3717002 w 9298618"/>
              <a:gd name="connsiteY1717" fmla="*/ 4095004 h 6856161"/>
              <a:gd name="connsiteX1718" fmla="*/ 3465000 w 9298618"/>
              <a:gd name="connsiteY1718" fmla="*/ 4095004 h 6856161"/>
              <a:gd name="connsiteX1719" fmla="*/ 3465000 w 9298618"/>
              <a:gd name="connsiteY1719" fmla="*/ 4347006 h 6856161"/>
              <a:gd name="connsiteX1720" fmla="*/ 3785453 w 9298618"/>
              <a:gd name="connsiteY1720" fmla="*/ 4341576 h 6856161"/>
              <a:gd name="connsiteX1721" fmla="*/ 4026595 w 9298618"/>
              <a:gd name="connsiteY1721" fmla="*/ 4341576 h 6856161"/>
              <a:gd name="connsiteX1722" fmla="*/ 4026595 w 9298618"/>
              <a:gd name="connsiteY1722" fmla="*/ 4100434 h 6856161"/>
              <a:gd name="connsiteX1723" fmla="*/ 3785453 w 9298618"/>
              <a:gd name="connsiteY1723" fmla="*/ 4100434 h 6856161"/>
              <a:gd name="connsiteX1724" fmla="*/ 3785453 w 9298618"/>
              <a:gd name="connsiteY1724" fmla="*/ 4341576 h 6856161"/>
              <a:gd name="connsiteX1725" fmla="*/ 4104410 w 9298618"/>
              <a:gd name="connsiteY1725" fmla="*/ 4337643 h 6856161"/>
              <a:gd name="connsiteX1726" fmla="*/ 4337642 w 9298618"/>
              <a:gd name="connsiteY1726" fmla="*/ 4337643 h 6856161"/>
              <a:gd name="connsiteX1727" fmla="*/ 4337642 w 9298618"/>
              <a:gd name="connsiteY1727" fmla="*/ 4104410 h 6856161"/>
              <a:gd name="connsiteX1728" fmla="*/ 4104410 w 9298618"/>
              <a:gd name="connsiteY1728" fmla="*/ 4104410 h 6856161"/>
              <a:gd name="connsiteX1729" fmla="*/ 4104410 w 9298618"/>
              <a:gd name="connsiteY1729" fmla="*/ 4337643 h 6856161"/>
              <a:gd name="connsiteX1730" fmla="*/ 4426317 w 9298618"/>
              <a:gd name="connsiteY1730" fmla="*/ 4330716 h 6856161"/>
              <a:gd name="connsiteX1731" fmla="*/ 4645696 w 9298618"/>
              <a:gd name="connsiteY1731" fmla="*/ 4330716 h 6856161"/>
              <a:gd name="connsiteX1732" fmla="*/ 4645696 w 9298618"/>
              <a:gd name="connsiteY1732" fmla="*/ 4111337 h 6856161"/>
              <a:gd name="connsiteX1733" fmla="*/ 4426317 w 9298618"/>
              <a:gd name="connsiteY1733" fmla="*/ 4111337 h 6856161"/>
              <a:gd name="connsiteX1734" fmla="*/ 4426317 w 9298618"/>
              <a:gd name="connsiteY1734" fmla="*/ 4330716 h 6856161"/>
              <a:gd name="connsiteX1735" fmla="*/ 4744291 w 9298618"/>
              <a:gd name="connsiteY1735" fmla="*/ 4327723 h 6856161"/>
              <a:gd name="connsiteX1736" fmla="*/ 4957770 w 9298618"/>
              <a:gd name="connsiteY1736" fmla="*/ 4327723 h 6856161"/>
              <a:gd name="connsiteX1737" fmla="*/ 4957770 w 9298618"/>
              <a:gd name="connsiteY1737" fmla="*/ 4114244 h 6856161"/>
              <a:gd name="connsiteX1738" fmla="*/ 4744291 w 9298618"/>
              <a:gd name="connsiteY1738" fmla="*/ 4114244 h 6856161"/>
              <a:gd name="connsiteX1739" fmla="*/ 4744291 w 9298618"/>
              <a:gd name="connsiteY1739" fmla="*/ 4327723 h 6856161"/>
              <a:gd name="connsiteX1740" fmla="*/ 5065728 w 9298618"/>
              <a:gd name="connsiteY1740" fmla="*/ 4321310 h 6856161"/>
              <a:gd name="connsiteX1741" fmla="*/ 5266337 w 9298618"/>
              <a:gd name="connsiteY1741" fmla="*/ 4321310 h 6856161"/>
              <a:gd name="connsiteX1742" fmla="*/ 5266337 w 9298618"/>
              <a:gd name="connsiteY1742" fmla="*/ 4120701 h 6856161"/>
              <a:gd name="connsiteX1743" fmla="*/ 5065728 w 9298618"/>
              <a:gd name="connsiteY1743" fmla="*/ 4120701 h 6856161"/>
              <a:gd name="connsiteX1744" fmla="*/ 5065728 w 9298618"/>
              <a:gd name="connsiteY1744" fmla="*/ 4321310 h 6856161"/>
              <a:gd name="connsiteX1745" fmla="*/ 5387121 w 9298618"/>
              <a:gd name="connsiteY1745" fmla="*/ 4314897 h 6856161"/>
              <a:gd name="connsiteX1746" fmla="*/ 5574904 w 9298618"/>
              <a:gd name="connsiteY1746" fmla="*/ 4314897 h 6856161"/>
              <a:gd name="connsiteX1747" fmla="*/ 5574904 w 9298618"/>
              <a:gd name="connsiteY1747" fmla="*/ 4127114 h 6856161"/>
              <a:gd name="connsiteX1748" fmla="*/ 5387121 w 9298618"/>
              <a:gd name="connsiteY1748" fmla="*/ 4127114 h 6856161"/>
              <a:gd name="connsiteX1749" fmla="*/ 5387121 w 9298618"/>
              <a:gd name="connsiteY1749" fmla="*/ 4314897 h 6856161"/>
              <a:gd name="connsiteX1750" fmla="*/ 6024052 w 9298618"/>
              <a:gd name="connsiteY1750" fmla="*/ 4307970 h 6856161"/>
              <a:gd name="connsiteX1751" fmla="*/ 6197982 w 9298618"/>
              <a:gd name="connsiteY1751" fmla="*/ 4307970 h 6856161"/>
              <a:gd name="connsiteX1752" fmla="*/ 6197982 w 9298618"/>
              <a:gd name="connsiteY1752" fmla="*/ 4134040 h 6856161"/>
              <a:gd name="connsiteX1753" fmla="*/ 6024052 w 9298618"/>
              <a:gd name="connsiteY1753" fmla="*/ 4134040 h 6856161"/>
              <a:gd name="connsiteX1754" fmla="*/ 6024052 w 9298618"/>
              <a:gd name="connsiteY1754" fmla="*/ 4307970 h 6856161"/>
              <a:gd name="connsiteX1755" fmla="*/ 6660982 w 9298618"/>
              <a:gd name="connsiteY1755" fmla="*/ 4301044 h 6856161"/>
              <a:gd name="connsiteX1756" fmla="*/ 6821059 w 9298618"/>
              <a:gd name="connsiteY1756" fmla="*/ 4301044 h 6856161"/>
              <a:gd name="connsiteX1757" fmla="*/ 6821059 w 9298618"/>
              <a:gd name="connsiteY1757" fmla="*/ 4140967 h 6856161"/>
              <a:gd name="connsiteX1758" fmla="*/ 6660982 w 9298618"/>
              <a:gd name="connsiteY1758" fmla="*/ 4140967 h 6856161"/>
              <a:gd name="connsiteX1759" fmla="*/ 6660982 w 9298618"/>
              <a:gd name="connsiteY1759" fmla="*/ 4301044 h 6856161"/>
              <a:gd name="connsiteX1760" fmla="*/ 7299366 w 9298618"/>
              <a:gd name="connsiteY1760" fmla="*/ 4292664 h 6856161"/>
              <a:gd name="connsiteX1761" fmla="*/ 7442640 w 9298618"/>
              <a:gd name="connsiteY1761" fmla="*/ 4292664 h 6856161"/>
              <a:gd name="connsiteX1762" fmla="*/ 7442640 w 9298618"/>
              <a:gd name="connsiteY1762" fmla="*/ 4149347 h 6856161"/>
              <a:gd name="connsiteX1763" fmla="*/ 7299366 w 9298618"/>
              <a:gd name="connsiteY1763" fmla="*/ 4149347 h 6856161"/>
              <a:gd name="connsiteX1764" fmla="*/ 7299366 w 9298618"/>
              <a:gd name="connsiteY1764" fmla="*/ 4292664 h 6856161"/>
              <a:gd name="connsiteX1765" fmla="*/ 7938263 w 9298618"/>
              <a:gd name="connsiteY1765" fmla="*/ 4283770 h 6856161"/>
              <a:gd name="connsiteX1766" fmla="*/ 8063751 w 9298618"/>
              <a:gd name="connsiteY1766" fmla="*/ 4283770 h 6856161"/>
              <a:gd name="connsiteX1767" fmla="*/ 8063751 w 9298618"/>
              <a:gd name="connsiteY1767" fmla="*/ 4158283 h 6856161"/>
              <a:gd name="connsiteX1768" fmla="*/ 7938263 w 9298618"/>
              <a:gd name="connsiteY1768" fmla="*/ 4158283 h 6856161"/>
              <a:gd name="connsiteX1769" fmla="*/ 7938263 w 9298618"/>
              <a:gd name="connsiteY1769" fmla="*/ 4283770 h 6856161"/>
              <a:gd name="connsiteX1770" fmla="*/ 0 w 9298618"/>
              <a:gd name="connsiteY1770" fmla="*/ 4662029 h 6856161"/>
              <a:gd name="connsiteX1771" fmla="*/ 252002 w 9298618"/>
              <a:gd name="connsiteY1771" fmla="*/ 4662029 h 6856161"/>
              <a:gd name="connsiteX1772" fmla="*/ 252002 w 9298618"/>
              <a:gd name="connsiteY1772" fmla="*/ 4410028 h 6856161"/>
              <a:gd name="connsiteX1773" fmla="*/ 0 w 9298618"/>
              <a:gd name="connsiteY1773" fmla="*/ 4410028 h 6856161"/>
              <a:gd name="connsiteX1774" fmla="*/ 0 w 9298618"/>
              <a:gd name="connsiteY1774" fmla="*/ 4662029 h 6856161"/>
              <a:gd name="connsiteX1775" fmla="*/ 315023 w 9298618"/>
              <a:gd name="connsiteY1775" fmla="*/ 4662029 h 6856161"/>
              <a:gd name="connsiteX1776" fmla="*/ 567025 w 9298618"/>
              <a:gd name="connsiteY1776" fmla="*/ 4662029 h 6856161"/>
              <a:gd name="connsiteX1777" fmla="*/ 567025 w 9298618"/>
              <a:gd name="connsiteY1777" fmla="*/ 4410028 h 6856161"/>
              <a:gd name="connsiteX1778" fmla="*/ 315023 w 9298618"/>
              <a:gd name="connsiteY1778" fmla="*/ 4410028 h 6856161"/>
              <a:gd name="connsiteX1779" fmla="*/ 315023 w 9298618"/>
              <a:gd name="connsiteY1779" fmla="*/ 4662029 h 6856161"/>
              <a:gd name="connsiteX1780" fmla="*/ 630004 w 9298618"/>
              <a:gd name="connsiteY1780" fmla="*/ 4662029 h 6856161"/>
              <a:gd name="connsiteX1781" fmla="*/ 882005 w 9298618"/>
              <a:gd name="connsiteY1781" fmla="*/ 4662029 h 6856161"/>
              <a:gd name="connsiteX1782" fmla="*/ 882005 w 9298618"/>
              <a:gd name="connsiteY1782" fmla="*/ 4410028 h 6856161"/>
              <a:gd name="connsiteX1783" fmla="*/ 630004 w 9298618"/>
              <a:gd name="connsiteY1783" fmla="*/ 4410028 h 6856161"/>
              <a:gd name="connsiteX1784" fmla="*/ 630004 w 9298618"/>
              <a:gd name="connsiteY1784" fmla="*/ 4662029 h 6856161"/>
              <a:gd name="connsiteX1785" fmla="*/ 944985 w 9298618"/>
              <a:gd name="connsiteY1785" fmla="*/ 4662029 h 6856161"/>
              <a:gd name="connsiteX1786" fmla="*/ 1196986 w 9298618"/>
              <a:gd name="connsiteY1786" fmla="*/ 4662029 h 6856161"/>
              <a:gd name="connsiteX1787" fmla="*/ 1196986 w 9298618"/>
              <a:gd name="connsiteY1787" fmla="*/ 4410028 h 6856161"/>
              <a:gd name="connsiteX1788" fmla="*/ 944985 w 9298618"/>
              <a:gd name="connsiteY1788" fmla="*/ 4410028 h 6856161"/>
              <a:gd name="connsiteX1789" fmla="*/ 944985 w 9298618"/>
              <a:gd name="connsiteY1789" fmla="*/ 4662029 h 6856161"/>
              <a:gd name="connsiteX1790" fmla="*/ 1260008 w 9298618"/>
              <a:gd name="connsiteY1790" fmla="*/ 4662029 h 6856161"/>
              <a:gd name="connsiteX1791" fmla="*/ 1512009 w 9298618"/>
              <a:gd name="connsiteY1791" fmla="*/ 4662029 h 6856161"/>
              <a:gd name="connsiteX1792" fmla="*/ 1512009 w 9298618"/>
              <a:gd name="connsiteY1792" fmla="*/ 4410028 h 6856161"/>
              <a:gd name="connsiteX1793" fmla="*/ 1260008 w 9298618"/>
              <a:gd name="connsiteY1793" fmla="*/ 4410028 h 6856161"/>
              <a:gd name="connsiteX1794" fmla="*/ 1260008 w 9298618"/>
              <a:gd name="connsiteY1794" fmla="*/ 4662029 h 6856161"/>
              <a:gd name="connsiteX1795" fmla="*/ 1574988 w 9298618"/>
              <a:gd name="connsiteY1795" fmla="*/ 4662029 h 6856161"/>
              <a:gd name="connsiteX1796" fmla="*/ 1826990 w 9298618"/>
              <a:gd name="connsiteY1796" fmla="*/ 4662029 h 6856161"/>
              <a:gd name="connsiteX1797" fmla="*/ 1826990 w 9298618"/>
              <a:gd name="connsiteY1797" fmla="*/ 4410028 h 6856161"/>
              <a:gd name="connsiteX1798" fmla="*/ 1574988 w 9298618"/>
              <a:gd name="connsiteY1798" fmla="*/ 4410028 h 6856161"/>
              <a:gd name="connsiteX1799" fmla="*/ 1574988 w 9298618"/>
              <a:gd name="connsiteY1799" fmla="*/ 4662029 h 6856161"/>
              <a:gd name="connsiteX1800" fmla="*/ 1890012 w 9298618"/>
              <a:gd name="connsiteY1800" fmla="*/ 4662029 h 6856161"/>
              <a:gd name="connsiteX1801" fmla="*/ 2142013 w 9298618"/>
              <a:gd name="connsiteY1801" fmla="*/ 4662029 h 6856161"/>
              <a:gd name="connsiteX1802" fmla="*/ 2142013 w 9298618"/>
              <a:gd name="connsiteY1802" fmla="*/ 4410028 h 6856161"/>
              <a:gd name="connsiteX1803" fmla="*/ 1890012 w 9298618"/>
              <a:gd name="connsiteY1803" fmla="*/ 4410028 h 6856161"/>
              <a:gd name="connsiteX1804" fmla="*/ 1890012 w 9298618"/>
              <a:gd name="connsiteY1804" fmla="*/ 4662029 h 6856161"/>
              <a:gd name="connsiteX1805" fmla="*/ 2204992 w 9298618"/>
              <a:gd name="connsiteY1805" fmla="*/ 4662029 h 6856161"/>
              <a:gd name="connsiteX1806" fmla="*/ 2456994 w 9298618"/>
              <a:gd name="connsiteY1806" fmla="*/ 4662029 h 6856161"/>
              <a:gd name="connsiteX1807" fmla="*/ 2456994 w 9298618"/>
              <a:gd name="connsiteY1807" fmla="*/ 4410028 h 6856161"/>
              <a:gd name="connsiteX1808" fmla="*/ 2204992 w 9298618"/>
              <a:gd name="connsiteY1808" fmla="*/ 4410028 h 6856161"/>
              <a:gd name="connsiteX1809" fmla="*/ 2204992 w 9298618"/>
              <a:gd name="connsiteY1809" fmla="*/ 4662029 h 6856161"/>
              <a:gd name="connsiteX1810" fmla="*/ 2520016 w 9298618"/>
              <a:gd name="connsiteY1810" fmla="*/ 4662029 h 6856161"/>
              <a:gd name="connsiteX1811" fmla="*/ 2772017 w 9298618"/>
              <a:gd name="connsiteY1811" fmla="*/ 4662029 h 6856161"/>
              <a:gd name="connsiteX1812" fmla="*/ 2772017 w 9298618"/>
              <a:gd name="connsiteY1812" fmla="*/ 4410028 h 6856161"/>
              <a:gd name="connsiteX1813" fmla="*/ 2520016 w 9298618"/>
              <a:gd name="connsiteY1813" fmla="*/ 4410028 h 6856161"/>
              <a:gd name="connsiteX1814" fmla="*/ 2520016 w 9298618"/>
              <a:gd name="connsiteY1814" fmla="*/ 4662029 h 6856161"/>
              <a:gd name="connsiteX1815" fmla="*/ 2834996 w 9298618"/>
              <a:gd name="connsiteY1815" fmla="*/ 4662029 h 6856161"/>
              <a:gd name="connsiteX1816" fmla="*/ 3086998 w 9298618"/>
              <a:gd name="connsiteY1816" fmla="*/ 4662029 h 6856161"/>
              <a:gd name="connsiteX1817" fmla="*/ 3086998 w 9298618"/>
              <a:gd name="connsiteY1817" fmla="*/ 4410028 h 6856161"/>
              <a:gd name="connsiteX1818" fmla="*/ 2834996 w 9298618"/>
              <a:gd name="connsiteY1818" fmla="*/ 4410028 h 6856161"/>
              <a:gd name="connsiteX1819" fmla="*/ 2834996 w 9298618"/>
              <a:gd name="connsiteY1819" fmla="*/ 4662029 h 6856161"/>
              <a:gd name="connsiteX1820" fmla="*/ 3150490 w 9298618"/>
              <a:gd name="connsiteY1820" fmla="*/ 4661516 h 6856161"/>
              <a:gd name="connsiteX1821" fmla="*/ 3401508 w 9298618"/>
              <a:gd name="connsiteY1821" fmla="*/ 4661516 h 6856161"/>
              <a:gd name="connsiteX1822" fmla="*/ 3401508 w 9298618"/>
              <a:gd name="connsiteY1822" fmla="*/ 4410498 h 6856161"/>
              <a:gd name="connsiteX1823" fmla="*/ 3150490 w 9298618"/>
              <a:gd name="connsiteY1823" fmla="*/ 4410498 h 6856161"/>
              <a:gd name="connsiteX1824" fmla="*/ 3150490 w 9298618"/>
              <a:gd name="connsiteY1824" fmla="*/ 4661516 h 6856161"/>
              <a:gd name="connsiteX1825" fmla="*/ 3467993 w 9298618"/>
              <a:gd name="connsiteY1825" fmla="*/ 4659036 h 6856161"/>
              <a:gd name="connsiteX1826" fmla="*/ 3714052 w 9298618"/>
              <a:gd name="connsiteY1826" fmla="*/ 4659036 h 6856161"/>
              <a:gd name="connsiteX1827" fmla="*/ 3714052 w 9298618"/>
              <a:gd name="connsiteY1827" fmla="*/ 4412978 h 6856161"/>
              <a:gd name="connsiteX1828" fmla="*/ 3467993 w 9298618"/>
              <a:gd name="connsiteY1828" fmla="*/ 4412978 h 6856161"/>
              <a:gd name="connsiteX1829" fmla="*/ 3467993 w 9298618"/>
              <a:gd name="connsiteY1829" fmla="*/ 4659036 h 6856161"/>
              <a:gd name="connsiteX1830" fmla="*/ 3789900 w 9298618"/>
              <a:gd name="connsiteY1830" fmla="*/ 4652153 h 6856161"/>
              <a:gd name="connsiteX1831" fmla="*/ 4022148 w 9298618"/>
              <a:gd name="connsiteY1831" fmla="*/ 4652153 h 6856161"/>
              <a:gd name="connsiteX1832" fmla="*/ 4022148 w 9298618"/>
              <a:gd name="connsiteY1832" fmla="*/ 4419904 h 6856161"/>
              <a:gd name="connsiteX1833" fmla="*/ 3789900 w 9298618"/>
              <a:gd name="connsiteY1833" fmla="*/ 4419904 h 6856161"/>
              <a:gd name="connsiteX1834" fmla="*/ 3789900 w 9298618"/>
              <a:gd name="connsiteY1834" fmla="*/ 4652153 h 6856161"/>
              <a:gd name="connsiteX1835" fmla="*/ 4108344 w 9298618"/>
              <a:gd name="connsiteY1835" fmla="*/ 4648690 h 6856161"/>
              <a:gd name="connsiteX1836" fmla="*/ 4333666 w 9298618"/>
              <a:gd name="connsiteY1836" fmla="*/ 4648690 h 6856161"/>
              <a:gd name="connsiteX1837" fmla="*/ 4333666 w 9298618"/>
              <a:gd name="connsiteY1837" fmla="*/ 4423367 h 6856161"/>
              <a:gd name="connsiteX1838" fmla="*/ 4108344 w 9298618"/>
              <a:gd name="connsiteY1838" fmla="*/ 4423367 h 6856161"/>
              <a:gd name="connsiteX1839" fmla="*/ 4108344 w 9298618"/>
              <a:gd name="connsiteY1839" fmla="*/ 4648690 h 6856161"/>
              <a:gd name="connsiteX1840" fmla="*/ 4430764 w 9298618"/>
              <a:gd name="connsiteY1840" fmla="*/ 4641250 h 6856161"/>
              <a:gd name="connsiteX1841" fmla="*/ 4641250 w 9298618"/>
              <a:gd name="connsiteY1841" fmla="*/ 4641250 h 6856161"/>
              <a:gd name="connsiteX1842" fmla="*/ 4641250 w 9298618"/>
              <a:gd name="connsiteY1842" fmla="*/ 4430764 h 6856161"/>
              <a:gd name="connsiteX1843" fmla="*/ 4430764 w 9298618"/>
              <a:gd name="connsiteY1843" fmla="*/ 4430764 h 6856161"/>
              <a:gd name="connsiteX1844" fmla="*/ 4430764 w 9298618"/>
              <a:gd name="connsiteY1844" fmla="*/ 4641250 h 6856161"/>
              <a:gd name="connsiteX1845" fmla="*/ 4749208 w 9298618"/>
              <a:gd name="connsiteY1845" fmla="*/ 4637787 h 6856161"/>
              <a:gd name="connsiteX1846" fmla="*/ 4952767 w 9298618"/>
              <a:gd name="connsiteY1846" fmla="*/ 4637787 h 6856161"/>
              <a:gd name="connsiteX1847" fmla="*/ 4952767 w 9298618"/>
              <a:gd name="connsiteY1847" fmla="*/ 4434227 h 6856161"/>
              <a:gd name="connsiteX1848" fmla="*/ 4749208 w 9298618"/>
              <a:gd name="connsiteY1848" fmla="*/ 4434227 h 6856161"/>
              <a:gd name="connsiteX1849" fmla="*/ 4749208 w 9298618"/>
              <a:gd name="connsiteY1849" fmla="*/ 4637787 h 6856161"/>
              <a:gd name="connsiteX1850" fmla="*/ 5071157 w 9298618"/>
              <a:gd name="connsiteY1850" fmla="*/ 4630903 h 6856161"/>
              <a:gd name="connsiteX1851" fmla="*/ 5260907 w 9298618"/>
              <a:gd name="connsiteY1851" fmla="*/ 4630903 h 6856161"/>
              <a:gd name="connsiteX1852" fmla="*/ 5260907 w 9298618"/>
              <a:gd name="connsiteY1852" fmla="*/ 4441154 h 6856161"/>
              <a:gd name="connsiteX1853" fmla="*/ 5071157 w 9298618"/>
              <a:gd name="connsiteY1853" fmla="*/ 4441154 h 6856161"/>
              <a:gd name="connsiteX1854" fmla="*/ 5071157 w 9298618"/>
              <a:gd name="connsiteY1854" fmla="*/ 4630903 h 6856161"/>
              <a:gd name="connsiteX1855" fmla="*/ 5392081 w 9298618"/>
              <a:gd name="connsiteY1855" fmla="*/ 4624960 h 6856161"/>
              <a:gd name="connsiteX1856" fmla="*/ 5569944 w 9298618"/>
              <a:gd name="connsiteY1856" fmla="*/ 4624960 h 6856161"/>
              <a:gd name="connsiteX1857" fmla="*/ 5569944 w 9298618"/>
              <a:gd name="connsiteY1857" fmla="*/ 4447097 h 6856161"/>
              <a:gd name="connsiteX1858" fmla="*/ 5392081 w 9298618"/>
              <a:gd name="connsiteY1858" fmla="*/ 4447097 h 6856161"/>
              <a:gd name="connsiteX1859" fmla="*/ 5392081 w 9298618"/>
              <a:gd name="connsiteY1859" fmla="*/ 4624960 h 6856161"/>
              <a:gd name="connsiteX1860" fmla="*/ 5710055 w 9298618"/>
              <a:gd name="connsiteY1860" fmla="*/ 4622010 h 6856161"/>
              <a:gd name="connsiteX1861" fmla="*/ 5882018 w 9298618"/>
              <a:gd name="connsiteY1861" fmla="*/ 4622010 h 6856161"/>
              <a:gd name="connsiteX1862" fmla="*/ 5882018 w 9298618"/>
              <a:gd name="connsiteY1862" fmla="*/ 4450047 h 6856161"/>
              <a:gd name="connsiteX1863" fmla="*/ 5710055 w 9298618"/>
              <a:gd name="connsiteY1863" fmla="*/ 4450047 h 6856161"/>
              <a:gd name="connsiteX1864" fmla="*/ 5710055 w 9298618"/>
              <a:gd name="connsiteY1864" fmla="*/ 4622010 h 6856161"/>
              <a:gd name="connsiteX1865" fmla="*/ 6029995 w 9298618"/>
              <a:gd name="connsiteY1865" fmla="*/ 4617050 h 6856161"/>
              <a:gd name="connsiteX1866" fmla="*/ 6192081 w 9298618"/>
              <a:gd name="connsiteY1866" fmla="*/ 4617050 h 6856161"/>
              <a:gd name="connsiteX1867" fmla="*/ 6192081 w 9298618"/>
              <a:gd name="connsiteY1867" fmla="*/ 4454964 h 6856161"/>
              <a:gd name="connsiteX1868" fmla="*/ 6029995 w 9298618"/>
              <a:gd name="connsiteY1868" fmla="*/ 4454964 h 6856161"/>
              <a:gd name="connsiteX1869" fmla="*/ 6029995 w 9298618"/>
              <a:gd name="connsiteY1869" fmla="*/ 4617050 h 6856161"/>
              <a:gd name="connsiteX1870" fmla="*/ 6346942 w 9298618"/>
              <a:gd name="connsiteY1870" fmla="*/ 4615084 h 6856161"/>
              <a:gd name="connsiteX1871" fmla="*/ 6505052 w 9298618"/>
              <a:gd name="connsiteY1871" fmla="*/ 4615084 h 6856161"/>
              <a:gd name="connsiteX1872" fmla="*/ 6505052 w 9298618"/>
              <a:gd name="connsiteY1872" fmla="*/ 4456974 h 6856161"/>
              <a:gd name="connsiteX1873" fmla="*/ 6346942 w 9298618"/>
              <a:gd name="connsiteY1873" fmla="*/ 4456974 h 6856161"/>
              <a:gd name="connsiteX1874" fmla="*/ 6346942 w 9298618"/>
              <a:gd name="connsiteY1874" fmla="*/ 4615084 h 6856161"/>
              <a:gd name="connsiteX1875" fmla="*/ 6984386 w 9298618"/>
              <a:gd name="connsiteY1875" fmla="*/ 4607644 h 6856161"/>
              <a:gd name="connsiteX1876" fmla="*/ 7127702 w 9298618"/>
              <a:gd name="connsiteY1876" fmla="*/ 4607644 h 6856161"/>
              <a:gd name="connsiteX1877" fmla="*/ 7127702 w 9298618"/>
              <a:gd name="connsiteY1877" fmla="*/ 4464370 h 6856161"/>
              <a:gd name="connsiteX1878" fmla="*/ 6984386 w 9298618"/>
              <a:gd name="connsiteY1878" fmla="*/ 4464370 h 6856161"/>
              <a:gd name="connsiteX1879" fmla="*/ 6984386 w 9298618"/>
              <a:gd name="connsiteY1879" fmla="*/ 4607644 h 6856161"/>
              <a:gd name="connsiteX1880" fmla="*/ 7621316 w 9298618"/>
              <a:gd name="connsiteY1880" fmla="*/ 4600761 h 6856161"/>
              <a:gd name="connsiteX1881" fmla="*/ 7750780 w 9298618"/>
              <a:gd name="connsiteY1881" fmla="*/ 4600761 h 6856161"/>
              <a:gd name="connsiteX1882" fmla="*/ 7750780 w 9298618"/>
              <a:gd name="connsiteY1882" fmla="*/ 4471297 h 6856161"/>
              <a:gd name="connsiteX1883" fmla="*/ 7621316 w 9298618"/>
              <a:gd name="connsiteY1883" fmla="*/ 4471297 h 6856161"/>
              <a:gd name="connsiteX1884" fmla="*/ 7621316 w 9298618"/>
              <a:gd name="connsiteY1884" fmla="*/ 4600761 h 6856161"/>
              <a:gd name="connsiteX1885" fmla="*/ 8259187 w 9298618"/>
              <a:gd name="connsiteY1885" fmla="*/ 4592851 h 6856161"/>
              <a:gd name="connsiteX1886" fmla="*/ 8372831 w 9298618"/>
              <a:gd name="connsiteY1886" fmla="*/ 4592851 h 6856161"/>
              <a:gd name="connsiteX1887" fmla="*/ 8372831 w 9298618"/>
              <a:gd name="connsiteY1887" fmla="*/ 4479206 h 6856161"/>
              <a:gd name="connsiteX1888" fmla="*/ 8259187 w 9298618"/>
              <a:gd name="connsiteY1888" fmla="*/ 4479206 h 6856161"/>
              <a:gd name="connsiteX1889" fmla="*/ 8259187 w 9298618"/>
              <a:gd name="connsiteY1889" fmla="*/ 4592851 h 6856161"/>
              <a:gd name="connsiteX1890" fmla="*/ 8908474 w 9298618"/>
              <a:gd name="connsiteY1890" fmla="*/ 4573568 h 6856161"/>
              <a:gd name="connsiteX1891" fmla="*/ 8983594 w 9298618"/>
              <a:gd name="connsiteY1891" fmla="*/ 4573568 h 6856161"/>
              <a:gd name="connsiteX1892" fmla="*/ 8983594 w 9298618"/>
              <a:gd name="connsiteY1892" fmla="*/ 4498446 h 6856161"/>
              <a:gd name="connsiteX1893" fmla="*/ 8908474 w 9298618"/>
              <a:gd name="connsiteY1893" fmla="*/ 4498446 h 6856161"/>
              <a:gd name="connsiteX1894" fmla="*/ 8908474 w 9298618"/>
              <a:gd name="connsiteY1894" fmla="*/ 4573568 h 6856161"/>
              <a:gd name="connsiteX1895" fmla="*/ 0 w 9298618"/>
              <a:gd name="connsiteY1895" fmla="*/ 4977010 h 6856161"/>
              <a:gd name="connsiteX1896" fmla="*/ 252002 w 9298618"/>
              <a:gd name="connsiteY1896" fmla="*/ 4977010 h 6856161"/>
              <a:gd name="connsiteX1897" fmla="*/ 252002 w 9298618"/>
              <a:gd name="connsiteY1897" fmla="*/ 4725008 h 6856161"/>
              <a:gd name="connsiteX1898" fmla="*/ 0 w 9298618"/>
              <a:gd name="connsiteY1898" fmla="*/ 4725008 h 6856161"/>
              <a:gd name="connsiteX1899" fmla="*/ 0 w 9298618"/>
              <a:gd name="connsiteY1899" fmla="*/ 4977010 h 6856161"/>
              <a:gd name="connsiteX1900" fmla="*/ 315023 w 9298618"/>
              <a:gd name="connsiteY1900" fmla="*/ 4977010 h 6856161"/>
              <a:gd name="connsiteX1901" fmla="*/ 567025 w 9298618"/>
              <a:gd name="connsiteY1901" fmla="*/ 4977010 h 6856161"/>
              <a:gd name="connsiteX1902" fmla="*/ 567025 w 9298618"/>
              <a:gd name="connsiteY1902" fmla="*/ 4725008 h 6856161"/>
              <a:gd name="connsiteX1903" fmla="*/ 315023 w 9298618"/>
              <a:gd name="connsiteY1903" fmla="*/ 4725008 h 6856161"/>
              <a:gd name="connsiteX1904" fmla="*/ 315023 w 9298618"/>
              <a:gd name="connsiteY1904" fmla="*/ 4977010 h 6856161"/>
              <a:gd name="connsiteX1905" fmla="*/ 630004 w 9298618"/>
              <a:gd name="connsiteY1905" fmla="*/ 4977010 h 6856161"/>
              <a:gd name="connsiteX1906" fmla="*/ 882005 w 9298618"/>
              <a:gd name="connsiteY1906" fmla="*/ 4977010 h 6856161"/>
              <a:gd name="connsiteX1907" fmla="*/ 882005 w 9298618"/>
              <a:gd name="connsiteY1907" fmla="*/ 4725008 h 6856161"/>
              <a:gd name="connsiteX1908" fmla="*/ 630004 w 9298618"/>
              <a:gd name="connsiteY1908" fmla="*/ 4725008 h 6856161"/>
              <a:gd name="connsiteX1909" fmla="*/ 630004 w 9298618"/>
              <a:gd name="connsiteY1909" fmla="*/ 4977010 h 6856161"/>
              <a:gd name="connsiteX1910" fmla="*/ 944985 w 9298618"/>
              <a:gd name="connsiteY1910" fmla="*/ 4977010 h 6856161"/>
              <a:gd name="connsiteX1911" fmla="*/ 1196986 w 9298618"/>
              <a:gd name="connsiteY1911" fmla="*/ 4977010 h 6856161"/>
              <a:gd name="connsiteX1912" fmla="*/ 1196986 w 9298618"/>
              <a:gd name="connsiteY1912" fmla="*/ 4725008 h 6856161"/>
              <a:gd name="connsiteX1913" fmla="*/ 944985 w 9298618"/>
              <a:gd name="connsiteY1913" fmla="*/ 4725008 h 6856161"/>
              <a:gd name="connsiteX1914" fmla="*/ 944985 w 9298618"/>
              <a:gd name="connsiteY1914" fmla="*/ 4977010 h 6856161"/>
              <a:gd name="connsiteX1915" fmla="*/ 1260008 w 9298618"/>
              <a:gd name="connsiteY1915" fmla="*/ 4977010 h 6856161"/>
              <a:gd name="connsiteX1916" fmla="*/ 1512009 w 9298618"/>
              <a:gd name="connsiteY1916" fmla="*/ 4977010 h 6856161"/>
              <a:gd name="connsiteX1917" fmla="*/ 1512009 w 9298618"/>
              <a:gd name="connsiteY1917" fmla="*/ 4725008 h 6856161"/>
              <a:gd name="connsiteX1918" fmla="*/ 1260008 w 9298618"/>
              <a:gd name="connsiteY1918" fmla="*/ 4725008 h 6856161"/>
              <a:gd name="connsiteX1919" fmla="*/ 1260008 w 9298618"/>
              <a:gd name="connsiteY1919" fmla="*/ 4977010 h 6856161"/>
              <a:gd name="connsiteX1920" fmla="*/ 1574988 w 9298618"/>
              <a:gd name="connsiteY1920" fmla="*/ 4977010 h 6856161"/>
              <a:gd name="connsiteX1921" fmla="*/ 1826990 w 9298618"/>
              <a:gd name="connsiteY1921" fmla="*/ 4977010 h 6856161"/>
              <a:gd name="connsiteX1922" fmla="*/ 1826990 w 9298618"/>
              <a:gd name="connsiteY1922" fmla="*/ 4725008 h 6856161"/>
              <a:gd name="connsiteX1923" fmla="*/ 1574988 w 9298618"/>
              <a:gd name="connsiteY1923" fmla="*/ 4725008 h 6856161"/>
              <a:gd name="connsiteX1924" fmla="*/ 1574988 w 9298618"/>
              <a:gd name="connsiteY1924" fmla="*/ 4977010 h 6856161"/>
              <a:gd name="connsiteX1925" fmla="*/ 1890012 w 9298618"/>
              <a:gd name="connsiteY1925" fmla="*/ 4977010 h 6856161"/>
              <a:gd name="connsiteX1926" fmla="*/ 2142013 w 9298618"/>
              <a:gd name="connsiteY1926" fmla="*/ 4977010 h 6856161"/>
              <a:gd name="connsiteX1927" fmla="*/ 2142013 w 9298618"/>
              <a:gd name="connsiteY1927" fmla="*/ 4725008 h 6856161"/>
              <a:gd name="connsiteX1928" fmla="*/ 1890012 w 9298618"/>
              <a:gd name="connsiteY1928" fmla="*/ 4725008 h 6856161"/>
              <a:gd name="connsiteX1929" fmla="*/ 1890012 w 9298618"/>
              <a:gd name="connsiteY1929" fmla="*/ 4977010 h 6856161"/>
              <a:gd name="connsiteX1930" fmla="*/ 2204992 w 9298618"/>
              <a:gd name="connsiteY1930" fmla="*/ 4977010 h 6856161"/>
              <a:gd name="connsiteX1931" fmla="*/ 2456994 w 9298618"/>
              <a:gd name="connsiteY1931" fmla="*/ 4977010 h 6856161"/>
              <a:gd name="connsiteX1932" fmla="*/ 2456994 w 9298618"/>
              <a:gd name="connsiteY1932" fmla="*/ 4725008 h 6856161"/>
              <a:gd name="connsiteX1933" fmla="*/ 2204992 w 9298618"/>
              <a:gd name="connsiteY1933" fmla="*/ 4725008 h 6856161"/>
              <a:gd name="connsiteX1934" fmla="*/ 2204992 w 9298618"/>
              <a:gd name="connsiteY1934" fmla="*/ 4977010 h 6856161"/>
              <a:gd name="connsiteX1935" fmla="*/ 2520016 w 9298618"/>
              <a:gd name="connsiteY1935" fmla="*/ 4977010 h 6856161"/>
              <a:gd name="connsiteX1936" fmla="*/ 2772017 w 9298618"/>
              <a:gd name="connsiteY1936" fmla="*/ 4977010 h 6856161"/>
              <a:gd name="connsiteX1937" fmla="*/ 2772017 w 9298618"/>
              <a:gd name="connsiteY1937" fmla="*/ 4725008 h 6856161"/>
              <a:gd name="connsiteX1938" fmla="*/ 2520016 w 9298618"/>
              <a:gd name="connsiteY1938" fmla="*/ 4725008 h 6856161"/>
              <a:gd name="connsiteX1939" fmla="*/ 2520016 w 9298618"/>
              <a:gd name="connsiteY1939" fmla="*/ 4977010 h 6856161"/>
              <a:gd name="connsiteX1940" fmla="*/ 2834996 w 9298618"/>
              <a:gd name="connsiteY1940" fmla="*/ 4977010 h 6856161"/>
              <a:gd name="connsiteX1941" fmla="*/ 3086998 w 9298618"/>
              <a:gd name="connsiteY1941" fmla="*/ 4977010 h 6856161"/>
              <a:gd name="connsiteX1942" fmla="*/ 3086998 w 9298618"/>
              <a:gd name="connsiteY1942" fmla="*/ 4725008 h 6856161"/>
              <a:gd name="connsiteX1943" fmla="*/ 2834996 w 9298618"/>
              <a:gd name="connsiteY1943" fmla="*/ 4725008 h 6856161"/>
              <a:gd name="connsiteX1944" fmla="*/ 2834996 w 9298618"/>
              <a:gd name="connsiteY1944" fmla="*/ 4977010 h 6856161"/>
              <a:gd name="connsiteX1945" fmla="*/ 3152500 w 9298618"/>
              <a:gd name="connsiteY1945" fmla="*/ 4974530 h 6856161"/>
              <a:gd name="connsiteX1946" fmla="*/ 3399541 w 9298618"/>
              <a:gd name="connsiteY1946" fmla="*/ 4974530 h 6856161"/>
              <a:gd name="connsiteX1947" fmla="*/ 3399541 w 9298618"/>
              <a:gd name="connsiteY1947" fmla="*/ 4727488 h 6856161"/>
              <a:gd name="connsiteX1948" fmla="*/ 3152500 w 9298618"/>
              <a:gd name="connsiteY1948" fmla="*/ 4727488 h 6856161"/>
              <a:gd name="connsiteX1949" fmla="*/ 3152500 w 9298618"/>
              <a:gd name="connsiteY1949" fmla="*/ 4974530 h 6856161"/>
              <a:gd name="connsiteX1950" fmla="*/ 3469960 w 9298618"/>
              <a:gd name="connsiteY1950" fmla="*/ 4972093 h 6856161"/>
              <a:gd name="connsiteX1951" fmla="*/ 3712085 w 9298618"/>
              <a:gd name="connsiteY1951" fmla="*/ 4972093 h 6856161"/>
              <a:gd name="connsiteX1952" fmla="*/ 3712085 w 9298618"/>
              <a:gd name="connsiteY1952" fmla="*/ 4729968 h 6856161"/>
              <a:gd name="connsiteX1953" fmla="*/ 3469960 w 9298618"/>
              <a:gd name="connsiteY1953" fmla="*/ 4729968 h 6856161"/>
              <a:gd name="connsiteX1954" fmla="*/ 3469960 w 9298618"/>
              <a:gd name="connsiteY1954" fmla="*/ 4972093 h 6856161"/>
              <a:gd name="connsiteX1955" fmla="*/ 3792380 w 9298618"/>
              <a:gd name="connsiteY1955" fmla="*/ 4964654 h 6856161"/>
              <a:gd name="connsiteX1956" fmla="*/ 4019669 w 9298618"/>
              <a:gd name="connsiteY1956" fmla="*/ 4964654 h 6856161"/>
              <a:gd name="connsiteX1957" fmla="*/ 4019669 w 9298618"/>
              <a:gd name="connsiteY1957" fmla="*/ 4737365 h 6856161"/>
              <a:gd name="connsiteX1958" fmla="*/ 3792380 w 9298618"/>
              <a:gd name="connsiteY1958" fmla="*/ 4737365 h 6856161"/>
              <a:gd name="connsiteX1959" fmla="*/ 3792380 w 9298618"/>
              <a:gd name="connsiteY1959" fmla="*/ 4964654 h 6856161"/>
              <a:gd name="connsiteX1960" fmla="*/ 4111337 w 9298618"/>
              <a:gd name="connsiteY1960" fmla="*/ 4960720 h 6856161"/>
              <a:gd name="connsiteX1961" fmla="*/ 4330716 w 9298618"/>
              <a:gd name="connsiteY1961" fmla="*/ 4960720 h 6856161"/>
              <a:gd name="connsiteX1962" fmla="*/ 4330716 w 9298618"/>
              <a:gd name="connsiteY1962" fmla="*/ 4741341 h 6856161"/>
              <a:gd name="connsiteX1963" fmla="*/ 4111337 w 9298618"/>
              <a:gd name="connsiteY1963" fmla="*/ 4741341 h 6856161"/>
              <a:gd name="connsiteX1964" fmla="*/ 4111337 w 9298618"/>
              <a:gd name="connsiteY1964" fmla="*/ 4960720 h 6856161"/>
              <a:gd name="connsiteX1965" fmla="*/ 4433714 w 9298618"/>
              <a:gd name="connsiteY1965" fmla="*/ 4953281 h 6856161"/>
              <a:gd name="connsiteX1966" fmla="*/ 4638300 w 9298618"/>
              <a:gd name="connsiteY1966" fmla="*/ 4953281 h 6856161"/>
              <a:gd name="connsiteX1967" fmla="*/ 4638300 w 9298618"/>
              <a:gd name="connsiteY1967" fmla="*/ 4748695 h 6856161"/>
              <a:gd name="connsiteX1968" fmla="*/ 4433714 w 9298618"/>
              <a:gd name="connsiteY1968" fmla="*/ 4748695 h 6856161"/>
              <a:gd name="connsiteX1969" fmla="*/ 4433714 w 9298618"/>
              <a:gd name="connsiteY1969" fmla="*/ 4953281 h 6856161"/>
              <a:gd name="connsiteX1970" fmla="*/ 4752201 w 9298618"/>
              <a:gd name="connsiteY1970" fmla="*/ 4949817 h 6856161"/>
              <a:gd name="connsiteX1971" fmla="*/ 4949860 w 9298618"/>
              <a:gd name="connsiteY1971" fmla="*/ 4949817 h 6856161"/>
              <a:gd name="connsiteX1972" fmla="*/ 4949860 w 9298618"/>
              <a:gd name="connsiteY1972" fmla="*/ 4752158 h 6856161"/>
              <a:gd name="connsiteX1973" fmla="*/ 4752201 w 9298618"/>
              <a:gd name="connsiteY1973" fmla="*/ 4752158 h 6856161"/>
              <a:gd name="connsiteX1974" fmla="*/ 4752201 w 9298618"/>
              <a:gd name="connsiteY1974" fmla="*/ 4949817 h 6856161"/>
              <a:gd name="connsiteX1975" fmla="*/ 5395031 w 9298618"/>
              <a:gd name="connsiteY1975" fmla="*/ 4936990 h 6856161"/>
              <a:gd name="connsiteX1976" fmla="*/ 5566995 w 9298618"/>
              <a:gd name="connsiteY1976" fmla="*/ 4936990 h 6856161"/>
              <a:gd name="connsiteX1977" fmla="*/ 5566995 w 9298618"/>
              <a:gd name="connsiteY1977" fmla="*/ 4765027 h 6856161"/>
              <a:gd name="connsiteX1978" fmla="*/ 5395031 w 9298618"/>
              <a:gd name="connsiteY1978" fmla="*/ 4765027 h 6856161"/>
              <a:gd name="connsiteX1979" fmla="*/ 5395031 w 9298618"/>
              <a:gd name="connsiteY1979" fmla="*/ 4936990 h 6856161"/>
              <a:gd name="connsiteX1980" fmla="*/ 6032945 w 9298618"/>
              <a:gd name="connsiteY1980" fmla="*/ 4929081 h 6856161"/>
              <a:gd name="connsiteX1981" fmla="*/ 6189089 w 9298618"/>
              <a:gd name="connsiteY1981" fmla="*/ 4929081 h 6856161"/>
              <a:gd name="connsiteX1982" fmla="*/ 6189089 w 9298618"/>
              <a:gd name="connsiteY1982" fmla="*/ 4772937 h 6856161"/>
              <a:gd name="connsiteX1983" fmla="*/ 6032945 w 9298618"/>
              <a:gd name="connsiteY1983" fmla="*/ 4772937 h 6856161"/>
              <a:gd name="connsiteX1984" fmla="*/ 6032945 w 9298618"/>
              <a:gd name="connsiteY1984" fmla="*/ 4929081 h 6856161"/>
              <a:gd name="connsiteX1985" fmla="*/ 6670346 w 9298618"/>
              <a:gd name="connsiteY1985" fmla="*/ 4921684 h 6856161"/>
              <a:gd name="connsiteX1986" fmla="*/ 6811653 w 9298618"/>
              <a:gd name="connsiteY1986" fmla="*/ 4921684 h 6856161"/>
              <a:gd name="connsiteX1987" fmla="*/ 6811653 w 9298618"/>
              <a:gd name="connsiteY1987" fmla="*/ 4780377 h 6856161"/>
              <a:gd name="connsiteX1988" fmla="*/ 6670346 w 9298618"/>
              <a:gd name="connsiteY1988" fmla="*/ 4780377 h 6856161"/>
              <a:gd name="connsiteX1989" fmla="*/ 6670346 w 9298618"/>
              <a:gd name="connsiteY1989" fmla="*/ 4921684 h 6856161"/>
              <a:gd name="connsiteX1990" fmla="*/ 7305779 w 9298618"/>
              <a:gd name="connsiteY1990" fmla="*/ 4916254 h 6856161"/>
              <a:gd name="connsiteX1991" fmla="*/ 7436227 w 9298618"/>
              <a:gd name="connsiteY1991" fmla="*/ 4916254 h 6856161"/>
              <a:gd name="connsiteX1992" fmla="*/ 7436227 w 9298618"/>
              <a:gd name="connsiteY1992" fmla="*/ 4785807 h 6856161"/>
              <a:gd name="connsiteX1993" fmla="*/ 7305779 w 9298618"/>
              <a:gd name="connsiteY1993" fmla="*/ 4785807 h 6856161"/>
              <a:gd name="connsiteX1994" fmla="*/ 7305779 w 9298618"/>
              <a:gd name="connsiteY1994" fmla="*/ 4916254 h 6856161"/>
              <a:gd name="connsiteX1995" fmla="*/ 7942239 w 9298618"/>
              <a:gd name="connsiteY1995" fmla="*/ 4909798 h 6856161"/>
              <a:gd name="connsiteX1996" fmla="*/ 8059860 w 9298618"/>
              <a:gd name="connsiteY1996" fmla="*/ 4909798 h 6856161"/>
              <a:gd name="connsiteX1997" fmla="*/ 8059860 w 9298618"/>
              <a:gd name="connsiteY1997" fmla="*/ 4792177 h 6856161"/>
              <a:gd name="connsiteX1998" fmla="*/ 7942239 w 9298618"/>
              <a:gd name="connsiteY1998" fmla="*/ 4792177 h 6856161"/>
              <a:gd name="connsiteX1999" fmla="*/ 7942239 w 9298618"/>
              <a:gd name="connsiteY1999" fmla="*/ 4909798 h 6856161"/>
              <a:gd name="connsiteX2000" fmla="*/ 8582590 w 9298618"/>
              <a:gd name="connsiteY2000" fmla="*/ 4899451 h 6856161"/>
              <a:gd name="connsiteX2001" fmla="*/ 8679431 w 9298618"/>
              <a:gd name="connsiteY2001" fmla="*/ 4899451 h 6856161"/>
              <a:gd name="connsiteX2002" fmla="*/ 8679431 w 9298618"/>
              <a:gd name="connsiteY2002" fmla="*/ 4802610 h 6856161"/>
              <a:gd name="connsiteX2003" fmla="*/ 8582590 w 9298618"/>
              <a:gd name="connsiteY2003" fmla="*/ 4802610 h 6856161"/>
              <a:gd name="connsiteX2004" fmla="*/ 8582590 w 9298618"/>
              <a:gd name="connsiteY2004" fmla="*/ 4899451 h 6856161"/>
              <a:gd name="connsiteX2005" fmla="*/ 0 w 9298618"/>
              <a:gd name="connsiteY2005" fmla="*/ 5292033 h 6856161"/>
              <a:gd name="connsiteX2006" fmla="*/ 252002 w 9298618"/>
              <a:gd name="connsiteY2006" fmla="*/ 5292033 h 6856161"/>
              <a:gd name="connsiteX2007" fmla="*/ 252002 w 9298618"/>
              <a:gd name="connsiteY2007" fmla="*/ 5040032 h 6856161"/>
              <a:gd name="connsiteX2008" fmla="*/ 0 w 9298618"/>
              <a:gd name="connsiteY2008" fmla="*/ 5040032 h 6856161"/>
              <a:gd name="connsiteX2009" fmla="*/ 0 w 9298618"/>
              <a:gd name="connsiteY2009" fmla="*/ 5292033 h 6856161"/>
              <a:gd name="connsiteX2010" fmla="*/ 315023 w 9298618"/>
              <a:gd name="connsiteY2010" fmla="*/ 5292033 h 6856161"/>
              <a:gd name="connsiteX2011" fmla="*/ 567025 w 9298618"/>
              <a:gd name="connsiteY2011" fmla="*/ 5292033 h 6856161"/>
              <a:gd name="connsiteX2012" fmla="*/ 567025 w 9298618"/>
              <a:gd name="connsiteY2012" fmla="*/ 5040032 h 6856161"/>
              <a:gd name="connsiteX2013" fmla="*/ 315023 w 9298618"/>
              <a:gd name="connsiteY2013" fmla="*/ 5040032 h 6856161"/>
              <a:gd name="connsiteX2014" fmla="*/ 315023 w 9298618"/>
              <a:gd name="connsiteY2014" fmla="*/ 5292033 h 6856161"/>
              <a:gd name="connsiteX2015" fmla="*/ 630004 w 9298618"/>
              <a:gd name="connsiteY2015" fmla="*/ 5292033 h 6856161"/>
              <a:gd name="connsiteX2016" fmla="*/ 882005 w 9298618"/>
              <a:gd name="connsiteY2016" fmla="*/ 5292033 h 6856161"/>
              <a:gd name="connsiteX2017" fmla="*/ 882005 w 9298618"/>
              <a:gd name="connsiteY2017" fmla="*/ 5040032 h 6856161"/>
              <a:gd name="connsiteX2018" fmla="*/ 630004 w 9298618"/>
              <a:gd name="connsiteY2018" fmla="*/ 5040032 h 6856161"/>
              <a:gd name="connsiteX2019" fmla="*/ 630004 w 9298618"/>
              <a:gd name="connsiteY2019" fmla="*/ 5292033 h 6856161"/>
              <a:gd name="connsiteX2020" fmla="*/ 944985 w 9298618"/>
              <a:gd name="connsiteY2020" fmla="*/ 5292033 h 6856161"/>
              <a:gd name="connsiteX2021" fmla="*/ 1196986 w 9298618"/>
              <a:gd name="connsiteY2021" fmla="*/ 5292033 h 6856161"/>
              <a:gd name="connsiteX2022" fmla="*/ 1196986 w 9298618"/>
              <a:gd name="connsiteY2022" fmla="*/ 5040032 h 6856161"/>
              <a:gd name="connsiteX2023" fmla="*/ 944985 w 9298618"/>
              <a:gd name="connsiteY2023" fmla="*/ 5040032 h 6856161"/>
              <a:gd name="connsiteX2024" fmla="*/ 944985 w 9298618"/>
              <a:gd name="connsiteY2024" fmla="*/ 5292033 h 6856161"/>
              <a:gd name="connsiteX2025" fmla="*/ 1260008 w 9298618"/>
              <a:gd name="connsiteY2025" fmla="*/ 5292033 h 6856161"/>
              <a:gd name="connsiteX2026" fmla="*/ 1512009 w 9298618"/>
              <a:gd name="connsiteY2026" fmla="*/ 5292033 h 6856161"/>
              <a:gd name="connsiteX2027" fmla="*/ 1512009 w 9298618"/>
              <a:gd name="connsiteY2027" fmla="*/ 5040032 h 6856161"/>
              <a:gd name="connsiteX2028" fmla="*/ 1260008 w 9298618"/>
              <a:gd name="connsiteY2028" fmla="*/ 5040032 h 6856161"/>
              <a:gd name="connsiteX2029" fmla="*/ 1260008 w 9298618"/>
              <a:gd name="connsiteY2029" fmla="*/ 5292033 h 6856161"/>
              <a:gd name="connsiteX2030" fmla="*/ 1574988 w 9298618"/>
              <a:gd name="connsiteY2030" fmla="*/ 5292033 h 6856161"/>
              <a:gd name="connsiteX2031" fmla="*/ 1826990 w 9298618"/>
              <a:gd name="connsiteY2031" fmla="*/ 5292033 h 6856161"/>
              <a:gd name="connsiteX2032" fmla="*/ 1826990 w 9298618"/>
              <a:gd name="connsiteY2032" fmla="*/ 5040032 h 6856161"/>
              <a:gd name="connsiteX2033" fmla="*/ 1574988 w 9298618"/>
              <a:gd name="connsiteY2033" fmla="*/ 5040032 h 6856161"/>
              <a:gd name="connsiteX2034" fmla="*/ 1574988 w 9298618"/>
              <a:gd name="connsiteY2034" fmla="*/ 5292033 h 6856161"/>
              <a:gd name="connsiteX2035" fmla="*/ 1890012 w 9298618"/>
              <a:gd name="connsiteY2035" fmla="*/ 5292033 h 6856161"/>
              <a:gd name="connsiteX2036" fmla="*/ 2142013 w 9298618"/>
              <a:gd name="connsiteY2036" fmla="*/ 5292033 h 6856161"/>
              <a:gd name="connsiteX2037" fmla="*/ 2142013 w 9298618"/>
              <a:gd name="connsiteY2037" fmla="*/ 5040032 h 6856161"/>
              <a:gd name="connsiteX2038" fmla="*/ 1890012 w 9298618"/>
              <a:gd name="connsiteY2038" fmla="*/ 5040032 h 6856161"/>
              <a:gd name="connsiteX2039" fmla="*/ 1890012 w 9298618"/>
              <a:gd name="connsiteY2039" fmla="*/ 5292033 h 6856161"/>
              <a:gd name="connsiteX2040" fmla="*/ 2204992 w 9298618"/>
              <a:gd name="connsiteY2040" fmla="*/ 5292033 h 6856161"/>
              <a:gd name="connsiteX2041" fmla="*/ 2456994 w 9298618"/>
              <a:gd name="connsiteY2041" fmla="*/ 5292033 h 6856161"/>
              <a:gd name="connsiteX2042" fmla="*/ 2456994 w 9298618"/>
              <a:gd name="connsiteY2042" fmla="*/ 5040032 h 6856161"/>
              <a:gd name="connsiteX2043" fmla="*/ 2204992 w 9298618"/>
              <a:gd name="connsiteY2043" fmla="*/ 5040032 h 6856161"/>
              <a:gd name="connsiteX2044" fmla="*/ 2204992 w 9298618"/>
              <a:gd name="connsiteY2044" fmla="*/ 5292033 h 6856161"/>
              <a:gd name="connsiteX2045" fmla="*/ 2520016 w 9298618"/>
              <a:gd name="connsiteY2045" fmla="*/ 5292033 h 6856161"/>
              <a:gd name="connsiteX2046" fmla="*/ 2772017 w 9298618"/>
              <a:gd name="connsiteY2046" fmla="*/ 5292033 h 6856161"/>
              <a:gd name="connsiteX2047" fmla="*/ 2772017 w 9298618"/>
              <a:gd name="connsiteY2047" fmla="*/ 5040032 h 6856161"/>
              <a:gd name="connsiteX2048" fmla="*/ 2520016 w 9298618"/>
              <a:gd name="connsiteY2048" fmla="*/ 5040032 h 6856161"/>
              <a:gd name="connsiteX2049" fmla="*/ 2520016 w 9298618"/>
              <a:gd name="connsiteY2049" fmla="*/ 5292033 h 6856161"/>
              <a:gd name="connsiteX2050" fmla="*/ 2834996 w 9298618"/>
              <a:gd name="connsiteY2050" fmla="*/ 5292033 h 6856161"/>
              <a:gd name="connsiteX2051" fmla="*/ 3086998 w 9298618"/>
              <a:gd name="connsiteY2051" fmla="*/ 5292033 h 6856161"/>
              <a:gd name="connsiteX2052" fmla="*/ 3086998 w 9298618"/>
              <a:gd name="connsiteY2052" fmla="*/ 5040032 h 6856161"/>
              <a:gd name="connsiteX2053" fmla="*/ 2834996 w 9298618"/>
              <a:gd name="connsiteY2053" fmla="*/ 5040032 h 6856161"/>
              <a:gd name="connsiteX2054" fmla="*/ 2834996 w 9298618"/>
              <a:gd name="connsiteY2054" fmla="*/ 5292033 h 6856161"/>
              <a:gd name="connsiteX2055" fmla="*/ 3156433 w 9298618"/>
              <a:gd name="connsiteY2055" fmla="*/ 5285577 h 6856161"/>
              <a:gd name="connsiteX2056" fmla="*/ 3395608 w 9298618"/>
              <a:gd name="connsiteY2056" fmla="*/ 5285577 h 6856161"/>
              <a:gd name="connsiteX2057" fmla="*/ 3395608 w 9298618"/>
              <a:gd name="connsiteY2057" fmla="*/ 5046445 h 6856161"/>
              <a:gd name="connsiteX2058" fmla="*/ 3156433 w 9298618"/>
              <a:gd name="connsiteY2058" fmla="*/ 5046445 h 6856161"/>
              <a:gd name="connsiteX2059" fmla="*/ 3156433 w 9298618"/>
              <a:gd name="connsiteY2059" fmla="*/ 5285577 h 6856161"/>
              <a:gd name="connsiteX2060" fmla="*/ 3475390 w 9298618"/>
              <a:gd name="connsiteY2060" fmla="*/ 5281644 h 6856161"/>
              <a:gd name="connsiteX2061" fmla="*/ 3706655 w 9298618"/>
              <a:gd name="connsiteY2061" fmla="*/ 5281644 h 6856161"/>
              <a:gd name="connsiteX2062" fmla="*/ 3706655 w 9298618"/>
              <a:gd name="connsiteY2062" fmla="*/ 5050378 h 6856161"/>
              <a:gd name="connsiteX2063" fmla="*/ 3475390 w 9298618"/>
              <a:gd name="connsiteY2063" fmla="*/ 5050378 h 6856161"/>
              <a:gd name="connsiteX2064" fmla="*/ 3475390 w 9298618"/>
              <a:gd name="connsiteY2064" fmla="*/ 5281644 h 6856161"/>
              <a:gd name="connsiteX2065" fmla="*/ 3798280 w 9298618"/>
              <a:gd name="connsiteY2065" fmla="*/ 5273734 h 6856161"/>
              <a:gd name="connsiteX2066" fmla="*/ 4013726 w 9298618"/>
              <a:gd name="connsiteY2066" fmla="*/ 5273734 h 6856161"/>
              <a:gd name="connsiteX2067" fmla="*/ 4013726 w 9298618"/>
              <a:gd name="connsiteY2067" fmla="*/ 5058288 h 6856161"/>
              <a:gd name="connsiteX2068" fmla="*/ 3798280 w 9298618"/>
              <a:gd name="connsiteY2068" fmla="*/ 5058288 h 6856161"/>
              <a:gd name="connsiteX2069" fmla="*/ 3798280 w 9298618"/>
              <a:gd name="connsiteY2069" fmla="*/ 5273734 h 6856161"/>
              <a:gd name="connsiteX2070" fmla="*/ 4117750 w 9298618"/>
              <a:gd name="connsiteY2070" fmla="*/ 5269287 h 6856161"/>
              <a:gd name="connsiteX2071" fmla="*/ 4324303 w 9298618"/>
              <a:gd name="connsiteY2071" fmla="*/ 5269287 h 6856161"/>
              <a:gd name="connsiteX2072" fmla="*/ 4324303 w 9298618"/>
              <a:gd name="connsiteY2072" fmla="*/ 5062735 h 6856161"/>
              <a:gd name="connsiteX2073" fmla="*/ 4117750 w 9298618"/>
              <a:gd name="connsiteY2073" fmla="*/ 5062735 h 6856161"/>
              <a:gd name="connsiteX2074" fmla="*/ 4117750 w 9298618"/>
              <a:gd name="connsiteY2074" fmla="*/ 5269287 h 6856161"/>
              <a:gd name="connsiteX2075" fmla="*/ 4441154 w 9298618"/>
              <a:gd name="connsiteY2075" fmla="*/ 5260907 h 6856161"/>
              <a:gd name="connsiteX2076" fmla="*/ 4630903 w 9298618"/>
              <a:gd name="connsiteY2076" fmla="*/ 5260907 h 6856161"/>
              <a:gd name="connsiteX2077" fmla="*/ 4630903 w 9298618"/>
              <a:gd name="connsiteY2077" fmla="*/ 5071158 h 6856161"/>
              <a:gd name="connsiteX2078" fmla="*/ 4441154 w 9298618"/>
              <a:gd name="connsiteY2078" fmla="*/ 5071158 h 6856161"/>
              <a:gd name="connsiteX2079" fmla="*/ 4441154 w 9298618"/>
              <a:gd name="connsiteY2079" fmla="*/ 5260907 h 6856161"/>
              <a:gd name="connsiteX2080" fmla="*/ 4760110 w 9298618"/>
              <a:gd name="connsiteY2080" fmla="*/ 5256931 h 6856161"/>
              <a:gd name="connsiteX2081" fmla="*/ 4941950 w 9298618"/>
              <a:gd name="connsiteY2081" fmla="*/ 5256931 h 6856161"/>
              <a:gd name="connsiteX2082" fmla="*/ 4941950 w 9298618"/>
              <a:gd name="connsiteY2082" fmla="*/ 5075091 h 6856161"/>
              <a:gd name="connsiteX2083" fmla="*/ 4760110 w 9298618"/>
              <a:gd name="connsiteY2083" fmla="*/ 5075091 h 6856161"/>
              <a:gd name="connsiteX2084" fmla="*/ 4760110 w 9298618"/>
              <a:gd name="connsiteY2084" fmla="*/ 5256931 h 6856161"/>
              <a:gd name="connsiteX2085" fmla="*/ 5081034 w 9298618"/>
              <a:gd name="connsiteY2085" fmla="*/ 5250988 h 6856161"/>
              <a:gd name="connsiteX2086" fmla="*/ 5251030 w 9298618"/>
              <a:gd name="connsiteY2086" fmla="*/ 5250988 h 6856161"/>
              <a:gd name="connsiteX2087" fmla="*/ 5251030 w 9298618"/>
              <a:gd name="connsiteY2087" fmla="*/ 5080992 h 6856161"/>
              <a:gd name="connsiteX2088" fmla="*/ 5081034 w 9298618"/>
              <a:gd name="connsiteY2088" fmla="*/ 5080992 h 6856161"/>
              <a:gd name="connsiteX2089" fmla="*/ 5081034 w 9298618"/>
              <a:gd name="connsiteY2089" fmla="*/ 5250988 h 6856161"/>
              <a:gd name="connsiteX2090" fmla="*/ 5402471 w 9298618"/>
              <a:gd name="connsiteY2090" fmla="*/ 5244575 h 6856161"/>
              <a:gd name="connsiteX2091" fmla="*/ 5559597 w 9298618"/>
              <a:gd name="connsiteY2091" fmla="*/ 5244575 h 6856161"/>
              <a:gd name="connsiteX2092" fmla="*/ 5559597 w 9298618"/>
              <a:gd name="connsiteY2092" fmla="*/ 5087448 h 6856161"/>
              <a:gd name="connsiteX2093" fmla="*/ 5402471 w 9298618"/>
              <a:gd name="connsiteY2093" fmla="*/ 5087448 h 6856161"/>
              <a:gd name="connsiteX2094" fmla="*/ 5402471 w 9298618"/>
              <a:gd name="connsiteY2094" fmla="*/ 5244575 h 6856161"/>
              <a:gd name="connsiteX2095" fmla="*/ 5719931 w 9298618"/>
              <a:gd name="connsiteY2095" fmla="*/ 5242095 h 6856161"/>
              <a:gd name="connsiteX2096" fmla="*/ 5872099 w 9298618"/>
              <a:gd name="connsiteY2096" fmla="*/ 5242095 h 6856161"/>
              <a:gd name="connsiteX2097" fmla="*/ 5872099 w 9298618"/>
              <a:gd name="connsiteY2097" fmla="*/ 5089885 h 6856161"/>
              <a:gd name="connsiteX2098" fmla="*/ 5719931 w 9298618"/>
              <a:gd name="connsiteY2098" fmla="*/ 5089885 h 6856161"/>
              <a:gd name="connsiteX2099" fmla="*/ 5719931 w 9298618"/>
              <a:gd name="connsiteY2099" fmla="*/ 5242095 h 6856161"/>
              <a:gd name="connsiteX2100" fmla="*/ 6356862 w 9298618"/>
              <a:gd name="connsiteY2100" fmla="*/ 5235211 h 6856161"/>
              <a:gd name="connsiteX2101" fmla="*/ 6495219 w 9298618"/>
              <a:gd name="connsiteY2101" fmla="*/ 5235211 h 6856161"/>
              <a:gd name="connsiteX2102" fmla="*/ 6495219 w 9298618"/>
              <a:gd name="connsiteY2102" fmla="*/ 5096854 h 6856161"/>
              <a:gd name="connsiteX2103" fmla="*/ 6356862 w 9298618"/>
              <a:gd name="connsiteY2103" fmla="*/ 5096854 h 6856161"/>
              <a:gd name="connsiteX2104" fmla="*/ 6356862 w 9298618"/>
              <a:gd name="connsiteY2104" fmla="*/ 5235211 h 6856161"/>
              <a:gd name="connsiteX2105" fmla="*/ 6991782 w 9298618"/>
              <a:gd name="connsiteY2105" fmla="*/ 5230252 h 6856161"/>
              <a:gd name="connsiteX2106" fmla="*/ 7120263 w 9298618"/>
              <a:gd name="connsiteY2106" fmla="*/ 5230252 h 6856161"/>
              <a:gd name="connsiteX2107" fmla="*/ 7120263 w 9298618"/>
              <a:gd name="connsiteY2107" fmla="*/ 5101771 h 6856161"/>
              <a:gd name="connsiteX2108" fmla="*/ 6991782 w 9298618"/>
              <a:gd name="connsiteY2108" fmla="*/ 5101771 h 6856161"/>
              <a:gd name="connsiteX2109" fmla="*/ 6991782 w 9298618"/>
              <a:gd name="connsiteY2109" fmla="*/ 5230252 h 6856161"/>
              <a:gd name="connsiteX2110" fmla="*/ 7626233 w 9298618"/>
              <a:gd name="connsiteY2110" fmla="*/ 5225805 h 6856161"/>
              <a:gd name="connsiteX2111" fmla="*/ 7745820 w 9298618"/>
              <a:gd name="connsiteY2111" fmla="*/ 5225805 h 6856161"/>
              <a:gd name="connsiteX2112" fmla="*/ 7745820 w 9298618"/>
              <a:gd name="connsiteY2112" fmla="*/ 5106217 h 6856161"/>
              <a:gd name="connsiteX2113" fmla="*/ 7626233 w 9298618"/>
              <a:gd name="connsiteY2113" fmla="*/ 5106217 h 6856161"/>
              <a:gd name="connsiteX2114" fmla="*/ 7626233 w 9298618"/>
              <a:gd name="connsiteY2114" fmla="*/ 5225805 h 6856161"/>
              <a:gd name="connsiteX2115" fmla="*/ 8261667 w 9298618"/>
              <a:gd name="connsiteY2115" fmla="*/ 5220375 h 6856161"/>
              <a:gd name="connsiteX2116" fmla="*/ 8370351 w 9298618"/>
              <a:gd name="connsiteY2116" fmla="*/ 5220375 h 6856161"/>
              <a:gd name="connsiteX2117" fmla="*/ 8370351 w 9298618"/>
              <a:gd name="connsiteY2117" fmla="*/ 5111690 h 6856161"/>
              <a:gd name="connsiteX2118" fmla="*/ 8261667 w 9298618"/>
              <a:gd name="connsiteY2118" fmla="*/ 5111690 h 6856161"/>
              <a:gd name="connsiteX2119" fmla="*/ 8261667 w 9298618"/>
              <a:gd name="connsiteY2119" fmla="*/ 5220375 h 6856161"/>
              <a:gd name="connsiteX2120" fmla="*/ 8908474 w 9298618"/>
              <a:gd name="connsiteY2120" fmla="*/ 5203572 h 6856161"/>
              <a:gd name="connsiteX2121" fmla="*/ 8983594 w 9298618"/>
              <a:gd name="connsiteY2121" fmla="*/ 5203572 h 6856161"/>
              <a:gd name="connsiteX2122" fmla="*/ 8983594 w 9298618"/>
              <a:gd name="connsiteY2122" fmla="*/ 5128450 h 6856161"/>
              <a:gd name="connsiteX2123" fmla="*/ 8908474 w 9298618"/>
              <a:gd name="connsiteY2123" fmla="*/ 5128450 h 6856161"/>
              <a:gd name="connsiteX2124" fmla="*/ 8908474 w 9298618"/>
              <a:gd name="connsiteY2124" fmla="*/ 5203572 h 6856161"/>
              <a:gd name="connsiteX2125" fmla="*/ 0 w 9298618"/>
              <a:gd name="connsiteY2125" fmla="*/ 5607014 h 6856161"/>
              <a:gd name="connsiteX2126" fmla="*/ 252002 w 9298618"/>
              <a:gd name="connsiteY2126" fmla="*/ 5607014 h 6856161"/>
              <a:gd name="connsiteX2127" fmla="*/ 252002 w 9298618"/>
              <a:gd name="connsiteY2127" fmla="*/ 5355012 h 6856161"/>
              <a:gd name="connsiteX2128" fmla="*/ 0 w 9298618"/>
              <a:gd name="connsiteY2128" fmla="*/ 5355012 h 6856161"/>
              <a:gd name="connsiteX2129" fmla="*/ 0 w 9298618"/>
              <a:gd name="connsiteY2129" fmla="*/ 5607014 h 6856161"/>
              <a:gd name="connsiteX2130" fmla="*/ 315023 w 9298618"/>
              <a:gd name="connsiteY2130" fmla="*/ 5607014 h 6856161"/>
              <a:gd name="connsiteX2131" fmla="*/ 567025 w 9298618"/>
              <a:gd name="connsiteY2131" fmla="*/ 5607014 h 6856161"/>
              <a:gd name="connsiteX2132" fmla="*/ 567025 w 9298618"/>
              <a:gd name="connsiteY2132" fmla="*/ 5355012 h 6856161"/>
              <a:gd name="connsiteX2133" fmla="*/ 315023 w 9298618"/>
              <a:gd name="connsiteY2133" fmla="*/ 5355012 h 6856161"/>
              <a:gd name="connsiteX2134" fmla="*/ 315023 w 9298618"/>
              <a:gd name="connsiteY2134" fmla="*/ 5607014 h 6856161"/>
              <a:gd name="connsiteX2135" fmla="*/ 630004 w 9298618"/>
              <a:gd name="connsiteY2135" fmla="*/ 5607014 h 6856161"/>
              <a:gd name="connsiteX2136" fmla="*/ 882005 w 9298618"/>
              <a:gd name="connsiteY2136" fmla="*/ 5607014 h 6856161"/>
              <a:gd name="connsiteX2137" fmla="*/ 882005 w 9298618"/>
              <a:gd name="connsiteY2137" fmla="*/ 5355012 h 6856161"/>
              <a:gd name="connsiteX2138" fmla="*/ 630004 w 9298618"/>
              <a:gd name="connsiteY2138" fmla="*/ 5355012 h 6856161"/>
              <a:gd name="connsiteX2139" fmla="*/ 630004 w 9298618"/>
              <a:gd name="connsiteY2139" fmla="*/ 5607014 h 6856161"/>
              <a:gd name="connsiteX2140" fmla="*/ 944985 w 9298618"/>
              <a:gd name="connsiteY2140" fmla="*/ 5607014 h 6856161"/>
              <a:gd name="connsiteX2141" fmla="*/ 1196986 w 9298618"/>
              <a:gd name="connsiteY2141" fmla="*/ 5607014 h 6856161"/>
              <a:gd name="connsiteX2142" fmla="*/ 1196986 w 9298618"/>
              <a:gd name="connsiteY2142" fmla="*/ 5355012 h 6856161"/>
              <a:gd name="connsiteX2143" fmla="*/ 944985 w 9298618"/>
              <a:gd name="connsiteY2143" fmla="*/ 5355012 h 6856161"/>
              <a:gd name="connsiteX2144" fmla="*/ 944985 w 9298618"/>
              <a:gd name="connsiteY2144" fmla="*/ 5607014 h 6856161"/>
              <a:gd name="connsiteX2145" fmla="*/ 1260008 w 9298618"/>
              <a:gd name="connsiteY2145" fmla="*/ 5607014 h 6856161"/>
              <a:gd name="connsiteX2146" fmla="*/ 1512009 w 9298618"/>
              <a:gd name="connsiteY2146" fmla="*/ 5607014 h 6856161"/>
              <a:gd name="connsiteX2147" fmla="*/ 1512009 w 9298618"/>
              <a:gd name="connsiteY2147" fmla="*/ 5355012 h 6856161"/>
              <a:gd name="connsiteX2148" fmla="*/ 1260008 w 9298618"/>
              <a:gd name="connsiteY2148" fmla="*/ 5355012 h 6856161"/>
              <a:gd name="connsiteX2149" fmla="*/ 1260008 w 9298618"/>
              <a:gd name="connsiteY2149" fmla="*/ 5607014 h 6856161"/>
              <a:gd name="connsiteX2150" fmla="*/ 1574988 w 9298618"/>
              <a:gd name="connsiteY2150" fmla="*/ 5607014 h 6856161"/>
              <a:gd name="connsiteX2151" fmla="*/ 1826990 w 9298618"/>
              <a:gd name="connsiteY2151" fmla="*/ 5607014 h 6856161"/>
              <a:gd name="connsiteX2152" fmla="*/ 1826990 w 9298618"/>
              <a:gd name="connsiteY2152" fmla="*/ 5355012 h 6856161"/>
              <a:gd name="connsiteX2153" fmla="*/ 1574988 w 9298618"/>
              <a:gd name="connsiteY2153" fmla="*/ 5355012 h 6856161"/>
              <a:gd name="connsiteX2154" fmla="*/ 1574988 w 9298618"/>
              <a:gd name="connsiteY2154" fmla="*/ 5607014 h 6856161"/>
              <a:gd name="connsiteX2155" fmla="*/ 1890012 w 9298618"/>
              <a:gd name="connsiteY2155" fmla="*/ 5607014 h 6856161"/>
              <a:gd name="connsiteX2156" fmla="*/ 2142013 w 9298618"/>
              <a:gd name="connsiteY2156" fmla="*/ 5607014 h 6856161"/>
              <a:gd name="connsiteX2157" fmla="*/ 2142013 w 9298618"/>
              <a:gd name="connsiteY2157" fmla="*/ 5355012 h 6856161"/>
              <a:gd name="connsiteX2158" fmla="*/ 1890012 w 9298618"/>
              <a:gd name="connsiteY2158" fmla="*/ 5355012 h 6856161"/>
              <a:gd name="connsiteX2159" fmla="*/ 1890012 w 9298618"/>
              <a:gd name="connsiteY2159" fmla="*/ 5607014 h 6856161"/>
              <a:gd name="connsiteX2160" fmla="*/ 2204992 w 9298618"/>
              <a:gd name="connsiteY2160" fmla="*/ 5607014 h 6856161"/>
              <a:gd name="connsiteX2161" fmla="*/ 2456994 w 9298618"/>
              <a:gd name="connsiteY2161" fmla="*/ 5607014 h 6856161"/>
              <a:gd name="connsiteX2162" fmla="*/ 2456994 w 9298618"/>
              <a:gd name="connsiteY2162" fmla="*/ 5355012 h 6856161"/>
              <a:gd name="connsiteX2163" fmla="*/ 2204992 w 9298618"/>
              <a:gd name="connsiteY2163" fmla="*/ 5355012 h 6856161"/>
              <a:gd name="connsiteX2164" fmla="*/ 2204992 w 9298618"/>
              <a:gd name="connsiteY2164" fmla="*/ 5607014 h 6856161"/>
              <a:gd name="connsiteX2165" fmla="*/ 2521982 w 9298618"/>
              <a:gd name="connsiteY2165" fmla="*/ 5605047 h 6856161"/>
              <a:gd name="connsiteX2166" fmla="*/ 2770051 w 9298618"/>
              <a:gd name="connsiteY2166" fmla="*/ 5605047 h 6856161"/>
              <a:gd name="connsiteX2167" fmla="*/ 2770051 w 9298618"/>
              <a:gd name="connsiteY2167" fmla="*/ 5356979 h 6856161"/>
              <a:gd name="connsiteX2168" fmla="*/ 2521982 w 9298618"/>
              <a:gd name="connsiteY2168" fmla="*/ 5356979 h 6856161"/>
              <a:gd name="connsiteX2169" fmla="*/ 2521982 w 9298618"/>
              <a:gd name="connsiteY2169" fmla="*/ 5605047 h 6856161"/>
              <a:gd name="connsiteX2170" fmla="*/ 2840426 w 9298618"/>
              <a:gd name="connsiteY2170" fmla="*/ 5601584 h 6856161"/>
              <a:gd name="connsiteX2171" fmla="*/ 3081568 w 9298618"/>
              <a:gd name="connsiteY2171" fmla="*/ 5601584 h 6856161"/>
              <a:gd name="connsiteX2172" fmla="*/ 3081568 w 9298618"/>
              <a:gd name="connsiteY2172" fmla="*/ 5360442 h 6856161"/>
              <a:gd name="connsiteX2173" fmla="*/ 2840426 w 9298618"/>
              <a:gd name="connsiteY2173" fmla="*/ 5360442 h 6856161"/>
              <a:gd name="connsiteX2174" fmla="*/ 2840426 w 9298618"/>
              <a:gd name="connsiteY2174" fmla="*/ 5601584 h 6856161"/>
              <a:gd name="connsiteX2175" fmla="*/ 3163830 w 9298618"/>
              <a:gd name="connsiteY2175" fmla="*/ 5593161 h 6856161"/>
              <a:gd name="connsiteX2176" fmla="*/ 3388168 w 9298618"/>
              <a:gd name="connsiteY2176" fmla="*/ 5593161 h 6856161"/>
              <a:gd name="connsiteX2177" fmla="*/ 3388168 w 9298618"/>
              <a:gd name="connsiteY2177" fmla="*/ 5368822 h 6856161"/>
              <a:gd name="connsiteX2178" fmla="*/ 3163830 w 9298618"/>
              <a:gd name="connsiteY2178" fmla="*/ 5368822 h 6856161"/>
              <a:gd name="connsiteX2179" fmla="*/ 3163830 w 9298618"/>
              <a:gd name="connsiteY2179" fmla="*/ 5593161 h 6856161"/>
              <a:gd name="connsiteX2180" fmla="*/ 3482787 w 9298618"/>
              <a:gd name="connsiteY2180" fmla="*/ 5589227 h 6856161"/>
              <a:gd name="connsiteX2181" fmla="*/ 3699215 w 9298618"/>
              <a:gd name="connsiteY2181" fmla="*/ 5589227 h 6856161"/>
              <a:gd name="connsiteX2182" fmla="*/ 3699215 w 9298618"/>
              <a:gd name="connsiteY2182" fmla="*/ 5372799 h 6856161"/>
              <a:gd name="connsiteX2183" fmla="*/ 3482787 w 9298618"/>
              <a:gd name="connsiteY2183" fmla="*/ 5372799 h 6856161"/>
              <a:gd name="connsiteX2184" fmla="*/ 3482787 w 9298618"/>
              <a:gd name="connsiteY2184" fmla="*/ 5589227 h 6856161"/>
              <a:gd name="connsiteX2185" fmla="*/ 3806190 w 9298618"/>
              <a:gd name="connsiteY2185" fmla="*/ 5580848 h 6856161"/>
              <a:gd name="connsiteX2186" fmla="*/ 4005816 w 9298618"/>
              <a:gd name="connsiteY2186" fmla="*/ 5580848 h 6856161"/>
              <a:gd name="connsiteX2187" fmla="*/ 4005816 w 9298618"/>
              <a:gd name="connsiteY2187" fmla="*/ 5381221 h 6856161"/>
              <a:gd name="connsiteX2188" fmla="*/ 3806190 w 9298618"/>
              <a:gd name="connsiteY2188" fmla="*/ 5381221 h 6856161"/>
              <a:gd name="connsiteX2189" fmla="*/ 3806190 w 9298618"/>
              <a:gd name="connsiteY2189" fmla="*/ 5580848 h 6856161"/>
              <a:gd name="connsiteX2190" fmla="*/ 4126130 w 9298618"/>
              <a:gd name="connsiteY2190" fmla="*/ 5575888 h 6856161"/>
              <a:gd name="connsiteX2191" fmla="*/ 4315880 w 9298618"/>
              <a:gd name="connsiteY2191" fmla="*/ 5575888 h 6856161"/>
              <a:gd name="connsiteX2192" fmla="*/ 4315880 w 9298618"/>
              <a:gd name="connsiteY2192" fmla="*/ 5386138 h 6856161"/>
              <a:gd name="connsiteX2193" fmla="*/ 4126130 w 9298618"/>
              <a:gd name="connsiteY2193" fmla="*/ 5386138 h 6856161"/>
              <a:gd name="connsiteX2194" fmla="*/ 4126130 w 9298618"/>
              <a:gd name="connsiteY2194" fmla="*/ 5575888 h 6856161"/>
              <a:gd name="connsiteX2195" fmla="*/ 4766994 w 9298618"/>
              <a:gd name="connsiteY2195" fmla="*/ 5565028 h 6856161"/>
              <a:gd name="connsiteX2196" fmla="*/ 4934981 w 9298618"/>
              <a:gd name="connsiteY2196" fmla="*/ 5565028 h 6856161"/>
              <a:gd name="connsiteX2197" fmla="*/ 4934981 w 9298618"/>
              <a:gd name="connsiteY2197" fmla="*/ 5397041 h 6856161"/>
              <a:gd name="connsiteX2198" fmla="*/ 4766994 w 9298618"/>
              <a:gd name="connsiteY2198" fmla="*/ 5397041 h 6856161"/>
              <a:gd name="connsiteX2199" fmla="*/ 4766994 w 9298618"/>
              <a:gd name="connsiteY2199" fmla="*/ 5565028 h 6856161"/>
              <a:gd name="connsiteX2200" fmla="*/ 5408884 w 9298618"/>
              <a:gd name="connsiteY2200" fmla="*/ 5553142 h 6856161"/>
              <a:gd name="connsiteX2201" fmla="*/ 5553184 w 9298618"/>
              <a:gd name="connsiteY2201" fmla="*/ 5553142 h 6856161"/>
              <a:gd name="connsiteX2202" fmla="*/ 5553184 w 9298618"/>
              <a:gd name="connsiteY2202" fmla="*/ 5408842 h 6856161"/>
              <a:gd name="connsiteX2203" fmla="*/ 5408884 w 9298618"/>
              <a:gd name="connsiteY2203" fmla="*/ 5408842 h 6856161"/>
              <a:gd name="connsiteX2204" fmla="*/ 5408884 w 9298618"/>
              <a:gd name="connsiteY2204" fmla="*/ 5553142 h 6856161"/>
              <a:gd name="connsiteX2205" fmla="*/ 6044318 w 9298618"/>
              <a:gd name="connsiteY2205" fmla="*/ 5547712 h 6856161"/>
              <a:gd name="connsiteX2206" fmla="*/ 6177716 w 9298618"/>
              <a:gd name="connsiteY2206" fmla="*/ 5547712 h 6856161"/>
              <a:gd name="connsiteX2207" fmla="*/ 6177716 w 9298618"/>
              <a:gd name="connsiteY2207" fmla="*/ 5414314 h 6856161"/>
              <a:gd name="connsiteX2208" fmla="*/ 6044318 w 9298618"/>
              <a:gd name="connsiteY2208" fmla="*/ 5414314 h 6856161"/>
              <a:gd name="connsiteX2209" fmla="*/ 6044318 w 9298618"/>
              <a:gd name="connsiteY2209" fmla="*/ 5547712 h 6856161"/>
              <a:gd name="connsiteX2210" fmla="*/ 6678768 w 9298618"/>
              <a:gd name="connsiteY2210" fmla="*/ 5543265 h 6856161"/>
              <a:gd name="connsiteX2211" fmla="*/ 6803273 w 9298618"/>
              <a:gd name="connsiteY2211" fmla="*/ 5543265 h 6856161"/>
              <a:gd name="connsiteX2212" fmla="*/ 6803273 w 9298618"/>
              <a:gd name="connsiteY2212" fmla="*/ 5418761 h 6856161"/>
              <a:gd name="connsiteX2213" fmla="*/ 6678768 w 9298618"/>
              <a:gd name="connsiteY2213" fmla="*/ 5418761 h 6856161"/>
              <a:gd name="connsiteX2214" fmla="*/ 6678768 w 9298618"/>
              <a:gd name="connsiteY2214" fmla="*/ 5543265 h 6856161"/>
              <a:gd name="connsiteX2215" fmla="*/ 7312706 w 9298618"/>
              <a:gd name="connsiteY2215" fmla="*/ 5539332 h 6856161"/>
              <a:gd name="connsiteX2216" fmla="*/ 7429300 w 9298618"/>
              <a:gd name="connsiteY2216" fmla="*/ 5539332 h 6856161"/>
              <a:gd name="connsiteX2217" fmla="*/ 7429300 w 9298618"/>
              <a:gd name="connsiteY2217" fmla="*/ 5422737 h 6856161"/>
              <a:gd name="connsiteX2218" fmla="*/ 7312706 w 9298618"/>
              <a:gd name="connsiteY2218" fmla="*/ 5422737 h 6856161"/>
              <a:gd name="connsiteX2219" fmla="*/ 7312706 w 9298618"/>
              <a:gd name="connsiteY2219" fmla="*/ 5539332 h 6856161"/>
              <a:gd name="connsiteX2220" fmla="*/ 7946173 w 9298618"/>
              <a:gd name="connsiteY2220" fmla="*/ 5535869 h 6856161"/>
              <a:gd name="connsiteX2221" fmla="*/ 8055884 w 9298618"/>
              <a:gd name="connsiteY2221" fmla="*/ 5535869 h 6856161"/>
              <a:gd name="connsiteX2222" fmla="*/ 8055884 w 9298618"/>
              <a:gd name="connsiteY2222" fmla="*/ 5426158 h 6856161"/>
              <a:gd name="connsiteX2223" fmla="*/ 7946173 w 9298618"/>
              <a:gd name="connsiteY2223" fmla="*/ 5426158 h 6856161"/>
              <a:gd name="connsiteX2224" fmla="*/ 7946173 w 9298618"/>
              <a:gd name="connsiteY2224" fmla="*/ 5535869 h 6856161"/>
              <a:gd name="connsiteX2225" fmla="*/ 0 w 9298618"/>
              <a:gd name="connsiteY2225" fmla="*/ 5922037 h 6856161"/>
              <a:gd name="connsiteX2226" fmla="*/ 252002 w 9298618"/>
              <a:gd name="connsiteY2226" fmla="*/ 5922037 h 6856161"/>
              <a:gd name="connsiteX2227" fmla="*/ 252002 w 9298618"/>
              <a:gd name="connsiteY2227" fmla="*/ 5670036 h 6856161"/>
              <a:gd name="connsiteX2228" fmla="*/ 0 w 9298618"/>
              <a:gd name="connsiteY2228" fmla="*/ 5670036 h 6856161"/>
              <a:gd name="connsiteX2229" fmla="*/ 0 w 9298618"/>
              <a:gd name="connsiteY2229" fmla="*/ 5922037 h 6856161"/>
              <a:gd name="connsiteX2230" fmla="*/ 315023 w 9298618"/>
              <a:gd name="connsiteY2230" fmla="*/ 5922037 h 6856161"/>
              <a:gd name="connsiteX2231" fmla="*/ 567025 w 9298618"/>
              <a:gd name="connsiteY2231" fmla="*/ 5922037 h 6856161"/>
              <a:gd name="connsiteX2232" fmla="*/ 567025 w 9298618"/>
              <a:gd name="connsiteY2232" fmla="*/ 5670036 h 6856161"/>
              <a:gd name="connsiteX2233" fmla="*/ 315023 w 9298618"/>
              <a:gd name="connsiteY2233" fmla="*/ 5670036 h 6856161"/>
              <a:gd name="connsiteX2234" fmla="*/ 315023 w 9298618"/>
              <a:gd name="connsiteY2234" fmla="*/ 5922037 h 6856161"/>
              <a:gd name="connsiteX2235" fmla="*/ 630004 w 9298618"/>
              <a:gd name="connsiteY2235" fmla="*/ 5922037 h 6856161"/>
              <a:gd name="connsiteX2236" fmla="*/ 882005 w 9298618"/>
              <a:gd name="connsiteY2236" fmla="*/ 5922037 h 6856161"/>
              <a:gd name="connsiteX2237" fmla="*/ 882005 w 9298618"/>
              <a:gd name="connsiteY2237" fmla="*/ 5670036 h 6856161"/>
              <a:gd name="connsiteX2238" fmla="*/ 630004 w 9298618"/>
              <a:gd name="connsiteY2238" fmla="*/ 5670036 h 6856161"/>
              <a:gd name="connsiteX2239" fmla="*/ 630004 w 9298618"/>
              <a:gd name="connsiteY2239" fmla="*/ 5922037 h 6856161"/>
              <a:gd name="connsiteX2240" fmla="*/ 944985 w 9298618"/>
              <a:gd name="connsiteY2240" fmla="*/ 5922037 h 6856161"/>
              <a:gd name="connsiteX2241" fmla="*/ 1196986 w 9298618"/>
              <a:gd name="connsiteY2241" fmla="*/ 5922037 h 6856161"/>
              <a:gd name="connsiteX2242" fmla="*/ 1196986 w 9298618"/>
              <a:gd name="connsiteY2242" fmla="*/ 5670036 h 6856161"/>
              <a:gd name="connsiteX2243" fmla="*/ 944985 w 9298618"/>
              <a:gd name="connsiteY2243" fmla="*/ 5670036 h 6856161"/>
              <a:gd name="connsiteX2244" fmla="*/ 944985 w 9298618"/>
              <a:gd name="connsiteY2244" fmla="*/ 5922037 h 6856161"/>
              <a:gd name="connsiteX2245" fmla="*/ 1260008 w 9298618"/>
              <a:gd name="connsiteY2245" fmla="*/ 5922037 h 6856161"/>
              <a:gd name="connsiteX2246" fmla="*/ 1512009 w 9298618"/>
              <a:gd name="connsiteY2246" fmla="*/ 5922037 h 6856161"/>
              <a:gd name="connsiteX2247" fmla="*/ 1512009 w 9298618"/>
              <a:gd name="connsiteY2247" fmla="*/ 5670036 h 6856161"/>
              <a:gd name="connsiteX2248" fmla="*/ 1260008 w 9298618"/>
              <a:gd name="connsiteY2248" fmla="*/ 5670036 h 6856161"/>
              <a:gd name="connsiteX2249" fmla="*/ 1260008 w 9298618"/>
              <a:gd name="connsiteY2249" fmla="*/ 5922037 h 6856161"/>
              <a:gd name="connsiteX2250" fmla="*/ 1574988 w 9298618"/>
              <a:gd name="connsiteY2250" fmla="*/ 5922037 h 6856161"/>
              <a:gd name="connsiteX2251" fmla="*/ 1826990 w 9298618"/>
              <a:gd name="connsiteY2251" fmla="*/ 5922037 h 6856161"/>
              <a:gd name="connsiteX2252" fmla="*/ 1826990 w 9298618"/>
              <a:gd name="connsiteY2252" fmla="*/ 5670036 h 6856161"/>
              <a:gd name="connsiteX2253" fmla="*/ 1574988 w 9298618"/>
              <a:gd name="connsiteY2253" fmla="*/ 5670036 h 6856161"/>
              <a:gd name="connsiteX2254" fmla="*/ 1574988 w 9298618"/>
              <a:gd name="connsiteY2254" fmla="*/ 5922037 h 6856161"/>
              <a:gd name="connsiteX2255" fmla="*/ 1890012 w 9298618"/>
              <a:gd name="connsiteY2255" fmla="*/ 5922037 h 6856161"/>
              <a:gd name="connsiteX2256" fmla="*/ 2142013 w 9298618"/>
              <a:gd name="connsiteY2256" fmla="*/ 5922037 h 6856161"/>
              <a:gd name="connsiteX2257" fmla="*/ 2142013 w 9298618"/>
              <a:gd name="connsiteY2257" fmla="*/ 5670036 h 6856161"/>
              <a:gd name="connsiteX2258" fmla="*/ 1890012 w 9298618"/>
              <a:gd name="connsiteY2258" fmla="*/ 5670036 h 6856161"/>
              <a:gd name="connsiteX2259" fmla="*/ 1890012 w 9298618"/>
              <a:gd name="connsiteY2259" fmla="*/ 5922037 h 6856161"/>
              <a:gd name="connsiteX2260" fmla="*/ 2204992 w 9298618"/>
              <a:gd name="connsiteY2260" fmla="*/ 5922037 h 6856161"/>
              <a:gd name="connsiteX2261" fmla="*/ 2456994 w 9298618"/>
              <a:gd name="connsiteY2261" fmla="*/ 5922037 h 6856161"/>
              <a:gd name="connsiteX2262" fmla="*/ 2456994 w 9298618"/>
              <a:gd name="connsiteY2262" fmla="*/ 5670036 h 6856161"/>
              <a:gd name="connsiteX2263" fmla="*/ 2204992 w 9298618"/>
              <a:gd name="connsiteY2263" fmla="*/ 5670036 h 6856161"/>
              <a:gd name="connsiteX2264" fmla="*/ 2204992 w 9298618"/>
              <a:gd name="connsiteY2264" fmla="*/ 5922037 h 6856161"/>
              <a:gd name="connsiteX2265" fmla="*/ 2524933 w 9298618"/>
              <a:gd name="connsiteY2265" fmla="*/ 5917078 h 6856161"/>
              <a:gd name="connsiteX2266" fmla="*/ 2767058 w 9298618"/>
              <a:gd name="connsiteY2266" fmla="*/ 5917078 h 6856161"/>
              <a:gd name="connsiteX2267" fmla="*/ 2767058 w 9298618"/>
              <a:gd name="connsiteY2267" fmla="*/ 5674953 h 6856161"/>
              <a:gd name="connsiteX2268" fmla="*/ 2524933 w 9298618"/>
              <a:gd name="connsiteY2268" fmla="*/ 5674953 h 6856161"/>
              <a:gd name="connsiteX2269" fmla="*/ 2524933 w 9298618"/>
              <a:gd name="connsiteY2269" fmla="*/ 5917078 h 6856161"/>
              <a:gd name="connsiteX2270" fmla="*/ 2843419 w 9298618"/>
              <a:gd name="connsiteY2270" fmla="*/ 5913614 h 6856161"/>
              <a:gd name="connsiteX2271" fmla="*/ 3078618 w 9298618"/>
              <a:gd name="connsiteY2271" fmla="*/ 5913614 h 6856161"/>
              <a:gd name="connsiteX2272" fmla="*/ 3078618 w 9298618"/>
              <a:gd name="connsiteY2272" fmla="*/ 5678416 h 6856161"/>
              <a:gd name="connsiteX2273" fmla="*/ 2843419 w 9298618"/>
              <a:gd name="connsiteY2273" fmla="*/ 5678416 h 6856161"/>
              <a:gd name="connsiteX2274" fmla="*/ 2843419 w 9298618"/>
              <a:gd name="connsiteY2274" fmla="*/ 5913614 h 6856161"/>
              <a:gd name="connsiteX2275" fmla="*/ 3166823 w 9298618"/>
              <a:gd name="connsiteY2275" fmla="*/ 5905234 h 6856161"/>
              <a:gd name="connsiteX2276" fmla="*/ 3385218 w 9298618"/>
              <a:gd name="connsiteY2276" fmla="*/ 5905234 h 6856161"/>
              <a:gd name="connsiteX2277" fmla="*/ 3385218 w 9298618"/>
              <a:gd name="connsiteY2277" fmla="*/ 5686838 h 6856161"/>
              <a:gd name="connsiteX2278" fmla="*/ 3166823 w 9298618"/>
              <a:gd name="connsiteY2278" fmla="*/ 5686838 h 6856161"/>
              <a:gd name="connsiteX2279" fmla="*/ 3166823 w 9298618"/>
              <a:gd name="connsiteY2279" fmla="*/ 5905234 h 6856161"/>
              <a:gd name="connsiteX2280" fmla="*/ 3486250 w 9298618"/>
              <a:gd name="connsiteY2280" fmla="*/ 5900788 h 6856161"/>
              <a:gd name="connsiteX2281" fmla="*/ 3695752 w 9298618"/>
              <a:gd name="connsiteY2281" fmla="*/ 5900788 h 6856161"/>
              <a:gd name="connsiteX2282" fmla="*/ 3695752 w 9298618"/>
              <a:gd name="connsiteY2282" fmla="*/ 5691285 h 6856161"/>
              <a:gd name="connsiteX2283" fmla="*/ 3486250 w 9298618"/>
              <a:gd name="connsiteY2283" fmla="*/ 5691285 h 6856161"/>
              <a:gd name="connsiteX2284" fmla="*/ 3486250 w 9298618"/>
              <a:gd name="connsiteY2284" fmla="*/ 5900788 h 6856161"/>
              <a:gd name="connsiteX2285" fmla="*/ 3810166 w 9298618"/>
              <a:gd name="connsiteY2285" fmla="*/ 5891895 h 6856161"/>
              <a:gd name="connsiteX2286" fmla="*/ 4001882 w 9298618"/>
              <a:gd name="connsiteY2286" fmla="*/ 5891895 h 6856161"/>
              <a:gd name="connsiteX2287" fmla="*/ 4001882 w 9298618"/>
              <a:gd name="connsiteY2287" fmla="*/ 5700178 h 6856161"/>
              <a:gd name="connsiteX2288" fmla="*/ 3810166 w 9298618"/>
              <a:gd name="connsiteY2288" fmla="*/ 5700178 h 6856161"/>
              <a:gd name="connsiteX2289" fmla="*/ 3810166 w 9298618"/>
              <a:gd name="connsiteY2289" fmla="*/ 5891895 h 6856161"/>
              <a:gd name="connsiteX2290" fmla="*/ 4129593 w 9298618"/>
              <a:gd name="connsiteY2290" fmla="*/ 5887448 h 6856161"/>
              <a:gd name="connsiteX2291" fmla="*/ 4312416 w 9298618"/>
              <a:gd name="connsiteY2291" fmla="*/ 5887448 h 6856161"/>
              <a:gd name="connsiteX2292" fmla="*/ 4312416 w 9298618"/>
              <a:gd name="connsiteY2292" fmla="*/ 5704625 h 6856161"/>
              <a:gd name="connsiteX2293" fmla="*/ 4129593 w 9298618"/>
              <a:gd name="connsiteY2293" fmla="*/ 5704625 h 6856161"/>
              <a:gd name="connsiteX2294" fmla="*/ 4129593 w 9298618"/>
              <a:gd name="connsiteY2294" fmla="*/ 5887448 h 6856161"/>
              <a:gd name="connsiteX2295" fmla="*/ 4451030 w 9298618"/>
              <a:gd name="connsiteY2295" fmla="*/ 5880992 h 6856161"/>
              <a:gd name="connsiteX2296" fmla="*/ 4621027 w 9298618"/>
              <a:gd name="connsiteY2296" fmla="*/ 5880992 h 6856161"/>
              <a:gd name="connsiteX2297" fmla="*/ 4621027 w 9298618"/>
              <a:gd name="connsiteY2297" fmla="*/ 5710995 h 6856161"/>
              <a:gd name="connsiteX2298" fmla="*/ 4451030 w 9298618"/>
              <a:gd name="connsiteY2298" fmla="*/ 5710995 h 6856161"/>
              <a:gd name="connsiteX2299" fmla="*/ 4451030 w 9298618"/>
              <a:gd name="connsiteY2299" fmla="*/ 5880992 h 6856161"/>
              <a:gd name="connsiteX2300" fmla="*/ 4769004 w 9298618"/>
              <a:gd name="connsiteY2300" fmla="*/ 5878042 h 6856161"/>
              <a:gd name="connsiteX2301" fmla="*/ 4933057 w 9298618"/>
              <a:gd name="connsiteY2301" fmla="*/ 5878042 h 6856161"/>
              <a:gd name="connsiteX2302" fmla="*/ 4933057 w 9298618"/>
              <a:gd name="connsiteY2302" fmla="*/ 5713989 h 6856161"/>
              <a:gd name="connsiteX2303" fmla="*/ 4769004 w 9298618"/>
              <a:gd name="connsiteY2303" fmla="*/ 5713989 h 6856161"/>
              <a:gd name="connsiteX2304" fmla="*/ 4769004 w 9298618"/>
              <a:gd name="connsiteY2304" fmla="*/ 5878042 h 6856161"/>
              <a:gd name="connsiteX2305" fmla="*/ 5090910 w 9298618"/>
              <a:gd name="connsiteY2305" fmla="*/ 5871115 h 6856161"/>
              <a:gd name="connsiteX2306" fmla="*/ 5241111 w 9298618"/>
              <a:gd name="connsiteY2306" fmla="*/ 5871115 h 6856161"/>
              <a:gd name="connsiteX2307" fmla="*/ 5241111 w 9298618"/>
              <a:gd name="connsiteY2307" fmla="*/ 5720915 h 6856161"/>
              <a:gd name="connsiteX2308" fmla="*/ 5090910 w 9298618"/>
              <a:gd name="connsiteY2308" fmla="*/ 5720915 h 6856161"/>
              <a:gd name="connsiteX2309" fmla="*/ 5090910 w 9298618"/>
              <a:gd name="connsiteY2309" fmla="*/ 5871115 h 6856161"/>
              <a:gd name="connsiteX2310" fmla="*/ 5727328 w 9298618"/>
              <a:gd name="connsiteY2310" fmla="*/ 5864702 h 6856161"/>
              <a:gd name="connsiteX2311" fmla="*/ 5864702 w 9298618"/>
              <a:gd name="connsiteY2311" fmla="*/ 5864702 h 6856161"/>
              <a:gd name="connsiteX2312" fmla="*/ 5864702 w 9298618"/>
              <a:gd name="connsiteY2312" fmla="*/ 5727328 h 6856161"/>
              <a:gd name="connsiteX2313" fmla="*/ 5727328 w 9298618"/>
              <a:gd name="connsiteY2313" fmla="*/ 5727328 h 6856161"/>
              <a:gd name="connsiteX2314" fmla="*/ 5727328 w 9298618"/>
              <a:gd name="connsiteY2314" fmla="*/ 5864702 h 6856161"/>
              <a:gd name="connsiteX2315" fmla="*/ 6362762 w 9298618"/>
              <a:gd name="connsiteY2315" fmla="*/ 5859272 h 6856161"/>
              <a:gd name="connsiteX2316" fmla="*/ 6489276 w 9298618"/>
              <a:gd name="connsiteY2316" fmla="*/ 5859272 h 6856161"/>
              <a:gd name="connsiteX2317" fmla="*/ 6489276 w 9298618"/>
              <a:gd name="connsiteY2317" fmla="*/ 5732758 h 6856161"/>
              <a:gd name="connsiteX2318" fmla="*/ 6362762 w 9298618"/>
              <a:gd name="connsiteY2318" fmla="*/ 5732758 h 6856161"/>
              <a:gd name="connsiteX2319" fmla="*/ 6362762 w 9298618"/>
              <a:gd name="connsiteY2319" fmla="*/ 5859272 h 6856161"/>
              <a:gd name="connsiteX2320" fmla="*/ 6995758 w 9298618"/>
              <a:gd name="connsiteY2320" fmla="*/ 5856322 h 6856161"/>
              <a:gd name="connsiteX2321" fmla="*/ 7116330 w 9298618"/>
              <a:gd name="connsiteY2321" fmla="*/ 5856322 h 6856161"/>
              <a:gd name="connsiteX2322" fmla="*/ 7116330 w 9298618"/>
              <a:gd name="connsiteY2322" fmla="*/ 5735751 h 6856161"/>
              <a:gd name="connsiteX2323" fmla="*/ 6995758 w 9298618"/>
              <a:gd name="connsiteY2323" fmla="*/ 5735751 h 6856161"/>
              <a:gd name="connsiteX2324" fmla="*/ 6995758 w 9298618"/>
              <a:gd name="connsiteY2324" fmla="*/ 5856322 h 6856161"/>
              <a:gd name="connsiteX2325" fmla="*/ 7628713 w 9298618"/>
              <a:gd name="connsiteY2325" fmla="*/ 5853329 h 6856161"/>
              <a:gd name="connsiteX2326" fmla="*/ 7743340 w 9298618"/>
              <a:gd name="connsiteY2326" fmla="*/ 5853329 h 6856161"/>
              <a:gd name="connsiteX2327" fmla="*/ 7743340 w 9298618"/>
              <a:gd name="connsiteY2327" fmla="*/ 5738701 h 6856161"/>
              <a:gd name="connsiteX2328" fmla="*/ 7628713 w 9298618"/>
              <a:gd name="connsiteY2328" fmla="*/ 5738701 h 6856161"/>
              <a:gd name="connsiteX2329" fmla="*/ 7628713 w 9298618"/>
              <a:gd name="connsiteY2329" fmla="*/ 5853329 h 6856161"/>
              <a:gd name="connsiteX2330" fmla="*/ 8264617 w 9298618"/>
              <a:gd name="connsiteY2330" fmla="*/ 5847386 h 6856161"/>
              <a:gd name="connsiteX2331" fmla="*/ 8367401 w 9298618"/>
              <a:gd name="connsiteY2331" fmla="*/ 5847386 h 6856161"/>
              <a:gd name="connsiteX2332" fmla="*/ 8367401 w 9298618"/>
              <a:gd name="connsiteY2332" fmla="*/ 5744601 h 6856161"/>
              <a:gd name="connsiteX2333" fmla="*/ 8264617 w 9298618"/>
              <a:gd name="connsiteY2333" fmla="*/ 5744601 h 6856161"/>
              <a:gd name="connsiteX2334" fmla="*/ 8264617 w 9298618"/>
              <a:gd name="connsiteY2334" fmla="*/ 5847386 h 6856161"/>
              <a:gd name="connsiteX2335" fmla="*/ 8911936 w 9298618"/>
              <a:gd name="connsiteY2335" fmla="*/ 5830112 h 6856161"/>
              <a:gd name="connsiteX2336" fmla="*/ 8980132 w 9298618"/>
              <a:gd name="connsiteY2336" fmla="*/ 5830112 h 6856161"/>
              <a:gd name="connsiteX2337" fmla="*/ 8980132 w 9298618"/>
              <a:gd name="connsiteY2337" fmla="*/ 5761917 h 6856161"/>
              <a:gd name="connsiteX2338" fmla="*/ 8911936 w 9298618"/>
              <a:gd name="connsiteY2338" fmla="*/ 5761917 h 6856161"/>
              <a:gd name="connsiteX2339" fmla="*/ 8911936 w 9298618"/>
              <a:gd name="connsiteY2339" fmla="*/ 5830112 h 6856161"/>
              <a:gd name="connsiteX2340" fmla="*/ 4447 w 9298618"/>
              <a:gd name="connsiteY2340" fmla="*/ 6232571 h 6856161"/>
              <a:gd name="connsiteX2341" fmla="*/ 247555 w 9298618"/>
              <a:gd name="connsiteY2341" fmla="*/ 6232571 h 6856161"/>
              <a:gd name="connsiteX2342" fmla="*/ 247555 w 9298618"/>
              <a:gd name="connsiteY2342" fmla="*/ 5989463 h 6856161"/>
              <a:gd name="connsiteX2343" fmla="*/ 4447 w 9298618"/>
              <a:gd name="connsiteY2343" fmla="*/ 5989463 h 6856161"/>
              <a:gd name="connsiteX2344" fmla="*/ 4447 w 9298618"/>
              <a:gd name="connsiteY2344" fmla="*/ 6232571 h 6856161"/>
              <a:gd name="connsiteX2345" fmla="*/ 315494 w 9298618"/>
              <a:gd name="connsiteY2345" fmla="*/ 6236505 h 6856161"/>
              <a:gd name="connsiteX2346" fmla="*/ 566512 w 9298618"/>
              <a:gd name="connsiteY2346" fmla="*/ 6236505 h 6856161"/>
              <a:gd name="connsiteX2347" fmla="*/ 566512 w 9298618"/>
              <a:gd name="connsiteY2347" fmla="*/ 5985487 h 6856161"/>
              <a:gd name="connsiteX2348" fmla="*/ 315494 w 9298618"/>
              <a:gd name="connsiteY2348" fmla="*/ 5985487 h 6856161"/>
              <a:gd name="connsiteX2349" fmla="*/ 315494 w 9298618"/>
              <a:gd name="connsiteY2349" fmla="*/ 6236505 h 6856161"/>
              <a:gd name="connsiteX2350" fmla="*/ 630004 w 9298618"/>
              <a:gd name="connsiteY2350" fmla="*/ 6237018 h 6856161"/>
              <a:gd name="connsiteX2351" fmla="*/ 882005 w 9298618"/>
              <a:gd name="connsiteY2351" fmla="*/ 6237018 h 6856161"/>
              <a:gd name="connsiteX2352" fmla="*/ 882005 w 9298618"/>
              <a:gd name="connsiteY2352" fmla="*/ 5985016 h 6856161"/>
              <a:gd name="connsiteX2353" fmla="*/ 630004 w 9298618"/>
              <a:gd name="connsiteY2353" fmla="*/ 5985016 h 6856161"/>
              <a:gd name="connsiteX2354" fmla="*/ 630004 w 9298618"/>
              <a:gd name="connsiteY2354" fmla="*/ 6237018 h 6856161"/>
              <a:gd name="connsiteX2355" fmla="*/ 944985 w 9298618"/>
              <a:gd name="connsiteY2355" fmla="*/ 6237018 h 6856161"/>
              <a:gd name="connsiteX2356" fmla="*/ 1196986 w 9298618"/>
              <a:gd name="connsiteY2356" fmla="*/ 6237018 h 6856161"/>
              <a:gd name="connsiteX2357" fmla="*/ 1196986 w 9298618"/>
              <a:gd name="connsiteY2357" fmla="*/ 5985016 h 6856161"/>
              <a:gd name="connsiteX2358" fmla="*/ 944985 w 9298618"/>
              <a:gd name="connsiteY2358" fmla="*/ 5985016 h 6856161"/>
              <a:gd name="connsiteX2359" fmla="*/ 944985 w 9298618"/>
              <a:gd name="connsiteY2359" fmla="*/ 6237018 h 6856161"/>
              <a:gd name="connsiteX2360" fmla="*/ 1260008 w 9298618"/>
              <a:gd name="connsiteY2360" fmla="*/ 6237018 h 6856161"/>
              <a:gd name="connsiteX2361" fmla="*/ 1512009 w 9298618"/>
              <a:gd name="connsiteY2361" fmla="*/ 6237018 h 6856161"/>
              <a:gd name="connsiteX2362" fmla="*/ 1512009 w 9298618"/>
              <a:gd name="connsiteY2362" fmla="*/ 5985016 h 6856161"/>
              <a:gd name="connsiteX2363" fmla="*/ 1260008 w 9298618"/>
              <a:gd name="connsiteY2363" fmla="*/ 5985016 h 6856161"/>
              <a:gd name="connsiteX2364" fmla="*/ 1260008 w 9298618"/>
              <a:gd name="connsiteY2364" fmla="*/ 6237018 h 6856161"/>
              <a:gd name="connsiteX2365" fmla="*/ 1574988 w 9298618"/>
              <a:gd name="connsiteY2365" fmla="*/ 6237018 h 6856161"/>
              <a:gd name="connsiteX2366" fmla="*/ 1826990 w 9298618"/>
              <a:gd name="connsiteY2366" fmla="*/ 6237018 h 6856161"/>
              <a:gd name="connsiteX2367" fmla="*/ 1826990 w 9298618"/>
              <a:gd name="connsiteY2367" fmla="*/ 5985016 h 6856161"/>
              <a:gd name="connsiteX2368" fmla="*/ 1574988 w 9298618"/>
              <a:gd name="connsiteY2368" fmla="*/ 5985016 h 6856161"/>
              <a:gd name="connsiteX2369" fmla="*/ 1574988 w 9298618"/>
              <a:gd name="connsiteY2369" fmla="*/ 6237018 h 6856161"/>
              <a:gd name="connsiteX2370" fmla="*/ 1891508 w 9298618"/>
              <a:gd name="connsiteY2370" fmla="*/ 6235521 h 6856161"/>
              <a:gd name="connsiteX2371" fmla="*/ 2140560 w 9298618"/>
              <a:gd name="connsiteY2371" fmla="*/ 6235521 h 6856161"/>
              <a:gd name="connsiteX2372" fmla="*/ 2140560 w 9298618"/>
              <a:gd name="connsiteY2372" fmla="*/ 5986470 h 6856161"/>
              <a:gd name="connsiteX2373" fmla="*/ 1891508 w 9298618"/>
              <a:gd name="connsiteY2373" fmla="*/ 5986470 h 6856161"/>
              <a:gd name="connsiteX2374" fmla="*/ 1891508 w 9298618"/>
              <a:gd name="connsiteY2374" fmla="*/ 6235521 h 6856161"/>
              <a:gd name="connsiteX2375" fmla="*/ 2211448 w 9298618"/>
              <a:gd name="connsiteY2375" fmla="*/ 6230604 h 6856161"/>
              <a:gd name="connsiteX2376" fmla="*/ 2450623 w 9298618"/>
              <a:gd name="connsiteY2376" fmla="*/ 6230604 h 6856161"/>
              <a:gd name="connsiteX2377" fmla="*/ 2450623 w 9298618"/>
              <a:gd name="connsiteY2377" fmla="*/ 5991429 h 6856161"/>
              <a:gd name="connsiteX2378" fmla="*/ 2211448 w 9298618"/>
              <a:gd name="connsiteY2378" fmla="*/ 5991429 h 6856161"/>
              <a:gd name="connsiteX2379" fmla="*/ 2211448 w 9298618"/>
              <a:gd name="connsiteY2379" fmla="*/ 6230604 h 6856161"/>
              <a:gd name="connsiteX2380" fmla="*/ 2532843 w 9298618"/>
              <a:gd name="connsiteY2380" fmla="*/ 6224191 h 6856161"/>
              <a:gd name="connsiteX2381" fmla="*/ 2759148 w 9298618"/>
              <a:gd name="connsiteY2381" fmla="*/ 6224191 h 6856161"/>
              <a:gd name="connsiteX2382" fmla="*/ 2759148 w 9298618"/>
              <a:gd name="connsiteY2382" fmla="*/ 5997885 h 6856161"/>
              <a:gd name="connsiteX2383" fmla="*/ 2532843 w 9298618"/>
              <a:gd name="connsiteY2383" fmla="*/ 5997885 h 6856161"/>
              <a:gd name="connsiteX2384" fmla="*/ 2532843 w 9298618"/>
              <a:gd name="connsiteY2384" fmla="*/ 6224191 h 6856161"/>
              <a:gd name="connsiteX2385" fmla="*/ 2851799 w 9298618"/>
              <a:gd name="connsiteY2385" fmla="*/ 6220215 h 6856161"/>
              <a:gd name="connsiteX2386" fmla="*/ 3070195 w 9298618"/>
              <a:gd name="connsiteY2386" fmla="*/ 6220215 h 6856161"/>
              <a:gd name="connsiteX2387" fmla="*/ 3070195 w 9298618"/>
              <a:gd name="connsiteY2387" fmla="*/ 6001819 h 6856161"/>
              <a:gd name="connsiteX2388" fmla="*/ 2851799 w 9298618"/>
              <a:gd name="connsiteY2388" fmla="*/ 6001819 h 6856161"/>
              <a:gd name="connsiteX2389" fmla="*/ 2851799 w 9298618"/>
              <a:gd name="connsiteY2389" fmla="*/ 6220215 h 6856161"/>
              <a:gd name="connsiteX2390" fmla="*/ 3174219 w 9298618"/>
              <a:gd name="connsiteY2390" fmla="*/ 6212818 h 6856161"/>
              <a:gd name="connsiteX2391" fmla="*/ 3377779 w 9298618"/>
              <a:gd name="connsiteY2391" fmla="*/ 6212818 h 6856161"/>
              <a:gd name="connsiteX2392" fmla="*/ 3377779 w 9298618"/>
              <a:gd name="connsiteY2392" fmla="*/ 6009259 h 6856161"/>
              <a:gd name="connsiteX2393" fmla="*/ 3174219 w 9298618"/>
              <a:gd name="connsiteY2393" fmla="*/ 6009259 h 6856161"/>
              <a:gd name="connsiteX2394" fmla="*/ 3174219 w 9298618"/>
              <a:gd name="connsiteY2394" fmla="*/ 6212818 h 6856161"/>
              <a:gd name="connsiteX2395" fmla="*/ 3493176 w 9298618"/>
              <a:gd name="connsiteY2395" fmla="*/ 6208842 h 6856161"/>
              <a:gd name="connsiteX2396" fmla="*/ 3688869 w 9298618"/>
              <a:gd name="connsiteY2396" fmla="*/ 6208842 h 6856161"/>
              <a:gd name="connsiteX2397" fmla="*/ 3688869 w 9298618"/>
              <a:gd name="connsiteY2397" fmla="*/ 6013149 h 6856161"/>
              <a:gd name="connsiteX2398" fmla="*/ 3493176 w 9298618"/>
              <a:gd name="connsiteY2398" fmla="*/ 6013149 h 6856161"/>
              <a:gd name="connsiteX2399" fmla="*/ 3493176 w 9298618"/>
              <a:gd name="connsiteY2399" fmla="*/ 6208842 h 6856161"/>
              <a:gd name="connsiteX2400" fmla="*/ 4134553 w 9298618"/>
              <a:gd name="connsiteY2400" fmla="*/ 6197469 h 6856161"/>
              <a:gd name="connsiteX2401" fmla="*/ 4307499 w 9298618"/>
              <a:gd name="connsiteY2401" fmla="*/ 6197469 h 6856161"/>
              <a:gd name="connsiteX2402" fmla="*/ 4307499 w 9298618"/>
              <a:gd name="connsiteY2402" fmla="*/ 6024523 h 6856161"/>
              <a:gd name="connsiteX2403" fmla="*/ 4134553 w 9298618"/>
              <a:gd name="connsiteY2403" fmla="*/ 6024523 h 6856161"/>
              <a:gd name="connsiteX2404" fmla="*/ 4134553 w 9298618"/>
              <a:gd name="connsiteY2404" fmla="*/ 6197469 h 6856161"/>
              <a:gd name="connsiteX2405" fmla="*/ 4773921 w 9298618"/>
              <a:gd name="connsiteY2405" fmla="*/ 6188105 h 6856161"/>
              <a:gd name="connsiteX2406" fmla="*/ 4928097 w 9298618"/>
              <a:gd name="connsiteY2406" fmla="*/ 6188105 h 6856161"/>
              <a:gd name="connsiteX2407" fmla="*/ 4928097 w 9298618"/>
              <a:gd name="connsiteY2407" fmla="*/ 6033929 h 6856161"/>
              <a:gd name="connsiteX2408" fmla="*/ 4773921 w 9298618"/>
              <a:gd name="connsiteY2408" fmla="*/ 6033929 h 6856161"/>
              <a:gd name="connsiteX2409" fmla="*/ 4773921 w 9298618"/>
              <a:gd name="connsiteY2409" fmla="*/ 6188105 h 6856161"/>
              <a:gd name="connsiteX2410" fmla="*/ 5411834 w 9298618"/>
              <a:gd name="connsiteY2410" fmla="*/ 6180195 h 6856161"/>
              <a:gd name="connsiteX2411" fmla="*/ 5550191 w 9298618"/>
              <a:gd name="connsiteY2411" fmla="*/ 6180195 h 6856161"/>
              <a:gd name="connsiteX2412" fmla="*/ 5550191 w 9298618"/>
              <a:gd name="connsiteY2412" fmla="*/ 6041838 h 6856161"/>
              <a:gd name="connsiteX2413" fmla="*/ 5411834 w 9298618"/>
              <a:gd name="connsiteY2413" fmla="*/ 6041838 h 6856161"/>
              <a:gd name="connsiteX2414" fmla="*/ 5411834 w 9298618"/>
              <a:gd name="connsiteY2414" fmla="*/ 6180195 h 6856161"/>
              <a:gd name="connsiteX2415" fmla="*/ 6046798 w 9298618"/>
              <a:gd name="connsiteY2415" fmla="*/ 6175236 h 6856161"/>
              <a:gd name="connsiteX2416" fmla="*/ 6175278 w 9298618"/>
              <a:gd name="connsiteY2416" fmla="*/ 6175236 h 6856161"/>
              <a:gd name="connsiteX2417" fmla="*/ 6175278 w 9298618"/>
              <a:gd name="connsiteY2417" fmla="*/ 6046755 h 6856161"/>
              <a:gd name="connsiteX2418" fmla="*/ 6046798 w 9298618"/>
              <a:gd name="connsiteY2418" fmla="*/ 6046755 h 6856161"/>
              <a:gd name="connsiteX2419" fmla="*/ 6046798 w 9298618"/>
              <a:gd name="connsiteY2419" fmla="*/ 6175236 h 6856161"/>
              <a:gd name="connsiteX2420" fmla="*/ 6680265 w 9298618"/>
              <a:gd name="connsiteY2420" fmla="*/ 6171815 h 6856161"/>
              <a:gd name="connsiteX2421" fmla="*/ 6801819 w 9298618"/>
              <a:gd name="connsiteY2421" fmla="*/ 6171815 h 6856161"/>
              <a:gd name="connsiteX2422" fmla="*/ 6801819 w 9298618"/>
              <a:gd name="connsiteY2422" fmla="*/ 6050261 h 6856161"/>
              <a:gd name="connsiteX2423" fmla="*/ 6680265 w 9298618"/>
              <a:gd name="connsiteY2423" fmla="*/ 6050261 h 6856161"/>
              <a:gd name="connsiteX2424" fmla="*/ 6680265 w 9298618"/>
              <a:gd name="connsiteY2424" fmla="*/ 6171815 h 6856161"/>
              <a:gd name="connsiteX2425" fmla="*/ 7313219 w 9298618"/>
              <a:gd name="connsiteY2425" fmla="*/ 6168823 h 6856161"/>
              <a:gd name="connsiteX2426" fmla="*/ 7428830 w 9298618"/>
              <a:gd name="connsiteY2426" fmla="*/ 6168823 h 6856161"/>
              <a:gd name="connsiteX2427" fmla="*/ 7428830 w 9298618"/>
              <a:gd name="connsiteY2427" fmla="*/ 6053211 h 6856161"/>
              <a:gd name="connsiteX2428" fmla="*/ 7313219 w 9298618"/>
              <a:gd name="connsiteY2428" fmla="*/ 6053211 h 6856161"/>
              <a:gd name="connsiteX2429" fmla="*/ 7313219 w 9298618"/>
              <a:gd name="connsiteY2429" fmla="*/ 6168823 h 6856161"/>
              <a:gd name="connsiteX2430" fmla="*/ 7948140 w 9298618"/>
              <a:gd name="connsiteY2430" fmla="*/ 6163906 h 6856161"/>
              <a:gd name="connsiteX2431" fmla="*/ 8053874 w 9298618"/>
              <a:gd name="connsiteY2431" fmla="*/ 6163906 h 6856161"/>
              <a:gd name="connsiteX2432" fmla="*/ 8053874 w 9298618"/>
              <a:gd name="connsiteY2432" fmla="*/ 6058171 h 6856161"/>
              <a:gd name="connsiteX2433" fmla="*/ 7948140 w 9298618"/>
              <a:gd name="connsiteY2433" fmla="*/ 6058171 h 6856161"/>
              <a:gd name="connsiteX2434" fmla="*/ 7948140 w 9298618"/>
              <a:gd name="connsiteY2434" fmla="*/ 6163906 h 6856161"/>
              <a:gd name="connsiteX2435" fmla="*/ 10390 w 9298618"/>
              <a:gd name="connsiteY2435" fmla="*/ 6541652 h 6856161"/>
              <a:gd name="connsiteX2436" fmla="*/ 241655 w 9298618"/>
              <a:gd name="connsiteY2436" fmla="*/ 6541652 h 6856161"/>
              <a:gd name="connsiteX2437" fmla="*/ 241655 w 9298618"/>
              <a:gd name="connsiteY2437" fmla="*/ 6310387 h 6856161"/>
              <a:gd name="connsiteX2438" fmla="*/ 10390 w 9298618"/>
              <a:gd name="connsiteY2438" fmla="*/ 6310387 h 6856161"/>
              <a:gd name="connsiteX2439" fmla="*/ 10390 w 9298618"/>
              <a:gd name="connsiteY2439" fmla="*/ 6541652 h 6856161"/>
              <a:gd name="connsiteX2440" fmla="*/ 319940 w 9298618"/>
              <a:gd name="connsiteY2440" fmla="*/ 6547082 h 6856161"/>
              <a:gd name="connsiteX2441" fmla="*/ 562065 w 9298618"/>
              <a:gd name="connsiteY2441" fmla="*/ 6547082 h 6856161"/>
              <a:gd name="connsiteX2442" fmla="*/ 562065 w 9298618"/>
              <a:gd name="connsiteY2442" fmla="*/ 6304957 h 6856161"/>
              <a:gd name="connsiteX2443" fmla="*/ 319940 w 9298618"/>
              <a:gd name="connsiteY2443" fmla="*/ 6304957 h 6856161"/>
              <a:gd name="connsiteX2444" fmla="*/ 319940 w 9298618"/>
              <a:gd name="connsiteY2444" fmla="*/ 6547082 h 6856161"/>
              <a:gd name="connsiteX2445" fmla="*/ 633467 w 9298618"/>
              <a:gd name="connsiteY2445" fmla="*/ 6548578 h 6856161"/>
              <a:gd name="connsiteX2446" fmla="*/ 878542 w 9298618"/>
              <a:gd name="connsiteY2446" fmla="*/ 6548578 h 6856161"/>
              <a:gd name="connsiteX2447" fmla="*/ 878542 w 9298618"/>
              <a:gd name="connsiteY2447" fmla="*/ 6303503 h 6856161"/>
              <a:gd name="connsiteX2448" fmla="*/ 633467 w 9298618"/>
              <a:gd name="connsiteY2448" fmla="*/ 6303503 h 6856161"/>
              <a:gd name="connsiteX2449" fmla="*/ 633467 w 9298618"/>
              <a:gd name="connsiteY2449" fmla="*/ 6548578 h 6856161"/>
              <a:gd name="connsiteX2450" fmla="*/ 946994 w 9298618"/>
              <a:gd name="connsiteY2450" fmla="*/ 6550031 h 6856161"/>
              <a:gd name="connsiteX2451" fmla="*/ 1195062 w 9298618"/>
              <a:gd name="connsiteY2451" fmla="*/ 6550031 h 6856161"/>
              <a:gd name="connsiteX2452" fmla="*/ 1195062 w 9298618"/>
              <a:gd name="connsiteY2452" fmla="*/ 6301963 h 6856161"/>
              <a:gd name="connsiteX2453" fmla="*/ 946994 w 9298618"/>
              <a:gd name="connsiteY2453" fmla="*/ 6301963 h 6856161"/>
              <a:gd name="connsiteX2454" fmla="*/ 946994 w 9298618"/>
              <a:gd name="connsiteY2454" fmla="*/ 6550031 h 6856161"/>
              <a:gd name="connsiteX2455" fmla="*/ 1261975 w 9298618"/>
              <a:gd name="connsiteY2455" fmla="*/ 6550031 h 6856161"/>
              <a:gd name="connsiteX2456" fmla="*/ 1510043 w 9298618"/>
              <a:gd name="connsiteY2456" fmla="*/ 6550031 h 6856161"/>
              <a:gd name="connsiteX2457" fmla="*/ 1510043 w 9298618"/>
              <a:gd name="connsiteY2457" fmla="*/ 6301963 h 6856161"/>
              <a:gd name="connsiteX2458" fmla="*/ 1261975 w 9298618"/>
              <a:gd name="connsiteY2458" fmla="*/ 6301963 h 6856161"/>
              <a:gd name="connsiteX2459" fmla="*/ 1261975 w 9298618"/>
              <a:gd name="connsiteY2459" fmla="*/ 6550031 h 6856161"/>
              <a:gd name="connsiteX2460" fmla="*/ 1578452 w 9298618"/>
              <a:gd name="connsiteY2460" fmla="*/ 6548578 h 6856161"/>
              <a:gd name="connsiteX2461" fmla="*/ 1823527 w 9298618"/>
              <a:gd name="connsiteY2461" fmla="*/ 6548578 h 6856161"/>
              <a:gd name="connsiteX2462" fmla="*/ 1823527 w 9298618"/>
              <a:gd name="connsiteY2462" fmla="*/ 6303503 h 6856161"/>
              <a:gd name="connsiteX2463" fmla="*/ 1578452 w 9298618"/>
              <a:gd name="connsiteY2463" fmla="*/ 6303503 h 6856161"/>
              <a:gd name="connsiteX2464" fmla="*/ 1578452 w 9298618"/>
              <a:gd name="connsiteY2464" fmla="*/ 6548578 h 6856161"/>
              <a:gd name="connsiteX2465" fmla="*/ 1895442 w 9298618"/>
              <a:gd name="connsiteY2465" fmla="*/ 6546569 h 6856161"/>
              <a:gd name="connsiteX2466" fmla="*/ 2136583 w 9298618"/>
              <a:gd name="connsiteY2466" fmla="*/ 6546569 h 6856161"/>
              <a:gd name="connsiteX2467" fmla="*/ 2136583 w 9298618"/>
              <a:gd name="connsiteY2467" fmla="*/ 6305427 h 6856161"/>
              <a:gd name="connsiteX2468" fmla="*/ 1895442 w 9298618"/>
              <a:gd name="connsiteY2468" fmla="*/ 6305427 h 6856161"/>
              <a:gd name="connsiteX2469" fmla="*/ 1895442 w 9298618"/>
              <a:gd name="connsiteY2469" fmla="*/ 6546569 h 6856161"/>
              <a:gd name="connsiteX2470" fmla="*/ 2215895 w 9298618"/>
              <a:gd name="connsiteY2470" fmla="*/ 6541138 h 6856161"/>
              <a:gd name="connsiteX2471" fmla="*/ 2446134 w 9298618"/>
              <a:gd name="connsiteY2471" fmla="*/ 6541138 h 6856161"/>
              <a:gd name="connsiteX2472" fmla="*/ 2446134 w 9298618"/>
              <a:gd name="connsiteY2472" fmla="*/ 6310900 h 6856161"/>
              <a:gd name="connsiteX2473" fmla="*/ 2215895 w 9298618"/>
              <a:gd name="connsiteY2473" fmla="*/ 6310900 h 6856161"/>
              <a:gd name="connsiteX2474" fmla="*/ 2215895 w 9298618"/>
              <a:gd name="connsiteY2474" fmla="*/ 6541138 h 6856161"/>
              <a:gd name="connsiteX2475" fmla="*/ 2536819 w 9298618"/>
              <a:gd name="connsiteY2475" fmla="*/ 6535238 h 6856161"/>
              <a:gd name="connsiteX2476" fmla="*/ 2755214 w 9298618"/>
              <a:gd name="connsiteY2476" fmla="*/ 6535238 h 6856161"/>
              <a:gd name="connsiteX2477" fmla="*/ 2755214 w 9298618"/>
              <a:gd name="connsiteY2477" fmla="*/ 6316843 h 6856161"/>
              <a:gd name="connsiteX2478" fmla="*/ 2536819 w 9298618"/>
              <a:gd name="connsiteY2478" fmla="*/ 6316843 h 6856161"/>
              <a:gd name="connsiteX2479" fmla="*/ 2536819 w 9298618"/>
              <a:gd name="connsiteY2479" fmla="*/ 6535238 h 6856161"/>
              <a:gd name="connsiteX2480" fmla="*/ 2855262 w 9298618"/>
              <a:gd name="connsiteY2480" fmla="*/ 6531775 h 6856161"/>
              <a:gd name="connsiteX2481" fmla="*/ 3066732 w 9298618"/>
              <a:gd name="connsiteY2481" fmla="*/ 6531775 h 6856161"/>
              <a:gd name="connsiteX2482" fmla="*/ 3066732 w 9298618"/>
              <a:gd name="connsiteY2482" fmla="*/ 6320306 h 6856161"/>
              <a:gd name="connsiteX2483" fmla="*/ 2855262 w 9298618"/>
              <a:gd name="connsiteY2483" fmla="*/ 6320306 h 6856161"/>
              <a:gd name="connsiteX2484" fmla="*/ 2855262 w 9298618"/>
              <a:gd name="connsiteY2484" fmla="*/ 6531775 h 6856161"/>
              <a:gd name="connsiteX2485" fmla="*/ 3176699 w 9298618"/>
              <a:gd name="connsiteY2485" fmla="*/ 6525319 h 6856161"/>
              <a:gd name="connsiteX2486" fmla="*/ 3375342 w 9298618"/>
              <a:gd name="connsiteY2486" fmla="*/ 6525319 h 6856161"/>
              <a:gd name="connsiteX2487" fmla="*/ 3375342 w 9298618"/>
              <a:gd name="connsiteY2487" fmla="*/ 6326676 h 6856161"/>
              <a:gd name="connsiteX2488" fmla="*/ 3176699 w 9298618"/>
              <a:gd name="connsiteY2488" fmla="*/ 6326676 h 6856161"/>
              <a:gd name="connsiteX2489" fmla="*/ 3176699 w 9298618"/>
              <a:gd name="connsiteY2489" fmla="*/ 6525319 h 6856161"/>
              <a:gd name="connsiteX2490" fmla="*/ 3496126 w 9298618"/>
              <a:gd name="connsiteY2490" fmla="*/ 6520872 h 6856161"/>
              <a:gd name="connsiteX2491" fmla="*/ 3685876 w 9298618"/>
              <a:gd name="connsiteY2491" fmla="*/ 6520872 h 6856161"/>
              <a:gd name="connsiteX2492" fmla="*/ 3685876 w 9298618"/>
              <a:gd name="connsiteY2492" fmla="*/ 6331123 h 6856161"/>
              <a:gd name="connsiteX2493" fmla="*/ 3496126 w 9298618"/>
              <a:gd name="connsiteY2493" fmla="*/ 6331123 h 6856161"/>
              <a:gd name="connsiteX2494" fmla="*/ 3496126 w 9298618"/>
              <a:gd name="connsiteY2494" fmla="*/ 6520872 h 6856161"/>
              <a:gd name="connsiteX2495" fmla="*/ 3817093 w 9298618"/>
              <a:gd name="connsiteY2495" fmla="*/ 6514972 h 6856161"/>
              <a:gd name="connsiteX2496" fmla="*/ 3994956 w 9298618"/>
              <a:gd name="connsiteY2496" fmla="*/ 6514972 h 6856161"/>
              <a:gd name="connsiteX2497" fmla="*/ 3994956 w 9298618"/>
              <a:gd name="connsiteY2497" fmla="*/ 6337109 h 6856161"/>
              <a:gd name="connsiteX2498" fmla="*/ 3817093 w 9298618"/>
              <a:gd name="connsiteY2498" fmla="*/ 6337109 h 6856161"/>
              <a:gd name="connsiteX2499" fmla="*/ 3817093 w 9298618"/>
              <a:gd name="connsiteY2499" fmla="*/ 6514972 h 6856161"/>
              <a:gd name="connsiteX2500" fmla="*/ 4135536 w 9298618"/>
              <a:gd name="connsiteY2500" fmla="*/ 6511509 h 6856161"/>
              <a:gd name="connsiteX2501" fmla="*/ 4306516 w 9298618"/>
              <a:gd name="connsiteY2501" fmla="*/ 6511509 h 6856161"/>
              <a:gd name="connsiteX2502" fmla="*/ 4306516 w 9298618"/>
              <a:gd name="connsiteY2502" fmla="*/ 6340529 h 6856161"/>
              <a:gd name="connsiteX2503" fmla="*/ 4135536 w 9298618"/>
              <a:gd name="connsiteY2503" fmla="*/ 6340529 h 6856161"/>
              <a:gd name="connsiteX2504" fmla="*/ 4135536 w 9298618"/>
              <a:gd name="connsiteY2504" fmla="*/ 6511509 h 6856161"/>
              <a:gd name="connsiteX2505" fmla="*/ 4456460 w 9298618"/>
              <a:gd name="connsiteY2505" fmla="*/ 6505566 h 6856161"/>
              <a:gd name="connsiteX2506" fmla="*/ 4615554 w 9298618"/>
              <a:gd name="connsiteY2506" fmla="*/ 6505566 h 6856161"/>
              <a:gd name="connsiteX2507" fmla="*/ 4615554 w 9298618"/>
              <a:gd name="connsiteY2507" fmla="*/ 6346472 h 6856161"/>
              <a:gd name="connsiteX2508" fmla="*/ 4456460 w 9298618"/>
              <a:gd name="connsiteY2508" fmla="*/ 6346472 h 6856161"/>
              <a:gd name="connsiteX2509" fmla="*/ 4456460 w 9298618"/>
              <a:gd name="connsiteY2509" fmla="*/ 6505566 h 6856161"/>
              <a:gd name="connsiteX2510" fmla="*/ 5093391 w 9298618"/>
              <a:gd name="connsiteY2510" fmla="*/ 6498639 h 6856161"/>
              <a:gd name="connsiteX2511" fmla="*/ 5238674 w 9298618"/>
              <a:gd name="connsiteY2511" fmla="*/ 6498639 h 6856161"/>
              <a:gd name="connsiteX2512" fmla="*/ 5238674 w 9298618"/>
              <a:gd name="connsiteY2512" fmla="*/ 6353356 h 6856161"/>
              <a:gd name="connsiteX2513" fmla="*/ 5093391 w 9298618"/>
              <a:gd name="connsiteY2513" fmla="*/ 6353356 h 6856161"/>
              <a:gd name="connsiteX2514" fmla="*/ 5093391 w 9298618"/>
              <a:gd name="connsiteY2514" fmla="*/ 6498639 h 6856161"/>
              <a:gd name="connsiteX2515" fmla="*/ 5727841 w 9298618"/>
              <a:gd name="connsiteY2515" fmla="*/ 6494193 h 6856161"/>
              <a:gd name="connsiteX2516" fmla="*/ 5864231 w 9298618"/>
              <a:gd name="connsiteY2516" fmla="*/ 6494193 h 6856161"/>
              <a:gd name="connsiteX2517" fmla="*/ 5864231 w 9298618"/>
              <a:gd name="connsiteY2517" fmla="*/ 6357802 h 6856161"/>
              <a:gd name="connsiteX2518" fmla="*/ 5727841 w 9298618"/>
              <a:gd name="connsiteY2518" fmla="*/ 6357802 h 6856161"/>
              <a:gd name="connsiteX2519" fmla="*/ 5727841 w 9298618"/>
              <a:gd name="connsiteY2519" fmla="*/ 6494193 h 6856161"/>
              <a:gd name="connsiteX2520" fmla="*/ 6361778 w 9298618"/>
              <a:gd name="connsiteY2520" fmla="*/ 6490259 h 6856161"/>
              <a:gd name="connsiteX2521" fmla="*/ 6490259 w 9298618"/>
              <a:gd name="connsiteY2521" fmla="*/ 6490259 h 6856161"/>
              <a:gd name="connsiteX2522" fmla="*/ 6490259 w 9298618"/>
              <a:gd name="connsiteY2522" fmla="*/ 6361778 h 6856161"/>
              <a:gd name="connsiteX2523" fmla="*/ 6361778 w 9298618"/>
              <a:gd name="connsiteY2523" fmla="*/ 6361778 h 6856161"/>
              <a:gd name="connsiteX2524" fmla="*/ 6361778 w 9298618"/>
              <a:gd name="connsiteY2524" fmla="*/ 6490259 h 6856161"/>
              <a:gd name="connsiteX2525" fmla="*/ 6995758 w 9298618"/>
              <a:gd name="connsiteY2525" fmla="*/ 6486283 h 6856161"/>
              <a:gd name="connsiteX2526" fmla="*/ 7116330 w 9298618"/>
              <a:gd name="connsiteY2526" fmla="*/ 6486283 h 6856161"/>
              <a:gd name="connsiteX2527" fmla="*/ 7116330 w 9298618"/>
              <a:gd name="connsiteY2527" fmla="*/ 6365712 h 6856161"/>
              <a:gd name="connsiteX2528" fmla="*/ 6995758 w 9298618"/>
              <a:gd name="connsiteY2528" fmla="*/ 6365712 h 6856161"/>
              <a:gd name="connsiteX2529" fmla="*/ 6995758 w 9298618"/>
              <a:gd name="connsiteY2529" fmla="*/ 6486283 h 6856161"/>
              <a:gd name="connsiteX2530" fmla="*/ 7629183 w 9298618"/>
              <a:gd name="connsiteY2530" fmla="*/ 6482863 h 6856161"/>
              <a:gd name="connsiteX2531" fmla="*/ 7742827 w 9298618"/>
              <a:gd name="connsiteY2531" fmla="*/ 6482863 h 6856161"/>
              <a:gd name="connsiteX2532" fmla="*/ 7742827 w 9298618"/>
              <a:gd name="connsiteY2532" fmla="*/ 6369218 h 6856161"/>
              <a:gd name="connsiteX2533" fmla="*/ 7629183 w 9298618"/>
              <a:gd name="connsiteY2533" fmla="*/ 6369218 h 6856161"/>
              <a:gd name="connsiteX2534" fmla="*/ 7629183 w 9298618"/>
              <a:gd name="connsiteY2534" fmla="*/ 6482863 h 6856161"/>
              <a:gd name="connsiteX2535" fmla="*/ 8267609 w 9298618"/>
              <a:gd name="connsiteY2535" fmla="*/ 6474440 h 6856161"/>
              <a:gd name="connsiteX2536" fmla="*/ 8364451 w 9298618"/>
              <a:gd name="connsiteY2536" fmla="*/ 6474440 h 6856161"/>
              <a:gd name="connsiteX2537" fmla="*/ 8364451 w 9298618"/>
              <a:gd name="connsiteY2537" fmla="*/ 6377598 h 6856161"/>
              <a:gd name="connsiteX2538" fmla="*/ 8267609 w 9298618"/>
              <a:gd name="connsiteY2538" fmla="*/ 6377598 h 6856161"/>
              <a:gd name="connsiteX2539" fmla="*/ 8267609 w 9298618"/>
              <a:gd name="connsiteY2539" fmla="*/ 6474440 h 6856161"/>
              <a:gd name="connsiteX2540" fmla="*/ 8915399 w 9298618"/>
              <a:gd name="connsiteY2540" fmla="*/ 6456653 h 6856161"/>
              <a:gd name="connsiteX2541" fmla="*/ 8976669 w 9298618"/>
              <a:gd name="connsiteY2541" fmla="*/ 6456653 h 6856161"/>
              <a:gd name="connsiteX2542" fmla="*/ 8976669 w 9298618"/>
              <a:gd name="connsiteY2542" fmla="*/ 6395385 h 6856161"/>
              <a:gd name="connsiteX2543" fmla="*/ 8915399 w 9298618"/>
              <a:gd name="connsiteY2543" fmla="*/ 6395385 h 6856161"/>
              <a:gd name="connsiteX2544" fmla="*/ 8915399 w 9298618"/>
              <a:gd name="connsiteY2544" fmla="*/ 6456653 h 6856161"/>
              <a:gd name="connsiteX2545" fmla="*/ 21763 w 9298618"/>
              <a:gd name="connsiteY2545" fmla="*/ 6845259 h 6856161"/>
              <a:gd name="connsiteX2546" fmla="*/ 230282 w 9298618"/>
              <a:gd name="connsiteY2546" fmla="*/ 6845259 h 6856161"/>
              <a:gd name="connsiteX2547" fmla="*/ 230282 w 9298618"/>
              <a:gd name="connsiteY2547" fmla="*/ 6636740 h 6856161"/>
              <a:gd name="connsiteX2548" fmla="*/ 21763 w 9298618"/>
              <a:gd name="connsiteY2548" fmla="*/ 6636740 h 6856161"/>
              <a:gd name="connsiteX2549" fmla="*/ 21763 w 9298618"/>
              <a:gd name="connsiteY2549" fmla="*/ 6845259 h 6856161"/>
              <a:gd name="connsiteX2550" fmla="*/ 330800 w 9298618"/>
              <a:gd name="connsiteY2550" fmla="*/ 6851202 h 6856161"/>
              <a:gd name="connsiteX2551" fmla="*/ 551163 w 9298618"/>
              <a:gd name="connsiteY2551" fmla="*/ 6851202 h 6856161"/>
              <a:gd name="connsiteX2552" fmla="*/ 551163 w 9298618"/>
              <a:gd name="connsiteY2552" fmla="*/ 6630840 h 6856161"/>
              <a:gd name="connsiteX2553" fmla="*/ 330800 w 9298618"/>
              <a:gd name="connsiteY2553" fmla="*/ 6630840 h 6856161"/>
              <a:gd name="connsiteX2554" fmla="*/ 330800 w 9298618"/>
              <a:gd name="connsiteY2554" fmla="*/ 6851202 h 6856161"/>
              <a:gd name="connsiteX2555" fmla="*/ 643344 w 9298618"/>
              <a:gd name="connsiteY2555" fmla="*/ 6853682 h 6856161"/>
              <a:gd name="connsiteX2556" fmla="*/ 868666 w 9298618"/>
              <a:gd name="connsiteY2556" fmla="*/ 6853682 h 6856161"/>
              <a:gd name="connsiteX2557" fmla="*/ 868666 w 9298618"/>
              <a:gd name="connsiteY2557" fmla="*/ 6628360 h 6856161"/>
              <a:gd name="connsiteX2558" fmla="*/ 643344 w 9298618"/>
              <a:gd name="connsiteY2558" fmla="*/ 6628360 h 6856161"/>
              <a:gd name="connsiteX2559" fmla="*/ 643344 w 9298618"/>
              <a:gd name="connsiteY2559" fmla="*/ 6853682 h 6856161"/>
              <a:gd name="connsiteX2560" fmla="*/ 956357 w 9298618"/>
              <a:gd name="connsiteY2560" fmla="*/ 6855648 h 6856161"/>
              <a:gd name="connsiteX2561" fmla="*/ 1185613 w 9298618"/>
              <a:gd name="connsiteY2561" fmla="*/ 6855648 h 6856161"/>
              <a:gd name="connsiteX2562" fmla="*/ 1185613 w 9298618"/>
              <a:gd name="connsiteY2562" fmla="*/ 6626393 h 6856161"/>
              <a:gd name="connsiteX2563" fmla="*/ 956357 w 9298618"/>
              <a:gd name="connsiteY2563" fmla="*/ 6626393 h 6856161"/>
              <a:gd name="connsiteX2564" fmla="*/ 956357 w 9298618"/>
              <a:gd name="connsiteY2564" fmla="*/ 6855648 h 6856161"/>
              <a:gd name="connsiteX2565" fmla="*/ 1270868 w 9298618"/>
              <a:gd name="connsiteY2565" fmla="*/ 6856162 h 6856161"/>
              <a:gd name="connsiteX2566" fmla="*/ 1501107 w 9298618"/>
              <a:gd name="connsiteY2566" fmla="*/ 6856162 h 6856161"/>
              <a:gd name="connsiteX2567" fmla="*/ 1501107 w 9298618"/>
              <a:gd name="connsiteY2567" fmla="*/ 6625923 h 6856161"/>
              <a:gd name="connsiteX2568" fmla="*/ 1270868 w 9298618"/>
              <a:gd name="connsiteY2568" fmla="*/ 6625923 h 6856161"/>
              <a:gd name="connsiteX2569" fmla="*/ 1270868 w 9298618"/>
              <a:gd name="connsiteY2569" fmla="*/ 6856162 h 6856161"/>
              <a:gd name="connsiteX2570" fmla="*/ 1586874 w 9298618"/>
              <a:gd name="connsiteY2570" fmla="*/ 6855178 h 6856161"/>
              <a:gd name="connsiteX2571" fmla="*/ 1815147 w 9298618"/>
              <a:gd name="connsiteY2571" fmla="*/ 6855178 h 6856161"/>
              <a:gd name="connsiteX2572" fmla="*/ 1815147 w 9298618"/>
              <a:gd name="connsiteY2572" fmla="*/ 6626906 h 6856161"/>
              <a:gd name="connsiteX2573" fmla="*/ 1586874 w 9298618"/>
              <a:gd name="connsiteY2573" fmla="*/ 6626906 h 6856161"/>
              <a:gd name="connsiteX2574" fmla="*/ 1586874 w 9298618"/>
              <a:gd name="connsiteY2574" fmla="*/ 6855178 h 6856161"/>
              <a:gd name="connsiteX2575" fmla="*/ 1903352 w 9298618"/>
              <a:gd name="connsiteY2575" fmla="*/ 6853682 h 6856161"/>
              <a:gd name="connsiteX2576" fmla="*/ 2128674 w 9298618"/>
              <a:gd name="connsiteY2576" fmla="*/ 6853682 h 6856161"/>
              <a:gd name="connsiteX2577" fmla="*/ 2128674 w 9298618"/>
              <a:gd name="connsiteY2577" fmla="*/ 6628360 h 6856161"/>
              <a:gd name="connsiteX2578" fmla="*/ 1903352 w 9298618"/>
              <a:gd name="connsiteY2578" fmla="*/ 6628360 h 6856161"/>
              <a:gd name="connsiteX2579" fmla="*/ 1903352 w 9298618"/>
              <a:gd name="connsiteY2579" fmla="*/ 6853682 h 6856161"/>
              <a:gd name="connsiteX2580" fmla="*/ 2221795 w 9298618"/>
              <a:gd name="connsiteY2580" fmla="*/ 6850219 h 6856161"/>
              <a:gd name="connsiteX2581" fmla="*/ 2440191 w 9298618"/>
              <a:gd name="connsiteY2581" fmla="*/ 6850219 h 6856161"/>
              <a:gd name="connsiteX2582" fmla="*/ 2440191 w 9298618"/>
              <a:gd name="connsiteY2582" fmla="*/ 6631823 h 6856161"/>
              <a:gd name="connsiteX2583" fmla="*/ 2221795 w 9298618"/>
              <a:gd name="connsiteY2583" fmla="*/ 6631823 h 6856161"/>
              <a:gd name="connsiteX2584" fmla="*/ 2221795 w 9298618"/>
              <a:gd name="connsiteY2584" fmla="*/ 6850219 h 6856161"/>
              <a:gd name="connsiteX2585" fmla="*/ 2541735 w 9298618"/>
              <a:gd name="connsiteY2585" fmla="*/ 6845259 h 6856161"/>
              <a:gd name="connsiteX2586" fmla="*/ 2750255 w 9298618"/>
              <a:gd name="connsiteY2586" fmla="*/ 6845259 h 6856161"/>
              <a:gd name="connsiteX2587" fmla="*/ 2750255 w 9298618"/>
              <a:gd name="connsiteY2587" fmla="*/ 6636740 h 6856161"/>
              <a:gd name="connsiteX2588" fmla="*/ 2541735 w 9298618"/>
              <a:gd name="connsiteY2588" fmla="*/ 6636740 h 6856161"/>
              <a:gd name="connsiteX2589" fmla="*/ 2541735 w 9298618"/>
              <a:gd name="connsiteY2589" fmla="*/ 6845259 h 6856161"/>
              <a:gd name="connsiteX2590" fmla="*/ 2859239 w 9298618"/>
              <a:gd name="connsiteY2590" fmla="*/ 6842822 h 6856161"/>
              <a:gd name="connsiteX2591" fmla="*/ 3062798 w 9298618"/>
              <a:gd name="connsiteY2591" fmla="*/ 6842822 h 6856161"/>
              <a:gd name="connsiteX2592" fmla="*/ 3062798 w 9298618"/>
              <a:gd name="connsiteY2592" fmla="*/ 6639262 h 6856161"/>
              <a:gd name="connsiteX2593" fmla="*/ 2859239 w 9298618"/>
              <a:gd name="connsiteY2593" fmla="*/ 6639262 h 6856161"/>
              <a:gd name="connsiteX2594" fmla="*/ 2859239 w 9298618"/>
              <a:gd name="connsiteY2594" fmla="*/ 6842822 h 6856161"/>
              <a:gd name="connsiteX2595" fmla="*/ 3179649 w 9298618"/>
              <a:gd name="connsiteY2595" fmla="*/ 6837392 h 6856161"/>
              <a:gd name="connsiteX2596" fmla="*/ 3372349 w 9298618"/>
              <a:gd name="connsiteY2596" fmla="*/ 6837392 h 6856161"/>
              <a:gd name="connsiteX2597" fmla="*/ 3372349 w 9298618"/>
              <a:gd name="connsiteY2597" fmla="*/ 6644692 h 6856161"/>
              <a:gd name="connsiteX2598" fmla="*/ 3179649 w 9298618"/>
              <a:gd name="connsiteY2598" fmla="*/ 6644692 h 6856161"/>
              <a:gd name="connsiteX2599" fmla="*/ 3179649 w 9298618"/>
              <a:gd name="connsiteY2599" fmla="*/ 6837392 h 6856161"/>
              <a:gd name="connsiteX2600" fmla="*/ 3817093 w 9298618"/>
              <a:gd name="connsiteY2600" fmla="*/ 6829952 h 6856161"/>
              <a:gd name="connsiteX2601" fmla="*/ 3994956 w 9298618"/>
              <a:gd name="connsiteY2601" fmla="*/ 6829952 h 6856161"/>
              <a:gd name="connsiteX2602" fmla="*/ 3994956 w 9298618"/>
              <a:gd name="connsiteY2602" fmla="*/ 6652089 h 6856161"/>
              <a:gd name="connsiteX2603" fmla="*/ 3817093 w 9298618"/>
              <a:gd name="connsiteY2603" fmla="*/ 6652089 h 6856161"/>
              <a:gd name="connsiteX2604" fmla="*/ 3817093 w 9298618"/>
              <a:gd name="connsiteY2604" fmla="*/ 6829952 h 6856161"/>
              <a:gd name="connsiteX2605" fmla="*/ 4453510 w 9298618"/>
              <a:gd name="connsiteY2605" fmla="*/ 6823539 h 6856161"/>
              <a:gd name="connsiteX2606" fmla="*/ 4618547 w 9298618"/>
              <a:gd name="connsiteY2606" fmla="*/ 6823539 h 6856161"/>
              <a:gd name="connsiteX2607" fmla="*/ 4618547 w 9298618"/>
              <a:gd name="connsiteY2607" fmla="*/ 6658502 h 6856161"/>
              <a:gd name="connsiteX2608" fmla="*/ 4453510 w 9298618"/>
              <a:gd name="connsiteY2608" fmla="*/ 6658502 h 6856161"/>
              <a:gd name="connsiteX2609" fmla="*/ 4453510 w 9298618"/>
              <a:gd name="connsiteY2609" fmla="*/ 6823539 h 6856161"/>
              <a:gd name="connsiteX2610" fmla="*/ 4769987 w 9298618"/>
              <a:gd name="connsiteY2610" fmla="*/ 6822043 h 6856161"/>
              <a:gd name="connsiteX2611" fmla="*/ 4932074 w 9298618"/>
              <a:gd name="connsiteY2611" fmla="*/ 6822043 h 6856161"/>
              <a:gd name="connsiteX2612" fmla="*/ 4932074 w 9298618"/>
              <a:gd name="connsiteY2612" fmla="*/ 6659956 h 6856161"/>
              <a:gd name="connsiteX2613" fmla="*/ 4769987 w 9298618"/>
              <a:gd name="connsiteY2613" fmla="*/ 6659956 h 6856161"/>
              <a:gd name="connsiteX2614" fmla="*/ 4769987 w 9298618"/>
              <a:gd name="connsiteY2614" fmla="*/ 6822043 h 6856161"/>
              <a:gd name="connsiteX2615" fmla="*/ 5406404 w 9298618"/>
              <a:gd name="connsiteY2615" fmla="*/ 6815629 h 6856161"/>
              <a:gd name="connsiteX2616" fmla="*/ 5555621 w 9298618"/>
              <a:gd name="connsiteY2616" fmla="*/ 6815629 h 6856161"/>
              <a:gd name="connsiteX2617" fmla="*/ 5555621 w 9298618"/>
              <a:gd name="connsiteY2617" fmla="*/ 6666412 h 6856161"/>
              <a:gd name="connsiteX2618" fmla="*/ 5406404 w 9298618"/>
              <a:gd name="connsiteY2618" fmla="*/ 6666412 h 6856161"/>
              <a:gd name="connsiteX2619" fmla="*/ 5406404 w 9298618"/>
              <a:gd name="connsiteY2619" fmla="*/ 6815629 h 6856161"/>
              <a:gd name="connsiteX2620" fmla="*/ 6040342 w 9298618"/>
              <a:gd name="connsiteY2620" fmla="*/ 6811696 h 6856161"/>
              <a:gd name="connsiteX2621" fmla="*/ 6181649 w 9298618"/>
              <a:gd name="connsiteY2621" fmla="*/ 6811696 h 6856161"/>
              <a:gd name="connsiteX2622" fmla="*/ 6181649 w 9298618"/>
              <a:gd name="connsiteY2622" fmla="*/ 6670389 h 6856161"/>
              <a:gd name="connsiteX2623" fmla="*/ 6040342 w 9298618"/>
              <a:gd name="connsiteY2623" fmla="*/ 6670389 h 6856161"/>
              <a:gd name="connsiteX2624" fmla="*/ 6040342 w 9298618"/>
              <a:gd name="connsiteY2624" fmla="*/ 6811696 h 6856161"/>
              <a:gd name="connsiteX2625" fmla="*/ 6674322 w 9298618"/>
              <a:gd name="connsiteY2625" fmla="*/ 6807720 h 6856161"/>
              <a:gd name="connsiteX2626" fmla="*/ 6807719 w 9298618"/>
              <a:gd name="connsiteY2626" fmla="*/ 6807720 h 6856161"/>
              <a:gd name="connsiteX2627" fmla="*/ 6807719 w 9298618"/>
              <a:gd name="connsiteY2627" fmla="*/ 6674322 h 6856161"/>
              <a:gd name="connsiteX2628" fmla="*/ 6674322 w 9298618"/>
              <a:gd name="connsiteY2628" fmla="*/ 6674322 h 6856161"/>
              <a:gd name="connsiteX2629" fmla="*/ 6674322 w 9298618"/>
              <a:gd name="connsiteY2629" fmla="*/ 6807720 h 6856161"/>
              <a:gd name="connsiteX2630" fmla="*/ 7310739 w 9298618"/>
              <a:gd name="connsiteY2630" fmla="*/ 6801306 h 6856161"/>
              <a:gd name="connsiteX2631" fmla="*/ 7431310 w 9298618"/>
              <a:gd name="connsiteY2631" fmla="*/ 6801306 h 6856161"/>
              <a:gd name="connsiteX2632" fmla="*/ 7431310 w 9298618"/>
              <a:gd name="connsiteY2632" fmla="*/ 6680736 h 6856161"/>
              <a:gd name="connsiteX2633" fmla="*/ 7310739 w 9298618"/>
              <a:gd name="connsiteY2633" fmla="*/ 6680736 h 6856161"/>
              <a:gd name="connsiteX2634" fmla="*/ 7310739 w 9298618"/>
              <a:gd name="connsiteY2634" fmla="*/ 6801306 h 6856161"/>
              <a:gd name="connsiteX2635" fmla="*/ 7950620 w 9298618"/>
              <a:gd name="connsiteY2635" fmla="*/ 6791430 h 6856161"/>
              <a:gd name="connsiteX2636" fmla="*/ 8051437 w 9298618"/>
              <a:gd name="connsiteY2636" fmla="*/ 6791430 h 6856161"/>
              <a:gd name="connsiteX2637" fmla="*/ 8051437 w 9298618"/>
              <a:gd name="connsiteY2637" fmla="*/ 6690612 h 6856161"/>
              <a:gd name="connsiteX2638" fmla="*/ 7950620 w 9298618"/>
              <a:gd name="connsiteY2638" fmla="*/ 6690612 h 6856161"/>
              <a:gd name="connsiteX2639" fmla="*/ 7950620 w 9298618"/>
              <a:gd name="connsiteY2639" fmla="*/ 6791430 h 685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</a:cxnLst>
            <a:rect l="l" t="t" r="r" b="b"/>
            <a:pathLst>
              <a:path w="9298618" h="6856161">
                <a:moveTo>
                  <a:pt x="0" y="0"/>
                </a:moveTo>
                <a:lnTo>
                  <a:pt x="252002" y="0"/>
                </a:lnTo>
                <a:lnTo>
                  <a:pt x="252002" y="252002"/>
                </a:lnTo>
                <a:lnTo>
                  <a:pt x="0" y="252002"/>
                </a:lnTo>
                <a:lnTo>
                  <a:pt x="0" y="0"/>
                </a:lnTo>
                <a:close/>
                <a:moveTo>
                  <a:pt x="315023" y="252002"/>
                </a:moveTo>
                <a:lnTo>
                  <a:pt x="567025" y="252002"/>
                </a:lnTo>
                <a:lnTo>
                  <a:pt x="567025" y="0"/>
                </a:lnTo>
                <a:lnTo>
                  <a:pt x="315023" y="0"/>
                </a:lnTo>
                <a:lnTo>
                  <a:pt x="315023" y="252002"/>
                </a:lnTo>
                <a:close/>
                <a:moveTo>
                  <a:pt x="630004" y="252002"/>
                </a:moveTo>
                <a:lnTo>
                  <a:pt x="882005" y="252002"/>
                </a:lnTo>
                <a:lnTo>
                  <a:pt x="882005" y="0"/>
                </a:lnTo>
                <a:lnTo>
                  <a:pt x="630004" y="0"/>
                </a:lnTo>
                <a:lnTo>
                  <a:pt x="630004" y="252002"/>
                </a:lnTo>
                <a:close/>
                <a:moveTo>
                  <a:pt x="944985" y="252002"/>
                </a:moveTo>
                <a:lnTo>
                  <a:pt x="1196986" y="252002"/>
                </a:lnTo>
                <a:lnTo>
                  <a:pt x="1196986" y="0"/>
                </a:lnTo>
                <a:lnTo>
                  <a:pt x="944985" y="0"/>
                </a:lnTo>
                <a:lnTo>
                  <a:pt x="944985" y="252002"/>
                </a:lnTo>
                <a:close/>
                <a:moveTo>
                  <a:pt x="1260008" y="252002"/>
                </a:moveTo>
                <a:lnTo>
                  <a:pt x="1512009" y="252002"/>
                </a:lnTo>
                <a:lnTo>
                  <a:pt x="1512009" y="0"/>
                </a:lnTo>
                <a:lnTo>
                  <a:pt x="1260008" y="0"/>
                </a:lnTo>
                <a:lnTo>
                  <a:pt x="1260008" y="252002"/>
                </a:lnTo>
                <a:close/>
                <a:moveTo>
                  <a:pt x="1574988" y="252002"/>
                </a:moveTo>
                <a:lnTo>
                  <a:pt x="1826990" y="252002"/>
                </a:lnTo>
                <a:lnTo>
                  <a:pt x="1826990" y="0"/>
                </a:lnTo>
                <a:lnTo>
                  <a:pt x="1574988" y="0"/>
                </a:lnTo>
                <a:lnTo>
                  <a:pt x="1574988" y="252002"/>
                </a:lnTo>
                <a:close/>
                <a:moveTo>
                  <a:pt x="1890012" y="252002"/>
                </a:moveTo>
                <a:lnTo>
                  <a:pt x="2142013" y="252002"/>
                </a:lnTo>
                <a:lnTo>
                  <a:pt x="2142013" y="0"/>
                </a:lnTo>
                <a:lnTo>
                  <a:pt x="1890012" y="0"/>
                </a:lnTo>
                <a:lnTo>
                  <a:pt x="1890012" y="252002"/>
                </a:lnTo>
                <a:close/>
                <a:moveTo>
                  <a:pt x="2204992" y="252002"/>
                </a:moveTo>
                <a:lnTo>
                  <a:pt x="2456994" y="252002"/>
                </a:lnTo>
                <a:lnTo>
                  <a:pt x="2456994" y="0"/>
                </a:lnTo>
                <a:lnTo>
                  <a:pt x="2204992" y="0"/>
                </a:lnTo>
                <a:lnTo>
                  <a:pt x="2204992" y="252002"/>
                </a:lnTo>
                <a:close/>
                <a:moveTo>
                  <a:pt x="2520016" y="252002"/>
                </a:moveTo>
                <a:lnTo>
                  <a:pt x="2772017" y="252002"/>
                </a:lnTo>
                <a:lnTo>
                  <a:pt x="2772017" y="0"/>
                </a:lnTo>
                <a:lnTo>
                  <a:pt x="2520016" y="0"/>
                </a:lnTo>
                <a:lnTo>
                  <a:pt x="2520016" y="252002"/>
                </a:lnTo>
                <a:close/>
                <a:moveTo>
                  <a:pt x="2834996" y="252002"/>
                </a:moveTo>
                <a:lnTo>
                  <a:pt x="3086998" y="252002"/>
                </a:lnTo>
                <a:lnTo>
                  <a:pt x="3086998" y="0"/>
                </a:lnTo>
                <a:lnTo>
                  <a:pt x="2834996" y="0"/>
                </a:lnTo>
                <a:lnTo>
                  <a:pt x="2834996" y="252002"/>
                </a:lnTo>
                <a:close/>
                <a:moveTo>
                  <a:pt x="3152500" y="249522"/>
                </a:moveTo>
                <a:lnTo>
                  <a:pt x="3399541" y="249522"/>
                </a:lnTo>
                <a:lnTo>
                  <a:pt x="3399541" y="2480"/>
                </a:lnTo>
                <a:lnTo>
                  <a:pt x="3152500" y="2480"/>
                </a:lnTo>
                <a:lnTo>
                  <a:pt x="3152500" y="249522"/>
                </a:lnTo>
                <a:close/>
                <a:moveTo>
                  <a:pt x="3468976" y="248068"/>
                </a:moveTo>
                <a:lnTo>
                  <a:pt x="3713068" y="248068"/>
                </a:lnTo>
                <a:lnTo>
                  <a:pt x="3713068" y="3934"/>
                </a:lnTo>
                <a:lnTo>
                  <a:pt x="3468976" y="3934"/>
                </a:lnTo>
                <a:lnTo>
                  <a:pt x="3468976" y="248025"/>
                </a:lnTo>
                <a:close/>
                <a:moveTo>
                  <a:pt x="3787933" y="244092"/>
                </a:moveTo>
                <a:lnTo>
                  <a:pt x="4024115" y="244092"/>
                </a:lnTo>
                <a:lnTo>
                  <a:pt x="4024115" y="7910"/>
                </a:lnTo>
                <a:lnTo>
                  <a:pt x="3787933" y="7910"/>
                </a:lnTo>
                <a:lnTo>
                  <a:pt x="3787933" y="244092"/>
                </a:lnTo>
                <a:close/>
                <a:moveTo>
                  <a:pt x="4105864" y="241142"/>
                </a:moveTo>
                <a:lnTo>
                  <a:pt x="4336103" y="241142"/>
                </a:lnTo>
                <a:lnTo>
                  <a:pt x="4336103" y="10860"/>
                </a:lnTo>
                <a:lnTo>
                  <a:pt x="4105864" y="10860"/>
                </a:lnTo>
                <a:lnTo>
                  <a:pt x="4105864" y="241099"/>
                </a:lnTo>
                <a:close/>
                <a:moveTo>
                  <a:pt x="4426831" y="235199"/>
                </a:moveTo>
                <a:lnTo>
                  <a:pt x="4645226" y="235199"/>
                </a:lnTo>
                <a:lnTo>
                  <a:pt x="4645226" y="16803"/>
                </a:lnTo>
                <a:lnTo>
                  <a:pt x="4426831" y="16803"/>
                </a:lnTo>
                <a:lnTo>
                  <a:pt x="4426831" y="235199"/>
                </a:lnTo>
                <a:close/>
                <a:moveTo>
                  <a:pt x="4745274" y="231735"/>
                </a:moveTo>
                <a:lnTo>
                  <a:pt x="4956743" y="231735"/>
                </a:lnTo>
                <a:lnTo>
                  <a:pt x="4956743" y="20266"/>
                </a:lnTo>
                <a:lnTo>
                  <a:pt x="4745274" y="20266"/>
                </a:lnTo>
                <a:lnTo>
                  <a:pt x="4745274" y="231735"/>
                </a:lnTo>
                <a:close/>
                <a:moveTo>
                  <a:pt x="5066711" y="225322"/>
                </a:moveTo>
                <a:lnTo>
                  <a:pt x="5265354" y="225322"/>
                </a:lnTo>
                <a:lnTo>
                  <a:pt x="5265354" y="26680"/>
                </a:lnTo>
                <a:lnTo>
                  <a:pt x="5066711" y="26680"/>
                </a:lnTo>
                <a:lnTo>
                  <a:pt x="5066711" y="225322"/>
                </a:lnTo>
                <a:close/>
                <a:moveTo>
                  <a:pt x="5387634" y="219379"/>
                </a:moveTo>
                <a:lnTo>
                  <a:pt x="5574391" y="219379"/>
                </a:lnTo>
                <a:lnTo>
                  <a:pt x="5574391" y="32623"/>
                </a:lnTo>
                <a:lnTo>
                  <a:pt x="5387634" y="32623"/>
                </a:lnTo>
                <a:lnTo>
                  <a:pt x="5387634" y="219379"/>
                </a:lnTo>
                <a:close/>
                <a:moveTo>
                  <a:pt x="5705095" y="216899"/>
                </a:moveTo>
                <a:lnTo>
                  <a:pt x="5886935" y="216899"/>
                </a:lnTo>
                <a:lnTo>
                  <a:pt x="5886935" y="35060"/>
                </a:lnTo>
                <a:lnTo>
                  <a:pt x="5705095" y="35060"/>
                </a:lnTo>
                <a:lnTo>
                  <a:pt x="5705095" y="216899"/>
                </a:lnTo>
                <a:close/>
                <a:moveTo>
                  <a:pt x="6024565" y="212453"/>
                </a:moveTo>
                <a:lnTo>
                  <a:pt x="6197511" y="212453"/>
                </a:lnTo>
                <a:lnTo>
                  <a:pt x="6197511" y="39506"/>
                </a:lnTo>
                <a:lnTo>
                  <a:pt x="6024565" y="39506"/>
                </a:lnTo>
                <a:lnTo>
                  <a:pt x="6024565" y="212453"/>
                </a:lnTo>
                <a:close/>
                <a:moveTo>
                  <a:pt x="6661453" y="205569"/>
                </a:moveTo>
                <a:lnTo>
                  <a:pt x="6820546" y="205569"/>
                </a:lnTo>
                <a:lnTo>
                  <a:pt x="6820546" y="46433"/>
                </a:lnTo>
                <a:lnTo>
                  <a:pt x="6661453" y="46433"/>
                </a:lnTo>
                <a:lnTo>
                  <a:pt x="6661453" y="205526"/>
                </a:lnTo>
                <a:close/>
                <a:moveTo>
                  <a:pt x="7301846" y="195179"/>
                </a:moveTo>
                <a:lnTo>
                  <a:pt x="7440203" y="195179"/>
                </a:lnTo>
                <a:lnTo>
                  <a:pt x="7440203" y="56822"/>
                </a:lnTo>
                <a:lnTo>
                  <a:pt x="7301846" y="56822"/>
                </a:lnTo>
                <a:lnTo>
                  <a:pt x="7301846" y="195179"/>
                </a:lnTo>
                <a:close/>
                <a:moveTo>
                  <a:pt x="7947156" y="179873"/>
                </a:moveTo>
                <a:lnTo>
                  <a:pt x="8054858" y="179873"/>
                </a:lnTo>
                <a:lnTo>
                  <a:pt x="8054858" y="72171"/>
                </a:lnTo>
                <a:lnTo>
                  <a:pt x="7947156" y="72171"/>
                </a:lnTo>
                <a:lnTo>
                  <a:pt x="7947156" y="179873"/>
                </a:lnTo>
                <a:close/>
                <a:moveTo>
                  <a:pt x="8595459" y="161573"/>
                </a:moveTo>
                <a:lnTo>
                  <a:pt x="8666605" y="161573"/>
                </a:lnTo>
                <a:lnTo>
                  <a:pt x="8666605" y="90428"/>
                </a:lnTo>
                <a:lnTo>
                  <a:pt x="8595459" y="90428"/>
                </a:lnTo>
                <a:lnTo>
                  <a:pt x="8595459" y="161573"/>
                </a:lnTo>
                <a:close/>
                <a:moveTo>
                  <a:pt x="0" y="566982"/>
                </a:moveTo>
                <a:lnTo>
                  <a:pt x="252002" y="566982"/>
                </a:lnTo>
                <a:lnTo>
                  <a:pt x="252002" y="314981"/>
                </a:lnTo>
                <a:lnTo>
                  <a:pt x="0" y="314981"/>
                </a:lnTo>
                <a:lnTo>
                  <a:pt x="0" y="566982"/>
                </a:lnTo>
                <a:close/>
                <a:moveTo>
                  <a:pt x="315023" y="566982"/>
                </a:moveTo>
                <a:lnTo>
                  <a:pt x="567025" y="566982"/>
                </a:lnTo>
                <a:lnTo>
                  <a:pt x="567025" y="314981"/>
                </a:lnTo>
                <a:lnTo>
                  <a:pt x="315023" y="314981"/>
                </a:lnTo>
                <a:lnTo>
                  <a:pt x="315023" y="566982"/>
                </a:lnTo>
                <a:close/>
                <a:moveTo>
                  <a:pt x="630004" y="566982"/>
                </a:moveTo>
                <a:lnTo>
                  <a:pt x="882005" y="566982"/>
                </a:lnTo>
                <a:lnTo>
                  <a:pt x="882005" y="314981"/>
                </a:lnTo>
                <a:lnTo>
                  <a:pt x="630004" y="314981"/>
                </a:lnTo>
                <a:lnTo>
                  <a:pt x="630004" y="566982"/>
                </a:lnTo>
                <a:close/>
                <a:moveTo>
                  <a:pt x="944985" y="566982"/>
                </a:moveTo>
                <a:lnTo>
                  <a:pt x="1196986" y="566982"/>
                </a:lnTo>
                <a:lnTo>
                  <a:pt x="1196986" y="314981"/>
                </a:lnTo>
                <a:lnTo>
                  <a:pt x="944985" y="314981"/>
                </a:lnTo>
                <a:lnTo>
                  <a:pt x="944985" y="566982"/>
                </a:lnTo>
                <a:close/>
                <a:moveTo>
                  <a:pt x="1260008" y="566982"/>
                </a:moveTo>
                <a:lnTo>
                  <a:pt x="1512009" y="566982"/>
                </a:lnTo>
                <a:lnTo>
                  <a:pt x="1512009" y="314981"/>
                </a:lnTo>
                <a:lnTo>
                  <a:pt x="1260008" y="314981"/>
                </a:lnTo>
                <a:lnTo>
                  <a:pt x="1260008" y="566982"/>
                </a:lnTo>
                <a:close/>
                <a:moveTo>
                  <a:pt x="1574988" y="566982"/>
                </a:moveTo>
                <a:lnTo>
                  <a:pt x="1826990" y="566982"/>
                </a:lnTo>
                <a:lnTo>
                  <a:pt x="1826990" y="314981"/>
                </a:lnTo>
                <a:lnTo>
                  <a:pt x="1574988" y="314981"/>
                </a:lnTo>
                <a:lnTo>
                  <a:pt x="1574988" y="566982"/>
                </a:lnTo>
                <a:close/>
                <a:moveTo>
                  <a:pt x="1890012" y="566982"/>
                </a:moveTo>
                <a:lnTo>
                  <a:pt x="2142013" y="566982"/>
                </a:lnTo>
                <a:lnTo>
                  <a:pt x="2142013" y="314981"/>
                </a:lnTo>
                <a:lnTo>
                  <a:pt x="1890012" y="314981"/>
                </a:lnTo>
                <a:lnTo>
                  <a:pt x="1890012" y="566982"/>
                </a:lnTo>
                <a:close/>
                <a:moveTo>
                  <a:pt x="2204992" y="566982"/>
                </a:moveTo>
                <a:lnTo>
                  <a:pt x="2456994" y="566982"/>
                </a:lnTo>
                <a:lnTo>
                  <a:pt x="2456994" y="314981"/>
                </a:lnTo>
                <a:lnTo>
                  <a:pt x="2204992" y="314981"/>
                </a:lnTo>
                <a:lnTo>
                  <a:pt x="2204992" y="566982"/>
                </a:lnTo>
                <a:close/>
                <a:moveTo>
                  <a:pt x="2520016" y="566982"/>
                </a:moveTo>
                <a:lnTo>
                  <a:pt x="2772017" y="566982"/>
                </a:lnTo>
                <a:lnTo>
                  <a:pt x="2772017" y="314981"/>
                </a:lnTo>
                <a:lnTo>
                  <a:pt x="2520016" y="314981"/>
                </a:lnTo>
                <a:lnTo>
                  <a:pt x="2520016" y="566982"/>
                </a:lnTo>
                <a:close/>
                <a:moveTo>
                  <a:pt x="2834996" y="566982"/>
                </a:moveTo>
                <a:lnTo>
                  <a:pt x="3086998" y="566982"/>
                </a:lnTo>
                <a:lnTo>
                  <a:pt x="3086998" y="314981"/>
                </a:lnTo>
                <a:lnTo>
                  <a:pt x="2834996" y="314981"/>
                </a:lnTo>
                <a:lnTo>
                  <a:pt x="2834996" y="566982"/>
                </a:lnTo>
                <a:close/>
                <a:moveTo>
                  <a:pt x="3150020" y="566982"/>
                </a:moveTo>
                <a:lnTo>
                  <a:pt x="3402021" y="566982"/>
                </a:lnTo>
                <a:lnTo>
                  <a:pt x="3402021" y="314981"/>
                </a:lnTo>
                <a:lnTo>
                  <a:pt x="3150020" y="314981"/>
                </a:lnTo>
                <a:lnTo>
                  <a:pt x="3150020" y="566982"/>
                </a:lnTo>
                <a:close/>
                <a:moveTo>
                  <a:pt x="3465984" y="565999"/>
                </a:moveTo>
                <a:lnTo>
                  <a:pt x="3716018" y="565999"/>
                </a:lnTo>
                <a:lnTo>
                  <a:pt x="3716018" y="315964"/>
                </a:lnTo>
                <a:lnTo>
                  <a:pt x="3465984" y="315964"/>
                </a:lnTo>
                <a:lnTo>
                  <a:pt x="3465984" y="565999"/>
                </a:lnTo>
                <a:close/>
                <a:moveTo>
                  <a:pt x="3784470" y="562536"/>
                </a:moveTo>
                <a:lnTo>
                  <a:pt x="4027579" y="562536"/>
                </a:lnTo>
                <a:lnTo>
                  <a:pt x="4027579" y="319427"/>
                </a:lnTo>
                <a:lnTo>
                  <a:pt x="3784470" y="319427"/>
                </a:lnTo>
                <a:lnTo>
                  <a:pt x="3784470" y="562536"/>
                </a:lnTo>
                <a:close/>
                <a:moveTo>
                  <a:pt x="4101931" y="560099"/>
                </a:moveTo>
                <a:lnTo>
                  <a:pt x="4340079" y="560099"/>
                </a:lnTo>
                <a:lnTo>
                  <a:pt x="4340079" y="321950"/>
                </a:lnTo>
                <a:lnTo>
                  <a:pt x="4101931" y="321950"/>
                </a:lnTo>
                <a:lnTo>
                  <a:pt x="4101931" y="560099"/>
                </a:lnTo>
                <a:close/>
                <a:moveTo>
                  <a:pt x="4422384" y="554669"/>
                </a:moveTo>
                <a:lnTo>
                  <a:pt x="4649673" y="554669"/>
                </a:lnTo>
                <a:lnTo>
                  <a:pt x="4649673" y="327380"/>
                </a:lnTo>
                <a:lnTo>
                  <a:pt x="4422384" y="327380"/>
                </a:lnTo>
                <a:lnTo>
                  <a:pt x="4422384" y="554669"/>
                </a:lnTo>
                <a:close/>
                <a:moveTo>
                  <a:pt x="4740314" y="551676"/>
                </a:moveTo>
                <a:lnTo>
                  <a:pt x="4961660" y="551676"/>
                </a:lnTo>
                <a:lnTo>
                  <a:pt x="4961660" y="330330"/>
                </a:lnTo>
                <a:lnTo>
                  <a:pt x="4740314" y="330330"/>
                </a:lnTo>
                <a:lnTo>
                  <a:pt x="4740314" y="551676"/>
                </a:lnTo>
                <a:close/>
                <a:moveTo>
                  <a:pt x="5061281" y="545775"/>
                </a:moveTo>
                <a:lnTo>
                  <a:pt x="5270784" y="545775"/>
                </a:lnTo>
                <a:lnTo>
                  <a:pt x="5270784" y="336273"/>
                </a:lnTo>
                <a:lnTo>
                  <a:pt x="5061281" y="336273"/>
                </a:lnTo>
                <a:lnTo>
                  <a:pt x="5061281" y="545775"/>
                </a:lnTo>
                <a:close/>
                <a:moveTo>
                  <a:pt x="5382204" y="539832"/>
                </a:moveTo>
                <a:lnTo>
                  <a:pt x="5579864" y="539832"/>
                </a:lnTo>
                <a:lnTo>
                  <a:pt x="5579864" y="342173"/>
                </a:lnTo>
                <a:lnTo>
                  <a:pt x="5382204" y="342173"/>
                </a:lnTo>
                <a:lnTo>
                  <a:pt x="5382204" y="539832"/>
                </a:lnTo>
                <a:close/>
                <a:moveTo>
                  <a:pt x="6018622" y="533419"/>
                </a:moveTo>
                <a:lnTo>
                  <a:pt x="6203412" y="533419"/>
                </a:lnTo>
                <a:lnTo>
                  <a:pt x="6203412" y="348629"/>
                </a:lnTo>
                <a:lnTo>
                  <a:pt x="6018622" y="348629"/>
                </a:lnTo>
                <a:lnTo>
                  <a:pt x="6018622" y="533419"/>
                </a:lnTo>
                <a:close/>
                <a:moveTo>
                  <a:pt x="6335612" y="531410"/>
                </a:moveTo>
                <a:lnTo>
                  <a:pt x="6516468" y="531410"/>
                </a:lnTo>
                <a:lnTo>
                  <a:pt x="6516468" y="350553"/>
                </a:lnTo>
                <a:lnTo>
                  <a:pt x="6335612" y="350553"/>
                </a:lnTo>
                <a:lnTo>
                  <a:pt x="6335612" y="531410"/>
                </a:lnTo>
                <a:close/>
                <a:moveTo>
                  <a:pt x="6654569" y="527476"/>
                </a:moveTo>
                <a:lnTo>
                  <a:pt x="6827515" y="527476"/>
                </a:lnTo>
                <a:lnTo>
                  <a:pt x="6827515" y="354530"/>
                </a:lnTo>
                <a:lnTo>
                  <a:pt x="6654569" y="354530"/>
                </a:lnTo>
                <a:lnTo>
                  <a:pt x="6654569" y="527476"/>
                </a:lnTo>
                <a:close/>
                <a:moveTo>
                  <a:pt x="6971516" y="525509"/>
                </a:moveTo>
                <a:lnTo>
                  <a:pt x="7140486" y="525509"/>
                </a:lnTo>
                <a:lnTo>
                  <a:pt x="7140486" y="356539"/>
                </a:lnTo>
                <a:lnTo>
                  <a:pt x="6971516" y="356539"/>
                </a:lnTo>
                <a:lnTo>
                  <a:pt x="6971516" y="525509"/>
                </a:lnTo>
                <a:close/>
                <a:moveTo>
                  <a:pt x="7611909" y="515120"/>
                </a:moveTo>
                <a:lnTo>
                  <a:pt x="7760143" y="515120"/>
                </a:lnTo>
                <a:lnTo>
                  <a:pt x="7760143" y="366886"/>
                </a:lnTo>
                <a:lnTo>
                  <a:pt x="7611909" y="366886"/>
                </a:lnTo>
                <a:lnTo>
                  <a:pt x="7611909" y="515120"/>
                </a:lnTo>
                <a:close/>
                <a:moveTo>
                  <a:pt x="8258203" y="498830"/>
                </a:moveTo>
                <a:lnTo>
                  <a:pt x="8373815" y="498830"/>
                </a:lnTo>
                <a:lnTo>
                  <a:pt x="8373815" y="383219"/>
                </a:lnTo>
                <a:lnTo>
                  <a:pt x="8258203" y="383219"/>
                </a:lnTo>
                <a:lnTo>
                  <a:pt x="8258203" y="498830"/>
                </a:lnTo>
                <a:close/>
                <a:moveTo>
                  <a:pt x="0" y="882006"/>
                </a:moveTo>
                <a:lnTo>
                  <a:pt x="252002" y="882006"/>
                </a:lnTo>
                <a:lnTo>
                  <a:pt x="252002" y="630004"/>
                </a:lnTo>
                <a:lnTo>
                  <a:pt x="0" y="630004"/>
                </a:lnTo>
                <a:lnTo>
                  <a:pt x="0" y="882006"/>
                </a:lnTo>
                <a:close/>
                <a:moveTo>
                  <a:pt x="315023" y="882006"/>
                </a:moveTo>
                <a:lnTo>
                  <a:pt x="567025" y="882006"/>
                </a:lnTo>
                <a:lnTo>
                  <a:pt x="567025" y="630004"/>
                </a:lnTo>
                <a:lnTo>
                  <a:pt x="315023" y="630004"/>
                </a:lnTo>
                <a:lnTo>
                  <a:pt x="315023" y="882006"/>
                </a:lnTo>
                <a:close/>
                <a:moveTo>
                  <a:pt x="630004" y="882006"/>
                </a:moveTo>
                <a:lnTo>
                  <a:pt x="882005" y="882006"/>
                </a:lnTo>
                <a:lnTo>
                  <a:pt x="882005" y="630004"/>
                </a:lnTo>
                <a:lnTo>
                  <a:pt x="630004" y="630004"/>
                </a:lnTo>
                <a:lnTo>
                  <a:pt x="630004" y="882006"/>
                </a:lnTo>
                <a:close/>
                <a:moveTo>
                  <a:pt x="944985" y="882006"/>
                </a:moveTo>
                <a:lnTo>
                  <a:pt x="1196986" y="882006"/>
                </a:lnTo>
                <a:lnTo>
                  <a:pt x="1196986" y="630004"/>
                </a:lnTo>
                <a:lnTo>
                  <a:pt x="944985" y="630004"/>
                </a:lnTo>
                <a:lnTo>
                  <a:pt x="944985" y="882006"/>
                </a:lnTo>
                <a:close/>
                <a:moveTo>
                  <a:pt x="1260008" y="882006"/>
                </a:moveTo>
                <a:lnTo>
                  <a:pt x="1512009" y="882006"/>
                </a:lnTo>
                <a:lnTo>
                  <a:pt x="1512009" y="630004"/>
                </a:lnTo>
                <a:lnTo>
                  <a:pt x="1260008" y="630004"/>
                </a:lnTo>
                <a:lnTo>
                  <a:pt x="1260008" y="882006"/>
                </a:lnTo>
                <a:close/>
                <a:moveTo>
                  <a:pt x="1574988" y="882006"/>
                </a:moveTo>
                <a:lnTo>
                  <a:pt x="1826990" y="882006"/>
                </a:lnTo>
                <a:lnTo>
                  <a:pt x="1826990" y="630004"/>
                </a:lnTo>
                <a:lnTo>
                  <a:pt x="1574988" y="630004"/>
                </a:lnTo>
                <a:lnTo>
                  <a:pt x="1574988" y="882006"/>
                </a:lnTo>
                <a:close/>
                <a:moveTo>
                  <a:pt x="1890012" y="882006"/>
                </a:moveTo>
                <a:lnTo>
                  <a:pt x="2142013" y="882006"/>
                </a:lnTo>
                <a:lnTo>
                  <a:pt x="2142013" y="630004"/>
                </a:lnTo>
                <a:lnTo>
                  <a:pt x="1890012" y="630004"/>
                </a:lnTo>
                <a:lnTo>
                  <a:pt x="1890012" y="882006"/>
                </a:lnTo>
                <a:close/>
                <a:moveTo>
                  <a:pt x="2204992" y="882006"/>
                </a:moveTo>
                <a:lnTo>
                  <a:pt x="2456994" y="882006"/>
                </a:lnTo>
                <a:lnTo>
                  <a:pt x="2456994" y="630004"/>
                </a:lnTo>
                <a:lnTo>
                  <a:pt x="2204992" y="630004"/>
                </a:lnTo>
                <a:lnTo>
                  <a:pt x="2204992" y="882006"/>
                </a:lnTo>
                <a:close/>
                <a:moveTo>
                  <a:pt x="2520016" y="882006"/>
                </a:moveTo>
                <a:lnTo>
                  <a:pt x="2772017" y="882006"/>
                </a:lnTo>
                <a:lnTo>
                  <a:pt x="2772017" y="630004"/>
                </a:lnTo>
                <a:lnTo>
                  <a:pt x="2520016" y="630004"/>
                </a:lnTo>
                <a:lnTo>
                  <a:pt x="2520016" y="882006"/>
                </a:lnTo>
                <a:close/>
                <a:moveTo>
                  <a:pt x="2834996" y="882006"/>
                </a:moveTo>
                <a:lnTo>
                  <a:pt x="3086998" y="882006"/>
                </a:lnTo>
                <a:lnTo>
                  <a:pt x="3086998" y="630004"/>
                </a:lnTo>
                <a:lnTo>
                  <a:pt x="2834996" y="630004"/>
                </a:lnTo>
                <a:lnTo>
                  <a:pt x="2834996" y="882006"/>
                </a:lnTo>
                <a:close/>
                <a:moveTo>
                  <a:pt x="3150020" y="882006"/>
                </a:moveTo>
                <a:lnTo>
                  <a:pt x="3402021" y="882006"/>
                </a:lnTo>
                <a:lnTo>
                  <a:pt x="3402021" y="630004"/>
                </a:lnTo>
                <a:lnTo>
                  <a:pt x="3150020" y="630004"/>
                </a:lnTo>
                <a:lnTo>
                  <a:pt x="3150020" y="882006"/>
                </a:lnTo>
                <a:close/>
                <a:moveTo>
                  <a:pt x="3465000" y="882006"/>
                </a:moveTo>
                <a:lnTo>
                  <a:pt x="3717002" y="882006"/>
                </a:lnTo>
                <a:lnTo>
                  <a:pt x="3717002" y="630004"/>
                </a:lnTo>
                <a:lnTo>
                  <a:pt x="3465000" y="630004"/>
                </a:lnTo>
                <a:lnTo>
                  <a:pt x="3465000" y="882006"/>
                </a:lnTo>
                <a:close/>
                <a:moveTo>
                  <a:pt x="3783487" y="878542"/>
                </a:moveTo>
                <a:lnTo>
                  <a:pt x="4028562" y="878542"/>
                </a:lnTo>
                <a:lnTo>
                  <a:pt x="4028562" y="633467"/>
                </a:lnTo>
                <a:lnTo>
                  <a:pt x="3783487" y="633467"/>
                </a:lnTo>
                <a:lnTo>
                  <a:pt x="3783487" y="878542"/>
                </a:lnTo>
                <a:close/>
                <a:moveTo>
                  <a:pt x="4100434" y="876576"/>
                </a:moveTo>
                <a:lnTo>
                  <a:pt x="4341576" y="876576"/>
                </a:lnTo>
                <a:lnTo>
                  <a:pt x="4341576" y="635434"/>
                </a:lnTo>
                <a:lnTo>
                  <a:pt x="4100434" y="635434"/>
                </a:lnTo>
                <a:lnTo>
                  <a:pt x="4100434" y="876576"/>
                </a:lnTo>
                <a:close/>
                <a:moveTo>
                  <a:pt x="4420887" y="871146"/>
                </a:moveTo>
                <a:lnTo>
                  <a:pt x="4651126" y="871146"/>
                </a:lnTo>
                <a:lnTo>
                  <a:pt x="4651126" y="640907"/>
                </a:lnTo>
                <a:lnTo>
                  <a:pt x="4420887" y="640907"/>
                </a:lnTo>
                <a:lnTo>
                  <a:pt x="4420887" y="871146"/>
                </a:lnTo>
                <a:close/>
                <a:moveTo>
                  <a:pt x="4738861" y="868153"/>
                </a:moveTo>
                <a:lnTo>
                  <a:pt x="4963199" y="868153"/>
                </a:lnTo>
                <a:lnTo>
                  <a:pt x="4963199" y="643814"/>
                </a:lnTo>
                <a:lnTo>
                  <a:pt x="4738861" y="643814"/>
                </a:lnTo>
                <a:lnTo>
                  <a:pt x="4738861" y="868153"/>
                </a:lnTo>
                <a:close/>
                <a:moveTo>
                  <a:pt x="5059785" y="862252"/>
                </a:moveTo>
                <a:lnTo>
                  <a:pt x="5272237" y="862252"/>
                </a:lnTo>
                <a:lnTo>
                  <a:pt x="5272237" y="649800"/>
                </a:lnTo>
                <a:lnTo>
                  <a:pt x="5059785" y="649800"/>
                </a:lnTo>
                <a:lnTo>
                  <a:pt x="5059785" y="862252"/>
                </a:lnTo>
                <a:close/>
                <a:moveTo>
                  <a:pt x="5380708" y="856309"/>
                </a:moveTo>
                <a:lnTo>
                  <a:pt x="5581318" y="856309"/>
                </a:lnTo>
                <a:lnTo>
                  <a:pt x="5581318" y="655700"/>
                </a:lnTo>
                <a:lnTo>
                  <a:pt x="5380708" y="655700"/>
                </a:lnTo>
                <a:lnTo>
                  <a:pt x="5380708" y="856309"/>
                </a:lnTo>
                <a:close/>
                <a:moveTo>
                  <a:pt x="5697698" y="854343"/>
                </a:moveTo>
                <a:lnTo>
                  <a:pt x="5894374" y="854343"/>
                </a:lnTo>
                <a:lnTo>
                  <a:pt x="5894374" y="657667"/>
                </a:lnTo>
                <a:lnTo>
                  <a:pt x="5697698" y="657667"/>
                </a:lnTo>
                <a:lnTo>
                  <a:pt x="5697698" y="854343"/>
                </a:lnTo>
                <a:close/>
                <a:moveTo>
                  <a:pt x="6016655" y="850366"/>
                </a:moveTo>
                <a:lnTo>
                  <a:pt x="6205421" y="850366"/>
                </a:lnTo>
                <a:lnTo>
                  <a:pt x="6205421" y="661600"/>
                </a:lnTo>
                <a:lnTo>
                  <a:pt x="6016655" y="661600"/>
                </a:lnTo>
                <a:lnTo>
                  <a:pt x="6016655" y="850366"/>
                </a:lnTo>
                <a:close/>
                <a:moveTo>
                  <a:pt x="6652089" y="844936"/>
                </a:moveTo>
                <a:lnTo>
                  <a:pt x="6829952" y="844936"/>
                </a:lnTo>
                <a:lnTo>
                  <a:pt x="6829952" y="667073"/>
                </a:lnTo>
                <a:lnTo>
                  <a:pt x="6652089" y="667073"/>
                </a:lnTo>
                <a:lnTo>
                  <a:pt x="6652089" y="844936"/>
                </a:lnTo>
                <a:close/>
                <a:moveTo>
                  <a:pt x="6969079" y="842970"/>
                </a:moveTo>
                <a:lnTo>
                  <a:pt x="7143009" y="842970"/>
                </a:lnTo>
                <a:lnTo>
                  <a:pt x="7143009" y="669040"/>
                </a:lnTo>
                <a:lnTo>
                  <a:pt x="6969079" y="669040"/>
                </a:lnTo>
                <a:lnTo>
                  <a:pt x="6969079" y="842970"/>
                </a:lnTo>
                <a:close/>
                <a:moveTo>
                  <a:pt x="7289020" y="838010"/>
                </a:moveTo>
                <a:lnTo>
                  <a:pt x="7453073" y="838010"/>
                </a:lnTo>
                <a:lnTo>
                  <a:pt x="7453073" y="673957"/>
                </a:lnTo>
                <a:lnTo>
                  <a:pt x="7289020" y="673957"/>
                </a:lnTo>
                <a:lnTo>
                  <a:pt x="7289020" y="838010"/>
                </a:lnTo>
                <a:close/>
                <a:moveTo>
                  <a:pt x="7932833" y="824200"/>
                </a:moveTo>
                <a:lnTo>
                  <a:pt x="8069224" y="824200"/>
                </a:lnTo>
                <a:lnTo>
                  <a:pt x="8069224" y="687810"/>
                </a:lnTo>
                <a:lnTo>
                  <a:pt x="7932833" y="687810"/>
                </a:lnTo>
                <a:lnTo>
                  <a:pt x="7932833" y="824200"/>
                </a:lnTo>
                <a:close/>
                <a:moveTo>
                  <a:pt x="8582590" y="804404"/>
                </a:moveTo>
                <a:lnTo>
                  <a:pt x="8679431" y="804404"/>
                </a:lnTo>
                <a:lnTo>
                  <a:pt x="8679431" y="707563"/>
                </a:lnTo>
                <a:lnTo>
                  <a:pt x="8582590" y="707563"/>
                </a:lnTo>
                <a:lnTo>
                  <a:pt x="8582590" y="804404"/>
                </a:lnTo>
                <a:close/>
                <a:moveTo>
                  <a:pt x="0" y="1196986"/>
                </a:moveTo>
                <a:lnTo>
                  <a:pt x="252002" y="1196986"/>
                </a:lnTo>
                <a:lnTo>
                  <a:pt x="252002" y="944985"/>
                </a:lnTo>
                <a:lnTo>
                  <a:pt x="0" y="944985"/>
                </a:lnTo>
                <a:lnTo>
                  <a:pt x="0" y="1196986"/>
                </a:lnTo>
                <a:close/>
                <a:moveTo>
                  <a:pt x="315023" y="1196986"/>
                </a:moveTo>
                <a:lnTo>
                  <a:pt x="567025" y="1196986"/>
                </a:lnTo>
                <a:lnTo>
                  <a:pt x="567025" y="944985"/>
                </a:lnTo>
                <a:lnTo>
                  <a:pt x="315023" y="944985"/>
                </a:lnTo>
                <a:lnTo>
                  <a:pt x="315023" y="1196986"/>
                </a:lnTo>
                <a:close/>
                <a:moveTo>
                  <a:pt x="630004" y="1196986"/>
                </a:moveTo>
                <a:lnTo>
                  <a:pt x="882005" y="1196986"/>
                </a:lnTo>
                <a:lnTo>
                  <a:pt x="882005" y="944985"/>
                </a:lnTo>
                <a:lnTo>
                  <a:pt x="630004" y="944985"/>
                </a:lnTo>
                <a:lnTo>
                  <a:pt x="630004" y="1196986"/>
                </a:lnTo>
                <a:close/>
                <a:moveTo>
                  <a:pt x="944985" y="1196986"/>
                </a:moveTo>
                <a:lnTo>
                  <a:pt x="1196986" y="1196986"/>
                </a:lnTo>
                <a:lnTo>
                  <a:pt x="1196986" y="944985"/>
                </a:lnTo>
                <a:lnTo>
                  <a:pt x="944985" y="944985"/>
                </a:lnTo>
                <a:lnTo>
                  <a:pt x="944985" y="1196986"/>
                </a:lnTo>
                <a:close/>
                <a:moveTo>
                  <a:pt x="1260008" y="1196986"/>
                </a:moveTo>
                <a:lnTo>
                  <a:pt x="1512009" y="1196986"/>
                </a:lnTo>
                <a:lnTo>
                  <a:pt x="1512009" y="944985"/>
                </a:lnTo>
                <a:lnTo>
                  <a:pt x="1260008" y="944985"/>
                </a:lnTo>
                <a:lnTo>
                  <a:pt x="1260008" y="1196986"/>
                </a:lnTo>
                <a:close/>
                <a:moveTo>
                  <a:pt x="1574988" y="1196986"/>
                </a:moveTo>
                <a:lnTo>
                  <a:pt x="1826990" y="1196986"/>
                </a:lnTo>
                <a:lnTo>
                  <a:pt x="1826990" y="944985"/>
                </a:lnTo>
                <a:lnTo>
                  <a:pt x="1574988" y="944985"/>
                </a:lnTo>
                <a:lnTo>
                  <a:pt x="1574988" y="1196986"/>
                </a:lnTo>
                <a:close/>
                <a:moveTo>
                  <a:pt x="1890012" y="1196986"/>
                </a:moveTo>
                <a:lnTo>
                  <a:pt x="2142013" y="1196986"/>
                </a:lnTo>
                <a:lnTo>
                  <a:pt x="2142013" y="944985"/>
                </a:lnTo>
                <a:lnTo>
                  <a:pt x="1890012" y="944985"/>
                </a:lnTo>
                <a:lnTo>
                  <a:pt x="1890012" y="1196986"/>
                </a:lnTo>
                <a:close/>
                <a:moveTo>
                  <a:pt x="2204992" y="1196986"/>
                </a:moveTo>
                <a:lnTo>
                  <a:pt x="2456994" y="1196986"/>
                </a:lnTo>
                <a:lnTo>
                  <a:pt x="2456994" y="944985"/>
                </a:lnTo>
                <a:lnTo>
                  <a:pt x="2204992" y="944985"/>
                </a:lnTo>
                <a:lnTo>
                  <a:pt x="2204992" y="1196986"/>
                </a:lnTo>
                <a:close/>
                <a:moveTo>
                  <a:pt x="2520016" y="1196986"/>
                </a:moveTo>
                <a:lnTo>
                  <a:pt x="2772017" y="1196986"/>
                </a:lnTo>
                <a:lnTo>
                  <a:pt x="2772017" y="944985"/>
                </a:lnTo>
                <a:lnTo>
                  <a:pt x="2520016" y="944985"/>
                </a:lnTo>
                <a:lnTo>
                  <a:pt x="2520016" y="1196986"/>
                </a:lnTo>
                <a:close/>
                <a:moveTo>
                  <a:pt x="2834996" y="1196986"/>
                </a:moveTo>
                <a:lnTo>
                  <a:pt x="3086998" y="1196986"/>
                </a:lnTo>
                <a:lnTo>
                  <a:pt x="3086998" y="944985"/>
                </a:lnTo>
                <a:lnTo>
                  <a:pt x="2834996" y="944985"/>
                </a:lnTo>
                <a:lnTo>
                  <a:pt x="2834996" y="1196986"/>
                </a:lnTo>
                <a:close/>
                <a:moveTo>
                  <a:pt x="3150020" y="1196986"/>
                </a:moveTo>
                <a:lnTo>
                  <a:pt x="3402021" y="1196986"/>
                </a:lnTo>
                <a:lnTo>
                  <a:pt x="3402021" y="944985"/>
                </a:lnTo>
                <a:lnTo>
                  <a:pt x="3150020" y="944985"/>
                </a:lnTo>
                <a:lnTo>
                  <a:pt x="3150020" y="1196986"/>
                </a:lnTo>
                <a:close/>
                <a:moveTo>
                  <a:pt x="3465000" y="1196986"/>
                </a:moveTo>
                <a:lnTo>
                  <a:pt x="3717002" y="1196986"/>
                </a:lnTo>
                <a:lnTo>
                  <a:pt x="3717002" y="944985"/>
                </a:lnTo>
                <a:lnTo>
                  <a:pt x="3465000" y="944985"/>
                </a:lnTo>
                <a:lnTo>
                  <a:pt x="3465000" y="1196986"/>
                </a:lnTo>
                <a:close/>
                <a:moveTo>
                  <a:pt x="3781990" y="1195019"/>
                </a:moveTo>
                <a:lnTo>
                  <a:pt x="4030058" y="1195019"/>
                </a:lnTo>
                <a:lnTo>
                  <a:pt x="4030058" y="946951"/>
                </a:lnTo>
                <a:lnTo>
                  <a:pt x="3781990" y="946951"/>
                </a:lnTo>
                <a:lnTo>
                  <a:pt x="3781990" y="1195019"/>
                </a:lnTo>
                <a:close/>
                <a:moveTo>
                  <a:pt x="4098467" y="1193523"/>
                </a:moveTo>
                <a:lnTo>
                  <a:pt x="4343543" y="1193523"/>
                </a:lnTo>
                <a:lnTo>
                  <a:pt x="4343543" y="948448"/>
                </a:lnTo>
                <a:lnTo>
                  <a:pt x="4098467" y="948448"/>
                </a:lnTo>
                <a:lnTo>
                  <a:pt x="4098467" y="1193523"/>
                </a:lnTo>
                <a:close/>
                <a:moveTo>
                  <a:pt x="4418408" y="1188606"/>
                </a:moveTo>
                <a:lnTo>
                  <a:pt x="4653606" y="1188606"/>
                </a:lnTo>
                <a:lnTo>
                  <a:pt x="4653606" y="953407"/>
                </a:lnTo>
                <a:lnTo>
                  <a:pt x="4418408" y="953407"/>
                </a:lnTo>
                <a:lnTo>
                  <a:pt x="4418408" y="1188606"/>
                </a:lnTo>
                <a:close/>
                <a:moveTo>
                  <a:pt x="4736381" y="1185656"/>
                </a:moveTo>
                <a:lnTo>
                  <a:pt x="4965637" y="1185656"/>
                </a:lnTo>
                <a:lnTo>
                  <a:pt x="4965637" y="956400"/>
                </a:lnTo>
                <a:lnTo>
                  <a:pt x="4736381" y="956400"/>
                </a:lnTo>
                <a:lnTo>
                  <a:pt x="4736381" y="1185656"/>
                </a:lnTo>
                <a:close/>
                <a:moveTo>
                  <a:pt x="5057818" y="1179200"/>
                </a:moveTo>
                <a:lnTo>
                  <a:pt x="5274247" y="1179200"/>
                </a:lnTo>
                <a:lnTo>
                  <a:pt x="5274247" y="962771"/>
                </a:lnTo>
                <a:lnTo>
                  <a:pt x="5057818" y="962771"/>
                </a:lnTo>
                <a:lnTo>
                  <a:pt x="5057818" y="1179200"/>
                </a:lnTo>
                <a:close/>
                <a:moveTo>
                  <a:pt x="5378741" y="1173300"/>
                </a:moveTo>
                <a:lnTo>
                  <a:pt x="5583284" y="1173300"/>
                </a:lnTo>
                <a:lnTo>
                  <a:pt x="5583284" y="968714"/>
                </a:lnTo>
                <a:lnTo>
                  <a:pt x="5378741" y="968714"/>
                </a:lnTo>
                <a:lnTo>
                  <a:pt x="5378741" y="1173300"/>
                </a:lnTo>
                <a:close/>
                <a:moveTo>
                  <a:pt x="5696202" y="1170820"/>
                </a:moveTo>
                <a:lnTo>
                  <a:pt x="5895828" y="1170820"/>
                </a:lnTo>
                <a:lnTo>
                  <a:pt x="5895828" y="971194"/>
                </a:lnTo>
                <a:lnTo>
                  <a:pt x="5696202" y="971194"/>
                </a:lnTo>
                <a:lnTo>
                  <a:pt x="5696202" y="1170820"/>
                </a:lnTo>
                <a:close/>
                <a:moveTo>
                  <a:pt x="6015159" y="1166843"/>
                </a:moveTo>
                <a:lnTo>
                  <a:pt x="6206875" y="1166843"/>
                </a:lnTo>
                <a:lnTo>
                  <a:pt x="6206875" y="975127"/>
                </a:lnTo>
                <a:lnTo>
                  <a:pt x="6015159" y="975127"/>
                </a:lnTo>
                <a:lnTo>
                  <a:pt x="6015159" y="1166843"/>
                </a:lnTo>
                <a:close/>
                <a:moveTo>
                  <a:pt x="6331165" y="1165860"/>
                </a:moveTo>
                <a:lnTo>
                  <a:pt x="6520915" y="1165860"/>
                </a:lnTo>
                <a:lnTo>
                  <a:pt x="6520915" y="976111"/>
                </a:lnTo>
                <a:lnTo>
                  <a:pt x="6331165" y="976111"/>
                </a:lnTo>
                <a:lnTo>
                  <a:pt x="6331165" y="1165860"/>
                </a:lnTo>
                <a:close/>
                <a:moveTo>
                  <a:pt x="6648626" y="1163423"/>
                </a:moveTo>
                <a:lnTo>
                  <a:pt x="6833415" y="1163423"/>
                </a:lnTo>
                <a:lnTo>
                  <a:pt x="6833415" y="978633"/>
                </a:lnTo>
                <a:lnTo>
                  <a:pt x="6648626" y="978633"/>
                </a:lnTo>
                <a:lnTo>
                  <a:pt x="6648626" y="1163423"/>
                </a:lnTo>
                <a:close/>
                <a:moveTo>
                  <a:pt x="7284573" y="1157480"/>
                </a:moveTo>
                <a:lnTo>
                  <a:pt x="7457519" y="1157480"/>
                </a:lnTo>
                <a:lnTo>
                  <a:pt x="7457519" y="984534"/>
                </a:lnTo>
                <a:lnTo>
                  <a:pt x="7284573" y="984534"/>
                </a:lnTo>
                <a:lnTo>
                  <a:pt x="7284573" y="1157480"/>
                </a:lnTo>
                <a:close/>
                <a:moveTo>
                  <a:pt x="7603016" y="1154017"/>
                </a:moveTo>
                <a:lnTo>
                  <a:pt x="7769036" y="1154017"/>
                </a:lnTo>
                <a:lnTo>
                  <a:pt x="7769036" y="987997"/>
                </a:lnTo>
                <a:lnTo>
                  <a:pt x="7603016" y="987997"/>
                </a:lnTo>
                <a:lnTo>
                  <a:pt x="7603016" y="1154017"/>
                </a:lnTo>
                <a:close/>
                <a:moveTo>
                  <a:pt x="8247343" y="1139694"/>
                </a:moveTo>
                <a:lnTo>
                  <a:pt x="8384717" y="1139694"/>
                </a:lnTo>
                <a:lnTo>
                  <a:pt x="8384717" y="1002320"/>
                </a:lnTo>
                <a:lnTo>
                  <a:pt x="8247343" y="1002320"/>
                </a:lnTo>
                <a:lnTo>
                  <a:pt x="8247343" y="1139694"/>
                </a:lnTo>
                <a:close/>
                <a:moveTo>
                  <a:pt x="8905993" y="1111005"/>
                </a:moveTo>
                <a:lnTo>
                  <a:pt x="8986032" y="1111005"/>
                </a:lnTo>
                <a:lnTo>
                  <a:pt x="8986032" y="1030966"/>
                </a:lnTo>
                <a:lnTo>
                  <a:pt x="8905993" y="1030966"/>
                </a:lnTo>
                <a:lnTo>
                  <a:pt x="8905993" y="1111005"/>
                </a:lnTo>
                <a:close/>
                <a:moveTo>
                  <a:pt x="0" y="1512010"/>
                </a:moveTo>
                <a:lnTo>
                  <a:pt x="252002" y="1512010"/>
                </a:lnTo>
                <a:lnTo>
                  <a:pt x="252002" y="1260008"/>
                </a:lnTo>
                <a:lnTo>
                  <a:pt x="0" y="1260008"/>
                </a:lnTo>
                <a:lnTo>
                  <a:pt x="0" y="1512010"/>
                </a:lnTo>
                <a:close/>
                <a:moveTo>
                  <a:pt x="315023" y="1512010"/>
                </a:moveTo>
                <a:lnTo>
                  <a:pt x="567025" y="1512010"/>
                </a:lnTo>
                <a:lnTo>
                  <a:pt x="567025" y="1260008"/>
                </a:lnTo>
                <a:lnTo>
                  <a:pt x="315023" y="1260008"/>
                </a:lnTo>
                <a:lnTo>
                  <a:pt x="315023" y="1512010"/>
                </a:lnTo>
                <a:close/>
                <a:moveTo>
                  <a:pt x="630004" y="1512010"/>
                </a:moveTo>
                <a:lnTo>
                  <a:pt x="882005" y="1512010"/>
                </a:lnTo>
                <a:lnTo>
                  <a:pt x="882005" y="1260008"/>
                </a:lnTo>
                <a:lnTo>
                  <a:pt x="630004" y="1260008"/>
                </a:lnTo>
                <a:lnTo>
                  <a:pt x="630004" y="1512010"/>
                </a:lnTo>
                <a:close/>
                <a:moveTo>
                  <a:pt x="944985" y="1512010"/>
                </a:moveTo>
                <a:lnTo>
                  <a:pt x="1196986" y="1512010"/>
                </a:lnTo>
                <a:lnTo>
                  <a:pt x="1196986" y="1260008"/>
                </a:lnTo>
                <a:lnTo>
                  <a:pt x="944985" y="1260008"/>
                </a:lnTo>
                <a:lnTo>
                  <a:pt x="944985" y="1512010"/>
                </a:lnTo>
                <a:close/>
                <a:moveTo>
                  <a:pt x="1260008" y="1512010"/>
                </a:moveTo>
                <a:lnTo>
                  <a:pt x="1512009" y="1512010"/>
                </a:lnTo>
                <a:lnTo>
                  <a:pt x="1512009" y="1260008"/>
                </a:lnTo>
                <a:lnTo>
                  <a:pt x="1260008" y="1260008"/>
                </a:lnTo>
                <a:lnTo>
                  <a:pt x="1260008" y="1512010"/>
                </a:lnTo>
                <a:close/>
                <a:moveTo>
                  <a:pt x="1574988" y="1512010"/>
                </a:moveTo>
                <a:lnTo>
                  <a:pt x="1826990" y="1512010"/>
                </a:lnTo>
                <a:lnTo>
                  <a:pt x="1826990" y="1260008"/>
                </a:lnTo>
                <a:lnTo>
                  <a:pt x="1574988" y="1260008"/>
                </a:lnTo>
                <a:lnTo>
                  <a:pt x="1574988" y="1512010"/>
                </a:lnTo>
                <a:close/>
                <a:moveTo>
                  <a:pt x="1890012" y="1512010"/>
                </a:moveTo>
                <a:lnTo>
                  <a:pt x="2142013" y="1512010"/>
                </a:lnTo>
                <a:lnTo>
                  <a:pt x="2142013" y="1260008"/>
                </a:lnTo>
                <a:lnTo>
                  <a:pt x="1890012" y="1260008"/>
                </a:lnTo>
                <a:lnTo>
                  <a:pt x="1890012" y="1512010"/>
                </a:lnTo>
                <a:close/>
                <a:moveTo>
                  <a:pt x="2204992" y="1512010"/>
                </a:moveTo>
                <a:lnTo>
                  <a:pt x="2456994" y="1512010"/>
                </a:lnTo>
                <a:lnTo>
                  <a:pt x="2456994" y="1260008"/>
                </a:lnTo>
                <a:lnTo>
                  <a:pt x="2204992" y="1260008"/>
                </a:lnTo>
                <a:lnTo>
                  <a:pt x="2204992" y="1512010"/>
                </a:lnTo>
                <a:close/>
                <a:moveTo>
                  <a:pt x="2520016" y="1512010"/>
                </a:moveTo>
                <a:lnTo>
                  <a:pt x="2772017" y="1512010"/>
                </a:lnTo>
                <a:lnTo>
                  <a:pt x="2772017" y="1260008"/>
                </a:lnTo>
                <a:lnTo>
                  <a:pt x="2520016" y="1260008"/>
                </a:lnTo>
                <a:lnTo>
                  <a:pt x="2520016" y="1512010"/>
                </a:lnTo>
                <a:close/>
                <a:moveTo>
                  <a:pt x="2834996" y="1512010"/>
                </a:moveTo>
                <a:lnTo>
                  <a:pt x="3086998" y="1512010"/>
                </a:lnTo>
                <a:lnTo>
                  <a:pt x="3086998" y="1260008"/>
                </a:lnTo>
                <a:lnTo>
                  <a:pt x="2834996" y="1260008"/>
                </a:lnTo>
                <a:lnTo>
                  <a:pt x="2834996" y="1512010"/>
                </a:lnTo>
                <a:close/>
                <a:moveTo>
                  <a:pt x="3150020" y="1512010"/>
                </a:moveTo>
                <a:lnTo>
                  <a:pt x="3402021" y="1512010"/>
                </a:lnTo>
                <a:lnTo>
                  <a:pt x="3402021" y="1260008"/>
                </a:lnTo>
                <a:lnTo>
                  <a:pt x="3150020" y="1260008"/>
                </a:lnTo>
                <a:lnTo>
                  <a:pt x="3150020" y="1512010"/>
                </a:lnTo>
                <a:close/>
                <a:moveTo>
                  <a:pt x="3465000" y="1512010"/>
                </a:moveTo>
                <a:lnTo>
                  <a:pt x="3717002" y="1512010"/>
                </a:lnTo>
                <a:lnTo>
                  <a:pt x="3717002" y="1260008"/>
                </a:lnTo>
                <a:lnTo>
                  <a:pt x="3465000" y="1260008"/>
                </a:lnTo>
                <a:lnTo>
                  <a:pt x="3465000" y="1512010"/>
                </a:lnTo>
                <a:close/>
                <a:moveTo>
                  <a:pt x="3781007" y="1511026"/>
                </a:moveTo>
                <a:lnTo>
                  <a:pt x="4031042" y="1511026"/>
                </a:lnTo>
                <a:lnTo>
                  <a:pt x="4031042" y="1260991"/>
                </a:lnTo>
                <a:lnTo>
                  <a:pt x="3781007" y="1260991"/>
                </a:lnTo>
                <a:lnTo>
                  <a:pt x="3781007" y="1511026"/>
                </a:lnTo>
                <a:close/>
                <a:moveTo>
                  <a:pt x="4097997" y="1509059"/>
                </a:moveTo>
                <a:lnTo>
                  <a:pt x="4344056" y="1509059"/>
                </a:lnTo>
                <a:lnTo>
                  <a:pt x="4344056" y="1263001"/>
                </a:lnTo>
                <a:lnTo>
                  <a:pt x="4097997" y="1263001"/>
                </a:lnTo>
                <a:lnTo>
                  <a:pt x="4097997" y="1509059"/>
                </a:lnTo>
                <a:close/>
                <a:moveTo>
                  <a:pt x="4417425" y="1504613"/>
                </a:moveTo>
                <a:lnTo>
                  <a:pt x="4654590" y="1504613"/>
                </a:lnTo>
                <a:lnTo>
                  <a:pt x="4654590" y="1267447"/>
                </a:lnTo>
                <a:lnTo>
                  <a:pt x="4417425" y="1267447"/>
                </a:lnTo>
                <a:lnTo>
                  <a:pt x="4417425" y="1504613"/>
                </a:lnTo>
                <a:close/>
                <a:moveTo>
                  <a:pt x="4735868" y="1501150"/>
                </a:moveTo>
                <a:lnTo>
                  <a:pt x="4966107" y="1501150"/>
                </a:lnTo>
                <a:lnTo>
                  <a:pt x="4966107" y="1270911"/>
                </a:lnTo>
                <a:lnTo>
                  <a:pt x="4735868" y="1270911"/>
                </a:lnTo>
                <a:lnTo>
                  <a:pt x="4735868" y="1501150"/>
                </a:lnTo>
                <a:close/>
                <a:moveTo>
                  <a:pt x="5056834" y="1495206"/>
                </a:moveTo>
                <a:lnTo>
                  <a:pt x="5275230" y="1495206"/>
                </a:lnTo>
                <a:lnTo>
                  <a:pt x="5275230" y="1276811"/>
                </a:lnTo>
                <a:lnTo>
                  <a:pt x="5056834" y="1276811"/>
                </a:lnTo>
                <a:lnTo>
                  <a:pt x="5056834" y="1495206"/>
                </a:lnTo>
                <a:close/>
                <a:moveTo>
                  <a:pt x="5378228" y="1488793"/>
                </a:moveTo>
                <a:lnTo>
                  <a:pt x="5583797" y="1488793"/>
                </a:lnTo>
                <a:lnTo>
                  <a:pt x="5583797" y="1283224"/>
                </a:lnTo>
                <a:lnTo>
                  <a:pt x="5378228" y="1283224"/>
                </a:lnTo>
                <a:lnTo>
                  <a:pt x="5378228" y="1488793"/>
                </a:lnTo>
                <a:close/>
                <a:moveTo>
                  <a:pt x="5695732" y="1486313"/>
                </a:moveTo>
                <a:lnTo>
                  <a:pt x="5896341" y="1486313"/>
                </a:lnTo>
                <a:lnTo>
                  <a:pt x="5896341" y="1285704"/>
                </a:lnTo>
                <a:lnTo>
                  <a:pt x="5695732" y="1285704"/>
                </a:lnTo>
                <a:lnTo>
                  <a:pt x="5695732" y="1486313"/>
                </a:lnTo>
                <a:close/>
                <a:moveTo>
                  <a:pt x="6014175" y="1482850"/>
                </a:moveTo>
                <a:lnTo>
                  <a:pt x="6207858" y="1482850"/>
                </a:lnTo>
                <a:lnTo>
                  <a:pt x="6207858" y="1289167"/>
                </a:lnTo>
                <a:lnTo>
                  <a:pt x="6014175" y="1289167"/>
                </a:lnTo>
                <a:lnTo>
                  <a:pt x="6014175" y="1482850"/>
                </a:lnTo>
                <a:close/>
                <a:moveTo>
                  <a:pt x="6330652" y="1481354"/>
                </a:moveTo>
                <a:lnTo>
                  <a:pt x="6521385" y="1481354"/>
                </a:lnTo>
                <a:lnTo>
                  <a:pt x="6521385" y="1290621"/>
                </a:lnTo>
                <a:lnTo>
                  <a:pt x="6330652" y="1290621"/>
                </a:lnTo>
                <a:lnTo>
                  <a:pt x="6330652" y="1481354"/>
                </a:lnTo>
                <a:close/>
                <a:moveTo>
                  <a:pt x="6648113" y="1478917"/>
                </a:moveTo>
                <a:lnTo>
                  <a:pt x="6833886" y="1478917"/>
                </a:lnTo>
                <a:lnTo>
                  <a:pt x="6833886" y="1293144"/>
                </a:lnTo>
                <a:lnTo>
                  <a:pt x="6648113" y="1293144"/>
                </a:lnTo>
                <a:lnTo>
                  <a:pt x="6648113" y="1478917"/>
                </a:lnTo>
                <a:close/>
                <a:moveTo>
                  <a:pt x="6964119" y="1477891"/>
                </a:moveTo>
                <a:lnTo>
                  <a:pt x="7147926" y="1477891"/>
                </a:lnTo>
                <a:lnTo>
                  <a:pt x="7147926" y="1294084"/>
                </a:lnTo>
                <a:lnTo>
                  <a:pt x="6964119" y="1294084"/>
                </a:lnTo>
                <a:lnTo>
                  <a:pt x="6964119" y="1477891"/>
                </a:lnTo>
                <a:close/>
                <a:moveTo>
                  <a:pt x="7601050" y="1471007"/>
                </a:moveTo>
                <a:lnTo>
                  <a:pt x="7771046" y="1471007"/>
                </a:lnTo>
                <a:lnTo>
                  <a:pt x="7771046" y="1301011"/>
                </a:lnTo>
                <a:lnTo>
                  <a:pt x="7601050" y="1301011"/>
                </a:lnTo>
                <a:lnTo>
                  <a:pt x="7601050" y="1471007"/>
                </a:lnTo>
                <a:close/>
                <a:moveTo>
                  <a:pt x="7924453" y="1462584"/>
                </a:moveTo>
                <a:lnTo>
                  <a:pt x="8077647" y="1462584"/>
                </a:lnTo>
                <a:lnTo>
                  <a:pt x="8077647" y="1309391"/>
                </a:lnTo>
                <a:lnTo>
                  <a:pt x="7924453" y="1309391"/>
                </a:lnTo>
                <a:lnTo>
                  <a:pt x="7924453" y="1462584"/>
                </a:lnTo>
                <a:close/>
                <a:moveTo>
                  <a:pt x="8573227" y="1443814"/>
                </a:moveTo>
                <a:lnTo>
                  <a:pt x="8688837" y="1443814"/>
                </a:lnTo>
                <a:lnTo>
                  <a:pt x="8688837" y="1328203"/>
                </a:lnTo>
                <a:lnTo>
                  <a:pt x="8573227" y="1328203"/>
                </a:lnTo>
                <a:lnTo>
                  <a:pt x="8573227" y="1443814"/>
                </a:lnTo>
                <a:close/>
                <a:moveTo>
                  <a:pt x="0" y="1826990"/>
                </a:moveTo>
                <a:lnTo>
                  <a:pt x="252002" y="1826990"/>
                </a:lnTo>
                <a:lnTo>
                  <a:pt x="252002" y="1574988"/>
                </a:lnTo>
                <a:lnTo>
                  <a:pt x="0" y="1574988"/>
                </a:lnTo>
                <a:lnTo>
                  <a:pt x="0" y="1826990"/>
                </a:lnTo>
                <a:close/>
                <a:moveTo>
                  <a:pt x="315023" y="1826990"/>
                </a:moveTo>
                <a:lnTo>
                  <a:pt x="567025" y="1826990"/>
                </a:lnTo>
                <a:lnTo>
                  <a:pt x="567025" y="1574988"/>
                </a:lnTo>
                <a:lnTo>
                  <a:pt x="315023" y="1574988"/>
                </a:lnTo>
                <a:lnTo>
                  <a:pt x="315023" y="1826990"/>
                </a:lnTo>
                <a:close/>
                <a:moveTo>
                  <a:pt x="630004" y="1826990"/>
                </a:moveTo>
                <a:lnTo>
                  <a:pt x="882005" y="1826990"/>
                </a:lnTo>
                <a:lnTo>
                  <a:pt x="882005" y="1574988"/>
                </a:lnTo>
                <a:lnTo>
                  <a:pt x="630004" y="1574988"/>
                </a:lnTo>
                <a:lnTo>
                  <a:pt x="630004" y="1826990"/>
                </a:lnTo>
                <a:close/>
                <a:moveTo>
                  <a:pt x="944985" y="1826990"/>
                </a:moveTo>
                <a:lnTo>
                  <a:pt x="1196986" y="1826990"/>
                </a:lnTo>
                <a:lnTo>
                  <a:pt x="1196986" y="1574988"/>
                </a:lnTo>
                <a:lnTo>
                  <a:pt x="944985" y="1574988"/>
                </a:lnTo>
                <a:lnTo>
                  <a:pt x="944985" y="1826990"/>
                </a:lnTo>
                <a:close/>
                <a:moveTo>
                  <a:pt x="1260008" y="1826990"/>
                </a:moveTo>
                <a:lnTo>
                  <a:pt x="1512009" y="1826990"/>
                </a:lnTo>
                <a:lnTo>
                  <a:pt x="1512009" y="1574988"/>
                </a:lnTo>
                <a:lnTo>
                  <a:pt x="1260008" y="1574988"/>
                </a:lnTo>
                <a:lnTo>
                  <a:pt x="1260008" y="1826990"/>
                </a:lnTo>
                <a:close/>
                <a:moveTo>
                  <a:pt x="1574988" y="1826990"/>
                </a:moveTo>
                <a:lnTo>
                  <a:pt x="1826990" y="1826990"/>
                </a:lnTo>
                <a:lnTo>
                  <a:pt x="1826990" y="1574988"/>
                </a:lnTo>
                <a:lnTo>
                  <a:pt x="1574988" y="1574988"/>
                </a:lnTo>
                <a:lnTo>
                  <a:pt x="1574988" y="1826990"/>
                </a:lnTo>
                <a:close/>
                <a:moveTo>
                  <a:pt x="1890012" y="1826990"/>
                </a:moveTo>
                <a:lnTo>
                  <a:pt x="2142013" y="1826990"/>
                </a:lnTo>
                <a:lnTo>
                  <a:pt x="2142013" y="1574988"/>
                </a:lnTo>
                <a:lnTo>
                  <a:pt x="1890012" y="1574988"/>
                </a:lnTo>
                <a:lnTo>
                  <a:pt x="1890012" y="1826990"/>
                </a:lnTo>
                <a:close/>
                <a:moveTo>
                  <a:pt x="2204992" y="1826990"/>
                </a:moveTo>
                <a:lnTo>
                  <a:pt x="2456994" y="1826990"/>
                </a:lnTo>
                <a:lnTo>
                  <a:pt x="2456994" y="1574988"/>
                </a:lnTo>
                <a:lnTo>
                  <a:pt x="2204992" y="1574988"/>
                </a:lnTo>
                <a:lnTo>
                  <a:pt x="2204992" y="1826990"/>
                </a:lnTo>
                <a:close/>
                <a:moveTo>
                  <a:pt x="2520016" y="1826990"/>
                </a:moveTo>
                <a:lnTo>
                  <a:pt x="2772017" y="1826990"/>
                </a:lnTo>
                <a:lnTo>
                  <a:pt x="2772017" y="1574988"/>
                </a:lnTo>
                <a:lnTo>
                  <a:pt x="2520016" y="1574988"/>
                </a:lnTo>
                <a:lnTo>
                  <a:pt x="2520016" y="1826990"/>
                </a:lnTo>
                <a:close/>
                <a:moveTo>
                  <a:pt x="2834996" y="1826990"/>
                </a:moveTo>
                <a:lnTo>
                  <a:pt x="3086998" y="1826990"/>
                </a:lnTo>
                <a:lnTo>
                  <a:pt x="3086998" y="1574988"/>
                </a:lnTo>
                <a:lnTo>
                  <a:pt x="2834996" y="1574988"/>
                </a:lnTo>
                <a:lnTo>
                  <a:pt x="2834996" y="1826990"/>
                </a:lnTo>
                <a:close/>
                <a:moveTo>
                  <a:pt x="3150020" y="1826990"/>
                </a:moveTo>
                <a:lnTo>
                  <a:pt x="3402021" y="1826990"/>
                </a:lnTo>
                <a:lnTo>
                  <a:pt x="3402021" y="1574988"/>
                </a:lnTo>
                <a:lnTo>
                  <a:pt x="3150020" y="1574988"/>
                </a:lnTo>
                <a:lnTo>
                  <a:pt x="3150020" y="1826990"/>
                </a:lnTo>
                <a:close/>
                <a:moveTo>
                  <a:pt x="3465000" y="1826990"/>
                </a:moveTo>
                <a:lnTo>
                  <a:pt x="3717002" y="1826990"/>
                </a:lnTo>
                <a:lnTo>
                  <a:pt x="3717002" y="1574988"/>
                </a:lnTo>
                <a:lnTo>
                  <a:pt x="3465000" y="1574988"/>
                </a:lnTo>
                <a:lnTo>
                  <a:pt x="3465000" y="1826990"/>
                </a:lnTo>
                <a:close/>
                <a:moveTo>
                  <a:pt x="3780023" y="1826990"/>
                </a:moveTo>
                <a:lnTo>
                  <a:pt x="4032025" y="1826990"/>
                </a:lnTo>
                <a:lnTo>
                  <a:pt x="4032025" y="1574988"/>
                </a:lnTo>
                <a:lnTo>
                  <a:pt x="3780023" y="1574988"/>
                </a:lnTo>
                <a:lnTo>
                  <a:pt x="3780023" y="1826990"/>
                </a:lnTo>
                <a:close/>
                <a:moveTo>
                  <a:pt x="4097484" y="1824553"/>
                </a:moveTo>
                <a:lnTo>
                  <a:pt x="4344526" y="1824553"/>
                </a:lnTo>
                <a:lnTo>
                  <a:pt x="4344526" y="1577511"/>
                </a:lnTo>
                <a:lnTo>
                  <a:pt x="4097484" y="1577511"/>
                </a:lnTo>
                <a:lnTo>
                  <a:pt x="4097484" y="1824553"/>
                </a:lnTo>
                <a:close/>
                <a:moveTo>
                  <a:pt x="4416954" y="1820106"/>
                </a:moveTo>
                <a:lnTo>
                  <a:pt x="4655103" y="1820106"/>
                </a:lnTo>
                <a:lnTo>
                  <a:pt x="4655103" y="1581958"/>
                </a:lnTo>
                <a:lnTo>
                  <a:pt x="4416954" y="1581958"/>
                </a:lnTo>
                <a:lnTo>
                  <a:pt x="4416954" y="1820106"/>
                </a:lnTo>
                <a:close/>
                <a:moveTo>
                  <a:pt x="4734885" y="1817114"/>
                </a:moveTo>
                <a:lnTo>
                  <a:pt x="4967133" y="1817114"/>
                </a:lnTo>
                <a:lnTo>
                  <a:pt x="4967133" y="1584865"/>
                </a:lnTo>
                <a:lnTo>
                  <a:pt x="4734885" y="1584865"/>
                </a:lnTo>
                <a:lnTo>
                  <a:pt x="4734885" y="1817114"/>
                </a:lnTo>
                <a:close/>
                <a:moveTo>
                  <a:pt x="5056321" y="1810700"/>
                </a:moveTo>
                <a:lnTo>
                  <a:pt x="5275701" y="1810700"/>
                </a:lnTo>
                <a:lnTo>
                  <a:pt x="5275701" y="1591321"/>
                </a:lnTo>
                <a:lnTo>
                  <a:pt x="5056321" y="1591321"/>
                </a:lnTo>
                <a:lnTo>
                  <a:pt x="5056321" y="1810700"/>
                </a:lnTo>
                <a:close/>
                <a:moveTo>
                  <a:pt x="5377758" y="1804287"/>
                </a:moveTo>
                <a:lnTo>
                  <a:pt x="5584310" y="1804287"/>
                </a:lnTo>
                <a:lnTo>
                  <a:pt x="5584310" y="1597734"/>
                </a:lnTo>
                <a:lnTo>
                  <a:pt x="5377758" y="1597734"/>
                </a:lnTo>
                <a:lnTo>
                  <a:pt x="5377758" y="1804287"/>
                </a:lnTo>
                <a:close/>
                <a:moveTo>
                  <a:pt x="5695219" y="1801807"/>
                </a:moveTo>
                <a:lnTo>
                  <a:pt x="5896811" y="1801807"/>
                </a:lnTo>
                <a:lnTo>
                  <a:pt x="5896811" y="1600214"/>
                </a:lnTo>
                <a:lnTo>
                  <a:pt x="5695219" y="1600214"/>
                </a:lnTo>
                <a:lnTo>
                  <a:pt x="5695219" y="1801807"/>
                </a:lnTo>
                <a:close/>
                <a:moveTo>
                  <a:pt x="6014175" y="1797831"/>
                </a:moveTo>
                <a:lnTo>
                  <a:pt x="6207858" y="1797831"/>
                </a:lnTo>
                <a:lnTo>
                  <a:pt x="6207858" y="1604148"/>
                </a:lnTo>
                <a:lnTo>
                  <a:pt x="6014175" y="1604148"/>
                </a:lnTo>
                <a:lnTo>
                  <a:pt x="6014175" y="1797831"/>
                </a:lnTo>
                <a:close/>
                <a:moveTo>
                  <a:pt x="6330182" y="1796847"/>
                </a:moveTo>
                <a:lnTo>
                  <a:pt x="6521898" y="1796847"/>
                </a:lnTo>
                <a:lnTo>
                  <a:pt x="6521898" y="1605131"/>
                </a:lnTo>
                <a:lnTo>
                  <a:pt x="6330182" y="1605131"/>
                </a:lnTo>
                <a:lnTo>
                  <a:pt x="6330182" y="1796847"/>
                </a:lnTo>
                <a:close/>
                <a:moveTo>
                  <a:pt x="6963606" y="1793384"/>
                </a:moveTo>
                <a:lnTo>
                  <a:pt x="7148396" y="1793384"/>
                </a:lnTo>
                <a:lnTo>
                  <a:pt x="7148396" y="1608594"/>
                </a:lnTo>
                <a:lnTo>
                  <a:pt x="6963606" y="1608594"/>
                </a:lnTo>
                <a:lnTo>
                  <a:pt x="6963606" y="1793384"/>
                </a:lnTo>
                <a:close/>
                <a:moveTo>
                  <a:pt x="7281580" y="1790434"/>
                </a:moveTo>
                <a:lnTo>
                  <a:pt x="7460469" y="1790434"/>
                </a:lnTo>
                <a:lnTo>
                  <a:pt x="7460469" y="1611545"/>
                </a:lnTo>
                <a:lnTo>
                  <a:pt x="7281580" y="1611545"/>
                </a:lnTo>
                <a:lnTo>
                  <a:pt x="7281580" y="1790434"/>
                </a:lnTo>
                <a:close/>
                <a:moveTo>
                  <a:pt x="7921973" y="1780044"/>
                </a:moveTo>
                <a:lnTo>
                  <a:pt x="8080083" y="1780044"/>
                </a:lnTo>
                <a:lnTo>
                  <a:pt x="8080083" y="1621934"/>
                </a:lnTo>
                <a:lnTo>
                  <a:pt x="7921973" y="1621934"/>
                </a:lnTo>
                <a:lnTo>
                  <a:pt x="7921973" y="1780044"/>
                </a:lnTo>
                <a:close/>
                <a:moveTo>
                  <a:pt x="8570233" y="1761788"/>
                </a:moveTo>
                <a:lnTo>
                  <a:pt x="8691788" y="1761788"/>
                </a:lnTo>
                <a:lnTo>
                  <a:pt x="8691788" y="1640234"/>
                </a:lnTo>
                <a:lnTo>
                  <a:pt x="8570233" y="1640234"/>
                </a:lnTo>
                <a:lnTo>
                  <a:pt x="8570233" y="1761788"/>
                </a:lnTo>
                <a:close/>
                <a:moveTo>
                  <a:pt x="9223497" y="1738571"/>
                </a:moveTo>
                <a:lnTo>
                  <a:pt x="9298618" y="1738571"/>
                </a:lnTo>
                <a:lnTo>
                  <a:pt x="9298618" y="1663450"/>
                </a:lnTo>
                <a:lnTo>
                  <a:pt x="9223497" y="1663450"/>
                </a:lnTo>
                <a:lnTo>
                  <a:pt x="9223497" y="1738571"/>
                </a:lnTo>
                <a:close/>
                <a:moveTo>
                  <a:pt x="0" y="2142013"/>
                </a:moveTo>
                <a:lnTo>
                  <a:pt x="252002" y="2142013"/>
                </a:lnTo>
                <a:lnTo>
                  <a:pt x="252002" y="1890012"/>
                </a:lnTo>
                <a:lnTo>
                  <a:pt x="0" y="1890012"/>
                </a:lnTo>
                <a:lnTo>
                  <a:pt x="0" y="2142013"/>
                </a:lnTo>
                <a:close/>
                <a:moveTo>
                  <a:pt x="315023" y="2142013"/>
                </a:moveTo>
                <a:lnTo>
                  <a:pt x="567025" y="2142013"/>
                </a:lnTo>
                <a:lnTo>
                  <a:pt x="567025" y="1890012"/>
                </a:lnTo>
                <a:lnTo>
                  <a:pt x="315023" y="1890012"/>
                </a:lnTo>
                <a:lnTo>
                  <a:pt x="315023" y="2142013"/>
                </a:lnTo>
                <a:close/>
                <a:moveTo>
                  <a:pt x="630004" y="2142013"/>
                </a:moveTo>
                <a:lnTo>
                  <a:pt x="882005" y="2142013"/>
                </a:lnTo>
                <a:lnTo>
                  <a:pt x="882005" y="1890012"/>
                </a:lnTo>
                <a:lnTo>
                  <a:pt x="630004" y="1890012"/>
                </a:lnTo>
                <a:lnTo>
                  <a:pt x="630004" y="2142013"/>
                </a:lnTo>
                <a:close/>
                <a:moveTo>
                  <a:pt x="944985" y="2142013"/>
                </a:moveTo>
                <a:lnTo>
                  <a:pt x="1196986" y="2142013"/>
                </a:lnTo>
                <a:lnTo>
                  <a:pt x="1196986" y="1890012"/>
                </a:lnTo>
                <a:lnTo>
                  <a:pt x="944985" y="1890012"/>
                </a:lnTo>
                <a:lnTo>
                  <a:pt x="944985" y="2142013"/>
                </a:lnTo>
                <a:close/>
                <a:moveTo>
                  <a:pt x="1260008" y="2142013"/>
                </a:moveTo>
                <a:lnTo>
                  <a:pt x="1512009" y="2142013"/>
                </a:lnTo>
                <a:lnTo>
                  <a:pt x="1512009" y="1890012"/>
                </a:lnTo>
                <a:lnTo>
                  <a:pt x="1260008" y="1890012"/>
                </a:lnTo>
                <a:lnTo>
                  <a:pt x="1260008" y="2142013"/>
                </a:lnTo>
                <a:close/>
                <a:moveTo>
                  <a:pt x="1574988" y="2142013"/>
                </a:moveTo>
                <a:lnTo>
                  <a:pt x="1826990" y="2142013"/>
                </a:lnTo>
                <a:lnTo>
                  <a:pt x="1826990" y="1890012"/>
                </a:lnTo>
                <a:lnTo>
                  <a:pt x="1574988" y="1890012"/>
                </a:lnTo>
                <a:lnTo>
                  <a:pt x="1574988" y="2142013"/>
                </a:lnTo>
                <a:close/>
                <a:moveTo>
                  <a:pt x="1890012" y="2142013"/>
                </a:moveTo>
                <a:lnTo>
                  <a:pt x="2142013" y="2142013"/>
                </a:lnTo>
                <a:lnTo>
                  <a:pt x="2142013" y="1890012"/>
                </a:lnTo>
                <a:lnTo>
                  <a:pt x="1890012" y="1890012"/>
                </a:lnTo>
                <a:lnTo>
                  <a:pt x="1890012" y="2142013"/>
                </a:lnTo>
                <a:close/>
                <a:moveTo>
                  <a:pt x="2204992" y="2142013"/>
                </a:moveTo>
                <a:lnTo>
                  <a:pt x="2456994" y="2142013"/>
                </a:lnTo>
                <a:lnTo>
                  <a:pt x="2456994" y="1890012"/>
                </a:lnTo>
                <a:lnTo>
                  <a:pt x="2204992" y="1890012"/>
                </a:lnTo>
                <a:lnTo>
                  <a:pt x="2204992" y="2142013"/>
                </a:lnTo>
                <a:close/>
                <a:moveTo>
                  <a:pt x="2520016" y="2142013"/>
                </a:moveTo>
                <a:lnTo>
                  <a:pt x="2772017" y="2142013"/>
                </a:lnTo>
                <a:lnTo>
                  <a:pt x="2772017" y="1890012"/>
                </a:lnTo>
                <a:lnTo>
                  <a:pt x="2520016" y="1890012"/>
                </a:lnTo>
                <a:lnTo>
                  <a:pt x="2520016" y="2142013"/>
                </a:lnTo>
                <a:close/>
                <a:moveTo>
                  <a:pt x="2834996" y="2142013"/>
                </a:moveTo>
                <a:lnTo>
                  <a:pt x="3086998" y="2142013"/>
                </a:lnTo>
                <a:lnTo>
                  <a:pt x="3086998" y="1890012"/>
                </a:lnTo>
                <a:lnTo>
                  <a:pt x="2834996" y="1890012"/>
                </a:lnTo>
                <a:lnTo>
                  <a:pt x="2834996" y="2142013"/>
                </a:lnTo>
                <a:close/>
                <a:moveTo>
                  <a:pt x="3150020" y="2142013"/>
                </a:moveTo>
                <a:lnTo>
                  <a:pt x="3402021" y="2142013"/>
                </a:lnTo>
                <a:lnTo>
                  <a:pt x="3402021" y="1890012"/>
                </a:lnTo>
                <a:lnTo>
                  <a:pt x="3150020" y="1890012"/>
                </a:lnTo>
                <a:lnTo>
                  <a:pt x="3150020" y="2142013"/>
                </a:lnTo>
                <a:close/>
                <a:moveTo>
                  <a:pt x="3465000" y="2142013"/>
                </a:moveTo>
                <a:lnTo>
                  <a:pt x="3717002" y="2142013"/>
                </a:lnTo>
                <a:lnTo>
                  <a:pt x="3717002" y="1890012"/>
                </a:lnTo>
                <a:lnTo>
                  <a:pt x="3465000" y="1890012"/>
                </a:lnTo>
                <a:lnTo>
                  <a:pt x="3465000" y="2142013"/>
                </a:lnTo>
                <a:close/>
                <a:moveTo>
                  <a:pt x="3780023" y="2142013"/>
                </a:moveTo>
                <a:lnTo>
                  <a:pt x="4032025" y="2142013"/>
                </a:lnTo>
                <a:lnTo>
                  <a:pt x="4032025" y="1890012"/>
                </a:lnTo>
                <a:lnTo>
                  <a:pt x="3780023" y="1890012"/>
                </a:lnTo>
                <a:lnTo>
                  <a:pt x="3780023" y="2142013"/>
                </a:lnTo>
                <a:close/>
                <a:moveTo>
                  <a:pt x="4096971" y="2140047"/>
                </a:moveTo>
                <a:lnTo>
                  <a:pt x="4345039" y="2140047"/>
                </a:lnTo>
                <a:lnTo>
                  <a:pt x="4345039" y="1891979"/>
                </a:lnTo>
                <a:lnTo>
                  <a:pt x="4096971" y="1891979"/>
                </a:lnTo>
                <a:lnTo>
                  <a:pt x="4096971" y="2140047"/>
                </a:lnTo>
                <a:close/>
                <a:moveTo>
                  <a:pt x="4416441" y="2135600"/>
                </a:moveTo>
                <a:lnTo>
                  <a:pt x="4655573" y="2135600"/>
                </a:lnTo>
                <a:lnTo>
                  <a:pt x="4655573" y="1896468"/>
                </a:lnTo>
                <a:lnTo>
                  <a:pt x="4416441" y="1896468"/>
                </a:lnTo>
                <a:lnTo>
                  <a:pt x="4416441" y="2135600"/>
                </a:lnTo>
                <a:close/>
                <a:moveTo>
                  <a:pt x="4734885" y="2132137"/>
                </a:moveTo>
                <a:lnTo>
                  <a:pt x="4967133" y="2132137"/>
                </a:lnTo>
                <a:lnTo>
                  <a:pt x="4967133" y="1899888"/>
                </a:lnTo>
                <a:lnTo>
                  <a:pt x="4734885" y="1899888"/>
                </a:lnTo>
                <a:lnTo>
                  <a:pt x="4734885" y="2132137"/>
                </a:lnTo>
                <a:close/>
                <a:moveTo>
                  <a:pt x="5056321" y="2125681"/>
                </a:moveTo>
                <a:lnTo>
                  <a:pt x="5275701" y="2125681"/>
                </a:lnTo>
                <a:lnTo>
                  <a:pt x="5275701" y="1906302"/>
                </a:lnTo>
                <a:lnTo>
                  <a:pt x="5056321" y="1906302"/>
                </a:lnTo>
                <a:lnTo>
                  <a:pt x="5056321" y="2125681"/>
                </a:lnTo>
                <a:close/>
                <a:moveTo>
                  <a:pt x="5377758" y="2119268"/>
                </a:moveTo>
                <a:lnTo>
                  <a:pt x="5584310" y="2119268"/>
                </a:lnTo>
                <a:lnTo>
                  <a:pt x="5584310" y="1912715"/>
                </a:lnTo>
                <a:lnTo>
                  <a:pt x="5377758" y="1912715"/>
                </a:lnTo>
                <a:lnTo>
                  <a:pt x="5377758" y="2119268"/>
                </a:lnTo>
                <a:close/>
                <a:moveTo>
                  <a:pt x="5695219" y="2116788"/>
                </a:moveTo>
                <a:lnTo>
                  <a:pt x="5896811" y="2116788"/>
                </a:lnTo>
                <a:lnTo>
                  <a:pt x="5896811" y="1915195"/>
                </a:lnTo>
                <a:lnTo>
                  <a:pt x="5695219" y="1915195"/>
                </a:lnTo>
                <a:lnTo>
                  <a:pt x="5695219" y="2116788"/>
                </a:lnTo>
                <a:close/>
                <a:moveTo>
                  <a:pt x="6014175" y="2112854"/>
                </a:moveTo>
                <a:lnTo>
                  <a:pt x="6207858" y="2112854"/>
                </a:lnTo>
                <a:lnTo>
                  <a:pt x="6207858" y="1919171"/>
                </a:lnTo>
                <a:lnTo>
                  <a:pt x="6014175" y="1919171"/>
                </a:lnTo>
                <a:lnTo>
                  <a:pt x="6014175" y="2112854"/>
                </a:lnTo>
                <a:close/>
                <a:moveTo>
                  <a:pt x="6330182" y="2111871"/>
                </a:moveTo>
                <a:lnTo>
                  <a:pt x="6521898" y="2111871"/>
                </a:lnTo>
                <a:lnTo>
                  <a:pt x="6521898" y="1920155"/>
                </a:lnTo>
                <a:lnTo>
                  <a:pt x="6330182" y="1920155"/>
                </a:lnTo>
                <a:lnTo>
                  <a:pt x="6330182" y="2111871"/>
                </a:lnTo>
                <a:close/>
                <a:moveTo>
                  <a:pt x="6647643" y="2109391"/>
                </a:moveTo>
                <a:lnTo>
                  <a:pt x="6834399" y="2109391"/>
                </a:lnTo>
                <a:lnTo>
                  <a:pt x="6834399" y="1922634"/>
                </a:lnTo>
                <a:lnTo>
                  <a:pt x="6647643" y="1922634"/>
                </a:lnTo>
                <a:lnTo>
                  <a:pt x="6647643" y="2109391"/>
                </a:lnTo>
                <a:close/>
                <a:moveTo>
                  <a:pt x="6963606" y="2108408"/>
                </a:moveTo>
                <a:lnTo>
                  <a:pt x="7148396" y="2108408"/>
                </a:lnTo>
                <a:lnTo>
                  <a:pt x="7148396" y="1923618"/>
                </a:lnTo>
                <a:lnTo>
                  <a:pt x="6963606" y="1923618"/>
                </a:lnTo>
                <a:lnTo>
                  <a:pt x="6963606" y="2108408"/>
                </a:lnTo>
                <a:close/>
                <a:moveTo>
                  <a:pt x="7281580" y="2105457"/>
                </a:moveTo>
                <a:lnTo>
                  <a:pt x="7460469" y="2105457"/>
                </a:lnTo>
                <a:lnTo>
                  <a:pt x="7460469" y="1926568"/>
                </a:lnTo>
                <a:lnTo>
                  <a:pt x="7281580" y="1926568"/>
                </a:lnTo>
                <a:lnTo>
                  <a:pt x="7281580" y="2105457"/>
                </a:lnTo>
                <a:close/>
                <a:moveTo>
                  <a:pt x="7599040" y="2102978"/>
                </a:moveTo>
                <a:lnTo>
                  <a:pt x="7772970" y="2102978"/>
                </a:lnTo>
                <a:lnTo>
                  <a:pt x="7772970" y="1929048"/>
                </a:lnTo>
                <a:lnTo>
                  <a:pt x="7599040" y="1929048"/>
                </a:lnTo>
                <a:lnTo>
                  <a:pt x="7599040" y="2102978"/>
                </a:lnTo>
                <a:close/>
                <a:moveTo>
                  <a:pt x="7921973" y="2095068"/>
                </a:moveTo>
                <a:lnTo>
                  <a:pt x="8080083" y="2095068"/>
                </a:lnTo>
                <a:lnTo>
                  <a:pt x="8080083" y="1936958"/>
                </a:lnTo>
                <a:lnTo>
                  <a:pt x="7921973" y="1936958"/>
                </a:lnTo>
                <a:lnTo>
                  <a:pt x="7921973" y="2095068"/>
                </a:lnTo>
                <a:close/>
                <a:moveTo>
                  <a:pt x="8569250" y="2077752"/>
                </a:moveTo>
                <a:lnTo>
                  <a:pt x="8692771" y="2077752"/>
                </a:lnTo>
                <a:lnTo>
                  <a:pt x="8692771" y="1954231"/>
                </a:lnTo>
                <a:lnTo>
                  <a:pt x="8569250" y="1954231"/>
                </a:lnTo>
                <a:lnTo>
                  <a:pt x="8569250" y="2077752"/>
                </a:lnTo>
                <a:close/>
                <a:moveTo>
                  <a:pt x="0" y="2456994"/>
                </a:moveTo>
                <a:lnTo>
                  <a:pt x="252002" y="2456994"/>
                </a:lnTo>
                <a:lnTo>
                  <a:pt x="252002" y="2204992"/>
                </a:lnTo>
                <a:lnTo>
                  <a:pt x="0" y="2204992"/>
                </a:lnTo>
                <a:lnTo>
                  <a:pt x="0" y="2456994"/>
                </a:lnTo>
                <a:close/>
                <a:moveTo>
                  <a:pt x="315023" y="2456994"/>
                </a:moveTo>
                <a:lnTo>
                  <a:pt x="567025" y="2456994"/>
                </a:lnTo>
                <a:lnTo>
                  <a:pt x="567025" y="2204992"/>
                </a:lnTo>
                <a:lnTo>
                  <a:pt x="315023" y="2204992"/>
                </a:lnTo>
                <a:lnTo>
                  <a:pt x="315023" y="2456994"/>
                </a:lnTo>
                <a:close/>
                <a:moveTo>
                  <a:pt x="630004" y="2456994"/>
                </a:moveTo>
                <a:lnTo>
                  <a:pt x="882005" y="2456994"/>
                </a:lnTo>
                <a:lnTo>
                  <a:pt x="882005" y="2204992"/>
                </a:lnTo>
                <a:lnTo>
                  <a:pt x="630004" y="2204992"/>
                </a:lnTo>
                <a:lnTo>
                  <a:pt x="630004" y="2456994"/>
                </a:lnTo>
                <a:close/>
                <a:moveTo>
                  <a:pt x="944985" y="2456994"/>
                </a:moveTo>
                <a:lnTo>
                  <a:pt x="1196986" y="2456994"/>
                </a:lnTo>
                <a:lnTo>
                  <a:pt x="1196986" y="2204992"/>
                </a:lnTo>
                <a:lnTo>
                  <a:pt x="944985" y="2204992"/>
                </a:lnTo>
                <a:lnTo>
                  <a:pt x="944985" y="2456994"/>
                </a:lnTo>
                <a:close/>
                <a:moveTo>
                  <a:pt x="1260008" y="2456994"/>
                </a:moveTo>
                <a:lnTo>
                  <a:pt x="1512009" y="2456994"/>
                </a:lnTo>
                <a:lnTo>
                  <a:pt x="1512009" y="2204992"/>
                </a:lnTo>
                <a:lnTo>
                  <a:pt x="1260008" y="2204992"/>
                </a:lnTo>
                <a:lnTo>
                  <a:pt x="1260008" y="2456994"/>
                </a:lnTo>
                <a:close/>
                <a:moveTo>
                  <a:pt x="1574988" y="2456994"/>
                </a:moveTo>
                <a:lnTo>
                  <a:pt x="1826990" y="2456994"/>
                </a:lnTo>
                <a:lnTo>
                  <a:pt x="1826990" y="2204992"/>
                </a:lnTo>
                <a:lnTo>
                  <a:pt x="1574988" y="2204992"/>
                </a:lnTo>
                <a:lnTo>
                  <a:pt x="1574988" y="2456994"/>
                </a:lnTo>
                <a:close/>
                <a:moveTo>
                  <a:pt x="1890012" y="2456994"/>
                </a:moveTo>
                <a:lnTo>
                  <a:pt x="2142013" y="2456994"/>
                </a:lnTo>
                <a:lnTo>
                  <a:pt x="2142013" y="2204992"/>
                </a:lnTo>
                <a:lnTo>
                  <a:pt x="1890012" y="2204992"/>
                </a:lnTo>
                <a:lnTo>
                  <a:pt x="1890012" y="2456994"/>
                </a:lnTo>
                <a:close/>
                <a:moveTo>
                  <a:pt x="2204992" y="2456994"/>
                </a:moveTo>
                <a:lnTo>
                  <a:pt x="2456994" y="2456994"/>
                </a:lnTo>
                <a:lnTo>
                  <a:pt x="2456994" y="2204992"/>
                </a:lnTo>
                <a:lnTo>
                  <a:pt x="2204992" y="2204992"/>
                </a:lnTo>
                <a:lnTo>
                  <a:pt x="2204992" y="2456994"/>
                </a:lnTo>
                <a:close/>
                <a:moveTo>
                  <a:pt x="2520016" y="2456994"/>
                </a:moveTo>
                <a:lnTo>
                  <a:pt x="2772017" y="2456994"/>
                </a:lnTo>
                <a:lnTo>
                  <a:pt x="2772017" y="2204992"/>
                </a:lnTo>
                <a:lnTo>
                  <a:pt x="2520016" y="2204992"/>
                </a:lnTo>
                <a:lnTo>
                  <a:pt x="2520016" y="2456994"/>
                </a:lnTo>
                <a:close/>
                <a:moveTo>
                  <a:pt x="2834996" y="2456994"/>
                </a:moveTo>
                <a:lnTo>
                  <a:pt x="3086998" y="2456994"/>
                </a:lnTo>
                <a:lnTo>
                  <a:pt x="3086998" y="2204992"/>
                </a:lnTo>
                <a:lnTo>
                  <a:pt x="2834996" y="2204992"/>
                </a:lnTo>
                <a:lnTo>
                  <a:pt x="2834996" y="2456994"/>
                </a:lnTo>
                <a:close/>
                <a:moveTo>
                  <a:pt x="3150020" y="2456994"/>
                </a:moveTo>
                <a:lnTo>
                  <a:pt x="3402021" y="2456994"/>
                </a:lnTo>
                <a:lnTo>
                  <a:pt x="3402021" y="2204992"/>
                </a:lnTo>
                <a:lnTo>
                  <a:pt x="3150020" y="2204992"/>
                </a:lnTo>
                <a:lnTo>
                  <a:pt x="3150020" y="2456994"/>
                </a:lnTo>
                <a:close/>
                <a:moveTo>
                  <a:pt x="3465000" y="2456994"/>
                </a:moveTo>
                <a:lnTo>
                  <a:pt x="3717002" y="2456994"/>
                </a:lnTo>
                <a:lnTo>
                  <a:pt x="3717002" y="2204992"/>
                </a:lnTo>
                <a:lnTo>
                  <a:pt x="3465000" y="2204992"/>
                </a:lnTo>
                <a:lnTo>
                  <a:pt x="3465000" y="2456994"/>
                </a:lnTo>
                <a:close/>
                <a:moveTo>
                  <a:pt x="3780023" y="2456994"/>
                </a:moveTo>
                <a:lnTo>
                  <a:pt x="4032025" y="2456994"/>
                </a:lnTo>
                <a:lnTo>
                  <a:pt x="4032025" y="2204992"/>
                </a:lnTo>
                <a:lnTo>
                  <a:pt x="3780023" y="2204992"/>
                </a:lnTo>
                <a:lnTo>
                  <a:pt x="3780023" y="2456994"/>
                </a:lnTo>
                <a:close/>
                <a:moveTo>
                  <a:pt x="4096971" y="2455027"/>
                </a:moveTo>
                <a:lnTo>
                  <a:pt x="4345039" y="2455027"/>
                </a:lnTo>
                <a:lnTo>
                  <a:pt x="4345039" y="2206959"/>
                </a:lnTo>
                <a:lnTo>
                  <a:pt x="4096971" y="2206959"/>
                </a:lnTo>
                <a:lnTo>
                  <a:pt x="4096971" y="2455027"/>
                </a:lnTo>
                <a:close/>
                <a:moveTo>
                  <a:pt x="4416954" y="2450068"/>
                </a:moveTo>
                <a:lnTo>
                  <a:pt x="4655103" y="2450068"/>
                </a:lnTo>
                <a:lnTo>
                  <a:pt x="4655103" y="2211919"/>
                </a:lnTo>
                <a:lnTo>
                  <a:pt x="4416954" y="2211919"/>
                </a:lnTo>
                <a:lnTo>
                  <a:pt x="4416954" y="2450068"/>
                </a:lnTo>
                <a:close/>
                <a:moveTo>
                  <a:pt x="4734885" y="2447117"/>
                </a:moveTo>
                <a:lnTo>
                  <a:pt x="4967133" y="2447117"/>
                </a:lnTo>
                <a:lnTo>
                  <a:pt x="4967133" y="2214869"/>
                </a:lnTo>
                <a:lnTo>
                  <a:pt x="4734885" y="2214869"/>
                </a:lnTo>
                <a:lnTo>
                  <a:pt x="4734885" y="2447117"/>
                </a:lnTo>
                <a:close/>
                <a:moveTo>
                  <a:pt x="5056321" y="2440704"/>
                </a:moveTo>
                <a:lnTo>
                  <a:pt x="5275701" y="2440704"/>
                </a:lnTo>
                <a:lnTo>
                  <a:pt x="5275701" y="2221325"/>
                </a:lnTo>
                <a:lnTo>
                  <a:pt x="5056321" y="2221325"/>
                </a:lnTo>
                <a:lnTo>
                  <a:pt x="5056321" y="2440704"/>
                </a:lnTo>
                <a:close/>
                <a:moveTo>
                  <a:pt x="5377758" y="2434291"/>
                </a:moveTo>
                <a:lnTo>
                  <a:pt x="5584310" y="2434291"/>
                </a:lnTo>
                <a:lnTo>
                  <a:pt x="5584310" y="2227738"/>
                </a:lnTo>
                <a:lnTo>
                  <a:pt x="5377758" y="2227738"/>
                </a:lnTo>
                <a:lnTo>
                  <a:pt x="5377758" y="2434291"/>
                </a:lnTo>
                <a:close/>
                <a:moveTo>
                  <a:pt x="5695732" y="2431298"/>
                </a:moveTo>
                <a:lnTo>
                  <a:pt x="5896341" y="2431298"/>
                </a:lnTo>
                <a:lnTo>
                  <a:pt x="5896341" y="2230689"/>
                </a:lnTo>
                <a:lnTo>
                  <a:pt x="5695732" y="2230689"/>
                </a:lnTo>
                <a:lnTo>
                  <a:pt x="5695732" y="2431298"/>
                </a:lnTo>
                <a:close/>
                <a:moveTo>
                  <a:pt x="6014175" y="2427835"/>
                </a:moveTo>
                <a:lnTo>
                  <a:pt x="6207858" y="2427835"/>
                </a:lnTo>
                <a:lnTo>
                  <a:pt x="6207858" y="2234152"/>
                </a:lnTo>
                <a:lnTo>
                  <a:pt x="6014175" y="2234152"/>
                </a:lnTo>
                <a:lnTo>
                  <a:pt x="6014175" y="2427835"/>
                </a:lnTo>
                <a:close/>
                <a:moveTo>
                  <a:pt x="6330182" y="2426851"/>
                </a:moveTo>
                <a:lnTo>
                  <a:pt x="6521898" y="2426851"/>
                </a:lnTo>
                <a:lnTo>
                  <a:pt x="6521898" y="2235135"/>
                </a:lnTo>
                <a:lnTo>
                  <a:pt x="6330182" y="2235135"/>
                </a:lnTo>
                <a:lnTo>
                  <a:pt x="6330182" y="2426851"/>
                </a:lnTo>
                <a:close/>
                <a:moveTo>
                  <a:pt x="6963606" y="2423388"/>
                </a:moveTo>
                <a:lnTo>
                  <a:pt x="7148396" y="2423388"/>
                </a:lnTo>
                <a:lnTo>
                  <a:pt x="7148396" y="2238598"/>
                </a:lnTo>
                <a:lnTo>
                  <a:pt x="6963606" y="2238598"/>
                </a:lnTo>
                <a:lnTo>
                  <a:pt x="6963606" y="2423388"/>
                </a:lnTo>
                <a:close/>
                <a:moveTo>
                  <a:pt x="7599553" y="2417488"/>
                </a:moveTo>
                <a:lnTo>
                  <a:pt x="7772500" y="2417488"/>
                </a:lnTo>
                <a:lnTo>
                  <a:pt x="7772500" y="2244541"/>
                </a:lnTo>
                <a:lnTo>
                  <a:pt x="7599553" y="2244541"/>
                </a:lnTo>
                <a:lnTo>
                  <a:pt x="7599553" y="2417488"/>
                </a:lnTo>
                <a:close/>
                <a:moveTo>
                  <a:pt x="8241914" y="2405132"/>
                </a:moveTo>
                <a:lnTo>
                  <a:pt x="8390147" y="2405132"/>
                </a:lnTo>
                <a:lnTo>
                  <a:pt x="8390147" y="2256898"/>
                </a:lnTo>
                <a:lnTo>
                  <a:pt x="8241914" y="2256898"/>
                </a:lnTo>
                <a:lnTo>
                  <a:pt x="8241914" y="2405132"/>
                </a:lnTo>
                <a:close/>
                <a:moveTo>
                  <a:pt x="8899580" y="2377469"/>
                </a:moveTo>
                <a:lnTo>
                  <a:pt x="8992488" y="2377469"/>
                </a:lnTo>
                <a:lnTo>
                  <a:pt x="8992488" y="2284561"/>
                </a:lnTo>
                <a:lnTo>
                  <a:pt x="8899580" y="2284561"/>
                </a:lnTo>
                <a:lnTo>
                  <a:pt x="8899580" y="2377469"/>
                </a:lnTo>
                <a:close/>
                <a:moveTo>
                  <a:pt x="0" y="2772018"/>
                </a:moveTo>
                <a:lnTo>
                  <a:pt x="252002" y="2772018"/>
                </a:lnTo>
                <a:lnTo>
                  <a:pt x="252002" y="2520016"/>
                </a:lnTo>
                <a:lnTo>
                  <a:pt x="0" y="2520016"/>
                </a:lnTo>
                <a:lnTo>
                  <a:pt x="0" y="2772018"/>
                </a:lnTo>
                <a:close/>
                <a:moveTo>
                  <a:pt x="315023" y="2772018"/>
                </a:moveTo>
                <a:lnTo>
                  <a:pt x="567025" y="2772018"/>
                </a:lnTo>
                <a:lnTo>
                  <a:pt x="567025" y="2520016"/>
                </a:lnTo>
                <a:lnTo>
                  <a:pt x="315023" y="2520016"/>
                </a:lnTo>
                <a:lnTo>
                  <a:pt x="315023" y="2772018"/>
                </a:lnTo>
                <a:close/>
                <a:moveTo>
                  <a:pt x="630004" y="2772018"/>
                </a:moveTo>
                <a:lnTo>
                  <a:pt x="882005" y="2772018"/>
                </a:lnTo>
                <a:lnTo>
                  <a:pt x="882005" y="2520016"/>
                </a:lnTo>
                <a:lnTo>
                  <a:pt x="630004" y="2520016"/>
                </a:lnTo>
                <a:lnTo>
                  <a:pt x="630004" y="2772018"/>
                </a:lnTo>
                <a:close/>
                <a:moveTo>
                  <a:pt x="944985" y="2772018"/>
                </a:moveTo>
                <a:lnTo>
                  <a:pt x="1196986" y="2772018"/>
                </a:lnTo>
                <a:lnTo>
                  <a:pt x="1196986" y="2520016"/>
                </a:lnTo>
                <a:lnTo>
                  <a:pt x="944985" y="2520016"/>
                </a:lnTo>
                <a:lnTo>
                  <a:pt x="944985" y="2772018"/>
                </a:lnTo>
                <a:close/>
                <a:moveTo>
                  <a:pt x="1260008" y="2772018"/>
                </a:moveTo>
                <a:lnTo>
                  <a:pt x="1512009" y="2772018"/>
                </a:lnTo>
                <a:lnTo>
                  <a:pt x="1512009" y="2520016"/>
                </a:lnTo>
                <a:lnTo>
                  <a:pt x="1260008" y="2520016"/>
                </a:lnTo>
                <a:lnTo>
                  <a:pt x="1260008" y="2772018"/>
                </a:lnTo>
                <a:close/>
                <a:moveTo>
                  <a:pt x="1574988" y="2772018"/>
                </a:moveTo>
                <a:lnTo>
                  <a:pt x="1826990" y="2772018"/>
                </a:lnTo>
                <a:lnTo>
                  <a:pt x="1826990" y="2520016"/>
                </a:lnTo>
                <a:lnTo>
                  <a:pt x="1574988" y="2520016"/>
                </a:lnTo>
                <a:lnTo>
                  <a:pt x="1574988" y="2772018"/>
                </a:lnTo>
                <a:close/>
                <a:moveTo>
                  <a:pt x="1890012" y="2772018"/>
                </a:moveTo>
                <a:lnTo>
                  <a:pt x="2142013" y="2772018"/>
                </a:lnTo>
                <a:lnTo>
                  <a:pt x="2142013" y="2520016"/>
                </a:lnTo>
                <a:lnTo>
                  <a:pt x="1890012" y="2520016"/>
                </a:lnTo>
                <a:lnTo>
                  <a:pt x="1890012" y="2772018"/>
                </a:lnTo>
                <a:close/>
                <a:moveTo>
                  <a:pt x="2204992" y="2772018"/>
                </a:moveTo>
                <a:lnTo>
                  <a:pt x="2456994" y="2772018"/>
                </a:lnTo>
                <a:lnTo>
                  <a:pt x="2456994" y="2520016"/>
                </a:lnTo>
                <a:lnTo>
                  <a:pt x="2204992" y="2520016"/>
                </a:lnTo>
                <a:lnTo>
                  <a:pt x="2204992" y="2772018"/>
                </a:lnTo>
                <a:close/>
                <a:moveTo>
                  <a:pt x="2520016" y="2772018"/>
                </a:moveTo>
                <a:lnTo>
                  <a:pt x="2772017" y="2772018"/>
                </a:lnTo>
                <a:lnTo>
                  <a:pt x="2772017" y="2520016"/>
                </a:lnTo>
                <a:lnTo>
                  <a:pt x="2520016" y="2520016"/>
                </a:lnTo>
                <a:lnTo>
                  <a:pt x="2520016" y="2772018"/>
                </a:lnTo>
                <a:close/>
                <a:moveTo>
                  <a:pt x="2834996" y="2772018"/>
                </a:moveTo>
                <a:lnTo>
                  <a:pt x="3086998" y="2772018"/>
                </a:lnTo>
                <a:lnTo>
                  <a:pt x="3086998" y="2520016"/>
                </a:lnTo>
                <a:lnTo>
                  <a:pt x="2834996" y="2520016"/>
                </a:lnTo>
                <a:lnTo>
                  <a:pt x="2834996" y="2772018"/>
                </a:lnTo>
                <a:close/>
                <a:moveTo>
                  <a:pt x="3150020" y="2772018"/>
                </a:moveTo>
                <a:lnTo>
                  <a:pt x="3402021" y="2772018"/>
                </a:lnTo>
                <a:lnTo>
                  <a:pt x="3402021" y="2520016"/>
                </a:lnTo>
                <a:lnTo>
                  <a:pt x="3150020" y="2520016"/>
                </a:lnTo>
                <a:lnTo>
                  <a:pt x="3150020" y="2772018"/>
                </a:lnTo>
                <a:close/>
                <a:moveTo>
                  <a:pt x="3465000" y="2772018"/>
                </a:moveTo>
                <a:lnTo>
                  <a:pt x="3717002" y="2772018"/>
                </a:lnTo>
                <a:lnTo>
                  <a:pt x="3717002" y="2520016"/>
                </a:lnTo>
                <a:lnTo>
                  <a:pt x="3465000" y="2520016"/>
                </a:lnTo>
                <a:lnTo>
                  <a:pt x="3465000" y="2772018"/>
                </a:lnTo>
                <a:close/>
                <a:moveTo>
                  <a:pt x="3780494" y="2771504"/>
                </a:moveTo>
                <a:lnTo>
                  <a:pt x="4031512" y="2771504"/>
                </a:lnTo>
                <a:lnTo>
                  <a:pt x="4031512" y="2520486"/>
                </a:lnTo>
                <a:lnTo>
                  <a:pt x="3780494" y="2520486"/>
                </a:lnTo>
                <a:lnTo>
                  <a:pt x="3780494" y="2771504"/>
                </a:lnTo>
                <a:close/>
                <a:moveTo>
                  <a:pt x="4097484" y="2769538"/>
                </a:moveTo>
                <a:lnTo>
                  <a:pt x="4344526" y="2769538"/>
                </a:lnTo>
                <a:lnTo>
                  <a:pt x="4344526" y="2522496"/>
                </a:lnTo>
                <a:lnTo>
                  <a:pt x="4097484" y="2522496"/>
                </a:lnTo>
                <a:lnTo>
                  <a:pt x="4097484" y="2769538"/>
                </a:lnTo>
                <a:close/>
                <a:moveTo>
                  <a:pt x="4417425" y="2764578"/>
                </a:moveTo>
                <a:lnTo>
                  <a:pt x="4654590" y="2764578"/>
                </a:lnTo>
                <a:lnTo>
                  <a:pt x="4654590" y="2527413"/>
                </a:lnTo>
                <a:lnTo>
                  <a:pt x="4417425" y="2527413"/>
                </a:lnTo>
                <a:lnTo>
                  <a:pt x="4417425" y="2764578"/>
                </a:lnTo>
                <a:close/>
                <a:moveTo>
                  <a:pt x="4735868" y="2761157"/>
                </a:moveTo>
                <a:lnTo>
                  <a:pt x="4966107" y="2761157"/>
                </a:lnTo>
                <a:lnTo>
                  <a:pt x="4966107" y="2530919"/>
                </a:lnTo>
                <a:lnTo>
                  <a:pt x="4735868" y="2530919"/>
                </a:lnTo>
                <a:lnTo>
                  <a:pt x="4735868" y="2761157"/>
                </a:lnTo>
                <a:close/>
                <a:moveTo>
                  <a:pt x="5057305" y="2754701"/>
                </a:moveTo>
                <a:lnTo>
                  <a:pt x="5274717" y="2754701"/>
                </a:lnTo>
                <a:lnTo>
                  <a:pt x="5274717" y="2537289"/>
                </a:lnTo>
                <a:lnTo>
                  <a:pt x="5057305" y="2537289"/>
                </a:lnTo>
                <a:lnTo>
                  <a:pt x="5057305" y="2754701"/>
                </a:lnTo>
                <a:close/>
                <a:moveTo>
                  <a:pt x="5378741" y="2748288"/>
                </a:moveTo>
                <a:lnTo>
                  <a:pt x="5583284" y="2748288"/>
                </a:lnTo>
                <a:lnTo>
                  <a:pt x="5583284" y="2543702"/>
                </a:lnTo>
                <a:lnTo>
                  <a:pt x="5378741" y="2543702"/>
                </a:lnTo>
                <a:lnTo>
                  <a:pt x="5378741" y="2748288"/>
                </a:lnTo>
                <a:close/>
                <a:moveTo>
                  <a:pt x="5696202" y="2745808"/>
                </a:moveTo>
                <a:lnTo>
                  <a:pt x="5895828" y="2745808"/>
                </a:lnTo>
                <a:lnTo>
                  <a:pt x="5895828" y="2546182"/>
                </a:lnTo>
                <a:lnTo>
                  <a:pt x="5696202" y="2546182"/>
                </a:lnTo>
                <a:lnTo>
                  <a:pt x="5696202" y="2745808"/>
                </a:lnTo>
                <a:close/>
                <a:moveTo>
                  <a:pt x="6014646" y="2742345"/>
                </a:moveTo>
                <a:lnTo>
                  <a:pt x="6207345" y="2742345"/>
                </a:lnTo>
                <a:lnTo>
                  <a:pt x="6207345" y="2549646"/>
                </a:lnTo>
                <a:lnTo>
                  <a:pt x="6014646" y="2549646"/>
                </a:lnTo>
                <a:lnTo>
                  <a:pt x="6014646" y="2742345"/>
                </a:lnTo>
                <a:close/>
                <a:moveTo>
                  <a:pt x="6331165" y="2740891"/>
                </a:moveTo>
                <a:lnTo>
                  <a:pt x="6520915" y="2740891"/>
                </a:lnTo>
                <a:lnTo>
                  <a:pt x="6520915" y="2551142"/>
                </a:lnTo>
                <a:lnTo>
                  <a:pt x="6331165" y="2551142"/>
                </a:lnTo>
                <a:lnTo>
                  <a:pt x="6331165" y="2740891"/>
                </a:lnTo>
                <a:close/>
                <a:moveTo>
                  <a:pt x="6648626" y="2738411"/>
                </a:moveTo>
                <a:lnTo>
                  <a:pt x="6833415" y="2738411"/>
                </a:lnTo>
                <a:lnTo>
                  <a:pt x="6833415" y="2553622"/>
                </a:lnTo>
                <a:lnTo>
                  <a:pt x="6648626" y="2553622"/>
                </a:lnTo>
                <a:lnTo>
                  <a:pt x="6648626" y="2738411"/>
                </a:lnTo>
                <a:close/>
                <a:moveTo>
                  <a:pt x="6965103" y="2736915"/>
                </a:moveTo>
                <a:lnTo>
                  <a:pt x="7146942" y="2736915"/>
                </a:lnTo>
                <a:lnTo>
                  <a:pt x="7146942" y="2555075"/>
                </a:lnTo>
                <a:lnTo>
                  <a:pt x="6965103" y="2555075"/>
                </a:lnTo>
                <a:lnTo>
                  <a:pt x="6965103" y="2736915"/>
                </a:lnTo>
                <a:close/>
                <a:moveTo>
                  <a:pt x="7284060" y="2732982"/>
                </a:moveTo>
                <a:lnTo>
                  <a:pt x="7457989" y="2732982"/>
                </a:lnTo>
                <a:lnTo>
                  <a:pt x="7457989" y="2559052"/>
                </a:lnTo>
                <a:lnTo>
                  <a:pt x="7284060" y="2559052"/>
                </a:lnTo>
                <a:lnTo>
                  <a:pt x="7284060" y="2732982"/>
                </a:lnTo>
                <a:close/>
                <a:moveTo>
                  <a:pt x="7602033" y="2729989"/>
                </a:moveTo>
                <a:lnTo>
                  <a:pt x="7770020" y="2729989"/>
                </a:lnTo>
                <a:lnTo>
                  <a:pt x="7770020" y="2562002"/>
                </a:lnTo>
                <a:lnTo>
                  <a:pt x="7602033" y="2562002"/>
                </a:lnTo>
                <a:lnTo>
                  <a:pt x="7602033" y="2729989"/>
                </a:lnTo>
                <a:close/>
                <a:moveTo>
                  <a:pt x="7924453" y="2722592"/>
                </a:moveTo>
                <a:lnTo>
                  <a:pt x="8077647" y="2722592"/>
                </a:lnTo>
                <a:lnTo>
                  <a:pt x="8077647" y="2569399"/>
                </a:lnTo>
                <a:lnTo>
                  <a:pt x="7924453" y="2569399"/>
                </a:lnTo>
                <a:lnTo>
                  <a:pt x="7924453" y="2722592"/>
                </a:lnTo>
                <a:close/>
                <a:moveTo>
                  <a:pt x="8571730" y="2705319"/>
                </a:moveTo>
                <a:lnTo>
                  <a:pt x="8690334" y="2705319"/>
                </a:lnTo>
                <a:lnTo>
                  <a:pt x="8690334" y="2586715"/>
                </a:lnTo>
                <a:lnTo>
                  <a:pt x="8571730" y="2586715"/>
                </a:lnTo>
                <a:lnTo>
                  <a:pt x="8571730" y="2705319"/>
                </a:lnTo>
                <a:close/>
                <a:moveTo>
                  <a:pt x="9223497" y="2683556"/>
                </a:moveTo>
                <a:lnTo>
                  <a:pt x="9298618" y="2683556"/>
                </a:lnTo>
                <a:lnTo>
                  <a:pt x="9298618" y="2608435"/>
                </a:lnTo>
                <a:lnTo>
                  <a:pt x="9223497" y="2608435"/>
                </a:lnTo>
                <a:lnTo>
                  <a:pt x="9223497" y="2683556"/>
                </a:lnTo>
                <a:close/>
                <a:moveTo>
                  <a:pt x="0" y="3086998"/>
                </a:moveTo>
                <a:lnTo>
                  <a:pt x="252002" y="3086998"/>
                </a:lnTo>
                <a:lnTo>
                  <a:pt x="252002" y="2834996"/>
                </a:lnTo>
                <a:lnTo>
                  <a:pt x="0" y="2834996"/>
                </a:lnTo>
                <a:lnTo>
                  <a:pt x="0" y="3086998"/>
                </a:lnTo>
                <a:close/>
                <a:moveTo>
                  <a:pt x="315023" y="3086998"/>
                </a:moveTo>
                <a:lnTo>
                  <a:pt x="567025" y="3086998"/>
                </a:lnTo>
                <a:lnTo>
                  <a:pt x="567025" y="2834996"/>
                </a:lnTo>
                <a:lnTo>
                  <a:pt x="315023" y="2834996"/>
                </a:lnTo>
                <a:lnTo>
                  <a:pt x="315023" y="3086998"/>
                </a:lnTo>
                <a:close/>
                <a:moveTo>
                  <a:pt x="630004" y="3086998"/>
                </a:moveTo>
                <a:lnTo>
                  <a:pt x="882005" y="3086998"/>
                </a:lnTo>
                <a:lnTo>
                  <a:pt x="882005" y="2834996"/>
                </a:lnTo>
                <a:lnTo>
                  <a:pt x="630004" y="2834996"/>
                </a:lnTo>
                <a:lnTo>
                  <a:pt x="630004" y="3086998"/>
                </a:lnTo>
                <a:close/>
                <a:moveTo>
                  <a:pt x="944985" y="3086998"/>
                </a:moveTo>
                <a:lnTo>
                  <a:pt x="1196986" y="3086998"/>
                </a:lnTo>
                <a:lnTo>
                  <a:pt x="1196986" y="2834996"/>
                </a:lnTo>
                <a:lnTo>
                  <a:pt x="944985" y="2834996"/>
                </a:lnTo>
                <a:lnTo>
                  <a:pt x="944985" y="3086998"/>
                </a:lnTo>
                <a:close/>
                <a:moveTo>
                  <a:pt x="1260008" y="3086998"/>
                </a:moveTo>
                <a:lnTo>
                  <a:pt x="1512009" y="3086998"/>
                </a:lnTo>
                <a:lnTo>
                  <a:pt x="1512009" y="2834996"/>
                </a:lnTo>
                <a:lnTo>
                  <a:pt x="1260008" y="2834996"/>
                </a:lnTo>
                <a:lnTo>
                  <a:pt x="1260008" y="3086998"/>
                </a:lnTo>
                <a:close/>
                <a:moveTo>
                  <a:pt x="1574988" y="3086998"/>
                </a:moveTo>
                <a:lnTo>
                  <a:pt x="1826990" y="3086998"/>
                </a:lnTo>
                <a:lnTo>
                  <a:pt x="1826990" y="2834996"/>
                </a:lnTo>
                <a:lnTo>
                  <a:pt x="1574988" y="2834996"/>
                </a:lnTo>
                <a:lnTo>
                  <a:pt x="1574988" y="3086998"/>
                </a:lnTo>
                <a:close/>
                <a:moveTo>
                  <a:pt x="1890012" y="3086998"/>
                </a:moveTo>
                <a:lnTo>
                  <a:pt x="2142013" y="3086998"/>
                </a:lnTo>
                <a:lnTo>
                  <a:pt x="2142013" y="2834996"/>
                </a:lnTo>
                <a:lnTo>
                  <a:pt x="1890012" y="2834996"/>
                </a:lnTo>
                <a:lnTo>
                  <a:pt x="1890012" y="3086998"/>
                </a:lnTo>
                <a:close/>
                <a:moveTo>
                  <a:pt x="2204992" y="3086998"/>
                </a:moveTo>
                <a:lnTo>
                  <a:pt x="2456994" y="3086998"/>
                </a:lnTo>
                <a:lnTo>
                  <a:pt x="2456994" y="2834996"/>
                </a:lnTo>
                <a:lnTo>
                  <a:pt x="2204992" y="2834996"/>
                </a:lnTo>
                <a:lnTo>
                  <a:pt x="2204992" y="3086998"/>
                </a:lnTo>
                <a:close/>
                <a:moveTo>
                  <a:pt x="2520016" y="3086998"/>
                </a:moveTo>
                <a:lnTo>
                  <a:pt x="2772017" y="3086998"/>
                </a:lnTo>
                <a:lnTo>
                  <a:pt x="2772017" y="2834996"/>
                </a:lnTo>
                <a:lnTo>
                  <a:pt x="2520016" y="2834996"/>
                </a:lnTo>
                <a:lnTo>
                  <a:pt x="2520016" y="3086998"/>
                </a:lnTo>
                <a:close/>
                <a:moveTo>
                  <a:pt x="2834996" y="3086998"/>
                </a:moveTo>
                <a:lnTo>
                  <a:pt x="3086998" y="3086998"/>
                </a:lnTo>
                <a:lnTo>
                  <a:pt x="3086998" y="2834996"/>
                </a:lnTo>
                <a:lnTo>
                  <a:pt x="2834996" y="2834996"/>
                </a:lnTo>
                <a:lnTo>
                  <a:pt x="2834996" y="3086998"/>
                </a:lnTo>
                <a:close/>
                <a:moveTo>
                  <a:pt x="3150020" y="3086998"/>
                </a:moveTo>
                <a:lnTo>
                  <a:pt x="3402021" y="3086998"/>
                </a:lnTo>
                <a:lnTo>
                  <a:pt x="3402021" y="2834996"/>
                </a:lnTo>
                <a:lnTo>
                  <a:pt x="3150020" y="2834996"/>
                </a:lnTo>
                <a:lnTo>
                  <a:pt x="3150020" y="3086998"/>
                </a:lnTo>
                <a:close/>
                <a:moveTo>
                  <a:pt x="3465000" y="3086998"/>
                </a:moveTo>
                <a:lnTo>
                  <a:pt x="3717002" y="3086998"/>
                </a:lnTo>
                <a:lnTo>
                  <a:pt x="3717002" y="2834996"/>
                </a:lnTo>
                <a:lnTo>
                  <a:pt x="3465000" y="2834996"/>
                </a:lnTo>
                <a:lnTo>
                  <a:pt x="3465000" y="3086998"/>
                </a:lnTo>
                <a:close/>
                <a:moveTo>
                  <a:pt x="3780494" y="3086528"/>
                </a:moveTo>
                <a:lnTo>
                  <a:pt x="4031512" y="3086528"/>
                </a:lnTo>
                <a:lnTo>
                  <a:pt x="4031512" y="2835509"/>
                </a:lnTo>
                <a:lnTo>
                  <a:pt x="3780494" y="2835509"/>
                </a:lnTo>
                <a:lnTo>
                  <a:pt x="3780494" y="3086528"/>
                </a:lnTo>
                <a:close/>
                <a:moveTo>
                  <a:pt x="4097997" y="3084048"/>
                </a:moveTo>
                <a:lnTo>
                  <a:pt x="4344056" y="3084048"/>
                </a:lnTo>
                <a:lnTo>
                  <a:pt x="4344056" y="2837989"/>
                </a:lnTo>
                <a:lnTo>
                  <a:pt x="4097997" y="2837989"/>
                </a:lnTo>
                <a:lnTo>
                  <a:pt x="4097997" y="3084048"/>
                </a:lnTo>
                <a:close/>
                <a:moveTo>
                  <a:pt x="4417938" y="3079088"/>
                </a:moveTo>
                <a:lnTo>
                  <a:pt x="4654120" y="3079088"/>
                </a:lnTo>
                <a:lnTo>
                  <a:pt x="4654120" y="2842906"/>
                </a:lnTo>
                <a:lnTo>
                  <a:pt x="4417938" y="2842906"/>
                </a:lnTo>
                <a:lnTo>
                  <a:pt x="4417938" y="3079088"/>
                </a:lnTo>
                <a:close/>
                <a:moveTo>
                  <a:pt x="4736894" y="3075155"/>
                </a:moveTo>
                <a:lnTo>
                  <a:pt x="4965167" y="3075155"/>
                </a:lnTo>
                <a:lnTo>
                  <a:pt x="4965167" y="2846882"/>
                </a:lnTo>
                <a:lnTo>
                  <a:pt x="4736894" y="2846882"/>
                </a:lnTo>
                <a:lnTo>
                  <a:pt x="4736894" y="3075155"/>
                </a:lnTo>
                <a:close/>
                <a:moveTo>
                  <a:pt x="5058288" y="3068741"/>
                </a:moveTo>
                <a:lnTo>
                  <a:pt x="5273733" y="3068741"/>
                </a:lnTo>
                <a:lnTo>
                  <a:pt x="5273733" y="2853296"/>
                </a:lnTo>
                <a:lnTo>
                  <a:pt x="5058288" y="2853296"/>
                </a:lnTo>
                <a:lnTo>
                  <a:pt x="5058288" y="3068741"/>
                </a:lnTo>
                <a:close/>
                <a:moveTo>
                  <a:pt x="5379212" y="3062798"/>
                </a:moveTo>
                <a:lnTo>
                  <a:pt x="5582771" y="3062798"/>
                </a:lnTo>
                <a:lnTo>
                  <a:pt x="5582771" y="2859239"/>
                </a:lnTo>
                <a:lnTo>
                  <a:pt x="5379212" y="2859239"/>
                </a:lnTo>
                <a:lnTo>
                  <a:pt x="5379212" y="3062798"/>
                </a:lnTo>
                <a:close/>
                <a:moveTo>
                  <a:pt x="5696715" y="3060319"/>
                </a:moveTo>
                <a:lnTo>
                  <a:pt x="5895357" y="3060319"/>
                </a:lnTo>
                <a:lnTo>
                  <a:pt x="5895357" y="2861676"/>
                </a:lnTo>
                <a:lnTo>
                  <a:pt x="5696715" y="2861676"/>
                </a:lnTo>
                <a:lnTo>
                  <a:pt x="5696715" y="3060319"/>
                </a:lnTo>
                <a:close/>
                <a:moveTo>
                  <a:pt x="6015159" y="3056855"/>
                </a:moveTo>
                <a:lnTo>
                  <a:pt x="6206875" y="3056855"/>
                </a:lnTo>
                <a:lnTo>
                  <a:pt x="6206875" y="2865139"/>
                </a:lnTo>
                <a:lnTo>
                  <a:pt x="6015159" y="2865139"/>
                </a:lnTo>
                <a:lnTo>
                  <a:pt x="6015159" y="3056855"/>
                </a:lnTo>
                <a:close/>
                <a:moveTo>
                  <a:pt x="6649609" y="3052409"/>
                </a:moveTo>
                <a:lnTo>
                  <a:pt x="6832432" y="3052409"/>
                </a:lnTo>
                <a:lnTo>
                  <a:pt x="6832432" y="2869586"/>
                </a:lnTo>
                <a:lnTo>
                  <a:pt x="6649609" y="2869586"/>
                </a:lnTo>
                <a:lnTo>
                  <a:pt x="6649609" y="3052409"/>
                </a:lnTo>
                <a:close/>
                <a:moveTo>
                  <a:pt x="7285556" y="3046508"/>
                </a:moveTo>
                <a:lnTo>
                  <a:pt x="7456536" y="3046508"/>
                </a:lnTo>
                <a:lnTo>
                  <a:pt x="7456536" y="2875529"/>
                </a:lnTo>
                <a:lnTo>
                  <a:pt x="7285556" y="2875529"/>
                </a:lnTo>
                <a:lnTo>
                  <a:pt x="7285556" y="3046508"/>
                </a:lnTo>
                <a:close/>
                <a:moveTo>
                  <a:pt x="7925907" y="3036119"/>
                </a:moveTo>
                <a:lnTo>
                  <a:pt x="8076107" y="3036119"/>
                </a:lnTo>
                <a:lnTo>
                  <a:pt x="8076107" y="2885918"/>
                </a:lnTo>
                <a:lnTo>
                  <a:pt x="7925907" y="2885918"/>
                </a:lnTo>
                <a:lnTo>
                  <a:pt x="7925907" y="3036119"/>
                </a:lnTo>
                <a:close/>
                <a:moveTo>
                  <a:pt x="8572714" y="3019316"/>
                </a:moveTo>
                <a:lnTo>
                  <a:pt x="8689308" y="3019316"/>
                </a:lnTo>
                <a:lnTo>
                  <a:pt x="8689308" y="2902721"/>
                </a:lnTo>
                <a:lnTo>
                  <a:pt x="8572714" y="2902721"/>
                </a:lnTo>
                <a:lnTo>
                  <a:pt x="8572714" y="3019316"/>
                </a:lnTo>
                <a:close/>
                <a:moveTo>
                  <a:pt x="0" y="3402021"/>
                </a:moveTo>
                <a:lnTo>
                  <a:pt x="252002" y="3402021"/>
                </a:lnTo>
                <a:lnTo>
                  <a:pt x="252002" y="3150020"/>
                </a:lnTo>
                <a:lnTo>
                  <a:pt x="0" y="3150020"/>
                </a:lnTo>
                <a:lnTo>
                  <a:pt x="0" y="3402021"/>
                </a:lnTo>
                <a:close/>
                <a:moveTo>
                  <a:pt x="315023" y="3402021"/>
                </a:moveTo>
                <a:lnTo>
                  <a:pt x="567025" y="3402021"/>
                </a:lnTo>
                <a:lnTo>
                  <a:pt x="567025" y="3150020"/>
                </a:lnTo>
                <a:lnTo>
                  <a:pt x="315023" y="3150020"/>
                </a:lnTo>
                <a:lnTo>
                  <a:pt x="315023" y="3402021"/>
                </a:lnTo>
                <a:close/>
                <a:moveTo>
                  <a:pt x="630004" y="3402021"/>
                </a:moveTo>
                <a:lnTo>
                  <a:pt x="882005" y="3402021"/>
                </a:lnTo>
                <a:lnTo>
                  <a:pt x="882005" y="3150020"/>
                </a:lnTo>
                <a:lnTo>
                  <a:pt x="630004" y="3150020"/>
                </a:lnTo>
                <a:lnTo>
                  <a:pt x="630004" y="3402021"/>
                </a:lnTo>
                <a:close/>
                <a:moveTo>
                  <a:pt x="944985" y="3402021"/>
                </a:moveTo>
                <a:lnTo>
                  <a:pt x="1196986" y="3402021"/>
                </a:lnTo>
                <a:lnTo>
                  <a:pt x="1196986" y="3150020"/>
                </a:lnTo>
                <a:lnTo>
                  <a:pt x="944985" y="3150020"/>
                </a:lnTo>
                <a:lnTo>
                  <a:pt x="944985" y="3402021"/>
                </a:lnTo>
                <a:close/>
                <a:moveTo>
                  <a:pt x="1260008" y="3402021"/>
                </a:moveTo>
                <a:lnTo>
                  <a:pt x="1512009" y="3402021"/>
                </a:lnTo>
                <a:lnTo>
                  <a:pt x="1512009" y="3150020"/>
                </a:lnTo>
                <a:lnTo>
                  <a:pt x="1260008" y="3150020"/>
                </a:lnTo>
                <a:lnTo>
                  <a:pt x="1260008" y="3402021"/>
                </a:lnTo>
                <a:close/>
                <a:moveTo>
                  <a:pt x="1574988" y="3402021"/>
                </a:moveTo>
                <a:lnTo>
                  <a:pt x="1826990" y="3402021"/>
                </a:lnTo>
                <a:lnTo>
                  <a:pt x="1826990" y="3150020"/>
                </a:lnTo>
                <a:lnTo>
                  <a:pt x="1574988" y="3150020"/>
                </a:lnTo>
                <a:lnTo>
                  <a:pt x="1574988" y="3402021"/>
                </a:lnTo>
                <a:close/>
                <a:moveTo>
                  <a:pt x="1890012" y="3402021"/>
                </a:moveTo>
                <a:lnTo>
                  <a:pt x="2142013" y="3402021"/>
                </a:lnTo>
                <a:lnTo>
                  <a:pt x="2142013" y="3150020"/>
                </a:lnTo>
                <a:lnTo>
                  <a:pt x="1890012" y="3150020"/>
                </a:lnTo>
                <a:lnTo>
                  <a:pt x="1890012" y="3402021"/>
                </a:lnTo>
                <a:close/>
                <a:moveTo>
                  <a:pt x="2204992" y="3402021"/>
                </a:moveTo>
                <a:lnTo>
                  <a:pt x="2456994" y="3402021"/>
                </a:lnTo>
                <a:lnTo>
                  <a:pt x="2456994" y="3150020"/>
                </a:lnTo>
                <a:lnTo>
                  <a:pt x="2204992" y="3150020"/>
                </a:lnTo>
                <a:lnTo>
                  <a:pt x="2204992" y="3402021"/>
                </a:lnTo>
                <a:close/>
                <a:moveTo>
                  <a:pt x="2520016" y="3402021"/>
                </a:moveTo>
                <a:lnTo>
                  <a:pt x="2772017" y="3402021"/>
                </a:lnTo>
                <a:lnTo>
                  <a:pt x="2772017" y="3150020"/>
                </a:lnTo>
                <a:lnTo>
                  <a:pt x="2520016" y="3150020"/>
                </a:lnTo>
                <a:lnTo>
                  <a:pt x="2520016" y="3402021"/>
                </a:lnTo>
                <a:close/>
                <a:moveTo>
                  <a:pt x="2834996" y="3402021"/>
                </a:moveTo>
                <a:lnTo>
                  <a:pt x="3086998" y="3402021"/>
                </a:lnTo>
                <a:lnTo>
                  <a:pt x="3086998" y="3150020"/>
                </a:lnTo>
                <a:lnTo>
                  <a:pt x="2834996" y="3150020"/>
                </a:lnTo>
                <a:lnTo>
                  <a:pt x="2834996" y="3402021"/>
                </a:lnTo>
                <a:close/>
                <a:moveTo>
                  <a:pt x="3150020" y="3402021"/>
                </a:moveTo>
                <a:lnTo>
                  <a:pt x="3402021" y="3402021"/>
                </a:lnTo>
                <a:lnTo>
                  <a:pt x="3402021" y="3150020"/>
                </a:lnTo>
                <a:lnTo>
                  <a:pt x="3150020" y="3150020"/>
                </a:lnTo>
                <a:lnTo>
                  <a:pt x="3150020" y="3402021"/>
                </a:lnTo>
                <a:close/>
                <a:moveTo>
                  <a:pt x="3465000" y="3402021"/>
                </a:moveTo>
                <a:lnTo>
                  <a:pt x="3717002" y="3402021"/>
                </a:lnTo>
                <a:lnTo>
                  <a:pt x="3717002" y="3150020"/>
                </a:lnTo>
                <a:lnTo>
                  <a:pt x="3465000" y="3150020"/>
                </a:lnTo>
                <a:lnTo>
                  <a:pt x="3465000" y="3402021"/>
                </a:lnTo>
                <a:close/>
                <a:moveTo>
                  <a:pt x="3781990" y="3400054"/>
                </a:moveTo>
                <a:lnTo>
                  <a:pt x="4030058" y="3400054"/>
                </a:lnTo>
                <a:lnTo>
                  <a:pt x="4030058" y="3151987"/>
                </a:lnTo>
                <a:lnTo>
                  <a:pt x="3781990" y="3151987"/>
                </a:lnTo>
                <a:lnTo>
                  <a:pt x="3781990" y="3400054"/>
                </a:lnTo>
                <a:close/>
                <a:moveTo>
                  <a:pt x="4098980" y="3398045"/>
                </a:moveTo>
                <a:lnTo>
                  <a:pt x="4343072" y="3398045"/>
                </a:lnTo>
                <a:lnTo>
                  <a:pt x="4343072" y="3153953"/>
                </a:lnTo>
                <a:lnTo>
                  <a:pt x="4098980" y="3153953"/>
                </a:lnTo>
                <a:lnTo>
                  <a:pt x="4098980" y="3398045"/>
                </a:lnTo>
                <a:close/>
                <a:moveTo>
                  <a:pt x="4420374" y="3391632"/>
                </a:moveTo>
                <a:lnTo>
                  <a:pt x="4651639" y="3391632"/>
                </a:lnTo>
                <a:lnTo>
                  <a:pt x="4651639" y="3160367"/>
                </a:lnTo>
                <a:lnTo>
                  <a:pt x="4420374" y="3160367"/>
                </a:lnTo>
                <a:lnTo>
                  <a:pt x="4420374" y="3391632"/>
                </a:lnTo>
                <a:close/>
                <a:moveTo>
                  <a:pt x="4738348" y="3388682"/>
                </a:moveTo>
                <a:lnTo>
                  <a:pt x="4963670" y="3388682"/>
                </a:lnTo>
                <a:lnTo>
                  <a:pt x="4963670" y="3163359"/>
                </a:lnTo>
                <a:lnTo>
                  <a:pt x="4738348" y="3163359"/>
                </a:lnTo>
                <a:lnTo>
                  <a:pt x="4738348" y="3388682"/>
                </a:lnTo>
                <a:close/>
                <a:moveTo>
                  <a:pt x="5060255" y="3381755"/>
                </a:moveTo>
                <a:lnTo>
                  <a:pt x="5271724" y="3381755"/>
                </a:lnTo>
                <a:lnTo>
                  <a:pt x="5271724" y="3170286"/>
                </a:lnTo>
                <a:lnTo>
                  <a:pt x="5060255" y="3170286"/>
                </a:lnTo>
                <a:lnTo>
                  <a:pt x="5060255" y="3381755"/>
                </a:lnTo>
                <a:close/>
                <a:moveTo>
                  <a:pt x="5380708" y="3376325"/>
                </a:moveTo>
                <a:lnTo>
                  <a:pt x="5581318" y="3376325"/>
                </a:lnTo>
                <a:lnTo>
                  <a:pt x="5581318" y="3175716"/>
                </a:lnTo>
                <a:lnTo>
                  <a:pt x="5380708" y="3175716"/>
                </a:lnTo>
                <a:lnTo>
                  <a:pt x="5380708" y="3376325"/>
                </a:lnTo>
                <a:close/>
                <a:moveTo>
                  <a:pt x="5698168" y="3373845"/>
                </a:moveTo>
                <a:lnTo>
                  <a:pt x="5893861" y="3373845"/>
                </a:lnTo>
                <a:lnTo>
                  <a:pt x="5893861" y="3178153"/>
                </a:lnTo>
                <a:lnTo>
                  <a:pt x="5698168" y="3178153"/>
                </a:lnTo>
                <a:lnTo>
                  <a:pt x="5698168" y="3373845"/>
                </a:lnTo>
                <a:close/>
                <a:moveTo>
                  <a:pt x="6016655" y="3370382"/>
                </a:moveTo>
                <a:lnTo>
                  <a:pt x="6205421" y="3370382"/>
                </a:lnTo>
                <a:lnTo>
                  <a:pt x="6205421" y="3181616"/>
                </a:lnTo>
                <a:lnTo>
                  <a:pt x="6016655" y="3181616"/>
                </a:lnTo>
                <a:lnTo>
                  <a:pt x="6016655" y="3370382"/>
                </a:lnTo>
                <a:close/>
                <a:moveTo>
                  <a:pt x="6333602" y="3368415"/>
                </a:moveTo>
                <a:lnTo>
                  <a:pt x="6518392" y="3368415"/>
                </a:lnTo>
                <a:lnTo>
                  <a:pt x="6518392" y="3183626"/>
                </a:lnTo>
                <a:lnTo>
                  <a:pt x="6333602" y="3183626"/>
                </a:lnTo>
                <a:lnTo>
                  <a:pt x="6333602" y="3368415"/>
                </a:lnTo>
                <a:close/>
                <a:moveTo>
                  <a:pt x="6652089" y="3364952"/>
                </a:moveTo>
                <a:lnTo>
                  <a:pt x="6829952" y="3364952"/>
                </a:lnTo>
                <a:lnTo>
                  <a:pt x="6829952" y="3187089"/>
                </a:lnTo>
                <a:lnTo>
                  <a:pt x="6652089" y="3187089"/>
                </a:lnTo>
                <a:lnTo>
                  <a:pt x="6652089" y="3364952"/>
                </a:lnTo>
                <a:close/>
                <a:moveTo>
                  <a:pt x="6968566" y="3363456"/>
                </a:moveTo>
                <a:lnTo>
                  <a:pt x="7143479" y="3363456"/>
                </a:lnTo>
                <a:lnTo>
                  <a:pt x="7143479" y="3188543"/>
                </a:lnTo>
                <a:lnTo>
                  <a:pt x="6968566" y="3188543"/>
                </a:lnTo>
                <a:lnTo>
                  <a:pt x="6968566" y="3363456"/>
                </a:lnTo>
                <a:close/>
                <a:moveTo>
                  <a:pt x="7289020" y="3358026"/>
                </a:moveTo>
                <a:lnTo>
                  <a:pt x="7453073" y="3358026"/>
                </a:lnTo>
                <a:lnTo>
                  <a:pt x="7453073" y="3193973"/>
                </a:lnTo>
                <a:lnTo>
                  <a:pt x="7289020" y="3193973"/>
                </a:lnTo>
                <a:lnTo>
                  <a:pt x="7289020" y="3358026"/>
                </a:lnTo>
                <a:close/>
                <a:moveTo>
                  <a:pt x="7607463" y="3354563"/>
                </a:moveTo>
                <a:lnTo>
                  <a:pt x="7764590" y="3354563"/>
                </a:lnTo>
                <a:lnTo>
                  <a:pt x="7764590" y="3197436"/>
                </a:lnTo>
                <a:lnTo>
                  <a:pt x="7607463" y="3197436"/>
                </a:lnTo>
                <a:lnTo>
                  <a:pt x="7607463" y="3354563"/>
                </a:lnTo>
                <a:close/>
                <a:moveTo>
                  <a:pt x="8249823" y="3342206"/>
                </a:moveTo>
                <a:lnTo>
                  <a:pt x="8382237" y="3342206"/>
                </a:lnTo>
                <a:lnTo>
                  <a:pt x="8382237" y="3209792"/>
                </a:lnTo>
                <a:lnTo>
                  <a:pt x="8249823" y="3209792"/>
                </a:lnTo>
                <a:lnTo>
                  <a:pt x="8249823" y="3342206"/>
                </a:lnTo>
                <a:close/>
                <a:moveTo>
                  <a:pt x="8904539" y="3317536"/>
                </a:moveTo>
                <a:lnTo>
                  <a:pt x="8987571" y="3317536"/>
                </a:lnTo>
                <a:lnTo>
                  <a:pt x="8987571" y="3234505"/>
                </a:lnTo>
                <a:lnTo>
                  <a:pt x="8904539" y="3234505"/>
                </a:lnTo>
                <a:lnTo>
                  <a:pt x="8904539" y="3317536"/>
                </a:lnTo>
                <a:close/>
                <a:moveTo>
                  <a:pt x="0" y="3717002"/>
                </a:moveTo>
                <a:lnTo>
                  <a:pt x="252002" y="3717002"/>
                </a:lnTo>
                <a:lnTo>
                  <a:pt x="252002" y="3465000"/>
                </a:lnTo>
                <a:lnTo>
                  <a:pt x="0" y="3465000"/>
                </a:lnTo>
                <a:lnTo>
                  <a:pt x="0" y="3717002"/>
                </a:lnTo>
                <a:close/>
                <a:moveTo>
                  <a:pt x="315023" y="3717002"/>
                </a:moveTo>
                <a:lnTo>
                  <a:pt x="567025" y="3717002"/>
                </a:lnTo>
                <a:lnTo>
                  <a:pt x="567025" y="3465000"/>
                </a:lnTo>
                <a:lnTo>
                  <a:pt x="315023" y="3465000"/>
                </a:lnTo>
                <a:lnTo>
                  <a:pt x="315023" y="3717002"/>
                </a:lnTo>
                <a:close/>
                <a:moveTo>
                  <a:pt x="630004" y="3717002"/>
                </a:moveTo>
                <a:lnTo>
                  <a:pt x="882005" y="3717002"/>
                </a:lnTo>
                <a:lnTo>
                  <a:pt x="882005" y="3465000"/>
                </a:lnTo>
                <a:lnTo>
                  <a:pt x="630004" y="3465000"/>
                </a:lnTo>
                <a:lnTo>
                  <a:pt x="630004" y="3717002"/>
                </a:lnTo>
                <a:close/>
                <a:moveTo>
                  <a:pt x="944985" y="3717002"/>
                </a:moveTo>
                <a:lnTo>
                  <a:pt x="1196986" y="3717002"/>
                </a:lnTo>
                <a:lnTo>
                  <a:pt x="1196986" y="3465000"/>
                </a:lnTo>
                <a:lnTo>
                  <a:pt x="944985" y="3465000"/>
                </a:lnTo>
                <a:lnTo>
                  <a:pt x="944985" y="3717002"/>
                </a:lnTo>
                <a:close/>
                <a:moveTo>
                  <a:pt x="1260008" y="3717002"/>
                </a:moveTo>
                <a:lnTo>
                  <a:pt x="1512009" y="3717002"/>
                </a:lnTo>
                <a:lnTo>
                  <a:pt x="1512009" y="3465000"/>
                </a:lnTo>
                <a:lnTo>
                  <a:pt x="1260008" y="3465000"/>
                </a:lnTo>
                <a:lnTo>
                  <a:pt x="1260008" y="3717002"/>
                </a:lnTo>
                <a:close/>
                <a:moveTo>
                  <a:pt x="1574988" y="3717002"/>
                </a:moveTo>
                <a:lnTo>
                  <a:pt x="1826990" y="3717002"/>
                </a:lnTo>
                <a:lnTo>
                  <a:pt x="1826990" y="3465000"/>
                </a:lnTo>
                <a:lnTo>
                  <a:pt x="1574988" y="3465000"/>
                </a:lnTo>
                <a:lnTo>
                  <a:pt x="1574988" y="3717002"/>
                </a:lnTo>
                <a:close/>
                <a:moveTo>
                  <a:pt x="1890012" y="3717002"/>
                </a:moveTo>
                <a:lnTo>
                  <a:pt x="2142013" y="3717002"/>
                </a:lnTo>
                <a:lnTo>
                  <a:pt x="2142013" y="3465000"/>
                </a:lnTo>
                <a:lnTo>
                  <a:pt x="1890012" y="3465000"/>
                </a:lnTo>
                <a:lnTo>
                  <a:pt x="1890012" y="3717002"/>
                </a:lnTo>
                <a:close/>
                <a:moveTo>
                  <a:pt x="2204992" y="3717002"/>
                </a:moveTo>
                <a:lnTo>
                  <a:pt x="2456994" y="3717002"/>
                </a:lnTo>
                <a:lnTo>
                  <a:pt x="2456994" y="3465000"/>
                </a:lnTo>
                <a:lnTo>
                  <a:pt x="2204992" y="3465000"/>
                </a:lnTo>
                <a:lnTo>
                  <a:pt x="2204992" y="3717002"/>
                </a:lnTo>
                <a:close/>
                <a:moveTo>
                  <a:pt x="2520016" y="3717002"/>
                </a:moveTo>
                <a:lnTo>
                  <a:pt x="2772017" y="3717002"/>
                </a:lnTo>
                <a:lnTo>
                  <a:pt x="2772017" y="3465000"/>
                </a:lnTo>
                <a:lnTo>
                  <a:pt x="2520016" y="3465000"/>
                </a:lnTo>
                <a:lnTo>
                  <a:pt x="2520016" y="3717002"/>
                </a:lnTo>
                <a:close/>
                <a:moveTo>
                  <a:pt x="2834996" y="3717002"/>
                </a:moveTo>
                <a:lnTo>
                  <a:pt x="3086998" y="3717002"/>
                </a:lnTo>
                <a:lnTo>
                  <a:pt x="3086998" y="3465000"/>
                </a:lnTo>
                <a:lnTo>
                  <a:pt x="2834996" y="3465000"/>
                </a:lnTo>
                <a:lnTo>
                  <a:pt x="2834996" y="3717002"/>
                </a:lnTo>
                <a:close/>
                <a:moveTo>
                  <a:pt x="3150020" y="3717002"/>
                </a:moveTo>
                <a:lnTo>
                  <a:pt x="3402021" y="3717002"/>
                </a:lnTo>
                <a:lnTo>
                  <a:pt x="3402021" y="3465000"/>
                </a:lnTo>
                <a:lnTo>
                  <a:pt x="3150020" y="3465000"/>
                </a:lnTo>
                <a:lnTo>
                  <a:pt x="3150020" y="3717002"/>
                </a:lnTo>
                <a:close/>
                <a:moveTo>
                  <a:pt x="3465000" y="3717002"/>
                </a:moveTo>
                <a:lnTo>
                  <a:pt x="3717002" y="3717002"/>
                </a:lnTo>
                <a:lnTo>
                  <a:pt x="3717002" y="3465000"/>
                </a:lnTo>
                <a:lnTo>
                  <a:pt x="3465000" y="3465000"/>
                </a:lnTo>
                <a:lnTo>
                  <a:pt x="3465000" y="3717002"/>
                </a:lnTo>
                <a:close/>
                <a:moveTo>
                  <a:pt x="3781990" y="3715035"/>
                </a:moveTo>
                <a:lnTo>
                  <a:pt x="4030058" y="3715035"/>
                </a:lnTo>
                <a:lnTo>
                  <a:pt x="4030058" y="3466967"/>
                </a:lnTo>
                <a:lnTo>
                  <a:pt x="3781990" y="3466967"/>
                </a:lnTo>
                <a:lnTo>
                  <a:pt x="3781990" y="3715035"/>
                </a:lnTo>
                <a:close/>
                <a:moveTo>
                  <a:pt x="4099964" y="3712085"/>
                </a:moveTo>
                <a:lnTo>
                  <a:pt x="4342089" y="3712085"/>
                </a:lnTo>
                <a:lnTo>
                  <a:pt x="4342089" y="3469960"/>
                </a:lnTo>
                <a:lnTo>
                  <a:pt x="4099964" y="3469960"/>
                </a:lnTo>
                <a:lnTo>
                  <a:pt x="4099964" y="3712085"/>
                </a:lnTo>
                <a:close/>
                <a:moveTo>
                  <a:pt x="4421400" y="3705629"/>
                </a:moveTo>
                <a:lnTo>
                  <a:pt x="4650656" y="3705629"/>
                </a:lnTo>
                <a:lnTo>
                  <a:pt x="4650656" y="3476373"/>
                </a:lnTo>
                <a:lnTo>
                  <a:pt x="4421400" y="3476373"/>
                </a:lnTo>
                <a:lnTo>
                  <a:pt x="4421400" y="3705629"/>
                </a:lnTo>
                <a:close/>
                <a:moveTo>
                  <a:pt x="4739844" y="3702209"/>
                </a:moveTo>
                <a:lnTo>
                  <a:pt x="4962216" y="3702209"/>
                </a:lnTo>
                <a:lnTo>
                  <a:pt x="4962216" y="3479837"/>
                </a:lnTo>
                <a:lnTo>
                  <a:pt x="4739844" y="3479837"/>
                </a:lnTo>
                <a:lnTo>
                  <a:pt x="4739844" y="3702209"/>
                </a:lnTo>
                <a:close/>
                <a:moveTo>
                  <a:pt x="5061281" y="3695752"/>
                </a:moveTo>
                <a:lnTo>
                  <a:pt x="5270784" y="3695752"/>
                </a:lnTo>
                <a:lnTo>
                  <a:pt x="5270784" y="3486250"/>
                </a:lnTo>
                <a:lnTo>
                  <a:pt x="5061281" y="3486250"/>
                </a:lnTo>
                <a:lnTo>
                  <a:pt x="5061281" y="3695752"/>
                </a:lnTo>
                <a:close/>
                <a:moveTo>
                  <a:pt x="5382204" y="3689852"/>
                </a:moveTo>
                <a:lnTo>
                  <a:pt x="5579864" y="3689852"/>
                </a:lnTo>
                <a:lnTo>
                  <a:pt x="5579864" y="3492193"/>
                </a:lnTo>
                <a:lnTo>
                  <a:pt x="5382204" y="3492193"/>
                </a:lnTo>
                <a:lnTo>
                  <a:pt x="5382204" y="3689852"/>
                </a:lnTo>
                <a:close/>
                <a:moveTo>
                  <a:pt x="5699152" y="3687842"/>
                </a:moveTo>
                <a:lnTo>
                  <a:pt x="5892835" y="3687842"/>
                </a:lnTo>
                <a:lnTo>
                  <a:pt x="5892835" y="3494160"/>
                </a:lnTo>
                <a:lnTo>
                  <a:pt x="5699152" y="3494160"/>
                </a:lnTo>
                <a:lnTo>
                  <a:pt x="5699152" y="3687842"/>
                </a:lnTo>
                <a:close/>
                <a:moveTo>
                  <a:pt x="6334628" y="3682413"/>
                </a:moveTo>
                <a:lnTo>
                  <a:pt x="6517451" y="3682413"/>
                </a:lnTo>
                <a:lnTo>
                  <a:pt x="6517451" y="3499590"/>
                </a:lnTo>
                <a:lnTo>
                  <a:pt x="6334628" y="3499590"/>
                </a:lnTo>
                <a:lnTo>
                  <a:pt x="6334628" y="3682413"/>
                </a:lnTo>
                <a:close/>
                <a:moveTo>
                  <a:pt x="6970532" y="3676512"/>
                </a:moveTo>
                <a:lnTo>
                  <a:pt x="7141513" y="3676512"/>
                </a:lnTo>
                <a:lnTo>
                  <a:pt x="7141513" y="3505533"/>
                </a:lnTo>
                <a:lnTo>
                  <a:pt x="6970532" y="3505533"/>
                </a:lnTo>
                <a:lnTo>
                  <a:pt x="6970532" y="3676512"/>
                </a:lnTo>
                <a:close/>
                <a:moveTo>
                  <a:pt x="7609943" y="3667106"/>
                </a:moveTo>
                <a:lnTo>
                  <a:pt x="7762153" y="3667106"/>
                </a:lnTo>
                <a:lnTo>
                  <a:pt x="7762153" y="3514896"/>
                </a:lnTo>
                <a:lnTo>
                  <a:pt x="7609943" y="3514896"/>
                </a:lnTo>
                <a:lnTo>
                  <a:pt x="7609943" y="3667106"/>
                </a:lnTo>
                <a:close/>
                <a:moveTo>
                  <a:pt x="8251790" y="3655263"/>
                </a:moveTo>
                <a:lnTo>
                  <a:pt x="8380271" y="3655263"/>
                </a:lnTo>
                <a:lnTo>
                  <a:pt x="8380271" y="3526782"/>
                </a:lnTo>
                <a:lnTo>
                  <a:pt x="8251790" y="3526782"/>
                </a:lnTo>
                <a:lnTo>
                  <a:pt x="8251790" y="3655263"/>
                </a:lnTo>
                <a:close/>
                <a:moveTo>
                  <a:pt x="0" y="4032025"/>
                </a:moveTo>
                <a:lnTo>
                  <a:pt x="252002" y="4032025"/>
                </a:lnTo>
                <a:lnTo>
                  <a:pt x="252002" y="3780024"/>
                </a:lnTo>
                <a:lnTo>
                  <a:pt x="0" y="3780024"/>
                </a:lnTo>
                <a:lnTo>
                  <a:pt x="0" y="4032025"/>
                </a:lnTo>
                <a:close/>
                <a:moveTo>
                  <a:pt x="315023" y="4032025"/>
                </a:moveTo>
                <a:lnTo>
                  <a:pt x="567025" y="4032025"/>
                </a:lnTo>
                <a:lnTo>
                  <a:pt x="567025" y="3780024"/>
                </a:lnTo>
                <a:lnTo>
                  <a:pt x="315023" y="3780024"/>
                </a:lnTo>
                <a:lnTo>
                  <a:pt x="315023" y="4032025"/>
                </a:lnTo>
                <a:close/>
                <a:moveTo>
                  <a:pt x="630004" y="4032025"/>
                </a:moveTo>
                <a:lnTo>
                  <a:pt x="882005" y="4032025"/>
                </a:lnTo>
                <a:lnTo>
                  <a:pt x="882005" y="3780024"/>
                </a:lnTo>
                <a:lnTo>
                  <a:pt x="630004" y="3780024"/>
                </a:lnTo>
                <a:lnTo>
                  <a:pt x="630004" y="4032025"/>
                </a:lnTo>
                <a:close/>
                <a:moveTo>
                  <a:pt x="944985" y="4032025"/>
                </a:moveTo>
                <a:lnTo>
                  <a:pt x="1196986" y="4032025"/>
                </a:lnTo>
                <a:lnTo>
                  <a:pt x="1196986" y="3780024"/>
                </a:lnTo>
                <a:lnTo>
                  <a:pt x="944985" y="3780024"/>
                </a:lnTo>
                <a:lnTo>
                  <a:pt x="944985" y="4032025"/>
                </a:lnTo>
                <a:close/>
                <a:moveTo>
                  <a:pt x="1260008" y="4032025"/>
                </a:moveTo>
                <a:lnTo>
                  <a:pt x="1512009" y="4032025"/>
                </a:lnTo>
                <a:lnTo>
                  <a:pt x="1512009" y="3780024"/>
                </a:lnTo>
                <a:lnTo>
                  <a:pt x="1260008" y="3780024"/>
                </a:lnTo>
                <a:lnTo>
                  <a:pt x="1260008" y="4032025"/>
                </a:lnTo>
                <a:close/>
                <a:moveTo>
                  <a:pt x="1574988" y="4032025"/>
                </a:moveTo>
                <a:lnTo>
                  <a:pt x="1826990" y="4032025"/>
                </a:lnTo>
                <a:lnTo>
                  <a:pt x="1826990" y="3780024"/>
                </a:lnTo>
                <a:lnTo>
                  <a:pt x="1574988" y="3780024"/>
                </a:lnTo>
                <a:lnTo>
                  <a:pt x="1574988" y="4032025"/>
                </a:lnTo>
                <a:close/>
                <a:moveTo>
                  <a:pt x="1890012" y="4032025"/>
                </a:moveTo>
                <a:lnTo>
                  <a:pt x="2142013" y="4032025"/>
                </a:lnTo>
                <a:lnTo>
                  <a:pt x="2142013" y="3780024"/>
                </a:lnTo>
                <a:lnTo>
                  <a:pt x="1890012" y="3780024"/>
                </a:lnTo>
                <a:lnTo>
                  <a:pt x="1890012" y="4032025"/>
                </a:lnTo>
                <a:close/>
                <a:moveTo>
                  <a:pt x="2204992" y="4032025"/>
                </a:moveTo>
                <a:lnTo>
                  <a:pt x="2456994" y="4032025"/>
                </a:lnTo>
                <a:lnTo>
                  <a:pt x="2456994" y="3780024"/>
                </a:lnTo>
                <a:lnTo>
                  <a:pt x="2204992" y="3780024"/>
                </a:lnTo>
                <a:lnTo>
                  <a:pt x="2204992" y="4032025"/>
                </a:lnTo>
                <a:close/>
                <a:moveTo>
                  <a:pt x="2520016" y="4032025"/>
                </a:moveTo>
                <a:lnTo>
                  <a:pt x="2772017" y="4032025"/>
                </a:lnTo>
                <a:lnTo>
                  <a:pt x="2772017" y="3780024"/>
                </a:lnTo>
                <a:lnTo>
                  <a:pt x="2520016" y="3780024"/>
                </a:lnTo>
                <a:lnTo>
                  <a:pt x="2520016" y="4032025"/>
                </a:lnTo>
                <a:close/>
                <a:moveTo>
                  <a:pt x="2834996" y="4032025"/>
                </a:moveTo>
                <a:lnTo>
                  <a:pt x="3086998" y="4032025"/>
                </a:lnTo>
                <a:lnTo>
                  <a:pt x="3086998" y="3780024"/>
                </a:lnTo>
                <a:lnTo>
                  <a:pt x="2834996" y="3780024"/>
                </a:lnTo>
                <a:lnTo>
                  <a:pt x="2834996" y="4032025"/>
                </a:lnTo>
                <a:close/>
                <a:moveTo>
                  <a:pt x="3150020" y="4032025"/>
                </a:moveTo>
                <a:lnTo>
                  <a:pt x="3402021" y="4032025"/>
                </a:lnTo>
                <a:lnTo>
                  <a:pt x="3402021" y="3780024"/>
                </a:lnTo>
                <a:lnTo>
                  <a:pt x="3150020" y="3780024"/>
                </a:lnTo>
                <a:lnTo>
                  <a:pt x="3150020" y="4032025"/>
                </a:lnTo>
                <a:close/>
                <a:moveTo>
                  <a:pt x="3465000" y="4032025"/>
                </a:moveTo>
                <a:lnTo>
                  <a:pt x="3717002" y="4032025"/>
                </a:lnTo>
                <a:lnTo>
                  <a:pt x="3717002" y="3780024"/>
                </a:lnTo>
                <a:lnTo>
                  <a:pt x="3465000" y="3780024"/>
                </a:lnTo>
                <a:lnTo>
                  <a:pt x="3465000" y="4032025"/>
                </a:lnTo>
                <a:close/>
                <a:moveTo>
                  <a:pt x="3783957" y="4028049"/>
                </a:moveTo>
                <a:lnTo>
                  <a:pt x="4028049" y="4028049"/>
                </a:lnTo>
                <a:lnTo>
                  <a:pt x="4028049" y="3783957"/>
                </a:lnTo>
                <a:lnTo>
                  <a:pt x="3783957" y="3783957"/>
                </a:lnTo>
                <a:lnTo>
                  <a:pt x="3783957" y="4028049"/>
                </a:lnTo>
                <a:close/>
                <a:moveTo>
                  <a:pt x="4102444" y="4024586"/>
                </a:moveTo>
                <a:lnTo>
                  <a:pt x="4339609" y="4024586"/>
                </a:lnTo>
                <a:lnTo>
                  <a:pt x="4339609" y="3787420"/>
                </a:lnTo>
                <a:lnTo>
                  <a:pt x="4102444" y="3787420"/>
                </a:lnTo>
                <a:lnTo>
                  <a:pt x="4102444" y="4024586"/>
                </a:lnTo>
                <a:close/>
                <a:moveTo>
                  <a:pt x="4424351" y="4017702"/>
                </a:moveTo>
                <a:lnTo>
                  <a:pt x="4647706" y="4017702"/>
                </a:lnTo>
                <a:lnTo>
                  <a:pt x="4647706" y="3794347"/>
                </a:lnTo>
                <a:lnTo>
                  <a:pt x="4424351" y="3794347"/>
                </a:lnTo>
                <a:lnTo>
                  <a:pt x="4424351" y="4017702"/>
                </a:lnTo>
                <a:close/>
                <a:moveTo>
                  <a:pt x="4742795" y="4014239"/>
                </a:moveTo>
                <a:lnTo>
                  <a:pt x="4959223" y="4014239"/>
                </a:lnTo>
                <a:lnTo>
                  <a:pt x="4959223" y="3797810"/>
                </a:lnTo>
                <a:lnTo>
                  <a:pt x="4742795" y="3797810"/>
                </a:lnTo>
                <a:lnTo>
                  <a:pt x="4742795" y="4014239"/>
                </a:lnTo>
                <a:close/>
                <a:moveTo>
                  <a:pt x="5064231" y="4007783"/>
                </a:moveTo>
                <a:lnTo>
                  <a:pt x="5267790" y="4007783"/>
                </a:lnTo>
                <a:lnTo>
                  <a:pt x="5267790" y="3804223"/>
                </a:lnTo>
                <a:lnTo>
                  <a:pt x="5064231" y="3804223"/>
                </a:lnTo>
                <a:lnTo>
                  <a:pt x="5064231" y="4007783"/>
                </a:lnTo>
                <a:close/>
                <a:moveTo>
                  <a:pt x="5384685" y="4002353"/>
                </a:moveTo>
                <a:lnTo>
                  <a:pt x="5577384" y="4002353"/>
                </a:lnTo>
                <a:lnTo>
                  <a:pt x="5577384" y="3809653"/>
                </a:lnTo>
                <a:lnTo>
                  <a:pt x="5384685" y="3809653"/>
                </a:lnTo>
                <a:lnTo>
                  <a:pt x="5384685" y="4002353"/>
                </a:lnTo>
                <a:close/>
                <a:moveTo>
                  <a:pt x="5702145" y="3999916"/>
                </a:moveTo>
                <a:lnTo>
                  <a:pt x="5889927" y="3999916"/>
                </a:lnTo>
                <a:lnTo>
                  <a:pt x="5889927" y="3812133"/>
                </a:lnTo>
                <a:lnTo>
                  <a:pt x="5702145" y="3812133"/>
                </a:lnTo>
                <a:lnTo>
                  <a:pt x="5702145" y="3999916"/>
                </a:lnTo>
                <a:close/>
                <a:moveTo>
                  <a:pt x="6021572" y="3995426"/>
                </a:moveTo>
                <a:lnTo>
                  <a:pt x="6200461" y="3995426"/>
                </a:lnTo>
                <a:lnTo>
                  <a:pt x="6200461" y="3816537"/>
                </a:lnTo>
                <a:lnTo>
                  <a:pt x="6021572" y="3816537"/>
                </a:lnTo>
                <a:lnTo>
                  <a:pt x="6021572" y="3995426"/>
                </a:lnTo>
                <a:close/>
                <a:moveTo>
                  <a:pt x="6339075" y="3992989"/>
                </a:moveTo>
                <a:lnTo>
                  <a:pt x="6513005" y="3992989"/>
                </a:lnTo>
                <a:lnTo>
                  <a:pt x="6513005" y="3819059"/>
                </a:lnTo>
                <a:lnTo>
                  <a:pt x="6339075" y="3819059"/>
                </a:lnTo>
                <a:lnTo>
                  <a:pt x="6339075" y="3992989"/>
                </a:lnTo>
                <a:close/>
                <a:moveTo>
                  <a:pt x="6658032" y="3989013"/>
                </a:moveTo>
                <a:lnTo>
                  <a:pt x="6824052" y="3989013"/>
                </a:lnTo>
                <a:lnTo>
                  <a:pt x="6824052" y="3822993"/>
                </a:lnTo>
                <a:lnTo>
                  <a:pt x="6658032" y="3822993"/>
                </a:lnTo>
                <a:lnTo>
                  <a:pt x="6658032" y="3989013"/>
                </a:lnTo>
                <a:close/>
                <a:moveTo>
                  <a:pt x="6975963" y="3986063"/>
                </a:moveTo>
                <a:lnTo>
                  <a:pt x="7136040" y="3986063"/>
                </a:lnTo>
                <a:lnTo>
                  <a:pt x="7136040" y="3825986"/>
                </a:lnTo>
                <a:lnTo>
                  <a:pt x="6975963" y="3825986"/>
                </a:lnTo>
                <a:lnTo>
                  <a:pt x="6975963" y="3986063"/>
                </a:lnTo>
                <a:close/>
                <a:moveTo>
                  <a:pt x="7296416" y="3980633"/>
                </a:moveTo>
                <a:lnTo>
                  <a:pt x="7445633" y="3980633"/>
                </a:lnTo>
                <a:lnTo>
                  <a:pt x="7445633" y="3831416"/>
                </a:lnTo>
                <a:lnTo>
                  <a:pt x="7296416" y="3831416"/>
                </a:lnTo>
                <a:lnTo>
                  <a:pt x="7296416" y="3980633"/>
                </a:lnTo>
                <a:close/>
                <a:moveTo>
                  <a:pt x="7936296" y="3970757"/>
                </a:moveTo>
                <a:lnTo>
                  <a:pt x="8065760" y="3970757"/>
                </a:lnTo>
                <a:lnTo>
                  <a:pt x="8065760" y="3841292"/>
                </a:lnTo>
                <a:lnTo>
                  <a:pt x="7936296" y="3841292"/>
                </a:lnTo>
                <a:lnTo>
                  <a:pt x="7936296" y="3970757"/>
                </a:lnTo>
                <a:close/>
                <a:moveTo>
                  <a:pt x="8580153" y="3956904"/>
                </a:moveTo>
                <a:lnTo>
                  <a:pt x="8681954" y="3956904"/>
                </a:lnTo>
                <a:lnTo>
                  <a:pt x="8681954" y="3855102"/>
                </a:lnTo>
                <a:lnTo>
                  <a:pt x="8580153" y="3855102"/>
                </a:lnTo>
                <a:lnTo>
                  <a:pt x="8580153" y="3956904"/>
                </a:lnTo>
                <a:close/>
                <a:moveTo>
                  <a:pt x="9227430" y="3939630"/>
                </a:moveTo>
                <a:lnTo>
                  <a:pt x="9294641" y="3939630"/>
                </a:lnTo>
                <a:lnTo>
                  <a:pt x="9294641" y="3872419"/>
                </a:lnTo>
                <a:lnTo>
                  <a:pt x="9227430" y="3872419"/>
                </a:lnTo>
                <a:lnTo>
                  <a:pt x="9227430" y="3939630"/>
                </a:lnTo>
                <a:close/>
                <a:moveTo>
                  <a:pt x="0" y="4347006"/>
                </a:moveTo>
                <a:lnTo>
                  <a:pt x="252002" y="4347006"/>
                </a:lnTo>
                <a:lnTo>
                  <a:pt x="252002" y="4095004"/>
                </a:lnTo>
                <a:lnTo>
                  <a:pt x="0" y="4095004"/>
                </a:lnTo>
                <a:lnTo>
                  <a:pt x="0" y="4347006"/>
                </a:lnTo>
                <a:close/>
                <a:moveTo>
                  <a:pt x="315023" y="4347006"/>
                </a:moveTo>
                <a:lnTo>
                  <a:pt x="567025" y="4347006"/>
                </a:lnTo>
                <a:lnTo>
                  <a:pt x="567025" y="4095004"/>
                </a:lnTo>
                <a:lnTo>
                  <a:pt x="315023" y="4095004"/>
                </a:lnTo>
                <a:lnTo>
                  <a:pt x="315023" y="4347006"/>
                </a:lnTo>
                <a:close/>
                <a:moveTo>
                  <a:pt x="630004" y="4347006"/>
                </a:moveTo>
                <a:lnTo>
                  <a:pt x="882005" y="4347006"/>
                </a:lnTo>
                <a:lnTo>
                  <a:pt x="882005" y="4095004"/>
                </a:lnTo>
                <a:lnTo>
                  <a:pt x="630004" y="4095004"/>
                </a:lnTo>
                <a:lnTo>
                  <a:pt x="630004" y="4347006"/>
                </a:lnTo>
                <a:close/>
                <a:moveTo>
                  <a:pt x="944985" y="4347006"/>
                </a:moveTo>
                <a:lnTo>
                  <a:pt x="1196986" y="4347006"/>
                </a:lnTo>
                <a:lnTo>
                  <a:pt x="1196986" y="4095004"/>
                </a:lnTo>
                <a:lnTo>
                  <a:pt x="944985" y="4095004"/>
                </a:lnTo>
                <a:lnTo>
                  <a:pt x="944985" y="4347006"/>
                </a:lnTo>
                <a:close/>
                <a:moveTo>
                  <a:pt x="1260008" y="4347006"/>
                </a:moveTo>
                <a:lnTo>
                  <a:pt x="1512009" y="4347006"/>
                </a:lnTo>
                <a:lnTo>
                  <a:pt x="1512009" y="4095004"/>
                </a:lnTo>
                <a:lnTo>
                  <a:pt x="1260008" y="4095004"/>
                </a:lnTo>
                <a:lnTo>
                  <a:pt x="1260008" y="4347006"/>
                </a:lnTo>
                <a:close/>
                <a:moveTo>
                  <a:pt x="1574988" y="4347006"/>
                </a:moveTo>
                <a:lnTo>
                  <a:pt x="1826990" y="4347006"/>
                </a:lnTo>
                <a:lnTo>
                  <a:pt x="1826990" y="4095004"/>
                </a:lnTo>
                <a:lnTo>
                  <a:pt x="1574988" y="4095004"/>
                </a:lnTo>
                <a:lnTo>
                  <a:pt x="1574988" y="4347006"/>
                </a:lnTo>
                <a:close/>
                <a:moveTo>
                  <a:pt x="1890012" y="4347006"/>
                </a:moveTo>
                <a:lnTo>
                  <a:pt x="2142013" y="4347006"/>
                </a:lnTo>
                <a:lnTo>
                  <a:pt x="2142013" y="4095004"/>
                </a:lnTo>
                <a:lnTo>
                  <a:pt x="1890012" y="4095004"/>
                </a:lnTo>
                <a:lnTo>
                  <a:pt x="1890012" y="4347006"/>
                </a:lnTo>
                <a:close/>
                <a:moveTo>
                  <a:pt x="2204992" y="4347006"/>
                </a:moveTo>
                <a:lnTo>
                  <a:pt x="2456994" y="4347006"/>
                </a:lnTo>
                <a:lnTo>
                  <a:pt x="2456994" y="4095004"/>
                </a:lnTo>
                <a:lnTo>
                  <a:pt x="2204992" y="4095004"/>
                </a:lnTo>
                <a:lnTo>
                  <a:pt x="2204992" y="4347006"/>
                </a:lnTo>
                <a:close/>
                <a:moveTo>
                  <a:pt x="2520016" y="4347006"/>
                </a:moveTo>
                <a:lnTo>
                  <a:pt x="2772017" y="4347006"/>
                </a:lnTo>
                <a:lnTo>
                  <a:pt x="2772017" y="4095004"/>
                </a:lnTo>
                <a:lnTo>
                  <a:pt x="2520016" y="4095004"/>
                </a:lnTo>
                <a:lnTo>
                  <a:pt x="2520016" y="4347006"/>
                </a:lnTo>
                <a:close/>
                <a:moveTo>
                  <a:pt x="2834996" y="4347006"/>
                </a:moveTo>
                <a:lnTo>
                  <a:pt x="3086998" y="4347006"/>
                </a:lnTo>
                <a:lnTo>
                  <a:pt x="3086998" y="4095004"/>
                </a:lnTo>
                <a:lnTo>
                  <a:pt x="2834996" y="4095004"/>
                </a:lnTo>
                <a:lnTo>
                  <a:pt x="2834996" y="4347006"/>
                </a:lnTo>
                <a:close/>
                <a:moveTo>
                  <a:pt x="3150020" y="4347006"/>
                </a:moveTo>
                <a:lnTo>
                  <a:pt x="3402021" y="4347006"/>
                </a:lnTo>
                <a:lnTo>
                  <a:pt x="3402021" y="4095004"/>
                </a:lnTo>
                <a:lnTo>
                  <a:pt x="3150020" y="4095004"/>
                </a:lnTo>
                <a:lnTo>
                  <a:pt x="3150020" y="4347006"/>
                </a:lnTo>
                <a:close/>
                <a:moveTo>
                  <a:pt x="3465000" y="4347006"/>
                </a:moveTo>
                <a:lnTo>
                  <a:pt x="3717002" y="4347006"/>
                </a:lnTo>
                <a:lnTo>
                  <a:pt x="3717002" y="4095004"/>
                </a:lnTo>
                <a:lnTo>
                  <a:pt x="3465000" y="4095004"/>
                </a:lnTo>
                <a:lnTo>
                  <a:pt x="3465000" y="4347006"/>
                </a:lnTo>
                <a:close/>
                <a:moveTo>
                  <a:pt x="3785453" y="4341576"/>
                </a:moveTo>
                <a:lnTo>
                  <a:pt x="4026595" y="4341576"/>
                </a:lnTo>
                <a:lnTo>
                  <a:pt x="4026595" y="4100434"/>
                </a:lnTo>
                <a:lnTo>
                  <a:pt x="3785453" y="4100434"/>
                </a:lnTo>
                <a:lnTo>
                  <a:pt x="3785453" y="4341576"/>
                </a:lnTo>
                <a:close/>
                <a:moveTo>
                  <a:pt x="4104410" y="4337643"/>
                </a:moveTo>
                <a:lnTo>
                  <a:pt x="4337642" y="4337643"/>
                </a:lnTo>
                <a:lnTo>
                  <a:pt x="4337642" y="4104410"/>
                </a:lnTo>
                <a:lnTo>
                  <a:pt x="4104410" y="4104410"/>
                </a:lnTo>
                <a:lnTo>
                  <a:pt x="4104410" y="4337643"/>
                </a:lnTo>
                <a:close/>
                <a:moveTo>
                  <a:pt x="4426317" y="4330716"/>
                </a:moveTo>
                <a:lnTo>
                  <a:pt x="4645696" y="4330716"/>
                </a:lnTo>
                <a:lnTo>
                  <a:pt x="4645696" y="4111337"/>
                </a:lnTo>
                <a:lnTo>
                  <a:pt x="4426317" y="4111337"/>
                </a:lnTo>
                <a:lnTo>
                  <a:pt x="4426317" y="4330716"/>
                </a:lnTo>
                <a:close/>
                <a:moveTo>
                  <a:pt x="4744291" y="4327723"/>
                </a:moveTo>
                <a:lnTo>
                  <a:pt x="4957770" y="4327723"/>
                </a:lnTo>
                <a:lnTo>
                  <a:pt x="4957770" y="4114244"/>
                </a:lnTo>
                <a:lnTo>
                  <a:pt x="4744291" y="4114244"/>
                </a:lnTo>
                <a:lnTo>
                  <a:pt x="4744291" y="4327723"/>
                </a:lnTo>
                <a:close/>
                <a:moveTo>
                  <a:pt x="5065728" y="4321310"/>
                </a:moveTo>
                <a:lnTo>
                  <a:pt x="5266337" y="4321310"/>
                </a:lnTo>
                <a:lnTo>
                  <a:pt x="5266337" y="4120701"/>
                </a:lnTo>
                <a:lnTo>
                  <a:pt x="5065728" y="4120701"/>
                </a:lnTo>
                <a:lnTo>
                  <a:pt x="5065728" y="4321310"/>
                </a:lnTo>
                <a:close/>
                <a:moveTo>
                  <a:pt x="5387121" y="4314897"/>
                </a:moveTo>
                <a:lnTo>
                  <a:pt x="5574904" y="4314897"/>
                </a:lnTo>
                <a:lnTo>
                  <a:pt x="5574904" y="4127114"/>
                </a:lnTo>
                <a:lnTo>
                  <a:pt x="5387121" y="4127114"/>
                </a:lnTo>
                <a:lnTo>
                  <a:pt x="5387121" y="4314897"/>
                </a:lnTo>
                <a:close/>
                <a:moveTo>
                  <a:pt x="6024052" y="4307970"/>
                </a:moveTo>
                <a:lnTo>
                  <a:pt x="6197982" y="4307970"/>
                </a:lnTo>
                <a:lnTo>
                  <a:pt x="6197982" y="4134040"/>
                </a:lnTo>
                <a:lnTo>
                  <a:pt x="6024052" y="4134040"/>
                </a:lnTo>
                <a:lnTo>
                  <a:pt x="6024052" y="4307970"/>
                </a:lnTo>
                <a:close/>
                <a:moveTo>
                  <a:pt x="6660982" y="4301044"/>
                </a:moveTo>
                <a:lnTo>
                  <a:pt x="6821059" y="4301044"/>
                </a:lnTo>
                <a:lnTo>
                  <a:pt x="6821059" y="4140967"/>
                </a:lnTo>
                <a:lnTo>
                  <a:pt x="6660982" y="4140967"/>
                </a:lnTo>
                <a:lnTo>
                  <a:pt x="6660982" y="4301044"/>
                </a:lnTo>
                <a:close/>
                <a:moveTo>
                  <a:pt x="7299366" y="4292664"/>
                </a:moveTo>
                <a:lnTo>
                  <a:pt x="7442640" y="4292664"/>
                </a:lnTo>
                <a:lnTo>
                  <a:pt x="7442640" y="4149347"/>
                </a:lnTo>
                <a:lnTo>
                  <a:pt x="7299366" y="4149347"/>
                </a:lnTo>
                <a:lnTo>
                  <a:pt x="7299366" y="4292664"/>
                </a:lnTo>
                <a:close/>
                <a:moveTo>
                  <a:pt x="7938263" y="4283770"/>
                </a:moveTo>
                <a:lnTo>
                  <a:pt x="8063751" y="4283770"/>
                </a:lnTo>
                <a:lnTo>
                  <a:pt x="8063751" y="4158283"/>
                </a:lnTo>
                <a:lnTo>
                  <a:pt x="7938263" y="4158283"/>
                </a:lnTo>
                <a:lnTo>
                  <a:pt x="7938263" y="4283770"/>
                </a:lnTo>
                <a:close/>
                <a:moveTo>
                  <a:pt x="0" y="4662029"/>
                </a:moveTo>
                <a:lnTo>
                  <a:pt x="252002" y="4662029"/>
                </a:lnTo>
                <a:lnTo>
                  <a:pt x="252002" y="4410028"/>
                </a:lnTo>
                <a:lnTo>
                  <a:pt x="0" y="4410028"/>
                </a:lnTo>
                <a:lnTo>
                  <a:pt x="0" y="4662029"/>
                </a:lnTo>
                <a:close/>
                <a:moveTo>
                  <a:pt x="315023" y="4662029"/>
                </a:moveTo>
                <a:lnTo>
                  <a:pt x="567025" y="4662029"/>
                </a:lnTo>
                <a:lnTo>
                  <a:pt x="567025" y="4410028"/>
                </a:lnTo>
                <a:lnTo>
                  <a:pt x="315023" y="4410028"/>
                </a:lnTo>
                <a:lnTo>
                  <a:pt x="315023" y="4662029"/>
                </a:lnTo>
                <a:close/>
                <a:moveTo>
                  <a:pt x="630004" y="4662029"/>
                </a:moveTo>
                <a:lnTo>
                  <a:pt x="882005" y="4662029"/>
                </a:lnTo>
                <a:lnTo>
                  <a:pt x="882005" y="4410028"/>
                </a:lnTo>
                <a:lnTo>
                  <a:pt x="630004" y="4410028"/>
                </a:lnTo>
                <a:lnTo>
                  <a:pt x="630004" y="4662029"/>
                </a:lnTo>
                <a:close/>
                <a:moveTo>
                  <a:pt x="944985" y="4662029"/>
                </a:moveTo>
                <a:lnTo>
                  <a:pt x="1196986" y="4662029"/>
                </a:lnTo>
                <a:lnTo>
                  <a:pt x="1196986" y="4410028"/>
                </a:lnTo>
                <a:lnTo>
                  <a:pt x="944985" y="4410028"/>
                </a:lnTo>
                <a:lnTo>
                  <a:pt x="944985" y="4662029"/>
                </a:lnTo>
                <a:close/>
                <a:moveTo>
                  <a:pt x="1260008" y="4662029"/>
                </a:moveTo>
                <a:lnTo>
                  <a:pt x="1512009" y="4662029"/>
                </a:lnTo>
                <a:lnTo>
                  <a:pt x="1512009" y="4410028"/>
                </a:lnTo>
                <a:lnTo>
                  <a:pt x="1260008" y="4410028"/>
                </a:lnTo>
                <a:lnTo>
                  <a:pt x="1260008" y="4662029"/>
                </a:lnTo>
                <a:close/>
                <a:moveTo>
                  <a:pt x="1574988" y="4662029"/>
                </a:moveTo>
                <a:lnTo>
                  <a:pt x="1826990" y="4662029"/>
                </a:lnTo>
                <a:lnTo>
                  <a:pt x="1826990" y="4410028"/>
                </a:lnTo>
                <a:lnTo>
                  <a:pt x="1574988" y="4410028"/>
                </a:lnTo>
                <a:lnTo>
                  <a:pt x="1574988" y="4662029"/>
                </a:lnTo>
                <a:close/>
                <a:moveTo>
                  <a:pt x="1890012" y="4662029"/>
                </a:moveTo>
                <a:lnTo>
                  <a:pt x="2142013" y="4662029"/>
                </a:lnTo>
                <a:lnTo>
                  <a:pt x="2142013" y="4410028"/>
                </a:lnTo>
                <a:lnTo>
                  <a:pt x="1890012" y="4410028"/>
                </a:lnTo>
                <a:lnTo>
                  <a:pt x="1890012" y="4662029"/>
                </a:lnTo>
                <a:close/>
                <a:moveTo>
                  <a:pt x="2204992" y="4662029"/>
                </a:moveTo>
                <a:lnTo>
                  <a:pt x="2456994" y="4662029"/>
                </a:lnTo>
                <a:lnTo>
                  <a:pt x="2456994" y="4410028"/>
                </a:lnTo>
                <a:lnTo>
                  <a:pt x="2204992" y="4410028"/>
                </a:lnTo>
                <a:lnTo>
                  <a:pt x="2204992" y="4662029"/>
                </a:lnTo>
                <a:close/>
                <a:moveTo>
                  <a:pt x="2520016" y="4662029"/>
                </a:moveTo>
                <a:lnTo>
                  <a:pt x="2772017" y="4662029"/>
                </a:lnTo>
                <a:lnTo>
                  <a:pt x="2772017" y="4410028"/>
                </a:lnTo>
                <a:lnTo>
                  <a:pt x="2520016" y="4410028"/>
                </a:lnTo>
                <a:lnTo>
                  <a:pt x="2520016" y="4662029"/>
                </a:lnTo>
                <a:close/>
                <a:moveTo>
                  <a:pt x="2834996" y="4662029"/>
                </a:moveTo>
                <a:lnTo>
                  <a:pt x="3086998" y="4662029"/>
                </a:lnTo>
                <a:lnTo>
                  <a:pt x="3086998" y="4410028"/>
                </a:lnTo>
                <a:lnTo>
                  <a:pt x="2834996" y="4410028"/>
                </a:lnTo>
                <a:lnTo>
                  <a:pt x="2834996" y="4662029"/>
                </a:lnTo>
                <a:close/>
                <a:moveTo>
                  <a:pt x="3150490" y="4661516"/>
                </a:moveTo>
                <a:lnTo>
                  <a:pt x="3401508" y="4661516"/>
                </a:lnTo>
                <a:lnTo>
                  <a:pt x="3401508" y="4410498"/>
                </a:lnTo>
                <a:lnTo>
                  <a:pt x="3150490" y="4410498"/>
                </a:lnTo>
                <a:lnTo>
                  <a:pt x="3150490" y="4661516"/>
                </a:lnTo>
                <a:close/>
                <a:moveTo>
                  <a:pt x="3467993" y="4659036"/>
                </a:moveTo>
                <a:lnTo>
                  <a:pt x="3714052" y="4659036"/>
                </a:lnTo>
                <a:lnTo>
                  <a:pt x="3714052" y="4412978"/>
                </a:lnTo>
                <a:lnTo>
                  <a:pt x="3467993" y="4412978"/>
                </a:lnTo>
                <a:lnTo>
                  <a:pt x="3467993" y="4659036"/>
                </a:lnTo>
                <a:close/>
                <a:moveTo>
                  <a:pt x="3789900" y="4652153"/>
                </a:moveTo>
                <a:lnTo>
                  <a:pt x="4022148" y="4652153"/>
                </a:lnTo>
                <a:lnTo>
                  <a:pt x="4022148" y="4419904"/>
                </a:lnTo>
                <a:lnTo>
                  <a:pt x="3789900" y="4419904"/>
                </a:lnTo>
                <a:lnTo>
                  <a:pt x="3789900" y="4652153"/>
                </a:lnTo>
                <a:close/>
                <a:moveTo>
                  <a:pt x="4108344" y="4648690"/>
                </a:moveTo>
                <a:lnTo>
                  <a:pt x="4333666" y="4648690"/>
                </a:lnTo>
                <a:lnTo>
                  <a:pt x="4333666" y="4423367"/>
                </a:lnTo>
                <a:lnTo>
                  <a:pt x="4108344" y="4423367"/>
                </a:lnTo>
                <a:lnTo>
                  <a:pt x="4108344" y="4648690"/>
                </a:lnTo>
                <a:close/>
                <a:moveTo>
                  <a:pt x="4430764" y="4641250"/>
                </a:moveTo>
                <a:lnTo>
                  <a:pt x="4641250" y="4641250"/>
                </a:lnTo>
                <a:lnTo>
                  <a:pt x="4641250" y="4430764"/>
                </a:lnTo>
                <a:lnTo>
                  <a:pt x="4430764" y="4430764"/>
                </a:lnTo>
                <a:lnTo>
                  <a:pt x="4430764" y="4641250"/>
                </a:lnTo>
                <a:close/>
                <a:moveTo>
                  <a:pt x="4749208" y="4637787"/>
                </a:moveTo>
                <a:lnTo>
                  <a:pt x="4952767" y="4637787"/>
                </a:lnTo>
                <a:lnTo>
                  <a:pt x="4952767" y="4434227"/>
                </a:lnTo>
                <a:lnTo>
                  <a:pt x="4749208" y="4434227"/>
                </a:lnTo>
                <a:lnTo>
                  <a:pt x="4749208" y="4637787"/>
                </a:lnTo>
                <a:close/>
                <a:moveTo>
                  <a:pt x="5071157" y="4630903"/>
                </a:moveTo>
                <a:lnTo>
                  <a:pt x="5260907" y="4630903"/>
                </a:lnTo>
                <a:lnTo>
                  <a:pt x="5260907" y="4441154"/>
                </a:lnTo>
                <a:lnTo>
                  <a:pt x="5071157" y="4441154"/>
                </a:lnTo>
                <a:lnTo>
                  <a:pt x="5071157" y="4630903"/>
                </a:lnTo>
                <a:close/>
                <a:moveTo>
                  <a:pt x="5392081" y="4624960"/>
                </a:moveTo>
                <a:lnTo>
                  <a:pt x="5569944" y="4624960"/>
                </a:lnTo>
                <a:lnTo>
                  <a:pt x="5569944" y="4447097"/>
                </a:lnTo>
                <a:lnTo>
                  <a:pt x="5392081" y="4447097"/>
                </a:lnTo>
                <a:lnTo>
                  <a:pt x="5392081" y="4624960"/>
                </a:lnTo>
                <a:close/>
                <a:moveTo>
                  <a:pt x="5710055" y="4622010"/>
                </a:moveTo>
                <a:lnTo>
                  <a:pt x="5882018" y="4622010"/>
                </a:lnTo>
                <a:lnTo>
                  <a:pt x="5882018" y="4450047"/>
                </a:lnTo>
                <a:lnTo>
                  <a:pt x="5710055" y="4450047"/>
                </a:lnTo>
                <a:lnTo>
                  <a:pt x="5710055" y="4622010"/>
                </a:lnTo>
                <a:close/>
                <a:moveTo>
                  <a:pt x="6029995" y="4617050"/>
                </a:moveTo>
                <a:lnTo>
                  <a:pt x="6192081" y="4617050"/>
                </a:lnTo>
                <a:lnTo>
                  <a:pt x="6192081" y="4454964"/>
                </a:lnTo>
                <a:lnTo>
                  <a:pt x="6029995" y="4454964"/>
                </a:lnTo>
                <a:lnTo>
                  <a:pt x="6029995" y="4617050"/>
                </a:lnTo>
                <a:close/>
                <a:moveTo>
                  <a:pt x="6346942" y="4615084"/>
                </a:moveTo>
                <a:lnTo>
                  <a:pt x="6505052" y="4615084"/>
                </a:lnTo>
                <a:lnTo>
                  <a:pt x="6505052" y="4456974"/>
                </a:lnTo>
                <a:lnTo>
                  <a:pt x="6346942" y="4456974"/>
                </a:lnTo>
                <a:lnTo>
                  <a:pt x="6346942" y="4615084"/>
                </a:lnTo>
                <a:close/>
                <a:moveTo>
                  <a:pt x="6984386" y="4607644"/>
                </a:moveTo>
                <a:lnTo>
                  <a:pt x="7127702" y="4607644"/>
                </a:lnTo>
                <a:lnTo>
                  <a:pt x="7127702" y="4464370"/>
                </a:lnTo>
                <a:lnTo>
                  <a:pt x="6984386" y="4464370"/>
                </a:lnTo>
                <a:lnTo>
                  <a:pt x="6984386" y="4607644"/>
                </a:lnTo>
                <a:close/>
                <a:moveTo>
                  <a:pt x="7621316" y="4600761"/>
                </a:moveTo>
                <a:lnTo>
                  <a:pt x="7750780" y="4600761"/>
                </a:lnTo>
                <a:lnTo>
                  <a:pt x="7750780" y="4471297"/>
                </a:lnTo>
                <a:lnTo>
                  <a:pt x="7621316" y="4471297"/>
                </a:lnTo>
                <a:lnTo>
                  <a:pt x="7621316" y="4600761"/>
                </a:lnTo>
                <a:close/>
                <a:moveTo>
                  <a:pt x="8259187" y="4592851"/>
                </a:moveTo>
                <a:lnTo>
                  <a:pt x="8372831" y="4592851"/>
                </a:lnTo>
                <a:lnTo>
                  <a:pt x="8372831" y="4479206"/>
                </a:lnTo>
                <a:lnTo>
                  <a:pt x="8259187" y="4479206"/>
                </a:lnTo>
                <a:lnTo>
                  <a:pt x="8259187" y="4592851"/>
                </a:lnTo>
                <a:close/>
                <a:moveTo>
                  <a:pt x="8908474" y="4573568"/>
                </a:moveTo>
                <a:lnTo>
                  <a:pt x="8983594" y="4573568"/>
                </a:lnTo>
                <a:lnTo>
                  <a:pt x="8983594" y="4498446"/>
                </a:lnTo>
                <a:lnTo>
                  <a:pt x="8908474" y="4498446"/>
                </a:lnTo>
                <a:lnTo>
                  <a:pt x="8908474" y="4573568"/>
                </a:lnTo>
                <a:close/>
                <a:moveTo>
                  <a:pt x="0" y="4977010"/>
                </a:moveTo>
                <a:lnTo>
                  <a:pt x="252002" y="4977010"/>
                </a:lnTo>
                <a:lnTo>
                  <a:pt x="252002" y="4725008"/>
                </a:lnTo>
                <a:lnTo>
                  <a:pt x="0" y="4725008"/>
                </a:lnTo>
                <a:lnTo>
                  <a:pt x="0" y="4977010"/>
                </a:lnTo>
                <a:close/>
                <a:moveTo>
                  <a:pt x="315023" y="4977010"/>
                </a:moveTo>
                <a:lnTo>
                  <a:pt x="567025" y="4977010"/>
                </a:lnTo>
                <a:lnTo>
                  <a:pt x="567025" y="4725008"/>
                </a:lnTo>
                <a:lnTo>
                  <a:pt x="315023" y="4725008"/>
                </a:lnTo>
                <a:lnTo>
                  <a:pt x="315023" y="4977010"/>
                </a:lnTo>
                <a:close/>
                <a:moveTo>
                  <a:pt x="630004" y="4977010"/>
                </a:moveTo>
                <a:lnTo>
                  <a:pt x="882005" y="4977010"/>
                </a:lnTo>
                <a:lnTo>
                  <a:pt x="882005" y="4725008"/>
                </a:lnTo>
                <a:lnTo>
                  <a:pt x="630004" y="4725008"/>
                </a:lnTo>
                <a:lnTo>
                  <a:pt x="630004" y="4977010"/>
                </a:lnTo>
                <a:close/>
                <a:moveTo>
                  <a:pt x="944985" y="4977010"/>
                </a:moveTo>
                <a:lnTo>
                  <a:pt x="1196986" y="4977010"/>
                </a:lnTo>
                <a:lnTo>
                  <a:pt x="1196986" y="4725008"/>
                </a:lnTo>
                <a:lnTo>
                  <a:pt x="944985" y="4725008"/>
                </a:lnTo>
                <a:lnTo>
                  <a:pt x="944985" y="4977010"/>
                </a:lnTo>
                <a:close/>
                <a:moveTo>
                  <a:pt x="1260008" y="4977010"/>
                </a:moveTo>
                <a:lnTo>
                  <a:pt x="1512009" y="4977010"/>
                </a:lnTo>
                <a:lnTo>
                  <a:pt x="1512009" y="4725008"/>
                </a:lnTo>
                <a:lnTo>
                  <a:pt x="1260008" y="4725008"/>
                </a:lnTo>
                <a:lnTo>
                  <a:pt x="1260008" y="4977010"/>
                </a:lnTo>
                <a:close/>
                <a:moveTo>
                  <a:pt x="1574988" y="4977010"/>
                </a:moveTo>
                <a:lnTo>
                  <a:pt x="1826990" y="4977010"/>
                </a:lnTo>
                <a:lnTo>
                  <a:pt x="1826990" y="4725008"/>
                </a:lnTo>
                <a:lnTo>
                  <a:pt x="1574988" y="4725008"/>
                </a:lnTo>
                <a:lnTo>
                  <a:pt x="1574988" y="4977010"/>
                </a:lnTo>
                <a:close/>
                <a:moveTo>
                  <a:pt x="1890012" y="4977010"/>
                </a:moveTo>
                <a:lnTo>
                  <a:pt x="2142013" y="4977010"/>
                </a:lnTo>
                <a:lnTo>
                  <a:pt x="2142013" y="4725008"/>
                </a:lnTo>
                <a:lnTo>
                  <a:pt x="1890012" y="4725008"/>
                </a:lnTo>
                <a:lnTo>
                  <a:pt x="1890012" y="4977010"/>
                </a:lnTo>
                <a:close/>
                <a:moveTo>
                  <a:pt x="2204992" y="4977010"/>
                </a:moveTo>
                <a:lnTo>
                  <a:pt x="2456994" y="4977010"/>
                </a:lnTo>
                <a:lnTo>
                  <a:pt x="2456994" y="4725008"/>
                </a:lnTo>
                <a:lnTo>
                  <a:pt x="2204992" y="4725008"/>
                </a:lnTo>
                <a:lnTo>
                  <a:pt x="2204992" y="4977010"/>
                </a:lnTo>
                <a:close/>
                <a:moveTo>
                  <a:pt x="2520016" y="4977010"/>
                </a:moveTo>
                <a:lnTo>
                  <a:pt x="2772017" y="4977010"/>
                </a:lnTo>
                <a:lnTo>
                  <a:pt x="2772017" y="4725008"/>
                </a:lnTo>
                <a:lnTo>
                  <a:pt x="2520016" y="4725008"/>
                </a:lnTo>
                <a:lnTo>
                  <a:pt x="2520016" y="4977010"/>
                </a:lnTo>
                <a:close/>
                <a:moveTo>
                  <a:pt x="2834996" y="4977010"/>
                </a:moveTo>
                <a:lnTo>
                  <a:pt x="3086998" y="4977010"/>
                </a:lnTo>
                <a:lnTo>
                  <a:pt x="3086998" y="4725008"/>
                </a:lnTo>
                <a:lnTo>
                  <a:pt x="2834996" y="4725008"/>
                </a:lnTo>
                <a:lnTo>
                  <a:pt x="2834996" y="4977010"/>
                </a:lnTo>
                <a:close/>
                <a:moveTo>
                  <a:pt x="3152500" y="4974530"/>
                </a:moveTo>
                <a:lnTo>
                  <a:pt x="3399541" y="4974530"/>
                </a:lnTo>
                <a:lnTo>
                  <a:pt x="3399541" y="4727488"/>
                </a:lnTo>
                <a:lnTo>
                  <a:pt x="3152500" y="4727488"/>
                </a:lnTo>
                <a:lnTo>
                  <a:pt x="3152500" y="4974530"/>
                </a:lnTo>
                <a:close/>
                <a:moveTo>
                  <a:pt x="3469960" y="4972093"/>
                </a:moveTo>
                <a:lnTo>
                  <a:pt x="3712085" y="4972093"/>
                </a:lnTo>
                <a:lnTo>
                  <a:pt x="3712085" y="4729968"/>
                </a:lnTo>
                <a:lnTo>
                  <a:pt x="3469960" y="4729968"/>
                </a:lnTo>
                <a:lnTo>
                  <a:pt x="3469960" y="4972093"/>
                </a:lnTo>
                <a:close/>
                <a:moveTo>
                  <a:pt x="3792380" y="4964654"/>
                </a:moveTo>
                <a:lnTo>
                  <a:pt x="4019669" y="4964654"/>
                </a:lnTo>
                <a:lnTo>
                  <a:pt x="4019669" y="4737365"/>
                </a:lnTo>
                <a:lnTo>
                  <a:pt x="3792380" y="4737365"/>
                </a:lnTo>
                <a:lnTo>
                  <a:pt x="3792380" y="4964654"/>
                </a:lnTo>
                <a:close/>
                <a:moveTo>
                  <a:pt x="4111337" y="4960720"/>
                </a:moveTo>
                <a:lnTo>
                  <a:pt x="4330716" y="4960720"/>
                </a:lnTo>
                <a:lnTo>
                  <a:pt x="4330716" y="4741341"/>
                </a:lnTo>
                <a:lnTo>
                  <a:pt x="4111337" y="4741341"/>
                </a:lnTo>
                <a:lnTo>
                  <a:pt x="4111337" y="4960720"/>
                </a:lnTo>
                <a:close/>
                <a:moveTo>
                  <a:pt x="4433714" y="4953281"/>
                </a:moveTo>
                <a:lnTo>
                  <a:pt x="4638300" y="4953281"/>
                </a:lnTo>
                <a:lnTo>
                  <a:pt x="4638300" y="4748695"/>
                </a:lnTo>
                <a:lnTo>
                  <a:pt x="4433714" y="4748695"/>
                </a:lnTo>
                <a:lnTo>
                  <a:pt x="4433714" y="4953281"/>
                </a:lnTo>
                <a:close/>
                <a:moveTo>
                  <a:pt x="4752201" y="4949817"/>
                </a:moveTo>
                <a:lnTo>
                  <a:pt x="4949860" y="4949817"/>
                </a:lnTo>
                <a:lnTo>
                  <a:pt x="4949860" y="4752158"/>
                </a:lnTo>
                <a:lnTo>
                  <a:pt x="4752201" y="4752158"/>
                </a:lnTo>
                <a:lnTo>
                  <a:pt x="4752201" y="4949817"/>
                </a:lnTo>
                <a:close/>
                <a:moveTo>
                  <a:pt x="5395031" y="4936990"/>
                </a:moveTo>
                <a:lnTo>
                  <a:pt x="5566995" y="4936990"/>
                </a:lnTo>
                <a:lnTo>
                  <a:pt x="5566995" y="4765027"/>
                </a:lnTo>
                <a:lnTo>
                  <a:pt x="5395031" y="4765027"/>
                </a:lnTo>
                <a:lnTo>
                  <a:pt x="5395031" y="4936990"/>
                </a:lnTo>
                <a:close/>
                <a:moveTo>
                  <a:pt x="6032945" y="4929081"/>
                </a:moveTo>
                <a:lnTo>
                  <a:pt x="6189089" y="4929081"/>
                </a:lnTo>
                <a:lnTo>
                  <a:pt x="6189089" y="4772937"/>
                </a:lnTo>
                <a:lnTo>
                  <a:pt x="6032945" y="4772937"/>
                </a:lnTo>
                <a:lnTo>
                  <a:pt x="6032945" y="4929081"/>
                </a:lnTo>
                <a:close/>
                <a:moveTo>
                  <a:pt x="6670346" y="4921684"/>
                </a:moveTo>
                <a:lnTo>
                  <a:pt x="6811653" y="4921684"/>
                </a:lnTo>
                <a:lnTo>
                  <a:pt x="6811653" y="4780377"/>
                </a:lnTo>
                <a:lnTo>
                  <a:pt x="6670346" y="4780377"/>
                </a:lnTo>
                <a:lnTo>
                  <a:pt x="6670346" y="4921684"/>
                </a:lnTo>
                <a:close/>
                <a:moveTo>
                  <a:pt x="7305779" y="4916254"/>
                </a:moveTo>
                <a:lnTo>
                  <a:pt x="7436227" y="4916254"/>
                </a:lnTo>
                <a:lnTo>
                  <a:pt x="7436227" y="4785807"/>
                </a:lnTo>
                <a:lnTo>
                  <a:pt x="7305779" y="4785807"/>
                </a:lnTo>
                <a:lnTo>
                  <a:pt x="7305779" y="4916254"/>
                </a:lnTo>
                <a:close/>
                <a:moveTo>
                  <a:pt x="7942239" y="4909798"/>
                </a:moveTo>
                <a:lnTo>
                  <a:pt x="8059860" y="4909798"/>
                </a:lnTo>
                <a:lnTo>
                  <a:pt x="8059860" y="4792177"/>
                </a:lnTo>
                <a:lnTo>
                  <a:pt x="7942239" y="4792177"/>
                </a:lnTo>
                <a:lnTo>
                  <a:pt x="7942239" y="4909798"/>
                </a:lnTo>
                <a:close/>
                <a:moveTo>
                  <a:pt x="8582590" y="4899451"/>
                </a:moveTo>
                <a:lnTo>
                  <a:pt x="8679431" y="4899451"/>
                </a:lnTo>
                <a:lnTo>
                  <a:pt x="8679431" y="4802610"/>
                </a:lnTo>
                <a:lnTo>
                  <a:pt x="8582590" y="4802610"/>
                </a:lnTo>
                <a:lnTo>
                  <a:pt x="8582590" y="4899451"/>
                </a:lnTo>
                <a:close/>
                <a:moveTo>
                  <a:pt x="0" y="5292033"/>
                </a:moveTo>
                <a:lnTo>
                  <a:pt x="252002" y="5292033"/>
                </a:lnTo>
                <a:lnTo>
                  <a:pt x="252002" y="5040032"/>
                </a:lnTo>
                <a:lnTo>
                  <a:pt x="0" y="5040032"/>
                </a:lnTo>
                <a:lnTo>
                  <a:pt x="0" y="5292033"/>
                </a:lnTo>
                <a:close/>
                <a:moveTo>
                  <a:pt x="315023" y="5292033"/>
                </a:moveTo>
                <a:lnTo>
                  <a:pt x="567025" y="5292033"/>
                </a:lnTo>
                <a:lnTo>
                  <a:pt x="567025" y="5040032"/>
                </a:lnTo>
                <a:lnTo>
                  <a:pt x="315023" y="5040032"/>
                </a:lnTo>
                <a:lnTo>
                  <a:pt x="315023" y="5292033"/>
                </a:lnTo>
                <a:close/>
                <a:moveTo>
                  <a:pt x="630004" y="5292033"/>
                </a:moveTo>
                <a:lnTo>
                  <a:pt x="882005" y="5292033"/>
                </a:lnTo>
                <a:lnTo>
                  <a:pt x="882005" y="5040032"/>
                </a:lnTo>
                <a:lnTo>
                  <a:pt x="630004" y="5040032"/>
                </a:lnTo>
                <a:lnTo>
                  <a:pt x="630004" y="5292033"/>
                </a:lnTo>
                <a:close/>
                <a:moveTo>
                  <a:pt x="944985" y="5292033"/>
                </a:moveTo>
                <a:lnTo>
                  <a:pt x="1196986" y="5292033"/>
                </a:lnTo>
                <a:lnTo>
                  <a:pt x="1196986" y="5040032"/>
                </a:lnTo>
                <a:lnTo>
                  <a:pt x="944985" y="5040032"/>
                </a:lnTo>
                <a:lnTo>
                  <a:pt x="944985" y="5292033"/>
                </a:lnTo>
                <a:close/>
                <a:moveTo>
                  <a:pt x="1260008" y="5292033"/>
                </a:moveTo>
                <a:lnTo>
                  <a:pt x="1512009" y="5292033"/>
                </a:lnTo>
                <a:lnTo>
                  <a:pt x="1512009" y="5040032"/>
                </a:lnTo>
                <a:lnTo>
                  <a:pt x="1260008" y="5040032"/>
                </a:lnTo>
                <a:lnTo>
                  <a:pt x="1260008" y="5292033"/>
                </a:lnTo>
                <a:close/>
                <a:moveTo>
                  <a:pt x="1574988" y="5292033"/>
                </a:moveTo>
                <a:lnTo>
                  <a:pt x="1826990" y="5292033"/>
                </a:lnTo>
                <a:lnTo>
                  <a:pt x="1826990" y="5040032"/>
                </a:lnTo>
                <a:lnTo>
                  <a:pt x="1574988" y="5040032"/>
                </a:lnTo>
                <a:lnTo>
                  <a:pt x="1574988" y="5292033"/>
                </a:lnTo>
                <a:close/>
                <a:moveTo>
                  <a:pt x="1890012" y="5292033"/>
                </a:moveTo>
                <a:lnTo>
                  <a:pt x="2142013" y="5292033"/>
                </a:lnTo>
                <a:lnTo>
                  <a:pt x="2142013" y="5040032"/>
                </a:lnTo>
                <a:lnTo>
                  <a:pt x="1890012" y="5040032"/>
                </a:lnTo>
                <a:lnTo>
                  <a:pt x="1890012" y="5292033"/>
                </a:lnTo>
                <a:close/>
                <a:moveTo>
                  <a:pt x="2204992" y="5292033"/>
                </a:moveTo>
                <a:lnTo>
                  <a:pt x="2456994" y="5292033"/>
                </a:lnTo>
                <a:lnTo>
                  <a:pt x="2456994" y="5040032"/>
                </a:lnTo>
                <a:lnTo>
                  <a:pt x="2204992" y="5040032"/>
                </a:lnTo>
                <a:lnTo>
                  <a:pt x="2204992" y="5292033"/>
                </a:lnTo>
                <a:close/>
                <a:moveTo>
                  <a:pt x="2520016" y="5292033"/>
                </a:moveTo>
                <a:lnTo>
                  <a:pt x="2772017" y="5292033"/>
                </a:lnTo>
                <a:lnTo>
                  <a:pt x="2772017" y="5040032"/>
                </a:lnTo>
                <a:lnTo>
                  <a:pt x="2520016" y="5040032"/>
                </a:lnTo>
                <a:lnTo>
                  <a:pt x="2520016" y="5292033"/>
                </a:lnTo>
                <a:close/>
                <a:moveTo>
                  <a:pt x="2834996" y="5292033"/>
                </a:moveTo>
                <a:lnTo>
                  <a:pt x="3086998" y="5292033"/>
                </a:lnTo>
                <a:lnTo>
                  <a:pt x="3086998" y="5040032"/>
                </a:lnTo>
                <a:lnTo>
                  <a:pt x="2834996" y="5040032"/>
                </a:lnTo>
                <a:lnTo>
                  <a:pt x="2834996" y="5292033"/>
                </a:lnTo>
                <a:close/>
                <a:moveTo>
                  <a:pt x="3156433" y="5285577"/>
                </a:moveTo>
                <a:lnTo>
                  <a:pt x="3395608" y="5285577"/>
                </a:lnTo>
                <a:lnTo>
                  <a:pt x="3395608" y="5046445"/>
                </a:lnTo>
                <a:lnTo>
                  <a:pt x="3156433" y="5046445"/>
                </a:lnTo>
                <a:lnTo>
                  <a:pt x="3156433" y="5285577"/>
                </a:lnTo>
                <a:close/>
                <a:moveTo>
                  <a:pt x="3475390" y="5281644"/>
                </a:moveTo>
                <a:lnTo>
                  <a:pt x="3706655" y="5281644"/>
                </a:lnTo>
                <a:lnTo>
                  <a:pt x="3706655" y="5050378"/>
                </a:lnTo>
                <a:lnTo>
                  <a:pt x="3475390" y="5050378"/>
                </a:lnTo>
                <a:lnTo>
                  <a:pt x="3475390" y="5281644"/>
                </a:lnTo>
                <a:close/>
                <a:moveTo>
                  <a:pt x="3798280" y="5273734"/>
                </a:moveTo>
                <a:lnTo>
                  <a:pt x="4013726" y="5273734"/>
                </a:lnTo>
                <a:lnTo>
                  <a:pt x="4013726" y="5058288"/>
                </a:lnTo>
                <a:lnTo>
                  <a:pt x="3798280" y="5058288"/>
                </a:lnTo>
                <a:lnTo>
                  <a:pt x="3798280" y="5273734"/>
                </a:lnTo>
                <a:close/>
                <a:moveTo>
                  <a:pt x="4117750" y="5269287"/>
                </a:moveTo>
                <a:lnTo>
                  <a:pt x="4324303" y="5269287"/>
                </a:lnTo>
                <a:lnTo>
                  <a:pt x="4324303" y="5062735"/>
                </a:lnTo>
                <a:lnTo>
                  <a:pt x="4117750" y="5062735"/>
                </a:lnTo>
                <a:lnTo>
                  <a:pt x="4117750" y="5269287"/>
                </a:lnTo>
                <a:close/>
                <a:moveTo>
                  <a:pt x="4441154" y="5260907"/>
                </a:moveTo>
                <a:lnTo>
                  <a:pt x="4630903" y="5260907"/>
                </a:lnTo>
                <a:lnTo>
                  <a:pt x="4630903" y="5071158"/>
                </a:lnTo>
                <a:lnTo>
                  <a:pt x="4441154" y="5071158"/>
                </a:lnTo>
                <a:lnTo>
                  <a:pt x="4441154" y="5260907"/>
                </a:lnTo>
                <a:close/>
                <a:moveTo>
                  <a:pt x="4760110" y="5256931"/>
                </a:moveTo>
                <a:lnTo>
                  <a:pt x="4941950" y="5256931"/>
                </a:lnTo>
                <a:lnTo>
                  <a:pt x="4941950" y="5075091"/>
                </a:lnTo>
                <a:lnTo>
                  <a:pt x="4760110" y="5075091"/>
                </a:lnTo>
                <a:lnTo>
                  <a:pt x="4760110" y="5256931"/>
                </a:lnTo>
                <a:close/>
                <a:moveTo>
                  <a:pt x="5081034" y="5250988"/>
                </a:moveTo>
                <a:lnTo>
                  <a:pt x="5251030" y="5250988"/>
                </a:lnTo>
                <a:lnTo>
                  <a:pt x="5251030" y="5080992"/>
                </a:lnTo>
                <a:lnTo>
                  <a:pt x="5081034" y="5080992"/>
                </a:lnTo>
                <a:lnTo>
                  <a:pt x="5081034" y="5250988"/>
                </a:lnTo>
                <a:close/>
                <a:moveTo>
                  <a:pt x="5402471" y="5244575"/>
                </a:moveTo>
                <a:lnTo>
                  <a:pt x="5559597" y="5244575"/>
                </a:lnTo>
                <a:lnTo>
                  <a:pt x="5559597" y="5087448"/>
                </a:lnTo>
                <a:lnTo>
                  <a:pt x="5402471" y="5087448"/>
                </a:lnTo>
                <a:lnTo>
                  <a:pt x="5402471" y="5244575"/>
                </a:lnTo>
                <a:close/>
                <a:moveTo>
                  <a:pt x="5719931" y="5242095"/>
                </a:moveTo>
                <a:lnTo>
                  <a:pt x="5872099" y="5242095"/>
                </a:lnTo>
                <a:lnTo>
                  <a:pt x="5872099" y="5089885"/>
                </a:lnTo>
                <a:lnTo>
                  <a:pt x="5719931" y="5089885"/>
                </a:lnTo>
                <a:lnTo>
                  <a:pt x="5719931" y="5242095"/>
                </a:lnTo>
                <a:close/>
                <a:moveTo>
                  <a:pt x="6356862" y="5235211"/>
                </a:moveTo>
                <a:lnTo>
                  <a:pt x="6495219" y="5235211"/>
                </a:lnTo>
                <a:lnTo>
                  <a:pt x="6495219" y="5096854"/>
                </a:lnTo>
                <a:lnTo>
                  <a:pt x="6356862" y="5096854"/>
                </a:lnTo>
                <a:lnTo>
                  <a:pt x="6356862" y="5235211"/>
                </a:lnTo>
                <a:close/>
                <a:moveTo>
                  <a:pt x="6991782" y="5230252"/>
                </a:moveTo>
                <a:lnTo>
                  <a:pt x="7120263" y="5230252"/>
                </a:lnTo>
                <a:lnTo>
                  <a:pt x="7120263" y="5101771"/>
                </a:lnTo>
                <a:lnTo>
                  <a:pt x="6991782" y="5101771"/>
                </a:lnTo>
                <a:lnTo>
                  <a:pt x="6991782" y="5230252"/>
                </a:lnTo>
                <a:close/>
                <a:moveTo>
                  <a:pt x="7626233" y="5225805"/>
                </a:moveTo>
                <a:lnTo>
                  <a:pt x="7745820" y="5225805"/>
                </a:lnTo>
                <a:lnTo>
                  <a:pt x="7745820" y="5106217"/>
                </a:lnTo>
                <a:lnTo>
                  <a:pt x="7626233" y="5106217"/>
                </a:lnTo>
                <a:lnTo>
                  <a:pt x="7626233" y="5225805"/>
                </a:lnTo>
                <a:close/>
                <a:moveTo>
                  <a:pt x="8261667" y="5220375"/>
                </a:moveTo>
                <a:lnTo>
                  <a:pt x="8370351" y="5220375"/>
                </a:lnTo>
                <a:lnTo>
                  <a:pt x="8370351" y="5111690"/>
                </a:lnTo>
                <a:lnTo>
                  <a:pt x="8261667" y="5111690"/>
                </a:lnTo>
                <a:lnTo>
                  <a:pt x="8261667" y="5220375"/>
                </a:lnTo>
                <a:close/>
                <a:moveTo>
                  <a:pt x="8908474" y="5203572"/>
                </a:moveTo>
                <a:lnTo>
                  <a:pt x="8983594" y="5203572"/>
                </a:lnTo>
                <a:lnTo>
                  <a:pt x="8983594" y="5128450"/>
                </a:lnTo>
                <a:lnTo>
                  <a:pt x="8908474" y="5128450"/>
                </a:lnTo>
                <a:lnTo>
                  <a:pt x="8908474" y="5203572"/>
                </a:lnTo>
                <a:close/>
                <a:moveTo>
                  <a:pt x="0" y="5607014"/>
                </a:moveTo>
                <a:lnTo>
                  <a:pt x="252002" y="5607014"/>
                </a:lnTo>
                <a:lnTo>
                  <a:pt x="252002" y="5355012"/>
                </a:lnTo>
                <a:lnTo>
                  <a:pt x="0" y="5355012"/>
                </a:lnTo>
                <a:lnTo>
                  <a:pt x="0" y="5607014"/>
                </a:lnTo>
                <a:close/>
                <a:moveTo>
                  <a:pt x="315023" y="5607014"/>
                </a:moveTo>
                <a:lnTo>
                  <a:pt x="567025" y="5607014"/>
                </a:lnTo>
                <a:lnTo>
                  <a:pt x="567025" y="5355012"/>
                </a:lnTo>
                <a:lnTo>
                  <a:pt x="315023" y="5355012"/>
                </a:lnTo>
                <a:lnTo>
                  <a:pt x="315023" y="5607014"/>
                </a:lnTo>
                <a:close/>
                <a:moveTo>
                  <a:pt x="630004" y="5607014"/>
                </a:moveTo>
                <a:lnTo>
                  <a:pt x="882005" y="5607014"/>
                </a:lnTo>
                <a:lnTo>
                  <a:pt x="882005" y="5355012"/>
                </a:lnTo>
                <a:lnTo>
                  <a:pt x="630004" y="5355012"/>
                </a:lnTo>
                <a:lnTo>
                  <a:pt x="630004" y="5607014"/>
                </a:lnTo>
                <a:close/>
                <a:moveTo>
                  <a:pt x="944985" y="5607014"/>
                </a:moveTo>
                <a:lnTo>
                  <a:pt x="1196986" y="5607014"/>
                </a:lnTo>
                <a:lnTo>
                  <a:pt x="1196986" y="5355012"/>
                </a:lnTo>
                <a:lnTo>
                  <a:pt x="944985" y="5355012"/>
                </a:lnTo>
                <a:lnTo>
                  <a:pt x="944985" y="5607014"/>
                </a:lnTo>
                <a:close/>
                <a:moveTo>
                  <a:pt x="1260008" y="5607014"/>
                </a:moveTo>
                <a:lnTo>
                  <a:pt x="1512009" y="5607014"/>
                </a:lnTo>
                <a:lnTo>
                  <a:pt x="1512009" y="5355012"/>
                </a:lnTo>
                <a:lnTo>
                  <a:pt x="1260008" y="5355012"/>
                </a:lnTo>
                <a:lnTo>
                  <a:pt x="1260008" y="5607014"/>
                </a:lnTo>
                <a:close/>
                <a:moveTo>
                  <a:pt x="1574988" y="5607014"/>
                </a:moveTo>
                <a:lnTo>
                  <a:pt x="1826990" y="5607014"/>
                </a:lnTo>
                <a:lnTo>
                  <a:pt x="1826990" y="5355012"/>
                </a:lnTo>
                <a:lnTo>
                  <a:pt x="1574988" y="5355012"/>
                </a:lnTo>
                <a:lnTo>
                  <a:pt x="1574988" y="5607014"/>
                </a:lnTo>
                <a:close/>
                <a:moveTo>
                  <a:pt x="1890012" y="5607014"/>
                </a:moveTo>
                <a:lnTo>
                  <a:pt x="2142013" y="5607014"/>
                </a:lnTo>
                <a:lnTo>
                  <a:pt x="2142013" y="5355012"/>
                </a:lnTo>
                <a:lnTo>
                  <a:pt x="1890012" y="5355012"/>
                </a:lnTo>
                <a:lnTo>
                  <a:pt x="1890012" y="5607014"/>
                </a:lnTo>
                <a:close/>
                <a:moveTo>
                  <a:pt x="2204992" y="5607014"/>
                </a:moveTo>
                <a:lnTo>
                  <a:pt x="2456994" y="5607014"/>
                </a:lnTo>
                <a:lnTo>
                  <a:pt x="2456994" y="5355012"/>
                </a:lnTo>
                <a:lnTo>
                  <a:pt x="2204992" y="5355012"/>
                </a:lnTo>
                <a:lnTo>
                  <a:pt x="2204992" y="5607014"/>
                </a:lnTo>
                <a:close/>
                <a:moveTo>
                  <a:pt x="2521982" y="5605047"/>
                </a:moveTo>
                <a:lnTo>
                  <a:pt x="2770051" y="5605047"/>
                </a:lnTo>
                <a:lnTo>
                  <a:pt x="2770051" y="5356979"/>
                </a:lnTo>
                <a:lnTo>
                  <a:pt x="2521982" y="5356979"/>
                </a:lnTo>
                <a:lnTo>
                  <a:pt x="2521982" y="5605047"/>
                </a:lnTo>
                <a:close/>
                <a:moveTo>
                  <a:pt x="2840426" y="5601584"/>
                </a:moveTo>
                <a:lnTo>
                  <a:pt x="3081568" y="5601584"/>
                </a:lnTo>
                <a:lnTo>
                  <a:pt x="3081568" y="5360442"/>
                </a:lnTo>
                <a:lnTo>
                  <a:pt x="2840426" y="5360442"/>
                </a:lnTo>
                <a:lnTo>
                  <a:pt x="2840426" y="5601584"/>
                </a:lnTo>
                <a:close/>
                <a:moveTo>
                  <a:pt x="3163830" y="5593161"/>
                </a:moveTo>
                <a:lnTo>
                  <a:pt x="3388168" y="5593161"/>
                </a:lnTo>
                <a:lnTo>
                  <a:pt x="3388168" y="5368822"/>
                </a:lnTo>
                <a:lnTo>
                  <a:pt x="3163830" y="5368822"/>
                </a:lnTo>
                <a:lnTo>
                  <a:pt x="3163830" y="5593161"/>
                </a:lnTo>
                <a:close/>
                <a:moveTo>
                  <a:pt x="3482787" y="5589227"/>
                </a:moveTo>
                <a:lnTo>
                  <a:pt x="3699215" y="5589227"/>
                </a:lnTo>
                <a:lnTo>
                  <a:pt x="3699215" y="5372799"/>
                </a:lnTo>
                <a:lnTo>
                  <a:pt x="3482787" y="5372799"/>
                </a:lnTo>
                <a:lnTo>
                  <a:pt x="3482787" y="5589227"/>
                </a:lnTo>
                <a:close/>
                <a:moveTo>
                  <a:pt x="3806190" y="5580848"/>
                </a:moveTo>
                <a:lnTo>
                  <a:pt x="4005816" y="5580848"/>
                </a:lnTo>
                <a:lnTo>
                  <a:pt x="4005816" y="5381221"/>
                </a:lnTo>
                <a:lnTo>
                  <a:pt x="3806190" y="5381221"/>
                </a:lnTo>
                <a:lnTo>
                  <a:pt x="3806190" y="5580848"/>
                </a:lnTo>
                <a:close/>
                <a:moveTo>
                  <a:pt x="4126130" y="5575888"/>
                </a:moveTo>
                <a:lnTo>
                  <a:pt x="4315880" y="5575888"/>
                </a:lnTo>
                <a:lnTo>
                  <a:pt x="4315880" y="5386138"/>
                </a:lnTo>
                <a:lnTo>
                  <a:pt x="4126130" y="5386138"/>
                </a:lnTo>
                <a:lnTo>
                  <a:pt x="4126130" y="5575888"/>
                </a:lnTo>
                <a:close/>
                <a:moveTo>
                  <a:pt x="4766994" y="5565028"/>
                </a:moveTo>
                <a:lnTo>
                  <a:pt x="4934981" y="5565028"/>
                </a:lnTo>
                <a:lnTo>
                  <a:pt x="4934981" y="5397041"/>
                </a:lnTo>
                <a:lnTo>
                  <a:pt x="4766994" y="5397041"/>
                </a:lnTo>
                <a:lnTo>
                  <a:pt x="4766994" y="5565028"/>
                </a:lnTo>
                <a:close/>
                <a:moveTo>
                  <a:pt x="5408884" y="5553142"/>
                </a:moveTo>
                <a:lnTo>
                  <a:pt x="5553184" y="5553142"/>
                </a:lnTo>
                <a:lnTo>
                  <a:pt x="5553184" y="5408842"/>
                </a:lnTo>
                <a:lnTo>
                  <a:pt x="5408884" y="5408842"/>
                </a:lnTo>
                <a:lnTo>
                  <a:pt x="5408884" y="5553142"/>
                </a:lnTo>
                <a:close/>
                <a:moveTo>
                  <a:pt x="6044318" y="5547712"/>
                </a:moveTo>
                <a:lnTo>
                  <a:pt x="6177716" y="5547712"/>
                </a:lnTo>
                <a:lnTo>
                  <a:pt x="6177716" y="5414314"/>
                </a:lnTo>
                <a:lnTo>
                  <a:pt x="6044318" y="5414314"/>
                </a:lnTo>
                <a:lnTo>
                  <a:pt x="6044318" y="5547712"/>
                </a:lnTo>
                <a:close/>
                <a:moveTo>
                  <a:pt x="6678768" y="5543265"/>
                </a:moveTo>
                <a:lnTo>
                  <a:pt x="6803273" y="5543265"/>
                </a:lnTo>
                <a:lnTo>
                  <a:pt x="6803273" y="5418761"/>
                </a:lnTo>
                <a:lnTo>
                  <a:pt x="6678768" y="5418761"/>
                </a:lnTo>
                <a:lnTo>
                  <a:pt x="6678768" y="5543265"/>
                </a:lnTo>
                <a:close/>
                <a:moveTo>
                  <a:pt x="7312706" y="5539332"/>
                </a:moveTo>
                <a:lnTo>
                  <a:pt x="7429300" y="5539332"/>
                </a:lnTo>
                <a:lnTo>
                  <a:pt x="7429300" y="5422737"/>
                </a:lnTo>
                <a:lnTo>
                  <a:pt x="7312706" y="5422737"/>
                </a:lnTo>
                <a:lnTo>
                  <a:pt x="7312706" y="5539332"/>
                </a:lnTo>
                <a:close/>
                <a:moveTo>
                  <a:pt x="7946173" y="5535869"/>
                </a:moveTo>
                <a:lnTo>
                  <a:pt x="8055884" y="5535869"/>
                </a:lnTo>
                <a:lnTo>
                  <a:pt x="8055884" y="5426158"/>
                </a:lnTo>
                <a:lnTo>
                  <a:pt x="7946173" y="5426158"/>
                </a:lnTo>
                <a:lnTo>
                  <a:pt x="7946173" y="5535869"/>
                </a:lnTo>
                <a:close/>
                <a:moveTo>
                  <a:pt x="0" y="5922037"/>
                </a:moveTo>
                <a:lnTo>
                  <a:pt x="252002" y="5922037"/>
                </a:lnTo>
                <a:lnTo>
                  <a:pt x="252002" y="5670036"/>
                </a:lnTo>
                <a:lnTo>
                  <a:pt x="0" y="5670036"/>
                </a:lnTo>
                <a:lnTo>
                  <a:pt x="0" y="5922037"/>
                </a:lnTo>
                <a:close/>
                <a:moveTo>
                  <a:pt x="315023" y="5922037"/>
                </a:moveTo>
                <a:lnTo>
                  <a:pt x="567025" y="5922037"/>
                </a:lnTo>
                <a:lnTo>
                  <a:pt x="567025" y="5670036"/>
                </a:lnTo>
                <a:lnTo>
                  <a:pt x="315023" y="5670036"/>
                </a:lnTo>
                <a:lnTo>
                  <a:pt x="315023" y="5922037"/>
                </a:lnTo>
                <a:close/>
                <a:moveTo>
                  <a:pt x="630004" y="5922037"/>
                </a:moveTo>
                <a:lnTo>
                  <a:pt x="882005" y="5922037"/>
                </a:lnTo>
                <a:lnTo>
                  <a:pt x="882005" y="5670036"/>
                </a:lnTo>
                <a:lnTo>
                  <a:pt x="630004" y="5670036"/>
                </a:lnTo>
                <a:lnTo>
                  <a:pt x="630004" y="5922037"/>
                </a:lnTo>
                <a:close/>
                <a:moveTo>
                  <a:pt x="944985" y="5922037"/>
                </a:moveTo>
                <a:lnTo>
                  <a:pt x="1196986" y="5922037"/>
                </a:lnTo>
                <a:lnTo>
                  <a:pt x="1196986" y="5670036"/>
                </a:lnTo>
                <a:lnTo>
                  <a:pt x="944985" y="5670036"/>
                </a:lnTo>
                <a:lnTo>
                  <a:pt x="944985" y="5922037"/>
                </a:lnTo>
                <a:close/>
                <a:moveTo>
                  <a:pt x="1260008" y="5922037"/>
                </a:moveTo>
                <a:lnTo>
                  <a:pt x="1512009" y="5922037"/>
                </a:lnTo>
                <a:lnTo>
                  <a:pt x="1512009" y="5670036"/>
                </a:lnTo>
                <a:lnTo>
                  <a:pt x="1260008" y="5670036"/>
                </a:lnTo>
                <a:lnTo>
                  <a:pt x="1260008" y="5922037"/>
                </a:lnTo>
                <a:close/>
                <a:moveTo>
                  <a:pt x="1574988" y="5922037"/>
                </a:moveTo>
                <a:lnTo>
                  <a:pt x="1826990" y="5922037"/>
                </a:lnTo>
                <a:lnTo>
                  <a:pt x="1826990" y="5670036"/>
                </a:lnTo>
                <a:lnTo>
                  <a:pt x="1574988" y="5670036"/>
                </a:lnTo>
                <a:lnTo>
                  <a:pt x="1574988" y="5922037"/>
                </a:lnTo>
                <a:close/>
                <a:moveTo>
                  <a:pt x="1890012" y="5922037"/>
                </a:moveTo>
                <a:lnTo>
                  <a:pt x="2142013" y="5922037"/>
                </a:lnTo>
                <a:lnTo>
                  <a:pt x="2142013" y="5670036"/>
                </a:lnTo>
                <a:lnTo>
                  <a:pt x="1890012" y="5670036"/>
                </a:lnTo>
                <a:lnTo>
                  <a:pt x="1890012" y="5922037"/>
                </a:lnTo>
                <a:close/>
                <a:moveTo>
                  <a:pt x="2204992" y="5922037"/>
                </a:moveTo>
                <a:lnTo>
                  <a:pt x="2456994" y="5922037"/>
                </a:lnTo>
                <a:lnTo>
                  <a:pt x="2456994" y="5670036"/>
                </a:lnTo>
                <a:lnTo>
                  <a:pt x="2204992" y="5670036"/>
                </a:lnTo>
                <a:lnTo>
                  <a:pt x="2204992" y="5922037"/>
                </a:lnTo>
                <a:close/>
                <a:moveTo>
                  <a:pt x="2524933" y="5917078"/>
                </a:moveTo>
                <a:lnTo>
                  <a:pt x="2767058" y="5917078"/>
                </a:lnTo>
                <a:lnTo>
                  <a:pt x="2767058" y="5674953"/>
                </a:lnTo>
                <a:lnTo>
                  <a:pt x="2524933" y="5674953"/>
                </a:lnTo>
                <a:lnTo>
                  <a:pt x="2524933" y="5917078"/>
                </a:lnTo>
                <a:close/>
                <a:moveTo>
                  <a:pt x="2843419" y="5913614"/>
                </a:moveTo>
                <a:lnTo>
                  <a:pt x="3078618" y="5913614"/>
                </a:lnTo>
                <a:lnTo>
                  <a:pt x="3078618" y="5678416"/>
                </a:lnTo>
                <a:lnTo>
                  <a:pt x="2843419" y="5678416"/>
                </a:lnTo>
                <a:lnTo>
                  <a:pt x="2843419" y="5913614"/>
                </a:lnTo>
                <a:close/>
                <a:moveTo>
                  <a:pt x="3166823" y="5905234"/>
                </a:moveTo>
                <a:lnTo>
                  <a:pt x="3385218" y="5905234"/>
                </a:lnTo>
                <a:lnTo>
                  <a:pt x="3385218" y="5686838"/>
                </a:lnTo>
                <a:lnTo>
                  <a:pt x="3166823" y="5686838"/>
                </a:lnTo>
                <a:lnTo>
                  <a:pt x="3166823" y="5905234"/>
                </a:lnTo>
                <a:close/>
                <a:moveTo>
                  <a:pt x="3486250" y="5900788"/>
                </a:moveTo>
                <a:lnTo>
                  <a:pt x="3695752" y="5900788"/>
                </a:lnTo>
                <a:lnTo>
                  <a:pt x="3695752" y="5691285"/>
                </a:lnTo>
                <a:lnTo>
                  <a:pt x="3486250" y="5691285"/>
                </a:lnTo>
                <a:lnTo>
                  <a:pt x="3486250" y="5900788"/>
                </a:lnTo>
                <a:close/>
                <a:moveTo>
                  <a:pt x="3810166" y="5891895"/>
                </a:moveTo>
                <a:lnTo>
                  <a:pt x="4001882" y="5891895"/>
                </a:lnTo>
                <a:lnTo>
                  <a:pt x="4001882" y="5700178"/>
                </a:lnTo>
                <a:lnTo>
                  <a:pt x="3810166" y="5700178"/>
                </a:lnTo>
                <a:lnTo>
                  <a:pt x="3810166" y="5891895"/>
                </a:lnTo>
                <a:close/>
                <a:moveTo>
                  <a:pt x="4129593" y="5887448"/>
                </a:moveTo>
                <a:lnTo>
                  <a:pt x="4312416" y="5887448"/>
                </a:lnTo>
                <a:lnTo>
                  <a:pt x="4312416" y="5704625"/>
                </a:lnTo>
                <a:lnTo>
                  <a:pt x="4129593" y="5704625"/>
                </a:lnTo>
                <a:lnTo>
                  <a:pt x="4129593" y="5887448"/>
                </a:lnTo>
                <a:close/>
                <a:moveTo>
                  <a:pt x="4451030" y="5880992"/>
                </a:moveTo>
                <a:lnTo>
                  <a:pt x="4621027" y="5880992"/>
                </a:lnTo>
                <a:lnTo>
                  <a:pt x="4621027" y="5710995"/>
                </a:lnTo>
                <a:lnTo>
                  <a:pt x="4451030" y="5710995"/>
                </a:lnTo>
                <a:lnTo>
                  <a:pt x="4451030" y="5880992"/>
                </a:lnTo>
                <a:close/>
                <a:moveTo>
                  <a:pt x="4769004" y="5878042"/>
                </a:moveTo>
                <a:lnTo>
                  <a:pt x="4933057" y="5878042"/>
                </a:lnTo>
                <a:lnTo>
                  <a:pt x="4933057" y="5713989"/>
                </a:lnTo>
                <a:lnTo>
                  <a:pt x="4769004" y="5713989"/>
                </a:lnTo>
                <a:lnTo>
                  <a:pt x="4769004" y="5878042"/>
                </a:lnTo>
                <a:close/>
                <a:moveTo>
                  <a:pt x="5090910" y="5871115"/>
                </a:moveTo>
                <a:lnTo>
                  <a:pt x="5241111" y="5871115"/>
                </a:lnTo>
                <a:lnTo>
                  <a:pt x="5241111" y="5720915"/>
                </a:lnTo>
                <a:lnTo>
                  <a:pt x="5090910" y="5720915"/>
                </a:lnTo>
                <a:lnTo>
                  <a:pt x="5090910" y="5871115"/>
                </a:lnTo>
                <a:close/>
                <a:moveTo>
                  <a:pt x="5727328" y="5864702"/>
                </a:moveTo>
                <a:lnTo>
                  <a:pt x="5864702" y="5864702"/>
                </a:lnTo>
                <a:lnTo>
                  <a:pt x="5864702" y="5727328"/>
                </a:lnTo>
                <a:lnTo>
                  <a:pt x="5727328" y="5727328"/>
                </a:lnTo>
                <a:lnTo>
                  <a:pt x="5727328" y="5864702"/>
                </a:lnTo>
                <a:close/>
                <a:moveTo>
                  <a:pt x="6362762" y="5859272"/>
                </a:moveTo>
                <a:lnTo>
                  <a:pt x="6489276" y="5859272"/>
                </a:lnTo>
                <a:lnTo>
                  <a:pt x="6489276" y="5732758"/>
                </a:lnTo>
                <a:lnTo>
                  <a:pt x="6362762" y="5732758"/>
                </a:lnTo>
                <a:lnTo>
                  <a:pt x="6362762" y="5859272"/>
                </a:lnTo>
                <a:close/>
                <a:moveTo>
                  <a:pt x="6995758" y="5856322"/>
                </a:moveTo>
                <a:lnTo>
                  <a:pt x="7116330" y="5856322"/>
                </a:lnTo>
                <a:lnTo>
                  <a:pt x="7116330" y="5735751"/>
                </a:lnTo>
                <a:lnTo>
                  <a:pt x="6995758" y="5735751"/>
                </a:lnTo>
                <a:lnTo>
                  <a:pt x="6995758" y="5856322"/>
                </a:lnTo>
                <a:close/>
                <a:moveTo>
                  <a:pt x="7628713" y="5853329"/>
                </a:moveTo>
                <a:lnTo>
                  <a:pt x="7743340" y="5853329"/>
                </a:lnTo>
                <a:lnTo>
                  <a:pt x="7743340" y="5738701"/>
                </a:lnTo>
                <a:lnTo>
                  <a:pt x="7628713" y="5738701"/>
                </a:lnTo>
                <a:lnTo>
                  <a:pt x="7628713" y="5853329"/>
                </a:lnTo>
                <a:close/>
                <a:moveTo>
                  <a:pt x="8264617" y="5847386"/>
                </a:moveTo>
                <a:lnTo>
                  <a:pt x="8367401" y="5847386"/>
                </a:lnTo>
                <a:lnTo>
                  <a:pt x="8367401" y="5744601"/>
                </a:lnTo>
                <a:lnTo>
                  <a:pt x="8264617" y="5744601"/>
                </a:lnTo>
                <a:lnTo>
                  <a:pt x="8264617" y="5847386"/>
                </a:lnTo>
                <a:close/>
                <a:moveTo>
                  <a:pt x="8911936" y="5830112"/>
                </a:moveTo>
                <a:lnTo>
                  <a:pt x="8980132" y="5830112"/>
                </a:lnTo>
                <a:lnTo>
                  <a:pt x="8980132" y="5761917"/>
                </a:lnTo>
                <a:lnTo>
                  <a:pt x="8911936" y="5761917"/>
                </a:lnTo>
                <a:lnTo>
                  <a:pt x="8911936" y="5830112"/>
                </a:lnTo>
                <a:close/>
                <a:moveTo>
                  <a:pt x="4447" y="6232571"/>
                </a:moveTo>
                <a:lnTo>
                  <a:pt x="247555" y="6232571"/>
                </a:lnTo>
                <a:lnTo>
                  <a:pt x="247555" y="5989463"/>
                </a:lnTo>
                <a:lnTo>
                  <a:pt x="4447" y="5989463"/>
                </a:lnTo>
                <a:lnTo>
                  <a:pt x="4447" y="6232571"/>
                </a:lnTo>
                <a:close/>
                <a:moveTo>
                  <a:pt x="315494" y="6236505"/>
                </a:moveTo>
                <a:lnTo>
                  <a:pt x="566512" y="6236505"/>
                </a:lnTo>
                <a:lnTo>
                  <a:pt x="566512" y="5985487"/>
                </a:lnTo>
                <a:lnTo>
                  <a:pt x="315494" y="5985487"/>
                </a:lnTo>
                <a:lnTo>
                  <a:pt x="315494" y="6236505"/>
                </a:lnTo>
                <a:close/>
                <a:moveTo>
                  <a:pt x="630004" y="6237018"/>
                </a:moveTo>
                <a:lnTo>
                  <a:pt x="882005" y="6237018"/>
                </a:lnTo>
                <a:lnTo>
                  <a:pt x="882005" y="5985016"/>
                </a:lnTo>
                <a:lnTo>
                  <a:pt x="630004" y="5985016"/>
                </a:lnTo>
                <a:lnTo>
                  <a:pt x="630004" y="6237018"/>
                </a:lnTo>
                <a:close/>
                <a:moveTo>
                  <a:pt x="944985" y="6237018"/>
                </a:moveTo>
                <a:lnTo>
                  <a:pt x="1196986" y="6237018"/>
                </a:lnTo>
                <a:lnTo>
                  <a:pt x="1196986" y="5985016"/>
                </a:lnTo>
                <a:lnTo>
                  <a:pt x="944985" y="5985016"/>
                </a:lnTo>
                <a:lnTo>
                  <a:pt x="944985" y="6237018"/>
                </a:lnTo>
                <a:close/>
                <a:moveTo>
                  <a:pt x="1260008" y="6237018"/>
                </a:moveTo>
                <a:lnTo>
                  <a:pt x="1512009" y="6237018"/>
                </a:lnTo>
                <a:lnTo>
                  <a:pt x="1512009" y="5985016"/>
                </a:lnTo>
                <a:lnTo>
                  <a:pt x="1260008" y="5985016"/>
                </a:lnTo>
                <a:lnTo>
                  <a:pt x="1260008" y="6237018"/>
                </a:lnTo>
                <a:close/>
                <a:moveTo>
                  <a:pt x="1574988" y="6237018"/>
                </a:moveTo>
                <a:lnTo>
                  <a:pt x="1826990" y="6237018"/>
                </a:lnTo>
                <a:lnTo>
                  <a:pt x="1826990" y="5985016"/>
                </a:lnTo>
                <a:lnTo>
                  <a:pt x="1574988" y="5985016"/>
                </a:lnTo>
                <a:lnTo>
                  <a:pt x="1574988" y="6237018"/>
                </a:lnTo>
                <a:close/>
                <a:moveTo>
                  <a:pt x="1891508" y="6235521"/>
                </a:moveTo>
                <a:lnTo>
                  <a:pt x="2140560" y="6235521"/>
                </a:lnTo>
                <a:lnTo>
                  <a:pt x="2140560" y="5986470"/>
                </a:lnTo>
                <a:lnTo>
                  <a:pt x="1891508" y="5986470"/>
                </a:lnTo>
                <a:lnTo>
                  <a:pt x="1891508" y="6235521"/>
                </a:lnTo>
                <a:close/>
                <a:moveTo>
                  <a:pt x="2211448" y="6230604"/>
                </a:moveTo>
                <a:lnTo>
                  <a:pt x="2450623" y="6230604"/>
                </a:lnTo>
                <a:lnTo>
                  <a:pt x="2450623" y="5991429"/>
                </a:lnTo>
                <a:lnTo>
                  <a:pt x="2211448" y="5991429"/>
                </a:lnTo>
                <a:lnTo>
                  <a:pt x="2211448" y="6230604"/>
                </a:lnTo>
                <a:close/>
                <a:moveTo>
                  <a:pt x="2532843" y="6224191"/>
                </a:moveTo>
                <a:lnTo>
                  <a:pt x="2759148" y="6224191"/>
                </a:lnTo>
                <a:lnTo>
                  <a:pt x="2759148" y="5997885"/>
                </a:lnTo>
                <a:lnTo>
                  <a:pt x="2532843" y="5997885"/>
                </a:lnTo>
                <a:lnTo>
                  <a:pt x="2532843" y="6224191"/>
                </a:lnTo>
                <a:close/>
                <a:moveTo>
                  <a:pt x="2851799" y="6220215"/>
                </a:moveTo>
                <a:lnTo>
                  <a:pt x="3070195" y="6220215"/>
                </a:lnTo>
                <a:lnTo>
                  <a:pt x="3070195" y="6001819"/>
                </a:lnTo>
                <a:lnTo>
                  <a:pt x="2851799" y="6001819"/>
                </a:lnTo>
                <a:lnTo>
                  <a:pt x="2851799" y="6220215"/>
                </a:lnTo>
                <a:close/>
                <a:moveTo>
                  <a:pt x="3174219" y="6212818"/>
                </a:moveTo>
                <a:lnTo>
                  <a:pt x="3377779" y="6212818"/>
                </a:lnTo>
                <a:lnTo>
                  <a:pt x="3377779" y="6009259"/>
                </a:lnTo>
                <a:lnTo>
                  <a:pt x="3174219" y="6009259"/>
                </a:lnTo>
                <a:lnTo>
                  <a:pt x="3174219" y="6212818"/>
                </a:lnTo>
                <a:close/>
                <a:moveTo>
                  <a:pt x="3493176" y="6208842"/>
                </a:moveTo>
                <a:lnTo>
                  <a:pt x="3688869" y="6208842"/>
                </a:lnTo>
                <a:lnTo>
                  <a:pt x="3688869" y="6013149"/>
                </a:lnTo>
                <a:lnTo>
                  <a:pt x="3493176" y="6013149"/>
                </a:lnTo>
                <a:lnTo>
                  <a:pt x="3493176" y="6208842"/>
                </a:lnTo>
                <a:close/>
                <a:moveTo>
                  <a:pt x="4134553" y="6197469"/>
                </a:moveTo>
                <a:lnTo>
                  <a:pt x="4307499" y="6197469"/>
                </a:lnTo>
                <a:lnTo>
                  <a:pt x="4307499" y="6024523"/>
                </a:lnTo>
                <a:lnTo>
                  <a:pt x="4134553" y="6024523"/>
                </a:lnTo>
                <a:lnTo>
                  <a:pt x="4134553" y="6197469"/>
                </a:lnTo>
                <a:close/>
                <a:moveTo>
                  <a:pt x="4773921" y="6188105"/>
                </a:moveTo>
                <a:lnTo>
                  <a:pt x="4928097" y="6188105"/>
                </a:lnTo>
                <a:lnTo>
                  <a:pt x="4928097" y="6033929"/>
                </a:lnTo>
                <a:lnTo>
                  <a:pt x="4773921" y="6033929"/>
                </a:lnTo>
                <a:lnTo>
                  <a:pt x="4773921" y="6188105"/>
                </a:lnTo>
                <a:close/>
                <a:moveTo>
                  <a:pt x="5411834" y="6180195"/>
                </a:moveTo>
                <a:lnTo>
                  <a:pt x="5550191" y="6180195"/>
                </a:lnTo>
                <a:lnTo>
                  <a:pt x="5550191" y="6041838"/>
                </a:lnTo>
                <a:lnTo>
                  <a:pt x="5411834" y="6041838"/>
                </a:lnTo>
                <a:lnTo>
                  <a:pt x="5411834" y="6180195"/>
                </a:lnTo>
                <a:close/>
                <a:moveTo>
                  <a:pt x="6046798" y="6175236"/>
                </a:moveTo>
                <a:lnTo>
                  <a:pt x="6175278" y="6175236"/>
                </a:lnTo>
                <a:lnTo>
                  <a:pt x="6175278" y="6046755"/>
                </a:lnTo>
                <a:lnTo>
                  <a:pt x="6046798" y="6046755"/>
                </a:lnTo>
                <a:lnTo>
                  <a:pt x="6046798" y="6175236"/>
                </a:lnTo>
                <a:close/>
                <a:moveTo>
                  <a:pt x="6680265" y="6171815"/>
                </a:moveTo>
                <a:lnTo>
                  <a:pt x="6801819" y="6171815"/>
                </a:lnTo>
                <a:lnTo>
                  <a:pt x="6801819" y="6050261"/>
                </a:lnTo>
                <a:lnTo>
                  <a:pt x="6680265" y="6050261"/>
                </a:lnTo>
                <a:lnTo>
                  <a:pt x="6680265" y="6171815"/>
                </a:lnTo>
                <a:close/>
                <a:moveTo>
                  <a:pt x="7313219" y="6168823"/>
                </a:moveTo>
                <a:lnTo>
                  <a:pt x="7428830" y="6168823"/>
                </a:lnTo>
                <a:lnTo>
                  <a:pt x="7428830" y="6053211"/>
                </a:lnTo>
                <a:lnTo>
                  <a:pt x="7313219" y="6053211"/>
                </a:lnTo>
                <a:lnTo>
                  <a:pt x="7313219" y="6168823"/>
                </a:lnTo>
                <a:close/>
                <a:moveTo>
                  <a:pt x="7948140" y="6163906"/>
                </a:moveTo>
                <a:lnTo>
                  <a:pt x="8053874" y="6163906"/>
                </a:lnTo>
                <a:lnTo>
                  <a:pt x="8053874" y="6058171"/>
                </a:lnTo>
                <a:lnTo>
                  <a:pt x="7948140" y="6058171"/>
                </a:lnTo>
                <a:lnTo>
                  <a:pt x="7948140" y="6163906"/>
                </a:lnTo>
                <a:close/>
                <a:moveTo>
                  <a:pt x="10390" y="6541652"/>
                </a:moveTo>
                <a:lnTo>
                  <a:pt x="241655" y="6541652"/>
                </a:lnTo>
                <a:lnTo>
                  <a:pt x="241655" y="6310387"/>
                </a:lnTo>
                <a:lnTo>
                  <a:pt x="10390" y="6310387"/>
                </a:lnTo>
                <a:lnTo>
                  <a:pt x="10390" y="6541652"/>
                </a:lnTo>
                <a:close/>
                <a:moveTo>
                  <a:pt x="319940" y="6547082"/>
                </a:moveTo>
                <a:lnTo>
                  <a:pt x="562065" y="6547082"/>
                </a:lnTo>
                <a:lnTo>
                  <a:pt x="562065" y="6304957"/>
                </a:lnTo>
                <a:lnTo>
                  <a:pt x="319940" y="6304957"/>
                </a:lnTo>
                <a:lnTo>
                  <a:pt x="319940" y="6547082"/>
                </a:lnTo>
                <a:close/>
                <a:moveTo>
                  <a:pt x="633467" y="6548578"/>
                </a:moveTo>
                <a:lnTo>
                  <a:pt x="878542" y="6548578"/>
                </a:lnTo>
                <a:lnTo>
                  <a:pt x="878542" y="6303503"/>
                </a:lnTo>
                <a:lnTo>
                  <a:pt x="633467" y="6303503"/>
                </a:lnTo>
                <a:lnTo>
                  <a:pt x="633467" y="6548578"/>
                </a:lnTo>
                <a:close/>
                <a:moveTo>
                  <a:pt x="946994" y="6550031"/>
                </a:moveTo>
                <a:lnTo>
                  <a:pt x="1195062" y="6550031"/>
                </a:lnTo>
                <a:lnTo>
                  <a:pt x="1195062" y="6301963"/>
                </a:lnTo>
                <a:lnTo>
                  <a:pt x="946994" y="6301963"/>
                </a:lnTo>
                <a:lnTo>
                  <a:pt x="946994" y="6550031"/>
                </a:lnTo>
                <a:close/>
                <a:moveTo>
                  <a:pt x="1261975" y="6550031"/>
                </a:moveTo>
                <a:lnTo>
                  <a:pt x="1510043" y="6550031"/>
                </a:lnTo>
                <a:lnTo>
                  <a:pt x="1510043" y="6301963"/>
                </a:lnTo>
                <a:lnTo>
                  <a:pt x="1261975" y="6301963"/>
                </a:lnTo>
                <a:lnTo>
                  <a:pt x="1261975" y="6550031"/>
                </a:lnTo>
                <a:close/>
                <a:moveTo>
                  <a:pt x="1578452" y="6548578"/>
                </a:moveTo>
                <a:lnTo>
                  <a:pt x="1823527" y="6548578"/>
                </a:lnTo>
                <a:lnTo>
                  <a:pt x="1823527" y="6303503"/>
                </a:lnTo>
                <a:lnTo>
                  <a:pt x="1578452" y="6303503"/>
                </a:lnTo>
                <a:lnTo>
                  <a:pt x="1578452" y="6548578"/>
                </a:lnTo>
                <a:close/>
                <a:moveTo>
                  <a:pt x="1895442" y="6546569"/>
                </a:moveTo>
                <a:lnTo>
                  <a:pt x="2136583" y="6546569"/>
                </a:lnTo>
                <a:lnTo>
                  <a:pt x="2136583" y="6305427"/>
                </a:lnTo>
                <a:lnTo>
                  <a:pt x="1895442" y="6305427"/>
                </a:lnTo>
                <a:lnTo>
                  <a:pt x="1895442" y="6546569"/>
                </a:lnTo>
                <a:close/>
                <a:moveTo>
                  <a:pt x="2215895" y="6541138"/>
                </a:moveTo>
                <a:lnTo>
                  <a:pt x="2446134" y="6541138"/>
                </a:lnTo>
                <a:lnTo>
                  <a:pt x="2446134" y="6310900"/>
                </a:lnTo>
                <a:lnTo>
                  <a:pt x="2215895" y="6310900"/>
                </a:lnTo>
                <a:lnTo>
                  <a:pt x="2215895" y="6541138"/>
                </a:lnTo>
                <a:close/>
                <a:moveTo>
                  <a:pt x="2536819" y="6535238"/>
                </a:moveTo>
                <a:lnTo>
                  <a:pt x="2755214" y="6535238"/>
                </a:lnTo>
                <a:lnTo>
                  <a:pt x="2755214" y="6316843"/>
                </a:lnTo>
                <a:lnTo>
                  <a:pt x="2536819" y="6316843"/>
                </a:lnTo>
                <a:lnTo>
                  <a:pt x="2536819" y="6535238"/>
                </a:lnTo>
                <a:close/>
                <a:moveTo>
                  <a:pt x="2855262" y="6531775"/>
                </a:moveTo>
                <a:lnTo>
                  <a:pt x="3066732" y="6531775"/>
                </a:lnTo>
                <a:lnTo>
                  <a:pt x="3066732" y="6320306"/>
                </a:lnTo>
                <a:lnTo>
                  <a:pt x="2855262" y="6320306"/>
                </a:lnTo>
                <a:lnTo>
                  <a:pt x="2855262" y="6531775"/>
                </a:lnTo>
                <a:close/>
                <a:moveTo>
                  <a:pt x="3176699" y="6525319"/>
                </a:moveTo>
                <a:lnTo>
                  <a:pt x="3375342" y="6525319"/>
                </a:lnTo>
                <a:lnTo>
                  <a:pt x="3375342" y="6326676"/>
                </a:lnTo>
                <a:lnTo>
                  <a:pt x="3176699" y="6326676"/>
                </a:lnTo>
                <a:lnTo>
                  <a:pt x="3176699" y="6525319"/>
                </a:lnTo>
                <a:close/>
                <a:moveTo>
                  <a:pt x="3496126" y="6520872"/>
                </a:moveTo>
                <a:lnTo>
                  <a:pt x="3685876" y="6520872"/>
                </a:lnTo>
                <a:lnTo>
                  <a:pt x="3685876" y="6331123"/>
                </a:lnTo>
                <a:lnTo>
                  <a:pt x="3496126" y="6331123"/>
                </a:lnTo>
                <a:lnTo>
                  <a:pt x="3496126" y="6520872"/>
                </a:lnTo>
                <a:close/>
                <a:moveTo>
                  <a:pt x="3817093" y="6514972"/>
                </a:moveTo>
                <a:lnTo>
                  <a:pt x="3994956" y="6514972"/>
                </a:lnTo>
                <a:lnTo>
                  <a:pt x="3994956" y="6337109"/>
                </a:lnTo>
                <a:lnTo>
                  <a:pt x="3817093" y="6337109"/>
                </a:lnTo>
                <a:lnTo>
                  <a:pt x="3817093" y="6514972"/>
                </a:lnTo>
                <a:close/>
                <a:moveTo>
                  <a:pt x="4135536" y="6511509"/>
                </a:moveTo>
                <a:lnTo>
                  <a:pt x="4306516" y="6511509"/>
                </a:lnTo>
                <a:lnTo>
                  <a:pt x="4306516" y="6340529"/>
                </a:lnTo>
                <a:lnTo>
                  <a:pt x="4135536" y="6340529"/>
                </a:lnTo>
                <a:lnTo>
                  <a:pt x="4135536" y="6511509"/>
                </a:lnTo>
                <a:close/>
                <a:moveTo>
                  <a:pt x="4456460" y="6505566"/>
                </a:moveTo>
                <a:lnTo>
                  <a:pt x="4615554" y="6505566"/>
                </a:lnTo>
                <a:lnTo>
                  <a:pt x="4615554" y="6346472"/>
                </a:lnTo>
                <a:lnTo>
                  <a:pt x="4456460" y="6346472"/>
                </a:lnTo>
                <a:lnTo>
                  <a:pt x="4456460" y="6505566"/>
                </a:lnTo>
                <a:close/>
                <a:moveTo>
                  <a:pt x="5093391" y="6498639"/>
                </a:moveTo>
                <a:lnTo>
                  <a:pt x="5238674" y="6498639"/>
                </a:lnTo>
                <a:lnTo>
                  <a:pt x="5238674" y="6353356"/>
                </a:lnTo>
                <a:lnTo>
                  <a:pt x="5093391" y="6353356"/>
                </a:lnTo>
                <a:lnTo>
                  <a:pt x="5093391" y="6498639"/>
                </a:lnTo>
                <a:close/>
                <a:moveTo>
                  <a:pt x="5727841" y="6494193"/>
                </a:moveTo>
                <a:lnTo>
                  <a:pt x="5864231" y="6494193"/>
                </a:lnTo>
                <a:lnTo>
                  <a:pt x="5864231" y="6357802"/>
                </a:lnTo>
                <a:lnTo>
                  <a:pt x="5727841" y="6357802"/>
                </a:lnTo>
                <a:lnTo>
                  <a:pt x="5727841" y="6494193"/>
                </a:lnTo>
                <a:close/>
                <a:moveTo>
                  <a:pt x="6361778" y="6490259"/>
                </a:moveTo>
                <a:lnTo>
                  <a:pt x="6490259" y="6490259"/>
                </a:lnTo>
                <a:lnTo>
                  <a:pt x="6490259" y="6361778"/>
                </a:lnTo>
                <a:lnTo>
                  <a:pt x="6361778" y="6361778"/>
                </a:lnTo>
                <a:lnTo>
                  <a:pt x="6361778" y="6490259"/>
                </a:lnTo>
                <a:close/>
                <a:moveTo>
                  <a:pt x="6995758" y="6486283"/>
                </a:moveTo>
                <a:lnTo>
                  <a:pt x="7116330" y="6486283"/>
                </a:lnTo>
                <a:lnTo>
                  <a:pt x="7116330" y="6365712"/>
                </a:lnTo>
                <a:lnTo>
                  <a:pt x="6995758" y="6365712"/>
                </a:lnTo>
                <a:lnTo>
                  <a:pt x="6995758" y="6486283"/>
                </a:lnTo>
                <a:close/>
                <a:moveTo>
                  <a:pt x="7629183" y="6482863"/>
                </a:moveTo>
                <a:lnTo>
                  <a:pt x="7742827" y="6482863"/>
                </a:lnTo>
                <a:lnTo>
                  <a:pt x="7742827" y="6369218"/>
                </a:lnTo>
                <a:lnTo>
                  <a:pt x="7629183" y="6369218"/>
                </a:lnTo>
                <a:lnTo>
                  <a:pt x="7629183" y="6482863"/>
                </a:lnTo>
                <a:close/>
                <a:moveTo>
                  <a:pt x="8267609" y="6474440"/>
                </a:moveTo>
                <a:lnTo>
                  <a:pt x="8364451" y="6474440"/>
                </a:lnTo>
                <a:lnTo>
                  <a:pt x="8364451" y="6377598"/>
                </a:lnTo>
                <a:lnTo>
                  <a:pt x="8267609" y="6377598"/>
                </a:lnTo>
                <a:lnTo>
                  <a:pt x="8267609" y="6474440"/>
                </a:lnTo>
                <a:close/>
                <a:moveTo>
                  <a:pt x="8915399" y="6456653"/>
                </a:moveTo>
                <a:lnTo>
                  <a:pt x="8976669" y="6456653"/>
                </a:lnTo>
                <a:lnTo>
                  <a:pt x="8976669" y="6395385"/>
                </a:lnTo>
                <a:lnTo>
                  <a:pt x="8915399" y="6395385"/>
                </a:lnTo>
                <a:lnTo>
                  <a:pt x="8915399" y="6456653"/>
                </a:lnTo>
                <a:close/>
                <a:moveTo>
                  <a:pt x="21763" y="6845259"/>
                </a:moveTo>
                <a:lnTo>
                  <a:pt x="230282" y="6845259"/>
                </a:lnTo>
                <a:lnTo>
                  <a:pt x="230282" y="6636740"/>
                </a:lnTo>
                <a:lnTo>
                  <a:pt x="21763" y="6636740"/>
                </a:lnTo>
                <a:lnTo>
                  <a:pt x="21763" y="6845259"/>
                </a:lnTo>
                <a:close/>
                <a:moveTo>
                  <a:pt x="330800" y="6851202"/>
                </a:moveTo>
                <a:lnTo>
                  <a:pt x="551163" y="6851202"/>
                </a:lnTo>
                <a:lnTo>
                  <a:pt x="551163" y="6630840"/>
                </a:lnTo>
                <a:lnTo>
                  <a:pt x="330800" y="6630840"/>
                </a:lnTo>
                <a:lnTo>
                  <a:pt x="330800" y="6851202"/>
                </a:lnTo>
                <a:close/>
                <a:moveTo>
                  <a:pt x="643344" y="6853682"/>
                </a:moveTo>
                <a:lnTo>
                  <a:pt x="868666" y="6853682"/>
                </a:lnTo>
                <a:lnTo>
                  <a:pt x="868666" y="6628360"/>
                </a:lnTo>
                <a:lnTo>
                  <a:pt x="643344" y="6628360"/>
                </a:lnTo>
                <a:lnTo>
                  <a:pt x="643344" y="6853682"/>
                </a:lnTo>
                <a:close/>
                <a:moveTo>
                  <a:pt x="956357" y="6855648"/>
                </a:moveTo>
                <a:lnTo>
                  <a:pt x="1185613" y="6855648"/>
                </a:lnTo>
                <a:lnTo>
                  <a:pt x="1185613" y="6626393"/>
                </a:lnTo>
                <a:lnTo>
                  <a:pt x="956357" y="6626393"/>
                </a:lnTo>
                <a:lnTo>
                  <a:pt x="956357" y="6855648"/>
                </a:lnTo>
                <a:close/>
                <a:moveTo>
                  <a:pt x="1270868" y="6856162"/>
                </a:moveTo>
                <a:lnTo>
                  <a:pt x="1501107" y="6856162"/>
                </a:lnTo>
                <a:lnTo>
                  <a:pt x="1501107" y="6625923"/>
                </a:lnTo>
                <a:lnTo>
                  <a:pt x="1270868" y="6625923"/>
                </a:lnTo>
                <a:lnTo>
                  <a:pt x="1270868" y="6856162"/>
                </a:lnTo>
                <a:close/>
                <a:moveTo>
                  <a:pt x="1586874" y="6855178"/>
                </a:moveTo>
                <a:lnTo>
                  <a:pt x="1815147" y="6855178"/>
                </a:lnTo>
                <a:lnTo>
                  <a:pt x="1815147" y="6626906"/>
                </a:lnTo>
                <a:lnTo>
                  <a:pt x="1586874" y="6626906"/>
                </a:lnTo>
                <a:lnTo>
                  <a:pt x="1586874" y="6855178"/>
                </a:lnTo>
                <a:close/>
                <a:moveTo>
                  <a:pt x="1903352" y="6853682"/>
                </a:moveTo>
                <a:lnTo>
                  <a:pt x="2128674" y="6853682"/>
                </a:lnTo>
                <a:lnTo>
                  <a:pt x="2128674" y="6628360"/>
                </a:lnTo>
                <a:lnTo>
                  <a:pt x="1903352" y="6628360"/>
                </a:lnTo>
                <a:lnTo>
                  <a:pt x="1903352" y="6853682"/>
                </a:lnTo>
                <a:close/>
                <a:moveTo>
                  <a:pt x="2221795" y="6850219"/>
                </a:moveTo>
                <a:lnTo>
                  <a:pt x="2440191" y="6850219"/>
                </a:lnTo>
                <a:lnTo>
                  <a:pt x="2440191" y="6631823"/>
                </a:lnTo>
                <a:lnTo>
                  <a:pt x="2221795" y="6631823"/>
                </a:lnTo>
                <a:lnTo>
                  <a:pt x="2221795" y="6850219"/>
                </a:lnTo>
                <a:close/>
                <a:moveTo>
                  <a:pt x="2541735" y="6845259"/>
                </a:moveTo>
                <a:lnTo>
                  <a:pt x="2750255" y="6845259"/>
                </a:lnTo>
                <a:lnTo>
                  <a:pt x="2750255" y="6636740"/>
                </a:lnTo>
                <a:lnTo>
                  <a:pt x="2541735" y="6636740"/>
                </a:lnTo>
                <a:lnTo>
                  <a:pt x="2541735" y="6845259"/>
                </a:lnTo>
                <a:close/>
                <a:moveTo>
                  <a:pt x="2859239" y="6842822"/>
                </a:moveTo>
                <a:lnTo>
                  <a:pt x="3062798" y="6842822"/>
                </a:lnTo>
                <a:lnTo>
                  <a:pt x="3062798" y="6639262"/>
                </a:lnTo>
                <a:lnTo>
                  <a:pt x="2859239" y="6639262"/>
                </a:lnTo>
                <a:lnTo>
                  <a:pt x="2859239" y="6842822"/>
                </a:lnTo>
                <a:close/>
                <a:moveTo>
                  <a:pt x="3179649" y="6837392"/>
                </a:moveTo>
                <a:lnTo>
                  <a:pt x="3372349" y="6837392"/>
                </a:lnTo>
                <a:lnTo>
                  <a:pt x="3372349" y="6644692"/>
                </a:lnTo>
                <a:lnTo>
                  <a:pt x="3179649" y="6644692"/>
                </a:lnTo>
                <a:lnTo>
                  <a:pt x="3179649" y="6837392"/>
                </a:lnTo>
                <a:close/>
                <a:moveTo>
                  <a:pt x="3817093" y="6829952"/>
                </a:moveTo>
                <a:lnTo>
                  <a:pt x="3994956" y="6829952"/>
                </a:lnTo>
                <a:lnTo>
                  <a:pt x="3994956" y="6652089"/>
                </a:lnTo>
                <a:lnTo>
                  <a:pt x="3817093" y="6652089"/>
                </a:lnTo>
                <a:lnTo>
                  <a:pt x="3817093" y="6829952"/>
                </a:lnTo>
                <a:close/>
                <a:moveTo>
                  <a:pt x="4453510" y="6823539"/>
                </a:moveTo>
                <a:lnTo>
                  <a:pt x="4618547" y="6823539"/>
                </a:lnTo>
                <a:lnTo>
                  <a:pt x="4618547" y="6658502"/>
                </a:lnTo>
                <a:lnTo>
                  <a:pt x="4453510" y="6658502"/>
                </a:lnTo>
                <a:lnTo>
                  <a:pt x="4453510" y="6823539"/>
                </a:lnTo>
                <a:close/>
                <a:moveTo>
                  <a:pt x="4769987" y="6822043"/>
                </a:moveTo>
                <a:lnTo>
                  <a:pt x="4932074" y="6822043"/>
                </a:lnTo>
                <a:lnTo>
                  <a:pt x="4932074" y="6659956"/>
                </a:lnTo>
                <a:lnTo>
                  <a:pt x="4769987" y="6659956"/>
                </a:lnTo>
                <a:lnTo>
                  <a:pt x="4769987" y="6822043"/>
                </a:lnTo>
                <a:close/>
                <a:moveTo>
                  <a:pt x="5406404" y="6815629"/>
                </a:moveTo>
                <a:lnTo>
                  <a:pt x="5555621" y="6815629"/>
                </a:lnTo>
                <a:lnTo>
                  <a:pt x="5555621" y="6666412"/>
                </a:lnTo>
                <a:lnTo>
                  <a:pt x="5406404" y="6666412"/>
                </a:lnTo>
                <a:lnTo>
                  <a:pt x="5406404" y="6815629"/>
                </a:lnTo>
                <a:close/>
                <a:moveTo>
                  <a:pt x="6040342" y="6811696"/>
                </a:moveTo>
                <a:lnTo>
                  <a:pt x="6181649" y="6811696"/>
                </a:lnTo>
                <a:lnTo>
                  <a:pt x="6181649" y="6670389"/>
                </a:lnTo>
                <a:lnTo>
                  <a:pt x="6040342" y="6670389"/>
                </a:lnTo>
                <a:lnTo>
                  <a:pt x="6040342" y="6811696"/>
                </a:lnTo>
                <a:close/>
                <a:moveTo>
                  <a:pt x="6674322" y="6807720"/>
                </a:moveTo>
                <a:lnTo>
                  <a:pt x="6807719" y="6807720"/>
                </a:lnTo>
                <a:lnTo>
                  <a:pt x="6807719" y="6674322"/>
                </a:lnTo>
                <a:lnTo>
                  <a:pt x="6674322" y="6674322"/>
                </a:lnTo>
                <a:lnTo>
                  <a:pt x="6674322" y="6807720"/>
                </a:lnTo>
                <a:close/>
                <a:moveTo>
                  <a:pt x="7310739" y="6801306"/>
                </a:moveTo>
                <a:lnTo>
                  <a:pt x="7431310" y="6801306"/>
                </a:lnTo>
                <a:lnTo>
                  <a:pt x="7431310" y="6680736"/>
                </a:lnTo>
                <a:lnTo>
                  <a:pt x="7310739" y="6680736"/>
                </a:lnTo>
                <a:lnTo>
                  <a:pt x="7310739" y="6801306"/>
                </a:lnTo>
                <a:close/>
                <a:moveTo>
                  <a:pt x="7950620" y="6791430"/>
                </a:moveTo>
                <a:lnTo>
                  <a:pt x="8051437" y="6791430"/>
                </a:lnTo>
                <a:lnTo>
                  <a:pt x="8051437" y="6690612"/>
                </a:lnTo>
                <a:lnTo>
                  <a:pt x="7950620" y="6690612"/>
                </a:lnTo>
                <a:lnTo>
                  <a:pt x="7950620" y="679143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20391"/>
                </a:schemeClr>
              </a:gs>
              <a:gs pos="54000">
                <a:schemeClr val="accent2">
                  <a:alpha val="0"/>
                </a:schemeClr>
              </a:gs>
            </a:gsLst>
            <a:lin ang="4200000" scaled="0"/>
            <a:tileRect/>
          </a:gradFill>
          <a:ln w="42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8E2B30F2-3742-7C3D-343F-D196B8FA365B}"/>
              </a:ext>
            </a:extLst>
          </p:cNvPr>
          <p:cNvSpPr txBox="1"/>
          <p:nvPr/>
        </p:nvSpPr>
        <p:spPr>
          <a:xfrm>
            <a:off x="698498" y="539358"/>
            <a:ext cx="6015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88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API Externa</a:t>
            </a: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E4344564-F00A-AE93-D566-C0B47729659D}"/>
              </a:ext>
            </a:extLst>
          </p:cNvPr>
          <p:cNvCxnSpPr>
            <a:cxnSpLocks/>
          </p:cNvCxnSpPr>
          <p:nvPr/>
        </p:nvCxnSpPr>
        <p:spPr>
          <a:xfrm>
            <a:off x="820223" y="1435842"/>
            <a:ext cx="92889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26">
            <a:extLst>
              <a:ext uri="{FF2B5EF4-FFF2-40B4-BE49-F238E27FC236}">
                <a16:creationId xmlns:a16="http://schemas.microsoft.com/office/drawing/2014/main" id="{7A2AB8BD-FAD4-E14E-362A-1A1A9F54B4DC}"/>
              </a:ext>
            </a:extLst>
          </p:cNvPr>
          <p:cNvGrpSpPr/>
          <p:nvPr/>
        </p:nvGrpSpPr>
        <p:grpSpPr>
          <a:xfrm>
            <a:off x="4822692" y="912603"/>
            <a:ext cx="8967154" cy="5461815"/>
            <a:chOff x="4805679" y="894137"/>
            <a:chExt cx="8427089" cy="5132866"/>
          </a:xfrm>
        </p:grpSpPr>
        <p:sp>
          <p:nvSpPr>
            <p:cNvPr id="6" name="Rectangle: Rounded Corners 940">
              <a:extLst>
                <a:ext uri="{FF2B5EF4-FFF2-40B4-BE49-F238E27FC236}">
                  <a16:creationId xmlns:a16="http://schemas.microsoft.com/office/drawing/2014/main" id="{338FCABC-6122-9AC2-0476-DAFCC7BAAA51}"/>
                </a:ext>
              </a:extLst>
            </p:cNvPr>
            <p:cNvSpPr/>
            <p:nvPr/>
          </p:nvSpPr>
          <p:spPr>
            <a:xfrm>
              <a:off x="5429761" y="894137"/>
              <a:ext cx="6031133" cy="5067695"/>
            </a:xfrm>
            <a:prstGeom prst="roundRect">
              <a:avLst>
                <a:gd name="adj" fmla="val 12198"/>
              </a:avLst>
            </a:prstGeom>
            <a:gradFill>
              <a:gsLst>
                <a:gs pos="0">
                  <a:schemeClr val="tx2">
                    <a:lumMod val="90000"/>
                    <a:lumOff val="10000"/>
                  </a:schemeClr>
                </a:gs>
                <a:gs pos="100000">
                  <a:schemeClr val="tx1"/>
                </a:gs>
              </a:gsLst>
              <a:lin ang="5400000" scaled="0"/>
            </a:gra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7" name="Group 906">
              <a:extLst>
                <a:ext uri="{FF2B5EF4-FFF2-40B4-BE49-F238E27FC236}">
                  <a16:creationId xmlns:a16="http://schemas.microsoft.com/office/drawing/2014/main" id="{CE6D0C4E-429D-E257-F942-1A7D2885334F}"/>
                </a:ext>
              </a:extLst>
            </p:cNvPr>
            <p:cNvGrpSpPr/>
            <p:nvPr/>
          </p:nvGrpSpPr>
          <p:grpSpPr>
            <a:xfrm>
              <a:off x="4805679" y="1023835"/>
              <a:ext cx="8427089" cy="5003168"/>
              <a:chOff x="5057334" y="1051058"/>
              <a:chExt cx="8427089" cy="5003168"/>
            </a:xfrm>
            <a:effectLst>
              <a:outerShdw blurRad="342900" dist="203200" dir="5400000" sx="99000" sy="99000" algn="t" rotWithShape="0">
                <a:prstClr val="black">
                  <a:alpha val="30000"/>
                </a:prstClr>
              </a:outerShdw>
            </a:effectLst>
          </p:grpSpPr>
          <p:pic>
            <p:nvPicPr>
              <p:cNvPr id="8" name="Picture 17" descr="A computer with a black screen&#10;&#10;AI-generated content may be incorrect.">
                <a:extLst>
                  <a:ext uri="{FF2B5EF4-FFF2-40B4-BE49-F238E27FC236}">
                    <a16:creationId xmlns:a16="http://schemas.microsoft.com/office/drawing/2014/main" id="{54F2D7D2-D474-ED36-AEF2-9AB93E05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4700"/>
                        </a14:imgEffect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828" t="24962" r="7828" b="24962"/>
              <a:stretch>
                <a:fillRect/>
              </a:stretch>
            </p:blipFill>
            <p:spPr>
              <a:xfrm>
                <a:off x="5057334" y="1051058"/>
                <a:ext cx="8427089" cy="5003168"/>
              </a:xfrm>
              <a:custGeom>
                <a:avLst/>
                <a:gdLst>
                  <a:gd name="connsiteX0" fmla="*/ 805533 w 5784324"/>
                  <a:gd name="connsiteY0" fmla="*/ 194286 h 3434156"/>
                  <a:gd name="connsiteX1" fmla="*/ 747318 w 5784324"/>
                  <a:gd name="connsiteY1" fmla="*/ 252501 h 3434156"/>
                  <a:gd name="connsiteX2" fmla="*/ 747318 w 5784324"/>
                  <a:gd name="connsiteY2" fmla="*/ 2959282 h 3434156"/>
                  <a:gd name="connsiteX3" fmla="*/ 805533 w 5784324"/>
                  <a:gd name="connsiteY3" fmla="*/ 3017497 h 3434156"/>
                  <a:gd name="connsiteX4" fmla="*/ 5021073 w 5784324"/>
                  <a:gd name="connsiteY4" fmla="*/ 3017497 h 3434156"/>
                  <a:gd name="connsiteX5" fmla="*/ 5079288 w 5784324"/>
                  <a:gd name="connsiteY5" fmla="*/ 2959282 h 3434156"/>
                  <a:gd name="connsiteX6" fmla="*/ 5079288 w 5784324"/>
                  <a:gd name="connsiteY6" fmla="*/ 252501 h 3434156"/>
                  <a:gd name="connsiteX7" fmla="*/ 5021073 w 5784324"/>
                  <a:gd name="connsiteY7" fmla="*/ 194286 h 3434156"/>
                  <a:gd name="connsiteX8" fmla="*/ 0 w 5784324"/>
                  <a:gd name="connsiteY8" fmla="*/ 0 h 3434156"/>
                  <a:gd name="connsiteX9" fmla="*/ 5784324 w 5784324"/>
                  <a:gd name="connsiteY9" fmla="*/ 0 h 3434156"/>
                  <a:gd name="connsiteX10" fmla="*/ 5784324 w 5784324"/>
                  <a:gd name="connsiteY10" fmla="*/ 3434156 h 3434156"/>
                  <a:gd name="connsiteX11" fmla="*/ 0 w 5784324"/>
                  <a:gd name="connsiteY11" fmla="*/ 3434156 h 343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84324" h="3434156">
                    <a:moveTo>
                      <a:pt x="805533" y="194286"/>
                    </a:moveTo>
                    <a:cubicBezTo>
                      <a:pt x="773382" y="194286"/>
                      <a:pt x="747318" y="220350"/>
                      <a:pt x="747318" y="252501"/>
                    </a:cubicBezTo>
                    <a:lnTo>
                      <a:pt x="747318" y="2959282"/>
                    </a:lnTo>
                    <a:cubicBezTo>
                      <a:pt x="747318" y="2991433"/>
                      <a:pt x="773382" y="3017497"/>
                      <a:pt x="805533" y="3017497"/>
                    </a:cubicBezTo>
                    <a:lnTo>
                      <a:pt x="5021073" y="3017497"/>
                    </a:lnTo>
                    <a:cubicBezTo>
                      <a:pt x="5053224" y="3017497"/>
                      <a:pt x="5079288" y="2991433"/>
                      <a:pt x="5079288" y="2959282"/>
                    </a:cubicBezTo>
                    <a:lnTo>
                      <a:pt x="5079288" y="252501"/>
                    </a:lnTo>
                    <a:cubicBezTo>
                      <a:pt x="5079288" y="220350"/>
                      <a:pt x="5053224" y="194286"/>
                      <a:pt x="5021073" y="194286"/>
                    </a:cubicBezTo>
                    <a:close/>
                    <a:moveTo>
                      <a:pt x="0" y="0"/>
                    </a:moveTo>
                    <a:lnTo>
                      <a:pt x="5784324" y="0"/>
                    </a:lnTo>
                    <a:lnTo>
                      <a:pt x="5784324" y="3434156"/>
                    </a:lnTo>
                    <a:lnTo>
                      <a:pt x="0" y="3434156"/>
                    </a:lnTo>
                    <a:close/>
                  </a:path>
                </a:pathLst>
              </a:custGeom>
              <a:scene3d>
                <a:camera prst="obliqueTopRight">
                  <a:rot lat="0" lon="21599992" rev="0"/>
                </a:camera>
                <a:lightRig rig="threePt" dir="t"/>
              </a:scene3d>
            </p:spPr>
          </p:pic>
          <p:sp>
            <p:nvSpPr>
              <p:cNvPr id="10" name="Rectangle: Top Corners Rounded 21">
                <a:extLst>
                  <a:ext uri="{FF2B5EF4-FFF2-40B4-BE49-F238E27FC236}">
                    <a16:creationId xmlns:a16="http://schemas.microsoft.com/office/drawing/2014/main" id="{42B4C798-E50D-8655-5F0D-F48CC308A35F}"/>
                  </a:ext>
                </a:extLst>
              </p:cNvPr>
              <p:cNvSpPr/>
              <p:nvPr/>
            </p:nvSpPr>
            <p:spPr>
              <a:xfrm>
                <a:off x="6144185" y="4250084"/>
                <a:ext cx="6311178" cy="1199998"/>
              </a:xfrm>
              <a:prstGeom prst="round2SameRect">
                <a:avLst>
                  <a:gd name="adj1" fmla="val 0"/>
                  <a:gd name="adj2" fmla="val 5669"/>
                </a:avLst>
              </a:prstGeom>
              <a:gradFill>
                <a:gsLst>
                  <a:gs pos="0">
                    <a:schemeClr val="accent3">
                      <a:lumMod val="50000"/>
                      <a:alpha val="0"/>
                    </a:schemeClr>
                  </a:gs>
                  <a:gs pos="100000">
                    <a:schemeClr val="accent3">
                      <a:lumMod val="50000"/>
                      <a:alpha val="8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softEdge rad="0"/>
              </a:effectLst>
              <a:scene3d>
                <a:camera prst="obliqueTopRight">
                  <a:rot lat="0" lon="21599992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" name="2025-07-17 02-27-20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EB5C20C-118A-6338-403A-BB7CF9629C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899" t="844" r="397"/>
          <a:stretch>
            <a:fillRect/>
          </a:stretch>
        </p:blipFill>
        <p:spPr>
          <a:xfrm>
            <a:off x="5987689" y="1323699"/>
            <a:ext cx="6698654" cy="4483688"/>
          </a:xfrm>
          <a:prstGeom prst="roundRect">
            <a:avLst>
              <a:gd name="adj" fmla="val 3217"/>
            </a:avLst>
          </a:prstGeom>
        </p:spPr>
      </p:pic>
    </p:spTree>
    <p:extLst>
      <p:ext uri="{BB962C8B-B14F-4D97-AF65-F5344CB8AC3E}">
        <p14:creationId xmlns:p14="http://schemas.microsoft.com/office/powerpoint/2010/main" val="246076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08 0.00116 L -0.2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04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-0.08195 L 8.33333E-7 2.59259E-6 " pathEditMode="relative" rAng="0" ptsTypes="AA">
                                      <p:cBhvr>
                                        <p:cTn id="14" dur="5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409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08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69 0.00023 L -0.25 2.59259E-6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91" y="-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6" grpId="0" animBg="1"/>
      <p:bldP spid="3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2">
                <a:lumMod val="90000"/>
                <a:lumOff val="10000"/>
              </a:schemeClr>
            </a:gs>
            <a:gs pos="83000">
              <a:schemeClr val="accent1">
                <a:lumMod val="1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23C9BC-379C-8CB5-2D1B-735E951BB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raphic 604">
            <a:extLst>
              <a:ext uri="{FF2B5EF4-FFF2-40B4-BE49-F238E27FC236}">
                <a16:creationId xmlns:a16="http://schemas.microsoft.com/office/drawing/2014/main" id="{F803F6BC-8C16-9ED2-7AD2-8A801CCCF17F}"/>
              </a:ext>
            </a:extLst>
          </p:cNvPr>
          <p:cNvSpPr>
            <a:spLocks/>
          </p:cNvSpPr>
          <p:nvPr/>
        </p:nvSpPr>
        <p:spPr>
          <a:xfrm rot="10800000" flipV="1">
            <a:off x="9437946" y="1"/>
            <a:ext cx="2754054" cy="1988734"/>
          </a:xfrm>
          <a:custGeom>
            <a:avLst/>
            <a:gdLst>
              <a:gd name="connsiteX0" fmla="*/ 0 w 9298618"/>
              <a:gd name="connsiteY0" fmla="*/ 0 h 6856161"/>
              <a:gd name="connsiteX1" fmla="*/ 252002 w 9298618"/>
              <a:gd name="connsiteY1" fmla="*/ 0 h 6856161"/>
              <a:gd name="connsiteX2" fmla="*/ 252002 w 9298618"/>
              <a:gd name="connsiteY2" fmla="*/ 252002 h 6856161"/>
              <a:gd name="connsiteX3" fmla="*/ 0 w 9298618"/>
              <a:gd name="connsiteY3" fmla="*/ 252002 h 6856161"/>
              <a:gd name="connsiteX4" fmla="*/ 0 w 9298618"/>
              <a:gd name="connsiteY4" fmla="*/ 0 h 6856161"/>
              <a:gd name="connsiteX5" fmla="*/ 315023 w 9298618"/>
              <a:gd name="connsiteY5" fmla="*/ 252002 h 6856161"/>
              <a:gd name="connsiteX6" fmla="*/ 567025 w 9298618"/>
              <a:gd name="connsiteY6" fmla="*/ 252002 h 6856161"/>
              <a:gd name="connsiteX7" fmla="*/ 567025 w 9298618"/>
              <a:gd name="connsiteY7" fmla="*/ 0 h 6856161"/>
              <a:gd name="connsiteX8" fmla="*/ 315023 w 9298618"/>
              <a:gd name="connsiteY8" fmla="*/ 0 h 6856161"/>
              <a:gd name="connsiteX9" fmla="*/ 315023 w 9298618"/>
              <a:gd name="connsiteY9" fmla="*/ 252002 h 6856161"/>
              <a:gd name="connsiteX10" fmla="*/ 630004 w 9298618"/>
              <a:gd name="connsiteY10" fmla="*/ 252002 h 6856161"/>
              <a:gd name="connsiteX11" fmla="*/ 882005 w 9298618"/>
              <a:gd name="connsiteY11" fmla="*/ 252002 h 6856161"/>
              <a:gd name="connsiteX12" fmla="*/ 882005 w 9298618"/>
              <a:gd name="connsiteY12" fmla="*/ 0 h 6856161"/>
              <a:gd name="connsiteX13" fmla="*/ 630004 w 9298618"/>
              <a:gd name="connsiteY13" fmla="*/ 0 h 6856161"/>
              <a:gd name="connsiteX14" fmla="*/ 630004 w 9298618"/>
              <a:gd name="connsiteY14" fmla="*/ 252002 h 6856161"/>
              <a:gd name="connsiteX15" fmla="*/ 944985 w 9298618"/>
              <a:gd name="connsiteY15" fmla="*/ 252002 h 6856161"/>
              <a:gd name="connsiteX16" fmla="*/ 1196986 w 9298618"/>
              <a:gd name="connsiteY16" fmla="*/ 252002 h 6856161"/>
              <a:gd name="connsiteX17" fmla="*/ 1196986 w 9298618"/>
              <a:gd name="connsiteY17" fmla="*/ 0 h 6856161"/>
              <a:gd name="connsiteX18" fmla="*/ 944985 w 9298618"/>
              <a:gd name="connsiteY18" fmla="*/ 0 h 6856161"/>
              <a:gd name="connsiteX19" fmla="*/ 944985 w 9298618"/>
              <a:gd name="connsiteY19" fmla="*/ 252002 h 6856161"/>
              <a:gd name="connsiteX20" fmla="*/ 1260008 w 9298618"/>
              <a:gd name="connsiteY20" fmla="*/ 252002 h 6856161"/>
              <a:gd name="connsiteX21" fmla="*/ 1512009 w 9298618"/>
              <a:gd name="connsiteY21" fmla="*/ 252002 h 6856161"/>
              <a:gd name="connsiteX22" fmla="*/ 1512009 w 9298618"/>
              <a:gd name="connsiteY22" fmla="*/ 0 h 6856161"/>
              <a:gd name="connsiteX23" fmla="*/ 1260008 w 9298618"/>
              <a:gd name="connsiteY23" fmla="*/ 0 h 6856161"/>
              <a:gd name="connsiteX24" fmla="*/ 1260008 w 9298618"/>
              <a:gd name="connsiteY24" fmla="*/ 252002 h 6856161"/>
              <a:gd name="connsiteX25" fmla="*/ 1574988 w 9298618"/>
              <a:gd name="connsiteY25" fmla="*/ 252002 h 6856161"/>
              <a:gd name="connsiteX26" fmla="*/ 1826990 w 9298618"/>
              <a:gd name="connsiteY26" fmla="*/ 252002 h 6856161"/>
              <a:gd name="connsiteX27" fmla="*/ 1826990 w 9298618"/>
              <a:gd name="connsiteY27" fmla="*/ 0 h 6856161"/>
              <a:gd name="connsiteX28" fmla="*/ 1574988 w 9298618"/>
              <a:gd name="connsiteY28" fmla="*/ 0 h 6856161"/>
              <a:gd name="connsiteX29" fmla="*/ 1574988 w 9298618"/>
              <a:gd name="connsiteY29" fmla="*/ 252002 h 6856161"/>
              <a:gd name="connsiteX30" fmla="*/ 1890012 w 9298618"/>
              <a:gd name="connsiteY30" fmla="*/ 252002 h 6856161"/>
              <a:gd name="connsiteX31" fmla="*/ 2142013 w 9298618"/>
              <a:gd name="connsiteY31" fmla="*/ 252002 h 6856161"/>
              <a:gd name="connsiteX32" fmla="*/ 2142013 w 9298618"/>
              <a:gd name="connsiteY32" fmla="*/ 0 h 6856161"/>
              <a:gd name="connsiteX33" fmla="*/ 1890012 w 9298618"/>
              <a:gd name="connsiteY33" fmla="*/ 0 h 6856161"/>
              <a:gd name="connsiteX34" fmla="*/ 1890012 w 9298618"/>
              <a:gd name="connsiteY34" fmla="*/ 252002 h 6856161"/>
              <a:gd name="connsiteX35" fmla="*/ 2204992 w 9298618"/>
              <a:gd name="connsiteY35" fmla="*/ 252002 h 6856161"/>
              <a:gd name="connsiteX36" fmla="*/ 2456994 w 9298618"/>
              <a:gd name="connsiteY36" fmla="*/ 252002 h 6856161"/>
              <a:gd name="connsiteX37" fmla="*/ 2456994 w 9298618"/>
              <a:gd name="connsiteY37" fmla="*/ 0 h 6856161"/>
              <a:gd name="connsiteX38" fmla="*/ 2204992 w 9298618"/>
              <a:gd name="connsiteY38" fmla="*/ 0 h 6856161"/>
              <a:gd name="connsiteX39" fmla="*/ 2204992 w 9298618"/>
              <a:gd name="connsiteY39" fmla="*/ 252002 h 6856161"/>
              <a:gd name="connsiteX40" fmla="*/ 2520016 w 9298618"/>
              <a:gd name="connsiteY40" fmla="*/ 252002 h 6856161"/>
              <a:gd name="connsiteX41" fmla="*/ 2772017 w 9298618"/>
              <a:gd name="connsiteY41" fmla="*/ 252002 h 6856161"/>
              <a:gd name="connsiteX42" fmla="*/ 2772017 w 9298618"/>
              <a:gd name="connsiteY42" fmla="*/ 0 h 6856161"/>
              <a:gd name="connsiteX43" fmla="*/ 2520016 w 9298618"/>
              <a:gd name="connsiteY43" fmla="*/ 0 h 6856161"/>
              <a:gd name="connsiteX44" fmla="*/ 2520016 w 9298618"/>
              <a:gd name="connsiteY44" fmla="*/ 252002 h 6856161"/>
              <a:gd name="connsiteX45" fmla="*/ 2834996 w 9298618"/>
              <a:gd name="connsiteY45" fmla="*/ 252002 h 6856161"/>
              <a:gd name="connsiteX46" fmla="*/ 3086998 w 9298618"/>
              <a:gd name="connsiteY46" fmla="*/ 252002 h 6856161"/>
              <a:gd name="connsiteX47" fmla="*/ 3086998 w 9298618"/>
              <a:gd name="connsiteY47" fmla="*/ 0 h 6856161"/>
              <a:gd name="connsiteX48" fmla="*/ 2834996 w 9298618"/>
              <a:gd name="connsiteY48" fmla="*/ 0 h 6856161"/>
              <a:gd name="connsiteX49" fmla="*/ 2834996 w 9298618"/>
              <a:gd name="connsiteY49" fmla="*/ 252002 h 6856161"/>
              <a:gd name="connsiteX50" fmla="*/ 3152500 w 9298618"/>
              <a:gd name="connsiteY50" fmla="*/ 249522 h 6856161"/>
              <a:gd name="connsiteX51" fmla="*/ 3399541 w 9298618"/>
              <a:gd name="connsiteY51" fmla="*/ 249522 h 6856161"/>
              <a:gd name="connsiteX52" fmla="*/ 3399541 w 9298618"/>
              <a:gd name="connsiteY52" fmla="*/ 2480 h 6856161"/>
              <a:gd name="connsiteX53" fmla="*/ 3152500 w 9298618"/>
              <a:gd name="connsiteY53" fmla="*/ 2480 h 6856161"/>
              <a:gd name="connsiteX54" fmla="*/ 3152500 w 9298618"/>
              <a:gd name="connsiteY54" fmla="*/ 249522 h 6856161"/>
              <a:gd name="connsiteX55" fmla="*/ 3468976 w 9298618"/>
              <a:gd name="connsiteY55" fmla="*/ 248068 h 6856161"/>
              <a:gd name="connsiteX56" fmla="*/ 3713068 w 9298618"/>
              <a:gd name="connsiteY56" fmla="*/ 248068 h 6856161"/>
              <a:gd name="connsiteX57" fmla="*/ 3713068 w 9298618"/>
              <a:gd name="connsiteY57" fmla="*/ 3934 h 6856161"/>
              <a:gd name="connsiteX58" fmla="*/ 3468976 w 9298618"/>
              <a:gd name="connsiteY58" fmla="*/ 3934 h 6856161"/>
              <a:gd name="connsiteX59" fmla="*/ 3468976 w 9298618"/>
              <a:gd name="connsiteY59" fmla="*/ 248025 h 6856161"/>
              <a:gd name="connsiteX60" fmla="*/ 3787933 w 9298618"/>
              <a:gd name="connsiteY60" fmla="*/ 244092 h 6856161"/>
              <a:gd name="connsiteX61" fmla="*/ 4024115 w 9298618"/>
              <a:gd name="connsiteY61" fmla="*/ 244092 h 6856161"/>
              <a:gd name="connsiteX62" fmla="*/ 4024115 w 9298618"/>
              <a:gd name="connsiteY62" fmla="*/ 7910 h 6856161"/>
              <a:gd name="connsiteX63" fmla="*/ 3787933 w 9298618"/>
              <a:gd name="connsiteY63" fmla="*/ 7910 h 6856161"/>
              <a:gd name="connsiteX64" fmla="*/ 3787933 w 9298618"/>
              <a:gd name="connsiteY64" fmla="*/ 244092 h 6856161"/>
              <a:gd name="connsiteX65" fmla="*/ 4105864 w 9298618"/>
              <a:gd name="connsiteY65" fmla="*/ 241142 h 6856161"/>
              <a:gd name="connsiteX66" fmla="*/ 4336103 w 9298618"/>
              <a:gd name="connsiteY66" fmla="*/ 241142 h 6856161"/>
              <a:gd name="connsiteX67" fmla="*/ 4336103 w 9298618"/>
              <a:gd name="connsiteY67" fmla="*/ 10860 h 6856161"/>
              <a:gd name="connsiteX68" fmla="*/ 4105864 w 9298618"/>
              <a:gd name="connsiteY68" fmla="*/ 10860 h 6856161"/>
              <a:gd name="connsiteX69" fmla="*/ 4105864 w 9298618"/>
              <a:gd name="connsiteY69" fmla="*/ 241099 h 6856161"/>
              <a:gd name="connsiteX70" fmla="*/ 4426831 w 9298618"/>
              <a:gd name="connsiteY70" fmla="*/ 235199 h 6856161"/>
              <a:gd name="connsiteX71" fmla="*/ 4645226 w 9298618"/>
              <a:gd name="connsiteY71" fmla="*/ 235199 h 6856161"/>
              <a:gd name="connsiteX72" fmla="*/ 4645226 w 9298618"/>
              <a:gd name="connsiteY72" fmla="*/ 16803 h 6856161"/>
              <a:gd name="connsiteX73" fmla="*/ 4426831 w 9298618"/>
              <a:gd name="connsiteY73" fmla="*/ 16803 h 6856161"/>
              <a:gd name="connsiteX74" fmla="*/ 4426831 w 9298618"/>
              <a:gd name="connsiteY74" fmla="*/ 235199 h 6856161"/>
              <a:gd name="connsiteX75" fmla="*/ 4745274 w 9298618"/>
              <a:gd name="connsiteY75" fmla="*/ 231735 h 6856161"/>
              <a:gd name="connsiteX76" fmla="*/ 4956743 w 9298618"/>
              <a:gd name="connsiteY76" fmla="*/ 231735 h 6856161"/>
              <a:gd name="connsiteX77" fmla="*/ 4956743 w 9298618"/>
              <a:gd name="connsiteY77" fmla="*/ 20266 h 6856161"/>
              <a:gd name="connsiteX78" fmla="*/ 4745274 w 9298618"/>
              <a:gd name="connsiteY78" fmla="*/ 20266 h 6856161"/>
              <a:gd name="connsiteX79" fmla="*/ 4745274 w 9298618"/>
              <a:gd name="connsiteY79" fmla="*/ 231735 h 6856161"/>
              <a:gd name="connsiteX80" fmla="*/ 5066711 w 9298618"/>
              <a:gd name="connsiteY80" fmla="*/ 225322 h 6856161"/>
              <a:gd name="connsiteX81" fmla="*/ 5265354 w 9298618"/>
              <a:gd name="connsiteY81" fmla="*/ 225322 h 6856161"/>
              <a:gd name="connsiteX82" fmla="*/ 5265354 w 9298618"/>
              <a:gd name="connsiteY82" fmla="*/ 26680 h 6856161"/>
              <a:gd name="connsiteX83" fmla="*/ 5066711 w 9298618"/>
              <a:gd name="connsiteY83" fmla="*/ 26680 h 6856161"/>
              <a:gd name="connsiteX84" fmla="*/ 5066711 w 9298618"/>
              <a:gd name="connsiteY84" fmla="*/ 225322 h 6856161"/>
              <a:gd name="connsiteX85" fmla="*/ 5387634 w 9298618"/>
              <a:gd name="connsiteY85" fmla="*/ 219379 h 6856161"/>
              <a:gd name="connsiteX86" fmla="*/ 5574391 w 9298618"/>
              <a:gd name="connsiteY86" fmla="*/ 219379 h 6856161"/>
              <a:gd name="connsiteX87" fmla="*/ 5574391 w 9298618"/>
              <a:gd name="connsiteY87" fmla="*/ 32623 h 6856161"/>
              <a:gd name="connsiteX88" fmla="*/ 5387634 w 9298618"/>
              <a:gd name="connsiteY88" fmla="*/ 32623 h 6856161"/>
              <a:gd name="connsiteX89" fmla="*/ 5387634 w 9298618"/>
              <a:gd name="connsiteY89" fmla="*/ 219379 h 6856161"/>
              <a:gd name="connsiteX90" fmla="*/ 5705095 w 9298618"/>
              <a:gd name="connsiteY90" fmla="*/ 216899 h 6856161"/>
              <a:gd name="connsiteX91" fmla="*/ 5886935 w 9298618"/>
              <a:gd name="connsiteY91" fmla="*/ 216899 h 6856161"/>
              <a:gd name="connsiteX92" fmla="*/ 5886935 w 9298618"/>
              <a:gd name="connsiteY92" fmla="*/ 35060 h 6856161"/>
              <a:gd name="connsiteX93" fmla="*/ 5705095 w 9298618"/>
              <a:gd name="connsiteY93" fmla="*/ 35060 h 6856161"/>
              <a:gd name="connsiteX94" fmla="*/ 5705095 w 9298618"/>
              <a:gd name="connsiteY94" fmla="*/ 216899 h 6856161"/>
              <a:gd name="connsiteX95" fmla="*/ 6024565 w 9298618"/>
              <a:gd name="connsiteY95" fmla="*/ 212453 h 6856161"/>
              <a:gd name="connsiteX96" fmla="*/ 6197511 w 9298618"/>
              <a:gd name="connsiteY96" fmla="*/ 212453 h 6856161"/>
              <a:gd name="connsiteX97" fmla="*/ 6197511 w 9298618"/>
              <a:gd name="connsiteY97" fmla="*/ 39506 h 6856161"/>
              <a:gd name="connsiteX98" fmla="*/ 6024565 w 9298618"/>
              <a:gd name="connsiteY98" fmla="*/ 39506 h 6856161"/>
              <a:gd name="connsiteX99" fmla="*/ 6024565 w 9298618"/>
              <a:gd name="connsiteY99" fmla="*/ 212453 h 6856161"/>
              <a:gd name="connsiteX100" fmla="*/ 6661453 w 9298618"/>
              <a:gd name="connsiteY100" fmla="*/ 205569 h 6856161"/>
              <a:gd name="connsiteX101" fmla="*/ 6820546 w 9298618"/>
              <a:gd name="connsiteY101" fmla="*/ 205569 h 6856161"/>
              <a:gd name="connsiteX102" fmla="*/ 6820546 w 9298618"/>
              <a:gd name="connsiteY102" fmla="*/ 46433 h 6856161"/>
              <a:gd name="connsiteX103" fmla="*/ 6661453 w 9298618"/>
              <a:gd name="connsiteY103" fmla="*/ 46433 h 6856161"/>
              <a:gd name="connsiteX104" fmla="*/ 6661453 w 9298618"/>
              <a:gd name="connsiteY104" fmla="*/ 205526 h 6856161"/>
              <a:gd name="connsiteX105" fmla="*/ 7301846 w 9298618"/>
              <a:gd name="connsiteY105" fmla="*/ 195179 h 6856161"/>
              <a:gd name="connsiteX106" fmla="*/ 7440203 w 9298618"/>
              <a:gd name="connsiteY106" fmla="*/ 195179 h 6856161"/>
              <a:gd name="connsiteX107" fmla="*/ 7440203 w 9298618"/>
              <a:gd name="connsiteY107" fmla="*/ 56822 h 6856161"/>
              <a:gd name="connsiteX108" fmla="*/ 7301846 w 9298618"/>
              <a:gd name="connsiteY108" fmla="*/ 56822 h 6856161"/>
              <a:gd name="connsiteX109" fmla="*/ 7301846 w 9298618"/>
              <a:gd name="connsiteY109" fmla="*/ 195179 h 6856161"/>
              <a:gd name="connsiteX110" fmla="*/ 7947156 w 9298618"/>
              <a:gd name="connsiteY110" fmla="*/ 179873 h 6856161"/>
              <a:gd name="connsiteX111" fmla="*/ 8054858 w 9298618"/>
              <a:gd name="connsiteY111" fmla="*/ 179873 h 6856161"/>
              <a:gd name="connsiteX112" fmla="*/ 8054858 w 9298618"/>
              <a:gd name="connsiteY112" fmla="*/ 72171 h 6856161"/>
              <a:gd name="connsiteX113" fmla="*/ 7947156 w 9298618"/>
              <a:gd name="connsiteY113" fmla="*/ 72171 h 6856161"/>
              <a:gd name="connsiteX114" fmla="*/ 7947156 w 9298618"/>
              <a:gd name="connsiteY114" fmla="*/ 179873 h 6856161"/>
              <a:gd name="connsiteX115" fmla="*/ 8595459 w 9298618"/>
              <a:gd name="connsiteY115" fmla="*/ 161573 h 6856161"/>
              <a:gd name="connsiteX116" fmla="*/ 8666605 w 9298618"/>
              <a:gd name="connsiteY116" fmla="*/ 161573 h 6856161"/>
              <a:gd name="connsiteX117" fmla="*/ 8666605 w 9298618"/>
              <a:gd name="connsiteY117" fmla="*/ 90428 h 6856161"/>
              <a:gd name="connsiteX118" fmla="*/ 8595459 w 9298618"/>
              <a:gd name="connsiteY118" fmla="*/ 90428 h 6856161"/>
              <a:gd name="connsiteX119" fmla="*/ 8595459 w 9298618"/>
              <a:gd name="connsiteY119" fmla="*/ 161573 h 6856161"/>
              <a:gd name="connsiteX120" fmla="*/ 0 w 9298618"/>
              <a:gd name="connsiteY120" fmla="*/ 566982 h 6856161"/>
              <a:gd name="connsiteX121" fmla="*/ 252002 w 9298618"/>
              <a:gd name="connsiteY121" fmla="*/ 566982 h 6856161"/>
              <a:gd name="connsiteX122" fmla="*/ 252002 w 9298618"/>
              <a:gd name="connsiteY122" fmla="*/ 314981 h 6856161"/>
              <a:gd name="connsiteX123" fmla="*/ 0 w 9298618"/>
              <a:gd name="connsiteY123" fmla="*/ 314981 h 6856161"/>
              <a:gd name="connsiteX124" fmla="*/ 0 w 9298618"/>
              <a:gd name="connsiteY124" fmla="*/ 566982 h 6856161"/>
              <a:gd name="connsiteX125" fmla="*/ 315023 w 9298618"/>
              <a:gd name="connsiteY125" fmla="*/ 566982 h 6856161"/>
              <a:gd name="connsiteX126" fmla="*/ 567025 w 9298618"/>
              <a:gd name="connsiteY126" fmla="*/ 566982 h 6856161"/>
              <a:gd name="connsiteX127" fmla="*/ 567025 w 9298618"/>
              <a:gd name="connsiteY127" fmla="*/ 314981 h 6856161"/>
              <a:gd name="connsiteX128" fmla="*/ 315023 w 9298618"/>
              <a:gd name="connsiteY128" fmla="*/ 314981 h 6856161"/>
              <a:gd name="connsiteX129" fmla="*/ 315023 w 9298618"/>
              <a:gd name="connsiteY129" fmla="*/ 566982 h 6856161"/>
              <a:gd name="connsiteX130" fmla="*/ 630004 w 9298618"/>
              <a:gd name="connsiteY130" fmla="*/ 566982 h 6856161"/>
              <a:gd name="connsiteX131" fmla="*/ 882005 w 9298618"/>
              <a:gd name="connsiteY131" fmla="*/ 566982 h 6856161"/>
              <a:gd name="connsiteX132" fmla="*/ 882005 w 9298618"/>
              <a:gd name="connsiteY132" fmla="*/ 314981 h 6856161"/>
              <a:gd name="connsiteX133" fmla="*/ 630004 w 9298618"/>
              <a:gd name="connsiteY133" fmla="*/ 314981 h 6856161"/>
              <a:gd name="connsiteX134" fmla="*/ 630004 w 9298618"/>
              <a:gd name="connsiteY134" fmla="*/ 566982 h 6856161"/>
              <a:gd name="connsiteX135" fmla="*/ 944985 w 9298618"/>
              <a:gd name="connsiteY135" fmla="*/ 566982 h 6856161"/>
              <a:gd name="connsiteX136" fmla="*/ 1196986 w 9298618"/>
              <a:gd name="connsiteY136" fmla="*/ 566982 h 6856161"/>
              <a:gd name="connsiteX137" fmla="*/ 1196986 w 9298618"/>
              <a:gd name="connsiteY137" fmla="*/ 314981 h 6856161"/>
              <a:gd name="connsiteX138" fmla="*/ 944985 w 9298618"/>
              <a:gd name="connsiteY138" fmla="*/ 314981 h 6856161"/>
              <a:gd name="connsiteX139" fmla="*/ 944985 w 9298618"/>
              <a:gd name="connsiteY139" fmla="*/ 566982 h 6856161"/>
              <a:gd name="connsiteX140" fmla="*/ 1260008 w 9298618"/>
              <a:gd name="connsiteY140" fmla="*/ 566982 h 6856161"/>
              <a:gd name="connsiteX141" fmla="*/ 1512009 w 9298618"/>
              <a:gd name="connsiteY141" fmla="*/ 566982 h 6856161"/>
              <a:gd name="connsiteX142" fmla="*/ 1512009 w 9298618"/>
              <a:gd name="connsiteY142" fmla="*/ 314981 h 6856161"/>
              <a:gd name="connsiteX143" fmla="*/ 1260008 w 9298618"/>
              <a:gd name="connsiteY143" fmla="*/ 314981 h 6856161"/>
              <a:gd name="connsiteX144" fmla="*/ 1260008 w 9298618"/>
              <a:gd name="connsiteY144" fmla="*/ 566982 h 6856161"/>
              <a:gd name="connsiteX145" fmla="*/ 1574988 w 9298618"/>
              <a:gd name="connsiteY145" fmla="*/ 566982 h 6856161"/>
              <a:gd name="connsiteX146" fmla="*/ 1826990 w 9298618"/>
              <a:gd name="connsiteY146" fmla="*/ 566982 h 6856161"/>
              <a:gd name="connsiteX147" fmla="*/ 1826990 w 9298618"/>
              <a:gd name="connsiteY147" fmla="*/ 314981 h 6856161"/>
              <a:gd name="connsiteX148" fmla="*/ 1574988 w 9298618"/>
              <a:gd name="connsiteY148" fmla="*/ 314981 h 6856161"/>
              <a:gd name="connsiteX149" fmla="*/ 1574988 w 9298618"/>
              <a:gd name="connsiteY149" fmla="*/ 566982 h 6856161"/>
              <a:gd name="connsiteX150" fmla="*/ 1890012 w 9298618"/>
              <a:gd name="connsiteY150" fmla="*/ 566982 h 6856161"/>
              <a:gd name="connsiteX151" fmla="*/ 2142013 w 9298618"/>
              <a:gd name="connsiteY151" fmla="*/ 566982 h 6856161"/>
              <a:gd name="connsiteX152" fmla="*/ 2142013 w 9298618"/>
              <a:gd name="connsiteY152" fmla="*/ 314981 h 6856161"/>
              <a:gd name="connsiteX153" fmla="*/ 1890012 w 9298618"/>
              <a:gd name="connsiteY153" fmla="*/ 314981 h 6856161"/>
              <a:gd name="connsiteX154" fmla="*/ 1890012 w 9298618"/>
              <a:gd name="connsiteY154" fmla="*/ 566982 h 6856161"/>
              <a:gd name="connsiteX155" fmla="*/ 2204992 w 9298618"/>
              <a:gd name="connsiteY155" fmla="*/ 566982 h 6856161"/>
              <a:gd name="connsiteX156" fmla="*/ 2456994 w 9298618"/>
              <a:gd name="connsiteY156" fmla="*/ 566982 h 6856161"/>
              <a:gd name="connsiteX157" fmla="*/ 2456994 w 9298618"/>
              <a:gd name="connsiteY157" fmla="*/ 314981 h 6856161"/>
              <a:gd name="connsiteX158" fmla="*/ 2204992 w 9298618"/>
              <a:gd name="connsiteY158" fmla="*/ 314981 h 6856161"/>
              <a:gd name="connsiteX159" fmla="*/ 2204992 w 9298618"/>
              <a:gd name="connsiteY159" fmla="*/ 566982 h 6856161"/>
              <a:gd name="connsiteX160" fmla="*/ 2520016 w 9298618"/>
              <a:gd name="connsiteY160" fmla="*/ 566982 h 6856161"/>
              <a:gd name="connsiteX161" fmla="*/ 2772017 w 9298618"/>
              <a:gd name="connsiteY161" fmla="*/ 566982 h 6856161"/>
              <a:gd name="connsiteX162" fmla="*/ 2772017 w 9298618"/>
              <a:gd name="connsiteY162" fmla="*/ 314981 h 6856161"/>
              <a:gd name="connsiteX163" fmla="*/ 2520016 w 9298618"/>
              <a:gd name="connsiteY163" fmla="*/ 314981 h 6856161"/>
              <a:gd name="connsiteX164" fmla="*/ 2520016 w 9298618"/>
              <a:gd name="connsiteY164" fmla="*/ 566982 h 6856161"/>
              <a:gd name="connsiteX165" fmla="*/ 2834996 w 9298618"/>
              <a:gd name="connsiteY165" fmla="*/ 566982 h 6856161"/>
              <a:gd name="connsiteX166" fmla="*/ 3086998 w 9298618"/>
              <a:gd name="connsiteY166" fmla="*/ 566982 h 6856161"/>
              <a:gd name="connsiteX167" fmla="*/ 3086998 w 9298618"/>
              <a:gd name="connsiteY167" fmla="*/ 314981 h 6856161"/>
              <a:gd name="connsiteX168" fmla="*/ 2834996 w 9298618"/>
              <a:gd name="connsiteY168" fmla="*/ 314981 h 6856161"/>
              <a:gd name="connsiteX169" fmla="*/ 2834996 w 9298618"/>
              <a:gd name="connsiteY169" fmla="*/ 566982 h 6856161"/>
              <a:gd name="connsiteX170" fmla="*/ 3150020 w 9298618"/>
              <a:gd name="connsiteY170" fmla="*/ 566982 h 6856161"/>
              <a:gd name="connsiteX171" fmla="*/ 3402021 w 9298618"/>
              <a:gd name="connsiteY171" fmla="*/ 566982 h 6856161"/>
              <a:gd name="connsiteX172" fmla="*/ 3402021 w 9298618"/>
              <a:gd name="connsiteY172" fmla="*/ 314981 h 6856161"/>
              <a:gd name="connsiteX173" fmla="*/ 3150020 w 9298618"/>
              <a:gd name="connsiteY173" fmla="*/ 314981 h 6856161"/>
              <a:gd name="connsiteX174" fmla="*/ 3150020 w 9298618"/>
              <a:gd name="connsiteY174" fmla="*/ 566982 h 6856161"/>
              <a:gd name="connsiteX175" fmla="*/ 3465984 w 9298618"/>
              <a:gd name="connsiteY175" fmla="*/ 565999 h 6856161"/>
              <a:gd name="connsiteX176" fmla="*/ 3716018 w 9298618"/>
              <a:gd name="connsiteY176" fmla="*/ 565999 h 6856161"/>
              <a:gd name="connsiteX177" fmla="*/ 3716018 w 9298618"/>
              <a:gd name="connsiteY177" fmla="*/ 315964 h 6856161"/>
              <a:gd name="connsiteX178" fmla="*/ 3465984 w 9298618"/>
              <a:gd name="connsiteY178" fmla="*/ 315964 h 6856161"/>
              <a:gd name="connsiteX179" fmla="*/ 3465984 w 9298618"/>
              <a:gd name="connsiteY179" fmla="*/ 565999 h 6856161"/>
              <a:gd name="connsiteX180" fmla="*/ 3784470 w 9298618"/>
              <a:gd name="connsiteY180" fmla="*/ 562536 h 6856161"/>
              <a:gd name="connsiteX181" fmla="*/ 4027579 w 9298618"/>
              <a:gd name="connsiteY181" fmla="*/ 562536 h 6856161"/>
              <a:gd name="connsiteX182" fmla="*/ 4027579 w 9298618"/>
              <a:gd name="connsiteY182" fmla="*/ 319427 h 6856161"/>
              <a:gd name="connsiteX183" fmla="*/ 3784470 w 9298618"/>
              <a:gd name="connsiteY183" fmla="*/ 319427 h 6856161"/>
              <a:gd name="connsiteX184" fmla="*/ 3784470 w 9298618"/>
              <a:gd name="connsiteY184" fmla="*/ 562536 h 6856161"/>
              <a:gd name="connsiteX185" fmla="*/ 4101931 w 9298618"/>
              <a:gd name="connsiteY185" fmla="*/ 560099 h 6856161"/>
              <a:gd name="connsiteX186" fmla="*/ 4340079 w 9298618"/>
              <a:gd name="connsiteY186" fmla="*/ 560099 h 6856161"/>
              <a:gd name="connsiteX187" fmla="*/ 4340079 w 9298618"/>
              <a:gd name="connsiteY187" fmla="*/ 321950 h 6856161"/>
              <a:gd name="connsiteX188" fmla="*/ 4101931 w 9298618"/>
              <a:gd name="connsiteY188" fmla="*/ 321950 h 6856161"/>
              <a:gd name="connsiteX189" fmla="*/ 4101931 w 9298618"/>
              <a:gd name="connsiteY189" fmla="*/ 560099 h 6856161"/>
              <a:gd name="connsiteX190" fmla="*/ 4422384 w 9298618"/>
              <a:gd name="connsiteY190" fmla="*/ 554669 h 6856161"/>
              <a:gd name="connsiteX191" fmla="*/ 4649673 w 9298618"/>
              <a:gd name="connsiteY191" fmla="*/ 554669 h 6856161"/>
              <a:gd name="connsiteX192" fmla="*/ 4649673 w 9298618"/>
              <a:gd name="connsiteY192" fmla="*/ 327380 h 6856161"/>
              <a:gd name="connsiteX193" fmla="*/ 4422384 w 9298618"/>
              <a:gd name="connsiteY193" fmla="*/ 327380 h 6856161"/>
              <a:gd name="connsiteX194" fmla="*/ 4422384 w 9298618"/>
              <a:gd name="connsiteY194" fmla="*/ 554669 h 6856161"/>
              <a:gd name="connsiteX195" fmla="*/ 4740314 w 9298618"/>
              <a:gd name="connsiteY195" fmla="*/ 551676 h 6856161"/>
              <a:gd name="connsiteX196" fmla="*/ 4961660 w 9298618"/>
              <a:gd name="connsiteY196" fmla="*/ 551676 h 6856161"/>
              <a:gd name="connsiteX197" fmla="*/ 4961660 w 9298618"/>
              <a:gd name="connsiteY197" fmla="*/ 330330 h 6856161"/>
              <a:gd name="connsiteX198" fmla="*/ 4740314 w 9298618"/>
              <a:gd name="connsiteY198" fmla="*/ 330330 h 6856161"/>
              <a:gd name="connsiteX199" fmla="*/ 4740314 w 9298618"/>
              <a:gd name="connsiteY199" fmla="*/ 551676 h 6856161"/>
              <a:gd name="connsiteX200" fmla="*/ 5061281 w 9298618"/>
              <a:gd name="connsiteY200" fmla="*/ 545775 h 6856161"/>
              <a:gd name="connsiteX201" fmla="*/ 5270784 w 9298618"/>
              <a:gd name="connsiteY201" fmla="*/ 545775 h 6856161"/>
              <a:gd name="connsiteX202" fmla="*/ 5270784 w 9298618"/>
              <a:gd name="connsiteY202" fmla="*/ 336273 h 6856161"/>
              <a:gd name="connsiteX203" fmla="*/ 5061281 w 9298618"/>
              <a:gd name="connsiteY203" fmla="*/ 336273 h 6856161"/>
              <a:gd name="connsiteX204" fmla="*/ 5061281 w 9298618"/>
              <a:gd name="connsiteY204" fmla="*/ 545775 h 6856161"/>
              <a:gd name="connsiteX205" fmla="*/ 5382204 w 9298618"/>
              <a:gd name="connsiteY205" fmla="*/ 539832 h 6856161"/>
              <a:gd name="connsiteX206" fmla="*/ 5579864 w 9298618"/>
              <a:gd name="connsiteY206" fmla="*/ 539832 h 6856161"/>
              <a:gd name="connsiteX207" fmla="*/ 5579864 w 9298618"/>
              <a:gd name="connsiteY207" fmla="*/ 342173 h 6856161"/>
              <a:gd name="connsiteX208" fmla="*/ 5382204 w 9298618"/>
              <a:gd name="connsiteY208" fmla="*/ 342173 h 6856161"/>
              <a:gd name="connsiteX209" fmla="*/ 5382204 w 9298618"/>
              <a:gd name="connsiteY209" fmla="*/ 539832 h 6856161"/>
              <a:gd name="connsiteX210" fmla="*/ 6018622 w 9298618"/>
              <a:gd name="connsiteY210" fmla="*/ 533419 h 6856161"/>
              <a:gd name="connsiteX211" fmla="*/ 6203412 w 9298618"/>
              <a:gd name="connsiteY211" fmla="*/ 533419 h 6856161"/>
              <a:gd name="connsiteX212" fmla="*/ 6203412 w 9298618"/>
              <a:gd name="connsiteY212" fmla="*/ 348629 h 6856161"/>
              <a:gd name="connsiteX213" fmla="*/ 6018622 w 9298618"/>
              <a:gd name="connsiteY213" fmla="*/ 348629 h 6856161"/>
              <a:gd name="connsiteX214" fmla="*/ 6018622 w 9298618"/>
              <a:gd name="connsiteY214" fmla="*/ 533419 h 6856161"/>
              <a:gd name="connsiteX215" fmla="*/ 6335612 w 9298618"/>
              <a:gd name="connsiteY215" fmla="*/ 531410 h 6856161"/>
              <a:gd name="connsiteX216" fmla="*/ 6516468 w 9298618"/>
              <a:gd name="connsiteY216" fmla="*/ 531410 h 6856161"/>
              <a:gd name="connsiteX217" fmla="*/ 6516468 w 9298618"/>
              <a:gd name="connsiteY217" fmla="*/ 350553 h 6856161"/>
              <a:gd name="connsiteX218" fmla="*/ 6335612 w 9298618"/>
              <a:gd name="connsiteY218" fmla="*/ 350553 h 6856161"/>
              <a:gd name="connsiteX219" fmla="*/ 6335612 w 9298618"/>
              <a:gd name="connsiteY219" fmla="*/ 531410 h 6856161"/>
              <a:gd name="connsiteX220" fmla="*/ 6654569 w 9298618"/>
              <a:gd name="connsiteY220" fmla="*/ 527476 h 6856161"/>
              <a:gd name="connsiteX221" fmla="*/ 6827515 w 9298618"/>
              <a:gd name="connsiteY221" fmla="*/ 527476 h 6856161"/>
              <a:gd name="connsiteX222" fmla="*/ 6827515 w 9298618"/>
              <a:gd name="connsiteY222" fmla="*/ 354530 h 6856161"/>
              <a:gd name="connsiteX223" fmla="*/ 6654569 w 9298618"/>
              <a:gd name="connsiteY223" fmla="*/ 354530 h 6856161"/>
              <a:gd name="connsiteX224" fmla="*/ 6654569 w 9298618"/>
              <a:gd name="connsiteY224" fmla="*/ 527476 h 6856161"/>
              <a:gd name="connsiteX225" fmla="*/ 6971516 w 9298618"/>
              <a:gd name="connsiteY225" fmla="*/ 525509 h 6856161"/>
              <a:gd name="connsiteX226" fmla="*/ 7140486 w 9298618"/>
              <a:gd name="connsiteY226" fmla="*/ 525509 h 6856161"/>
              <a:gd name="connsiteX227" fmla="*/ 7140486 w 9298618"/>
              <a:gd name="connsiteY227" fmla="*/ 356539 h 6856161"/>
              <a:gd name="connsiteX228" fmla="*/ 6971516 w 9298618"/>
              <a:gd name="connsiteY228" fmla="*/ 356539 h 6856161"/>
              <a:gd name="connsiteX229" fmla="*/ 6971516 w 9298618"/>
              <a:gd name="connsiteY229" fmla="*/ 525509 h 6856161"/>
              <a:gd name="connsiteX230" fmla="*/ 7611909 w 9298618"/>
              <a:gd name="connsiteY230" fmla="*/ 515120 h 6856161"/>
              <a:gd name="connsiteX231" fmla="*/ 7760143 w 9298618"/>
              <a:gd name="connsiteY231" fmla="*/ 515120 h 6856161"/>
              <a:gd name="connsiteX232" fmla="*/ 7760143 w 9298618"/>
              <a:gd name="connsiteY232" fmla="*/ 366886 h 6856161"/>
              <a:gd name="connsiteX233" fmla="*/ 7611909 w 9298618"/>
              <a:gd name="connsiteY233" fmla="*/ 366886 h 6856161"/>
              <a:gd name="connsiteX234" fmla="*/ 7611909 w 9298618"/>
              <a:gd name="connsiteY234" fmla="*/ 515120 h 6856161"/>
              <a:gd name="connsiteX235" fmla="*/ 8258203 w 9298618"/>
              <a:gd name="connsiteY235" fmla="*/ 498830 h 6856161"/>
              <a:gd name="connsiteX236" fmla="*/ 8373815 w 9298618"/>
              <a:gd name="connsiteY236" fmla="*/ 498830 h 6856161"/>
              <a:gd name="connsiteX237" fmla="*/ 8373815 w 9298618"/>
              <a:gd name="connsiteY237" fmla="*/ 383219 h 6856161"/>
              <a:gd name="connsiteX238" fmla="*/ 8258203 w 9298618"/>
              <a:gd name="connsiteY238" fmla="*/ 383219 h 6856161"/>
              <a:gd name="connsiteX239" fmla="*/ 8258203 w 9298618"/>
              <a:gd name="connsiteY239" fmla="*/ 498830 h 6856161"/>
              <a:gd name="connsiteX240" fmla="*/ 0 w 9298618"/>
              <a:gd name="connsiteY240" fmla="*/ 882006 h 6856161"/>
              <a:gd name="connsiteX241" fmla="*/ 252002 w 9298618"/>
              <a:gd name="connsiteY241" fmla="*/ 882006 h 6856161"/>
              <a:gd name="connsiteX242" fmla="*/ 252002 w 9298618"/>
              <a:gd name="connsiteY242" fmla="*/ 630004 h 6856161"/>
              <a:gd name="connsiteX243" fmla="*/ 0 w 9298618"/>
              <a:gd name="connsiteY243" fmla="*/ 630004 h 6856161"/>
              <a:gd name="connsiteX244" fmla="*/ 0 w 9298618"/>
              <a:gd name="connsiteY244" fmla="*/ 882006 h 6856161"/>
              <a:gd name="connsiteX245" fmla="*/ 315023 w 9298618"/>
              <a:gd name="connsiteY245" fmla="*/ 882006 h 6856161"/>
              <a:gd name="connsiteX246" fmla="*/ 567025 w 9298618"/>
              <a:gd name="connsiteY246" fmla="*/ 882006 h 6856161"/>
              <a:gd name="connsiteX247" fmla="*/ 567025 w 9298618"/>
              <a:gd name="connsiteY247" fmla="*/ 630004 h 6856161"/>
              <a:gd name="connsiteX248" fmla="*/ 315023 w 9298618"/>
              <a:gd name="connsiteY248" fmla="*/ 630004 h 6856161"/>
              <a:gd name="connsiteX249" fmla="*/ 315023 w 9298618"/>
              <a:gd name="connsiteY249" fmla="*/ 882006 h 6856161"/>
              <a:gd name="connsiteX250" fmla="*/ 630004 w 9298618"/>
              <a:gd name="connsiteY250" fmla="*/ 882006 h 6856161"/>
              <a:gd name="connsiteX251" fmla="*/ 882005 w 9298618"/>
              <a:gd name="connsiteY251" fmla="*/ 882006 h 6856161"/>
              <a:gd name="connsiteX252" fmla="*/ 882005 w 9298618"/>
              <a:gd name="connsiteY252" fmla="*/ 630004 h 6856161"/>
              <a:gd name="connsiteX253" fmla="*/ 630004 w 9298618"/>
              <a:gd name="connsiteY253" fmla="*/ 630004 h 6856161"/>
              <a:gd name="connsiteX254" fmla="*/ 630004 w 9298618"/>
              <a:gd name="connsiteY254" fmla="*/ 882006 h 6856161"/>
              <a:gd name="connsiteX255" fmla="*/ 944985 w 9298618"/>
              <a:gd name="connsiteY255" fmla="*/ 882006 h 6856161"/>
              <a:gd name="connsiteX256" fmla="*/ 1196986 w 9298618"/>
              <a:gd name="connsiteY256" fmla="*/ 882006 h 6856161"/>
              <a:gd name="connsiteX257" fmla="*/ 1196986 w 9298618"/>
              <a:gd name="connsiteY257" fmla="*/ 630004 h 6856161"/>
              <a:gd name="connsiteX258" fmla="*/ 944985 w 9298618"/>
              <a:gd name="connsiteY258" fmla="*/ 630004 h 6856161"/>
              <a:gd name="connsiteX259" fmla="*/ 944985 w 9298618"/>
              <a:gd name="connsiteY259" fmla="*/ 882006 h 6856161"/>
              <a:gd name="connsiteX260" fmla="*/ 1260008 w 9298618"/>
              <a:gd name="connsiteY260" fmla="*/ 882006 h 6856161"/>
              <a:gd name="connsiteX261" fmla="*/ 1512009 w 9298618"/>
              <a:gd name="connsiteY261" fmla="*/ 882006 h 6856161"/>
              <a:gd name="connsiteX262" fmla="*/ 1512009 w 9298618"/>
              <a:gd name="connsiteY262" fmla="*/ 630004 h 6856161"/>
              <a:gd name="connsiteX263" fmla="*/ 1260008 w 9298618"/>
              <a:gd name="connsiteY263" fmla="*/ 630004 h 6856161"/>
              <a:gd name="connsiteX264" fmla="*/ 1260008 w 9298618"/>
              <a:gd name="connsiteY264" fmla="*/ 882006 h 6856161"/>
              <a:gd name="connsiteX265" fmla="*/ 1574988 w 9298618"/>
              <a:gd name="connsiteY265" fmla="*/ 882006 h 6856161"/>
              <a:gd name="connsiteX266" fmla="*/ 1826990 w 9298618"/>
              <a:gd name="connsiteY266" fmla="*/ 882006 h 6856161"/>
              <a:gd name="connsiteX267" fmla="*/ 1826990 w 9298618"/>
              <a:gd name="connsiteY267" fmla="*/ 630004 h 6856161"/>
              <a:gd name="connsiteX268" fmla="*/ 1574988 w 9298618"/>
              <a:gd name="connsiteY268" fmla="*/ 630004 h 6856161"/>
              <a:gd name="connsiteX269" fmla="*/ 1574988 w 9298618"/>
              <a:gd name="connsiteY269" fmla="*/ 882006 h 6856161"/>
              <a:gd name="connsiteX270" fmla="*/ 1890012 w 9298618"/>
              <a:gd name="connsiteY270" fmla="*/ 882006 h 6856161"/>
              <a:gd name="connsiteX271" fmla="*/ 2142013 w 9298618"/>
              <a:gd name="connsiteY271" fmla="*/ 882006 h 6856161"/>
              <a:gd name="connsiteX272" fmla="*/ 2142013 w 9298618"/>
              <a:gd name="connsiteY272" fmla="*/ 630004 h 6856161"/>
              <a:gd name="connsiteX273" fmla="*/ 1890012 w 9298618"/>
              <a:gd name="connsiteY273" fmla="*/ 630004 h 6856161"/>
              <a:gd name="connsiteX274" fmla="*/ 1890012 w 9298618"/>
              <a:gd name="connsiteY274" fmla="*/ 882006 h 6856161"/>
              <a:gd name="connsiteX275" fmla="*/ 2204992 w 9298618"/>
              <a:gd name="connsiteY275" fmla="*/ 882006 h 6856161"/>
              <a:gd name="connsiteX276" fmla="*/ 2456994 w 9298618"/>
              <a:gd name="connsiteY276" fmla="*/ 882006 h 6856161"/>
              <a:gd name="connsiteX277" fmla="*/ 2456994 w 9298618"/>
              <a:gd name="connsiteY277" fmla="*/ 630004 h 6856161"/>
              <a:gd name="connsiteX278" fmla="*/ 2204992 w 9298618"/>
              <a:gd name="connsiteY278" fmla="*/ 630004 h 6856161"/>
              <a:gd name="connsiteX279" fmla="*/ 2204992 w 9298618"/>
              <a:gd name="connsiteY279" fmla="*/ 882006 h 6856161"/>
              <a:gd name="connsiteX280" fmla="*/ 2520016 w 9298618"/>
              <a:gd name="connsiteY280" fmla="*/ 882006 h 6856161"/>
              <a:gd name="connsiteX281" fmla="*/ 2772017 w 9298618"/>
              <a:gd name="connsiteY281" fmla="*/ 882006 h 6856161"/>
              <a:gd name="connsiteX282" fmla="*/ 2772017 w 9298618"/>
              <a:gd name="connsiteY282" fmla="*/ 630004 h 6856161"/>
              <a:gd name="connsiteX283" fmla="*/ 2520016 w 9298618"/>
              <a:gd name="connsiteY283" fmla="*/ 630004 h 6856161"/>
              <a:gd name="connsiteX284" fmla="*/ 2520016 w 9298618"/>
              <a:gd name="connsiteY284" fmla="*/ 882006 h 6856161"/>
              <a:gd name="connsiteX285" fmla="*/ 2834996 w 9298618"/>
              <a:gd name="connsiteY285" fmla="*/ 882006 h 6856161"/>
              <a:gd name="connsiteX286" fmla="*/ 3086998 w 9298618"/>
              <a:gd name="connsiteY286" fmla="*/ 882006 h 6856161"/>
              <a:gd name="connsiteX287" fmla="*/ 3086998 w 9298618"/>
              <a:gd name="connsiteY287" fmla="*/ 630004 h 6856161"/>
              <a:gd name="connsiteX288" fmla="*/ 2834996 w 9298618"/>
              <a:gd name="connsiteY288" fmla="*/ 630004 h 6856161"/>
              <a:gd name="connsiteX289" fmla="*/ 2834996 w 9298618"/>
              <a:gd name="connsiteY289" fmla="*/ 882006 h 6856161"/>
              <a:gd name="connsiteX290" fmla="*/ 3150020 w 9298618"/>
              <a:gd name="connsiteY290" fmla="*/ 882006 h 6856161"/>
              <a:gd name="connsiteX291" fmla="*/ 3402021 w 9298618"/>
              <a:gd name="connsiteY291" fmla="*/ 882006 h 6856161"/>
              <a:gd name="connsiteX292" fmla="*/ 3402021 w 9298618"/>
              <a:gd name="connsiteY292" fmla="*/ 630004 h 6856161"/>
              <a:gd name="connsiteX293" fmla="*/ 3150020 w 9298618"/>
              <a:gd name="connsiteY293" fmla="*/ 630004 h 6856161"/>
              <a:gd name="connsiteX294" fmla="*/ 3150020 w 9298618"/>
              <a:gd name="connsiteY294" fmla="*/ 882006 h 6856161"/>
              <a:gd name="connsiteX295" fmla="*/ 3465000 w 9298618"/>
              <a:gd name="connsiteY295" fmla="*/ 882006 h 6856161"/>
              <a:gd name="connsiteX296" fmla="*/ 3717002 w 9298618"/>
              <a:gd name="connsiteY296" fmla="*/ 882006 h 6856161"/>
              <a:gd name="connsiteX297" fmla="*/ 3717002 w 9298618"/>
              <a:gd name="connsiteY297" fmla="*/ 630004 h 6856161"/>
              <a:gd name="connsiteX298" fmla="*/ 3465000 w 9298618"/>
              <a:gd name="connsiteY298" fmla="*/ 630004 h 6856161"/>
              <a:gd name="connsiteX299" fmla="*/ 3465000 w 9298618"/>
              <a:gd name="connsiteY299" fmla="*/ 882006 h 6856161"/>
              <a:gd name="connsiteX300" fmla="*/ 3783487 w 9298618"/>
              <a:gd name="connsiteY300" fmla="*/ 878542 h 6856161"/>
              <a:gd name="connsiteX301" fmla="*/ 4028562 w 9298618"/>
              <a:gd name="connsiteY301" fmla="*/ 878542 h 6856161"/>
              <a:gd name="connsiteX302" fmla="*/ 4028562 w 9298618"/>
              <a:gd name="connsiteY302" fmla="*/ 633467 h 6856161"/>
              <a:gd name="connsiteX303" fmla="*/ 3783487 w 9298618"/>
              <a:gd name="connsiteY303" fmla="*/ 633467 h 6856161"/>
              <a:gd name="connsiteX304" fmla="*/ 3783487 w 9298618"/>
              <a:gd name="connsiteY304" fmla="*/ 878542 h 6856161"/>
              <a:gd name="connsiteX305" fmla="*/ 4100434 w 9298618"/>
              <a:gd name="connsiteY305" fmla="*/ 876576 h 6856161"/>
              <a:gd name="connsiteX306" fmla="*/ 4341576 w 9298618"/>
              <a:gd name="connsiteY306" fmla="*/ 876576 h 6856161"/>
              <a:gd name="connsiteX307" fmla="*/ 4341576 w 9298618"/>
              <a:gd name="connsiteY307" fmla="*/ 635434 h 6856161"/>
              <a:gd name="connsiteX308" fmla="*/ 4100434 w 9298618"/>
              <a:gd name="connsiteY308" fmla="*/ 635434 h 6856161"/>
              <a:gd name="connsiteX309" fmla="*/ 4100434 w 9298618"/>
              <a:gd name="connsiteY309" fmla="*/ 876576 h 6856161"/>
              <a:gd name="connsiteX310" fmla="*/ 4420887 w 9298618"/>
              <a:gd name="connsiteY310" fmla="*/ 871146 h 6856161"/>
              <a:gd name="connsiteX311" fmla="*/ 4651126 w 9298618"/>
              <a:gd name="connsiteY311" fmla="*/ 871146 h 6856161"/>
              <a:gd name="connsiteX312" fmla="*/ 4651126 w 9298618"/>
              <a:gd name="connsiteY312" fmla="*/ 640907 h 6856161"/>
              <a:gd name="connsiteX313" fmla="*/ 4420887 w 9298618"/>
              <a:gd name="connsiteY313" fmla="*/ 640907 h 6856161"/>
              <a:gd name="connsiteX314" fmla="*/ 4420887 w 9298618"/>
              <a:gd name="connsiteY314" fmla="*/ 871146 h 6856161"/>
              <a:gd name="connsiteX315" fmla="*/ 4738861 w 9298618"/>
              <a:gd name="connsiteY315" fmla="*/ 868153 h 6856161"/>
              <a:gd name="connsiteX316" fmla="*/ 4963199 w 9298618"/>
              <a:gd name="connsiteY316" fmla="*/ 868153 h 6856161"/>
              <a:gd name="connsiteX317" fmla="*/ 4963199 w 9298618"/>
              <a:gd name="connsiteY317" fmla="*/ 643814 h 6856161"/>
              <a:gd name="connsiteX318" fmla="*/ 4738861 w 9298618"/>
              <a:gd name="connsiteY318" fmla="*/ 643814 h 6856161"/>
              <a:gd name="connsiteX319" fmla="*/ 4738861 w 9298618"/>
              <a:gd name="connsiteY319" fmla="*/ 868153 h 6856161"/>
              <a:gd name="connsiteX320" fmla="*/ 5059785 w 9298618"/>
              <a:gd name="connsiteY320" fmla="*/ 862252 h 6856161"/>
              <a:gd name="connsiteX321" fmla="*/ 5272237 w 9298618"/>
              <a:gd name="connsiteY321" fmla="*/ 862252 h 6856161"/>
              <a:gd name="connsiteX322" fmla="*/ 5272237 w 9298618"/>
              <a:gd name="connsiteY322" fmla="*/ 649800 h 6856161"/>
              <a:gd name="connsiteX323" fmla="*/ 5059785 w 9298618"/>
              <a:gd name="connsiteY323" fmla="*/ 649800 h 6856161"/>
              <a:gd name="connsiteX324" fmla="*/ 5059785 w 9298618"/>
              <a:gd name="connsiteY324" fmla="*/ 862252 h 6856161"/>
              <a:gd name="connsiteX325" fmla="*/ 5380708 w 9298618"/>
              <a:gd name="connsiteY325" fmla="*/ 856309 h 6856161"/>
              <a:gd name="connsiteX326" fmla="*/ 5581318 w 9298618"/>
              <a:gd name="connsiteY326" fmla="*/ 856309 h 6856161"/>
              <a:gd name="connsiteX327" fmla="*/ 5581318 w 9298618"/>
              <a:gd name="connsiteY327" fmla="*/ 655700 h 6856161"/>
              <a:gd name="connsiteX328" fmla="*/ 5380708 w 9298618"/>
              <a:gd name="connsiteY328" fmla="*/ 655700 h 6856161"/>
              <a:gd name="connsiteX329" fmla="*/ 5380708 w 9298618"/>
              <a:gd name="connsiteY329" fmla="*/ 856309 h 6856161"/>
              <a:gd name="connsiteX330" fmla="*/ 5697698 w 9298618"/>
              <a:gd name="connsiteY330" fmla="*/ 854343 h 6856161"/>
              <a:gd name="connsiteX331" fmla="*/ 5894374 w 9298618"/>
              <a:gd name="connsiteY331" fmla="*/ 854343 h 6856161"/>
              <a:gd name="connsiteX332" fmla="*/ 5894374 w 9298618"/>
              <a:gd name="connsiteY332" fmla="*/ 657667 h 6856161"/>
              <a:gd name="connsiteX333" fmla="*/ 5697698 w 9298618"/>
              <a:gd name="connsiteY333" fmla="*/ 657667 h 6856161"/>
              <a:gd name="connsiteX334" fmla="*/ 5697698 w 9298618"/>
              <a:gd name="connsiteY334" fmla="*/ 854343 h 6856161"/>
              <a:gd name="connsiteX335" fmla="*/ 6016655 w 9298618"/>
              <a:gd name="connsiteY335" fmla="*/ 850366 h 6856161"/>
              <a:gd name="connsiteX336" fmla="*/ 6205421 w 9298618"/>
              <a:gd name="connsiteY336" fmla="*/ 850366 h 6856161"/>
              <a:gd name="connsiteX337" fmla="*/ 6205421 w 9298618"/>
              <a:gd name="connsiteY337" fmla="*/ 661600 h 6856161"/>
              <a:gd name="connsiteX338" fmla="*/ 6016655 w 9298618"/>
              <a:gd name="connsiteY338" fmla="*/ 661600 h 6856161"/>
              <a:gd name="connsiteX339" fmla="*/ 6016655 w 9298618"/>
              <a:gd name="connsiteY339" fmla="*/ 850366 h 6856161"/>
              <a:gd name="connsiteX340" fmla="*/ 6652089 w 9298618"/>
              <a:gd name="connsiteY340" fmla="*/ 844936 h 6856161"/>
              <a:gd name="connsiteX341" fmla="*/ 6829952 w 9298618"/>
              <a:gd name="connsiteY341" fmla="*/ 844936 h 6856161"/>
              <a:gd name="connsiteX342" fmla="*/ 6829952 w 9298618"/>
              <a:gd name="connsiteY342" fmla="*/ 667073 h 6856161"/>
              <a:gd name="connsiteX343" fmla="*/ 6652089 w 9298618"/>
              <a:gd name="connsiteY343" fmla="*/ 667073 h 6856161"/>
              <a:gd name="connsiteX344" fmla="*/ 6652089 w 9298618"/>
              <a:gd name="connsiteY344" fmla="*/ 844936 h 6856161"/>
              <a:gd name="connsiteX345" fmla="*/ 6969079 w 9298618"/>
              <a:gd name="connsiteY345" fmla="*/ 842970 h 6856161"/>
              <a:gd name="connsiteX346" fmla="*/ 7143009 w 9298618"/>
              <a:gd name="connsiteY346" fmla="*/ 842970 h 6856161"/>
              <a:gd name="connsiteX347" fmla="*/ 7143009 w 9298618"/>
              <a:gd name="connsiteY347" fmla="*/ 669040 h 6856161"/>
              <a:gd name="connsiteX348" fmla="*/ 6969079 w 9298618"/>
              <a:gd name="connsiteY348" fmla="*/ 669040 h 6856161"/>
              <a:gd name="connsiteX349" fmla="*/ 6969079 w 9298618"/>
              <a:gd name="connsiteY349" fmla="*/ 842970 h 6856161"/>
              <a:gd name="connsiteX350" fmla="*/ 7289020 w 9298618"/>
              <a:gd name="connsiteY350" fmla="*/ 838010 h 6856161"/>
              <a:gd name="connsiteX351" fmla="*/ 7453073 w 9298618"/>
              <a:gd name="connsiteY351" fmla="*/ 838010 h 6856161"/>
              <a:gd name="connsiteX352" fmla="*/ 7453073 w 9298618"/>
              <a:gd name="connsiteY352" fmla="*/ 673957 h 6856161"/>
              <a:gd name="connsiteX353" fmla="*/ 7289020 w 9298618"/>
              <a:gd name="connsiteY353" fmla="*/ 673957 h 6856161"/>
              <a:gd name="connsiteX354" fmla="*/ 7289020 w 9298618"/>
              <a:gd name="connsiteY354" fmla="*/ 838010 h 6856161"/>
              <a:gd name="connsiteX355" fmla="*/ 7932833 w 9298618"/>
              <a:gd name="connsiteY355" fmla="*/ 824200 h 6856161"/>
              <a:gd name="connsiteX356" fmla="*/ 8069224 w 9298618"/>
              <a:gd name="connsiteY356" fmla="*/ 824200 h 6856161"/>
              <a:gd name="connsiteX357" fmla="*/ 8069224 w 9298618"/>
              <a:gd name="connsiteY357" fmla="*/ 687810 h 6856161"/>
              <a:gd name="connsiteX358" fmla="*/ 7932833 w 9298618"/>
              <a:gd name="connsiteY358" fmla="*/ 687810 h 6856161"/>
              <a:gd name="connsiteX359" fmla="*/ 7932833 w 9298618"/>
              <a:gd name="connsiteY359" fmla="*/ 824200 h 6856161"/>
              <a:gd name="connsiteX360" fmla="*/ 8582590 w 9298618"/>
              <a:gd name="connsiteY360" fmla="*/ 804404 h 6856161"/>
              <a:gd name="connsiteX361" fmla="*/ 8679431 w 9298618"/>
              <a:gd name="connsiteY361" fmla="*/ 804404 h 6856161"/>
              <a:gd name="connsiteX362" fmla="*/ 8679431 w 9298618"/>
              <a:gd name="connsiteY362" fmla="*/ 707563 h 6856161"/>
              <a:gd name="connsiteX363" fmla="*/ 8582590 w 9298618"/>
              <a:gd name="connsiteY363" fmla="*/ 707563 h 6856161"/>
              <a:gd name="connsiteX364" fmla="*/ 8582590 w 9298618"/>
              <a:gd name="connsiteY364" fmla="*/ 804404 h 6856161"/>
              <a:gd name="connsiteX365" fmla="*/ 0 w 9298618"/>
              <a:gd name="connsiteY365" fmla="*/ 1196986 h 6856161"/>
              <a:gd name="connsiteX366" fmla="*/ 252002 w 9298618"/>
              <a:gd name="connsiteY366" fmla="*/ 1196986 h 6856161"/>
              <a:gd name="connsiteX367" fmla="*/ 252002 w 9298618"/>
              <a:gd name="connsiteY367" fmla="*/ 944985 h 6856161"/>
              <a:gd name="connsiteX368" fmla="*/ 0 w 9298618"/>
              <a:gd name="connsiteY368" fmla="*/ 944985 h 6856161"/>
              <a:gd name="connsiteX369" fmla="*/ 0 w 9298618"/>
              <a:gd name="connsiteY369" fmla="*/ 1196986 h 6856161"/>
              <a:gd name="connsiteX370" fmla="*/ 315023 w 9298618"/>
              <a:gd name="connsiteY370" fmla="*/ 1196986 h 6856161"/>
              <a:gd name="connsiteX371" fmla="*/ 567025 w 9298618"/>
              <a:gd name="connsiteY371" fmla="*/ 1196986 h 6856161"/>
              <a:gd name="connsiteX372" fmla="*/ 567025 w 9298618"/>
              <a:gd name="connsiteY372" fmla="*/ 944985 h 6856161"/>
              <a:gd name="connsiteX373" fmla="*/ 315023 w 9298618"/>
              <a:gd name="connsiteY373" fmla="*/ 944985 h 6856161"/>
              <a:gd name="connsiteX374" fmla="*/ 315023 w 9298618"/>
              <a:gd name="connsiteY374" fmla="*/ 1196986 h 6856161"/>
              <a:gd name="connsiteX375" fmla="*/ 630004 w 9298618"/>
              <a:gd name="connsiteY375" fmla="*/ 1196986 h 6856161"/>
              <a:gd name="connsiteX376" fmla="*/ 882005 w 9298618"/>
              <a:gd name="connsiteY376" fmla="*/ 1196986 h 6856161"/>
              <a:gd name="connsiteX377" fmla="*/ 882005 w 9298618"/>
              <a:gd name="connsiteY377" fmla="*/ 944985 h 6856161"/>
              <a:gd name="connsiteX378" fmla="*/ 630004 w 9298618"/>
              <a:gd name="connsiteY378" fmla="*/ 944985 h 6856161"/>
              <a:gd name="connsiteX379" fmla="*/ 630004 w 9298618"/>
              <a:gd name="connsiteY379" fmla="*/ 1196986 h 6856161"/>
              <a:gd name="connsiteX380" fmla="*/ 944985 w 9298618"/>
              <a:gd name="connsiteY380" fmla="*/ 1196986 h 6856161"/>
              <a:gd name="connsiteX381" fmla="*/ 1196986 w 9298618"/>
              <a:gd name="connsiteY381" fmla="*/ 1196986 h 6856161"/>
              <a:gd name="connsiteX382" fmla="*/ 1196986 w 9298618"/>
              <a:gd name="connsiteY382" fmla="*/ 944985 h 6856161"/>
              <a:gd name="connsiteX383" fmla="*/ 944985 w 9298618"/>
              <a:gd name="connsiteY383" fmla="*/ 944985 h 6856161"/>
              <a:gd name="connsiteX384" fmla="*/ 944985 w 9298618"/>
              <a:gd name="connsiteY384" fmla="*/ 1196986 h 6856161"/>
              <a:gd name="connsiteX385" fmla="*/ 1260008 w 9298618"/>
              <a:gd name="connsiteY385" fmla="*/ 1196986 h 6856161"/>
              <a:gd name="connsiteX386" fmla="*/ 1512009 w 9298618"/>
              <a:gd name="connsiteY386" fmla="*/ 1196986 h 6856161"/>
              <a:gd name="connsiteX387" fmla="*/ 1512009 w 9298618"/>
              <a:gd name="connsiteY387" fmla="*/ 944985 h 6856161"/>
              <a:gd name="connsiteX388" fmla="*/ 1260008 w 9298618"/>
              <a:gd name="connsiteY388" fmla="*/ 944985 h 6856161"/>
              <a:gd name="connsiteX389" fmla="*/ 1260008 w 9298618"/>
              <a:gd name="connsiteY389" fmla="*/ 1196986 h 6856161"/>
              <a:gd name="connsiteX390" fmla="*/ 1574988 w 9298618"/>
              <a:gd name="connsiteY390" fmla="*/ 1196986 h 6856161"/>
              <a:gd name="connsiteX391" fmla="*/ 1826990 w 9298618"/>
              <a:gd name="connsiteY391" fmla="*/ 1196986 h 6856161"/>
              <a:gd name="connsiteX392" fmla="*/ 1826990 w 9298618"/>
              <a:gd name="connsiteY392" fmla="*/ 944985 h 6856161"/>
              <a:gd name="connsiteX393" fmla="*/ 1574988 w 9298618"/>
              <a:gd name="connsiteY393" fmla="*/ 944985 h 6856161"/>
              <a:gd name="connsiteX394" fmla="*/ 1574988 w 9298618"/>
              <a:gd name="connsiteY394" fmla="*/ 1196986 h 6856161"/>
              <a:gd name="connsiteX395" fmla="*/ 1890012 w 9298618"/>
              <a:gd name="connsiteY395" fmla="*/ 1196986 h 6856161"/>
              <a:gd name="connsiteX396" fmla="*/ 2142013 w 9298618"/>
              <a:gd name="connsiteY396" fmla="*/ 1196986 h 6856161"/>
              <a:gd name="connsiteX397" fmla="*/ 2142013 w 9298618"/>
              <a:gd name="connsiteY397" fmla="*/ 944985 h 6856161"/>
              <a:gd name="connsiteX398" fmla="*/ 1890012 w 9298618"/>
              <a:gd name="connsiteY398" fmla="*/ 944985 h 6856161"/>
              <a:gd name="connsiteX399" fmla="*/ 1890012 w 9298618"/>
              <a:gd name="connsiteY399" fmla="*/ 1196986 h 6856161"/>
              <a:gd name="connsiteX400" fmla="*/ 2204992 w 9298618"/>
              <a:gd name="connsiteY400" fmla="*/ 1196986 h 6856161"/>
              <a:gd name="connsiteX401" fmla="*/ 2456994 w 9298618"/>
              <a:gd name="connsiteY401" fmla="*/ 1196986 h 6856161"/>
              <a:gd name="connsiteX402" fmla="*/ 2456994 w 9298618"/>
              <a:gd name="connsiteY402" fmla="*/ 944985 h 6856161"/>
              <a:gd name="connsiteX403" fmla="*/ 2204992 w 9298618"/>
              <a:gd name="connsiteY403" fmla="*/ 944985 h 6856161"/>
              <a:gd name="connsiteX404" fmla="*/ 2204992 w 9298618"/>
              <a:gd name="connsiteY404" fmla="*/ 1196986 h 6856161"/>
              <a:gd name="connsiteX405" fmla="*/ 2520016 w 9298618"/>
              <a:gd name="connsiteY405" fmla="*/ 1196986 h 6856161"/>
              <a:gd name="connsiteX406" fmla="*/ 2772017 w 9298618"/>
              <a:gd name="connsiteY406" fmla="*/ 1196986 h 6856161"/>
              <a:gd name="connsiteX407" fmla="*/ 2772017 w 9298618"/>
              <a:gd name="connsiteY407" fmla="*/ 944985 h 6856161"/>
              <a:gd name="connsiteX408" fmla="*/ 2520016 w 9298618"/>
              <a:gd name="connsiteY408" fmla="*/ 944985 h 6856161"/>
              <a:gd name="connsiteX409" fmla="*/ 2520016 w 9298618"/>
              <a:gd name="connsiteY409" fmla="*/ 1196986 h 6856161"/>
              <a:gd name="connsiteX410" fmla="*/ 2834996 w 9298618"/>
              <a:gd name="connsiteY410" fmla="*/ 1196986 h 6856161"/>
              <a:gd name="connsiteX411" fmla="*/ 3086998 w 9298618"/>
              <a:gd name="connsiteY411" fmla="*/ 1196986 h 6856161"/>
              <a:gd name="connsiteX412" fmla="*/ 3086998 w 9298618"/>
              <a:gd name="connsiteY412" fmla="*/ 944985 h 6856161"/>
              <a:gd name="connsiteX413" fmla="*/ 2834996 w 9298618"/>
              <a:gd name="connsiteY413" fmla="*/ 944985 h 6856161"/>
              <a:gd name="connsiteX414" fmla="*/ 2834996 w 9298618"/>
              <a:gd name="connsiteY414" fmla="*/ 1196986 h 6856161"/>
              <a:gd name="connsiteX415" fmla="*/ 3150020 w 9298618"/>
              <a:gd name="connsiteY415" fmla="*/ 1196986 h 6856161"/>
              <a:gd name="connsiteX416" fmla="*/ 3402021 w 9298618"/>
              <a:gd name="connsiteY416" fmla="*/ 1196986 h 6856161"/>
              <a:gd name="connsiteX417" fmla="*/ 3402021 w 9298618"/>
              <a:gd name="connsiteY417" fmla="*/ 944985 h 6856161"/>
              <a:gd name="connsiteX418" fmla="*/ 3150020 w 9298618"/>
              <a:gd name="connsiteY418" fmla="*/ 944985 h 6856161"/>
              <a:gd name="connsiteX419" fmla="*/ 3150020 w 9298618"/>
              <a:gd name="connsiteY419" fmla="*/ 1196986 h 6856161"/>
              <a:gd name="connsiteX420" fmla="*/ 3465000 w 9298618"/>
              <a:gd name="connsiteY420" fmla="*/ 1196986 h 6856161"/>
              <a:gd name="connsiteX421" fmla="*/ 3717002 w 9298618"/>
              <a:gd name="connsiteY421" fmla="*/ 1196986 h 6856161"/>
              <a:gd name="connsiteX422" fmla="*/ 3717002 w 9298618"/>
              <a:gd name="connsiteY422" fmla="*/ 944985 h 6856161"/>
              <a:gd name="connsiteX423" fmla="*/ 3465000 w 9298618"/>
              <a:gd name="connsiteY423" fmla="*/ 944985 h 6856161"/>
              <a:gd name="connsiteX424" fmla="*/ 3465000 w 9298618"/>
              <a:gd name="connsiteY424" fmla="*/ 1196986 h 6856161"/>
              <a:gd name="connsiteX425" fmla="*/ 3781990 w 9298618"/>
              <a:gd name="connsiteY425" fmla="*/ 1195019 h 6856161"/>
              <a:gd name="connsiteX426" fmla="*/ 4030058 w 9298618"/>
              <a:gd name="connsiteY426" fmla="*/ 1195019 h 6856161"/>
              <a:gd name="connsiteX427" fmla="*/ 4030058 w 9298618"/>
              <a:gd name="connsiteY427" fmla="*/ 946951 h 6856161"/>
              <a:gd name="connsiteX428" fmla="*/ 3781990 w 9298618"/>
              <a:gd name="connsiteY428" fmla="*/ 946951 h 6856161"/>
              <a:gd name="connsiteX429" fmla="*/ 3781990 w 9298618"/>
              <a:gd name="connsiteY429" fmla="*/ 1195019 h 6856161"/>
              <a:gd name="connsiteX430" fmla="*/ 4098467 w 9298618"/>
              <a:gd name="connsiteY430" fmla="*/ 1193523 h 6856161"/>
              <a:gd name="connsiteX431" fmla="*/ 4343543 w 9298618"/>
              <a:gd name="connsiteY431" fmla="*/ 1193523 h 6856161"/>
              <a:gd name="connsiteX432" fmla="*/ 4343543 w 9298618"/>
              <a:gd name="connsiteY432" fmla="*/ 948448 h 6856161"/>
              <a:gd name="connsiteX433" fmla="*/ 4098467 w 9298618"/>
              <a:gd name="connsiteY433" fmla="*/ 948448 h 6856161"/>
              <a:gd name="connsiteX434" fmla="*/ 4098467 w 9298618"/>
              <a:gd name="connsiteY434" fmla="*/ 1193523 h 6856161"/>
              <a:gd name="connsiteX435" fmla="*/ 4418408 w 9298618"/>
              <a:gd name="connsiteY435" fmla="*/ 1188606 h 6856161"/>
              <a:gd name="connsiteX436" fmla="*/ 4653606 w 9298618"/>
              <a:gd name="connsiteY436" fmla="*/ 1188606 h 6856161"/>
              <a:gd name="connsiteX437" fmla="*/ 4653606 w 9298618"/>
              <a:gd name="connsiteY437" fmla="*/ 953407 h 6856161"/>
              <a:gd name="connsiteX438" fmla="*/ 4418408 w 9298618"/>
              <a:gd name="connsiteY438" fmla="*/ 953407 h 6856161"/>
              <a:gd name="connsiteX439" fmla="*/ 4418408 w 9298618"/>
              <a:gd name="connsiteY439" fmla="*/ 1188606 h 6856161"/>
              <a:gd name="connsiteX440" fmla="*/ 4736381 w 9298618"/>
              <a:gd name="connsiteY440" fmla="*/ 1185656 h 6856161"/>
              <a:gd name="connsiteX441" fmla="*/ 4965637 w 9298618"/>
              <a:gd name="connsiteY441" fmla="*/ 1185656 h 6856161"/>
              <a:gd name="connsiteX442" fmla="*/ 4965637 w 9298618"/>
              <a:gd name="connsiteY442" fmla="*/ 956400 h 6856161"/>
              <a:gd name="connsiteX443" fmla="*/ 4736381 w 9298618"/>
              <a:gd name="connsiteY443" fmla="*/ 956400 h 6856161"/>
              <a:gd name="connsiteX444" fmla="*/ 4736381 w 9298618"/>
              <a:gd name="connsiteY444" fmla="*/ 1185656 h 6856161"/>
              <a:gd name="connsiteX445" fmla="*/ 5057818 w 9298618"/>
              <a:gd name="connsiteY445" fmla="*/ 1179200 h 6856161"/>
              <a:gd name="connsiteX446" fmla="*/ 5274247 w 9298618"/>
              <a:gd name="connsiteY446" fmla="*/ 1179200 h 6856161"/>
              <a:gd name="connsiteX447" fmla="*/ 5274247 w 9298618"/>
              <a:gd name="connsiteY447" fmla="*/ 962771 h 6856161"/>
              <a:gd name="connsiteX448" fmla="*/ 5057818 w 9298618"/>
              <a:gd name="connsiteY448" fmla="*/ 962771 h 6856161"/>
              <a:gd name="connsiteX449" fmla="*/ 5057818 w 9298618"/>
              <a:gd name="connsiteY449" fmla="*/ 1179200 h 6856161"/>
              <a:gd name="connsiteX450" fmla="*/ 5378741 w 9298618"/>
              <a:gd name="connsiteY450" fmla="*/ 1173300 h 6856161"/>
              <a:gd name="connsiteX451" fmla="*/ 5583284 w 9298618"/>
              <a:gd name="connsiteY451" fmla="*/ 1173300 h 6856161"/>
              <a:gd name="connsiteX452" fmla="*/ 5583284 w 9298618"/>
              <a:gd name="connsiteY452" fmla="*/ 968714 h 6856161"/>
              <a:gd name="connsiteX453" fmla="*/ 5378741 w 9298618"/>
              <a:gd name="connsiteY453" fmla="*/ 968714 h 6856161"/>
              <a:gd name="connsiteX454" fmla="*/ 5378741 w 9298618"/>
              <a:gd name="connsiteY454" fmla="*/ 1173300 h 6856161"/>
              <a:gd name="connsiteX455" fmla="*/ 5696202 w 9298618"/>
              <a:gd name="connsiteY455" fmla="*/ 1170820 h 6856161"/>
              <a:gd name="connsiteX456" fmla="*/ 5895828 w 9298618"/>
              <a:gd name="connsiteY456" fmla="*/ 1170820 h 6856161"/>
              <a:gd name="connsiteX457" fmla="*/ 5895828 w 9298618"/>
              <a:gd name="connsiteY457" fmla="*/ 971194 h 6856161"/>
              <a:gd name="connsiteX458" fmla="*/ 5696202 w 9298618"/>
              <a:gd name="connsiteY458" fmla="*/ 971194 h 6856161"/>
              <a:gd name="connsiteX459" fmla="*/ 5696202 w 9298618"/>
              <a:gd name="connsiteY459" fmla="*/ 1170820 h 6856161"/>
              <a:gd name="connsiteX460" fmla="*/ 6015159 w 9298618"/>
              <a:gd name="connsiteY460" fmla="*/ 1166843 h 6856161"/>
              <a:gd name="connsiteX461" fmla="*/ 6206875 w 9298618"/>
              <a:gd name="connsiteY461" fmla="*/ 1166843 h 6856161"/>
              <a:gd name="connsiteX462" fmla="*/ 6206875 w 9298618"/>
              <a:gd name="connsiteY462" fmla="*/ 975127 h 6856161"/>
              <a:gd name="connsiteX463" fmla="*/ 6015159 w 9298618"/>
              <a:gd name="connsiteY463" fmla="*/ 975127 h 6856161"/>
              <a:gd name="connsiteX464" fmla="*/ 6015159 w 9298618"/>
              <a:gd name="connsiteY464" fmla="*/ 1166843 h 6856161"/>
              <a:gd name="connsiteX465" fmla="*/ 6331165 w 9298618"/>
              <a:gd name="connsiteY465" fmla="*/ 1165860 h 6856161"/>
              <a:gd name="connsiteX466" fmla="*/ 6520915 w 9298618"/>
              <a:gd name="connsiteY466" fmla="*/ 1165860 h 6856161"/>
              <a:gd name="connsiteX467" fmla="*/ 6520915 w 9298618"/>
              <a:gd name="connsiteY467" fmla="*/ 976111 h 6856161"/>
              <a:gd name="connsiteX468" fmla="*/ 6331165 w 9298618"/>
              <a:gd name="connsiteY468" fmla="*/ 976111 h 6856161"/>
              <a:gd name="connsiteX469" fmla="*/ 6331165 w 9298618"/>
              <a:gd name="connsiteY469" fmla="*/ 1165860 h 6856161"/>
              <a:gd name="connsiteX470" fmla="*/ 6648626 w 9298618"/>
              <a:gd name="connsiteY470" fmla="*/ 1163423 h 6856161"/>
              <a:gd name="connsiteX471" fmla="*/ 6833415 w 9298618"/>
              <a:gd name="connsiteY471" fmla="*/ 1163423 h 6856161"/>
              <a:gd name="connsiteX472" fmla="*/ 6833415 w 9298618"/>
              <a:gd name="connsiteY472" fmla="*/ 978633 h 6856161"/>
              <a:gd name="connsiteX473" fmla="*/ 6648626 w 9298618"/>
              <a:gd name="connsiteY473" fmla="*/ 978633 h 6856161"/>
              <a:gd name="connsiteX474" fmla="*/ 6648626 w 9298618"/>
              <a:gd name="connsiteY474" fmla="*/ 1163423 h 6856161"/>
              <a:gd name="connsiteX475" fmla="*/ 7284573 w 9298618"/>
              <a:gd name="connsiteY475" fmla="*/ 1157480 h 6856161"/>
              <a:gd name="connsiteX476" fmla="*/ 7457519 w 9298618"/>
              <a:gd name="connsiteY476" fmla="*/ 1157480 h 6856161"/>
              <a:gd name="connsiteX477" fmla="*/ 7457519 w 9298618"/>
              <a:gd name="connsiteY477" fmla="*/ 984534 h 6856161"/>
              <a:gd name="connsiteX478" fmla="*/ 7284573 w 9298618"/>
              <a:gd name="connsiteY478" fmla="*/ 984534 h 6856161"/>
              <a:gd name="connsiteX479" fmla="*/ 7284573 w 9298618"/>
              <a:gd name="connsiteY479" fmla="*/ 1157480 h 6856161"/>
              <a:gd name="connsiteX480" fmla="*/ 7603016 w 9298618"/>
              <a:gd name="connsiteY480" fmla="*/ 1154017 h 6856161"/>
              <a:gd name="connsiteX481" fmla="*/ 7769036 w 9298618"/>
              <a:gd name="connsiteY481" fmla="*/ 1154017 h 6856161"/>
              <a:gd name="connsiteX482" fmla="*/ 7769036 w 9298618"/>
              <a:gd name="connsiteY482" fmla="*/ 987997 h 6856161"/>
              <a:gd name="connsiteX483" fmla="*/ 7603016 w 9298618"/>
              <a:gd name="connsiteY483" fmla="*/ 987997 h 6856161"/>
              <a:gd name="connsiteX484" fmla="*/ 7603016 w 9298618"/>
              <a:gd name="connsiteY484" fmla="*/ 1154017 h 6856161"/>
              <a:gd name="connsiteX485" fmla="*/ 8247343 w 9298618"/>
              <a:gd name="connsiteY485" fmla="*/ 1139694 h 6856161"/>
              <a:gd name="connsiteX486" fmla="*/ 8384717 w 9298618"/>
              <a:gd name="connsiteY486" fmla="*/ 1139694 h 6856161"/>
              <a:gd name="connsiteX487" fmla="*/ 8384717 w 9298618"/>
              <a:gd name="connsiteY487" fmla="*/ 1002320 h 6856161"/>
              <a:gd name="connsiteX488" fmla="*/ 8247343 w 9298618"/>
              <a:gd name="connsiteY488" fmla="*/ 1002320 h 6856161"/>
              <a:gd name="connsiteX489" fmla="*/ 8247343 w 9298618"/>
              <a:gd name="connsiteY489" fmla="*/ 1139694 h 6856161"/>
              <a:gd name="connsiteX490" fmla="*/ 8905993 w 9298618"/>
              <a:gd name="connsiteY490" fmla="*/ 1111005 h 6856161"/>
              <a:gd name="connsiteX491" fmla="*/ 8986032 w 9298618"/>
              <a:gd name="connsiteY491" fmla="*/ 1111005 h 6856161"/>
              <a:gd name="connsiteX492" fmla="*/ 8986032 w 9298618"/>
              <a:gd name="connsiteY492" fmla="*/ 1030966 h 6856161"/>
              <a:gd name="connsiteX493" fmla="*/ 8905993 w 9298618"/>
              <a:gd name="connsiteY493" fmla="*/ 1030966 h 6856161"/>
              <a:gd name="connsiteX494" fmla="*/ 8905993 w 9298618"/>
              <a:gd name="connsiteY494" fmla="*/ 1111005 h 6856161"/>
              <a:gd name="connsiteX495" fmla="*/ 0 w 9298618"/>
              <a:gd name="connsiteY495" fmla="*/ 1512010 h 6856161"/>
              <a:gd name="connsiteX496" fmla="*/ 252002 w 9298618"/>
              <a:gd name="connsiteY496" fmla="*/ 1512010 h 6856161"/>
              <a:gd name="connsiteX497" fmla="*/ 252002 w 9298618"/>
              <a:gd name="connsiteY497" fmla="*/ 1260008 h 6856161"/>
              <a:gd name="connsiteX498" fmla="*/ 0 w 9298618"/>
              <a:gd name="connsiteY498" fmla="*/ 1260008 h 6856161"/>
              <a:gd name="connsiteX499" fmla="*/ 0 w 9298618"/>
              <a:gd name="connsiteY499" fmla="*/ 1512010 h 6856161"/>
              <a:gd name="connsiteX500" fmla="*/ 315023 w 9298618"/>
              <a:gd name="connsiteY500" fmla="*/ 1512010 h 6856161"/>
              <a:gd name="connsiteX501" fmla="*/ 567025 w 9298618"/>
              <a:gd name="connsiteY501" fmla="*/ 1512010 h 6856161"/>
              <a:gd name="connsiteX502" fmla="*/ 567025 w 9298618"/>
              <a:gd name="connsiteY502" fmla="*/ 1260008 h 6856161"/>
              <a:gd name="connsiteX503" fmla="*/ 315023 w 9298618"/>
              <a:gd name="connsiteY503" fmla="*/ 1260008 h 6856161"/>
              <a:gd name="connsiteX504" fmla="*/ 315023 w 9298618"/>
              <a:gd name="connsiteY504" fmla="*/ 1512010 h 6856161"/>
              <a:gd name="connsiteX505" fmla="*/ 630004 w 9298618"/>
              <a:gd name="connsiteY505" fmla="*/ 1512010 h 6856161"/>
              <a:gd name="connsiteX506" fmla="*/ 882005 w 9298618"/>
              <a:gd name="connsiteY506" fmla="*/ 1512010 h 6856161"/>
              <a:gd name="connsiteX507" fmla="*/ 882005 w 9298618"/>
              <a:gd name="connsiteY507" fmla="*/ 1260008 h 6856161"/>
              <a:gd name="connsiteX508" fmla="*/ 630004 w 9298618"/>
              <a:gd name="connsiteY508" fmla="*/ 1260008 h 6856161"/>
              <a:gd name="connsiteX509" fmla="*/ 630004 w 9298618"/>
              <a:gd name="connsiteY509" fmla="*/ 1512010 h 6856161"/>
              <a:gd name="connsiteX510" fmla="*/ 944985 w 9298618"/>
              <a:gd name="connsiteY510" fmla="*/ 1512010 h 6856161"/>
              <a:gd name="connsiteX511" fmla="*/ 1196986 w 9298618"/>
              <a:gd name="connsiteY511" fmla="*/ 1512010 h 6856161"/>
              <a:gd name="connsiteX512" fmla="*/ 1196986 w 9298618"/>
              <a:gd name="connsiteY512" fmla="*/ 1260008 h 6856161"/>
              <a:gd name="connsiteX513" fmla="*/ 944985 w 9298618"/>
              <a:gd name="connsiteY513" fmla="*/ 1260008 h 6856161"/>
              <a:gd name="connsiteX514" fmla="*/ 944985 w 9298618"/>
              <a:gd name="connsiteY514" fmla="*/ 1512010 h 6856161"/>
              <a:gd name="connsiteX515" fmla="*/ 1260008 w 9298618"/>
              <a:gd name="connsiteY515" fmla="*/ 1512010 h 6856161"/>
              <a:gd name="connsiteX516" fmla="*/ 1512009 w 9298618"/>
              <a:gd name="connsiteY516" fmla="*/ 1512010 h 6856161"/>
              <a:gd name="connsiteX517" fmla="*/ 1512009 w 9298618"/>
              <a:gd name="connsiteY517" fmla="*/ 1260008 h 6856161"/>
              <a:gd name="connsiteX518" fmla="*/ 1260008 w 9298618"/>
              <a:gd name="connsiteY518" fmla="*/ 1260008 h 6856161"/>
              <a:gd name="connsiteX519" fmla="*/ 1260008 w 9298618"/>
              <a:gd name="connsiteY519" fmla="*/ 1512010 h 6856161"/>
              <a:gd name="connsiteX520" fmla="*/ 1574988 w 9298618"/>
              <a:gd name="connsiteY520" fmla="*/ 1512010 h 6856161"/>
              <a:gd name="connsiteX521" fmla="*/ 1826990 w 9298618"/>
              <a:gd name="connsiteY521" fmla="*/ 1512010 h 6856161"/>
              <a:gd name="connsiteX522" fmla="*/ 1826990 w 9298618"/>
              <a:gd name="connsiteY522" fmla="*/ 1260008 h 6856161"/>
              <a:gd name="connsiteX523" fmla="*/ 1574988 w 9298618"/>
              <a:gd name="connsiteY523" fmla="*/ 1260008 h 6856161"/>
              <a:gd name="connsiteX524" fmla="*/ 1574988 w 9298618"/>
              <a:gd name="connsiteY524" fmla="*/ 1512010 h 6856161"/>
              <a:gd name="connsiteX525" fmla="*/ 1890012 w 9298618"/>
              <a:gd name="connsiteY525" fmla="*/ 1512010 h 6856161"/>
              <a:gd name="connsiteX526" fmla="*/ 2142013 w 9298618"/>
              <a:gd name="connsiteY526" fmla="*/ 1512010 h 6856161"/>
              <a:gd name="connsiteX527" fmla="*/ 2142013 w 9298618"/>
              <a:gd name="connsiteY527" fmla="*/ 1260008 h 6856161"/>
              <a:gd name="connsiteX528" fmla="*/ 1890012 w 9298618"/>
              <a:gd name="connsiteY528" fmla="*/ 1260008 h 6856161"/>
              <a:gd name="connsiteX529" fmla="*/ 1890012 w 9298618"/>
              <a:gd name="connsiteY529" fmla="*/ 1512010 h 6856161"/>
              <a:gd name="connsiteX530" fmla="*/ 2204992 w 9298618"/>
              <a:gd name="connsiteY530" fmla="*/ 1512010 h 6856161"/>
              <a:gd name="connsiteX531" fmla="*/ 2456994 w 9298618"/>
              <a:gd name="connsiteY531" fmla="*/ 1512010 h 6856161"/>
              <a:gd name="connsiteX532" fmla="*/ 2456994 w 9298618"/>
              <a:gd name="connsiteY532" fmla="*/ 1260008 h 6856161"/>
              <a:gd name="connsiteX533" fmla="*/ 2204992 w 9298618"/>
              <a:gd name="connsiteY533" fmla="*/ 1260008 h 6856161"/>
              <a:gd name="connsiteX534" fmla="*/ 2204992 w 9298618"/>
              <a:gd name="connsiteY534" fmla="*/ 1512010 h 6856161"/>
              <a:gd name="connsiteX535" fmla="*/ 2520016 w 9298618"/>
              <a:gd name="connsiteY535" fmla="*/ 1512010 h 6856161"/>
              <a:gd name="connsiteX536" fmla="*/ 2772017 w 9298618"/>
              <a:gd name="connsiteY536" fmla="*/ 1512010 h 6856161"/>
              <a:gd name="connsiteX537" fmla="*/ 2772017 w 9298618"/>
              <a:gd name="connsiteY537" fmla="*/ 1260008 h 6856161"/>
              <a:gd name="connsiteX538" fmla="*/ 2520016 w 9298618"/>
              <a:gd name="connsiteY538" fmla="*/ 1260008 h 6856161"/>
              <a:gd name="connsiteX539" fmla="*/ 2520016 w 9298618"/>
              <a:gd name="connsiteY539" fmla="*/ 1512010 h 6856161"/>
              <a:gd name="connsiteX540" fmla="*/ 2834996 w 9298618"/>
              <a:gd name="connsiteY540" fmla="*/ 1512010 h 6856161"/>
              <a:gd name="connsiteX541" fmla="*/ 3086998 w 9298618"/>
              <a:gd name="connsiteY541" fmla="*/ 1512010 h 6856161"/>
              <a:gd name="connsiteX542" fmla="*/ 3086998 w 9298618"/>
              <a:gd name="connsiteY542" fmla="*/ 1260008 h 6856161"/>
              <a:gd name="connsiteX543" fmla="*/ 2834996 w 9298618"/>
              <a:gd name="connsiteY543" fmla="*/ 1260008 h 6856161"/>
              <a:gd name="connsiteX544" fmla="*/ 2834996 w 9298618"/>
              <a:gd name="connsiteY544" fmla="*/ 1512010 h 6856161"/>
              <a:gd name="connsiteX545" fmla="*/ 3150020 w 9298618"/>
              <a:gd name="connsiteY545" fmla="*/ 1512010 h 6856161"/>
              <a:gd name="connsiteX546" fmla="*/ 3402021 w 9298618"/>
              <a:gd name="connsiteY546" fmla="*/ 1512010 h 6856161"/>
              <a:gd name="connsiteX547" fmla="*/ 3402021 w 9298618"/>
              <a:gd name="connsiteY547" fmla="*/ 1260008 h 6856161"/>
              <a:gd name="connsiteX548" fmla="*/ 3150020 w 9298618"/>
              <a:gd name="connsiteY548" fmla="*/ 1260008 h 6856161"/>
              <a:gd name="connsiteX549" fmla="*/ 3150020 w 9298618"/>
              <a:gd name="connsiteY549" fmla="*/ 1512010 h 6856161"/>
              <a:gd name="connsiteX550" fmla="*/ 3465000 w 9298618"/>
              <a:gd name="connsiteY550" fmla="*/ 1512010 h 6856161"/>
              <a:gd name="connsiteX551" fmla="*/ 3717002 w 9298618"/>
              <a:gd name="connsiteY551" fmla="*/ 1512010 h 6856161"/>
              <a:gd name="connsiteX552" fmla="*/ 3717002 w 9298618"/>
              <a:gd name="connsiteY552" fmla="*/ 1260008 h 6856161"/>
              <a:gd name="connsiteX553" fmla="*/ 3465000 w 9298618"/>
              <a:gd name="connsiteY553" fmla="*/ 1260008 h 6856161"/>
              <a:gd name="connsiteX554" fmla="*/ 3465000 w 9298618"/>
              <a:gd name="connsiteY554" fmla="*/ 1512010 h 6856161"/>
              <a:gd name="connsiteX555" fmla="*/ 3781007 w 9298618"/>
              <a:gd name="connsiteY555" fmla="*/ 1511026 h 6856161"/>
              <a:gd name="connsiteX556" fmla="*/ 4031042 w 9298618"/>
              <a:gd name="connsiteY556" fmla="*/ 1511026 h 6856161"/>
              <a:gd name="connsiteX557" fmla="*/ 4031042 w 9298618"/>
              <a:gd name="connsiteY557" fmla="*/ 1260991 h 6856161"/>
              <a:gd name="connsiteX558" fmla="*/ 3781007 w 9298618"/>
              <a:gd name="connsiteY558" fmla="*/ 1260991 h 6856161"/>
              <a:gd name="connsiteX559" fmla="*/ 3781007 w 9298618"/>
              <a:gd name="connsiteY559" fmla="*/ 1511026 h 6856161"/>
              <a:gd name="connsiteX560" fmla="*/ 4097997 w 9298618"/>
              <a:gd name="connsiteY560" fmla="*/ 1509059 h 6856161"/>
              <a:gd name="connsiteX561" fmla="*/ 4344056 w 9298618"/>
              <a:gd name="connsiteY561" fmla="*/ 1509059 h 6856161"/>
              <a:gd name="connsiteX562" fmla="*/ 4344056 w 9298618"/>
              <a:gd name="connsiteY562" fmla="*/ 1263001 h 6856161"/>
              <a:gd name="connsiteX563" fmla="*/ 4097997 w 9298618"/>
              <a:gd name="connsiteY563" fmla="*/ 1263001 h 6856161"/>
              <a:gd name="connsiteX564" fmla="*/ 4097997 w 9298618"/>
              <a:gd name="connsiteY564" fmla="*/ 1509059 h 6856161"/>
              <a:gd name="connsiteX565" fmla="*/ 4417425 w 9298618"/>
              <a:gd name="connsiteY565" fmla="*/ 1504613 h 6856161"/>
              <a:gd name="connsiteX566" fmla="*/ 4654590 w 9298618"/>
              <a:gd name="connsiteY566" fmla="*/ 1504613 h 6856161"/>
              <a:gd name="connsiteX567" fmla="*/ 4654590 w 9298618"/>
              <a:gd name="connsiteY567" fmla="*/ 1267447 h 6856161"/>
              <a:gd name="connsiteX568" fmla="*/ 4417425 w 9298618"/>
              <a:gd name="connsiteY568" fmla="*/ 1267447 h 6856161"/>
              <a:gd name="connsiteX569" fmla="*/ 4417425 w 9298618"/>
              <a:gd name="connsiteY569" fmla="*/ 1504613 h 6856161"/>
              <a:gd name="connsiteX570" fmla="*/ 4735868 w 9298618"/>
              <a:gd name="connsiteY570" fmla="*/ 1501150 h 6856161"/>
              <a:gd name="connsiteX571" fmla="*/ 4966107 w 9298618"/>
              <a:gd name="connsiteY571" fmla="*/ 1501150 h 6856161"/>
              <a:gd name="connsiteX572" fmla="*/ 4966107 w 9298618"/>
              <a:gd name="connsiteY572" fmla="*/ 1270911 h 6856161"/>
              <a:gd name="connsiteX573" fmla="*/ 4735868 w 9298618"/>
              <a:gd name="connsiteY573" fmla="*/ 1270911 h 6856161"/>
              <a:gd name="connsiteX574" fmla="*/ 4735868 w 9298618"/>
              <a:gd name="connsiteY574" fmla="*/ 1501150 h 6856161"/>
              <a:gd name="connsiteX575" fmla="*/ 5056834 w 9298618"/>
              <a:gd name="connsiteY575" fmla="*/ 1495206 h 6856161"/>
              <a:gd name="connsiteX576" fmla="*/ 5275230 w 9298618"/>
              <a:gd name="connsiteY576" fmla="*/ 1495206 h 6856161"/>
              <a:gd name="connsiteX577" fmla="*/ 5275230 w 9298618"/>
              <a:gd name="connsiteY577" fmla="*/ 1276811 h 6856161"/>
              <a:gd name="connsiteX578" fmla="*/ 5056834 w 9298618"/>
              <a:gd name="connsiteY578" fmla="*/ 1276811 h 6856161"/>
              <a:gd name="connsiteX579" fmla="*/ 5056834 w 9298618"/>
              <a:gd name="connsiteY579" fmla="*/ 1495206 h 6856161"/>
              <a:gd name="connsiteX580" fmla="*/ 5378228 w 9298618"/>
              <a:gd name="connsiteY580" fmla="*/ 1488793 h 6856161"/>
              <a:gd name="connsiteX581" fmla="*/ 5583797 w 9298618"/>
              <a:gd name="connsiteY581" fmla="*/ 1488793 h 6856161"/>
              <a:gd name="connsiteX582" fmla="*/ 5583797 w 9298618"/>
              <a:gd name="connsiteY582" fmla="*/ 1283224 h 6856161"/>
              <a:gd name="connsiteX583" fmla="*/ 5378228 w 9298618"/>
              <a:gd name="connsiteY583" fmla="*/ 1283224 h 6856161"/>
              <a:gd name="connsiteX584" fmla="*/ 5378228 w 9298618"/>
              <a:gd name="connsiteY584" fmla="*/ 1488793 h 6856161"/>
              <a:gd name="connsiteX585" fmla="*/ 5695732 w 9298618"/>
              <a:gd name="connsiteY585" fmla="*/ 1486313 h 6856161"/>
              <a:gd name="connsiteX586" fmla="*/ 5896341 w 9298618"/>
              <a:gd name="connsiteY586" fmla="*/ 1486313 h 6856161"/>
              <a:gd name="connsiteX587" fmla="*/ 5896341 w 9298618"/>
              <a:gd name="connsiteY587" fmla="*/ 1285704 h 6856161"/>
              <a:gd name="connsiteX588" fmla="*/ 5695732 w 9298618"/>
              <a:gd name="connsiteY588" fmla="*/ 1285704 h 6856161"/>
              <a:gd name="connsiteX589" fmla="*/ 5695732 w 9298618"/>
              <a:gd name="connsiteY589" fmla="*/ 1486313 h 6856161"/>
              <a:gd name="connsiteX590" fmla="*/ 6014175 w 9298618"/>
              <a:gd name="connsiteY590" fmla="*/ 1482850 h 6856161"/>
              <a:gd name="connsiteX591" fmla="*/ 6207858 w 9298618"/>
              <a:gd name="connsiteY591" fmla="*/ 1482850 h 6856161"/>
              <a:gd name="connsiteX592" fmla="*/ 6207858 w 9298618"/>
              <a:gd name="connsiteY592" fmla="*/ 1289167 h 6856161"/>
              <a:gd name="connsiteX593" fmla="*/ 6014175 w 9298618"/>
              <a:gd name="connsiteY593" fmla="*/ 1289167 h 6856161"/>
              <a:gd name="connsiteX594" fmla="*/ 6014175 w 9298618"/>
              <a:gd name="connsiteY594" fmla="*/ 1482850 h 6856161"/>
              <a:gd name="connsiteX595" fmla="*/ 6330652 w 9298618"/>
              <a:gd name="connsiteY595" fmla="*/ 1481354 h 6856161"/>
              <a:gd name="connsiteX596" fmla="*/ 6521385 w 9298618"/>
              <a:gd name="connsiteY596" fmla="*/ 1481354 h 6856161"/>
              <a:gd name="connsiteX597" fmla="*/ 6521385 w 9298618"/>
              <a:gd name="connsiteY597" fmla="*/ 1290621 h 6856161"/>
              <a:gd name="connsiteX598" fmla="*/ 6330652 w 9298618"/>
              <a:gd name="connsiteY598" fmla="*/ 1290621 h 6856161"/>
              <a:gd name="connsiteX599" fmla="*/ 6330652 w 9298618"/>
              <a:gd name="connsiteY599" fmla="*/ 1481354 h 6856161"/>
              <a:gd name="connsiteX600" fmla="*/ 6648113 w 9298618"/>
              <a:gd name="connsiteY600" fmla="*/ 1478917 h 6856161"/>
              <a:gd name="connsiteX601" fmla="*/ 6833886 w 9298618"/>
              <a:gd name="connsiteY601" fmla="*/ 1478917 h 6856161"/>
              <a:gd name="connsiteX602" fmla="*/ 6833886 w 9298618"/>
              <a:gd name="connsiteY602" fmla="*/ 1293144 h 6856161"/>
              <a:gd name="connsiteX603" fmla="*/ 6648113 w 9298618"/>
              <a:gd name="connsiteY603" fmla="*/ 1293144 h 6856161"/>
              <a:gd name="connsiteX604" fmla="*/ 6648113 w 9298618"/>
              <a:gd name="connsiteY604" fmla="*/ 1478917 h 6856161"/>
              <a:gd name="connsiteX605" fmla="*/ 6964119 w 9298618"/>
              <a:gd name="connsiteY605" fmla="*/ 1477891 h 6856161"/>
              <a:gd name="connsiteX606" fmla="*/ 7147926 w 9298618"/>
              <a:gd name="connsiteY606" fmla="*/ 1477891 h 6856161"/>
              <a:gd name="connsiteX607" fmla="*/ 7147926 w 9298618"/>
              <a:gd name="connsiteY607" fmla="*/ 1294084 h 6856161"/>
              <a:gd name="connsiteX608" fmla="*/ 6964119 w 9298618"/>
              <a:gd name="connsiteY608" fmla="*/ 1294084 h 6856161"/>
              <a:gd name="connsiteX609" fmla="*/ 6964119 w 9298618"/>
              <a:gd name="connsiteY609" fmla="*/ 1477891 h 6856161"/>
              <a:gd name="connsiteX610" fmla="*/ 7601050 w 9298618"/>
              <a:gd name="connsiteY610" fmla="*/ 1471007 h 6856161"/>
              <a:gd name="connsiteX611" fmla="*/ 7771046 w 9298618"/>
              <a:gd name="connsiteY611" fmla="*/ 1471007 h 6856161"/>
              <a:gd name="connsiteX612" fmla="*/ 7771046 w 9298618"/>
              <a:gd name="connsiteY612" fmla="*/ 1301011 h 6856161"/>
              <a:gd name="connsiteX613" fmla="*/ 7601050 w 9298618"/>
              <a:gd name="connsiteY613" fmla="*/ 1301011 h 6856161"/>
              <a:gd name="connsiteX614" fmla="*/ 7601050 w 9298618"/>
              <a:gd name="connsiteY614" fmla="*/ 1471007 h 6856161"/>
              <a:gd name="connsiteX615" fmla="*/ 7924453 w 9298618"/>
              <a:gd name="connsiteY615" fmla="*/ 1462584 h 6856161"/>
              <a:gd name="connsiteX616" fmla="*/ 8077647 w 9298618"/>
              <a:gd name="connsiteY616" fmla="*/ 1462584 h 6856161"/>
              <a:gd name="connsiteX617" fmla="*/ 8077647 w 9298618"/>
              <a:gd name="connsiteY617" fmla="*/ 1309391 h 6856161"/>
              <a:gd name="connsiteX618" fmla="*/ 7924453 w 9298618"/>
              <a:gd name="connsiteY618" fmla="*/ 1309391 h 6856161"/>
              <a:gd name="connsiteX619" fmla="*/ 7924453 w 9298618"/>
              <a:gd name="connsiteY619" fmla="*/ 1462584 h 6856161"/>
              <a:gd name="connsiteX620" fmla="*/ 8573227 w 9298618"/>
              <a:gd name="connsiteY620" fmla="*/ 1443814 h 6856161"/>
              <a:gd name="connsiteX621" fmla="*/ 8688837 w 9298618"/>
              <a:gd name="connsiteY621" fmla="*/ 1443814 h 6856161"/>
              <a:gd name="connsiteX622" fmla="*/ 8688837 w 9298618"/>
              <a:gd name="connsiteY622" fmla="*/ 1328203 h 6856161"/>
              <a:gd name="connsiteX623" fmla="*/ 8573227 w 9298618"/>
              <a:gd name="connsiteY623" fmla="*/ 1328203 h 6856161"/>
              <a:gd name="connsiteX624" fmla="*/ 8573227 w 9298618"/>
              <a:gd name="connsiteY624" fmla="*/ 1443814 h 6856161"/>
              <a:gd name="connsiteX625" fmla="*/ 0 w 9298618"/>
              <a:gd name="connsiteY625" fmla="*/ 1826990 h 6856161"/>
              <a:gd name="connsiteX626" fmla="*/ 252002 w 9298618"/>
              <a:gd name="connsiteY626" fmla="*/ 1826990 h 6856161"/>
              <a:gd name="connsiteX627" fmla="*/ 252002 w 9298618"/>
              <a:gd name="connsiteY627" fmla="*/ 1574988 h 6856161"/>
              <a:gd name="connsiteX628" fmla="*/ 0 w 9298618"/>
              <a:gd name="connsiteY628" fmla="*/ 1574988 h 6856161"/>
              <a:gd name="connsiteX629" fmla="*/ 0 w 9298618"/>
              <a:gd name="connsiteY629" fmla="*/ 1826990 h 6856161"/>
              <a:gd name="connsiteX630" fmla="*/ 315023 w 9298618"/>
              <a:gd name="connsiteY630" fmla="*/ 1826990 h 6856161"/>
              <a:gd name="connsiteX631" fmla="*/ 567025 w 9298618"/>
              <a:gd name="connsiteY631" fmla="*/ 1826990 h 6856161"/>
              <a:gd name="connsiteX632" fmla="*/ 567025 w 9298618"/>
              <a:gd name="connsiteY632" fmla="*/ 1574988 h 6856161"/>
              <a:gd name="connsiteX633" fmla="*/ 315023 w 9298618"/>
              <a:gd name="connsiteY633" fmla="*/ 1574988 h 6856161"/>
              <a:gd name="connsiteX634" fmla="*/ 315023 w 9298618"/>
              <a:gd name="connsiteY634" fmla="*/ 1826990 h 6856161"/>
              <a:gd name="connsiteX635" fmla="*/ 630004 w 9298618"/>
              <a:gd name="connsiteY635" fmla="*/ 1826990 h 6856161"/>
              <a:gd name="connsiteX636" fmla="*/ 882005 w 9298618"/>
              <a:gd name="connsiteY636" fmla="*/ 1826990 h 6856161"/>
              <a:gd name="connsiteX637" fmla="*/ 882005 w 9298618"/>
              <a:gd name="connsiteY637" fmla="*/ 1574988 h 6856161"/>
              <a:gd name="connsiteX638" fmla="*/ 630004 w 9298618"/>
              <a:gd name="connsiteY638" fmla="*/ 1574988 h 6856161"/>
              <a:gd name="connsiteX639" fmla="*/ 630004 w 9298618"/>
              <a:gd name="connsiteY639" fmla="*/ 1826990 h 6856161"/>
              <a:gd name="connsiteX640" fmla="*/ 944985 w 9298618"/>
              <a:gd name="connsiteY640" fmla="*/ 1826990 h 6856161"/>
              <a:gd name="connsiteX641" fmla="*/ 1196986 w 9298618"/>
              <a:gd name="connsiteY641" fmla="*/ 1826990 h 6856161"/>
              <a:gd name="connsiteX642" fmla="*/ 1196986 w 9298618"/>
              <a:gd name="connsiteY642" fmla="*/ 1574988 h 6856161"/>
              <a:gd name="connsiteX643" fmla="*/ 944985 w 9298618"/>
              <a:gd name="connsiteY643" fmla="*/ 1574988 h 6856161"/>
              <a:gd name="connsiteX644" fmla="*/ 944985 w 9298618"/>
              <a:gd name="connsiteY644" fmla="*/ 1826990 h 6856161"/>
              <a:gd name="connsiteX645" fmla="*/ 1260008 w 9298618"/>
              <a:gd name="connsiteY645" fmla="*/ 1826990 h 6856161"/>
              <a:gd name="connsiteX646" fmla="*/ 1512009 w 9298618"/>
              <a:gd name="connsiteY646" fmla="*/ 1826990 h 6856161"/>
              <a:gd name="connsiteX647" fmla="*/ 1512009 w 9298618"/>
              <a:gd name="connsiteY647" fmla="*/ 1574988 h 6856161"/>
              <a:gd name="connsiteX648" fmla="*/ 1260008 w 9298618"/>
              <a:gd name="connsiteY648" fmla="*/ 1574988 h 6856161"/>
              <a:gd name="connsiteX649" fmla="*/ 1260008 w 9298618"/>
              <a:gd name="connsiteY649" fmla="*/ 1826990 h 6856161"/>
              <a:gd name="connsiteX650" fmla="*/ 1574988 w 9298618"/>
              <a:gd name="connsiteY650" fmla="*/ 1826990 h 6856161"/>
              <a:gd name="connsiteX651" fmla="*/ 1826990 w 9298618"/>
              <a:gd name="connsiteY651" fmla="*/ 1826990 h 6856161"/>
              <a:gd name="connsiteX652" fmla="*/ 1826990 w 9298618"/>
              <a:gd name="connsiteY652" fmla="*/ 1574988 h 6856161"/>
              <a:gd name="connsiteX653" fmla="*/ 1574988 w 9298618"/>
              <a:gd name="connsiteY653" fmla="*/ 1574988 h 6856161"/>
              <a:gd name="connsiteX654" fmla="*/ 1574988 w 9298618"/>
              <a:gd name="connsiteY654" fmla="*/ 1826990 h 6856161"/>
              <a:gd name="connsiteX655" fmla="*/ 1890012 w 9298618"/>
              <a:gd name="connsiteY655" fmla="*/ 1826990 h 6856161"/>
              <a:gd name="connsiteX656" fmla="*/ 2142013 w 9298618"/>
              <a:gd name="connsiteY656" fmla="*/ 1826990 h 6856161"/>
              <a:gd name="connsiteX657" fmla="*/ 2142013 w 9298618"/>
              <a:gd name="connsiteY657" fmla="*/ 1574988 h 6856161"/>
              <a:gd name="connsiteX658" fmla="*/ 1890012 w 9298618"/>
              <a:gd name="connsiteY658" fmla="*/ 1574988 h 6856161"/>
              <a:gd name="connsiteX659" fmla="*/ 1890012 w 9298618"/>
              <a:gd name="connsiteY659" fmla="*/ 1826990 h 6856161"/>
              <a:gd name="connsiteX660" fmla="*/ 2204992 w 9298618"/>
              <a:gd name="connsiteY660" fmla="*/ 1826990 h 6856161"/>
              <a:gd name="connsiteX661" fmla="*/ 2456994 w 9298618"/>
              <a:gd name="connsiteY661" fmla="*/ 1826990 h 6856161"/>
              <a:gd name="connsiteX662" fmla="*/ 2456994 w 9298618"/>
              <a:gd name="connsiteY662" fmla="*/ 1574988 h 6856161"/>
              <a:gd name="connsiteX663" fmla="*/ 2204992 w 9298618"/>
              <a:gd name="connsiteY663" fmla="*/ 1574988 h 6856161"/>
              <a:gd name="connsiteX664" fmla="*/ 2204992 w 9298618"/>
              <a:gd name="connsiteY664" fmla="*/ 1826990 h 6856161"/>
              <a:gd name="connsiteX665" fmla="*/ 2520016 w 9298618"/>
              <a:gd name="connsiteY665" fmla="*/ 1826990 h 6856161"/>
              <a:gd name="connsiteX666" fmla="*/ 2772017 w 9298618"/>
              <a:gd name="connsiteY666" fmla="*/ 1826990 h 6856161"/>
              <a:gd name="connsiteX667" fmla="*/ 2772017 w 9298618"/>
              <a:gd name="connsiteY667" fmla="*/ 1574988 h 6856161"/>
              <a:gd name="connsiteX668" fmla="*/ 2520016 w 9298618"/>
              <a:gd name="connsiteY668" fmla="*/ 1574988 h 6856161"/>
              <a:gd name="connsiteX669" fmla="*/ 2520016 w 9298618"/>
              <a:gd name="connsiteY669" fmla="*/ 1826990 h 6856161"/>
              <a:gd name="connsiteX670" fmla="*/ 2834996 w 9298618"/>
              <a:gd name="connsiteY670" fmla="*/ 1826990 h 6856161"/>
              <a:gd name="connsiteX671" fmla="*/ 3086998 w 9298618"/>
              <a:gd name="connsiteY671" fmla="*/ 1826990 h 6856161"/>
              <a:gd name="connsiteX672" fmla="*/ 3086998 w 9298618"/>
              <a:gd name="connsiteY672" fmla="*/ 1574988 h 6856161"/>
              <a:gd name="connsiteX673" fmla="*/ 2834996 w 9298618"/>
              <a:gd name="connsiteY673" fmla="*/ 1574988 h 6856161"/>
              <a:gd name="connsiteX674" fmla="*/ 2834996 w 9298618"/>
              <a:gd name="connsiteY674" fmla="*/ 1826990 h 6856161"/>
              <a:gd name="connsiteX675" fmla="*/ 3150020 w 9298618"/>
              <a:gd name="connsiteY675" fmla="*/ 1826990 h 6856161"/>
              <a:gd name="connsiteX676" fmla="*/ 3402021 w 9298618"/>
              <a:gd name="connsiteY676" fmla="*/ 1826990 h 6856161"/>
              <a:gd name="connsiteX677" fmla="*/ 3402021 w 9298618"/>
              <a:gd name="connsiteY677" fmla="*/ 1574988 h 6856161"/>
              <a:gd name="connsiteX678" fmla="*/ 3150020 w 9298618"/>
              <a:gd name="connsiteY678" fmla="*/ 1574988 h 6856161"/>
              <a:gd name="connsiteX679" fmla="*/ 3150020 w 9298618"/>
              <a:gd name="connsiteY679" fmla="*/ 1826990 h 6856161"/>
              <a:gd name="connsiteX680" fmla="*/ 3465000 w 9298618"/>
              <a:gd name="connsiteY680" fmla="*/ 1826990 h 6856161"/>
              <a:gd name="connsiteX681" fmla="*/ 3717002 w 9298618"/>
              <a:gd name="connsiteY681" fmla="*/ 1826990 h 6856161"/>
              <a:gd name="connsiteX682" fmla="*/ 3717002 w 9298618"/>
              <a:gd name="connsiteY682" fmla="*/ 1574988 h 6856161"/>
              <a:gd name="connsiteX683" fmla="*/ 3465000 w 9298618"/>
              <a:gd name="connsiteY683" fmla="*/ 1574988 h 6856161"/>
              <a:gd name="connsiteX684" fmla="*/ 3465000 w 9298618"/>
              <a:gd name="connsiteY684" fmla="*/ 1826990 h 6856161"/>
              <a:gd name="connsiteX685" fmla="*/ 3780023 w 9298618"/>
              <a:gd name="connsiteY685" fmla="*/ 1826990 h 6856161"/>
              <a:gd name="connsiteX686" fmla="*/ 4032025 w 9298618"/>
              <a:gd name="connsiteY686" fmla="*/ 1826990 h 6856161"/>
              <a:gd name="connsiteX687" fmla="*/ 4032025 w 9298618"/>
              <a:gd name="connsiteY687" fmla="*/ 1574988 h 6856161"/>
              <a:gd name="connsiteX688" fmla="*/ 3780023 w 9298618"/>
              <a:gd name="connsiteY688" fmla="*/ 1574988 h 6856161"/>
              <a:gd name="connsiteX689" fmla="*/ 3780023 w 9298618"/>
              <a:gd name="connsiteY689" fmla="*/ 1826990 h 6856161"/>
              <a:gd name="connsiteX690" fmla="*/ 4097484 w 9298618"/>
              <a:gd name="connsiteY690" fmla="*/ 1824553 h 6856161"/>
              <a:gd name="connsiteX691" fmla="*/ 4344526 w 9298618"/>
              <a:gd name="connsiteY691" fmla="*/ 1824553 h 6856161"/>
              <a:gd name="connsiteX692" fmla="*/ 4344526 w 9298618"/>
              <a:gd name="connsiteY692" fmla="*/ 1577511 h 6856161"/>
              <a:gd name="connsiteX693" fmla="*/ 4097484 w 9298618"/>
              <a:gd name="connsiteY693" fmla="*/ 1577511 h 6856161"/>
              <a:gd name="connsiteX694" fmla="*/ 4097484 w 9298618"/>
              <a:gd name="connsiteY694" fmla="*/ 1824553 h 6856161"/>
              <a:gd name="connsiteX695" fmla="*/ 4416954 w 9298618"/>
              <a:gd name="connsiteY695" fmla="*/ 1820106 h 6856161"/>
              <a:gd name="connsiteX696" fmla="*/ 4655103 w 9298618"/>
              <a:gd name="connsiteY696" fmla="*/ 1820106 h 6856161"/>
              <a:gd name="connsiteX697" fmla="*/ 4655103 w 9298618"/>
              <a:gd name="connsiteY697" fmla="*/ 1581958 h 6856161"/>
              <a:gd name="connsiteX698" fmla="*/ 4416954 w 9298618"/>
              <a:gd name="connsiteY698" fmla="*/ 1581958 h 6856161"/>
              <a:gd name="connsiteX699" fmla="*/ 4416954 w 9298618"/>
              <a:gd name="connsiteY699" fmla="*/ 1820106 h 6856161"/>
              <a:gd name="connsiteX700" fmla="*/ 4734885 w 9298618"/>
              <a:gd name="connsiteY700" fmla="*/ 1817114 h 6856161"/>
              <a:gd name="connsiteX701" fmla="*/ 4967133 w 9298618"/>
              <a:gd name="connsiteY701" fmla="*/ 1817114 h 6856161"/>
              <a:gd name="connsiteX702" fmla="*/ 4967133 w 9298618"/>
              <a:gd name="connsiteY702" fmla="*/ 1584865 h 6856161"/>
              <a:gd name="connsiteX703" fmla="*/ 4734885 w 9298618"/>
              <a:gd name="connsiteY703" fmla="*/ 1584865 h 6856161"/>
              <a:gd name="connsiteX704" fmla="*/ 4734885 w 9298618"/>
              <a:gd name="connsiteY704" fmla="*/ 1817114 h 6856161"/>
              <a:gd name="connsiteX705" fmla="*/ 5056321 w 9298618"/>
              <a:gd name="connsiteY705" fmla="*/ 1810700 h 6856161"/>
              <a:gd name="connsiteX706" fmla="*/ 5275701 w 9298618"/>
              <a:gd name="connsiteY706" fmla="*/ 1810700 h 6856161"/>
              <a:gd name="connsiteX707" fmla="*/ 5275701 w 9298618"/>
              <a:gd name="connsiteY707" fmla="*/ 1591321 h 6856161"/>
              <a:gd name="connsiteX708" fmla="*/ 5056321 w 9298618"/>
              <a:gd name="connsiteY708" fmla="*/ 1591321 h 6856161"/>
              <a:gd name="connsiteX709" fmla="*/ 5056321 w 9298618"/>
              <a:gd name="connsiteY709" fmla="*/ 1810700 h 6856161"/>
              <a:gd name="connsiteX710" fmla="*/ 5377758 w 9298618"/>
              <a:gd name="connsiteY710" fmla="*/ 1804287 h 6856161"/>
              <a:gd name="connsiteX711" fmla="*/ 5584310 w 9298618"/>
              <a:gd name="connsiteY711" fmla="*/ 1804287 h 6856161"/>
              <a:gd name="connsiteX712" fmla="*/ 5584310 w 9298618"/>
              <a:gd name="connsiteY712" fmla="*/ 1597734 h 6856161"/>
              <a:gd name="connsiteX713" fmla="*/ 5377758 w 9298618"/>
              <a:gd name="connsiteY713" fmla="*/ 1597734 h 6856161"/>
              <a:gd name="connsiteX714" fmla="*/ 5377758 w 9298618"/>
              <a:gd name="connsiteY714" fmla="*/ 1804287 h 6856161"/>
              <a:gd name="connsiteX715" fmla="*/ 5695219 w 9298618"/>
              <a:gd name="connsiteY715" fmla="*/ 1801807 h 6856161"/>
              <a:gd name="connsiteX716" fmla="*/ 5896811 w 9298618"/>
              <a:gd name="connsiteY716" fmla="*/ 1801807 h 6856161"/>
              <a:gd name="connsiteX717" fmla="*/ 5896811 w 9298618"/>
              <a:gd name="connsiteY717" fmla="*/ 1600214 h 6856161"/>
              <a:gd name="connsiteX718" fmla="*/ 5695219 w 9298618"/>
              <a:gd name="connsiteY718" fmla="*/ 1600214 h 6856161"/>
              <a:gd name="connsiteX719" fmla="*/ 5695219 w 9298618"/>
              <a:gd name="connsiteY719" fmla="*/ 1801807 h 6856161"/>
              <a:gd name="connsiteX720" fmla="*/ 6014175 w 9298618"/>
              <a:gd name="connsiteY720" fmla="*/ 1797831 h 6856161"/>
              <a:gd name="connsiteX721" fmla="*/ 6207858 w 9298618"/>
              <a:gd name="connsiteY721" fmla="*/ 1797831 h 6856161"/>
              <a:gd name="connsiteX722" fmla="*/ 6207858 w 9298618"/>
              <a:gd name="connsiteY722" fmla="*/ 1604148 h 6856161"/>
              <a:gd name="connsiteX723" fmla="*/ 6014175 w 9298618"/>
              <a:gd name="connsiteY723" fmla="*/ 1604148 h 6856161"/>
              <a:gd name="connsiteX724" fmla="*/ 6014175 w 9298618"/>
              <a:gd name="connsiteY724" fmla="*/ 1797831 h 6856161"/>
              <a:gd name="connsiteX725" fmla="*/ 6330182 w 9298618"/>
              <a:gd name="connsiteY725" fmla="*/ 1796847 h 6856161"/>
              <a:gd name="connsiteX726" fmla="*/ 6521898 w 9298618"/>
              <a:gd name="connsiteY726" fmla="*/ 1796847 h 6856161"/>
              <a:gd name="connsiteX727" fmla="*/ 6521898 w 9298618"/>
              <a:gd name="connsiteY727" fmla="*/ 1605131 h 6856161"/>
              <a:gd name="connsiteX728" fmla="*/ 6330182 w 9298618"/>
              <a:gd name="connsiteY728" fmla="*/ 1605131 h 6856161"/>
              <a:gd name="connsiteX729" fmla="*/ 6330182 w 9298618"/>
              <a:gd name="connsiteY729" fmla="*/ 1796847 h 6856161"/>
              <a:gd name="connsiteX730" fmla="*/ 6963606 w 9298618"/>
              <a:gd name="connsiteY730" fmla="*/ 1793384 h 6856161"/>
              <a:gd name="connsiteX731" fmla="*/ 7148396 w 9298618"/>
              <a:gd name="connsiteY731" fmla="*/ 1793384 h 6856161"/>
              <a:gd name="connsiteX732" fmla="*/ 7148396 w 9298618"/>
              <a:gd name="connsiteY732" fmla="*/ 1608594 h 6856161"/>
              <a:gd name="connsiteX733" fmla="*/ 6963606 w 9298618"/>
              <a:gd name="connsiteY733" fmla="*/ 1608594 h 6856161"/>
              <a:gd name="connsiteX734" fmla="*/ 6963606 w 9298618"/>
              <a:gd name="connsiteY734" fmla="*/ 1793384 h 6856161"/>
              <a:gd name="connsiteX735" fmla="*/ 7281580 w 9298618"/>
              <a:gd name="connsiteY735" fmla="*/ 1790434 h 6856161"/>
              <a:gd name="connsiteX736" fmla="*/ 7460469 w 9298618"/>
              <a:gd name="connsiteY736" fmla="*/ 1790434 h 6856161"/>
              <a:gd name="connsiteX737" fmla="*/ 7460469 w 9298618"/>
              <a:gd name="connsiteY737" fmla="*/ 1611545 h 6856161"/>
              <a:gd name="connsiteX738" fmla="*/ 7281580 w 9298618"/>
              <a:gd name="connsiteY738" fmla="*/ 1611545 h 6856161"/>
              <a:gd name="connsiteX739" fmla="*/ 7281580 w 9298618"/>
              <a:gd name="connsiteY739" fmla="*/ 1790434 h 6856161"/>
              <a:gd name="connsiteX740" fmla="*/ 7921973 w 9298618"/>
              <a:gd name="connsiteY740" fmla="*/ 1780044 h 6856161"/>
              <a:gd name="connsiteX741" fmla="*/ 8080083 w 9298618"/>
              <a:gd name="connsiteY741" fmla="*/ 1780044 h 6856161"/>
              <a:gd name="connsiteX742" fmla="*/ 8080083 w 9298618"/>
              <a:gd name="connsiteY742" fmla="*/ 1621934 h 6856161"/>
              <a:gd name="connsiteX743" fmla="*/ 7921973 w 9298618"/>
              <a:gd name="connsiteY743" fmla="*/ 1621934 h 6856161"/>
              <a:gd name="connsiteX744" fmla="*/ 7921973 w 9298618"/>
              <a:gd name="connsiteY744" fmla="*/ 1780044 h 6856161"/>
              <a:gd name="connsiteX745" fmla="*/ 8570233 w 9298618"/>
              <a:gd name="connsiteY745" fmla="*/ 1761788 h 6856161"/>
              <a:gd name="connsiteX746" fmla="*/ 8691788 w 9298618"/>
              <a:gd name="connsiteY746" fmla="*/ 1761788 h 6856161"/>
              <a:gd name="connsiteX747" fmla="*/ 8691788 w 9298618"/>
              <a:gd name="connsiteY747" fmla="*/ 1640234 h 6856161"/>
              <a:gd name="connsiteX748" fmla="*/ 8570233 w 9298618"/>
              <a:gd name="connsiteY748" fmla="*/ 1640234 h 6856161"/>
              <a:gd name="connsiteX749" fmla="*/ 8570233 w 9298618"/>
              <a:gd name="connsiteY749" fmla="*/ 1761788 h 6856161"/>
              <a:gd name="connsiteX750" fmla="*/ 9223497 w 9298618"/>
              <a:gd name="connsiteY750" fmla="*/ 1738571 h 6856161"/>
              <a:gd name="connsiteX751" fmla="*/ 9298618 w 9298618"/>
              <a:gd name="connsiteY751" fmla="*/ 1738571 h 6856161"/>
              <a:gd name="connsiteX752" fmla="*/ 9298618 w 9298618"/>
              <a:gd name="connsiteY752" fmla="*/ 1663450 h 6856161"/>
              <a:gd name="connsiteX753" fmla="*/ 9223497 w 9298618"/>
              <a:gd name="connsiteY753" fmla="*/ 1663450 h 6856161"/>
              <a:gd name="connsiteX754" fmla="*/ 9223497 w 9298618"/>
              <a:gd name="connsiteY754" fmla="*/ 1738571 h 6856161"/>
              <a:gd name="connsiteX755" fmla="*/ 0 w 9298618"/>
              <a:gd name="connsiteY755" fmla="*/ 2142013 h 6856161"/>
              <a:gd name="connsiteX756" fmla="*/ 252002 w 9298618"/>
              <a:gd name="connsiteY756" fmla="*/ 2142013 h 6856161"/>
              <a:gd name="connsiteX757" fmla="*/ 252002 w 9298618"/>
              <a:gd name="connsiteY757" fmla="*/ 1890012 h 6856161"/>
              <a:gd name="connsiteX758" fmla="*/ 0 w 9298618"/>
              <a:gd name="connsiteY758" fmla="*/ 1890012 h 6856161"/>
              <a:gd name="connsiteX759" fmla="*/ 0 w 9298618"/>
              <a:gd name="connsiteY759" fmla="*/ 2142013 h 6856161"/>
              <a:gd name="connsiteX760" fmla="*/ 315023 w 9298618"/>
              <a:gd name="connsiteY760" fmla="*/ 2142013 h 6856161"/>
              <a:gd name="connsiteX761" fmla="*/ 567025 w 9298618"/>
              <a:gd name="connsiteY761" fmla="*/ 2142013 h 6856161"/>
              <a:gd name="connsiteX762" fmla="*/ 567025 w 9298618"/>
              <a:gd name="connsiteY762" fmla="*/ 1890012 h 6856161"/>
              <a:gd name="connsiteX763" fmla="*/ 315023 w 9298618"/>
              <a:gd name="connsiteY763" fmla="*/ 1890012 h 6856161"/>
              <a:gd name="connsiteX764" fmla="*/ 315023 w 9298618"/>
              <a:gd name="connsiteY764" fmla="*/ 2142013 h 6856161"/>
              <a:gd name="connsiteX765" fmla="*/ 630004 w 9298618"/>
              <a:gd name="connsiteY765" fmla="*/ 2142013 h 6856161"/>
              <a:gd name="connsiteX766" fmla="*/ 882005 w 9298618"/>
              <a:gd name="connsiteY766" fmla="*/ 2142013 h 6856161"/>
              <a:gd name="connsiteX767" fmla="*/ 882005 w 9298618"/>
              <a:gd name="connsiteY767" fmla="*/ 1890012 h 6856161"/>
              <a:gd name="connsiteX768" fmla="*/ 630004 w 9298618"/>
              <a:gd name="connsiteY768" fmla="*/ 1890012 h 6856161"/>
              <a:gd name="connsiteX769" fmla="*/ 630004 w 9298618"/>
              <a:gd name="connsiteY769" fmla="*/ 2142013 h 6856161"/>
              <a:gd name="connsiteX770" fmla="*/ 944985 w 9298618"/>
              <a:gd name="connsiteY770" fmla="*/ 2142013 h 6856161"/>
              <a:gd name="connsiteX771" fmla="*/ 1196986 w 9298618"/>
              <a:gd name="connsiteY771" fmla="*/ 2142013 h 6856161"/>
              <a:gd name="connsiteX772" fmla="*/ 1196986 w 9298618"/>
              <a:gd name="connsiteY772" fmla="*/ 1890012 h 6856161"/>
              <a:gd name="connsiteX773" fmla="*/ 944985 w 9298618"/>
              <a:gd name="connsiteY773" fmla="*/ 1890012 h 6856161"/>
              <a:gd name="connsiteX774" fmla="*/ 944985 w 9298618"/>
              <a:gd name="connsiteY774" fmla="*/ 2142013 h 6856161"/>
              <a:gd name="connsiteX775" fmla="*/ 1260008 w 9298618"/>
              <a:gd name="connsiteY775" fmla="*/ 2142013 h 6856161"/>
              <a:gd name="connsiteX776" fmla="*/ 1512009 w 9298618"/>
              <a:gd name="connsiteY776" fmla="*/ 2142013 h 6856161"/>
              <a:gd name="connsiteX777" fmla="*/ 1512009 w 9298618"/>
              <a:gd name="connsiteY777" fmla="*/ 1890012 h 6856161"/>
              <a:gd name="connsiteX778" fmla="*/ 1260008 w 9298618"/>
              <a:gd name="connsiteY778" fmla="*/ 1890012 h 6856161"/>
              <a:gd name="connsiteX779" fmla="*/ 1260008 w 9298618"/>
              <a:gd name="connsiteY779" fmla="*/ 2142013 h 6856161"/>
              <a:gd name="connsiteX780" fmla="*/ 1574988 w 9298618"/>
              <a:gd name="connsiteY780" fmla="*/ 2142013 h 6856161"/>
              <a:gd name="connsiteX781" fmla="*/ 1826990 w 9298618"/>
              <a:gd name="connsiteY781" fmla="*/ 2142013 h 6856161"/>
              <a:gd name="connsiteX782" fmla="*/ 1826990 w 9298618"/>
              <a:gd name="connsiteY782" fmla="*/ 1890012 h 6856161"/>
              <a:gd name="connsiteX783" fmla="*/ 1574988 w 9298618"/>
              <a:gd name="connsiteY783" fmla="*/ 1890012 h 6856161"/>
              <a:gd name="connsiteX784" fmla="*/ 1574988 w 9298618"/>
              <a:gd name="connsiteY784" fmla="*/ 2142013 h 6856161"/>
              <a:gd name="connsiteX785" fmla="*/ 1890012 w 9298618"/>
              <a:gd name="connsiteY785" fmla="*/ 2142013 h 6856161"/>
              <a:gd name="connsiteX786" fmla="*/ 2142013 w 9298618"/>
              <a:gd name="connsiteY786" fmla="*/ 2142013 h 6856161"/>
              <a:gd name="connsiteX787" fmla="*/ 2142013 w 9298618"/>
              <a:gd name="connsiteY787" fmla="*/ 1890012 h 6856161"/>
              <a:gd name="connsiteX788" fmla="*/ 1890012 w 9298618"/>
              <a:gd name="connsiteY788" fmla="*/ 1890012 h 6856161"/>
              <a:gd name="connsiteX789" fmla="*/ 1890012 w 9298618"/>
              <a:gd name="connsiteY789" fmla="*/ 2142013 h 6856161"/>
              <a:gd name="connsiteX790" fmla="*/ 2204992 w 9298618"/>
              <a:gd name="connsiteY790" fmla="*/ 2142013 h 6856161"/>
              <a:gd name="connsiteX791" fmla="*/ 2456994 w 9298618"/>
              <a:gd name="connsiteY791" fmla="*/ 2142013 h 6856161"/>
              <a:gd name="connsiteX792" fmla="*/ 2456994 w 9298618"/>
              <a:gd name="connsiteY792" fmla="*/ 1890012 h 6856161"/>
              <a:gd name="connsiteX793" fmla="*/ 2204992 w 9298618"/>
              <a:gd name="connsiteY793" fmla="*/ 1890012 h 6856161"/>
              <a:gd name="connsiteX794" fmla="*/ 2204992 w 9298618"/>
              <a:gd name="connsiteY794" fmla="*/ 2142013 h 6856161"/>
              <a:gd name="connsiteX795" fmla="*/ 2520016 w 9298618"/>
              <a:gd name="connsiteY795" fmla="*/ 2142013 h 6856161"/>
              <a:gd name="connsiteX796" fmla="*/ 2772017 w 9298618"/>
              <a:gd name="connsiteY796" fmla="*/ 2142013 h 6856161"/>
              <a:gd name="connsiteX797" fmla="*/ 2772017 w 9298618"/>
              <a:gd name="connsiteY797" fmla="*/ 1890012 h 6856161"/>
              <a:gd name="connsiteX798" fmla="*/ 2520016 w 9298618"/>
              <a:gd name="connsiteY798" fmla="*/ 1890012 h 6856161"/>
              <a:gd name="connsiteX799" fmla="*/ 2520016 w 9298618"/>
              <a:gd name="connsiteY799" fmla="*/ 2142013 h 6856161"/>
              <a:gd name="connsiteX800" fmla="*/ 2834996 w 9298618"/>
              <a:gd name="connsiteY800" fmla="*/ 2142013 h 6856161"/>
              <a:gd name="connsiteX801" fmla="*/ 3086998 w 9298618"/>
              <a:gd name="connsiteY801" fmla="*/ 2142013 h 6856161"/>
              <a:gd name="connsiteX802" fmla="*/ 3086998 w 9298618"/>
              <a:gd name="connsiteY802" fmla="*/ 1890012 h 6856161"/>
              <a:gd name="connsiteX803" fmla="*/ 2834996 w 9298618"/>
              <a:gd name="connsiteY803" fmla="*/ 1890012 h 6856161"/>
              <a:gd name="connsiteX804" fmla="*/ 2834996 w 9298618"/>
              <a:gd name="connsiteY804" fmla="*/ 2142013 h 6856161"/>
              <a:gd name="connsiteX805" fmla="*/ 3150020 w 9298618"/>
              <a:gd name="connsiteY805" fmla="*/ 2142013 h 6856161"/>
              <a:gd name="connsiteX806" fmla="*/ 3402021 w 9298618"/>
              <a:gd name="connsiteY806" fmla="*/ 2142013 h 6856161"/>
              <a:gd name="connsiteX807" fmla="*/ 3402021 w 9298618"/>
              <a:gd name="connsiteY807" fmla="*/ 1890012 h 6856161"/>
              <a:gd name="connsiteX808" fmla="*/ 3150020 w 9298618"/>
              <a:gd name="connsiteY808" fmla="*/ 1890012 h 6856161"/>
              <a:gd name="connsiteX809" fmla="*/ 3150020 w 9298618"/>
              <a:gd name="connsiteY809" fmla="*/ 2142013 h 6856161"/>
              <a:gd name="connsiteX810" fmla="*/ 3465000 w 9298618"/>
              <a:gd name="connsiteY810" fmla="*/ 2142013 h 6856161"/>
              <a:gd name="connsiteX811" fmla="*/ 3717002 w 9298618"/>
              <a:gd name="connsiteY811" fmla="*/ 2142013 h 6856161"/>
              <a:gd name="connsiteX812" fmla="*/ 3717002 w 9298618"/>
              <a:gd name="connsiteY812" fmla="*/ 1890012 h 6856161"/>
              <a:gd name="connsiteX813" fmla="*/ 3465000 w 9298618"/>
              <a:gd name="connsiteY813" fmla="*/ 1890012 h 6856161"/>
              <a:gd name="connsiteX814" fmla="*/ 3465000 w 9298618"/>
              <a:gd name="connsiteY814" fmla="*/ 2142013 h 6856161"/>
              <a:gd name="connsiteX815" fmla="*/ 3780023 w 9298618"/>
              <a:gd name="connsiteY815" fmla="*/ 2142013 h 6856161"/>
              <a:gd name="connsiteX816" fmla="*/ 4032025 w 9298618"/>
              <a:gd name="connsiteY816" fmla="*/ 2142013 h 6856161"/>
              <a:gd name="connsiteX817" fmla="*/ 4032025 w 9298618"/>
              <a:gd name="connsiteY817" fmla="*/ 1890012 h 6856161"/>
              <a:gd name="connsiteX818" fmla="*/ 3780023 w 9298618"/>
              <a:gd name="connsiteY818" fmla="*/ 1890012 h 6856161"/>
              <a:gd name="connsiteX819" fmla="*/ 3780023 w 9298618"/>
              <a:gd name="connsiteY819" fmla="*/ 2142013 h 6856161"/>
              <a:gd name="connsiteX820" fmla="*/ 4096971 w 9298618"/>
              <a:gd name="connsiteY820" fmla="*/ 2140047 h 6856161"/>
              <a:gd name="connsiteX821" fmla="*/ 4345039 w 9298618"/>
              <a:gd name="connsiteY821" fmla="*/ 2140047 h 6856161"/>
              <a:gd name="connsiteX822" fmla="*/ 4345039 w 9298618"/>
              <a:gd name="connsiteY822" fmla="*/ 1891979 h 6856161"/>
              <a:gd name="connsiteX823" fmla="*/ 4096971 w 9298618"/>
              <a:gd name="connsiteY823" fmla="*/ 1891979 h 6856161"/>
              <a:gd name="connsiteX824" fmla="*/ 4096971 w 9298618"/>
              <a:gd name="connsiteY824" fmla="*/ 2140047 h 6856161"/>
              <a:gd name="connsiteX825" fmla="*/ 4416441 w 9298618"/>
              <a:gd name="connsiteY825" fmla="*/ 2135600 h 6856161"/>
              <a:gd name="connsiteX826" fmla="*/ 4655573 w 9298618"/>
              <a:gd name="connsiteY826" fmla="*/ 2135600 h 6856161"/>
              <a:gd name="connsiteX827" fmla="*/ 4655573 w 9298618"/>
              <a:gd name="connsiteY827" fmla="*/ 1896468 h 6856161"/>
              <a:gd name="connsiteX828" fmla="*/ 4416441 w 9298618"/>
              <a:gd name="connsiteY828" fmla="*/ 1896468 h 6856161"/>
              <a:gd name="connsiteX829" fmla="*/ 4416441 w 9298618"/>
              <a:gd name="connsiteY829" fmla="*/ 2135600 h 6856161"/>
              <a:gd name="connsiteX830" fmla="*/ 4734885 w 9298618"/>
              <a:gd name="connsiteY830" fmla="*/ 2132137 h 6856161"/>
              <a:gd name="connsiteX831" fmla="*/ 4967133 w 9298618"/>
              <a:gd name="connsiteY831" fmla="*/ 2132137 h 6856161"/>
              <a:gd name="connsiteX832" fmla="*/ 4967133 w 9298618"/>
              <a:gd name="connsiteY832" fmla="*/ 1899888 h 6856161"/>
              <a:gd name="connsiteX833" fmla="*/ 4734885 w 9298618"/>
              <a:gd name="connsiteY833" fmla="*/ 1899888 h 6856161"/>
              <a:gd name="connsiteX834" fmla="*/ 4734885 w 9298618"/>
              <a:gd name="connsiteY834" fmla="*/ 2132137 h 6856161"/>
              <a:gd name="connsiteX835" fmla="*/ 5056321 w 9298618"/>
              <a:gd name="connsiteY835" fmla="*/ 2125681 h 6856161"/>
              <a:gd name="connsiteX836" fmla="*/ 5275701 w 9298618"/>
              <a:gd name="connsiteY836" fmla="*/ 2125681 h 6856161"/>
              <a:gd name="connsiteX837" fmla="*/ 5275701 w 9298618"/>
              <a:gd name="connsiteY837" fmla="*/ 1906302 h 6856161"/>
              <a:gd name="connsiteX838" fmla="*/ 5056321 w 9298618"/>
              <a:gd name="connsiteY838" fmla="*/ 1906302 h 6856161"/>
              <a:gd name="connsiteX839" fmla="*/ 5056321 w 9298618"/>
              <a:gd name="connsiteY839" fmla="*/ 2125681 h 6856161"/>
              <a:gd name="connsiteX840" fmla="*/ 5377758 w 9298618"/>
              <a:gd name="connsiteY840" fmla="*/ 2119268 h 6856161"/>
              <a:gd name="connsiteX841" fmla="*/ 5584310 w 9298618"/>
              <a:gd name="connsiteY841" fmla="*/ 2119268 h 6856161"/>
              <a:gd name="connsiteX842" fmla="*/ 5584310 w 9298618"/>
              <a:gd name="connsiteY842" fmla="*/ 1912715 h 6856161"/>
              <a:gd name="connsiteX843" fmla="*/ 5377758 w 9298618"/>
              <a:gd name="connsiteY843" fmla="*/ 1912715 h 6856161"/>
              <a:gd name="connsiteX844" fmla="*/ 5377758 w 9298618"/>
              <a:gd name="connsiteY844" fmla="*/ 2119268 h 6856161"/>
              <a:gd name="connsiteX845" fmla="*/ 5695219 w 9298618"/>
              <a:gd name="connsiteY845" fmla="*/ 2116788 h 6856161"/>
              <a:gd name="connsiteX846" fmla="*/ 5896811 w 9298618"/>
              <a:gd name="connsiteY846" fmla="*/ 2116788 h 6856161"/>
              <a:gd name="connsiteX847" fmla="*/ 5896811 w 9298618"/>
              <a:gd name="connsiteY847" fmla="*/ 1915195 h 6856161"/>
              <a:gd name="connsiteX848" fmla="*/ 5695219 w 9298618"/>
              <a:gd name="connsiteY848" fmla="*/ 1915195 h 6856161"/>
              <a:gd name="connsiteX849" fmla="*/ 5695219 w 9298618"/>
              <a:gd name="connsiteY849" fmla="*/ 2116788 h 6856161"/>
              <a:gd name="connsiteX850" fmla="*/ 6014175 w 9298618"/>
              <a:gd name="connsiteY850" fmla="*/ 2112854 h 6856161"/>
              <a:gd name="connsiteX851" fmla="*/ 6207858 w 9298618"/>
              <a:gd name="connsiteY851" fmla="*/ 2112854 h 6856161"/>
              <a:gd name="connsiteX852" fmla="*/ 6207858 w 9298618"/>
              <a:gd name="connsiteY852" fmla="*/ 1919171 h 6856161"/>
              <a:gd name="connsiteX853" fmla="*/ 6014175 w 9298618"/>
              <a:gd name="connsiteY853" fmla="*/ 1919171 h 6856161"/>
              <a:gd name="connsiteX854" fmla="*/ 6014175 w 9298618"/>
              <a:gd name="connsiteY854" fmla="*/ 2112854 h 6856161"/>
              <a:gd name="connsiteX855" fmla="*/ 6330182 w 9298618"/>
              <a:gd name="connsiteY855" fmla="*/ 2111871 h 6856161"/>
              <a:gd name="connsiteX856" fmla="*/ 6521898 w 9298618"/>
              <a:gd name="connsiteY856" fmla="*/ 2111871 h 6856161"/>
              <a:gd name="connsiteX857" fmla="*/ 6521898 w 9298618"/>
              <a:gd name="connsiteY857" fmla="*/ 1920155 h 6856161"/>
              <a:gd name="connsiteX858" fmla="*/ 6330182 w 9298618"/>
              <a:gd name="connsiteY858" fmla="*/ 1920155 h 6856161"/>
              <a:gd name="connsiteX859" fmla="*/ 6330182 w 9298618"/>
              <a:gd name="connsiteY859" fmla="*/ 2111871 h 6856161"/>
              <a:gd name="connsiteX860" fmla="*/ 6647643 w 9298618"/>
              <a:gd name="connsiteY860" fmla="*/ 2109391 h 6856161"/>
              <a:gd name="connsiteX861" fmla="*/ 6834399 w 9298618"/>
              <a:gd name="connsiteY861" fmla="*/ 2109391 h 6856161"/>
              <a:gd name="connsiteX862" fmla="*/ 6834399 w 9298618"/>
              <a:gd name="connsiteY862" fmla="*/ 1922634 h 6856161"/>
              <a:gd name="connsiteX863" fmla="*/ 6647643 w 9298618"/>
              <a:gd name="connsiteY863" fmla="*/ 1922634 h 6856161"/>
              <a:gd name="connsiteX864" fmla="*/ 6647643 w 9298618"/>
              <a:gd name="connsiteY864" fmla="*/ 2109391 h 6856161"/>
              <a:gd name="connsiteX865" fmla="*/ 6963606 w 9298618"/>
              <a:gd name="connsiteY865" fmla="*/ 2108408 h 6856161"/>
              <a:gd name="connsiteX866" fmla="*/ 7148396 w 9298618"/>
              <a:gd name="connsiteY866" fmla="*/ 2108408 h 6856161"/>
              <a:gd name="connsiteX867" fmla="*/ 7148396 w 9298618"/>
              <a:gd name="connsiteY867" fmla="*/ 1923618 h 6856161"/>
              <a:gd name="connsiteX868" fmla="*/ 6963606 w 9298618"/>
              <a:gd name="connsiteY868" fmla="*/ 1923618 h 6856161"/>
              <a:gd name="connsiteX869" fmla="*/ 6963606 w 9298618"/>
              <a:gd name="connsiteY869" fmla="*/ 2108408 h 6856161"/>
              <a:gd name="connsiteX870" fmla="*/ 7281580 w 9298618"/>
              <a:gd name="connsiteY870" fmla="*/ 2105457 h 6856161"/>
              <a:gd name="connsiteX871" fmla="*/ 7460469 w 9298618"/>
              <a:gd name="connsiteY871" fmla="*/ 2105457 h 6856161"/>
              <a:gd name="connsiteX872" fmla="*/ 7460469 w 9298618"/>
              <a:gd name="connsiteY872" fmla="*/ 1926568 h 6856161"/>
              <a:gd name="connsiteX873" fmla="*/ 7281580 w 9298618"/>
              <a:gd name="connsiteY873" fmla="*/ 1926568 h 6856161"/>
              <a:gd name="connsiteX874" fmla="*/ 7281580 w 9298618"/>
              <a:gd name="connsiteY874" fmla="*/ 2105457 h 6856161"/>
              <a:gd name="connsiteX875" fmla="*/ 7599040 w 9298618"/>
              <a:gd name="connsiteY875" fmla="*/ 2102978 h 6856161"/>
              <a:gd name="connsiteX876" fmla="*/ 7772970 w 9298618"/>
              <a:gd name="connsiteY876" fmla="*/ 2102978 h 6856161"/>
              <a:gd name="connsiteX877" fmla="*/ 7772970 w 9298618"/>
              <a:gd name="connsiteY877" fmla="*/ 1929048 h 6856161"/>
              <a:gd name="connsiteX878" fmla="*/ 7599040 w 9298618"/>
              <a:gd name="connsiteY878" fmla="*/ 1929048 h 6856161"/>
              <a:gd name="connsiteX879" fmla="*/ 7599040 w 9298618"/>
              <a:gd name="connsiteY879" fmla="*/ 2102978 h 6856161"/>
              <a:gd name="connsiteX880" fmla="*/ 7921973 w 9298618"/>
              <a:gd name="connsiteY880" fmla="*/ 2095068 h 6856161"/>
              <a:gd name="connsiteX881" fmla="*/ 8080083 w 9298618"/>
              <a:gd name="connsiteY881" fmla="*/ 2095068 h 6856161"/>
              <a:gd name="connsiteX882" fmla="*/ 8080083 w 9298618"/>
              <a:gd name="connsiteY882" fmla="*/ 1936958 h 6856161"/>
              <a:gd name="connsiteX883" fmla="*/ 7921973 w 9298618"/>
              <a:gd name="connsiteY883" fmla="*/ 1936958 h 6856161"/>
              <a:gd name="connsiteX884" fmla="*/ 7921973 w 9298618"/>
              <a:gd name="connsiteY884" fmla="*/ 2095068 h 6856161"/>
              <a:gd name="connsiteX885" fmla="*/ 8569250 w 9298618"/>
              <a:gd name="connsiteY885" fmla="*/ 2077752 h 6856161"/>
              <a:gd name="connsiteX886" fmla="*/ 8692771 w 9298618"/>
              <a:gd name="connsiteY886" fmla="*/ 2077752 h 6856161"/>
              <a:gd name="connsiteX887" fmla="*/ 8692771 w 9298618"/>
              <a:gd name="connsiteY887" fmla="*/ 1954231 h 6856161"/>
              <a:gd name="connsiteX888" fmla="*/ 8569250 w 9298618"/>
              <a:gd name="connsiteY888" fmla="*/ 1954231 h 6856161"/>
              <a:gd name="connsiteX889" fmla="*/ 8569250 w 9298618"/>
              <a:gd name="connsiteY889" fmla="*/ 2077752 h 6856161"/>
              <a:gd name="connsiteX890" fmla="*/ 0 w 9298618"/>
              <a:gd name="connsiteY890" fmla="*/ 2456994 h 6856161"/>
              <a:gd name="connsiteX891" fmla="*/ 252002 w 9298618"/>
              <a:gd name="connsiteY891" fmla="*/ 2456994 h 6856161"/>
              <a:gd name="connsiteX892" fmla="*/ 252002 w 9298618"/>
              <a:gd name="connsiteY892" fmla="*/ 2204992 h 6856161"/>
              <a:gd name="connsiteX893" fmla="*/ 0 w 9298618"/>
              <a:gd name="connsiteY893" fmla="*/ 2204992 h 6856161"/>
              <a:gd name="connsiteX894" fmla="*/ 0 w 9298618"/>
              <a:gd name="connsiteY894" fmla="*/ 2456994 h 6856161"/>
              <a:gd name="connsiteX895" fmla="*/ 315023 w 9298618"/>
              <a:gd name="connsiteY895" fmla="*/ 2456994 h 6856161"/>
              <a:gd name="connsiteX896" fmla="*/ 567025 w 9298618"/>
              <a:gd name="connsiteY896" fmla="*/ 2456994 h 6856161"/>
              <a:gd name="connsiteX897" fmla="*/ 567025 w 9298618"/>
              <a:gd name="connsiteY897" fmla="*/ 2204992 h 6856161"/>
              <a:gd name="connsiteX898" fmla="*/ 315023 w 9298618"/>
              <a:gd name="connsiteY898" fmla="*/ 2204992 h 6856161"/>
              <a:gd name="connsiteX899" fmla="*/ 315023 w 9298618"/>
              <a:gd name="connsiteY899" fmla="*/ 2456994 h 6856161"/>
              <a:gd name="connsiteX900" fmla="*/ 630004 w 9298618"/>
              <a:gd name="connsiteY900" fmla="*/ 2456994 h 6856161"/>
              <a:gd name="connsiteX901" fmla="*/ 882005 w 9298618"/>
              <a:gd name="connsiteY901" fmla="*/ 2456994 h 6856161"/>
              <a:gd name="connsiteX902" fmla="*/ 882005 w 9298618"/>
              <a:gd name="connsiteY902" fmla="*/ 2204992 h 6856161"/>
              <a:gd name="connsiteX903" fmla="*/ 630004 w 9298618"/>
              <a:gd name="connsiteY903" fmla="*/ 2204992 h 6856161"/>
              <a:gd name="connsiteX904" fmla="*/ 630004 w 9298618"/>
              <a:gd name="connsiteY904" fmla="*/ 2456994 h 6856161"/>
              <a:gd name="connsiteX905" fmla="*/ 944985 w 9298618"/>
              <a:gd name="connsiteY905" fmla="*/ 2456994 h 6856161"/>
              <a:gd name="connsiteX906" fmla="*/ 1196986 w 9298618"/>
              <a:gd name="connsiteY906" fmla="*/ 2456994 h 6856161"/>
              <a:gd name="connsiteX907" fmla="*/ 1196986 w 9298618"/>
              <a:gd name="connsiteY907" fmla="*/ 2204992 h 6856161"/>
              <a:gd name="connsiteX908" fmla="*/ 944985 w 9298618"/>
              <a:gd name="connsiteY908" fmla="*/ 2204992 h 6856161"/>
              <a:gd name="connsiteX909" fmla="*/ 944985 w 9298618"/>
              <a:gd name="connsiteY909" fmla="*/ 2456994 h 6856161"/>
              <a:gd name="connsiteX910" fmla="*/ 1260008 w 9298618"/>
              <a:gd name="connsiteY910" fmla="*/ 2456994 h 6856161"/>
              <a:gd name="connsiteX911" fmla="*/ 1512009 w 9298618"/>
              <a:gd name="connsiteY911" fmla="*/ 2456994 h 6856161"/>
              <a:gd name="connsiteX912" fmla="*/ 1512009 w 9298618"/>
              <a:gd name="connsiteY912" fmla="*/ 2204992 h 6856161"/>
              <a:gd name="connsiteX913" fmla="*/ 1260008 w 9298618"/>
              <a:gd name="connsiteY913" fmla="*/ 2204992 h 6856161"/>
              <a:gd name="connsiteX914" fmla="*/ 1260008 w 9298618"/>
              <a:gd name="connsiteY914" fmla="*/ 2456994 h 6856161"/>
              <a:gd name="connsiteX915" fmla="*/ 1574988 w 9298618"/>
              <a:gd name="connsiteY915" fmla="*/ 2456994 h 6856161"/>
              <a:gd name="connsiteX916" fmla="*/ 1826990 w 9298618"/>
              <a:gd name="connsiteY916" fmla="*/ 2456994 h 6856161"/>
              <a:gd name="connsiteX917" fmla="*/ 1826990 w 9298618"/>
              <a:gd name="connsiteY917" fmla="*/ 2204992 h 6856161"/>
              <a:gd name="connsiteX918" fmla="*/ 1574988 w 9298618"/>
              <a:gd name="connsiteY918" fmla="*/ 2204992 h 6856161"/>
              <a:gd name="connsiteX919" fmla="*/ 1574988 w 9298618"/>
              <a:gd name="connsiteY919" fmla="*/ 2456994 h 6856161"/>
              <a:gd name="connsiteX920" fmla="*/ 1890012 w 9298618"/>
              <a:gd name="connsiteY920" fmla="*/ 2456994 h 6856161"/>
              <a:gd name="connsiteX921" fmla="*/ 2142013 w 9298618"/>
              <a:gd name="connsiteY921" fmla="*/ 2456994 h 6856161"/>
              <a:gd name="connsiteX922" fmla="*/ 2142013 w 9298618"/>
              <a:gd name="connsiteY922" fmla="*/ 2204992 h 6856161"/>
              <a:gd name="connsiteX923" fmla="*/ 1890012 w 9298618"/>
              <a:gd name="connsiteY923" fmla="*/ 2204992 h 6856161"/>
              <a:gd name="connsiteX924" fmla="*/ 1890012 w 9298618"/>
              <a:gd name="connsiteY924" fmla="*/ 2456994 h 6856161"/>
              <a:gd name="connsiteX925" fmla="*/ 2204992 w 9298618"/>
              <a:gd name="connsiteY925" fmla="*/ 2456994 h 6856161"/>
              <a:gd name="connsiteX926" fmla="*/ 2456994 w 9298618"/>
              <a:gd name="connsiteY926" fmla="*/ 2456994 h 6856161"/>
              <a:gd name="connsiteX927" fmla="*/ 2456994 w 9298618"/>
              <a:gd name="connsiteY927" fmla="*/ 2204992 h 6856161"/>
              <a:gd name="connsiteX928" fmla="*/ 2204992 w 9298618"/>
              <a:gd name="connsiteY928" fmla="*/ 2204992 h 6856161"/>
              <a:gd name="connsiteX929" fmla="*/ 2204992 w 9298618"/>
              <a:gd name="connsiteY929" fmla="*/ 2456994 h 6856161"/>
              <a:gd name="connsiteX930" fmla="*/ 2520016 w 9298618"/>
              <a:gd name="connsiteY930" fmla="*/ 2456994 h 6856161"/>
              <a:gd name="connsiteX931" fmla="*/ 2772017 w 9298618"/>
              <a:gd name="connsiteY931" fmla="*/ 2456994 h 6856161"/>
              <a:gd name="connsiteX932" fmla="*/ 2772017 w 9298618"/>
              <a:gd name="connsiteY932" fmla="*/ 2204992 h 6856161"/>
              <a:gd name="connsiteX933" fmla="*/ 2520016 w 9298618"/>
              <a:gd name="connsiteY933" fmla="*/ 2204992 h 6856161"/>
              <a:gd name="connsiteX934" fmla="*/ 2520016 w 9298618"/>
              <a:gd name="connsiteY934" fmla="*/ 2456994 h 6856161"/>
              <a:gd name="connsiteX935" fmla="*/ 2834996 w 9298618"/>
              <a:gd name="connsiteY935" fmla="*/ 2456994 h 6856161"/>
              <a:gd name="connsiteX936" fmla="*/ 3086998 w 9298618"/>
              <a:gd name="connsiteY936" fmla="*/ 2456994 h 6856161"/>
              <a:gd name="connsiteX937" fmla="*/ 3086998 w 9298618"/>
              <a:gd name="connsiteY937" fmla="*/ 2204992 h 6856161"/>
              <a:gd name="connsiteX938" fmla="*/ 2834996 w 9298618"/>
              <a:gd name="connsiteY938" fmla="*/ 2204992 h 6856161"/>
              <a:gd name="connsiteX939" fmla="*/ 2834996 w 9298618"/>
              <a:gd name="connsiteY939" fmla="*/ 2456994 h 6856161"/>
              <a:gd name="connsiteX940" fmla="*/ 3150020 w 9298618"/>
              <a:gd name="connsiteY940" fmla="*/ 2456994 h 6856161"/>
              <a:gd name="connsiteX941" fmla="*/ 3402021 w 9298618"/>
              <a:gd name="connsiteY941" fmla="*/ 2456994 h 6856161"/>
              <a:gd name="connsiteX942" fmla="*/ 3402021 w 9298618"/>
              <a:gd name="connsiteY942" fmla="*/ 2204992 h 6856161"/>
              <a:gd name="connsiteX943" fmla="*/ 3150020 w 9298618"/>
              <a:gd name="connsiteY943" fmla="*/ 2204992 h 6856161"/>
              <a:gd name="connsiteX944" fmla="*/ 3150020 w 9298618"/>
              <a:gd name="connsiteY944" fmla="*/ 2456994 h 6856161"/>
              <a:gd name="connsiteX945" fmla="*/ 3465000 w 9298618"/>
              <a:gd name="connsiteY945" fmla="*/ 2456994 h 6856161"/>
              <a:gd name="connsiteX946" fmla="*/ 3717002 w 9298618"/>
              <a:gd name="connsiteY946" fmla="*/ 2456994 h 6856161"/>
              <a:gd name="connsiteX947" fmla="*/ 3717002 w 9298618"/>
              <a:gd name="connsiteY947" fmla="*/ 2204992 h 6856161"/>
              <a:gd name="connsiteX948" fmla="*/ 3465000 w 9298618"/>
              <a:gd name="connsiteY948" fmla="*/ 2204992 h 6856161"/>
              <a:gd name="connsiteX949" fmla="*/ 3465000 w 9298618"/>
              <a:gd name="connsiteY949" fmla="*/ 2456994 h 6856161"/>
              <a:gd name="connsiteX950" fmla="*/ 3780023 w 9298618"/>
              <a:gd name="connsiteY950" fmla="*/ 2456994 h 6856161"/>
              <a:gd name="connsiteX951" fmla="*/ 4032025 w 9298618"/>
              <a:gd name="connsiteY951" fmla="*/ 2456994 h 6856161"/>
              <a:gd name="connsiteX952" fmla="*/ 4032025 w 9298618"/>
              <a:gd name="connsiteY952" fmla="*/ 2204992 h 6856161"/>
              <a:gd name="connsiteX953" fmla="*/ 3780023 w 9298618"/>
              <a:gd name="connsiteY953" fmla="*/ 2204992 h 6856161"/>
              <a:gd name="connsiteX954" fmla="*/ 3780023 w 9298618"/>
              <a:gd name="connsiteY954" fmla="*/ 2456994 h 6856161"/>
              <a:gd name="connsiteX955" fmla="*/ 4096971 w 9298618"/>
              <a:gd name="connsiteY955" fmla="*/ 2455027 h 6856161"/>
              <a:gd name="connsiteX956" fmla="*/ 4345039 w 9298618"/>
              <a:gd name="connsiteY956" fmla="*/ 2455027 h 6856161"/>
              <a:gd name="connsiteX957" fmla="*/ 4345039 w 9298618"/>
              <a:gd name="connsiteY957" fmla="*/ 2206959 h 6856161"/>
              <a:gd name="connsiteX958" fmla="*/ 4096971 w 9298618"/>
              <a:gd name="connsiteY958" fmla="*/ 2206959 h 6856161"/>
              <a:gd name="connsiteX959" fmla="*/ 4096971 w 9298618"/>
              <a:gd name="connsiteY959" fmla="*/ 2455027 h 6856161"/>
              <a:gd name="connsiteX960" fmla="*/ 4416954 w 9298618"/>
              <a:gd name="connsiteY960" fmla="*/ 2450068 h 6856161"/>
              <a:gd name="connsiteX961" fmla="*/ 4655103 w 9298618"/>
              <a:gd name="connsiteY961" fmla="*/ 2450068 h 6856161"/>
              <a:gd name="connsiteX962" fmla="*/ 4655103 w 9298618"/>
              <a:gd name="connsiteY962" fmla="*/ 2211919 h 6856161"/>
              <a:gd name="connsiteX963" fmla="*/ 4416954 w 9298618"/>
              <a:gd name="connsiteY963" fmla="*/ 2211919 h 6856161"/>
              <a:gd name="connsiteX964" fmla="*/ 4416954 w 9298618"/>
              <a:gd name="connsiteY964" fmla="*/ 2450068 h 6856161"/>
              <a:gd name="connsiteX965" fmla="*/ 4734885 w 9298618"/>
              <a:gd name="connsiteY965" fmla="*/ 2447117 h 6856161"/>
              <a:gd name="connsiteX966" fmla="*/ 4967133 w 9298618"/>
              <a:gd name="connsiteY966" fmla="*/ 2447117 h 6856161"/>
              <a:gd name="connsiteX967" fmla="*/ 4967133 w 9298618"/>
              <a:gd name="connsiteY967" fmla="*/ 2214869 h 6856161"/>
              <a:gd name="connsiteX968" fmla="*/ 4734885 w 9298618"/>
              <a:gd name="connsiteY968" fmla="*/ 2214869 h 6856161"/>
              <a:gd name="connsiteX969" fmla="*/ 4734885 w 9298618"/>
              <a:gd name="connsiteY969" fmla="*/ 2447117 h 6856161"/>
              <a:gd name="connsiteX970" fmla="*/ 5056321 w 9298618"/>
              <a:gd name="connsiteY970" fmla="*/ 2440704 h 6856161"/>
              <a:gd name="connsiteX971" fmla="*/ 5275701 w 9298618"/>
              <a:gd name="connsiteY971" fmla="*/ 2440704 h 6856161"/>
              <a:gd name="connsiteX972" fmla="*/ 5275701 w 9298618"/>
              <a:gd name="connsiteY972" fmla="*/ 2221325 h 6856161"/>
              <a:gd name="connsiteX973" fmla="*/ 5056321 w 9298618"/>
              <a:gd name="connsiteY973" fmla="*/ 2221325 h 6856161"/>
              <a:gd name="connsiteX974" fmla="*/ 5056321 w 9298618"/>
              <a:gd name="connsiteY974" fmla="*/ 2440704 h 6856161"/>
              <a:gd name="connsiteX975" fmla="*/ 5377758 w 9298618"/>
              <a:gd name="connsiteY975" fmla="*/ 2434291 h 6856161"/>
              <a:gd name="connsiteX976" fmla="*/ 5584310 w 9298618"/>
              <a:gd name="connsiteY976" fmla="*/ 2434291 h 6856161"/>
              <a:gd name="connsiteX977" fmla="*/ 5584310 w 9298618"/>
              <a:gd name="connsiteY977" fmla="*/ 2227738 h 6856161"/>
              <a:gd name="connsiteX978" fmla="*/ 5377758 w 9298618"/>
              <a:gd name="connsiteY978" fmla="*/ 2227738 h 6856161"/>
              <a:gd name="connsiteX979" fmla="*/ 5377758 w 9298618"/>
              <a:gd name="connsiteY979" fmla="*/ 2434291 h 6856161"/>
              <a:gd name="connsiteX980" fmla="*/ 5695732 w 9298618"/>
              <a:gd name="connsiteY980" fmla="*/ 2431298 h 6856161"/>
              <a:gd name="connsiteX981" fmla="*/ 5896341 w 9298618"/>
              <a:gd name="connsiteY981" fmla="*/ 2431298 h 6856161"/>
              <a:gd name="connsiteX982" fmla="*/ 5896341 w 9298618"/>
              <a:gd name="connsiteY982" fmla="*/ 2230689 h 6856161"/>
              <a:gd name="connsiteX983" fmla="*/ 5695732 w 9298618"/>
              <a:gd name="connsiteY983" fmla="*/ 2230689 h 6856161"/>
              <a:gd name="connsiteX984" fmla="*/ 5695732 w 9298618"/>
              <a:gd name="connsiteY984" fmla="*/ 2431298 h 6856161"/>
              <a:gd name="connsiteX985" fmla="*/ 6014175 w 9298618"/>
              <a:gd name="connsiteY985" fmla="*/ 2427835 h 6856161"/>
              <a:gd name="connsiteX986" fmla="*/ 6207858 w 9298618"/>
              <a:gd name="connsiteY986" fmla="*/ 2427835 h 6856161"/>
              <a:gd name="connsiteX987" fmla="*/ 6207858 w 9298618"/>
              <a:gd name="connsiteY987" fmla="*/ 2234152 h 6856161"/>
              <a:gd name="connsiteX988" fmla="*/ 6014175 w 9298618"/>
              <a:gd name="connsiteY988" fmla="*/ 2234152 h 6856161"/>
              <a:gd name="connsiteX989" fmla="*/ 6014175 w 9298618"/>
              <a:gd name="connsiteY989" fmla="*/ 2427835 h 6856161"/>
              <a:gd name="connsiteX990" fmla="*/ 6330182 w 9298618"/>
              <a:gd name="connsiteY990" fmla="*/ 2426851 h 6856161"/>
              <a:gd name="connsiteX991" fmla="*/ 6521898 w 9298618"/>
              <a:gd name="connsiteY991" fmla="*/ 2426851 h 6856161"/>
              <a:gd name="connsiteX992" fmla="*/ 6521898 w 9298618"/>
              <a:gd name="connsiteY992" fmla="*/ 2235135 h 6856161"/>
              <a:gd name="connsiteX993" fmla="*/ 6330182 w 9298618"/>
              <a:gd name="connsiteY993" fmla="*/ 2235135 h 6856161"/>
              <a:gd name="connsiteX994" fmla="*/ 6330182 w 9298618"/>
              <a:gd name="connsiteY994" fmla="*/ 2426851 h 6856161"/>
              <a:gd name="connsiteX995" fmla="*/ 6963606 w 9298618"/>
              <a:gd name="connsiteY995" fmla="*/ 2423388 h 6856161"/>
              <a:gd name="connsiteX996" fmla="*/ 7148396 w 9298618"/>
              <a:gd name="connsiteY996" fmla="*/ 2423388 h 6856161"/>
              <a:gd name="connsiteX997" fmla="*/ 7148396 w 9298618"/>
              <a:gd name="connsiteY997" fmla="*/ 2238598 h 6856161"/>
              <a:gd name="connsiteX998" fmla="*/ 6963606 w 9298618"/>
              <a:gd name="connsiteY998" fmla="*/ 2238598 h 6856161"/>
              <a:gd name="connsiteX999" fmla="*/ 6963606 w 9298618"/>
              <a:gd name="connsiteY999" fmla="*/ 2423388 h 6856161"/>
              <a:gd name="connsiteX1000" fmla="*/ 7599553 w 9298618"/>
              <a:gd name="connsiteY1000" fmla="*/ 2417488 h 6856161"/>
              <a:gd name="connsiteX1001" fmla="*/ 7772500 w 9298618"/>
              <a:gd name="connsiteY1001" fmla="*/ 2417488 h 6856161"/>
              <a:gd name="connsiteX1002" fmla="*/ 7772500 w 9298618"/>
              <a:gd name="connsiteY1002" fmla="*/ 2244541 h 6856161"/>
              <a:gd name="connsiteX1003" fmla="*/ 7599553 w 9298618"/>
              <a:gd name="connsiteY1003" fmla="*/ 2244541 h 6856161"/>
              <a:gd name="connsiteX1004" fmla="*/ 7599553 w 9298618"/>
              <a:gd name="connsiteY1004" fmla="*/ 2417488 h 6856161"/>
              <a:gd name="connsiteX1005" fmla="*/ 8241914 w 9298618"/>
              <a:gd name="connsiteY1005" fmla="*/ 2405132 h 6856161"/>
              <a:gd name="connsiteX1006" fmla="*/ 8390147 w 9298618"/>
              <a:gd name="connsiteY1006" fmla="*/ 2405132 h 6856161"/>
              <a:gd name="connsiteX1007" fmla="*/ 8390147 w 9298618"/>
              <a:gd name="connsiteY1007" fmla="*/ 2256898 h 6856161"/>
              <a:gd name="connsiteX1008" fmla="*/ 8241914 w 9298618"/>
              <a:gd name="connsiteY1008" fmla="*/ 2256898 h 6856161"/>
              <a:gd name="connsiteX1009" fmla="*/ 8241914 w 9298618"/>
              <a:gd name="connsiteY1009" fmla="*/ 2405132 h 6856161"/>
              <a:gd name="connsiteX1010" fmla="*/ 8899580 w 9298618"/>
              <a:gd name="connsiteY1010" fmla="*/ 2377469 h 6856161"/>
              <a:gd name="connsiteX1011" fmla="*/ 8992488 w 9298618"/>
              <a:gd name="connsiteY1011" fmla="*/ 2377469 h 6856161"/>
              <a:gd name="connsiteX1012" fmla="*/ 8992488 w 9298618"/>
              <a:gd name="connsiteY1012" fmla="*/ 2284561 h 6856161"/>
              <a:gd name="connsiteX1013" fmla="*/ 8899580 w 9298618"/>
              <a:gd name="connsiteY1013" fmla="*/ 2284561 h 6856161"/>
              <a:gd name="connsiteX1014" fmla="*/ 8899580 w 9298618"/>
              <a:gd name="connsiteY1014" fmla="*/ 2377469 h 6856161"/>
              <a:gd name="connsiteX1015" fmla="*/ 0 w 9298618"/>
              <a:gd name="connsiteY1015" fmla="*/ 2772018 h 6856161"/>
              <a:gd name="connsiteX1016" fmla="*/ 252002 w 9298618"/>
              <a:gd name="connsiteY1016" fmla="*/ 2772018 h 6856161"/>
              <a:gd name="connsiteX1017" fmla="*/ 252002 w 9298618"/>
              <a:gd name="connsiteY1017" fmla="*/ 2520016 h 6856161"/>
              <a:gd name="connsiteX1018" fmla="*/ 0 w 9298618"/>
              <a:gd name="connsiteY1018" fmla="*/ 2520016 h 6856161"/>
              <a:gd name="connsiteX1019" fmla="*/ 0 w 9298618"/>
              <a:gd name="connsiteY1019" fmla="*/ 2772018 h 6856161"/>
              <a:gd name="connsiteX1020" fmla="*/ 315023 w 9298618"/>
              <a:gd name="connsiteY1020" fmla="*/ 2772018 h 6856161"/>
              <a:gd name="connsiteX1021" fmla="*/ 567025 w 9298618"/>
              <a:gd name="connsiteY1021" fmla="*/ 2772018 h 6856161"/>
              <a:gd name="connsiteX1022" fmla="*/ 567025 w 9298618"/>
              <a:gd name="connsiteY1022" fmla="*/ 2520016 h 6856161"/>
              <a:gd name="connsiteX1023" fmla="*/ 315023 w 9298618"/>
              <a:gd name="connsiteY1023" fmla="*/ 2520016 h 6856161"/>
              <a:gd name="connsiteX1024" fmla="*/ 315023 w 9298618"/>
              <a:gd name="connsiteY1024" fmla="*/ 2772018 h 6856161"/>
              <a:gd name="connsiteX1025" fmla="*/ 630004 w 9298618"/>
              <a:gd name="connsiteY1025" fmla="*/ 2772018 h 6856161"/>
              <a:gd name="connsiteX1026" fmla="*/ 882005 w 9298618"/>
              <a:gd name="connsiteY1026" fmla="*/ 2772018 h 6856161"/>
              <a:gd name="connsiteX1027" fmla="*/ 882005 w 9298618"/>
              <a:gd name="connsiteY1027" fmla="*/ 2520016 h 6856161"/>
              <a:gd name="connsiteX1028" fmla="*/ 630004 w 9298618"/>
              <a:gd name="connsiteY1028" fmla="*/ 2520016 h 6856161"/>
              <a:gd name="connsiteX1029" fmla="*/ 630004 w 9298618"/>
              <a:gd name="connsiteY1029" fmla="*/ 2772018 h 6856161"/>
              <a:gd name="connsiteX1030" fmla="*/ 944985 w 9298618"/>
              <a:gd name="connsiteY1030" fmla="*/ 2772018 h 6856161"/>
              <a:gd name="connsiteX1031" fmla="*/ 1196986 w 9298618"/>
              <a:gd name="connsiteY1031" fmla="*/ 2772018 h 6856161"/>
              <a:gd name="connsiteX1032" fmla="*/ 1196986 w 9298618"/>
              <a:gd name="connsiteY1032" fmla="*/ 2520016 h 6856161"/>
              <a:gd name="connsiteX1033" fmla="*/ 944985 w 9298618"/>
              <a:gd name="connsiteY1033" fmla="*/ 2520016 h 6856161"/>
              <a:gd name="connsiteX1034" fmla="*/ 944985 w 9298618"/>
              <a:gd name="connsiteY1034" fmla="*/ 2772018 h 6856161"/>
              <a:gd name="connsiteX1035" fmla="*/ 1260008 w 9298618"/>
              <a:gd name="connsiteY1035" fmla="*/ 2772018 h 6856161"/>
              <a:gd name="connsiteX1036" fmla="*/ 1512009 w 9298618"/>
              <a:gd name="connsiteY1036" fmla="*/ 2772018 h 6856161"/>
              <a:gd name="connsiteX1037" fmla="*/ 1512009 w 9298618"/>
              <a:gd name="connsiteY1037" fmla="*/ 2520016 h 6856161"/>
              <a:gd name="connsiteX1038" fmla="*/ 1260008 w 9298618"/>
              <a:gd name="connsiteY1038" fmla="*/ 2520016 h 6856161"/>
              <a:gd name="connsiteX1039" fmla="*/ 1260008 w 9298618"/>
              <a:gd name="connsiteY1039" fmla="*/ 2772018 h 6856161"/>
              <a:gd name="connsiteX1040" fmla="*/ 1574988 w 9298618"/>
              <a:gd name="connsiteY1040" fmla="*/ 2772018 h 6856161"/>
              <a:gd name="connsiteX1041" fmla="*/ 1826990 w 9298618"/>
              <a:gd name="connsiteY1041" fmla="*/ 2772018 h 6856161"/>
              <a:gd name="connsiteX1042" fmla="*/ 1826990 w 9298618"/>
              <a:gd name="connsiteY1042" fmla="*/ 2520016 h 6856161"/>
              <a:gd name="connsiteX1043" fmla="*/ 1574988 w 9298618"/>
              <a:gd name="connsiteY1043" fmla="*/ 2520016 h 6856161"/>
              <a:gd name="connsiteX1044" fmla="*/ 1574988 w 9298618"/>
              <a:gd name="connsiteY1044" fmla="*/ 2772018 h 6856161"/>
              <a:gd name="connsiteX1045" fmla="*/ 1890012 w 9298618"/>
              <a:gd name="connsiteY1045" fmla="*/ 2772018 h 6856161"/>
              <a:gd name="connsiteX1046" fmla="*/ 2142013 w 9298618"/>
              <a:gd name="connsiteY1046" fmla="*/ 2772018 h 6856161"/>
              <a:gd name="connsiteX1047" fmla="*/ 2142013 w 9298618"/>
              <a:gd name="connsiteY1047" fmla="*/ 2520016 h 6856161"/>
              <a:gd name="connsiteX1048" fmla="*/ 1890012 w 9298618"/>
              <a:gd name="connsiteY1048" fmla="*/ 2520016 h 6856161"/>
              <a:gd name="connsiteX1049" fmla="*/ 1890012 w 9298618"/>
              <a:gd name="connsiteY1049" fmla="*/ 2772018 h 6856161"/>
              <a:gd name="connsiteX1050" fmla="*/ 2204992 w 9298618"/>
              <a:gd name="connsiteY1050" fmla="*/ 2772018 h 6856161"/>
              <a:gd name="connsiteX1051" fmla="*/ 2456994 w 9298618"/>
              <a:gd name="connsiteY1051" fmla="*/ 2772018 h 6856161"/>
              <a:gd name="connsiteX1052" fmla="*/ 2456994 w 9298618"/>
              <a:gd name="connsiteY1052" fmla="*/ 2520016 h 6856161"/>
              <a:gd name="connsiteX1053" fmla="*/ 2204992 w 9298618"/>
              <a:gd name="connsiteY1053" fmla="*/ 2520016 h 6856161"/>
              <a:gd name="connsiteX1054" fmla="*/ 2204992 w 9298618"/>
              <a:gd name="connsiteY1054" fmla="*/ 2772018 h 6856161"/>
              <a:gd name="connsiteX1055" fmla="*/ 2520016 w 9298618"/>
              <a:gd name="connsiteY1055" fmla="*/ 2772018 h 6856161"/>
              <a:gd name="connsiteX1056" fmla="*/ 2772017 w 9298618"/>
              <a:gd name="connsiteY1056" fmla="*/ 2772018 h 6856161"/>
              <a:gd name="connsiteX1057" fmla="*/ 2772017 w 9298618"/>
              <a:gd name="connsiteY1057" fmla="*/ 2520016 h 6856161"/>
              <a:gd name="connsiteX1058" fmla="*/ 2520016 w 9298618"/>
              <a:gd name="connsiteY1058" fmla="*/ 2520016 h 6856161"/>
              <a:gd name="connsiteX1059" fmla="*/ 2520016 w 9298618"/>
              <a:gd name="connsiteY1059" fmla="*/ 2772018 h 6856161"/>
              <a:gd name="connsiteX1060" fmla="*/ 2834996 w 9298618"/>
              <a:gd name="connsiteY1060" fmla="*/ 2772018 h 6856161"/>
              <a:gd name="connsiteX1061" fmla="*/ 3086998 w 9298618"/>
              <a:gd name="connsiteY1061" fmla="*/ 2772018 h 6856161"/>
              <a:gd name="connsiteX1062" fmla="*/ 3086998 w 9298618"/>
              <a:gd name="connsiteY1062" fmla="*/ 2520016 h 6856161"/>
              <a:gd name="connsiteX1063" fmla="*/ 2834996 w 9298618"/>
              <a:gd name="connsiteY1063" fmla="*/ 2520016 h 6856161"/>
              <a:gd name="connsiteX1064" fmla="*/ 2834996 w 9298618"/>
              <a:gd name="connsiteY1064" fmla="*/ 2772018 h 6856161"/>
              <a:gd name="connsiteX1065" fmla="*/ 3150020 w 9298618"/>
              <a:gd name="connsiteY1065" fmla="*/ 2772018 h 6856161"/>
              <a:gd name="connsiteX1066" fmla="*/ 3402021 w 9298618"/>
              <a:gd name="connsiteY1066" fmla="*/ 2772018 h 6856161"/>
              <a:gd name="connsiteX1067" fmla="*/ 3402021 w 9298618"/>
              <a:gd name="connsiteY1067" fmla="*/ 2520016 h 6856161"/>
              <a:gd name="connsiteX1068" fmla="*/ 3150020 w 9298618"/>
              <a:gd name="connsiteY1068" fmla="*/ 2520016 h 6856161"/>
              <a:gd name="connsiteX1069" fmla="*/ 3150020 w 9298618"/>
              <a:gd name="connsiteY1069" fmla="*/ 2772018 h 6856161"/>
              <a:gd name="connsiteX1070" fmla="*/ 3465000 w 9298618"/>
              <a:gd name="connsiteY1070" fmla="*/ 2772018 h 6856161"/>
              <a:gd name="connsiteX1071" fmla="*/ 3717002 w 9298618"/>
              <a:gd name="connsiteY1071" fmla="*/ 2772018 h 6856161"/>
              <a:gd name="connsiteX1072" fmla="*/ 3717002 w 9298618"/>
              <a:gd name="connsiteY1072" fmla="*/ 2520016 h 6856161"/>
              <a:gd name="connsiteX1073" fmla="*/ 3465000 w 9298618"/>
              <a:gd name="connsiteY1073" fmla="*/ 2520016 h 6856161"/>
              <a:gd name="connsiteX1074" fmla="*/ 3465000 w 9298618"/>
              <a:gd name="connsiteY1074" fmla="*/ 2772018 h 6856161"/>
              <a:gd name="connsiteX1075" fmla="*/ 3780494 w 9298618"/>
              <a:gd name="connsiteY1075" fmla="*/ 2771504 h 6856161"/>
              <a:gd name="connsiteX1076" fmla="*/ 4031512 w 9298618"/>
              <a:gd name="connsiteY1076" fmla="*/ 2771504 h 6856161"/>
              <a:gd name="connsiteX1077" fmla="*/ 4031512 w 9298618"/>
              <a:gd name="connsiteY1077" fmla="*/ 2520486 h 6856161"/>
              <a:gd name="connsiteX1078" fmla="*/ 3780494 w 9298618"/>
              <a:gd name="connsiteY1078" fmla="*/ 2520486 h 6856161"/>
              <a:gd name="connsiteX1079" fmla="*/ 3780494 w 9298618"/>
              <a:gd name="connsiteY1079" fmla="*/ 2771504 h 6856161"/>
              <a:gd name="connsiteX1080" fmla="*/ 4097484 w 9298618"/>
              <a:gd name="connsiteY1080" fmla="*/ 2769538 h 6856161"/>
              <a:gd name="connsiteX1081" fmla="*/ 4344526 w 9298618"/>
              <a:gd name="connsiteY1081" fmla="*/ 2769538 h 6856161"/>
              <a:gd name="connsiteX1082" fmla="*/ 4344526 w 9298618"/>
              <a:gd name="connsiteY1082" fmla="*/ 2522496 h 6856161"/>
              <a:gd name="connsiteX1083" fmla="*/ 4097484 w 9298618"/>
              <a:gd name="connsiteY1083" fmla="*/ 2522496 h 6856161"/>
              <a:gd name="connsiteX1084" fmla="*/ 4097484 w 9298618"/>
              <a:gd name="connsiteY1084" fmla="*/ 2769538 h 6856161"/>
              <a:gd name="connsiteX1085" fmla="*/ 4417425 w 9298618"/>
              <a:gd name="connsiteY1085" fmla="*/ 2764578 h 6856161"/>
              <a:gd name="connsiteX1086" fmla="*/ 4654590 w 9298618"/>
              <a:gd name="connsiteY1086" fmla="*/ 2764578 h 6856161"/>
              <a:gd name="connsiteX1087" fmla="*/ 4654590 w 9298618"/>
              <a:gd name="connsiteY1087" fmla="*/ 2527413 h 6856161"/>
              <a:gd name="connsiteX1088" fmla="*/ 4417425 w 9298618"/>
              <a:gd name="connsiteY1088" fmla="*/ 2527413 h 6856161"/>
              <a:gd name="connsiteX1089" fmla="*/ 4417425 w 9298618"/>
              <a:gd name="connsiteY1089" fmla="*/ 2764578 h 6856161"/>
              <a:gd name="connsiteX1090" fmla="*/ 4735868 w 9298618"/>
              <a:gd name="connsiteY1090" fmla="*/ 2761157 h 6856161"/>
              <a:gd name="connsiteX1091" fmla="*/ 4966107 w 9298618"/>
              <a:gd name="connsiteY1091" fmla="*/ 2761157 h 6856161"/>
              <a:gd name="connsiteX1092" fmla="*/ 4966107 w 9298618"/>
              <a:gd name="connsiteY1092" fmla="*/ 2530919 h 6856161"/>
              <a:gd name="connsiteX1093" fmla="*/ 4735868 w 9298618"/>
              <a:gd name="connsiteY1093" fmla="*/ 2530919 h 6856161"/>
              <a:gd name="connsiteX1094" fmla="*/ 4735868 w 9298618"/>
              <a:gd name="connsiteY1094" fmla="*/ 2761157 h 6856161"/>
              <a:gd name="connsiteX1095" fmla="*/ 5057305 w 9298618"/>
              <a:gd name="connsiteY1095" fmla="*/ 2754701 h 6856161"/>
              <a:gd name="connsiteX1096" fmla="*/ 5274717 w 9298618"/>
              <a:gd name="connsiteY1096" fmla="*/ 2754701 h 6856161"/>
              <a:gd name="connsiteX1097" fmla="*/ 5274717 w 9298618"/>
              <a:gd name="connsiteY1097" fmla="*/ 2537289 h 6856161"/>
              <a:gd name="connsiteX1098" fmla="*/ 5057305 w 9298618"/>
              <a:gd name="connsiteY1098" fmla="*/ 2537289 h 6856161"/>
              <a:gd name="connsiteX1099" fmla="*/ 5057305 w 9298618"/>
              <a:gd name="connsiteY1099" fmla="*/ 2754701 h 6856161"/>
              <a:gd name="connsiteX1100" fmla="*/ 5378741 w 9298618"/>
              <a:gd name="connsiteY1100" fmla="*/ 2748288 h 6856161"/>
              <a:gd name="connsiteX1101" fmla="*/ 5583284 w 9298618"/>
              <a:gd name="connsiteY1101" fmla="*/ 2748288 h 6856161"/>
              <a:gd name="connsiteX1102" fmla="*/ 5583284 w 9298618"/>
              <a:gd name="connsiteY1102" fmla="*/ 2543702 h 6856161"/>
              <a:gd name="connsiteX1103" fmla="*/ 5378741 w 9298618"/>
              <a:gd name="connsiteY1103" fmla="*/ 2543702 h 6856161"/>
              <a:gd name="connsiteX1104" fmla="*/ 5378741 w 9298618"/>
              <a:gd name="connsiteY1104" fmla="*/ 2748288 h 6856161"/>
              <a:gd name="connsiteX1105" fmla="*/ 5696202 w 9298618"/>
              <a:gd name="connsiteY1105" fmla="*/ 2745808 h 6856161"/>
              <a:gd name="connsiteX1106" fmla="*/ 5895828 w 9298618"/>
              <a:gd name="connsiteY1106" fmla="*/ 2745808 h 6856161"/>
              <a:gd name="connsiteX1107" fmla="*/ 5895828 w 9298618"/>
              <a:gd name="connsiteY1107" fmla="*/ 2546182 h 6856161"/>
              <a:gd name="connsiteX1108" fmla="*/ 5696202 w 9298618"/>
              <a:gd name="connsiteY1108" fmla="*/ 2546182 h 6856161"/>
              <a:gd name="connsiteX1109" fmla="*/ 5696202 w 9298618"/>
              <a:gd name="connsiteY1109" fmla="*/ 2745808 h 6856161"/>
              <a:gd name="connsiteX1110" fmla="*/ 6014646 w 9298618"/>
              <a:gd name="connsiteY1110" fmla="*/ 2742345 h 6856161"/>
              <a:gd name="connsiteX1111" fmla="*/ 6207345 w 9298618"/>
              <a:gd name="connsiteY1111" fmla="*/ 2742345 h 6856161"/>
              <a:gd name="connsiteX1112" fmla="*/ 6207345 w 9298618"/>
              <a:gd name="connsiteY1112" fmla="*/ 2549646 h 6856161"/>
              <a:gd name="connsiteX1113" fmla="*/ 6014646 w 9298618"/>
              <a:gd name="connsiteY1113" fmla="*/ 2549646 h 6856161"/>
              <a:gd name="connsiteX1114" fmla="*/ 6014646 w 9298618"/>
              <a:gd name="connsiteY1114" fmla="*/ 2742345 h 6856161"/>
              <a:gd name="connsiteX1115" fmla="*/ 6331165 w 9298618"/>
              <a:gd name="connsiteY1115" fmla="*/ 2740891 h 6856161"/>
              <a:gd name="connsiteX1116" fmla="*/ 6520915 w 9298618"/>
              <a:gd name="connsiteY1116" fmla="*/ 2740891 h 6856161"/>
              <a:gd name="connsiteX1117" fmla="*/ 6520915 w 9298618"/>
              <a:gd name="connsiteY1117" fmla="*/ 2551142 h 6856161"/>
              <a:gd name="connsiteX1118" fmla="*/ 6331165 w 9298618"/>
              <a:gd name="connsiteY1118" fmla="*/ 2551142 h 6856161"/>
              <a:gd name="connsiteX1119" fmla="*/ 6331165 w 9298618"/>
              <a:gd name="connsiteY1119" fmla="*/ 2740891 h 6856161"/>
              <a:gd name="connsiteX1120" fmla="*/ 6648626 w 9298618"/>
              <a:gd name="connsiteY1120" fmla="*/ 2738411 h 6856161"/>
              <a:gd name="connsiteX1121" fmla="*/ 6833415 w 9298618"/>
              <a:gd name="connsiteY1121" fmla="*/ 2738411 h 6856161"/>
              <a:gd name="connsiteX1122" fmla="*/ 6833415 w 9298618"/>
              <a:gd name="connsiteY1122" fmla="*/ 2553622 h 6856161"/>
              <a:gd name="connsiteX1123" fmla="*/ 6648626 w 9298618"/>
              <a:gd name="connsiteY1123" fmla="*/ 2553622 h 6856161"/>
              <a:gd name="connsiteX1124" fmla="*/ 6648626 w 9298618"/>
              <a:gd name="connsiteY1124" fmla="*/ 2738411 h 6856161"/>
              <a:gd name="connsiteX1125" fmla="*/ 6965103 w 9298618"/>
              <a:gd name="connsiteY1125" fmla="*/ 2736915 h 6856161"/>
              <a:gd name="connsiteX1126" fmla="*/ 7146942 w 9298618"/>
              <a:gd name="connsiteY1126" fmla="*/ 2736915 h 6856161"/>
              <a:gd name="connsiteX1127" fmla="*/ 7146942 w 9298618"/>
              <a:gd name="connsiteY1127" fmla="*/ 2555075 h 6856161"/>
              <a:gd name="connsiteX1128" fmla="*/ 6965103 w 9298618"/>
              <a:gd name="connsiteY1128" fmla="*/ 2555075 h 6856161"/>
              <a:gd name="connsiteX1129" fmla="*/ 6965103 w 9298618"/>
              <a:gd name="connsiteY1129" fmla="*/ 2736915 h 6856161"/>
              <a:gd name="connsiteX1130" fmla="*/ 7284060 w 9298618"/>
              <a:gd name="connsiteY1130" fmla="*/ 2732982 h 6856161"/>
              <a:gd name="connsiteX1131" fmla="*/ 7457989 w 9298618"/>
              <a:gd name="connsiteY1131" fmla="*/ 2732982 h 6856161"/>
              <a:gd name="connsiteX1132" fmla="*/ 7457989 w 9298618"/>
              <a:gd name="connsiteY1132" fmla="*/ 2559052 h 6856161"/>
              <a:gd name="connsiteX1133" fmla="*/ 7284060 w 9298618"/>
              <a:gd name="connsiteY1133" fmla="*/ 2559052 h 6856161"/>
              <a:gd name="connsiteX1134" fmla="*/ 7284060 w 9298618"/>
              <a:gd name="connsiteY1134" fmla="*/ 2732982 h 6856161"/>
              <a:gd name="connsiteX1135" fmla="*/ 7602033 w 9298618"/>
              <a:gd name="connsiteY1135" fmla="*/ 2729989 h 6856161"/>
              <a:gd name="connsiteX1136" fmla="*/ 7770020 w 9298618"/>
              <a:gd name="connsiteY1136" fmla="*/ 2729989 h 6856161"/>
              <a:gd name="connsiteX1137" fmla="*/ 7770020 w 9298618"/>
              <a:gd name="connsiteY1137" fmla="*/ 2562002 h 6856161"/>
              <a:gd name="connsiteX1138" fmla="*/ 7602033 w 9298618"/>
              <a:gd name="connsiteY1138" fmla="*/ 2562002 h 6856161"/>
              <a:gd name="connsiteX1139" fmla="*/ 7602033 w 9298618"/>
              <a:gd name="connsiteY1139" fmla="*/ 2729989 h 6856161"/>
              <a:gd name="connsiteX1140" fmla="*/ 7924453 w 9298618"/>
              <a:gd name="connsiteY1140" fmla="*/ 2722592 h 6856161"/>
              <a:gd name="connsiteX1141" fmla="*/ 8077647 w 9298618"/>
              <a:gd name="connsiteY1141" fmla="*/ 2722592 h 6856161"/>
              <a:gd name="connsiteX1142" fmla="*/ 8077647 w 9298618"/>
              <a:gd name="connsiteY1142" fmla="*/ 2569399 h 6856161"/>
              <a:gd name="connsiteX1143" fmla="*/ 7924453 w 9298618"/>
              <a:gd name="connsiteY1143" fmla="*/ 2569399 h 6856161"/>
              <a:gd name="connsiteX1144" fmla="*/ 7924453 w 9298618"/>
              <a:gd name="connsiteY1144" fmla="*/ 2722592 h 6856161"/>
              <a:gd name="connsiteX1145" fmla="*/ 8571730 w 9298618"/>
              <a:gd name="connsiteY1145" fmla="*/ 2705319 h 6856161"/>
              <a:gd name="connsiteX1146" fmla="*/ 8690334 w 9298618"/>
              <a:gd name="connsiteY1146" fmla="*/ 2705319 h 6856161"/>
              <a:gd name="connsiteX1147" fmla="*/ 8690334 w 9298618"/>
              <a:gd name="connsiteY1147" fmla="*/ 2586715 h 6856161"/>
              <a:gd name="connsiteX1148" fmla="*/ 8571730 w 9298618"/>
              <a:gd name="connsiteY1148" fmla="*/ 2586715 h 6856161"/>
              <a:gd name="connsiteX1149" fmla="*/ 8571730 w 9298618"/>
              <a:gd name="connsiteY1149" fmla="*/ 2705319 h 6856161"/>
              <a:gd name="connsiteX1150" fmla="*/ 9223497 w 9298618"/>
              <a:gd name="connsiteY1150" fmla="*/ 2683556 h 6856161"/>
              <a:gd name="connsiteX1151" fmla="*/ 9298618 w 9298618"/>
              <a:gd name="connsiteY1151" fmla="*/ 2683556 h 6856161"/>
              <a:gd name="connsiteX1152" fmla="*/ 9298618 w 9298618"/>
              <a:gd name="connsiteY1152" fmla="*/ 2608435 h 6856161"/>
              <a:gd name="connsiteX1153" fmla="*/ 9223497 w 9298618"/>
              <a:gd name="connsiteY1153" fmla="*/ 2608435 h 6856161"/>
              <a:gd name="connsiteX1154" fmla="*/ 9223497 w 9298618"/>
              <a:gd name="connsiteY1154" fmla="*/ 2683556 h 6856161"/>
              <a:gd name="connsiteX1155" fmla="*/ 0 w 9298618"/>
              <a:gd name="connsiteY1155" fmla="*/ 3086998 h 6856161"/>
              <a:gd name="connsiteX1156" fmla="*/ 252002 w 9298618"/>
              <a:gd name="connsiteY1156" fmla="*/ 3086998 h 6856161"/>
              <a:gd name="connsiteX1157" fmla="*/ 252002 w 9298618"/>
              <a:gd name="connsiteY1157" fmla="*/ 2834996 h 6856161"/>
              <a:gd name="connsiteX1158" fmla="*/ 0 w 9298618"/>
              <a:gd name="connsiteY1158" fmla="*/ 2834996 h 6856161"/>
              <a:gd name="connsiteX1159" fmla="*/ 0 w 9298618"/>
              <a:gd name="connsiteY1159" fmla="*/ 3086998 h 6856161"/>
              <a:gd name="connsiteX1160" fmla="*/ 315023 w 9298618"/>
              <a:gd name="connsiteY1160" fmla="*/ 3086998 h 6856161"/>
              <a:gd name="connsiteX1161" fmla="*/ 567025 w 9298618"/>
              <a:gd name="connsiteY1161" fmla="*/ 3086998 h 6856161"/>
              <a:gd name="connsiteX1162" fmla="*/ 567025 w 9298618"/>
              <a:gd name="connsiteY1162" fmla="*/ 2834996 h 6856161"/>
              <a:gd name="connsiteX1163" fmla="*/ 315023 w 9298618"/>
              <a:gd name="connsiteY1163" fmla="*/ 2834996 h 6856161"/>
              <a:gd name="connsiteX1164" fmla="*/ 315023 w 9298618"/>
              <a:gd name="connsiteY1164" fmla="*/ 3086998 h 6856161"/>
              <a:gd name="connsiteX1165" fmla="*/ 630004 w 9298618"/>
              <a:gd name="connsiteY1165" fmla="*/ 3086998 h 6856161"/>
              <a:gd name="connsiteX1166" fmla="*/ 882005 w 9298618"/>
              <a:gd name="connsiteY1166" fmla="*/ 3086998 h 6856161"/>
              <a:gd name="connsiteX1167" fmla="*/ 882005 w 9298618"/>
              <a:gd name="connsiteY1167" fmla="*/ 2834996 h 6856161"/>
              <a:gd name="connsiteX1168" fmla="*/ 630004 w 9298618"/>
              <a:gd name="connsiteY1168" fmla="*/ 2834996 h 6856161"/>
              <a:gd name="connsiteX1169" fmla="*/ 630004 w 9298618"/>
              <a:gd name="connsiteY1169" fmla="*/ 3086998 h 6856161"/>
              <a:gd name="connsiteX1170" fmla="*/ 944985 w 9298618"/>
              <a:gd name="connsiteY1170" fmla="*/ 3086998 h 6856161"/>
              <a:gd name="connsiteX1171" fmla="*/ 1196986 w 9298618"/>
              <a:gd name="connsiteY1171" fmla="*/ 3086998 h 6856161"/>
              <a:gd name="connsiteX1172" fmla="*/ 1196986 w 9298618"/>
              <a:gd name="connsiteY1172" fmla="*/ 2834996 h 6856161"/>
              <a:gd name="connsiteX1173" fmla="*/ 944985 w 9298618"/>
              <a:gd name="connsiteY1173" fmla="*/ 2834996 h 6856161"/>
              <a:gd name="connsiteX1174" fmla="*/ 944985 w 9298618"/>
              <a:gd name="connsiteY1174" fmla="*/ 3086998 h 6856161"/>
              <a:gd name="connsiteX1175" fmla="*/ 1260008 w 9298618"/>
              <a:gd name="connsiteY1175" fmla="*/ 3086998 h 6856161"/>
              <a:gd name="connsiteX1176" fmla="*/ 1512009 w 9298618"/>
              <a:gd name="connsiteY1176" fmla="*/ 3086998 h 6856161"/>
              <a:gd name="connsiteX1177" fmla="*/ 1512009 w 9298618"/>
              <a:gd name="connsiteY1177" fmla="*/ 2834996 h 6856161"/>
              <a:gd name="connsiteX1178" fmla="*/ 1260008 w 9298618"/>
              <a:gd name="connsiteY1178" fmla="*/ 2834996 h 6856161"/>
              <a:gd name="connsiteX1179" fmla="*/ 1260008 w 9298618"/>
              <a:gd name="connsiteY1179" fmla="*/ 3086998 h 6856161"/>
              <a:gd name="connsiteX1180" fmla="*/ 1574988 w 9298618"/>
              <a:gd name="connsiteY1180" fmla="*/ 3086998 h 6856161"/>
              <a:gd name="connsiteX1181" fmla="*/ 1826990 w 9298618"/>
              <a:gd name="connsiteY1181" fmla="*/ 3086998 h 6856161"/>
              <a:gd name="connsiteX1182" fmla="*/ 1826990 w 9298618"/>
              <a:gd name="connsiteY1182" fmla="*/ 2834996 h 6856161"/>
              <a:gd name="connsiteX1183" fmla="*/ 1574988 w 9298618"/>
              <a:gd name="connsiteY1183" fmla="*/ 2834996 h 6856161"/>
              <a:gd name="connsiteX1184" fmla="*/ 1574988 w 9298618"/>
              <a:gd name="connsiteY1184" fmla="*/ 3086998 h 6856161"/>
              <a:gd name="connsiteX1185" fmla="*/ 1890012 w 9298618"/>
              <a:gd name="connsiteY1185" fmla="*/ 3086998 h 6856161"/>
              <a:gd name="connsiteX1186" fmla="*/ 2142013 w 9298618"/>
              <a:gd name="connsiteY1186" fmla="*/ 3086998 h 6856161"/>
              <a:gd name="connsiteX1187" fmla="*/ 2142013 w 9298618"/>
              <a:gd name="connsiteY1187" fmla="*/ 2834996 h 6856161"/>
              <a:gd name="connsiteX1188" fmla="*/ 1890012 w 9298618"/>
              <a:gd name="connsiteY1188" fmla="*/ 2834996 h 6856161"/>
              <a:gd name="connsiteX1189" fmla="*/ 1890012 w 9298618"/>
              <a:gd name="connsiteY1189" fmla="*/ 3086998 h 6856161"/>
              <a:gd name="connsiteX1190" fmla="*/ 2204992 w 9298618"/>
              <a:gd name="connsiteY1190" fmla="*/ 3086998 h 6856161"/>
              <a:gd name="connsiteX1191" fmla="*/ 2456994 w 9298618"/>
              <a:gd name="connsiteY1191" fmla="*/ 3086998 h 6856161"/>
              <a:gd name="connsiteX1192" fmla="*/ 2456994 w 9298618"/>
              <a:gd name="connsiteY1192" fmla="*/ 2834996 h 6856161"/>
              <a:gd name="connsiteX1193" fmla="*/ 2204992 w 9298618"/>
              <a:gd name="connsiteY1193" fmla="*/ 2834996 h 6856161"/>
              <a:gd name="connsiteX1194" fmla="*/ 2204992 w 9298618"/>
              <a:gd name="connsiteY1194" fmla="*/ 3086998 h 6856161"/>
              <a:gd name="connsiteX1195" fmla="*/ 2520016 w 9298618"/>
              <a:gd name="connsiteY1195" fmla="*/ 3086998 h 6856161"/>
              <a:gd name="connsiteX1196" fmla="*/ 2772017 w 9298618"/>
              <a:gd name="connsiteY1196" fmla="*/ 3086998 h 6856161"/>
              <a:gd name="connsiteX1197" fmla="*/ 2772017 w 9298618"/>
              <a:gd name="connsiteY1197" fmla="*/ 2834996 h 6856161"/>
              <a:gd name="connsiteX1198" fmla="*/ 2520016 w 9298618"/>
              <a:gd name="connsiteY1198" fmla="*/ 2834996 h 6856161"/>
              <a:gd name="connsiteX1199" fmla="*/ 2520016 w 9298618"/>
              <a:gd name="connsiteY1199" fmla="*/ 3086998 h 6856161"/>
              <a:gd name="connsiteX1200" fmla="*/ 2834996 w 9298618"/>
              <a:gd name="connsiteY1200" fmla="*/ 3086998 h 6856161"/>
              <a:gd name="connsiteX1201" fmla="*/ 3086998 w 9298618"/>
              <a:gd name="connsiteY1201" fmla="*/ 3086998 h 6856161"/>
              <a:gd name="connsiteX1202" fmla="*/ 3086998 w 9298618"/>
              <a:gd name="connsiteY1202" fmla="*/ 2834996 h 6856161"/>
              <a:gd name="connsiteX1203" fmla="*/ 2834996 w 9298618"/>
              <a:gd name="connsiteY1203" fmla="*/ 2834996 h 6856161"/>
              <a:gd name="connsiteX1204" fmla="*/ 2834996 w 9298618"/>
              <a:gd name="connsiteY1204" fmla="*/ 3086998 h 6856161"/>
              <a:gd name="connsiteX1205" fmla="*/ 3150020 w 9298618"/>
              <a:gd name="connsiteY1205" fmla="*/ 3086998 h 6856161"/>
              <a:gd name="connsiteX1206" fmla="*/ 3402021 w 9298618"/>
              <a:gd name="connsiteY1206" fmla="*/ 3086998 h 6856161"/>
              <a:gd name="connsiteX1207" fmla="*/ 3402021 w 9298618"/>
              <a:gd name="connsiteY1207" fmla="*/ 2834996 h 6856161"/>
              <a:gd name="connsiteX1208" fmla="*/ 3150020 w 9298618"/>
              <a:gd name="connsiteY1208" fmla="*/ 2834996 h 6856161"/>
              <a:gd name="connsiteX1209" fmla="*/ 3150020 w 9298618"/>
              <a:gd name="connsiteY1209" fmla="*/ 3086998 h 6856161"/>
              <a:gd name="connsiteX1210" fmla="*/ 3465000 w 9298618"/>
              <a:gd name="connsiteY1210" fmla="*/ 3086998 h 6856161"/>
              <a:gd name="connsiteX1211" fmla="*/ 3717002 w 9298618"/>
              <a:gd name="connsiteY1211" fmla="*/ 3086998 h 6856161"/>
              <a:gd name="connsiteX1212" fmla="*/ 3717002 w 9298618"/>
              <a:gd name="connsiteY1212" fmla="*/ 2834996 h 6856161"/>
              <a:gd name="connsiteX1213" fmla="*/ 3465000 w 9298618"/>
              <a:gd name="connsiteY1213" fmla="*/ 2834996 h 6856161"/>
              <a:gd name="connsiteX1214" fmla="*/ 3465000 w 9298618"/>
              <a:gd name="connsiteY1214" fmla="*/ 3086998 h 6856161"/>
              <a:gd name="connsiteX1215" fmla="*/ 3780494 w 9298618"/>
              <a:gd name="connsiteY1215" fmla="*/ 3086528 h 6856161"/>
              <a:gd name="connsiteX1216" fmla="*/ 4031512 w 9298618"/>
              <a:gd name="connsiteY1216" fmla="*/ 3086528 h 6856161"/>
              <a:gd name="connsiteX1217" fmla="*/ 4031512 w 9298618"/>
              <a:gd name="connsiteY1217" fmla="*/ 2835509 h 6856161"/>
              <a:gd name="connsiteX1218" fmla="*/ 3780494 w 9298618"/>
              <a:gd name="connsiteY1218" fmla="*/ 2835509 h 6856161"/>
              <a:gd name="connsiteX1219" fmla="*/ 3780494 w 9298618"/>
              <a:gd name="connsiteY1219" fmla="*/ 3086528 h 6856161"/>
              <a:gd name="connsiteX1220" fmla="*/ 4097997 w 9298618"/>
              <a:gd name="connsiteY1220" fmla="*/ 3084048 h 6856161"/>
              <a:gd name="connsiteX1221" fmla="*/ 4344056 w 9298618"/>
              <a:gd name="connsiteY1221" fmla="*/ 3084048 h 6856161"/>
              <a:gd name="connsiteX1222" fmla="*/ 4344056 w 9298618"/>
              <a:gd name="connsiteY1222" fmla="*/ 2837989 h 6856161"/>
              <a:gd name="connsiteX1223" fmla="*/ 4097997 w 9298618"/>
              <a:gd name="connsiteY1223" fmla="*/ 2837989 h 6856161"/>
              <a:gd name="connsiteX1224" fmla="*/ 4097997 w 9298618"/>
              <a:gd name="connsiteY1224" fmla="*/ 3084048 h 6856161"/>
              <a:gd name="connsiteX1225" fmla="*/ 4417938 w 9298618"/>
              <a:gd name="connsiteY1225" fmla="*/ 3079088 h 6856161"/>
              <a:gd name="connsiteX1226" fmla="*/ 4654120 w 9298618"/>
              <a:gd name="connsiteY1226" fmla="*/ 3079088 h 6856161"/>
              <a:gd name="connsiteX1227" fmla="*/ 4654120 w 9298618"/>
              <a:gd name="connsiteY1227" fmla="*/ 2842906 h 6856161"/>
              <a:gd name="connsiteX1228" fmla="*/ 4417938 w 9298618"/>
              <a:gd name="connsiteY1228" fmla="*/ 2842906 h 6856161"/>
              <a:gd name="connsiteX1229" fmla="*/ 4417938 w 9298618"/>
              <a:gd name="connsiteY1229" fmla="*/ 3079088 h 6856161"/>
              <a:gd name="connsiteX1230" fmla="*/ 4736894 w 9298618"/>
              <a:gd name="connsiteY1230" fmla="*/ 3075155 h 6856161"/>
              <a:gd name="connsiteX1231" fmla="*/ 4965167 w 9298618"/>
              <a:gd name="connsiteY1231" fmla="*/ 3075155 h 6856161"/>
              <a:gd name="connsiteX1232" fmla="*/ 4965167 w 9298618"/>
              <a:gd name="connsiteY1232" fmla="*/ 2846882 h 6856161"/>
              <a:gd name="connsiteX1233" fmla="*/ 4736894 w 9298618"/>
              <a:gd name="connsiteY1233" fmla="*/ 2846882 h 6856161"/>
              <a:gd name="connsiteX1234" fmla="*/ 4736894 w 9298618"/>
              <a:gd name="connsiteY1234" fmla="*/ 3075155 h 6856161"/>
              <a:gd name="connsiteX1235" fmla="*/ 5058288 w 9298618"/>
              <a:gd name="connsiteY1235" fmla="*/ 3068741 h 6856161"/>
              <a:gd name="connsiteX1236" fmla="*/ 5273733 w 9298618"/>
              <a:gd name="connsiteY1236" fmla="*/ 3068741 h 6856161"/>
              <a:gd name="connsiteX1237" fmla="*/ 5273733 w 9298618"/>
              <a:gd name="connsiteY1237" fmla="*/ 2853296 h 6856161"/>
              <a:gd name="connsiteX1238" fmla="*/ 5058288 w 9298618"/>
              <a:gd name="connsiteY1238" fmla="*/ 2853296 h 6856161"/>
              <a:gd name="connsiteX1239" fmla="*/ 5058288 w 9298618"/>
              <a:gd name="connsiteY1239" fmla="*/ 3068741 h 6856161"/>
              <a:gd name="connsiteX1240" fmla="*/ 5379212 w 9298618"/>
              <a:gd name="connsiteY1240" fmla="*/ 3062798 h 6856161"/>
              <a:gd name="connsiteX1241" fmla="*/ 5582771 w 9298618"/>
              <a:gd name="connsiteY1241" fmla="*/ 3062798 h 6856161"/>
              <a:gd name="connsiteX1242" fmla="*/ 5582771 w 9298618"/>
              <a:gd name="connsiteY1242" fmla="*/ 2859239 h 6856161"/>
              <a:gd name="connsiteX1243" fmla="*/ 5379212 w 9298618"/>
              <a:gd name="connsiteY1243" fmla="*/ 2859239 h 6856161"/>
              <a:gd name="connsiteX1244" fmla="*/ 5379212 w 9298618"/>
              <a:gd name="connsiteY1244" fmla="*/ 3062798 h 6856161"/>
              <a:gd name="connsiteX1245" fmla="*/ 5696715 w 9298618"/>
              <a:gd name="connsiteY1245" fmla="*/ 3060319 h 6856161"/>
              <a:gd name="connsiteX1246" fmla="*/ 5895357 w 9298618"/>
              <a:gd name="connsiteY1246" fmla="*/ 3060319 h 6856161"/>
              <a:gd name="connsiteX1247" fmla="*/ 5895357 w 9298618"/>
              <a:gd name="connsiteY1247" fmla="*/ 2861676 h 6856161"/>
              <a:gd name="connsiteX1248" fmla="*/ 5696715 w 9298618"/>
              <a:gd name="connsiteY1248" fmla="*/ 2861676 h 6856161"/>
              <a:gd name="connsiteX1249" fmla="*/ 5696715 w 9298618"/>
              <a:gd name="connsiteY1249" fmla="*/ 3060319 h 6856161"/>
              <a:gd name="connsiteX1250" fmla="*/ 6015159 w 9298618"/>
              <a:gd name="connsiteY1250" fmla="*/ 3056855 h 6856161"/>
              <a:gd name="connsiteX1251" fmla="*/ 6206875 w 9298618"/>
              <a:gd name="connsiteY1251" fmla="*/ 3056855 h 6856161"/>
              <a:gd name="connsiteX1252" fmla="*/ 6206875 w 9298618"/>
              <a:gd name="connsiteY1252" fmla="*/ 2865139 h 6856161"/>
              <a:gd name="connsiteX1253" fmla="*/ 6015159 w 9298618"/>
              <a:gd name="connsiteY1253" fmla="*/ 2865139 h 6856161"/>
              <a:gd name="connsiteX1254" fmla="*/ 6015159 w 9298618"/>
              <a:gd name="connsiteY1254" fmla="*/ 3056855 h 6856161"/>
              <a:gd name="connsiteX1255" fmla="*/ 6649609 w 9298618"/>
              <a:gd name="connsiteY1255" fmla="*/ 3052409 h 6856161"/>
              <a:gd name="connsiteX1256" fmla="*/ 6832432 w 9298618"/>
              <a:gd name="connsiteY1256" fmla="*/ 3052409 h 6856161"/>
              <a:gd name="connsiteX1257" fmla="*/ 6832432 w 9298618"/>
              <a:gd name="connsiteY1257" fmla="*/ 2869586 h 6856161"/>
              <a:gd name="connsiteX1258" fmla="*/ 6649609 w 9298618"/>
              <a:gd name="connsiteY1258" fmla="*/ 2869586 h 6856161"/>
              <a:gd name="connsiteX1259" fmla="*/ 6649609 w 9298618"/>
              <a:gd name="connsiteY1259" fmla="*/ 3052409 h 6856161"/>
              <a:gd name="connsiteX1260" fmla="*/ 7285556 w 9298618"/>
              <a:gd name="connsiteY1260" fmla="*/ 3046508 h 6856161"/>
              <a:gd name="connsiteX1261" fmla="*/ 7456536 w 9298618"/>
              <a:gd name="connsiteY1261" fmla="*/ 3046508 h 6856161"/>
              <a:gd name="connsiteX1262" fmla="*/ 7456536 w 9298618"/>
              <a:gd name="connsiteY1262" fmla="*/ 2875529 h 6856161"/>
              <a:gd name="connsiteX1263" fmla="*/ 7285556 w 9298618"/>
              <a:gd name="connsiteY1263" fmla="*/ 2875529 h 6856161"/>
              <a:gd name="connsiteX1264" fmla="*/ 7285556 w 9298618"/>
              <a:gd name="connsiteY1264" fmla="*/ 3046508 h 6856161"/>
              <a:gd name="connsiteX1265" fmla="*/ 7925907 w 9298618"/>
              <a:gd name="connsiteY1265" fmla="*/ 3036119 h 6856161"/>
              <a:gd name="connsiteX1266" fmla="*/ 8076107 w 9298618"/>
              <a:gd name="connsiteY1266" fmla="*/ 3036119 h 6856161"/>
              <a:gd name="connsiteX1267" fmla="*/ 8076107 w 9298618"/>
              <a:gd name="connsiteY1267" fmla="*/ 2885918 h 6856161"/>
              <a:gd name="connsiteX1268" fmla="*/ 7925907 w 9298618"/>
              <a:gd name="connsiteY1268" fmla="*/ 2885918 h 6856161"/>
              <a:gd name="connsiteX1269" fmla="*/ 7925907 w 9298618"/>
              <a:gd name="connsiteY1269" fmla="*/ 3036119 h 6856161"/>
              <a:gd name="connsiteX1270" fmla="*/ 8572714 w 9298618"/>
              <a:gd name="connsiteY1270" fmla="*/ 3019316 h 6856161"/>
              <a:gd name="connsiteX1271" fmla="*/ 8689308 w 9298618"/>
              <a:gd name="connsiteY1271" fmla="*/ 3019316 h 6856161"/>
              <a:gd name="connsiteX1272" fmla="*/ 8689308 w 9298618"/>
              <a:gd name="connsiteY1272" fmla="*/ 2902721 h 6856161"/>
              <a:gd name="connsiteX1273" fmla="*/ 8572714 w 9298618"/>
              <a:gd name="connsiteY1273" fmla="*/ 2902721 h 6856161"/>
              <a:gd name="connsiteX1274" fmla="*/ 8572714 w 9298618"/>
              <a:gd name="connsiteY1274" fmla="*/ 3019316 h 6856161"/>
              <a:gd name="connsiteX1275" fmla="*/ 0 w 9298618"/>
              <a:gd name="connsiteY1275" fmla="*/ 3402021 h 6856161"/>
              <a:gd name="connsiteX1276" fmla="*/ 252002 w 9298618"/>
              <a:gd name="connsiteY1276" fmla="*/ 3402021 h 6856161"/>
              <a:gd name="connsiteX1277" fmla="*/ 252002 w 9298618"/>
              <a:gd name="connsiteY1277" fmla="*/ 3150020 h 6856161"/>
              <a:gd name="connsiteX1278" fmla="*/ 0 w 9298618"/>
              <a:gd name="connsiteY1278" fmla="*/ 3150020 h 6856161"/>
              <a:gd name="connsiteX1279" fmla="*/ 0 w 9298618"/>
              <a:gd name="connsiteY1279" fmla="*/ 3402021 h 6856161"/>
              <a:gd name="connsiteX1280" fmla="*/ 315023 w 9298618"/>
              <a:gd name="connsiteY1280" fmla="*/ 3402021 h 6856161"/>
              <a:gd name="connsiteX1281" fmla="*/ 567025 w 9298618"/>
              <a:gd name="connsiteY1281" fmla="*/ 3402021 h 6856161"/>
              <a:gd name="connsiteX1282" fmla="*/ 567025 w 9298618"/>
              <a:gd name="connsiteY1282" fmla="*/ 3150020 h 6856161"/>
              <a:gd name="connsiteX1283" fmla="*/ 315023 w 9298618"/>
              <a:gd name="connsiteY1283" fmla="*/ 3150020 h 6856161"/>
              <a:gd name="connsiteX1284" fmla="*/ 315023 w 9298618"/>
              <a:gd name="connsiteY1284" fmla="*/ 3402021 h 6856161"/>
              <a:gd name="connsiteX1285" fmla="*/ 630004 w 9298618"/>
              <a:gd name="connsiteY1285" fmla="*/ 3402021 h 6856161"/>
              <a:gd name="connsiteX1286" fmla="*/ 882005 w 9298618"/>
              <a:gd name="connsiteY1286" fmla="*/ 3402021 h 6856161"/>
              <a:gd name="connsiteX1287" fmla="*/ 882005 w 9298618"/>
              <a:gd name="connsiteY1287" fmla="*/ 3150020 h 6856161"/>
              <a:gd name="connsiteX1288" fmla="*/ 630004 w 9298618"/>
              <a:gd name="connsiteY1288" fmla="*/ 3150020 h 6856161"/>
              <a:gd name="connsiteX1289" fmla="*/ 630004 w 9298618"/>
              <a:gd name="connsiteY1289" fmla="*/ 3402021 h 6856161"/>
              <a:gd name="connsiteX1290" fmla="*/ 944985 w 9298618"/>
              <a:gd name="connsiteY1290" fmla="*/ 3402021 h 6856161"/>
              <a:gd name="connsiteX1291" fmla="*/ 1196986 w 9298618"/>
              <a:gd name="connsiteY1291" fmla="*/ 3402021 h 6856161"/>
              <a:gd name="connsiteX1292" fmla="*/ 1196986 w 9298618"/>
              <a:gd name="connsiteY1292" fmla="*/ 3150020 h 6856161"/>
              <a:gd name="connsiteX1293" fmla="*/ 944985 w 9298618"/>
              <a:gd name="connsiteY1293" fmla="*/ 3150020 h 6856161"/>
              <a:gd name="connsiteX1294" fmla="*/ 944985 w 9298618"/>
              <a:gd name="connsiteY1294" fmla="*/ 3402021 h 6856161"/>
              <a:gd name="connsiteX1295" fmla="*/ 1260008 w 9298618"/>
              <a:gd name="connsiteY1295" fmla="*/ 3402021 h 6856161"/>
              <a:gd name="connsiteX1296" fmla="*/ 1512009 w 9298618"/>
              <a:gd name="connsiteY1296" fmla="*/ 3402021 h 6856161"/>
              <a:gd name="connsiteX1297" fmla="*/ 1512009 w 9298618"/>
              <a:gd name="connsiteY1297" fmla="*/ 3150020 h 6856161"/>
              <a:gd name="connsiteX1298" fmla="*/ 1260008 w 9298618"/>
              <a:gd name="connsiteY1298" fmla="*/ 3150020 h 6856161"/>
              <a:gd name="connsiteX1299" fmla="*/ 1260008 w 9298618"/>
              <a:gd name="connsiteY1299" fmla="*/ 3402021 h 6856161"/>
              <a:gd name="connsiteX1300" fmla="*/ 1574988 w 9298618"/>
              <a:gd name="connsiteY1300" fmla="*/ 3402021 h 6856161"/>
              <a:gd name="connsiteX1301" fmla="*/ 1826990 w 9298618"/>
              <a:gd name="connsiteY1301" fmla="*/ 3402021 h 6856161"/>
              <a:gd name="connsiteX1302" fmla="*/ 1826990 w 9298618"/>
              <a:gd name="connsiteY1302" fmla="*/ 3150020 h 6856161"/>
              <a:gd name="connsiteX1303" fmla="*/ 1574988 w 9298618"/>
              <a:gd name="connsiteY1303" fmla="*/ 3150020 h 6856161"/>
              <a:gd name="connsiteX1304" fmla="*/ 1574988 w 9298618"/>
              <a:gd name="connsiteY1304" fmla="*/ 3402021 h 6856161"/>
              <a:gd name="connsiteX1305" fmla="*/ 1890012 w 9298618"/>
              <a:gd name="connsiteY1305" fmla="*/ 3402021 h 6856161"/>
              <a:gd name="connsiteX1306" fmla="*/ 2142013 w 9298618"/>
              <a:gd name="connsiteY1306" fmla="*/ 3402021 h 6856161"/>
              <a:gd name="connsiteX1307" fmla="*/ 2142013 w 9298618"/>
              <a:gd name="connsiteY1307" fmla="*/ 3150020 h 6856161"/>
              <a:gd name="connsiteX1308" fmla="*/ 1890012 w 9298618"/>
              <a:gd name="connsiteY1308" fmla="*/ 3150020 h 6856161"/>
              <a:gd name="connsiteX1309" fmla="*/ 1890012 w 9298618"/>
              <a:gd name="connsiteY1309" fmla="*/ 3402021 h 6856161"/>
              <a:gd name="connsiteX1310" fmla="*/ 2204992 w 9298618"/>
              <a:gd name="connsiteY1310" fmla="*/ 3402021 h 6856161"/>
              <a:gd name="connsiteX1311" fmla="*/ 2456994 w 9298618"/>
              <a:gd name="connsiteY1311" fmla="*/ 3402021 h 6856161"/>
              <a:gd name="connsiteX1312" fmla="*/ 2456994 w 9298618"/>
              <a:gd name="connsiteY1312" fmla="*/ 3150020 h 6856161"/>
              <a:gd name="connsiteX1313" fmla="*/ 2204992 w 9298618"/>
              <a:gd name="connsiteY1313" fmla="*/ 3150020 h 6856161"/>
              <a:gd name="connsiteX1314" fmla="*/ 2204992 w 9298618"/>
              <a:gd name="connsiteY1314" fmla="*/ 3402021 h 6856161"/>
              <a:gd name="connsiteX1315" fmla="*/ 2520016 w 9298618"/>
              <a:gd name="connsiteY1315" fmla="*/ 3402021 h 6856161"/>
              <a:gd name="connsiteX1316" fmla="*/ 2772017 w 9298618"/>
              <a:gd name="connsiteY1316" fmla="*/ 3402021 h 6856161"/>
              <a:gd name="connsiteX1317" fmla="*/ 2772017 w 9298618"/>
              <a:gd name="connsiteY1317" fmla="*/ 3150020 h 6856161"/>
              <a:gd name="connsiteX1318" fmla="*/ 2520016 w 9298618"/>
              <a:gd name="connsiteY1318" fmla="*/ 3150020 h 6856161"/>
              <a:gd name="connsiteX1319" fmla="*/ 2520016 w 9298618"/>
              <a:gd name="connsiteY1319" fmla="*/ 3402021 h 6856161"/>
              <a:gd name="connsiteX1320" fmla="*/ 2834996 w 9298618"/>
              <a:gd name="connsiteY1320" fmla="*/ 3402021 h 6856161"/>
              <a:gd name="connsiteX1321" fmla="*/ 3086998 w 9298618"/>
              <a:gd name="connsiteY1321" fmla="*/ 3402021 h 6856161"/>
              <a:gd name="connsiteX1322" fmla="*/ 3086998 w 9298618"/>
              <a:gd name="connsiteY1322" fmla="*/ 3150020 h 6856161"/>
              <a:gd name="connsiteX1323" fmla="*/ 2834996 w 9298618"/>
              <a:gd name="connsiteY1323" fmla="*/ 3150020 h 6856161"/>
              <a:gd name="connsiteX1324" fmla="*/ 2834996 w 9298618"/>
              <a:gd name="connsiteY1324" fmla="*/ 3402021 h 6856161"/>
              <a:gd name="connsiteX1325" fmla="*/ 3150020 w 9298618"/>
              <a:gd name="connsiteY1325" fmla="*/ 3402021 h 6856161"/>
              <a:gd name="connsiteX1326" fmla="*/ 3402021 w 9298618"/>
              <a:gd name="connsiteY1326" fmla="*/ 3402021 h 6856161"/>
              <a:gd name="connsiteX1327" fmla="*/ 3402021 w 9298618"/>
              <a:gd name="connsiteY1327" fmla="*/ 3150020 h 6856161"/>
              <a:gd name="connsiteX1328" fmla="*/ 3150020 w 9298618"/>
              <a:gd name="connsiteY1328" fmla="*/ 3150020 h 6856161"/>
              <a:gd name="connsiteX1329" fmla="*/ 3150020 w 9298618"/>
              <a:gd name="connsiteY1329" fmla="*/ 3402021 h 6856161"/>
              <a:gd name="connsiteX1330" fmla="*/ 3465000 w 9298618"/>
              <a:gd name="connsiteY1330" fmla="*/ 3402021 h 6856161"/>
              <a:gd name="connsiteX1331" fmla="*/ 3717002 w 9298618"/>
              <a:gd name="connsiteY1331" fmla="*/ 3402021 h 6856161"/>
              <a:gd name="connsiteX1332" fmla="*/ 3717002 w 9298618"/>
              <a:gd name="connsiteY1332" fmla="*/ 3150020 h 6856161"/>
              <a:gd name="connsiteX1333" fmla="*/ 3465000 w 9298618"/>
              <a:gd name="connsiteY1333" fmla="*/ 3150020 h 6856161"/>
              <a:gd name="connsiteX1334" fmla="*/ 3465000 w 9298618"/>
              <a:gd name="connsiteY1334" fmla="*/ 3402021 h 6856161"/>
              <a:gd name="connsiteX1335" fmla="*/ 3781990 w 9298618"/>
              <a:gd name="connsiteY1335" fmla="*/ 3400054 h 6856161"/>
              <a:gd name="connsiteX1336" fmla="*/ 4030058 w 9298618"/>
              <a:gd name="connsiteY1336" fmla="*/ 3400054 h 6856161"/>
              <a:gd name="connsiteX1337" fmla="*/ 4030058 w 9298618"/>
              <a:gd name="connsiteY1337" fmla="*/ 3151987 h 6856161"/>
              <a:gd name="connsiteX1338" fmla="*/ 3781990 w 9298618"/>
              <a:gd name="connsiteY1338" fmla="*/ 3151987 h 6856161"/>
              <a:gd name="connsiteX1339" fmla="*/ 3781990 w 9298618"/>
              <a:gd name="connsiteY1339" fmla="*/ 3400054 h 6856161"/>
              <a:gd name="connsiteX1340" fmla="*/ 4098980 w 9298618"/>
              <a:gd name="connsiteY1340" fmla="*/ 3398045 h 6856161"/>
              <a:gd name="connsiteX1341" fmla="*/ 4343072 w 9298618"/>
              <a:gd name="connsiteY1341" fmla="*/ 3398045 h 6856161"/>
              <a:gd name="connsiteX1342" fmla="*/ 4343072 w 9298618"/>
              <a:gd name="connsiteY1342" fmla="*/ 3153953 h 6856161"/>
              <a:gd name="connsiteX1343" fmla="*/ 4098980 w 9298618"/>
              <a:gd name="connsiteY1343" fmla="*/ 3153953 h 6856161"/>
              <a:gd name="connsiteX1344" fmla="*/ 4098980 w 9298618"/>
              <a:gd name="connsiteY1344" fmla="*/ 3398045 h 6856161"/>
              <a:gd name="connsiteX1345" fmla="*/ 4420374 w 9298618"/>
              <a:gd name="connsiteY1345" fmla="*/ 3391632 h 6856161"/>
              <a:gd name="connsiteX1346" fmla="*/ 4651639 w 9298618"/>
              <a:gd name="connsiteY1346" fmla="*/ 3391632 h 6856161"/>
              <a:gd name="connsiteX1347" fmla="*/ 4651639 w 9298618"/>
              <a:gd name="connsiteY1347" fmla="*/ 3160367 h 6856161"/>
              <a:gd name="connsiteX1348" fmla="*/ 4420374 w 9298618"/>
              <a:gd name="connsiteY1348" fmla="*/ 3160367 h 6856161"/>
              <a:gd name="connsiteX1349" fmla="*/ 4420374 w 9298618"/>
              <a:gd name="connsiteY1349" fmla="*/ 3391632 h 6856161"/>
              <a:gd name="connsiteX1350" fmla="*/ 4738348 w 9298618"/>
              <a:gd name="connsiteY1350" fmla="*/ 3388682 h 6856161"/>
              <a:gd name="connsiteX1351" fmla="*/ 4963670 w 9298618"/>
              <a:gd name="connsiteY1351" fmla="*/ 3388682 h 6856161"/>
              <a:gd name="connsiteX1352" fmla="*/ 4963670 w 9298618"/>
              <a:gd name="connsiteY1352" fmla="*/ 3163359 h 6856161"/>
              <a:gd name="connsiteX1353" fmla="*/ 4738348 w 9298618"/>
              <a:gd name="connsiteY1353" fmla="*/ 3163359 h 6856161"/>
              <a:gd name="connsiteX1354" fmla="*/ 4738348 w 9298618"/>
              <a:gd name="connsiteY1354" fmla="*/ 3388682 h 6856161"/>
              <a:gd name="connsiteX1355" fmla="*/ 5060255 w 9298618"/>
              <a:gd name="connsiteY1355" fmla="*/ 3381755 h 6856161"/>
              <a:gd name="connsiteX1356" fmla="*/ 5271724 w 9298618"/>
              <a:gd name="connsiteY1356" fmla="*/ 3381755 h 6856161"/>
              <a:gd name="connsiteX1357" fmla="*/ 5271724 w 9298618"/>
              <a:gd name="connsiteY1357" fmla="*/ 3170286 h 6856161"/>
              <a:gd name="connsiteX1358" fmla="*/ 5060255 w 9298618"/>
              <a:gd name="connsiteY1358" fmla="*/ 3170286 h 6856161"/>
              <a:gd name="connsiteX1359" fmla="*/ 5060255 w 9298618"/>
              <a:gd name="connsiteY1359" fmla="*/ 3381755 h 6856161"/>
              <a:gd name="connsiteX1360" fmla="*/ 5380708 w 9298618"/>
              <a:gd name="connsiteY1360" fmla="*/ 3376325 h 6856161"/>
              <a:gd name="connsiteX1361" fmla="*/ 5581318 w 9298618"/>
              <a:gd name="connsiteY1361" fmla="*/ 3376325 h 6856161"/>
              <a:gd name="connsiteX1362" fmla="*/ 5581318 w 9298618"/>
              <a:gd name="connsiteY1362" fmla="*/ 3175716 h 6856161"/>
              <a:gd name="connsiteX1363" fmla="*/ 5380708 w 9298618"/>
              <a:gd name="connsiteY1363" fmla="*/ 3175716 h 6856161"/>
              <a:gd name="connsiteX1364" fmla="*/ 5380708 w 9298618"/>
              <a:gd name="connsiteY1364" fmla="*/ 3376325 h 6856161"/>
              <a:gd name="connsiteX1365" fmla="*/ 5698168 w 9298618"/>
              <a:gd name="connsiteY1365" fmla="*/ 3373845 h 6856161"/>
              <a:gd name="connsiteX1366" fmla="*/ 5893861 w 9298618"/>
              <a:gd name="connsiteY1366" fmla="*/ 3373845 h 6856161"/>
              <a:gd name="connsiteX1367" fmla="*/ 5893861 w 9298618"/>
              <a:gd name="connsiteY1367" fmla="*/ 3178153 h 6856161"/>
              <a:gd name="connsiteX1368" fmla="*/ 5698168 w 9298618"/>
              <a:gd name="connsiteY1368" fmla="*/ 3178153 h 6856161"/>
              <a:gd name="connsiteX1369" fmla="*/ 5698168 w 9298618"/>
              <a:gd name="connsiteY1369" fmla="*/ 3373845 h 6856161"/>
              <a:gd name="connsiteX1370" fmla="*/ 6016655 w 9298618"/>
              <a:gd name="connsiteY1370" fmla="*/ 3370382 h 6856161"/>
              <a:gd name="connsiteX1371" fmla="*/ 6205421 w 9298618"/>
              <a:gd name="connsiteY1371" fmla="*/ 3370382 h 6856161"/>
              <a:gd name="connsiteX1372" fmla="*/ 6205421 w 9298618"/>
              <a:gd name="connsiteY1372" fmla="*/ 3181616 h 6856161"/>
              <a:gd name="connsiteX1373" fmla="*/ 6016655 w 9298618"/>
              <a:gd name="connsiteY1373" fmla="*/ 3181616 h 6856161"/>
              <a:gd name="connsiteX1374" fmla="*/ 6016655 w 9298618"/>
              <a:gd name="connsiteY1374" fmla="*/ 3370382 h 6856161"/>
              <a:gd name="connsiteX1375" fmla="*/ 6333602 w 9298618"/>
              <a:gd name="connsiteY1375" fmla="*/ 3368415 h 6856161"/>
              <a:gd name="connsiteX1376" fmla="*/ 6518392 w 9298618"/>
              <a:gd name="connsiteY1376" fmla="*/ 3368415 h 6856161"/>
              <a:gd name="connsiteX1377" fmla="*/ 6518392 w 9298618"/>
              <a:gd name="connsiteY1377" fmla="*/ 3183626 h 6856161"/>
              <a:gd name="connsiteX1378" fmla="*/ 6333602 w 9298618"/>
              <a:gd name="connsiteY1378" fmla="*/ 3183626 h 6856161"/>
              <a:gd name="connsiteX1379" fmla="*/ 6333602 w 9298618"/>
              <a:gd name="connsiteY1379" fmla="*/ 3368415 h 6856161"/>
              <a:gd name="connsiteX1380" fmla="*/ 6652089 w 9298618"/>
              <a:gd name="connsiteY1380" fmla="*/ 3364952 h 6856161"/>
              <a:gd name="connsiteX1381" fmla="*/ 6829952 w 9298618"/>
              <a:gd name="connsiteY1381" fmla="*/ 3364952 h 6856161"/>
              <a:gd name="connsiteX1382" fmla="*/ 6829952 w 9298618"/>
              <a:gd name="connsiteY1382" fmla="*/ 3187089 h 6856161"/>
              <a:gd name="connsiteX1383" fmla="*/ 6652089 w 9298618"/>
              <a:gd name="connsiteY1383" fmla="*/ 3187089 h 6856161"/>
              <a:gd name="connsiteX1384" fmla="*/ 6652089 w 9298618"/>
              <a:gd name="connsiteY1384" fmla="*/ 3364952 h 6856161"/>
              <a:gd name="connsiteX1385" fmla="*/ 6968566 w 9298618"/>
              <a:gd name="connsiteY1385" fmla="*/ 3363456 h 6856161"/>
              <a:gd name="connsiteX1386" fmla="*/ 7143479 w 9298618"/>
              <a:gd name="connsiteY1386" fmla="*/ 3363456 h 6856161"/>
              <a:gd name="connsiteX1387" fmla="*/ 7143479 w 9298618"/>
              <a:gd name="connsiteY1387" fmla="*/ 3188543 h 6856161"/>
              <a:gd name="connsiteX1388" fmla="*/ 6968566 w 9298618"/>
              <a:gd name="connsiteY1388" fmla="*/ 3188543 h 6856161"/>
              <a:gd name="connsiteX1389" fmla="*/ 6968566 w 9298618"/>
              <a:gd name="connsiteY1389" fmla="*/ 3363456 h 6856161"/>
              <a:gd name="connsiteX1390" fmla="*/ 7289020 w 9298618"/>
              <a:gd name="connsiteY1390" fmla="*/ 3358026 h 6856161"/>
              <a:gd name="connsiteX1391" fmla="*/ 7453073 w 9298618"/>
              <a:gd name="connsiteY1391" fmla="*/ 3358026 h 6856161"/>
              <a:gd name="connsiteX1392" fmla="*/ 7453073 w 9298618"/>
              <a:gd name="connsiteY1392" fmla="*/ 3193973 h 6856161"/>
              <a:gd name="connsiteX1393" fmla="*/ 7289020 w 9298618"/>
              <a:gd name="connsiteY1393" fmla="*/ 3193973 h 6856161"/>
              <a:gd name="connsiteX1394" fmla="*/ 7289020 w 9298618"/>
              <a:gd name="connsiteY1394" fmla="*/ 3358026 h 6856161"/>
              <a:gd name="connsiteX1395" fmla="*/ 7607463 w 9298618"/>
              <a:gd name="connsiteY1395" fmla="*/ 3354563 h 6856161"/>
              <a:gd name="connsiteX1396" fmla="*/ 7764590 w 9298618"/>
              <a:gd name="connsiteY1396" fmla="*/ 3354563 h 6856161"/>
              <a:gd name="connsiteX1397" fmla="*/ 7764590 w 9298618"/>
              <a:gd name="connsiteY1397" fmla="*/ 3197436 h 6856161"/>
              <a:gd name="connsiteX1398" fmla="*/ 7607463 w 9298618"/>
              <a:gd name="connsiteY1398" fmla="*/ 3197436 h 6856161"/>
              <a:gd name="connsiteX1399" fmla="*/ 7607463 w 9298618"/>
              <a:gd name="connsiteY1399" fmla="*/ 3354563 h 6856161"/>
              <a:gd name="connsiteX1400" fmla="*/ 8249823 w 9298618"/>
              <a:gd name="connsiteY1400" fmla="*/ 3342206 h 6856161"/>
              <a:gd name="connsiteX1401" fmla="*/ 8382237 w 9298618"/>
              <a:gd name="connsiteY1401" fmla="*/ 3342206 h 6856161"/>
              <a:gd name="connsiteX1402" fmla="*/ 8382237 w 9298618"/>
              <a:gd name="connsiteY1402" fmla="*/ 3209792 h 6856161"/>
              <a:gd name="connsiteX1403" fmla="*/ 8249823 w 9298618"/>
              <a:gd name="connsiteY1403" fmla="*/ 3209792 h 6856161"/>
              <a:gd name="connsiteX1404" fmla="*/ 8249823 w 9298618"/>
              <a:gd name="connsiteY1404" fmla="*/ 3342206 h 6856161"/>
              <a:gd name="connsiteX1405" fmla="*/ 8904539 w 9298618"/>
              <a:gd name="connsiteY1405" fmla="*/ 3317536 h 6856161"/>
              <a:gd name="connsiteX1406" fmla="*/ 8987571 w 9298618"/>
              <a:gd name="connsiteY1406" fmla="*/ 3317536 h 6856161"/>
              <a:gd name="connsiteX1407" fmla="*/ 8987571 w 9298618"/>
              <a:gd name="connsiteY1407" fmla="*/ 3234505 h 6856161"/>
              <a:gd name="connsiteX1408" fmla="*/ 8904539 w 9298618"/>
              <a:gd name="connsiteY1408" fmla="*/ 3234505 h 6856161"/>
              <a:gd name="connsiteX1409" fmla="*/ 8904539 w 9298618"/>
              <a:gd name="connsiteY1409" fmla="*/ 3317536 h 6856161"/>
              <a:gd name="connsiteX1410" fmla="*/ 0 w 9298618"/>
              <a:gd name="connsiteY1410" fmla="*/ 3717002 h 6856161"/>
              <a:gd name="connsiteX1411" fmla="*/ 252002 w 9298618"/>
              <a:gd name="connsiteY1411" fmla="*/ 3717002 h 6856161"/>
              <a:gd name="connsiteX1412" fmla="*/ 252002 w 9298618"/>
              <a:gd name="connsiteY1412" fmla="*/ 3465000 h 6856161"/>
              <a:gd name="connsiteX1413" fmla="*/ 0 w 9298618"/>
              <a:gd name="connsiteY1413" fmla="*/ 3465000 h 6856161"/>
              <a:gd name="connsiteX1414" fmla="*/ 0 w 9298618"/>
              <a:gd name="connsiteY1414" fmla="*/ 3717002 h 6856161"/>
              <a:gd name="connsiteX1415" fmla="*/ 315023 w 9298618"/>
              <a:gd name="connsiteY1415" fmla="*/ 3717002 h 6856161"/>
              <a:gd name="connsiteX1416" fmla="*/ 567025 w 9298618"/>
              <a:gd name="connsiteY1416" fmla="*/ 3717002 h 6856161"/>
              <a:gd name="connsiteX1417" fmla="*/ 567025 w 9298618"/>
              <a:gd name="connsiteY1417" fmla="*/ 3465000 h 6856161"/>
              <a:gd name="connsiteX1418" fmla="*/ 315023 w 9298618"/>
              <a:gd name="connsiteY1418" fmla="*/ 3465000 h 6856161"/>
              <a:gd name="connsiteX1419" fmla="*/ 315023 w 9298618"/>
              <a:gd name="connsiteY1419" fmla="*/ 3717002 h 6856161"/>
              <a:gd name="connsiteX1420" fmla="*/ 630004 w 9298618"/>
              <a:gd name="connsiteY1420" fmla="*/ 3717002 h 6856161"/>
              <a:gd name="connsiteX1421" fmla="*/ 882005 w 9298618"/>
              <a:gd name="connsiteY1421" fmla="*/ 3717002 h 6856161"/>
              <a:gd name="connsiteX1422" fmla="*/ 882005 w 9298618"/>
              <a:gd name="connsiteY1422" fmla="*/ 3465000 h 6856161"/>
              <a:gd name="connsiteX1423" fmla="*/ 630004 w 9298618"/>
              <a:gd name="connsiteY1423" fmla="*/ 3465000 h 6856161"/>
              <a:gd name="connsiteX1424" fmla="*/ 630004 w 9298618"/>
              <a:gd name="connsiteY1424" fmla="*/ 3717002 h 6856161"/>
              <a:gd name="connsiteX1425" fmla="*/ 944985 w 9298618"/>
              <a:gd name="connsiteY1425" fmla="*/ 3717002 h 6856161"/>
              <a:gd name="connsiteX1426" fmla="*/ 1196986 w 9298618"/>
              <a:gd name="connsiteY1426" fmla="*/ 3717002 h 6856161"/>
              <a:gd name="connsiteX1427" fmla="*/ 1196986 w 9298618"/>
              <a:gd name="connsiteY1427" fmla="*/ 3465000 h 6856161"/>
              <a:gd name="connsiteX1428" fmla="*/ 944985 w 9298618"/>
              <a:gd name="connsiteY1428" fmla="*/ 3465000 h 6856161"/>
              <a:gd name="connsiteX1429" fmla="*/ 944985 w 9298618"/>
              <a:gd name="connsiteY1429" fmla="*/ 3717002 h 6856161"/>
              <a:gd name="connsiteX1430" fmla="*/ 1260008 w 9298618"/>
              <a:gd name="connsiteY1430" fmla="*/ 3717002 h 6856161"/>
              <a:gd name="connsiteX1431" fmla="*/ 1512009 w 9298618"/>
              <a:gd name="connsiteY1431" fmla="*/ 3717002 h 6856161"/>
              <a:gd name="connsiteX1432" fmla="*/ 1512009 w 9298618"/>
              <a:gd name="connsiteY1432" fmla="*/ 3465000 h 6856161"/>
              <a:gd name="connsiteX1433" fmla="*/ 1260008 w 9298618"/>
              <a:gd name="connsiteY1433" fmla="*/ 3465000 h 6856161"/>
              <a:gd name="connsiteX1434" fmla="*/ 1260008 w 9298618"/>
              <a:gd name="connsiteY1434" fmla="*/ 3717002 h 6856161"/>
              <a:gd name="connsiteX1435" fmla="*/ 1574988 w 9298618"/>
              <a:gd name="connsiteY1435" fmla="*/ 3717002 h 6856161"/>
              <a:gd name="connsiteX1436" fmla="*/ 1826990 w 9298618"/>
              <a:gd name="connsiteY1436" fmla="*/ 3717002 h 6856161"/>
              <a:gd name="connsiteX1437" fmla="*/ 1826990 w 9298618"/>
              <a:gd name="connsiteY1437" fmla="*/ 3465000 h 6856161"/>
              <a:gd name="connsiteX1438" fmla="*/ 1574988 w 9298618"/>
              <a:gd name="connsiteY1438" fmla="*/ 3465000 h 6856161"/>
              <a:gd name="connsiteX1439" fmla="*/ 1574988 w 9298618"/>
              <a:gd name="connsiteY1439" fmla="*/ 3717002 h 6856161"/>
              <a:gd name="connsiteX1440" fmla="*/ 1890012 w 9298618"/>
              <a:gd name="connsiteY1440" fmla="*/ 3717002 h 6856161"/>
              <a:gd name="connsiteX1441" fmla="*/ 2142013 w 9298618"/>
              <a:gd name="connsiteY1441" fmla="*/ 3717002 h 6856161"/>
              <a:gd name="connsiteX1442" fmla="*/ 2142013 w 9298618"/>
              <a:gd name="connsiteY1442" fmla="*/ 3465000 h 6856161"/>
              <a:gd name="connsiteX1443" fmla="*/ 1890012 w 9298618"/>
              <a:gd name="connsiteY1443" fmla="*/ 3465000 h 6856161"/>
              <a:gd name="connsiteX1444" fmla="*/ 1890012 w 9298618"/>
              <a:gd name="connsiteY1444" fmla="*/ 3717002 h 6856161"/>
              <a:gd name="connsiteX1445" fmla="*/ 2204992 w 9298618"/>
              <a:gd name="connsiteY1445" fmla="*/ 3717002 h 6856161"/>
              <a:gd name="connsiteX1446" fmla="*/ 2456994 w 9298618"/>
              <a:gd name="connsiteY1446" fmla="*/ 3717002 h 6856161"/>
              <a:gd name="connsiteX1447" fmla="*/ 2456994 w 9298618"/>
              <a:gd name="connsiteY1447" fmla="*/ 3465000 h 6856161"/>
              <a:gd name="connsiteX1448" fmla="*/ 2204992 w 9298618"/>
              <a:gd name="connsiteY1448" fmla="*/ 3465000 h 6856161"/>
              <a:gd name="connsiteX1449" fmla="*/ 2204992 w 9298618"/>
              <a:gd name="connsiteY1449" fmla="*/ 3717002 h 6856161"/>
              <a:gd name="connsiteX1450" fmla="*/ 2520016 w 9298618"/>
              <a:gd name="connsiteY1450" fmla="*/ 3717002 h 6856161"/>
              <a:gd name="connsiteX1451" fmla="*/ 2772017 w 9298618"/>
              <a:gd name="connsiteY1451" fmla="*/ 3717002 h 6856161"/>
              <a:gd name="connsiteX1452" fmla="*/ 2772017 w 9298618"/>
              <a:gd name="connsiteY1452" fmla="*/ 3465000 h 6856161"/>
              <a:gd name="connsiteX1453" fmla="*/ 2520016 w 9298618"/>
              <a:gd name="connsiteY1453" fmla="*/ 3465000 h 6856161"/>
              <a:gd name="connsiteX1454" fmla="*/ 2520016 w 9298618"/>
              <a:gd name="connsiteY1454" fmla="*/ 3717002 h 6856161"/>
              <a:gd name="connsiteX1455" fmla="*/ 2834996 w 9298618"/>
              <a:gd name="connsiteY1455" fmla="*/ 3717002 h 6856161"/>
              <a:gd name="connsiteX1456" fmla="*/ 3086998 w 9298618"/>
              <a:gd name="connsiteY1456" fmla="*/ 3717002 h 6856161"/>
              <a:gd name="connsiteX1457" fmla="*/ 3086998 w 9298618"/>
              <a:gd name="connsiteY1457" fmla="*/ 3465000 h 6856161"/>
              <a:gd name="connsiteX1458" fmla="*/ 2834996 w 9298618"/>
              <a:gd name="connsiteY1458" fmla="*/ 3465000 h 6856161"/>
              <a:gd name="connsiteX1459" fmla="*/ 2834996 w 9298618"/>
              <a:gd name="connsiteY1459" fmla="*/ 3717002 h 6856161"/>
              <a:gd name="connsiteX1460" fmla="*/ 3150020 w 9298618"/>
              <a:gd name="connsiteY1460" fmla="*/ 3717002 h 6856161"/>
              <a:gd name="connsiteX1461" fmla="*/ 3402021 w 9298618"/>
              <a:gd name="connsiteY1461" fmla="*/ 3717002 h 6856161"/>
              <a:gd name="connsiteX1462" fmla="*/ 3402021 w 9298618"/>
              <a:gd name="connsiteY1462" fmla="*/ 3465000 h 6856161"/>
              <a:gd name="connsiteX1463" fmla="*/ 3150020 w 9298618"/>
              <a:gd name="connsiteY1463" fmla="*/ 3465000 h 6856161"/>
              <a:gd name="connsiteX1464" fmla="*/ 3150020 w 9298618"/>
              <a:gd name="connsiteY1464" fmla="*/ 3717002 h 6856161"/>
              <a:gd name="connsiteX1465" fmla="*/ 3465000 w 9298618"/>
              <a:gd name="connsiteY1465" fmla="*/ 3717002 h 6856161"/>
              <a:gd name="connsiteX1466" fmla="*/ 3717002 w 9298618"/>
              <a:gd name="connsiteY1466" fmla="*/ 3717002 h 6856161"/>
              <a:gd name="connsiteX1467" fmla="*/ 3717002 w 9298618"/>
              <a:gd name="connsiteY1467" fmla="*/ 3465000 h 6856161"/>
              <a:gd name="connsiteX1468" fmla="*/ 3465000 w 9298618"/>
              <a:gd name="connsiteY1468" fmla="*/ 3465000 h 6856161"/>
              <a:gd name="connsiteX1469" fmla="*/ 3465000 w 9298618"/>
              <a:gd name="connsiteY1469" fmla="*/ 3717002 h 6856161"/>
              <a:gd name="connsiteX1470" fmla="*/ 3781990 w 9298618"/>
              <a:gd name="connsiteY1470" fmla="*/ 3715035 h 6856161"/>
              <a:gd name="connsiteX1471" fmla="*/ 4030058 w 9298618"/>
              <a:gd name="connsiteY1471" fmla="*/ 3715035 h 6856161"/>
              <a:gd name="connsiteX1472" fmla="*/ 4030058 w 9298618"/>
              <a:gd name="connsiteY1472" fmla="*/ 3466967 h 6856161"/>
              <a:gd name="connsiteX1473" fmla="*/ 3781990 w 9298618"/>
              <a:gd name="connsiteY1473" fmla="*/ 3466967 h 6856161"/>
              <a:gd name="connsiteX1474" fmla="*/ 3781990 w 9298618"/>
              <a:gd name="connsiteY1474" fmla="*/ 3715035 h 6856161"/>
              <a:gd name="connsiteX1475" fmla="*/ 4099964 w 9298618"/>
              <a:gd name="connsiteY1475" fmla="*/ 3712085 h 6856161"/>
              <a:gd name="connsiteX1476" fmla="*/ 4342089 w 9298618"/>
              <a:gd name="connsiteY1476" fmla="*/ 3712085 h 6856161"/>
              <a:gd name="connsiteX1477" fmla="*/ 4342089 w 9298618"/>
              <a:gd name="connsiteY1477" fmla="*/ 3469960 h 6856161"/>
              <a:gd name="connsiteX1478" fmla="*/ 4099964 w 9298618"/>
              <a:gd name="connsiteY1478" fmla="*/ 3469960 h 6856161"/>
              <a:gd name="connsiteX1479" fmla="*/ 4099964 w 9298618"/>
              <a:gd name="connsiteY1479" fmla="*/ 3712085 h 6856161"/>
              <a:gd name="connsiteX1480" fmla="*/ 4421400 w 9298618"/>
              <a:gd name="connsiteY1480" fmla="*/ 3705629 h 6856161"/>
              <a:gd name="connsiteX1481" fmla="*/ 4650656 w 9298618"/>
              <a:gd name="connsiteY1481" fmla="*/ 3705629 h 6856161"/>
              <a:gd name="connsiteX1482" fmla="*/ 4650656 w 9298618"/>
              <a:gd name="connsiteY1482" fmla="*/ 3476373 h 6856161"/>
              <a:gd name="connsiteX1483" fmla="*/ 4421400 w 9298618"/>
              <a:gd name="connsiteY1483" fmla="*/ 3476373 h 6856161"/>
              <a:gd name="connsiteX1484" fmla="*/ 4421400 w 9298618"/>
              <a:gd name="connsiteY1484" fmla="*/ 3705629 h 6856161"/>
              <a:gd name="connsiteX1485" fmla="*/ 4739844 w 9298618"/>
              <a:gd name="connsiteY1485" fmla="*/ 3702209 h 6856161"/>
              <a:gd name="connsiteX1486" fmla="*/ 4962216 w 9298618"/>
              <a:gd name="connsiteY1486" fmla="*/ 3702209 h 6856161"/>
              <a:gd name="connsiteX1487" fmla="*/ 4962216 w 9298618"/>
              <a:gd name="connsiteY1487" fmla="*/ 3479837 h 6856161"/>
              <a:gd name="connsiteX1488" fmla="*/ 4739844 w 9298618"/>
              <a:gd name="connsiteY1488" fmla="*/ 3479837 h 6856161"/>
              <a:gd name="connsiteX1489" fmla="*/ 4739844 w 9298618"/>
              <a:gd name="connsiteY1489" fmla="*/ 3702209 h 6856161"/>
              <a:gd name="connsiteX1490" fmla="*/ 5061281 w 9298618"/>
              <a:gd name="connsiteY1490" fmla="*/ 3695752 h 6856161"/>
              <a:gd name="connsiteX1491" fmla="*/ 5270784 w 9298618"/>
              <a:gd name="connsiteY1491" fmla="*/ 3695752 h 6856161"/>
              <a:gd name="connsiteX1492" fmla="*/ 5270784 w 9298618"/>
              <a:gd name="connsiteY1492" fmla="*/ 3486250 h 6856161"/>
              <a:gd name="connsiteX1493" fmla="*/ 5061281 w 9298618"/>
              <a:gd name="connsiteY1493" fmla="*/ 3486250 h 6856161"/>
              <a:gd name="connsiteX1494" fmla="*/ 5061281 w 9298618"/>
              <a:gd name="connsiteY1494" fmla="*/ 3695752 h 6856161"/>
              <a:gd name="connsiteX1495" fmla="*/ 5382204 w 9298618"/>
              <a:gd name="connsiteY1495" fmla="*/ 3689852 h 6856161"/>
              <a:gd name="connsiteX1496" fmla="*/ 5579864 w 9298618"/>
              <a:gd name="connsiteY1496" fmla="*/ 3689852 h 6856161"/>
              <a:gd name="connsiteX1497" fmla="*/ 5579864 w 9298618"/>
              <a:gd name="connsiteY1497" fmla="*/ 3492193 h 6856161"/>
              <a:gd name="connsiteX1498" fmla="*/ 5382204 w 9298618"/>
              <a:gd name="connsiteY1498" fmla="*/ 3492193 h 6856161"/>
              <a:gd name="connsiteX1499" fmla="*/ 5382204 w 9298618"/>
              <a:gd name="connsiteY1499" fmla="*/ 3689852 h 6856161"/>
              <a:gd name="connsiteX1500" fmla="*/ 5699152 w 9298618"/>
              <a:gd name="connsiteY1500" fmla="*/ 3687842 h 6856161"/>
              <a:gd name="connsiteX1501" fmla="*/ 5892835 w 9298618"/>
              <a:gd name="connsiteY1501" fmla="*/ 3687842 h 6856161"/>
              <a:gd name="connsiteX1502" fmla="*/ 5892835 w 9298618"/>
              <a:gd name="connsiteY1502" fmla="*/ 3494160 h 6856161"/>
              <a:gd name="connsiteX1503" fmla="*/ 5699152 w 9298618"/>
              <a:gd name="connsiteY1503" fmla="*/ 3494160 h 6856161"/>
              <a:gd name="connsiteX1504" fmla="*/ 5699152 w 9298618"/>
              <a:gd name="connsiteY1504" fmla="*/ 3687842 h 6856161"/>
              <a:gd name="connsiteX1505" fmla="*/ 6334628 w 9298618"/>
              <a:gd name="connsiteY1505" fmla="*/ 3682413 h 6856161"/>
              <a:gd name="connsiteX1506" fmla="*/ 6517451 w 9298618"/>
              <a:gd name="connsiteY1506" fmla="*/ 3682413 h 6856161"/>
              <a:gd name="connsiteX1507" fmla="*/ 6517451 w 9298618"/>
              <a:gd name="connsiteY1507" fmla="*/ 3499590 h 6856161"/>
              <a:gd name="connsiteX1508" fmla="*/ 6334628 w 9298618"/>
              <a:gd name="connsiteY1508" fmla="*/ 3499590 h 6856161"/>
              <a:gd name="connsiteX1509" fmla="*/ 6334628 w 9298618"/>
              <a:gd name="connsiteY1509" fmla="*/ 3682413 h 6856161"/>
              <a:gd name="connsiteX1510" fmla="*/ 6970532 w 9298618"/>
              <a:gd name="connsiteY1510" fmla="*/ 3676512 h 6856161"/>
              <a:gd name="connsiteX1511" fmla="*/ 7141513 w 9298618"/>
              <a:gd name="connsiteY1511" fmla="*/ 3676512 h 6856161"/>
              <a:gd name="connsiteX1512" fmla="*/ 7141513 w 9298618"/>
              <a:gd name="connsiteY1512" fmla="*/ 3505533 h 6856161"/>
              <a:gd name="connsiteX1513" fmla="*/ 6970532 w 9298618"/>
              <a:gd name="connsiteY1513" fmla="*/ 3505533 h 6856161"/>
              <a:gd name="connsiteX1514" fmla="*/ 6970532 w 9298618"/>
              <a:gd name="connsiteY1514" fmla="*/ 3676512 h 6856161"/>
              <a:gd name="connsiteX1515" fmla="*/ 7609943 w 9298618"/>
              <a:gd name="connsiteY1515" fmla="*/ 3667106 h 6856161"/>
              <a:gd name="connsiteX1516" fmla="*/ 7762153 w 9298618"/>
              <a:gd name="connsiteY1516" fmla="*/ 3667106 h 6856161"/>
              <a:gd name="connsiteX1517" fmla="*/ 7762153 w 9298618"/>
              <a:gd name="connsiteY1517" fmla="*/ 3514896 h 6856161"/>
              <a:gd name="connsiteX1518" fmla="*/ 7609943 w 9298618"/>
              <a:gd name="connsiteY1518" fmla="*/ 3514896 h 6856161"/>
              <a:gd name="connsiteX1519" fmla="*/ 7609943 w 9298618"/>
              <a:gd name="connsiteY1519" fmla="*/ 3667106 h 6856161"/>
              <a:gd name="connsiteX1520" fmla="*/ 8251790 w 9298618"/>
              <a:gd name="connsiteY1520" fmla="*/ 3655263 h 6856161"/>
              <a:gd name="connsiteX1521" fmla="*/ 8380271 w 9298618"/>
              <a:gd name="connsiteY1521" fmla="*/ 3655263 h 6856161"/>
              <a:gd name="connsiteX1522" fmla="*/ 8380271 w 9298618"/>
              <a:gd name="connsiteY1522" fmla="*/ 3526782 h 6856161"/>
              <a:gd name="connsiteX1523" fmla="*/ 8251790 w 9298618"/>
              <a:gd name="connsiteY1523" fmla="*/ 3526782 h 6856161"/>
              <a:gd name="connsiteX1524" fmla="*/ 8251790 w 9298618"/>
              <a:gd name="connsiteY1524" fmla="*/ 3655263 h 6856161"/>
              <a:gd name="connsiteX1525" fmla="*/ 0 w 9298618"/>
              <a:gd name="connsiteY1525" fmla="*/ 4032025 h 6856161"/>
              <a:gd name="connsiteX1526" fmla="*/ 252002 w 9298618"/>
              <a:gd name="connsiteY1526" fmla="*/ 4032025 h 6856161"/>
              <a:gd name="connsiteX1527" fmla="*/ 252002 w 9298618"/>
              <a:gd name="connsiteY1527" fmla="*/ 3780024 h 6856161"/>
              <a:gd name="connsiteX1528" fmla="*/ 0 w 9298618"/>
              <a:gd name="connsiteY1528" fmla="*/ 3780024 h 6856161"/>
              <a:gd name="connsiteX1529" fmla="*/ 0 w 9298618"/>
              <a:gd name="connsiteY1529" fmla="*/ 4032025 h 6856161"/>
              <a:gd name="connsiteX1530" fmla="*/ 315023 w 9298618"/>
              <a:gd name="connsiteY1530" fmla="*/ 4032025 h 6856161"/>
              <a:gd name="connsiteX1531" fmla="*/ 567025 w 9298618"/>
              <a:gd name="connsiteY1531" fmla="*/ 4032025 h 6856161"/>
              <a:gd name="connsiteX1532" fmla="*/ 567025 w 9298618"/>
              <a:gd name="connsiteY1532" fmla="*/ 3780024 h 6856161"/>
              <a:gd name="connsiteX1533" fmla="*/ 315023 w 9298618"/>
              <a:gd name="connsiteY1533" fmla="*/ 3780024 h 6856161"/>
              <a:gd name="connsiteX1534" fmla="*/ 315023 w 9298618"/>
              <a:gd name="connsiteY1534" fmla="*/ 4032025 h 6856161"/>
              <a:gd name="connsiteX1535" fmla="*/ 630004 w 9298618"/>
              <a:gd name="connsiteY1535" fmla="*/ 4032025 h 6856161"/>
              <a:gd name="connsiteX1536" fmla="*/ 882005 w 9298618"/>
              <a:gd name="connsiteY1536" fmla="*/ 4032025 h 6856161"/>
              <a:gd name="connsiteX1537" fmla="*/ 882005 w 9298618"/>
              <a:gd name="connsiteY1537" fmla="*/ 3780024 h 6856161"/>
              <a:gd name="connsiteX1538" fmla="*/ 630004 w 9298618"/>
              <a:gd name="connsiteY1538" fmla="*/ 3780024 h 6856161"/>
              <a:gd name="connsiteX1539" fmla="*/ 630004 w 9298618"/>
              <a:gd name="connsiteY1539" fmla="*/ 4032025 h 6856161"/>
              <a:gd name="connsiteX1540" fmla="*/ 944985 w 9298618"/>
              <a:gd name="connsiteY1540" fmla="*/ 4032025 h 6856161"/>
              <a:gd name="connsiteX1541" fmla="*/ 1196986 w 9298618"/>
              <a:gd name="connsiteY1541" fmla="*/ 4032025 h 6856161"/>
              <a:gd name="connsiteX1542" fmla="*/ 1196986 w 9298618"/>
              <a:gd name="connsiteY1542" fmla="*/ 3780024 h 6856161"/>
              <a:gd name="connsiteX1543" fmla="*/ 944985 w 9298618"/>
              <a:gd name="connsiteY1543" fmla="*/ 3780024 h 6856161"/>
              <a:gd name="connsiteX1544" fmla="*/ 944985 w 9298618"/>
              <a:gd name="connsiteY1544" fmla="*/ 4032025 h 6856161"/>
              <a:gd name="connsiteX1545" fmla="*/ 1260008 w 9298618"/>
              <a:gd name="connsiteY1545" fmla="*/ 4032025 h 6856161"/>
              <a:gd name="connsiteX1546" fmla="*/ 1512009 w 9298618"/>
              <a:gd name="connsiteY1546" fmla="*/ 4032025 h 6856161"/>
              <a:gd name="connsiteX1547" fmla="*/ 1512009 w 9298618"/>
              <a:gd name="connsiteY1547" fmla="*/ 3780024 h 6856161"/>
              <a:gd name="connsiteX1548" fmla="*/ 1260008 w 9298618"/>
              <a:gd name="connsiteY1548" fmla="*/ 3780024 h 6856161"/>
              <a:gd name="connsiteX1549" fmla="*/ 1260008 w 9298618"/>
              <a:gd name="connsiteY1549" fmla="*/ 4032025 h 6856161"/>
              <a:gd name="connsiteX1550" fmla="*/ 1574988 w 9298618"/>
              <a:gd name="connsiteY1550" fmla="*/ 4032025 h 6856161"/>
              <a:gd name="connsiteX1551" fmla="*/ 1826990 w 9298618"/>
              <a:gd name="connsiteY1551" fmla="*/ 4032025 h 6856161"/>
              <a:gd name="connsiteX1552" fmla="*/ 1826990 w 9298618"/>
              <a:gd name="connsiteY1552" fmla="*/ 3780024 h 6856161"/>
              <a:gd name="connsiteX1553" fmla="*/ 1574988 w 9298618"/>
              <a:gd name="connsiteY1553" fmla="*/ 3780024 h 6856161"/>
              <a:gd name="connsiteX1554" fmla="*/ 1574988 w 9298618"/>
              <a:gd name="connsiteY1554" fmla="*/ 4032025 h 6856161"/>
              <a:gd name="connsiteX1555" fmla="*/ 1890012 w 9298618"/>
              <a:gd name="connsiteY1555" fmla="*/ 4032025 h 6856161"/>
              <a:gd name="connsiteX1556" fmla="*/ 2142013 w 9298618"/>
              <a:gd name="connsiteY1556" fmla="*/ 4032025 h 6856161"/>
              <a:gd name="connsiteX1557" fmla="*/ 2142013 w 9298618"/>
              <a:gd name="connsiteY1557" fmla="*/ 3780024 h 6856161"/>
              <a:gd name="connsiteX1558" fmla="*/ 1890012 w 9298618"/>
              <a:gd name="connsiteY1558" fmla="*/ 3780024 h 6856161"/>
              <a:gd name="connsiteX1559" fmla="*/ 1890012 w 9298618"/>
              <a:gd name="connsiteY1559" fmla="*/ 4032025 h 6856161"/>
              <a:gd name="connsiteX1560" fmla="*/ 2204992 w 9298618"/>
              <a:gd name="connsiteY1560" fmla="*/ 4032025 h 6856161"/>
              <a:gd name="connsiteX1561" fmla="*/ 2456994 w 9298618"/>
              <a:gd name="connsiteY1561" fmla="*/ 4032025 h 6856161"/>
              <a:gd name="connsiteX1562" fmla="*/ 2456994 w 9298618"/>
              <a:gd name="connsiteY1562" fmla="*/ 3780024 h 6856161"/>
              <a:gd name="connsiteX1563" fmla="*/ 2204992 w 9298618"/>
              <a:gd name="connsiteY1563" fmla="*/ 3780024 h 6856161"/>
              <a:gd name="connsiteX1564" fmla="*/ 2204992 w 9298618"/>
              <a:gd name="connsiteY1564" fmla="*/ 4032025 h 6856161"/>
              <a:gd name="connsiteX1565" fmla="*/ 2520016 w 9298618"/>
              <a:gd name="connsiteY1565" fmla="*/ 4032025 h 6856161"/>
              <a:gd name="connsiteX1566" fmla="*/ 2772017 w 9298618"/>
              <a:gd name="connsiteY1566" fmla="*/ 4032025 h 6856161"/>
              <a:gd name="connsiteX1567" fmla="*/ 2772017 w 9298618"/>
              <a:gd name="connsiteY1567" fmla="*/ 3780024 h 6856161"/>
              <a:gd name="connsiteX1568" fmla="*/ 2520016 w 9298618"/>
              <a:gd name="connsiteY1568" fmla="*/ 3780024 h 6856161"/>
              <a:gd name="connsiteX1569" fmla="*/ 2520016 w 9298618"/>
              <a:gd name="connsiteY1569" fmla="*/ 4032025 h 6856161"/>
              <a:gd name="connsiteX1570" fmla="*/ 2834996 w 9298618"/>
              <a:gd name="connsiteY1570" fmla="*/ 4032025 h 6856161"/>
              <a:gd name="connsiteX1571" fmla="*/ 3086998 w 9298618"/>
              <a:gd name="connsiteY1571" fmla="*/ 4032025 h 6856161"/>
              <a:gd name="connsiteX1572" fmla="*/ 3086998 w 9298618"/>
              <a:gd name="connsiteY1572" fmla="*/ 3780024 h 6856161"/>
              <a:gd name="connsiteX1573" fmla="*/ 2834996 w 9298618"/>
              <a:gd name="connsiteY1573" fmla="*/ 3780024 h 6856161"/>
              <a:gd name="connsiteX1574" fmla="*/ 2834996 w 9298618"/>
              <a:gd name="connsiteY1574" fmla="*/ 4032025 h 6856161"/>
              <a:gd name="connsiteX1575" fmla="*/ 3150020 w 9298618"/>
              <a:gd name="connsiteY1575" fmla="*/ 4032025 h 6856161"/>
              <a:gd name="connsiteX1576" fmla="*/ 3402021 w 9298618"/>
              <a:gd name="connsiteY1576" fmla="*/ 4032025 h 6856161"/>
              <a:gd name="connsiteX1577" fmla="*/ 3402021 w 9298618"/>
              <a:gd name="connsiteY1577" fmla="*/ 3780024 h 6856161"/>
              <a:gd name="connsiteX1578" fmla="*/ 3150020 w 9298618"/>
              <a:gd name="connsiteY1578" fmla="*/ 3780024 h 6856161"/>
              <a:gd name="connsiteX1579" fmla="*/ 3150020 w 9298618"/>
              <a:gd name="connsiteY1579" fmla="*/ 4032025 h 6856161"/>
              <a:gd name="connsiteX1580" fmla="*/ 3465000 w 9298618"/>
              <a:gd name="connsiteY1580" fmla="*/ 4032025 h 6856161"/>
              <a:gd name="connsiteX1581" fmla="*/ 3717002 w 9298618"/>
              <a:gd name="connsiteY1581" fmla="*/ 4032025 h 6856161"/>
              <a:gd name="connsiteX1582" fmla="*/ 3717002 w 9298618"/>
              <a:gd name="connsiteY1582" fmla="*/ 3780024 h 6856161"/>
              <a:gd name="connsiteX1583" fmla="*/ 3465000 w 9298618"/>
              <a:gd name="connsiteY1583" fmla="*/ 3780024 h 6856161"/>
              <a:gd name="connsiteX1584" fmla="*/ 3465000 w 9298618"/>
              <a:gd name="connsiteY1584" fmla="*/ 4032025 h 6856161"/>
              <a:gd name="connsiteX1585" fmla="*/ 3783957 w 9298618"/>
              <a:gd name="connsiteY1585" fmla="*/ 4028049 h 6856161"/>
              <a:gd name="connsiteX1586" fmla="*/ 4028049 w 9298618"/>
              <a:gd name="connsiteY1586" fmla="*/ 4028049 h 6856161"/>
              <a:gd name="connsiteX1587" fmla="*/ 4028049 w 9298618"/>
              <a:gd name="connsiteY1587" fmla="*/ 3783957 h 6856161"/>
              <a:gd name="connsiteX1588" fmla="*/ 3783957 w 9298618"/>
              <a:gd name="connsiteY1588" fmla="*/ 3783957 h 6856161"/>
              <a:gd name="connsiteX1589" fmla="*/ 3783957 w 9298618"/>
              <a:gd name="connsiteY1589" fmla="*/ 4028049 h 6856161"/>
              <a:gd name="connsiteX1590" fmla="*/ 4102444 w 9298618"/>
              <a:gd name="connsiteY1590" fmla="*/ 4024586 h 6856161"/>
              <a:gd name="connsiteX1591" fmla="*/ 4339609 w 9298618"/>
              <a:gd name="connsiteY1591" fmla="*/ 4024586 h 6856161"/>
              <a:gd name="connsiteX1592" fmla="*/ 4339609 w 9298618"/>
              <a:gd name="connsiteY1592" fmla="*/ 3787420 h 6856161"/>
              <a:gd name="connsiteX1593" fmla="*/ 4102444 w 9298618"/>
              <a:gd name="connsiteY1593" fmla="*/ 3787420 h 6856161"/>
              <a:gd name="connsiteX1594" fmla="*/ 4102444 w 9298618"/>
              <a:gd name="connsiteY1594" fmla="*/ 4024586 h 6856161"/>
              <a:gd name="connsiteX1595" fmla="*/ 4424351 w 9298618"/>
              <a:gd name="connsiteY1595" fmla="*/ 4017702 h 6856161"/>
              <a:gd name="connsiteX1596" fmla="*/ 4647706 w 9298618"/>
              <a:gd name="connsiteY1596" fmla="*/ 4017702 h 6856161"/>
              <a:gd name="connsiteX1597" fmla="*/ 4647706 w 9298618"/>
              <a:gd name="connsiteY1597" fmla="*/ 3794347 h 6856161"/>
              <a:gd name="connsiteX1598" fmla="*/ 4424351 w 9298618"/>
              <a:gd name="connsiteY1598" fmla="*/ 3794347 h 6856161"/>
              <a:gd name="connsiteX1599" fmla="*/ 4424351 w 9298618"/>
              <a:gd name="connsiteY1599" fmla="*/ 4017702 h 6856161"/>
              <a:gd name="connsiteX1600" fmla="*/ 4742795 w 9298618"/>
              <a:gd name="connsiteY1600" fmla="*/ 4014239 h 6856161"/>
              <a:gd name="connsiteX1601" fmla="*/ 4959223 w 9298618"/>
              <a:gd name="connsiteY1601" fmla="*/ 4014239 h 6856161"/>
              <a:gd name="connsiteX1602" fmla="*/ 4959223 w 9298618"/>
              <a:gd name="connsiteY1602" fmla="*/ 3797810 h 6856161"/>
              <a:gd name="connsiteX1603" fmla="*/ 4742795 w 9298618"/>
              <a:gd name="connsiteY1603" fmla="*/ 3797810 h 6856161"/>
              <a:gd name="connsiteX1604" fmla="*/ 4742795 w 9298618"/>
              <a:gd name="connsiteY1604" fmla="*/ 4014239 h 6856161"/>
              <a:gd name="connsiteX1605" fmla="*/ 5064231 w 9298618"/>
              <a:gd name="connsiteY1605" fmla="*/ 4007783 h 6856161"/>
              <a:gd name="connsiteX1606" fmla="*/ 5267790 w 9298618"/>
              <a:gd name="connsiteY1606" fmla="*/ 4007783 h 6856161"/>
              <a:gd name="connsiteX1607" fmla="*/ 5267790 w 9298618"/>
              <a:gd name="connsiteY1607" fmla="*/ 3804223 h 6856161"/>
              <a:gd name="connsiteX1608" fmla="*/ 5064231 w 9298618"/>
              <a:gd name="connsiteY1608" fmla="*/ 3804223 h 6856161"/>
              <a:gd name="connsiteX1609" fmla="*/ 5064231 w 9298618"/>
              <a:gd name="connsiteY1609" fmla="*/ 4007783 h 6856161"/>
              <a:gd name="connsiteX1610" fmla="*/ 5384685 w 9298618"/>
              <a:gd name="connsiteY1610" fmla="*/ 4002353 h 6856161"/>
              <a:gd name="connsiteX1611" fmla="*/ 5577384 w 9298618"/>
              <a:gd name="connsiteY1611" fmla="*/ 4002353 h 6856161"/>
              <a:gd name="connsiteX1612" fmla="*/ 5577384 w 9298618"/>
              <a:gd name="connsiteY1612" fmla="*/ 3809653 h 6856161"/>
              <a:gd name="connsiteX1613" fmla="*/ 5384685 w 9298618"/>
              <a:gd name="connsiteY1613" fmla="*/ 3809653 h 6856161"/>
              <a:gd name="connsiteX1614" fmla="*/ 5384685 w 9298618"/>
              <a:gd name="connsiteY1614" fmla="*/ 4002353 h 6856161"/>
              <a:gd name="connsiteX1615" fmla="*/ 5702145 w 9298618"/>
              <a:gd name="connsiteY1615" fmla="*/ 3999916 h 6856161"/>
              <a:gd name="connsiteX1616" fmla="*/ 5889927 w 9298618"/>
              <a:gd name="connsiteY1616" fmla="*/ 3999916 h 6856161"/>
              <a:gd name="connsiteX1617" fmla="*/ 5889927 w 9298618"/>
              <a:gd name="connsiteY1617" fmla="*/ 3812133 h 6856161"/>
              <a:gd name="connsiteX1618" fmla="*/ 5702145 w 9298618"/>
              <a:gd name="connsiteY1618" fmla="*/ 3812133 h 6856161"/>
              <a:gd name="connsiteX1619" fmla="*/ 5702145 w 9298618"/>
              <a:gd name="connsiteY1619" fmla="*/ 3999916 h 6856161"/>
              <a:gd name="connsiteX1620" fmla="*/ 6021572 w 9298618"/>
              <a:gd name="connsiteY1620" fmla="*/ 3995426 h 6856161"/>
              <a:gd name="connsiteX1621" fmla="*/ 6200461 w 9298618"/>
              <a:gd name="connsiteY1621" fmla="*/ 3995426 h 6856161"/>
              <a:gd name="connsiteX1622" fmla="*/ 6200461 w 9298618"/>
              <a:gd name="connsiteY1622" fmla="*/ 3816537 h 6856161"/>
              <a:gd name="connsiteX1623" fmla="*/ 6021572 w 9298618"/>
              <a:gd name="connsiteY1623" fmla="*/ 3816537 h 6856161"/>
              <a:gd name="connsiteX1624" fmla="*/ 6021572 w 9298618"/>
              <a:gd name="connsiteY1624" fmla="*/ 3995426 h 6856161"/>
              <a:gd name="connsiteX1625" fmla="*/ 6339075 w 9298618"/>
              <a:gd name="connsiteY1625" fmla="*/ 3992989 h 6856161"/>
              <a:gd name="connsiteX1626" fmla="*/ 6513005 w 9298618"/>
              <a:gd name="connsiteY1626" fmla="*/ 3992989 h 6856161"/>
              <a:gd name="connsiteX1627" fmla="*/ 6513005 w 9298618"/>
              <a:gd name="connsiteY1627" fmla="*/ 3819059 h 6856161"/>
              <a:gd name="connsiteX1628" fmla="*/ 6339075 w 9298618"/>
              <a:gd name="connsiteY1628" fmla="*/ 3819059 h 6856161"/>
              <a:gd name="connsiteX1629" fmla="*/ 6339075 w 9298618"/>
              <a:gd name="connsiteY1629" fmla="*/ 3992989 h 6856161"/>
              <a:gd name="connsiteX1630" fmla="*/ 6658032 w 9298618"/>
              <a:gd name="connsiteY1630" fmla="*/ 3989013 h 6856161"/>
              <a:gd name="connsiteX1631" fmla="*/ 6824052 w 9298618"/>
              <a:gd name="connsiteY1631" fmla="*/ 3989013 h 6856161"/>
              <a:gd name="connsiteX1632" fmla="*/ 6824052 w 9298618"/>
              <a:gd name="connsiteY1632" fmla="*/ 3822993 h 6856161"/>
              <a:gd name="connsiteX1633" fmla="*/ 6658032 w 9298618"/>
              <a:gd name="connsiteY1633" fmla="*/ 3822993 h 6856161"/>
              <a:gd name="connsiteX1634" fmla="*/ 6658032 w 9298618"/>
              <a:gd name="connsiteY1634" fmla="*/ 3989013 h 6856161"/>
              <a:gd name="connsiteX1635" fmla="*/ 6975963 w 9298618"/>
              <a:gd name="connsiteY1635" fmla="*/ 3986063 h 6856161"/>
              <a:gd name="connsiteX1636" fmla="*/ 7136040 w 9298618"/>
              <a:gd name="connsiteY1636" fmla="*/ 3986063 h 6856161"/>
              <a:gd name="connsiteX1637" fmla="*/ 7136040 w 9298618"/>
              <a:gd name="connsiteY1637" fmla="*/ 3825986 h 6856161"/>
              <a:gd name="connsiteX1638" fmla="*/ 6975963 w 9298618"/>
              <a:gd name="connsiteY1638" fmla="*/ 3825986 h 6856161"/>
              <a:gd name="connsiteX1639" fmla="*/ 6975963 w 9298618"/>
              <a:gd name="connsiteY1639" fmla="*/ 3986063 h 6856161"/>
              <a:gd name="connsiteX1640" fmla="*/ 7296416 w 9298618"/>
              <a:gd name="connsiteY1640" fmla="*/ 3980633 h 6856161"/>
              <a:gd name="connsiteX1641" fmla="*/ 7445633 w 9298618"/>
              <a:gd name="connsiteY1641" fmla="*/ 3980633 h 6856161"/>
              <a:gd name="connsiteX1642" fmla="*/ 7445633 w 9298618"/>
              <a:gd name="connsiteY1642" fmla="*/ 3831416 h 6856161"/>
              <a:gd name="connsiteX1643" fmla="*/ 7296416 w 9298618"/>
              <a:gd name="connsiteY1643" fmla="*/ 3831416 h 6856161"/>
              <a:gd name="connsiteX1644" fmla="*/ 7296416 w 9298618"/>
              <a:gd name="connsiteY1644" fmla="*/ 3980633 h 6856161"/>
              <a:gd name="connsiteX1645" fmla="*/ 7936296 w 9298618"/>
              <a:gd name="connsiteY1645" fmla="*/ 3970757 h 6856161"/>
              <a:gd name="connsiteX1646" fmla="*/ 8065760 w 9298618"/>
              <a:gd name="connsiteY1646" fmla="*/ 3970757 h 6856161"/>
              <a:gd name="connsiteX1647" fmla="*/ 8065760 w 9298618"/>
              <a:gd name="connsiteY1647" fmla="*/ 3841292 h 6856161"/>
              <a:gd name="connsiteX1648" fmla="*/ 7936296 w 9298618"/>
              <a:gd name="connsiteY1648" fmla="*/ 3841292 h 6856161"/>
              <a:gd name="connsiteX1649" fmla="*/ 7936296 w 9298618"/>
              <a:gd name="connsiteY1649" fmla="*/ 3970757 h 6856161"/>
              <a:gd name="connsiteX1650" fmla="*/ 8580153 w 9298618"/>
              <a:gd name="connsiteY1650" fmla="*/ 3956904 h 6856161"/>
              <a:gd name="connsiteX1651" fmla="*/ 8681954 w 9298618"/>
              <a:gd name="connsiteY1651" fmla="*/ 3956904 h 6856161"/>
              <a:gd name="connsiteX1652" fmla="*/ 8681954 w 9298618"/>
              <a:gd name="connsiteY1652" fmla="*/ 3855102 h 6856161"/>
              <a:gd name="connsiteX1653" fmla="*/ 8580153 w 9298618"/>
              <a:gd name="connsiteY1653" fmla="*/ 3855102 h 6856161"/>
              <a:gd name="connsiteX1654" fmla="*/ 8580153 w 9298618"/>
              <a:gd name="connsiteY1654" fmla="*/ 3956904 h 6856161"/>
              <a:gd name="connsiteX1655" fmla="*/ 9227430 w 9298618"/>
              <a:gd name="connsiteY1655" fmla="*/ 3939630 h 6856161"/>
              <a:gd name="connsiteX1656" fmla="*/ 9294641 w 9298618"/>
              <a:gd name="connsiteY1656" fmla="*/ 3939630 h 6856161"/>
              <a:gd name="connsiteX1657" fmla="*/ 9294641 w 9298618"/>
              <a:gd name="connsiteY1657" fmla="*/ 3872419 h 6856161"/>
              <a:gd name="connsiteX1658" fmla="*/ 9227430 w 9298618"/>
              <a:gd name="connsiteY1658" fmla="*/ 3872419 h 6856161"/>
              <a:gd name="connsiteX1659" fmla="*/ 9227430 w 9298618"/>
              <a:gd name="connsiteY1659" fmla="*/ 3939630 h 6856161"/>
              <a:gd name="connsiteX1660" fmla="*/ 0 w 9298618"/>
              <a:gd name="connsiteY1660" fmla="*/ 4347006 h 6856161"/>
              <a:gd name="connsiteX1661" fmla="*/ 252002 w 9298618"/>
              <a:gd name="connsiteY1661" fmla="*/ 4347006 h 6856161"/>
              <a:gd name="connsiteX1662" fmla="*/ 252002 w 9298618"/>
              <a:gd name="connsiteY1662" fmla="*/ 4095004 h 6856161"/>
              <a:gd name="connsiteX1663" fmla="*/ 0 w 9298618"/>
              <a:gd name="connsiteY1663" fmla="*/ 4095004 h 6856161"/>
              <a:gd name="connsiteX1664" fmla="*/ 0 w 9298618"/>
              <a:gd name="connsiteY1664" fmla="*/ 4347006 h 6856161"/>
              <a:gd name="connsiteX1665" fmla="*/ 315023 w 9298618"/>
              <a:gd name="connsiteY1665" fmla="*/ 4347006 h 6856161"/>
              <a:gd name="connsiteX1666" fmla="*/ 567025 w 9298618"/>
              <a:gd name="connsiteY1666" fmla="*/ 4347006 h 6856161"/>
              <a:gd name="connsiteX1667" fmla="*/ 567025 w 9298618"/>
              <a:gd name="connsiteY1667" fmla="*/ 4095004 h 6856161"/>
              <a:gd name="connsiteX1668" fmla="*/ 315023 w 9298618"/>
              <a:gd name="connsiteY1668" fmla="*/ 4095004 h 6856161"/>
              <a:gd name="connsiteX1669" fmla="*/ 315023 w 9298618"/>
              <a:gd name="connsiteY1669" fmla="*/ 4347006 h 6856161"/>
              <a:gd name="connsiteX1670" fmla="*/ 630004 w 9298618"/>
              <a:gd name="connsiteY1670" fmla="*/ 4347006 h 6856161"/>
              <a:gd name="connsiteX1671" fmla="*/ 882005 w 9298618"/>
              <a:gd name="connsiteY1671" fmla="*/ 4347006 h 6856161"/>
              <a:gd name="connsiteX1672" fmla="*/ 882005 w 9298618"/>
              <a:gd name="connsiteY1672" fmla="*/ 4095004 h 6856161"/>
              <a:gd name="connsiteX1673" fmla="*/ 630004 w 9298618"/>
              <a:gd name="connsiteY1673" fmla="*/ 4095004 h 6856161"/>
              <a:gd name="connsiteX1674" fmla="*/ 630004 w 9298618"/>
              <a:gd name="connsiteY1674" fmla="*/ 4347006 h 6856161"/>
              <a:gd name="connsiteX1675" fmla="*/ 944985 w 9298618"/>
              <a:gd name="connsiteY1675" fmla="*/ 4347006 h 6856161"/>
              <a:gd name="connsiteX1676" fmla="*/ 1196986 w 9298618"/>
              <a:gd name="connsiteY1676" fmla="*/ 4347006 h 6856161"/>
              <a:gd name="connsiteX1677" fmla="*/ 1196986 w 9298618"/>
              <a:gd name="connsiteY1677" fmla="*/ 4095004 h 6856161"/>
              <a:gd name="connsiteX1678" fmla="*/ 944985 w 9298618"/>
              <a:gd name="connsiteY1678" fmla="*/ 4095004 h 6856161"/>
              <a:gd name="connsiteX1679" fmla="*/ 944985 w 9298618"/>
              <a:gd name="connsiteY1679" fmla="*/ 4347006 h 6856161"/>
              <a:gd name="connsiteX1680" fmla="*/ 1260008 w 9298618"/>
              <a:gd name="connsiteY1680" fmla="*/ 4347006 h 6856161"/>
              <a:gd name="connsiteX1681" fmla="*/ 1512009 w 9298618"/>
              <a:gd name="connsiteY1681" fmla="*/ 4347006 h 6856161"/>
              <a:gd name="connsiteX1682" fmla="*/ 1512009 w 9298618"/>
              <a:gd name="connsiteY1682" fmla="*/ 4095004 h 6856161"/>
              <a:gd name="connsiteX1683" fmla="*/ 1260008 w 9298618"/>
              <a:gd name="connsiteY1683" fmla="*/ 4095004 h 6856161"/>
              <a:gd name="connsiteX1684" fmla="*/ 1260008 w 9298618"/>
              <a:gd name="connsiteY1684" fmla="*/ 4347006 h 6856161"/>
              <a:gd name="connsiteX1685" fmla="*/ 1574988 w 9298618"/>
              <a:gd name="connsiteY1685" fmla="*/ 4347006 h 6856161"/>
              <a:gd name="connsiteX1686" fmla="*/ 1826990 w 9298618"/>
              <a:gd name="connsiteY1686" fmla="*/ 4347006 h 6856161"/>
              <a:gd name="connsiteX1687" fmla="*/ 1826990 w 9298618"/>
              <a:gd name="connsiteY1687" fmla="*/ 4095004 h 6856161"/>
              <a:gd name="connsiteX1688" fmla="*/ 1574988 w 9298618"/>
              <a:gd name="connsiteY1688" fmla="*/ 4095004 h 6856161"/>
              <a:gd name="connsiteX1689" fmla="*/ 1574988 w 9298618"/>
              <a:gd name="connsiteY1689" fmla="*/ 4347006 h 6856161"/>
              <a:gd name="connsiteX1690" fmla="*/ 1890012 w 9298618"/>
              <a:gd name="connsiteY1690" fmla="*/ 4347006 h 6856161"/>
              <a:gd name="connsiteX1691" fmla="*/ 2142013 w 9298618"/>
              <a:gd name="connsiteY1691" fmla="*/ 4347006 h 6856161"/>
              <a:gd name="connsiteX1692" fmla="*/ 2142013 w 9298618"/>
              <a:gd name="connsiteY1692" fmla="*/ 4095004 h 6856161"/>
              <a:gd name="connsiteX1693" fmla="*/ 1890012 w 9298618"/>
              <a:gd name="connsiteY1693" fmla="*/ 4095004 h 6856161"/>
              <a:gd name="connsiteX1694" fmla="*/ 1890012 w 9298618"/>
              <a:gd name="connsiteY1694" fmla="*/ 4347006 h 6856161"/>
              <a:gd name="connsiteX1695" fmla="*/ 2204992 w 9298618"/>
              <a:gd name="connsiteY1695" fmla="*/ 4347006 h 6856161"/>
              <a:gd name="connsiteX1696" fmla="*/ 2456994 w 9298618"/>
              <a:gd name="connsiteY1696" fmla="*/ 4347006 h 6856161"/>
              <a:gd name="connsiteX1697" fmla="*/ 2456994 w 9298618"/>
              <a:gd name="connsiteY1697" fmla="*/ 4095004 h 6856161"/>
              <a:gd name="connsiteX1698" fmla="*/ 2204992 w 9298618"/>
              <a:gd name="connsiteY1698" fmla="*/ 4095004 h 6856161"/>
              <a:gd name="connsiteX1699" fmla="*/ 2204992 w 9298618"/>
              <a:gd name="connsiteY1699" fmla="*/ 4347006 h 6856161"/>
              <a:gd name="connsiteX1700" fmla="*/ 2520016 w 9298618"/>
              <a:gd name="connsiteY1700" fmla="*/ 4347006 h 6856161"/>
              <a:gd name="connsiteX1701" fmla="*/ 2772017 w 9298618"/>
              <a:gd name="connsiteY1701" fmla="*/ 4347006 h 6856161"/>
              <a:gd name="connsiteX1702" fmla="*/ 2772017 w 9298618"/>
              <a:gd name="connsiteY1702" fmla="*/ 4095004 h 6856161"/>
              <a:gd name="connsiteX1703" fmla="*/ 2520016 w 9298618"/>
              <a:gd name="connsiteY1703" fmla="*/ 4095004 h 6856161"/>
              <a:gd name="connsiteX1704" fmla="*/ 2520016 w 9298618"/>
              <a:gd name="connsiteY1704" fmla="*/ 4347006 h 6856161"/>
              <a:gd name="connsiteX1705" fmla="*/ 2834996 w 9298618"/>
              <a:gd name="connsiteY1705" fmla="*/ 4347006 h 6856161"/>
              <a:gd name="connsiteX1706" fmla="*/ 3086998 w 9298618"/>
              <a:gd name="connsiteY1706" fmla="*/ 4347006 h 6856161"/>
              <a:gd name="connsiteX1707" fmla="*/ 3086998 w 9298618"/>
              <a:gd name="connsiteY1707" fmla="*/ 4095004 h 6856161"/>
              <a:gd name="connsiteX1708" fmla="*/ 2834996 w 9298618"/>
              <a:gd name="connsiteY1708" fmla="*/ 4095004 h 6856161"/>
              <a:gd name="connsiteX1709" fmla="*/ 2834996 w 9298618"/>
              <a:gd name="connsiteY1709" fmla="*/ 4347006 h 6856161"/>
              <a:gd name="connsiteX1710" fmla="*/ 3150020 w 9298618"/>
              <a:gd name="connsiteY1710" fmla="*/ 4347006 h 6856161"/>
              <a:gd name="connsiteX1711" fmla="*/ 3402021 w 9298618"/>
              <a:gd name="connsiteY1711" fmla="*/ 4347006 h 6856161"/>
              <a:gd name="connsiteX1712" fmla="*/ 3402021 w 9298618"/>
              <a:gd name="connsiteY1712" fmla="*/ 4095004 h 6856161"/>
              <a:gd name="connsiteX1713" fmla="*/ 3150020 w 9298618"/>
              <a:gd name="connsiteY1713" fmla="*/ 4095004 h 6856161"/>
              <a:gd name="connsiteX1714" fmla="*/ 3150020 w 9298618"/>
              <a:gd name="connsiteY1714" fmla="*/ 4347006 h 6856161"/>
              <a:gd name="connsiteX1715" fmla="*/ 3465000 w 9298618"/>
              <a:gd name="connsiteY1715" fmla="*/ 4347006 h 6856161"/>
              <a:gd name="connsiteX1716" fmla="*/ 3717002 w 9298618"/>
              <a:gd name="connsiteY1716" fmla="*/ 4347006 h 6856161"/>
              <a:gd name="connsiteX1717" fmla="*/ 3717002 w 9298618"/>
              <a:gd name="connsiteY1717" fmla="*/ 4095004 h 6856161"/>
              <a:gd name="connsiteX1718" fmla="*/ 3465000 w 9298618"/>
              <a:gd name="connsiteY1718" fmla="*/ 4095004 h 6856161"/>
              <a:gd name="connsiteX1719" fmla="*/ 3465000 w 9298618"/>
              <a:gd name="connsiteY1719" fmla="*/ 4347006 h 6856161"/>
              <a:gd name="connsiteX1720" fmla="*/ 3785453 w 9298618"/>
              <a:gd name="connsiteY1720" fmla="*/ 4341576 h 6856161"/>
              <a:gd name="connsiteX1721" fmla="*/ 4026595 w 9298618"/>
              <a:gd name="connsiteY1721" fmla="*/ 4341576 h 6856161"/>
              <a:gd name="connsiteX1722" fmla="*/ 4026595 w 9298618"/>
              <a:gd name="connsiteY1722" fmla="*/ 4100434 h 6856161"/>
              <a:gd name="connsiteX1723" fmla="*/ 3785453 w 9298618"/>
              <a:gd name="connsiteY1723" fmla="*/ 4100434 h 6856161"/>
              <a:gd name="connsiteX1724" fmla="*/ 3785453 w 9298618"/>
              <a:gd name="connsiteY1724" fmla="*/ 4341576 h 6856161"/>
              <a:gd name="connsiteX1725" fmla="*/ 4104410 w 9298618"/>
              <a:gd name="connsiteY1725" fmla="*/ 4337643 h 6856161"/>
              <a:gd name="connsiteX1726" fmla="*/ 4337642 w 9298618"/>
              <a:gd name="connsiteY1726" fmla="*/ 4337643 h 6856161"/>
              <a:gd name="connsiteX1727" fmla="*/ 4337642 w 9298618"/>
              <a:gd name="connsiteY1727" fmla="*/ 4104410 h 6856161"/>
              <a:gd name="connsiteX1728" fmla="*/ 4104410 w 9298618"/>
              <a:gd name="connsiteY1728" fmla="*/ 4104410 h 6856161"/>
              <a:gd name="connsiteX1729" fmla="*/ 4104410 w 9298618"/>
              <a:gd name="connsiteY1729" fmla="*/ 4337643 h 6856161"/>
              <a:gd name="connsiteX1730" fmla="*/ 4426317 w 9298618"/>
              <a:gd name="connsiteY1730" fmla="*/ 4330716 h 6856161"/>
              <a:gd name="connsiteX1731" fmla="*/ 4645696 w 9298618"/>
              <a:gd name="connsiteY1731" fmla="*/ 4330716 h 6856161"/>
              <a:gd name="connsiteX1732" fmla="*/ 4645696 w 9298618"/>
              <a:gd name="connsiteY1732" fmla="*/ 4111337 h 6856161"/>
              <a:gd name="connsiteX1733" fmla="*/ 4426317 w 9298618"/>
              <a:gd name="connsiteY1733" fmla="*/ 4111337 h 6856161"/>
              <a:gd name="connsiteX1734" fmla="*/ 4426317 w 9298618"/>
              <a:gd name="connsiteY1734" fmla="*/ 4330716 h 6856161"/>
              <a:gd name="connsiteX1735" fmla="*/ 4744291 w 9298618"/>
              <a:gd name="connsiteY1735" fmla="*/ 4327723 h 6856161"/>
              <a:gd name="connsiteX1736" fmla="*/ 4957770 w 9298618"/>
              <a:gd name="connsiteY1736" fmla="*/ 4327723 h 6856161"/>
              <a:gd name="connsiteX1737" fmla="*/ 4957770 w 9298618"/>
              <a:gd name="connsiteY1737" fmla="*/ 4114244 h 6856161"/>
              <a:gd name="connsiteX1738" fmla="*/ 4744291 w 9298618"/>
              <a:gd name="connsiteY1738" fmla="*/ 4114244 h 6856161"/>
              <a:gd name="connsiteX1739" fmla="*/ 4744291 w 9298618"/>
              <a:gd name="connsiteY1739" fmla="*/ 4327723 h 6856161"/>
              <a:gd name="connsiteX1740" fmla="*/ 5065728 w 9298618"/>
              <a:gd name="connsiteY1740" fmla="*/ 4321310 h 6856161"/>
              <a:gd name="connsiteX1741" fmla="*/ 5266337 w 9298618"/>
              <a:gd name="connsiteY1741" fmla="*/ 4321310 h 6856161"/>
              <a:gd name="connsiteX1742" fmla="*/ 5266337 w 9298618"/>
              <a:gd name="connsiteY1742" fmla="*/ 4120701 h 6856161"/>
              <a:gd name="connsiteX1743" fmla="*/ 5065728 w 9298618"/>
              <a:gd name="connsiteY1743" fmla="*/ 4120701 h 6856161"/>
              <a:gd name="connsiteX1744" fmla="*/ 5065728 w 9298618"/>
              <a:gd name="connsiteY1744" fmla="*/ 4321310 h 6856161"/>
              <a:gd name="connsiteX1745" fmla="*/ 5387121 w 9298618"/>
              <a:gd name="connsiteY1745" fmla="*/ 4314897 h 6856161"/>
              <a:gd name="connsiteX1746" fmla="*/ 5574904 w 9298618"/>
              <a:gd name="connsiteY1746" fmla="*/ 4314897 h 6856161"/>
              <a:gd name="connsiteX1747" fmla="*/ 5574904 w 9298618"/>
              <a:gd name="connsiteY1747" fmla="*/ 4127114 h 6856161"/>
              <a:gd name="connsiteX1748" fmla="*/ 5387121 w 9298618"/>
              <a:gd name="connsiteY1748" fmla="*/ 4127114 h 6856161"/>
              <a:gd name="connsiteX1749" fmla="*/ 5387121 w 9298618"/>
              <a:gd name="connsiteY1749" fmla="*/ 4314897 h 6856161"/>
              <a:gd name="connsiteX1750" fmla="*/ 6024052 w 9298618"/>
              <a:gd name="connsiteY1750" fmla="*/ 4307970 h 6856161"/>
              <a:gd name="connsiteX1751" fmla="*/ 6197982 w 9298618"/>
              <a:gd name="connsiteY1751" fmla="*/ 4307970 h 6856161"/>
              <a:gd name="connsiteX1752" fmla="*/ 6197982 w 9298618"/>
              <a:gd name="connsiteY1752" fmla="*/ 4134040 h 6856161"/>
              <a:gd name="connsiteX1753" fmla="*/ 6024052 w 9298618"/>
              <a:gd name="connsiteY1753" fmla="*/ 4134040 h 6856161"/>
              <a:gd name="connsiteX1754" fmla="*/ 6024052 w 9298618"/>
              <a:gd name="connsiteY1754" fmla="*/ 4307970 h 6856161"/>
              <a:gd name="connsiteX1755" fmla="*/ 6660982 w 9298618"/>
              <a:gd name="connsiteY1755" fmla="*/ 4301044 h 6856161"/>
              <a:gd name="connsiteX1756" fmla="*/ 6821059 w 9298618"/>
              <a:gd name="connsiteY1756" fmla="*/ 4301044 h 6856161"/>
              <a:gd name="connsiteX1757" fmla="*/ 6821059 w 9298618"/>
              <a:gd name="connsiteY1757" fmla="*/ 4140967 h 6856161"/>
              <a:gd name="connsiteX1758" fmla="*/ 6660982 w 9298618"/>
              <a:gd name="connsiteY1758" fmla="*/ 4140967 h 6856161"/>
              <a:gd name="connsiteX1759" fmla="*/ 6660982 w 9298618"/>
              <a:gd name="connsiteY1759" fmla="*/ 4301044 h 6856161"/>
              <a:gd name="connsiteX1760" fmla="*/ 7299366 w 9298618"/>
              <a:gd name="connsiteY1760" fmla="*/ 4292664 h 6856161"/>
              <a:gd name="connsiteX1761" fmla="*/ 7442640 w 9298618"/>
              <a:gd name="connsiteY1761" fmla="*/ 4292664 h 6856161"/>
              <a:gd name="connsiteX1762" fmla="*/ 7442640 w 9298618"/>
              <a:gd name="connsiteY1762" fmla="*/ 4149347 h 6856161"/>
              <a:gd name="connsiteX1763" fmla="*/ 7299366 w 9298618"/>
              <a:gd name="connsiteY1763" fmla="*/ 4149347 h 6856161"/>
              <a:gd name="connsiteX1764" fmla="*/ 7299366 w 9298618"/>
              <a:gd name="connsiteY1764" fmla="*/ 4292664 h 6856161"/>
              <a:gd name="connsiteX1765" fmla="*/ 7938263 w 9298618"/>
              <a:gd name="connsiteY1765" fmla="*/ 4283770 h 6856161"/>
              <a:gd name="connsiteX1766" fmla="*/ 8063751 w 9298618"/>
              <a:gd name="connsiteY1766" fmla="*/ 4283770 h 6856161"/>
              <a:gd name="connsiteX1767" fmla="*/ 8063751 w 9298618"/>
              <a:gd name="connsiteY1767" fmla="*/ 4158283 h 6856161"/>
              <a:gd name="connsiteX1768" fmla="*/ 7938263 w 9298618"/>
              <a:gd name="connsiteY1768" fmla="*/ 4158283 h 6856161"/>
              <a:gd name="connsiteX1769" fmla="*/ 7938263 w 9298618"/>
              <a:gd name="connsiteY1769" fmla="*/ 4283770 h 6856161"/>
              <a:gd name="connsiteX1770" fmla="*/ 0 w 9298618"/>
              <a:gd name="connsiteY1770" fmla="*/ 4662029 h 6856161"/>
              <a:gd name="connsiteX1771" fmla="*/ 252002 w 9298618"/>
              <a:gd name="connsiteY1771" fmla="*/ 4662029 h 6856161"/>
              <a:gd name="connsiteX1772" fmla="*/ 252002 w 9298618"/>
              <a:gd name="connsiteY1772" fmla="*/ 4410028 h 6856161"/>
              <a:gd name="connsiteX1773" fmla="*/ 0 w 9298618"/>
              <a:gd name="connsiteY1773" fmla="*/ 4410028 h 6856161"/>
              <a:gd name="connsiteX1774" fmla="*/ 0 w 9298618"/>
              <a:gd name="connsiteY1774" fmla="*/ 4662029 h 6856161"/>
              <a:gd name="connsiteX1775" fmla="*/ 315023 w 9298618"/>
              <a:gd name="connsiteY1775" fmla="*/ 4662029 h 6856161"/>
              <a:gd name="connsiteX1776" fmla="*/ 567025 w 9298618"/>
              <a:gd name="connsiteY1776" fmla="*/ 4662029 h 6856161"/>
              <a:gd name="connsiteX1777" fmla="*/ 567025 w 9298618"/>
              <a:gd name="connsiteY1777" fmla="*/ 4410028 h 6856161"/>
              <a:gd name="connsiteX1778" fmla="*/ 315023 w 9298618"/>
              <a:gd name="connsiteY1778" fmla="*/ 4410028 h 6856161"/>
              <a:gd name="connsiteX1779" fmla="*/ 315023 w 9298618"/>
              <a:gd name="connsiteY1779" fmla="*/ 4662029 h 6856161"/>
              <a:gd name="connsiteX1780" fmla="*/ 630004 w 9298618"/>
              <a:gd name="connsiteY1780" fmla="*/ 4662029 h 6856161"/>
              <a:gd name="connsiteX1781" fmla="*/ 882005 w 9298618"/>
              <a:gd name="connsiteY1781" fmla="*/ 4662029 h 6856161"/>
              <a:gd name="connsiteX1782" fmla="*/ 882005 w 9298618"/>
              <a:gd name="connsiteY1782" fmla="*/ 4410028 h 6856161"/>
              <a:gd name="connsiteX1783" fmla="*/ 630004 w 9298618"/>
              <a:gd name="connsiteY1783" fmla="*/ 4410028 h 6856161"/>
              <a:gd name="connsiteX1784" fmla="*/ 630004 w 9298618"/>
              <a:gd name="connsiteY1784" fmla="*/ 4662029 h 6856161"/>
              <a:gd name="connsiteX1785" fmla="*/ 944985 w 9298618"/>
              <a:gd name="connsiteY1785" fmla="*/ 4662029 h 6856161"/>
              <a:gd name="connsiteX1786" fmla="*/ 1196986 w 9298618"/>
              <a:gd name="connsiteY1786" fmla="*/ 4662029 h 6856161"/>
              <a:gd name="connsiteX1787" fmla="*/ 1196986 w 9298618"/>
              <a:gd name="connsiteY1787" fmla="*/ 4410028 h 6856161"/>
              <a:gd name="connsiteX1788" fmla="*/ 944985 w 9298618"/>
              <a:gd name="connsiteY1788" fmla="*/ 4410028 h 6856161"/>
              <a:gd name="connsiteX1789" fmla="*/ 944985 w 9298618"/>
              <a:gd name="connsiteY1789" fmla="*/ 4662029 h 6856161"/>
              <a:gd name="connsiteX1790" fmla="*/ 1260008 w 9298618"/>
              <a:gd name="connsiteY1790" fmla="*/ 4662029 h 6856161"/>
              <a:gd name="connsiteX1791" fmla="*/ 1512009 w 9298618"/>
              <a:gd name="connsiteY1791" fmla="*/ 4662029 h 6856161"/>
              <a:gd name="connsiteX1792" fmla="*/ 1512009 w 9298618"/>
              <a:gd name="connsiteY1792" fmla="*/ 4410028 h 6856161"/>
              <a:gd name="connsiteX1793" fmla="*/ 1260008 w 9298618"/>
              <a:gd name="connsiteY1793" fmla="*/ 4410028 h 6856161"/>
              <a:gd name="connsiteX1794" fmla="*/ 1260008 w 9298618"/>
              <a:gd name="connsiteY1794" fmla="*/ 4662029 h 6856161"/>
              <a:gd name="connsiteX1795" fmla="*/ 1574988 w 9298618"/>
              <a:gd name="connsiteY1795" fmla="*/ 4662029 h 6856161"/>
              <a:gd name="connsiteX1796" fmla="*/ 1826990 w 9298618"/>
              <a:gd name="connsiteY1796" fmla="*/ 4662029 h 6856161"/>
              <a:gd name="connsiteX1797" fmla="*/ 1826990 w 9298618"/>
              <a:gd name="connsiteY1797" fmla="*/ 4410028 h 6856161"/>
              <a:gd name="connsiteX1798" fmla="*/ 1574988 w 9298618"/>
              <a:gd name="connsiteY1798" fmla="*/ 4410028 h 6856161"/>
              <a:gd name="connsiteX1799" fmla="*/ 1574988 w 9298618"/>
              <a:gd name="connsiteY1799" fmla="*/ 4662029 h 6856161"/>
              <a:gd name="connsiteX1800" fmla="*/ 1890012 w 9298618"/>
              <a:gd name="connsiteY1800" fmla="*/ 4662029 h 6856161"/>
              <a:gd name="connsiteX1801" fmla="*/ 2142013 w 9298618"/>
              <a:gd name="connsiteY1801" fmla="*/ 4662029 h 6856161"/>
              <a:gd name="connsiteX1802" fmla="*/ 2142013 w 9298618"/>
              <a:gd name="connsiteY1802" fmla="*/ 4410028 h 6856161"/>
              <a:gd name="connsiteX1803" fmla="*/ 1890012 w 9298618"/>
              <a:gd name="connsiteY1803" fmla="*/ 4410028 h 6856161"/>
              <a:gd name="connsiteX1804" fmla="*/ 1890012 w 9298618"/>
              <a:gd name="connsiteY1804" fmla="*/ 4662029 h 6856161"/>
              <a:gd name="connsiteX1805" fmla="*/ 2204992 w 9298618"/>
              <a:gd name="connsiteY1805" fmla="*/ 4662029 h 6856161"/>
              <a:gd name="connsiteX1806" fmla="*/ 2456994 w 9298618"/>
              <a:gd name="connsiteY1806" fmla="*/ 4662029 h 6856161"/>
              <a:gd name="connsiteX1807" fmla="*/ 2456994 w 9298618"/>
              <a:gd name="connsiteY1807" fmla="*/ 4410028 h 6856161"/>
              <a:gd name="connsiteX1808" fmla="*/ 2204992 w 9298618"/>
              <a:gd name="connsiteY1808" fmla="*/ 4410028 h 6856161"/>
              <a:gd name="connsiteX1809" fmla="*/ 2204992 w 9298618"/>
              <a:gd name="connsiteY1809" fmla="*/ 4662029 h 6856161"/>
              <a:gd name="connsiteX1810" fmla="*/ 2520016 w 9298618"/>
              <a:gd name="connsiteY1810" fmla="*/ 4662029 h 6856161"/>
              <a:gd name="connsiteX1811" fmla="*/ 2772017 w 9298618"/>
              <a:gd name="connsiteY1811" fmla="*/ 4662029 h 6856161"/>
              <a:gd name="connsiteX1812" fmla="*/ 2772017 w 9298618"/>
              <a:gd name="connsiteY1812" fmla="*/ 4410028 h 6856161"/>
              <a:gd name="connsiteX1813" fmla="*/ 2520016 w 9298618"/>
              <a:gd name="connsiteY1813" fmla="*/ 4410028 h 6856161"/>
              <a:gd name="connsiteX1814" fmla="*/ 2520016 w 9298618"/>
              <a:gd name="connsiteY1814" fmla="*/ 4662029 h 6856161"/>
              <a:gd name="connsiteX1815" fmla="*/ 2834996 w 9298618"/>
              <a:gd name="connsiteY1815" fmla="*/ 4662029 h 6856161"/>
              <a:gd name="connsiteX1816" fmla="*/ 3086998 w 9298618"/>
              <a:gd name="connsiteY1816" fmla="*/ 4662029 h 6856161"/>
              <a:gd name="connsiteX1817" fmla="*/ 3086998 w 9298618"/>
              <a:gd name="connsiteY1817" fmla="*/ 4410028 h 6856161"/>
              <a:gd name="connsiteX1818" fmla="*/ 2834996 w 9298618"/>
              <a:gd name="connsiteY1818" fmla="*/ 4410028 h 6856161"/>
              <a:gd name="connsiteX1819" fmla="*/ 2834996 w 9298618"/>
              <a:gd name="connsiteY1819" fmla="*/ 4662029 h 6856161"/>
              <a:gd name="connsiteX1820" fmla="*/ 3150490 w 9298618"/>
              <a:gd name="connsiteY1820" fmla="*/ 4661516 h 6856161"/>
              <a:gd name="connsiteX1821" fmla="*/ 3401508 w 9298618"/>
              <a:gd name="connsiteY1821" fmla="*/ 4661516 h 6856161"/>
              <a:gd name="connsiteX1822" fmla="*/ 3401508 w 9298618"/>
              <a:gd name="connsiteY1822" fmla="*/ 4410498 h 6856161"/>
              <a:gd name="connsiteX1823" fmla="*/ 3150490 w 9298618"/>
              <a:gd name="connsiteY1823" fmla="*/ 4410498 h 6856161"/>
              <a:gd name="connsiteX1824" fmla="*/ 3150490 w 9298618"/>
              <a:gd name="connsiteY1824" fmla="*/ 4661516 h 6856161"/>
              <a:gd name="connsiteX1825" fmla="*/ 3467993 w 9298618"/>
              <a:gd name="connsiteY1825" fmla="*/ 4659036 h 6856161"/>
              <a:gd name="connsiteX1826" fmla="*/ 3714052 w 9298618"/>
              <a:gd name="connsiteY1826" fmla="*/ 4659036 h 6856161"/>
              <a:gd name="connsiteX1827" fmla="*/ 3714052 w 9298618"/>
              <a:gd name="connsiteY1827" fmla="*/ 4412978 h 6856161"/>
              <a:gd name="connsiteX1828" fmla="*/ 3467993 w 9298618"/>
              <a:gd name="connsiteY1828" fmla="*/ 4412978 h 6856161"/>
              <a:gd name="connsiteX1829" fmla="*/ 3467993 w 9298618"/>
              <a:gd name="connsiteY1829" fmla="*/ 4659036 h 6856161"/>
              <a:gd name="connsiteX1830" fmla="*/ 3789900 w 9298618"/>
              <a:gd name="connsiteY1830" fmla="*/ 4652153 h 6856161"/>
              <a:gd name="connsiteX1831" fmla="*/ 4022148 w 9298618"/>
              <a:gd name="connsiteY1831" fmla="*/ 4652153 h 6856161"/>
              <a:gd name="connsiteX1832" fmla="*/ 4022148 w 9298618"/>
              <a:gd name="connsiteY1832" fmla="*/ 4419904 h 6856161"/>
              <a:gd name="connsiteX1833" fmla="*/ 3789900 w 9298618"/>
              <a:gd name="connsiteY1833" fmla="*/ 4419904 h 6856161"/>
              <a:gd name="connsiteX1834" fmla="*/ 3789900 w 9298618"/>
              <a:gd name="connsiteY1834" fmla="*/ 4652153 h 6856161"/>
              <a:gd name="connsiteX1835" fmla="*/ 4108344 w 9298618"/>
              <a:gd name="connsiteY1835" fmla="*/ 4648690 h 6856161"/>
              <a:gd name="connsiteX1836" fmla="*/ 4333666 w 9298618"/>
              <a:gd name="connsiteY1836" fmla="*/ 4648690 h 6856161"/>
              <a:gd name="connsiteX1837" fmla="*/ 4333666 w 9298618"/>
              <a:gd name="connsiteY1837" fmla="*/ 4423367 h 6856161"/>
              <a:gd name="connsiteX1838" fmla="*/ 4108344 w 9298618"/>
              <a:gd name="connsiteY1838" fmla="*/ 4423367 h 6856161"/>
              <a:gd name="connsiteX1839" fmla="*/ 4108344 w 9298618"/>
              <a:gd name="connsiteY1839" fmla="*/ 4648690 h 6856161"/>
              <a:gd name="connsiteX1840" fmla="*/ 4430764 w 9298618"/>
              <a:gd name="connsiteY1840" fmla="*/ 4641250 h 6856161"/>
              <a:gd name="connsiteX1841" fmla="*/ 4641250 w 9298618"/>
              <a:gd name="connsiteY1841" fmla="*/ 4641250 h 6856161"/>
              <a:gd name="connsiteX1842" fmla="*/ 4641250 w 9298618"/>
              <a:gd name="connsiteY1842" fmla="*/ 4430764 h 6856161"/>
              <a:gd name="connsiteX1843" fmla="*/ 4430764 w 9298618"/>
              <a:gd name="connsiteY1843" fmla="*/ 4430764 h 6856161"/>
              <a:gd name="connsiteX1844" fmla="*/ 4430764 w 9298618"/>
              <a:gd name="connsiteY1844" fmla="*/ 4641250 h 6856161"/>
              <a:gd name="connsiteX1845" fmla="*/ 4749208 w 9298618"/>
              <a:gd name="connsiteY1845" fmla="*/ 4637787 h 6856161"/>
              <a:gd name="connsiteX1846" fmla="*/ 4952767 w 9298618"/>
              <a:gd name="connsiteY1846" fmla="*/ 4637787 h 6856161"/>
              <a:gd name="connsiteX1847" fmla="*/ 4952767 w 9298618"/>
              <a:gd name="connsiteY1847" fmla="*/ 4434227 h 6856161"/>
              <a:gd name="connsiteX1848" fmla="*/ 4749208 w 9298618"/>
              <a:gd name="connsiteY1848" fmla="*/ 4434227 h 6856161"/>
              <a:gd name="connsiteX1849" fmla="*/ 4749208 w 9298618"/>
              <a:gd name="connsiteY1849" fmla="*/ 4637787 h 6856161"/>
              <a:gd name="connsiteX1850" fmla="*/ 5071157 w 9298618"/>
              <a:gd name="connsiteY1850" fmla="*/ 4630903 h 6856161"/>
              <a:gd name="connsiteX1851" fmla="*/ 5260907 w 9298618"/>
              <a:gd name="connsiteY1851" fmla="*/ 4630903 h 6856161"/>
              <a:gd name="connsiteX1852" fmla="*/ 5260907 w 9298618"/>
              <a:gd name="connsiteY1852" fmla="*/ 4441154 h 6856161"/>
              <a:gd name="connsiteX1853" fmla="*/ 5071157 w 9298618"/>
              <a:gd name="connsiteY1853" fmla="*/ 4441154 h 6856161"/>
              <a:gd name="connsiteX1854" fmla="*/ 5071157 w 9298618"/>
              <a:gd name="connsiteY1854" fmla="*/ 4630903 h 6856161"/>
              <a:gd name="connsiteX1855" fmla="*/ 5392081 w 9298618"/>
              <a:gd name="connsiteY1855" fmla="*/ 4624960 h 6856161"/>
              <a:gd name="connsiteX1856" fmla="*/ 5569944 w 9298618"/>
              <a:gd name="connsiteY1856" fmla="*/ 4624960 h 6856161"/>
              <a:gd name="connsiteX1857" fmla="*/ 5569944 w 9298618"/>
              <a:gd name="connsiteY1857" fmla="*/ 4447097 h 6856161"/>
              <a:gd name="connsiteX1858" fmla="*/ 5392081 w 9298618"/>
              <a:gd name="connsiteY1858" fmla="*/ 4447097 h 6856161"/>
              <a:gd name="connsiteX1859" fmla="*/ 5392081 w 9298618"/>
              <a:gd name="connsiteY1859" fmla="*/ 4624960 h 6856161"/>
              <a:gd name="connsiteX1860" fmla="*/ 5710055 w 9298618"/>
              <a:gd name="connsiteY1860" fmla="*/ 4622010 h 6856161"/>
              <a:gd name="connsiteX1861" fmla="*/ 5882018 w 9298618"/>
              <a:gd name="connsiteY1861" fmla="*/ 4622010 h 6856161"/>
              <a:gd name="connsiteX1862" fmla="*/ 5882018 w 9298618"/>
              <a:gd name="connsiteY1862" fmla="*/ 4450047 h 6856161"/>
              <a:gd name="connsiteX1863" fmla="*/ 5710055 w 9298618"/>
              <a:gd name="connsiteY1863" fmla="*/ 4450047 h 6856161"/>
              <a:gd name="connsiteX1864" fmla="*/ 5710055 w 9298618"/>
              <a:gd name="connsiteY1864" fmla="*/ 4622010 h 6856161"/>
              <a:gd name="connsiteX1865" fmla="*/ 6029995 w 9298618"/>
              <a:gd name="connsiteY1865" fmla="*/ 4617050 h 6856161"/>
              <a:gd name="connsiteX1866" fmla="*/ 6192081 w 9298618"/>
              <a:gd name="connsiteY1866" fmla="*/ 4617050 h 6856161"/>
              <a:gd name="connsiteX1867" fmla="*/ 6192081 w 9298618"/>
              <a:gd name="connsiteY1867" fmla="*/ 4454964 h 6856161"/>
              <a:gd name="connsiteX1868" fmla="*/ 6029995 w 9298618"/>
              <a:gd name="connsiteY1868" fmla="*/ 4454964 h 6856161"/>
              <a:gd name="connsiteX1869" fmla="*/ 6029995 w 9298618"/>
              <a:gd name="connsiteY1869" fmla="*/ 4617050 h 6856161"/>
              <a:gd name="connsiteX1870" fmla="*/ 6346942 w 9298618"/>
              <a:gd name="connsiteY1870" fmla="*/ 4615084 h 6856161"/>
              <a:gd name="connsiteX1871" fmla="*/ 6505052 w 9298618"/>
              <a:gd name="connsiteY1871" fmla="*/ 4615084 h 6856161"/>
              <a:gd name="connsiteX1872" fmla="*/ 6505052 w 9298618"/>
              <a:gd name="connsiteY1872" fmla="*/ 4456974 h 6856161"/>
              <a:gd name="connsiteX1873" fmla="*/ 6346942 w 9298618"/>
              <a:gd name="connsiteY1873" fmla="*/ 4456974 h 6856161"/>
              <a:gd name="connsiteX1874" fmla="*/ 6346942 w 9298618"/>
              <a:gd name="connsiteY1874" fmla="*/ 4615084 h 6856161"/>
              <a:gd name="connsiteX1875" fmla="*/ 6984386 w 9298618"/>
              <a:gd name="connsiteY1875" fmla="*/ 4607644 h 6856161"/>
              <a:gd name="connsiteX1876" fmla="*/ 7127702 w 9298618"/>
              <a:gd name="connsiteY1876" fmla="*/ 4607644 h 6856161"/>
              <a:gd name="connsiteX1877" fmla="*/ 7127702 w 9298618"/>
              <a:gd name="connsiteY1877" fmla="*/ 4464370 h 6856161"/>
              <a:gd name="connsiteX1878" fmla="*/ 6984386 w 9298618"/>
              <a:gd name="connsiteY1878" fmla="*/ 4464370 h 6856161"/>
              <a:gd name="connsiteX1879" fmla="*/ 6984386 w 9298618"/>
              <a:gd name="connsiteY1879" fmla="*/ 4607644 h 6856161"/>
              <a:gd name="connsiteX1880" fmla="*/ 7621316 w 9298618"/>
              <a:gd name="connsiteY1880" fmla="*/ 4600761 h 6856161"/>
              <a:gd name="connsiteX1881" fmla="*/ 7750780 w 9298618"/>
              <a:gd name="connsiteY1881" fmla="*/ 4600761 h 6856161"/>
              <a:gd name="connsiteX1882" fmla="*/ 7750780 w 9298618"/>
              <a:gd name="connsiteY1882" fmla="*/ 4471297 h 6856161"/>
              <a:gd name="connsiteX1883" fmla="*/ 7621316 w 9298618"/>
              <a:gd name="connsiteY1883" fmla="*/ 4471297 h 6856161"/>
              <a:gd name="connsiteX1884" fmla="*/ 7621316 w 9298618"/>
              <a:gd name="connsiteY1884" fmla="*/ 4600761 h 6856161"/>
              <a:gd name="connsiteX1885" fmla="*/ 8259187 w 9298618"/>
              <a:gd name="connsiteY1885" fmla="*/ 4592851 h 6856161"/>
              <a:gd name="connsiteX1886" fmla="*/ 8372831 w 9298618"/>
              <a:gd name="connsiteY1886" fmla="*/ 4592851 h 6856161"/>
              <a:gd name="connsiteX1887" fmla="*/ 8372831 w 9298618"/>
              <a:gd name="connsiteY1887" fmla="*/ 4479206 h 6856161"/>
              <a:gd name="connsiteX1888" fmla="*/ 8259187 w 9298618"/>
              <a:gd name="connsiteY1888" fmla="*/ 4479206 h 6856161"/>
              <a:gd name="connsiteX1889" fmla="*/ 8259187 w 9298618"/>
              <a:gd name="connsiteY1889" fmla="*/ 4592851 h 6856161"/>
              <a:gd name="connsiteX1890" fmla="*/ 8908474 w 9298618"/>
              <a:gd name="connsiteY1890" fmla="*/ 4573568 h 6856161"/>
              <a:gd name="connsiteX1891" fmla="*/ 8983594 w 9298618"/>
              <a:gd name="connsiteY1891" fmla="*/ 4573568 h 6856161"/>
              <a:gd name="connsiteX1892" fmla="*/ 8983594 w 9298618"/>
              <a:gd name="connsiteY1892" fmla="*/ 4498446 h 6856161"/>
              <a:gd name="connsiteX1893" fmla="*/ 8908474 w 9298618"/>
              <a:gd name="connsiteY1893" fmla="*/ 4498446 h 6856161"/>
              <a:gd name="connsiteX1894" fmla="*/ 8908474 w 9298618"/>
              <a:gd name="connsiteY1894" fmla="*/ 4573568 h 6856161"/>
              <a:gd name="connsiteX1895" fmla="*/ 0 w 9298618"/>
              <a:gd name="connsiteY1895" fmla="*/ 4977010 h 6856161"/>
              <a:gd name="connsiteX1896" fmla="*/ 252002 w 9298618"/>
              <a:gd name="connsiteY1896" fmla="*/ 4977010 h 6856161"/>
              <a:gd name="connsiteX1897" fmla="*/ 252002 w 9298618"/>
              <a:gd name="connsiteY1897" fmla="*/ 4725008 h 6856161"/>
              <a:gd name="connsiteX1898" fmla="*/ 0 w 9298618"/>
              <a:gd name="connsiteY1898" fmla="*/ 4725008 h 6856161"/>
              <a:gd name="connsiteX1899" fmla="*/ 0 w 9298618"/>
              <a:gd name="connsiteY1899" fmla="*/ 4977010 h 6856161"/>
              <a:gd name="connsiteX1900" fmla="*/ 315023 w 9298618"/>
              <a:gd name="connsiteY1900" fmla="*/ 4977010 h 6856161"/>
              <a:gd name="connsiteX1901" fmla="*/ 567025 w 9298618"/>
              <a:gd name="connsiteY1901" fmla="*/ 4977010 h 6856161"/>
              <a:gd name="connsiteX1902" fmla="*/ 567025 w 9298618"/>
              <a:gd name="connsiteY1902" fmla="*/ 4725008 h 6856161"/>
              <a:gd name="connsiteX1903" fmla="*/ 315023 w 9298618"/>
              <a:gd name="connsiteY1903" fmla="*/ 4725008 h 6856161"/>
              <a:gd name="connsiteX1904" fmla="*/ 315023 w 9298618"/>
              <a:gd name="connsiteY1904" fmla="*/ 4977010 h 6856161"/>
              <a:gd name="connsiteX1905" fmla="*/ 630004 w 9298618"/>
              <a:gd name="connsiteY1905" fmla="*/ 4977010 h 6856161"/>
              <a:gd name="connsiteX1906" fmla="*/ 882005 w 9298618"/>
              <a:gd name="connsiteY1906" fmla="*/ 4977010 h 6856161"/>
              <a:gd name="connsiteX1907" fmla="*/ 882005 w 9298618"/>
              <a:gd name="connsiteY1907" fmla="*/ 4725008 h 6856161"/>
              <a:gd name="connsiteX1908" fmla="*/ 630004 w 9298618"/>
              <a:gd name="connsiteY1908" fmla="*/ 4725008 h 6856161"/>
              <a:gd name="connsiteX1909" fmla="*/ 630004 w 9298618"/>
              <a:gd name="connsiteY1909" fmla="*/ 4977010 h 6856161"/>
              <a:gd name="connsiteX1910" fmla="*/ 944985 w 9298618"/>
              <a:gd name="connsiteY1910" fmla="*/ 4977010 h 6856161"/>
              <a:gd name="connsiteX1911" fmla="*/ 1196986 w 9298618"/>
              <a:gd name="connsiteY1911" fmla="*/ 4977010 h 6856161"/>
              <a:gd name="connsiteX1912" fmla="*/ 1196986 w 9298618"/>
              <a:gd name="connsiteY1912" fmla="*/ 4725008 h 6856161"/>
              <a:gd name="connsiteX1913" fmla="*/ 944985 w 9298618"/>
              <a:gd name="connsiteY1913" fmla="*/ 4725008 h 6856161"/>
              <a:gd name="connsiteX1914" fmla="*/ 944985 w 9298618"/>
              <a:gd name="connsiteY1914" fmla="*/ 4977010 h 6856161"/>
              <a:gd name="connsiteX1915" fmla="*/ 1260008 w 9298618"/>
              <a:gd name="connsiteY1915" fmla="*/ 4977010 h 6856161"/>
              <a:gd name="connsiteX1916" fmla="*/ 1512009 w 9298618"/>
              <a:gd name="connsiteY1916" fmla="*/ 4977010 h 6856161"/>
              <a:gd name="connsiteX1917" fmla="*/ 1512009 w 9298618"/>
              <a:gd name="connsiteY1917" fmla="*/ 4725008 h 6856161"/>
              <a:gd name="connsiteX1918" fmla="*/ 1260008 w 9298618"/>
              <a:gd name="connsiteY1918" fmla="*/ 4725008 h 6856161"/>
              <a:gd name="connsiteX1919" fmla="*/ 1260008 w 9298618"/>
              <a:gd name="connsiteY1919" fmla="*/ 4977010 h 6856161"/>
              <a:gd name="connsiteX1920" fmla="*/ 1574988 w 9298618"/>
              <a:gd name="connsiteY1920" fmla="*/ 4977010 h 6856161"/>
              <a:gd name="connsiteX1921" fmla="*/ 1826990 w 9298618"/>
              <a:gd name="connsiteY1921" fmla="*/ 4977010 h 6856161"/>
              <a:gd name="connsiteX1922" fmla="*/ 1826990 w 9298618"/>
              <a:gd name="connsiteY1922" fmla="*/ 4725008 h 6856161"/>
              <a:gd name="connsiteX1923" fmla="*/ 1574988 w 9298618"/>
              <a:gd name="connsiteY1923" fmla="*/ 4725008 h 6856161"/>
              <a:gd name="connsiteX1924" fmla="*/ 1574988 w 9298618"/>
              <a:gd name="connsiteY1924" fmla="*/ 4977010 h 6856161"/>
              <a:gd name="connsiteX1925" fmla="*/ 1890012 w 9298618"/>
              <a:gd name="connsiteY1925" fmla="*/ 4977010 h 6856161"/>
              <a:gd name="connsiteX1926" fmla="*/ 2142013 w 9298618"/>
              <a:gd name="connsiteY1926" fmla="*/ 4977010 h 6856161"/>
              <a:gd name="connsiteX1927" fmla="*/ 2142013 w 9298618"/>
              <a:gd name="connsiteY1927" fmla="*/ 4725008 h 6856161"/>
              <a:gd name="connsiteX1928" fmla="*/ 1890012 w 9298618"/>
              <a:gd name="connsiteY1928" fmla="*/ 4725008 h 6856161"/>
              <a:gd name="connsiteX1929" fmla="*/ 1890012 w 9298618"/>
              <a:gd name="connsiteY1929" fmla="*/ 4977010 h 6856161"/>
              <a:gd name="connsiteX1930" fmla="*/ 2204992 w 9298618"/>
              <a:gd name="connsiteY1930" fmla="*/ 4977010 h 6856161"/>
              <a:gd name="connsiteX1931" fmla="*/ 2456994 w 9298618"/>
              <a:gd name="connsiteY1931" fmla="*/ 4977010 h 6856161"/>
              <a:gd name="connsiteX1932" fmla="*/ 2456994 w 9298618"/>
              <a:gd name="connsiteY1932" fmla="*/ 4725008 h 6856161"/>
              <a:gd name="connsiteX1933" fmla="*/ 2204992 w 9298618"/>
              <a:gd name="connsiteY1933" fmla="*/ 4725008 h 6856161"/>
              <a:gd name="connsiteX1934" fmla="*/ 2204992 w 9298618"/>
              <a:gd name="connsiteY1934" fmla="*/ 4977010 h 6856161"/>
              <a:gd name="connsiteX1935" fmla="*/ 2520016 w 9298618"/>
              <a:gd name="connsiteY1935" fmla="*/ 4977010 h 6856161"/>
              <a:gd name="connsiteX1936" fmla="*/ 2772017 w 9298618"/>
              <a:gd name="connsiteY1936" fmla="*/ 4977010 h 6856161"/>
              <a:gd name="connsiteX1937" fmla="*/ 2772017 w 9298618"/>
              <a:gd name="connsiteY1937" fmla="*/ 4725008 h 6856161"/>
              <a:gd name="connsiteX1938" fmla="*/ 2520016 w 9298618"/>
              <a:gd name="connsiteY1938" fmla="*/ 4725008 h 6856161"/>
              <a:gd name="connsiteX1939" fmla="*/ 2520016 w 9298618"/>
              <a:gd name="connsiteY1939" fmla="*/ 4977010 h 6856161"/>
              <a:gd name="connsiteX1940" fmla="*/ 2834996 w 9298618"/>
              <a:gd name="connsiteY1940" fmla="*/ 4977010 h 6856161"/>
              <a:gd name="connsiteX1941" fmla="*/ 3086998 w 9298618"/>
              <a:gd name="connsiteY1941" fmla="*/ 4977010 h 6856161"/>
              <a:gd name="connsiteX1942" fmla="*/ 3086998 w 9298618"/>
              <a:gd name="connsiteY1942" fmla="*/ 4725008 h 6856161"/>
              <a:gd name="connsiteX1943" fmla="*/ 2834996 w 9298618"/>
              <a:gd name="connsiteY1943" fmla="*/ 4725008 h 6856161"/>
              <a:gd name="connsiteX1944" fmla="*/ 2834996 w 9298618"/>
              <a:gd name="connsiteY1944" fmla="*/ 4977010 h 6856161"/>
              <a:gd name="connsiteX1945" fmla="*/ 3152500 w 9298618"/>
              <a:gd name="connsiteY1945" fmla="*/ 4974530 h 6856161"/>
              <a:gd name="connsiteX1946" fmla="*/ 3399541 w 9298618"/>
              <a:gd name="connsiteY1946" fmla="*/ 4974530 h 6856161"/>
              <a:gd name="connsiteX1947" fmla="*/ 3399541 w 9298618"/>
              <a:gd name="connsiteY1947" fmla="*/ 4727488 h 6856161"/>
              <a:gd name="connsiteX1948" fmla="*/ 3152500 w 9298618"/>
              <a:gd name="connsiteY1948" fmla="*/ 4727488 h 6856161"/>
              <a:gd name="connsiteX1949" fmla="*/ 3152500 w 9298618"/>
              <a:gd name="connsiteY1949" fmla="*/ 4974530 h 6856161"/>
              <a:gd name="connsiteX1950" fmla="*/ 3469960 w 9298618"/>
              <a:gd name="connsiteY1950" fmla="*/ 4972093 h 6856161"/>
              <a:gd name="connsiteX1951" fmla="*/ 3712085 w 9298618"/>
              <a:gd name="connsiteY1951" fmla="*/ 4972093 h 6856161"/>
              <a:gd name="connsiteX1952" fmla="*/ 3712085 w 9298618"/>
              <a:gd name="connsiteY1952" fmla="*/ 4729968 h 6856161"/>
              <a:gd name="connsiteX1953" fmla="*/ 3469960 w 9298618"/>
              <a:gd name="connsiteY1953" fmla="*/ 4729968 h 6856161"/>
              <a:gd name="connsiteX1954" fmla="*/ 3469960 w 9298618"/>
              <a:gd name="connsiteY1954" fmla="*/ 4972093 h 6856161"/>
              <a:gd name="connsiteX1955" fmla="*/ 3792380 w 9298618"/>
              <a:gd name="connsiteY1955" fmla="*/ 4964654 h 6856161"/>
              <a:gd name="connsiteX1956" fmla="*/ 4019669 w 9298618"/>
              <a:gd name="connsiteY1956" fmla="*/ 4964654 h 6856161"/>
              <a:gd name="connsiteX1957" fmla="*/ 4019669 w 9298618"/>
              <a:gd name="connsiteY1957" fmla="*/ 4737365 h 6856161"/>
              <a:gd name="connsiteX1958" fmla="*/ 3792380 w 9298618"/>
              <a:gd name="connsiteY1958" fmla="*/ 4737365 h 6856161"/>
              <a:gd name="connsiteX1959" fmla="*/ 3792380 w 9298618"/>
              <a:gd name="connsiteY1959" fmla="*/ 4964654 h 6856161"/>
              <a:gd name="connsiteX1960" fmla="*/ 4111337 w 9298618"/>
              <a:gd name="connsiteY1960" fmla="*/ 4960720 h 6856161"/>
              <a:gd name="connsiteX1961" fmla="*/ 4330716 w 9298618"/>
              <a:gd name="connsiteY1961" fmla="*/ 4960720 h 6856161"/>
              <a:gd name="connsiteX1962" fmla="*/ 4330716 w 9298618"/>
              <a:gd name="connsiteY1962" fmla="*/ 4741341 h 6856161"/>
              <a:gd name="connsiteX1963" fmla="*/ 4111337 w 9298618"/>
              <a:gd name="connsiteY1963" fmla="*/ 4741341 h 6856161"/>
              <a:gd name="connsiteX1964" fmla="*/ 4111337 w 9298618"/>
              <a:gd name="connsiteY1964" fmla="*/ 4960720 h 6856161"/>
              <a:gd name="connsiteX1965" fmla="*/ 4433714 w 9298618"/>
              <a:gd name="connsiteY1965" fmla="*/ 4953281 h 6856161"/>
              <a:gd name="connsiteX1966" fmla="*/ 4638300 w 9298618"/>
              <a:gd name="connsiteY1966" fmla="*/ 4953281 h 6856161"/>
              <a:gd name="connsiteX1967" fmla="*/ 4638300 w 9298618"/>
              <a:gd name="connsiteY1967" fmla="*/ 4748695 h 6856161"/>
              <a:gd name="connsiteX1968" fmla="*/ 4433714 w 9298618"/>
              <a:gd name="connsiteY1968" fmla="*/ 4748695 h 6856161"/>
              <a:gd name="connsiteX1969" fmla="*/ 4433714 w 9298618"/>
              <a:gd name="connsiteY1969" fmla="*/ 4953281 h 6856161"/>
              <a:gd name="connsiteX1970" fmla="*/ 4752201 w 9298618"/>
              <a:gd name="connsiteY1970" fmla="*/ 4949817 h 6856161"/>
              <a:gd name="connsiteX1971" fmla="*/ 4949860 w 9298618"/>
              <a:gd name="connsiteY1971" fmla="*/ 4949817 h 6856161"/>
              <a:gd name="connsiteX1972" fmla="*/ 4949860 w 9298618"/>
              <a:gd name="connsiteY1972" fmla="*/ 4752158 h 6856161"/>
              <a:gd name="connsiteX1973" fmla="*/ 4752201 w 9298618"/>
              <a:gd name="connsiteY1973" fmla="*/ 4752158 h 6856161"/>
              <a:gd name="connsiteX1974" fmla="*/ 4752201 w 9298618"/>
              <a:gd name="connsiteY1974" fmla="*/ 4949817 h 6856161"/>
              <a:gd name="connsiteX1975" fmla="*/ 5395031 w 9298618"/>
              <a:gd name="connsiteY1975" fmla="*/ 4936990 h 6856161"/>
              <a:gd name="connsiteX1976" fmla="*/ 5566995 w 9298618"/>
              <a:gd name="connsiteY1976" fmla="*/ 4936990 h 6856161"/>
              <a:gd name="connsiteX1977" fmla="*/ 5566995 w 9298618"/>
              <a:gd name="connsiteY1977" fmla="*/ 4765027 h 6856161"/>
              <a:gd name="connsiteX1978" fmla="*/ 5395031 w 9298618"/>
              <a:gd name="connsiteY1978" fmla="*/ 4765027 h 6856161"/>
              <a:gd name="connsiteX1979" fmla="*/ 5395031 w 9298618"/>
              <a:gd name="connsiteY1979" fmla="*/ 4936990 h 6856161"/>
              <a:gd name="connsiteX1980" fmla="*/ 6032945 w 9298618"/>
              <a:gd name="connsiteY1980" fmla="*/ 4929081 h 6856161"/>
              <a:gd name="connsiteX1981" fmla="*/ 6189089 w 9298618"/>
              <a:gd name="connsiteY1981" fmla="*/ 4929081 h 6856161"/>
              <a:gd name="connsiteX1982" fmla="*/ 6189089 w 9298618"/>
              <a:gd name="connsiteY1982" fmla="*/ 4772937 h 6856161"/>
              <a:gd name="connsiteX1983" fmla="*/ 6032945 w 9298618"/>
              <a:gd name="connsiteY1983" fmla="*/ 4772937 h 6856161"/>
              <a:gd name="connsiteX1984" fmla="*/ 6032945 w 9298618"/>
              <a:gd name="connsiteY1984" fmla="*/ 4929081 h 6856161"/>
              <a:gd name="connsiteX1985" fmla="*/ 6670346 w 9298618"/>
              <a:gd name="connsiteY1985" fmla="*/ 4921684 h 6856161"/>
              <a:gd name="connsiteX1986" fmla="*/ 6811653 w 9298618"/>
              <a:gd name="connsiteY1986" fmla="*/ 4921684 h 6856161"/>
              <a:gd name="connsiteX1987" fmla="*/ 6811653 w 9298618"/>
              <a:gd name="connsiteY1987" fmla="*/ 4780377 h 6856161"/>
              <a:gd name="connsiteX1988" fmla="*/ 6670346 w 9298618"/>
              <a:gd name="connsiteY1988" fmla="*/ 4780377 h 6856161"/>
              <a:gd name="connsiteX1989" fmla="*/ 6670346 w 9298618"/>
              <a:gd name="connsiteY1989" fmla="*/ 4921684 h 6856161"/>
              <a:gd name="connsiteX1990" fmla="*/ 7305779 w 9298618"/>
              <a:gd name="connsiteY1990" fmla="*/ 4916254 h 6856161"/>
              <a:gd name="connsiteX1991" fmla="*/ 7436227 w 9298618"/>
              <a:gd name="connsiteY1991" fmla="*/ 4916254 h 6856161"/>
              <a:gd name="connsiteX1992" fmla="*/ 7436227 w 9298618"/>
              <a:gd name="connsiteY1992" fmla="*/ 4785807 h 6856161"/>
              <a:gd name="connsiteX1993" fmla="*/ 7305779 w 9298618"/>
              <a:gd name="connsiteY1993" fmla="*/ 4785807 h 6856161"/>
              <a:gd name="connsiteX1994" fmla="*/ 7305779 w 9298618"/>
              <a:gd name="connsiteY1994" fmla="*/ 4916254 h 6856161"/>
              <a:gd name="connsiteX1995" fmla="*/ 7942239 w 9298618"/>
              <a:gd name="connsiteY1995" fmla="*/ 4909798 h 6856161"/>
              <a:gd name="connsiteX1996" fmla="*/ 8059860 w 9298618"/>
              <a:gd name="connsiteY1996" fmla="*/ 4909798 h 6856161"/>
              <a:gd name="connsiteX1997" fmla="*/ 8059860 w 9298618"/>
              <a:gd name="connsiteY1997" fmla="*/ 4792177 h 6856161"/>
              <a:gd name="connsiteX1998" fmla="*/ 7942239 w 9298618"/>
              <a:gd name="connsiteY1998" fmla="*/ 4792177 h 6856161"/>
              <a:gd name="connsiteX1999" fmla="*/ 7942239 w 9298618"/>
              <a:gd name="connsiteY1999" fmla="*/ 4909798 h 6856161"/>
              <a:gd name="connsiteX2000" fmla="*/ 8582590 w 9298618"/>
              <a:gd name="connsiteY2000" fmla="*/ 4899451 h 6856161"/>
              <a:gd name="connsiteX2001" fmla="*/ 8679431 w 9298618"/>
              <a:gd name="connsiteY2001" fmla="*/ 4899451 h 6856161"/>
              <a:gd name="connsiteX2002" fmla="*/ 8679431 w 9298618"/>
              <a:gd name="connsiteY2002" fmla="*/ 4802610 h 6856161"/>
              <a:gd name="connsiteX2003" fmla="*/ 8582590 w 9298618"/>
              <a:gd name="connsiteY2003" fmla="*/ 4802610 h 6856161"/>
              <a:gd name="connsiteX2004" fmla="*/ 8582590 w 9298618"/>
              <a:gd name="connsiteY2004" fmla="*/ 4899451 h 6856161"/>
              <a:gd name="connsiteX2005" fmla="*/ 0 w 9298618"/>
              <a:gd name="connsiteY2005" fmla="*/ 5292033 h 6856161"/>
              <a:gd name="connsiteX2006" fmla="*/ 252002 w 9298618"/>
              <a:gd name="connsiteY2006" fmla="*/ 5292033 h 6856161"/>
              <a:gd name="connsiteX2007" fmla="*/ 252002 w 9298618"/>
              <a:gd name="connsiteY2007" fmla="*/ 5040032 h 6856161"/>
              <a:gd name="connsiteX2008" fmla="*/ 0 w 9298618"/>
              <a:gd name="connsiteY2008" fmla="*/ 5040032 h 6856161"/>
              <a:gd name="connsiteX2009" fmla="*/ 0 w 9298618"/>
              <a:gd name="connsiteY2009" fmla="*/ 5292033 h 6856161"/>
              <a:gd name="connsiteX2010" fmla="*/ 315023 w 9298618"/>
              <a:gd name="connsiteY2010" fmla="*/ 5292033 h 6856161"/>
              <a:gd name="connsiteX2011" fmla="*/ 567025 w 9298618"/>
              <a:gd name="connsiteY2011" fmla="*/ 5292033 h 6856161"/>
              <a:gd name="connsiteX2012" fmla="*/ 567025 w 9298618"/>
              <a:gd name="connsiteY2012" fmla="*/ 5040032 h 6856161"/>
              <a:gd name="connsiteX2013" fmla="*/ 315023 w 9298618"/>
              <a:gd name="connsiteY2013" fmla="*/ 5040032 h 6856161"/>
              <a:gd name="connsiteX2014" fmla="*/ 315023 w 9298618"/>
              <a:gd name="connsiteY2014" fmla="*/ 5292033 h 6856161"/>
              <a:gd name="connsiteX2015" fmla="*/ 630004 w 9298618"/>
              <a:gd name="connsiteY2015" fmla="*/ 5292033 h 6856161"/>
              <a:gd name="connsiteX2016" fmla="*/ 882005 w 9298618"/>
              <a:gd name="connsiteY2016" fmla="*/ 5292033 h 6856161"/>
              <a:gd name="connsiteX2017" fmla="*/ 882005 w 9298618"/>
              <a:gd name="connsiteY2017" fmla="*/ 5040032 h 6856161"/>
              <a:gd name="connsiteX2018" fmla="*/ 630004 w 9298618"/>
              <a:gd name="connsiteY2018" fmla="*/ 5040032 h 6856161"/>
              <a:gd name="connsiteX2019" fmla="*/ 630004 w 9298618"/>
              <a:gd name="connsiteY2019" fmla="*/ 5292033 h 6856161"/>
              <a:gd name="connsiteX2020" fmla="*/ 944985 w 9298618"/>
              <a:gd name="connsiteY2020" fmla="*/ 5292033 h 6856161"/>
              <a:gd name="connsiteX2021" fmla="*/ 1196986 w 9298618"/>
              <a:gd name="connsiteY2021" fmla="*/ 5292033 h 6856161"/>
              <a:gd name="connsiteX2022" fmla="*/ 1196986 w 9298618"/>
              <a:gd name="connsiteY2022" fmla="*/ 5040032 h 6856161"/>
              <a:gd name="connsiteX2023" fmla="*/ 944985 w 9298618"/>
              <a:gd name="connsiteY2023" fmla="*/ 5040032 h 6856161"/>
              <a:gd name="connsiteX2024" fmla="*/ 944985 w 9298618"/>
              <a:gd name="connsiteY2024" fmla="*/ 5292033 h 6856161"/>
              <a:gd name="connsiteX2025" fmla="*/ 1260008 w 9298618"/>
              <a:gd name="connsiteY2025" fmla="*/ 5292033 h 6856161"/>
              <a:gd name="connsiteX2026" fmla="*/ 1512009 w 9298618"/>
              <a:gd name="connsiteY2026" fmla="*/ 5292033 h 6856161"/>
              <a:gd name="connsiteX2027" fmla="*/ 1512009 w 9298618"/>
              <a:gd name="connsiteY2027" fmla="*/ 5040032 h 6856161"/>
              <a:gd name="connsiteX2028" fmla="*/ 1260008 w 9298618"/>
              <a:gd name="connsiteY2028" fmla="*/ 5040032 h 6856161"/>
              <a:gd name="connsiteX2029" fmla="*/ 1260008 w 9298618"/>
              <a:gd name="connsiteY2029" fmla="*/ 5292033 h 6856161"/>
              <a:gd name="connsiteX2030" fmla="*/ 1574988 w 9298618"/>
              <a:gd name="connsiteY2030" fmla="*/ 5292033 h 6856161"/>
              <a:gd name="connsiteX2031" fmla="*/ 1826990 w 9298618"/>
              <a:gd name="connsiteY2031" fmla="*/ 5292033 h 6856161"/>
              <a:gd name="connsiteX2032" fmla="*/ 1826990 w 9298618"/>
              <a:gd name="connsiteY2032" fmla="*/ 5040032 h 6856161"/>
              <a:gd name="connsiteX2033" fmla="*/ 1574988 w 9298618"/>
              <a:gd name="connsiteY2033" fmla="*/ 5040032 h 6856161"/>
              <a:gd name="connsiteX2034" fmla="*/ 1574988 w 9298618"/>
              <a:gd name="connsiteY2034" fmla="*/ 5292033 h 6856161"/>
              <a:gd name="connsiteX2035" fmla="*/ 1890012 w 9298618"/>
              <a:gd name="connsiteY2035" fmla="*/ 5292033 h 6856161"/>
              <a:gd name="connsiteX2036" fmla="*/ 2142013 w 9298618"/>
              <a:gd name="connsiteY2036" fmla="*/ 5292033 h 6856161"/>
              <a:gd name="connsiteX2037" fmla="*/ 2142013 w 9298618"/>
              <a:gd name="connsiteY2037" fmla="*/ 5040032 h 6856161"/>
              <a:gd name="connsiteX2038" fmla="*/ 1890012 w 9298618"/>
              <a:gd name="connsiteY2038" fmla="*/ 5040032 h 6856161"/>
              <a:gd name="connsiteX2039" fmla="*/ 1890012 w 9298618"/>
              <a:gd name="connsiteY2039" fmla="*/ 5292033 h 6856161"/>
              <a:gd name="connsiteX2040" fmla="*/ 2204992 w 9298618"/>
              <a:gd name="connsiteY2040" fmla="*/ 5292033 h 6856161"/>
              <a:gd name="connsiteX2041" fmla="*/ 2456994 w 9298618"/>
              <a:gd name="connsiteY2041" fmla="*/ 5292033 h 6856161"/>
              <a:gd name="connsiteX2042" fmla="*/ 2456994 w 9298618"/>
              <a:gd name="connsiteY2042" fmla="*/ 5040032 h 6856161"/>
              <a:gd name="connsiteX2043" fmla="*/ 2204992 w 9298618"/>
              <a:gd name="connsiteY2043" fmla="*/ 5040032 h 6856161"/>
              <a:gd name="connsiteX2044" fmla="*/ 2204992 w 9298618"/>
              <a:gd name="connsiteY2044" fmla="*/ 5292033 h 6856161"/>
              <a:gd name="connsiteX2045" fmla="*/ 2520016 w 9298618"/>
              <a:gd name="connsiteY2045" fmla="*/ 5292033 h 6856161"/>
              <a:gd name="connsiteX2046" fmla="*/ 2772017 w 9298618"/>
              <a:gd name="connsiteY2046" fmla="*/ 5292033 h 6856161"/>
              <a:gd name="connsiteX2047" fmla="*/ 2772017 w 9298618"/>
              <a:gd name="connsiteY2047" fmla="*/ 5040032 h 6856161"/>
              <a:gd name="connsiteX2048" fmla="*/ 2520016 w 9298618"/>
              <a:gd name="connsiteY2048" fmla="*/ 5040032 h 6856161"/>
              <a:gd name="connsiteX2049" fmla="*/ 2520016 w 9298618"/>
              <a:gd name="connsiteY2049" fmla="*/ 5292033 h 6856161"/>
              <a:gd name="connsiteX2050" fmla="*/ 2834996 w 9298618"/>
              <a:gd name="connsiteY2050" fmla="*/ 5292033 h 6856161"/>
              <a:gd name="connsiteX2051" fmla="*/ 3086998 w 9298618"/>
              <a:gd name="connsiteY2051" fmla="*/ 5292033 h 6856161"/>
              <a:gd name="connsiteX2052" fmla="*/ 3086998 w 9298618"/>
              <a:gd name="connsiteY2052" fmla="*/ 5040032 h 6856161"/>
              <a:gd name="connsiteX2053" fmla="*/ 2834996 w 9298618"/>
              <a:gd name="connsiteY2053" fmla="*/ 5040032 h 6856161"/>
              <a:gd name="connsiteX2054" fmla="*/ 2834996 w 9298618"/>
              <a:gd name="connsiteY2054" fmla="*/ 5292033 h 6856161"/>
              <a:gd name="connsiteX2055" fmla="*/ 3156433 w 9298618"/>
              <a:gd name="connsiteY2055" fmla="*/ 5285577 h 6856161"/>
              <a:gd name="connsiteX2056" fmla="*/ 3395608 w 9298618"/>
              <a:gd name="connsiteY2056" fmla="*/ 5285577 h 6856161"/>
              <a:gd name="connsiteX2057" fmla="*/ 3395608 w 9298618"/>
              <a:gd name="connsiteY2057" fmla="*/ 5046445 h 6856161"/>
              <a:gd name="connsiteX2058" fmla="*/ 3156433 w 9298618"/>
              <a:gd name="connsiteY2058" fmla="*/ 5046445 h 6856161"/>
              <a:gd name="connsiteX2059" fmla="*/ 3156433 w 9298618"/>
              <a:gd name="connsiteY2059" fmla="*/ 5285577 h 6856161"/>
              <a:gd name="connsiteX2060" fmla="*/ 3475390 w 9298618"/>
              <a:gd name="connsiteY2060" fmla="*/ 5281644 h 6856161"/>
              <a:gd name="connsiteX2061" fmla="*/ 3706655 w 9298618"/>
              <a:gd name="connsiteY2061" fmla="*/ 5281644 h 6856161"/>
              <a:gd name="connsiteX2062" fmla="*/ 3706655 w 9298618"/>
              <a:gd name="connsiteY2062" fmla="*/ 5050378 h 6856161"/>
              <a:gd name="connsiteX2063" fmla="*/ 3475390 w 9298618"/>
              <a:gd name="connsiteY2063" fmla="*/ 5050378 h 6856161"/>
              <a:gd name="connsiteX2064" fmla="*/ 3475390 w 9298618"/>
              <a:gd name="connsiteY2064" fmla="*/ 5281644 h 6856161"/>
              <a:gd name="connsiteX2065" fmla="*/ 3798280 w 9298618"/>
              <a:gd name="connsiteY2065" fmla="*/ 5273734 h 6856161"/>
              <a:gd name="connsiteX2066" fmla="*/ 4013726 w 9298618"/>
              <a:gd name="connsiteY2066" fmla="*/ 5273734 h 6856161"/>
              <a:gd name="connsiteX2067" fmla="*/ 4013726 w 9298618"/>
              <a:gd name="connsiteY2067" fmla="*/ 5058288 h 6856161"/>
              <a:gd name="connsiteX2068" fmla="*/ 3798280 w 9298618"/>
              <a:gd name="connsiteY2068" fmla="*/ 5058288 h 6856161"/>
              <a:gd name="connsiteX2069" fmla="*/ 3798280 w 9298618"/>
              <a:gd name="connsiteY2069" fmla="*/ 5273734 h 6856161"/>
              <a:gd name="connsiteX2070" fmla="*/ 4117750 w 9298618"/>
              <a:gd name="connsiteY2070" fmla="*/ 5269287 h 6856161"/>
              <a:gd name="connsiteX2071" fmla="*/ 4324303 w 9298618"/>
              <a:gd name="connsiteY2071" fmla="*/ 5269287 h 6856161"/>
              <a:gd name="connsiteX2072" fmla="*/ 4324303 w 9298618"/>
              <a:gd name="connsiteY2072" fmla="*/ 5062735 h 6856161"/>
              <a:gd name="connsiteX2073" fmla="*/ 4117750 w 9298618"/>
              <a:gd name="connsiteY2073" fmla="*/ 5062735 h 6856161"/>
              <a:gd name="connsiteX2074" fmla="*/ 4117750 w 9298618"/>
              <a:gd name="connsiteY2074" fmla="*/ 5269287 h 6856161"/>
              <a:gd name="connsiteX2075" fmla="*/ 4441154 w 9298618"/>
              <a:gd name="connsiteY2075" fmla="*/ 5260907 h 6856161"/>
              <a:gd name="connsiteX2076" fmla="*/ 4630903 w 9298618"/>
              <a:gd name="connsiteY2076" fmla="*/ 5260907 h 6856161"/>
              <a:gd name="connsiteX2077" fmla="*/ 4630903 w 9298618"/>
              <a:gd name="connsiteY2077" fmla="*/ 5071158 h 6856161"/>
              <a:gd name="connsiteX2078" fmla="*/ 4441154 w 9298618"/>
              <a:gd name="connsiteY2078" fmla="*/ 5071158 h 6856161"/>
              <a:gd name="connsiteX2079" fmla="*/ 4441154 w 9298618"/>
              <a:gd name="connsiteY2079" fmla="*/ 5260907 h 6856161"/>
              <a:gd name="connsiteX2080" fmla="*/ 4760110 w 9298618"/>
              <a:gd name="connsiteY2080" fmla="*/ 5256931 h 6856161"/>
              <a:gd name="connsiteX2081" fmla="*/ 4941950 w 9298618"/>
              <a:gd name="connsiteY2081" fmla="*/ 5256931 h 6856161"/>
              <a:gd name="connsiteX2082" fmla="*/ 4941950 w 9298618"/>
              <a:gd name="connsiteY2082" fmla="*/ 5075091 h 6856161"/>
              <a:gd name="connsiteX2083" fmla="*/ 4760110 w 9298618"/>
              <a:gd name="connsiteY2083" fmla="*/ 5075091 h 6856161"/>
              <a:gd name="connsiteX2084" fmla="*/ 4760110 w 9298618"/>
              <a:gd name="connsiteY2084" fmla="*/ 5256931 h 6856161"/>
              <a:gd name="connsiteX2085" fmla="*/ 5081034 w 9298618"/>
              <a:gd name="connsiteY2085" fmla="*/ 5250988 h 6856161"/>
              <a:gd name="connsiteX2086" fmla="*/ 5251030 w 9298618"/>
              <a:gd name="connsiteY2086" fmla="*/ 5250988 h 6856161"/>
              <a:gd name="connsiteX2087" fmla="*/ 5251030 w 9298618"/>
              <a:gd name="connsiteY2087" fmla="*/ 5080992 h 6856161"/>
              <a:gd name="connsiteX2088" fmla="*/ 5081034 w 9298618"/>
              <a:gd name="connsiteY2088" fmla="*/ 5080992 h 6856161"/>
              <a:gd name="connsiteX2089" fmla="*/ 5081034 w 9298618"/>
              <a:gd name="connsiteY2089" fmla="*/ 5250988 h 6856161"/>
              <a:gd name="connsiteX2090" fmla="*/ 5402471 w 9298618"/>
              <a:gd name="connsiteY2090" fmla="*/ 5244575 h 6856161"/>
              <a:gd name="connsiteX2091" fmla="*/ 5559597 w 9298618"/>
              <a:gd name="connsiteY2091" fmla="*/ 5244575 h 6856161"/>
              <a:gd name="connsiteX2092" fmla="*/ 5559597 w 9298618"/>
              <a:gd name="connsiteY2092" fmla="*/ 5087448 h 6856161"/>
              <a:gd name="connsiteX2093" fmla="*/ 5402471 w 9298618"/>
              <a:gd name="connsiteY2093" fmla="*/ 5087448 h 6856161"/>
              <a:gd name="connsiteX2094" fmla="*/ 5402471 w 9298618"/>
              <a:gd name="connsiteY2094" fmla="*/ 5244575 h 6856161"/>
              <a:gd name="connsiteX2095" fmla="*/ 5719931 w 9298618"/>
              <a:gd name="connsiteY2095" fmla="*/ 5242095 h 6856161"/>
              <a:gd name="connsiteX2096" fmla="*/ 5872099 w 9298618"/>
              <a:gd name="connsiteY2096" fmla="*/ 5242095 h 6856161"/>
              <a:gd name="connsiteX2097" fmla="*/ 5872099 w 9298618"/>
              <a:gd name="connsiteY2097" fmla="*/ 5089885 h 6856161"/>
              <a:gd name="connsiteX2098" fmla="*/ 5719931 w 9298618"/>
              <a:gd name="connsiteY2098" fmla="*/ 5089885 h 6856161"/>
              <a:gd name="connsiteX2099" fmla="*/ 5719931 w 9298618"/>
              <a:gd name="connsiteY2099" fmla="*/ 5242095 h 6856161"/>
              <a:gd name="connsiteX2100" fmla="*/ 6356862 w 9298618"/>
              <a:gd name="connsiteY2100" fmla="*/ 5235211 h 6856161"/>
              <a:gd name="connsiteX2101" fmla="*/ 6495219 w 9298618"/>
              <a:gd name="connsiteY2101" fmla="*/ 5235211 h 6856161"/>
              <a:gd name="connsiteX2102" fmla="*/ 6495219 w 9298618"/>
              <a:gd name="connsiteY2102" fmla="*/ 5096854 h 6856161"/>
              <a:gd name="connsiteX2103" fmla="*/ 6356862 w 9298618"/>
              <a:gd name="connsiteY2103" fmla="*/ 5096854 h 6856161"/>
              <a:gd name="connsiteX2104" fmla="*/ 6356862 w 9298618"/>
              <a:gd name="connsiteY2104" fmla="*/ 5235211 h 6856161"/>
              <a:gd name="connsiteX2105" fmla="*/ 6991782 w 9298618"/>
              <a:gd name="connsiteY2105" fmla="*/ 5230252 h 6856161"/>
              <a:gd name="connsiteX2106" fmla="*/ 7120263 w 9298618"/>
              <a:gd name="connsiteY2106" fmla="*/ 5230252 h 6856161"/>
              <a:gd name="connsiteX2107" fmla="*/ 7120263 w 9298618"/>
              <a:gd name="connsiteY2107" fmla="*/ 5101771 h 6856161"/>
              <a:gd name="connsiteX2108" fmla="*/ 6991782 w 9298618"/>
              <a:gd name="connsiteY2108" fmla="*/ 5101771 h 6856161"/>
              <a:gd name="connsiteX2109" fmla="*/ 6991782 w 9298618"/>
              <a:gd name="connsiteY2109" fmla="*/ 5230252 h 6856161"/>
              <a:gd name="connsiteX2110" fmla="*/ 7626233 w 9298618"/>
              <a:gd name="connsiteY2110" fmla="*/ 5225805 h 6856161"/>
              <a:gd name="connsiteX2111" fmla="*/ 7745820 w 9298618"/>
              <a:gd name="connsiteY2111" fmla="*/ 5225805 h 6856161"/>
              <a:gd name="connsiteX2112" fmla="*/ 7745820 w 9298618"/>
              <a:gd name="connsiteY2112" fmla="*/ 5106217 h 6856161"/>
              <a:gd name="connsiteX2113" fmla="*/ 7626233 w 9298618"/>
              <a:gd name="connsiteY2113" fmla="*/ 5106217 h 6856161"/>
              <a:gd name="connsiteX2114" fmla="*/ 7626233 w 9298618"/>
              <a:gd name="connsiteY2114" fmla="*/ 5225805 h 6856161"/>
              <a:gd name="connsiteX2115" fmla="*/ 8261667 w 9298618"/>
              <a:gd name="connsiteY2115" fmla="*/ 5220375 h 6856161"/>
              <a:gd name="connsiteX2116" fmla="*/ 8370351 w 9298618"/>
              <a:gd name="connsiteY2116" fmla="*/ 5220375 h 6856161"/>
              <a:gd name="connsiteX2117" fmla="*/ 8370351 w 9298618"/>
              <a:gd name="connsiteY2117" fmla="*/ 5111690 h 6856161"/>
              <a:gd name="connsiteX2118" fmla="*/ 8261667 w 9298618"/>
              <a:gd name="connsiteY2118" fmla="*/ 5111690 h 6856161"/>
              <a:gd name="connsiteX2119" fmla="*/ 8261667 w 9298618"/>
              <a:gd name="connsiteY2119" fmla="*/ 5220375 h 6856161"/>
              <a:gd name="connsiteX2120" fmla="*/ 8908474 w 9298618"/>
              <a:gd name="connsiteY2120" fmla="*/ 5203572 h 6856161"/>
              <a:gd name="connsiteX2121" fmla="*/ 8983594 w 9298618"/>
              <a:gd name="connsiteY2121" fmla="*/ 5203572 h 6856161"/>
              <a:gd name="connsiteX2122" fmla="*/ 8983594 w 9298618"/>
              <a:gd name="connsiteY2122" fmla="*/ 5128450 h 6856161"/>
              <a:gd name="connsiteX2123" fmla="*/ 8908474 w 9298618"/>
              <a:gd name="connsiteY2123" fmla="*/ 5128450 h 6856161"/>
              <a:gd name="connsiteX2124" fmla="*/ 8908474 w 9298618"/>
              <a:gd name="connsiteY2124" fmla="*/ 5203572 h 6856161"/>
              <a:gd name="connsiteX2125" fmla="*/ 0 w 9298618"/>
              <a:gd name="connsiteY2125" fmla="*/ 5607014 h 6856161"/>
              <a:gd name="connsiteX2126" fmla="*/ 252002 w 9298618"/>
              <a:gd name="connsiteY2126" fmla="*/ 5607014 h 6856161"/>
              <a:gd name="connsiteX2127" fmla="*/ 252002 w 9298618"/>
              <a:gd name="connsiteY2127" fmla="*/ 5355012 h 6856161"/>
              <a:gd name="connsiteX2128" fmla="*/ 0 w 9298618"/>
              <a:gd name="connsiteY2128" fmla="*/ 5355012 h 6856161"/>
              <a:gd name="connsiteX2129" fmla="*/ 0 w 9298618"/>
              <a:gd name="connsiteY2129" fmla="*/ 5607014 h 6856161"/>
              <a:gd name="connsiteX2130" fmla="*/ 315023 w 9298618"/>
              <a:gd name="connsiteY2130" fmla="*/ 5607014 h 6856161"/>
              <a:gd name="connsiteX2131" fmla="*/ 567025 w 9298618"/>
              <a:gd name="connsiteY2131" fmla="*/ 5607014 h 6856161"/>
              <a:gd name="connsiteX2132" fmla="*/ 567025 w 9298618"/>
              <a:gd name="connsiteY2132" fmla="*/ 5355012 h 6856161"/>
              <a:gd name="connsiteX2133" fmla="*/ 315023 w 9298618"/>
              <a:gd name="connsiteY2133" fmla="*/ 5355012 h 6856161"/>
              <a:gd name="connsiteX2134" fmla="*/ 315023 w 9298618"/>
              <a:gd name="connsiteY2134" fmla="*/ 5607014 h 6856161"/>
              <a:gd name="connsiteX2135" fmla="*/ 630004 w 9298618"/>
              <a:gd name="connsiteY2135" fmla="*/ 5607014 h 6856161"/>
              <a:gd name="connsiteX2136" fmla="*/ 882005 w 9298618"/>
              <a:gd name="connsiteY2136" fmla="*/ 5607014 h 6856161"/>
              <a:gd name="connsiteX2137" fmla="*/ 882005 w 9298618"/>
              <a:gd name="connsiteY2137" fmla="*/ 5355012 h 6856161"/>
              <a:gd name="connsiteX2138" fmla="*/ 630004 w 9298618"/>
              <a:gd name="connsiteY2138" fmla="*/ 5355012 h 6856161"/>
              <a:gd name="connsiteX2139" fmla="*/ 630004 w 9298618"/>
              <a:gd name="connsiteY2139" fmla="*/ 5607014 h 6856161"/>
              <a:gd name="connsiteX2140" fmla="*/ 944985 w 9298618"/>
              <a:gd name="connsiteY2140" fmla="*/ 5607014 h 6856161"/>
              <a:gd name="connsiteX2141" fmla="*/ 1196986 w 9298618"/>
              <a:gd name="connsiteY2141" fmla="*/ 5607014 h 6856161"/>
              <a:gd name="connsiteX2142" fmla="*/ 1196986 w 9298618"/>
              <a:gd name="connsiteY2142" fmla="*/ 5355012 h 6856161"/>
              <a:gd name="connsiteX2143" fmla="*/ 944985 w 9298618"/>
              <a:gd name="connsiteY2143" fmla="*/ 5355012 h 6856161"/>
              <a:gd name="connsiteX2144" fmla="*/ 944985 w 9298618"/>
              <a:gd name="connsiteY2144" fmla="*/ 5607014 h 6856161"/>
              <a:gd name="connsiteX2145" fmla="*/ 1260008 w 9298618"/>
              <a:gd name="connsiteY2145" fmla="*/ 5607014 h 6856161"/>
              <a:gd name="connsiteX2146" fmla="*/ 1512009 w 9298618"/>
              <a:gd name="connsiteY2146" fmla="*/ 5607014 h 6856161"/>
              <a:gd name="connsiteX2147" fmla="*/ 1512009 w 9298618"/>
              <a:gd name="connsiteY2147" fmla="*/ 5355012 h 6856161"/>
              <a:gd name="connsiteX2148" fmla="*/ 1260008 w 9298618"/>
              <a:gd name="connsiteY2148" fmla="*/ 5355012 h 6856161"/>
              <a:gd name="connsiteX2149" fmla="*/ 1260008 w 9298618"/>
              <a:gd name="connsiteY2149" fmla="*/ 5607014 h 6856161"/>
              <a:gd name="connsiteX2150" fmla="*/ 1574988 w 9298618"/>
              <a:gd name="connsiteY2150" fmla="*/ 5607014 h 6856161"/>
              <a:gd name="connsiteX2151" fmla="*/ 1826990 w 9298618"/>
              <a:gd name="connsiteY2151" fmla="*/ 5607014 h 6856161"/>
              <a:gd name="connsiteX2152" fmla="*/ 1826990 w 9298618"/>
              <a:gd name="connsiteY2152" fmla="*/ 5355012 h 6856161"/>
              <a:gd name="connsiteX2153" fmla="*/ 1574988 w 9298618"/>
              <a:gd name="connsiteY2153" fmla="*/ 5355012 h 6856161"/>
              <a:gd name="connsiteX2154" fmla="*/ 1574988 w 9298618"/>
              <a:gd name="connsiteY2154" fmla="*/ 5607014 h 6856161"/>
              <a:gd name="connsiteX2155" fmla="*/ 1890012 w 9298618"/>
              <a:gd name="connsiteY2155" fmla="*/ 5607014 h 6856161"/>
              <a:gd name="connsiteX2156" fmla="*/ 2142013 w 9298618"/>
              <a:gd name="connsiteY2156" fmla="*/ 5607014 h 6856161"/>
              <a:gd name="connsiteX2157" fmla="*/ 2142013 w 9298618"/>
              <a:gd name="connsiteY2157" fmla="*/ 5355012 h 6856161"/>
              <a:gd name="connsiteX2158" fmla="*/ 1890012 w 9298618"/>
              <a:gd name="connsiteY2158" fmla="*/ 5355012 h 6856161"/>
              <a:gd name="connsiteX2159" fmla="*/ 1890012 w 9298618"/>
              <a:gd name="connsiteY2159" fmla="*/ 5607014 h 6856161"/>
              <a:gd name="connsiteX2160" fmla="*/ 2204992 w 9298618"/>
              <a:gd name="connsiteY2160" fmla="*/ 5607014 h 6856161"/>
              <a:gd name="connsiteX2161" fmla="*/ 2456994 w 9298618"/>
              <a:gd name="connsiteY2161" fmla="*/ 5607014 h 6856161"/>
              <a:gd name="connsiteX2162" fmla="*/ 2456994 w 9298618"/>
              <a:gd name="connsiteY2162" fmla="*/ 5355012 h 6856161"/>
              <a:gd name="connsiteX2163" fmla="*/ 2204992 w 9298618"/>
              <a:gd name="connsiteY2163" fmla="*/ 5355012 h 6856161"/>
              <a:gd name="connsiteX2164" fmla="*/ 2204992 w 9298618"/>
              <a:gd name="connsiteY2164" fmla="*/ 5607014 h 6856161"/>
              <a:gd name="connsiteX2165" fmla="*/ 2521982 w 9298618"/>
              <a:gd name="connsiteY2165" fmla="*/ 5605047 h 6856161"/>
              <a:gd name="connsiteX2166" fmla="*/ 2770051 w 9298618"/>
              <a:gd name="connsiteY2166" fmla="*/ 5605047 h 6856161"/>
              <a:gd name="connsiteX2167" fmla="*/ 2770051 w 9298618"/>
              <a:gd name="connsiteY2167" fmla="*/ 5356979 h 6856161"/>
              <a:gd name="connsiteX2168" fmla="*/ 2521982 w 9298618"/>
              <a:gd name="connsiteY2168" fmla="*/ 5356979 h 6856161"/>
              <a:gd name="connsiteX2169" fmla="*/ 2521982 w 9298618"/>
              <a:gd name="connsiteY2169" fmla="*/ 5605047 h 6856161"/>
              <a:gd name="connsiteX2170" fmla="*/ 2840426 w 9298618"/>
              <a:gd name="connsiteY2170" fmla="*/ 5601584 h 6856161"/>
              <a:gd name="connsiteX2171" fmla="*/ 3081568 w 9298618"/>
              <a:gd name="connsiteY2171" fmla="*/ 5601584 h 6856161"/>
              <a:gd name="connsiteX2172" fmla="*/ 3081568 w 9298618"/>
              <a:gd name="connsiteY2172" fmla="*/ 5360442 h 6856161"/>
              <a:gd name="connsiteX2173" fmla="*/ 2840426 w 9298618"/>
              <a:gd name="connsiteY2173" fmla="*/ 5360442 h 6856161"/>
              <a:gd name="connsiteX2174" fmla="*/ 2840426 w 9298618"/>
              <a:gd name="connsiteY2174" fmla="*/ 5601584 h 6856161"/>
              <a:gd name="connsiteX2175" fmla="*/ 3163830 w 9298618"/>
              <a:gd name="connsiteY2175" fmla="*/ 5593161 h 6856161"/>
              <a:gd name="connsiteX2176" fmla="*/ 3388168 w 9298618"/>
              <a:gd name="connsiteY2176" fmla="*/ 5593161 h 6856161"/>
              <a:gd name="connsiteX2177" fmla="*/ 3388168 w 9298618"/>
              <a:gd name="connsiteY2177" fmla="*/ 5368822 h 6856161"/>
              <a:gd name="connsiteX2178" fmla="*/ 3163830 w 9298618"/>
              <a:gd name="connsiteY2178" fmla="*/ 5368822 h 6856161"/>
              <a:gd name="connsiteX2179" fmla="*/ 3163830 w 9298618"/>
              <a:gd name="connsiteY2179" fmla="*/ 5593161 h 6856161"/>
              <a:gd name="connsiteX2180" fmla="*/ 3482787 w 9298618"/>
              <a:gd name="connsiteY2180" fmla="*/ 5589227 h 6856161"/>
              <a:gd name="connsiteX2181" fmla="*/ 3699215 w 9298618"/>
              <a:gd name="connsiteY2181" fmla="*/ 5589227 h 6856161"/>
              <a:gd name="connsiteX2182" fmla="*/ 3699215 w 9298618"/>
              <a:gd name="connsiteY2182" fmla="*/ 5372799 h 6856161"/>
              <a:gd name="connsiteX2183" fmla="*/ 3482787 w 9298618"/>
              <a:gd name="connsiteY2183" fmla="*/ 5372799 h 6856161"/>
              <a:gd name="connsiteX2184" fmla="*/ 3482787 w 9298618"/>
              <a:gd name="connsiteY2184" fmla="*/ 5589227 h 6856161"/>
              <a:gd name="connsiteX2185" fmla="*/ 3806190 w 9298618"/>
              <a:gd name="connsiteY2185" fmla="*/ 5580848 h 6856161"/>
              <a:gd name="connsiteX2186" fmla="*/ 4005816 w 9298618"/>
              <a:gd name="connsiteY2186" fmla="*/ 5580848 h 6856161"/>
              <a:gd name="connsiteX2187" fmla="*/ 4005816 w 9298618"/>
              <a:gd name="connsiteY2187" fmla="*/ 5381221 h 6856161"/>
              <a:gd name="connsiteX2188" fmla="*/ 3806190 w 9298618"/>
              <a:gd name="connsiteY2188" fmla="*/ 5381221 h 6856161"/>
              <a:gd name="connsiteX2189" fmla="*/ 3806190 w 9298618"/>
              <a:gd name="connsiteY2189" fmla="*/ 5580848 h 6856161"/>
              <a:gd name="connsiteX2190" fmla="*/ 4126130 w 9298618"/>
              <a:gd name="connsiteY2190" fmla="*/ 5575888 h 6856161"/>
              <a:gd name="connsiteX2191" fmla="*/ 4315880 w 9298618"/>
              <a:gd name="connsiteY2191" fmla="*/ 5575888 h 6856161"/>
              <a:gd name="connsiteX2192" fmla="*/ 4315880 w 9298618"/>
              <a:gd name="connsiteY2192" fmla="*/ 5386138 h 6856161"/>
              <a:gd name="connsiteX2193" fmla="*/ 4126130 w 9298618"/>
              <a:gd name="connsiteY2193" fmla="*/ 5386138 h 6856161"/>
              <a:gd name="connsiteX2194" fmla="*/ 4126130 w 9298618"/>
              <a:gd name="connsiteY2194" fmla="*/ 5575888 h 6856161"/>
              <a:gd name="connsiteX2195" fmla="*/ 4766994 w 9298618"/>
              <a:gd name="connsiteY2195" fmla="*/ 5565028 h 6856161"/>
              <a:gd name="connsiteX2196" fmla="*/ 4934981 w 9298618"/>
              <a:gd name="connsiteY2196" fmla="*/ 5565028 h 6856161"/>
              <a:gd name="connsiteX2197" fmla="*/ 4934981 w 9298618"/>
              <a:gd name="connsiteY2197" fmla="*/ 5397041 h 6856161"/>
              <a:gd name="connsiteX2198" fmla="*/ 4766994 w 9298618"/>
              <a:gd name="connsiteY2198" fmla="*/ 5397041 h 6856161"/>
              <a:gd name="connsiteX2199" fmla="*/ 4766994 w 9298618"/>
              <a:gd name="connsiteY2199" fmla="*/ 5565028 h 6856161"/>
              <a:gd name="connsiteX2200" fmla="*/ 5408884 w 9298618"/>
              <a:gd name="connsiteY2200" fmla="*/ 5553142 h 6856161"/>
              <a:gd name="connsiteX2201" fmla="*/ 5553184 w 9298618"/>
              <a:gd name="connsiteY2201" fmla="*/ 5553142 h 6856161"/>
              <a:gd name="connsiteX2202" fmla="*/ 5553184 w 9298618"/>
              <a:gd name="connsiteY2202" fmla="*/ 5408842 h 6856161"/>
              <a:gd name="connsiteX2203" fmla="*/ 5408884 w 9298618"/>
              <a:gd name="connsiteY2203" fmla="*/ 5408842 h 6856161"/>
              <a:gd name="connsiteX2204" fmla="*/ 5408884 w 9298618"/>
              <a:gd name="connsiteY2204" fmla="*/ 5553142 h 6856161"/>
              <a:gd name="connsiteX2205" fmla="*/ 6044318 w 9298618"/>
              <a:gd name="connsiteY2205" fmla="*/ 5547712 h 6856161"/>
              <a:gd name="connsiteX2206" fmla="*/ 6177716 w 9298618"/>
              <a:gd name="connsiteY2206" fmla="*/ 5547712 h 6856161"/>
              <a:gd name="connsiteX2207" fmla="*/ 6177716 w 9298618"/>
              <a:gd name="connsiteY2207" fmla="*/ 5414314 h 6856161"/>
              <a:gd name="connsiteX2208" fmla="*/ 6044318 w 9298618"/>
              <a:gd name="connsiteY2208" fmla="*/ 5414314 h 6856161"/>
              <a:gd name="connsiteX2209" fmla="*/ 6044318 w 9298618"/>
              <a:gd name="connsiteY2209" fmla="*/ 5547712 h 6856161"/>
              <a:gd name="connsiteX2210" fmla="*/ 6678768 w 9298618"/>
              <a:gd name="connsiteY2210" fmla="*/ 5543265 h 6856161"/>
              <a:gd name="connsiteX2211" fmla="*/ 6803273 w 9298618"/>
              <a:gd name="connsiteY2211" fmla="*/ 5543265 h 6856161"/>
              <a:gd name="connsiteX2212" fmla="*/ 6803273 w 9298618"/>
              <a:gd name="connsiteY2212" fmla="*/ 5418761 h 6856161"/>
              <a:gd name="connsiteX2213" fmla="*/ 6678768 w 9298618"/>
              <a:gd name="connsiteY2213" fmla="*/ 5418761 h 6856161"/>
              <a:gd name="connsiteX2214" fmla="*/ 6678768 w 9298618"/>
              <a:gd name="connsiteY2214" fmla="*/ 5543265 h 6856161"/>
              <a:gd name="connsiteX2215" fmla="*/ 7312706 w 9298618"/>
              <a:gd name="connsiteY2215" fmla="*/ 5539332 h 6856161"/>
              <a:gd name="connsiteX2216" fmla="*/ 7429300 w 9298618"/>
              <a:gd name="connsiteY2216" fmla="*/ 5539332 h 6856161"/>
              <a:gd name="connsiteX2217" fmla="*/ 7429300 w 9298618"/>
              <a:gd name="connsiteY2217" fmla="*/ 5422737 h 6856161"/>
              <a:gd name="connsiteX2218" fmla="*/ 7312706 w 9298618"/>
              <a:gd name="connsiteY2218" fmla="*/ 5422737 h 6856161"/>
              <a:gd name="connsiteX2219" fmla="*/ 7312706 w 9298618"/>
              <a:gd name="connsiteY2219" fmla="*/ 5539332 h 6856161"/>
              <a:gd name="connsiteX2220" fmla="*/ 7946173 w 9298618"/>
              <a:gd name="connsiteY2220" fmla="*/ 5535869 h 6856161"/>
              <a:gd name="connsiteX2221" fmla="*/ 8055884 w 9298618"/>
              <a:gd name="connsiteY2221" fmla="*/ 5535869 h 6856161"/>
              <a:gd name="connsiteX2222" fmla="*/ 8055884 w 9298618"/>
              <a:gd name="connsiteY2222" fmla="*/ 5426158 h 6856161"/>
              <a:gd name="connsiteX2223" fmla="*/ 7946173 w 9298618"/>
              <a:gd name="connsiteY2223" fmla="*/ 5426158 h 6856161"/>
              <a:gd name="connsiteX2224" fmla="*/ 7946173 w 9298618"/>
              <a:gd name="connsiteY2224" fmla="*/ 5535869 h 6856161"/>
              <a:gd name="connsiteX2225" fmla="*/ 0 w 9298618"/>
              <a:gd name="connsiteY2225" fmla="*/ 5922037 h 6856161"/>
              <a:gd name="connsiteX2226" fmla="*/ 252002 w 9298618"/>
              <a:gd name="connsiteY2226" fmla="*/ 5922037 h 6856161"/>
              <a:gd name="connsiteX2227" fmla="*/ 252002 w 9298618"/>
              <a:gd name="connsiteY2227" fmla="*/ 5670036 h 6856161"/>
              <a:gd name="connsiteX2228" fmla="*/ 0 w 9298618"/>
              <a:gd name="connsiteY2228" fmla="*/ 5670036 h 6856161"/>
              <a:gd name="connsiteX2229" fmla="*/ 0 w 9298618"/>
              <a:gd name="connsiteY2229" fmla="*/ 5922037 h 6856161"/>
              <a:gd name="connsiteX2230" fmla="*/ 315023 w 9298618"/>
              <a:gd name="connsiteY2230" fmla="*/ 5922037 h 6856161"/>
              <a:gd name="connsiteX2231" fmla="*/ 567025 w 9298618"/>
              <a:gd name="connsiteY2231" fmla="*/ 5922037 h 6856161"/>
              <a:gd name="connsiteX2232" fmla="*/ 567025 w 9298618"/>
              <a:gd name="connsiteY2232" fmla="*/ 5670036 h 6856161"/>
              <a:gd name="connsiteX2233" fmla="*/ 315023 w 9298618"/>
              <a:gd name="connsiteY2233" fmla="*/ 5670036 h 6856161"/>
              <a:gd name="connsiteX2234" fmla="*/ 315023 w 9298618"/>
              <a:gd name="connsiteY2234" fmla="*/ 5922037 h 6856161"/>
              <a:gd name="connsiteX2235" fmla="*/ 630004 w 9298618"/>
              <a:gd name="connsiteY2235" fmla="*/ 5922037 h 6856161"/>
              <a:gd name="connsiteX2236" fmla="*/ 882005 w 9298618"/>
              <a:gd name="connsiteY2236" fmla="*/ 5922037 h 6856161"/>
              <a:gd name="connsiteX2237" fmla="*/ 882005 w 9298618"/>
              <a:gd name="connsiteY2237" fmla="*/ 5670036 h 6856161"/>
              <a:gd name="connsiteX2238" fmla="*/ 630004 w 9298618"/>
              <a:gd name="connsiteY2238" fmla="*/ 5670036 h 6856161"/>
              <a:gd name="connsiteX2239" fmla="*/ 630004 w 9298618"/>
              <a:gd name="connsiteY2239" fmla="*/ 5922037 h 6856161"/>
              <a:gd name="connsiteX2240" fmla="*/ 944985 w 9298618"/>
              <a:gd name="connsiteY2240" fmla="*/ 5922037 h 6856161"/>
              <a:gd name="connsiteX2241" fmla="*/ 1196986 w 9298618"/>
              <a:gd name="connsiteY2241" fmla="*/ 5922037 h 6856161"/>
              <a:gd name="connsiteX2242" fmla="*/ 1196986 w 9298618"/>
              <a:gd name="connsiteY2242" fmla="*/ 5670036 h 6856161"/>
              <a:gd name="connsiteX2243" fmla="*/ 944985 w 9298618"/>
              <a:gd name="connsiteY2243" fmla="*/ 5670036 h 6856161"/>
              <a:gd name="connsiteX2244" fmla="*/ 944985 w 9298618"/>
              <a:gd name="connsiteY2244" fmla="*/ 5922037 h 6856161"/>
              <a:gd name="connsiteX2245" fmla="*/ 1260008 w 9298618"/>
              <a:gd name="connsiteY2245" fmla="*/ 5922037 h 6856161"/>
              <a:gd name="connsiteX2246" fmla="*/ 1512009 w 9298618"/>
              <a:gd name="connsiteY2246" fmla="*/ 5922037 h 6856161"/>
              <a:gd name="connsiteX2247" fmla="*/ 1512009 w 9298618"/>
              <a:gd name="connsiteY2247" fmla="*/ 5670036 h 6856161"/>
              <a:gd name="connsiteX2248" fmla="*/ 1260008 w 9298618"/>
              <a:gd name="connsiteY2248" fmla="*/ 5670036 h 6856161"/>
              <a:gd name="connsiteX2249" fmla="*/ 1260008 w 9298618"/>
              <a:gd name="connsiteY2249" fmla="*/ 5922037 h 6856161"/>
              <a:gd name="connsiteX2250" fmla="*/ 1574988 w 9298618"/>
              <a:gd name="connsiteY2250" fmla="*/ 5922037 h 6856161"/>
              <a:gd name="connsiteX2251" fmla="*/ 1826990 w 9298618"/>
              <a:gd name="connsiteY2251" fmla="*/ 5922037 h 6856161"/>
              <a:gd name="connsiteX2252" fmla="*/ 1826990 w 9298618"/>
              <a:gd name="connsiteY2252" fmla="*/ 5670036 h 6856161"/>
              <a:gd name="connsiteX2253" fmla="*/ 1574988 w 9298618"/>
              <a:gd name="connsiteY2253" fmla="*/ 5670036 h 6856161"/>
              <a:gd name="connsiteX2254" fmla="*/ 1574988 w 9298618"/>
              <a:gd name="connsiteY2254" fmla="*/ 5922037 h 6856161"/>
              <a:gd name="connsiteX2255" fmla="*/ 1890012 w 9298618"/>
              <a:gd name="connsiteY2255" fmla="*/ 5922037 h 6856161"/>
              <a:gd name="connsiteX2256" fmla="*/ 2142013 w 9298618"/>
              <a:gd name="connsiteY2256" fmla="*/ 5922037 h 6856161"/>
              <a:gd name="connsiteX2257" fmla="*/ 2142013 w 9298618"/>
              <a:gd name="connsiteY2257" fmla="*/ 5670036 h 6856161"/>
              <a:gd name="connsiteX2258" fmla="*/ 1890012 w 9298618"/>
              <a:gd name="connsiteY2258" fmla="*/ 5670036 h 6856161"/>
              <a:gd name="connsiteX2259" fmla="*/ 1890012 w 9298618"/>
              <a:gd name="connsiteY2259" fmla="*/ 5922037 h 6856161"/>
              <a:gd name="connsiteX2260" fmla="*/ 2204992 w 9298618"/>
              <a:gd name="connsiteY2260" fmla="*/ 5922037 h 6856161"/>
              <a:gd name="connsiteX2261" fmla="*/ 2456994 w 9298618"/>
              <a:gd name="connsiteY2261" fmla="*/ 5922037 h 6856161"/>
              <a:gd name="connsiteX2262" fmla="*/ 2456994 w 9298618"/>
              <a:gd name="connsiteY2262" fmla="*/ 5670036 h 6856161"/>
              <a:gd name="connsiteX2263" fmla="*/ 2204992 w 9298618"/>
              <a:gd name="connsiteY2263" fmla="*/ 5670036 h 6856161"/>
              <a:gd name="connsiteX2264" fmla="*/ 2204992 w 9298618"/>
              <a:gd name="connsiteY2264" fmla="*/ 5922037 h 6856161"/>
              <a:gd name="connsiteX2265" fmla="*/ 2524933 w 9298618"/>
              <a:gd name="connsiteY2265" fmla="*/ 5917078 h 6856161"/>
              <a:gd name="connsiteX2266" fmla="*/ 2767058 w 9298618"/>
              <a:gd name="connsiteY2266" fmla="*/ 5917078 h 6856161"/>
              <a:gd name="connsiteX2267" fmla="*/ 2767058 w 9298618"/>
              <a:gd name="connsiteY2267" fmla="*/ 5674953 h 6856161"/>
              <a:gd name="connsiteX2268" fmla="*/ 2524933 w 9298618"/>
              <a:gd name="connsiteY2268" fmla="*/ 5674953 h 6856161"/>
              <a:gd name="connsiteX2269" fmla="*/ 2524933 w 9298618"/>
              <a:gd name="connsiteY2269" fmla="*/ 5917078 h 6856161"/>
              <a:gd name="connsiteX2270" fmla="*/ 2843419 w 9298618"/>
              <a:gd name="connsiteY2270" fmla="*/ 5913614 h 6856161"/>
              <a:gd name="connsiteX2271" fmla="*/ 3078618 w 9298618"/>
              <a:gd name="connsiteY2271" fmla="*/ 5913614 h 6856161"/>
              <a:gd name="connsiteX2272" fmla="*/ 3078618 w 9298618"/>
              <a:gd name="connsiteY2272" fmla="*/ 5678416 h 6856161"/>
              <a:gd name="connsiteX2273" fmla="*/ 2843419 w 9298618"/>
              <a:gd name="connsiteY2273" fmla="*/ 5678416 h 6856161"/>
              <a:gd name="connsiteX2274" fmla="*/ 2843419 w 9298618"/>
              <a:gd name="connsiteY2274" fmla="*/ 5913614 h 6856161"/>
              <a:gd name="connsiteX2275" fmla="*/ 3166823 w 9298618"/>
              <a:gd name="connsiteY2275" fmla="*/ 5905234 h 6856161"/>
              <a:gd name="connsiteX2276" fmla="*/ 3385218 w 9298618"/>
              <a:gd name="connsiteY2276" fmla="*/ 5905234 h 6856161"/>
              <a:gd name="connsiteX2277" fmla="*/ 3385218 w 9298618"/>
              <a:gd name="connsiteY2277" fmla="*/ 5686838 h 6856161"/>
              <a:gd name="connsiteX2278" fmla="*/ 3166823 w 9298618"/>
              <a:gd name="connsiteY2278" fmla="*/ 5686838 h 6856161"/>
              <a:gd name="connsiteX2279" fmla="*/ 3166823 w 9298618"/>
              <a:gd name="connsiteY2279" fmla="*/ 5905234 h 6856161"/>
              <a:gd name="connsiteX2280" fmla="*/ 3486250 w 9298618"/>
              <a:gd name="connsiteY2280" fmla="*/ 5900788 h 6856161"/>
              <a:gd name="connsiteX2281" fmla="*/ 3695752 w 9298618"/>
              <a:gd name="connsiteY2281" fmla="*/ 5900788 h 6856161"/>
              <a:gd name="connsiteX2282" fmla="*/ 3695752 w 9298618"/>
              <a:gd name="connsiteY2282" fmla="*/ 5691285 h 6856161"/>
              <a:gd name="connsiteX2283" fmla="*/ 3486250 w 9298618"/>
              <a:gd name="connsiteY2283" fmla="*/ 5691285 h 6856161"/>
              <a:gd name="connsiteX2284" fmla="*/ 3486250 w 9298618"/>
              <a:gd name="connsiteY2284" fmla="*/ 5900788 h 6856161"/>
              <a:gd name="connsiteX2285" fmla="*/ 3810166 w 9298618"/>
              <a:gd name="connsiteY2285" fmla="*/ 5891895 h 6856161"/>
              <a:gd name="connsiteX2286" fmla="*/ 4001882 w 9298618"/>
              <a:gd name="connsiteY2286" fmla="*/ 5891895 h 6856161"/>
              <a:gd name="connsiteX2287" fmla="*/ 4001882 w 9298618"/>
              <a:gd name="connsiteY2287" fmla="*/ 5700178 h 6856161"/>
              <a:gd name="connsiteX2288" fmla="*/ 3810166 w 9298618"/>
              <a:gd name="connsiteY2288" fmla="*/ 5700178 h 6856161"/>
              <a:gd name="connsiteX2289" fmla="*/ 3810166 w 9298618"/>
              <a:gd name="connsiteY2289" fmla="*/ 5891895 h 6856161"/>
              <a:gd name="connsiteX2290" fmla="*/ 4129593 w 9298618"/>
              <a:gd name="connsiteY2290" fmla="*/ 5887448 h 6856161"/>
              <a:gd name="connsiteX2291" fmla="*/ 4312416 w 9298618"/>
              <a:gd name="connsiteY2291" fmla="*/ 5887448 h 6856161"/>
              <a:gd name="connsiteX2292" fmla="*/ 4312416 w 9298618"/>
              <a:gd name="connsiteY2292" fmla="*/ 5704625 h 6856161"/>
              <a:gd name="connsiteX2293" fmla="*/ 4129593 w 9298618"/>
              <a:gd name="connsiteY2293" fmla="*/ 5704625 h 6856161"/>
              <a:gd name="connsiteX2294" fmla="*/ 4129593 w 9298618"/>
              <a:gd name="connsiteY2294" fmla="*/ 5887448 h 6856161"/>
              <a:gd name="connsiteX2295" fmla="*/ 4451030 w 9298618"/>
              <a:gd name="connsiteY2295" fmla="*/ 5880992 h 6856161"/>
              <a:gd name="connsiteX2296" fmla="*/ 4621027 w 9298618"/>
              <a:gd name="connsiteY2296" fmla="*/ 5880992 h 6856161"/>
              <a:gd name="connsiteX2297" fmla="*/ 4621027 w 9298618"/>
              <a:gd name="connsiteY2297" fmla="*/ 5710995 h 6856161"/>
              <a:gd name="connsiteX2298" fmla="*/ 4451030 w 9298618"/>
              <a:gd name="connsiteY2298" fmla="*/ 5710995 h 6856161"/>
              <a:gd name="connsiteX2299" fmla="*/ 4451030 w 9298618"/>
              <a:gd name="connsiteY2299" fmla="*/ 5880992 h 6856161"/>
              <a:gd name="connsiteX2300" fmla="*/ 4769004 w 9298618"/>
              <a:gd name="connsiteY2300" fmla="*/ 5878042 h 6856161"/>
              <a:gd name="connsiteX2301" fmla="*/ 4933057 w 9298618"/>
              <a:gd name="connsiteY2301" fmla="*/ 5878042 h 6856161"/>
              <a:gd name="connsiteX2302" fmla="*/ 4933057 w 9298618"/>
              <a:gd name="connsiteY2302" fmla="*/ 5713989 h 6856161"/>
              <a:gd name="connsiteX2303" fmla="*/ 4769004 w 9298618"/>
              <a:gd name="connsiteY2303" fmla="*/ 5713989 h 6856161"/>
              <a:gd name="connsiteX2304" fmla="*/ 4769004 w 9298618"/>
              <a:gd name="connsiteY2304" fmla="*/ 5878042 h 6856161"/>
              <a:gd name="connsiteX2305" fmla="*/ 5090910 w 9298618"/>
              <a:gd name="connsiteY2305" fmla="*/ 5871115 h 6856161"/>
              <a:gd name="connsiteX2306" fmla="*/ 5241111 w 9298618"/>
              <a:gd name="connsiteY2306" fmla="*/ 5871115 h 6856161"/>
              <a:gd name="connsiteX2307" fmla="*/ 5241111 w 9298618"/>
              <a:gd name="connsiteY2307" fmla="*/ 5720915 h 6856161"/>
              <a:gd name="connsiteX2308" fmla="*/ 5090910 w 9298618"/>
              <a:gd name="connsiteY2308" fmla="*/ 5720915 h 6856161"/>
              <a:gd name="connsiteX2309" fmla="*/ 5090910 w 9298618"/>
              <a:gd name="connsiteY2309" fmla="*/ 5871115 h 6856161"/>
              <a:gd name="connsiteX2310" fmla="*/ 5727328 w 9298618"/>
              <a:gd name="connsiteY2310" fmla="*/ 5864702 h 6856161"/>
              <a:gd name="connsiteX2311" fmla="*/ 5864702 w 9298618"/>
              <a:gd name="connsiteY2311" fmla="*/ 5864702 h 6856161"/>
              <a:gd name="connsiteX2312" fmla="*/ 5864702 w 9298618"/>
              <a:gd name="connsiteY2312" fmla="*/ 5727328 h 6856161"/>
              <a:gd name="connsiteX2313" fmla="*/ 5727328 w 9298618"/>
              <a:gd name="connsiteY2313" fmla="*/ 5727328 h 6856161"/>
              <a:gd name="connsiteX2314" fmla="*/ 5727328 w 9298618"/>
              <a:gd name="connsiteY2314" fmla="*/ 5864702 h 6856161"/>
              <a:gd name="connsiteX2315" fmla="*/ 6362762 w 9298618"/>
              <a:gd name="connsiteY2315" fmla="*/ 5859272 h 6856161"/>
              <a:gd name="connsiteX2316" fmla="*/ 6489276 w 9298618"/>
              <a:gd name="connsiteY2316" fmla="*/ 5859272 h 6856161"/>
              <a:gd name="connsiteX2317" fmla="*/ 6489276 w 9298618"/>
              <a:gd name="connsiteY2317" fmla="*/ 5732758 h 6856161"/>
              <a:gd name="connsiteX2318" fmla="*/ 6362762 w 9298618"/>
              <a:gd name="connsiteY2318" fmla="*/ 5732758 h 6856161"/>
              <a:gd name="connsiteX2319" fmla="*/ 6362762 w 9298618"/>
              <a:gd name="connsiteY2319" fmla="*/ 5859272 h 6856161"/>
              <a:gd name="connsiteX2320" fmla="*/ 6995758 w 9298618"/>
              <a:gd name="connsiteY2320" fmla="*/ 5856322 h 6856161"/>
              <a:gd name="connsiteX2321" fmla="*/ 7116330 w 9298618"/>
              <a:gd name="connsiteY2321" fmla="*/ 5856322 h 6856161"/>
              <a:gd name="connsiteX2322" fmla="*/ 7116330 w 9298618"/>
              <a:gd name="connsiteY2322" fmla="*/ 5735751 h 6856161"/>
              <a:gd name="connsiteX2323" fmla="*/ 6995758 w 9298618"/>
              <a:gd name="connsiteY2323" fmla="*/ 5735751 h 6856161"/>
              <a:gd name="connsiteX2324" fmla="*/ 6995758 w 9298618"/>
              <a:gd name="connsiteY2324" fmla="*/ 5856322 h 6856161"/>
              <a:gd name="connsiteX2325" fmla="*/ 7628713 w 9298618"/>
              <a:gd name="connsiteY2325" fmla="*/ 5853329 h 6856161"/>
              <a:gd name="connsiteX2326" fmla="*/ 7743340 w 9298618"/>
              <a:gd name="connsiteY2326" fmla="*/ 5853329 h 6856161"/>
              <a:gd name="connsiteX2327" fmla="*/ 7743340 w 9298618"/>
              <a:gd name="connsiteY2327" fmla="*/ 5738701 h 6856161"/>
              <a:gd name="connsiteX2328" fmla="*/ 7628713 w 9298618"/>
              <a:gd name="connsiteY2328" fmla="*/ 5738701 h 6856161"/>
              <a:gd name="connsiteX2329" fmla="*/ 7628713 w 9298618"/>
              <a:gd name="connsiteY2329" fmla="*/ 5853329 h 6856161"/>
              <a:gd name="connsiteX2330" fmla="*/ 8264617 w 9298618"/>
              <a:gd name="connsiteY2330" fmla="*/ 5847386 h 6856161"/>
              <a:gd name="connsiteX2331" fmla="*/ 8367401 w 9298618"/>
              <a:gd name="connsiteY2331" fmla="*/ 5847386 h 6856161"/>
              <a:gd name="connsiteX2332" fmla="*/ 8367401 w 9298618"/>
              <a:gd name="connsiteY2332" fmla="*/ 5744601 h 6856161"/>
              <a:gd name="connsiteX2333" fmla="*/ 8264617 w 9298618"/>
              <a:gd name="connsiteY2333" fmla="*/ 5744601 h 6856161"/>
              <a:gd name="connsiteX2334" fmla="*/ 8264617 w 9298618"/>
              <a:gd name="connsiteY2334" fmla="*/ 5847386 h 6856161"/>
              <a:gd name="connsiteX2335" fmla="*/ 8911936 w 9298618"/>
              <a:gd name="connsiteY2335" fmla="*/ 5830112 h 6856161"/>
              <a:gd name="connsiteX2336" fmla="*/ 8980132 w 9298618"/>
              <a:gd name="connsiteY2336" fmla="*/ 5830112 h 6856161"/>
              <a:gd name="connsiteX2337" fmla="*/ 8980132 w 9298618"/>
              <a:gd name="connsiteY2337" fmla="*/ 5761917 h 6856161"/>
              <a:gd name="connsiteX2338" fmla="*/ 8911936 w 9298618"/>
              <a:gd name="connsiteY2338" fmla="*/ 5761917 h 6856161"/>
              <a:gd name="connsiteX2339" fmla="*/ 8911936 w 9298618"/>
              <a:gd name="connsiteY2339" fmla="*/ 5830112 h 6856161"/>
              <a:gd name="connsiteX2340" fmla="*/ 4447 w 9298618"/>
              <a:gd name="connsiteY2340" fmla="*/ 6232571 h 6856161"/>
              <a:gd name="connsiteX2341" fmla="*/ 247555 w 9298618"/>
              <a:gd name="connsiteY2341" fmla="*/ 6232571 h 6856161"/>
              <a:gd name="connsiteX2342" fmla="*/ 247555 w 9298618"/>
              <a:gd name="connsiteY2342" fmla="*/ 5989463 h 6856161"/>
              <a:gd name="connsiteX2343" fmla="*/ 4447 w 9298618"/>
              <a:gd name="connsiteY2343" fmla="*/ 5989463 h 6856161"/>
              <a:gd name="connsiteX2344" fmla="*/ 4447 w 9298618"/>
              <a:gd name="connsiteY2344" fmla="*/ 6232571 h 6856161"/>
              <a:gd name="connsiteX2345" fmla="*/ 315494 w 9298618"/>
              <a:gd name="connsiteY2345" fmla="*/ 6236505 h 6856161"/>
              <a:gd name="connsiteX2346" fmla="*/ 566512 w 9298618"/>
              <a:gd name="connsiteY2346" fmla="*/ 6236505 h 6856161"/>
              <a:gd name="connsiteX2347" fmla="*/ 566512 w 9298618"/>
              <a:gd name="connsiteY2347" fmla="*/ 5985487 h 6856161"/>
              <a:gd name="connsiteX2348" fmla="*/ 315494 w 9298618"/>
              <a:gd name="connsiteY2348" fmla="*/ 5985487 h 6856161"/>
              <a:gd name="connsiteX2349" fmla="*/ 315494 w 9298618"/>
              <a:gd name="connsiteY2349" fmla="*/ 6236505 h 6856161"/>
              <a:gd name="connsiteX2350" fmla="*/ 630004 w 9298618"/>
              <a:gd name="connsiteY2350" fmla="*/ 6237018 h 6856161"/>
              <a:gd name="connsiteX2351" fmla="*/ 882005 w 9298618"/>
              <a:gd name="connsiteY2351" fmla="*/ 6237018 h 6856161"/>
              <a:gd name="connsiteX2352" fmla="*/ 882005 w 9298618"/>
              <a:gd name="connsiteY2352" fmla="*/ 5985016 h 6856161"/>
              <a:gd name="connsiteX2353" fmla="*/ 630004 w 9298618"/>
              <a:gd name="connsiteY2353" fmla="*/ 5985016 h 6856161"/>
              <a:gd name="connsiteX2354" fmla="*/ 630004 w 9298618"/>
              <a:gd name="connsiteY2354" fmla="*/ 6237018 h 6856161"/>
              <a:gd name="connsiteX2355" fmla="*/ 944985 w 9298618"/>
              <a:gd name="connsiteY2355" fmla="*/ 6237018 h 6856161"/>
              <a:gd name="connsiteX2356" fmla="*/ 1196986 w 9298618"/>
              <a:gd name="connsiteY2356" fmla="*/ 6237018 h 6856161"/>
              <a:gd name="connsiteX2357" fmla="*/ 1196986 w 9298618"/>
              <a:gd name="connsiteY2357" fmla="*/ 5985016 h 6856161"/>
              <a:gd name="connsiteX2358" fmla="*/ 944985 w 9298618"/>
              <a:gd name="connsiteY2358" fmla="*/ 5985016 h 6856161"/>
              <a:gd name="connsiteX2359" fmla="*/ 944985 w 9298618"/>
              <a:gd name="connsiteY2359" fmla="*/ 6237018 h 6856161"/>
              <a:gd name="connsiteX2360" fmla="*/ 1260008 w 9298618"/>
              <a:gd name="connsiteY2360" fmla="*/ 6237018 h 6856161"/>
              <a:gd name="connsiteX2361" fmla="*/ 1512009 w 9298618"/>
              <a:gd name="connsiteY2361" fmla="*/ 6237018 h 6856161"/>
              <a:gd name="connsiteX2362" fmla="*/ 1512009 w 9298618"/>
              <a:gd name="connsiteY2362" fmla="*/ 5985016 h 6856161"/>
              <a:gd name="connsiteX2363" fmla="*/ 1260008 w 9298618"/>
              <a:gd name="connsiteY2363" fmla="*/ 5985016 h 6856161"/>
              <a:gd name="connsiteX2364" fmla="*/ 1260008 w 9298618"/>
              <a:gd name="connsiteY2364" fmla="*/ 6237018 h 6856161"/>
              <a:gd name="connsiteX2365" fmla="*/ 1574988 w 9298618"/>
              <a:gd name="connsiteY2365" fmla="*/ 6237018 h 6856161"/>
              <a:gd name="connsiteX2366" fmla="*/ 1826990 w 9298618"/>
              <a:gd name="connsiteY2366" fmla="*/ 6237018 h 6856161"/>
              <a:gd name="connsiteX2367" fmla="*/ 1826990 w 9298618"/>
              <a:gd name="connsiteY2367" fmla="*/ 5985016 h 6856161"/>
              <a:gd name="connsiteX2368" fmla="*/ 1574988 w 9298618"/>
              <a:gd name="connsiteY2368" fmla="*/ 5985016 h 6856161"/>
              <a:gd name="connsiteX2369" fmla="*/ 1574988 w 9298618"/>
              <a:gd name="connsiteY2369" fmla="*/ 6237018 h 6856161"/>
              <a:gd name="connsiteX2370" fmla="*/ 1891508 w 9298618"/>
              <a:gd name="connsiteY2370" fmla="*/ 6235521 h 6856161"/>
              <a:gd name="connsiteX2371" fmla="*/ 2140560 w 9298618"/>
              <a:gd name="connsiteY2371" fmla="*/ 6235521 h 6856161"/>
              <a:gd name="connsiteX2372" fmla="*/ 2140560 w 9298618"/>
              <a:gd name="connsiteY2372" fmla="*/ 5986470 h 6856161"/>
              <a:gd name="connsiteX2373" fmla="*/ 1891508 w 9298618"/>
              <a:gd name="connsiteY2373" fmla="*/ 5986470 h 6856161"/>
              <a:gd name="connsiteX2374" fmla="*/ 1891508 w 9298618"/>
              <a:gd name="connsiteY2374" fmla="*/ 6235521 h 6856161"/>
              <a:gd name="connsiteX2375" fmla="*/ 2211448 w 9298618"/>
              <a:gd name="connsiteY2375" fmla="*/ 6230604 h 6856161"/>
              <a:gd name="connsiteX2376" fmla="*/ 2450623 w 9298618"/>
              <a:gd name="connsiteY2376" fmla="*/ 6230604 h 6856161"/>
              <a:gd name="connsiteX2377" fmla="*/ 2450623 w 9298618"/>
              <a:gd name="connsiteY2377" fmla="*/ 5991429 h 6856161"/>
              <a:gd name="connsiteX2378" fmla="*/ 2211448 w 9298618"/>
              <a:gd name="connsiteY2378" fmla="*/ 5991429 h 6856161"/>
              <a:gd name="connsiteX2379" fmla="*/ 2211448 w 9298618"/>
              <a:gd name="connsiteY2379" fmla="*/ 6230604 h 6856161"/>
              <a:gd name="connsiteX2380" fmla="*/ 2532843 w 9298618"/>
              <a:gd name="connsiteY2380" fmla="*/ 6224191 h 6856161"/>
              <a:gd name="connsiteX2381" fmla="*/ 2759148 w 9298618"/>
              <a:gd name="connsiteY2381" fmla="*/ 6224191 h 6856161"/>
              <a:gd name="connsiteX2382" fmla="*/ 2759148 w 9298618"/>
              <a:gd name="connsiteY2382" fmla="*/ 5997885 h 6856161"/>
              <a:gd name="connsiteX2383" fmla="*/ 2532843 w 9298618"/>
              <a:gd name="connsiteY2383" fmla="*/ 5997885 h 6856161"/>
              <a:gd name="connsiteX2384" fmla="*/ 2532843 w 9298618"/>
              <a:gd name="connsiteY2384" fmla="*/ 6224191 h 6856161"/>
              <a:gd name="connsiteX2385" fmla="*/ 2851799 w 9298618"/>
              <a:gd name="connsiteY2385" fmla="*/ 6220215 h 6856161"/>
              <a:gd name="connsiteX2386" fmla="*/ 3070195 w 9298618"/>
              <a:gd name="connsiteY2386" fmla="*/ 6220215 h 6856161"/>
              <a:gd name="connsiteX2387" fmla="*/ 3070195 w 9298618"/>
              <a:gd name="connsiteY2387" fmla="*/ 6001819 h 6856161"/>
              <a:gd name="connsiteX2388" fmla="*/ 2851799 w 9298618"/>
              <a:gd name="connsiteY2388" fmla="*/ 6001819 h 6856161"/>
              <a:gd name="connsiteX2389" fmla="*/ 2851799 w 9298618"/>
              <a:gd name="connsiteY2389" fmla="*/ 6220215 h 6856161"/>
              <a:gd name="connsiteX2390" fmla="*/ 3174219 w 9298618"/>
              <a:gd name="connsiteY2390" fmla="*/ 6212818 h 6856161"/>
              <a:gd name="connsiteX2391" fmla="*/ 3377779 w 9298618"/>
              <a:gd name="connsiteY2391" fmla="*/ 6212818 h 6856161"/>
              <a:gd name="connsiteX2392" fmla="*/ 3377779 w 9298618"/>
              <a:gd name="connsiteY2392" fmla="*/ 6009259 h 6856161"/>
              <a:gd name="connsiteX2393" fmla="*/ 3174219 w 9298618"/>
              <a:gd name="connsiteY2393" fmla="*/ 6009259 h 6856161"/>
              <a:gd name="connsiteX2394" fmla="*/ 3174219 w 9298618"/>
              <a:gd name="connsiteY2394" fmla="*/ 6212818 h 6856161"/>
              <a:gd name="connsiteX2395" fmla="*/ 3493176 w 9298618"/>
              <a:gd name="connsiteY2395" fmla="*/ 6208842 h 6856161"/>
              <a:gd name="connsiteX2396" fmla="*/ 3688869 w 9298618"/>
              <a:gd name="connsiteY2396" fmla="*/ 6208842 h 6856161"/>
              <a:gd name="connsiteX2397" fmla="*/ 3688869 w 9298618"/>
              <a:gd name="connsiteY2397" fmla="*/ 6013149 h 6856161"/>
              <a:gd name="connsiteX2398" fmla="*/ 3493176 w 9298618"/>
              <a:gd name="connsiteY2398" fmla="*/ 6013149 h 6856161"/>
              <a:gd name="connsiteX2399" fmla="*/ 3493176 w 9298618"/>
              <a:gd name="connsiteY2399" fmla="*/ 6208842 h 6856161"/>
              <a:gd name="connsiteX2400" fmla="*/ 4134553 w 9298618"/>
              <a:gd name="connsiteY2400" fmla="*/ 6197469 h 6856161"/>
              <a:gd name="connsiteX2401" fmla="*/ 4307499 w 9298618"/>
              <a:gd name="connsiteY2401" fmla="*/ 6197469 h 6856161"/>
              <a:gd name="connsiteX2402" fmla="*/ 4307499 w 9298618"/>
              <a:gd name="connsiteY2402" fmla="*/ 6024523 h 6856161"/>
              <a:gd name="connsiteX2403" fmla="*/ 4134553 w 9298618"/>
              <a:gd name="connsiteY2403" fmla="*/ 6024523 h 6856161"/>
              <a:gd name="connsiteX2404" fmla="*/ 4134553 w 9298618"/>
              <a:gd name="connsiteY2404" fmla="*/ 6197469 h 6856161"/>
              <a:gd name="connsiteX2405" fmla="*/ 4773921 w 9298618"/>
              <a:gd name="connsiteY2405" fmla="*/ 6188105 h 6856161"/>
              <a:gd name="connsiteX2406" fmla="*/ 4928097 w 9298618"/>
              <a:gd name="connsiteY2406" fmla="*/ 6188105 h 6856161"/>
              <a:gd name="connsiteX2407" fmla="*/ 4928097 w 9298618"/>
              <a:gd name="connsiteY2407" fmla="*/ 6033929 h 6856161"/>
              <a:gd name="connsiteX2408" fmla="*/ 4773921 w 9298618"/>
              <a:gd name="connsiteY2408" fmla="*/ 6033929 h 6856161"/>
              <a:gd name="connsiteX2409" fmla="*/ 4773921 w 9298618"/>
              <a:gd name="connsiteY2409" fmla="*/ 6188105 h 6856161"/>
              <a:gd name="connsiteX2410" fmla="*/ 5411834 w 9298618"/>
              <a:gd name="connsiteY2410" fmla="*/ 6180195 h 6856161"/>
              <a:gd name="connsiteX2411" fmla="*/ 5550191 w 9298618"/>
              <a:gd name="connsiteY2411" fmla="*/ 6180195 h 6856161"/>
              <a:gd name="connsiteX2412" fmla="*/ 5550191 w 9298618"/>
              <a:gd name="connsiteY2412" fmla="*/ 6041838 h 6856161"/>
              <a:gd name="connsiteX2413" fmla="*/ 5411834 w 9298618"/>
              <a:gd name="connsiteY2413" fmla="*/ 6041838 h 6856161"/>
              <a:gd name="connsiteX2414" fmla="*/ 5411834 w 9298618"/>
              <a:gd name="connsiteY2414" fmla="*/ 6180195 h 6856161"/>
              <a:gd name="connsiteX2415" fmla="*/ 6046798 w 9298618"/>
              <a:gd name="connsiteY2415" fmla="*/ 6175236 h 6856161"/>
              <a:gd name="connsiteX2416" fmla="*/ 6175278 w 9298618"/>
              <a:gd name="connsiteY2416" fmla="*/ 6175236 h 6856161"/>
              <a:gd name="connsiteX2417" fmla="*/ 6175278 w 9298618"/>
              <a:gd name="connsiteY2417" fmla="*/ 6046755 h 6856161"/>
              <a:gd name="connsiteX2418" fmla="*/ 6046798 w 9298618"/>
              <a:gd name="connsiteY2418" fmla="*/ 6046755 h 6856161"/>
              <a:gd name="connsiteX2419" fmla="*/ 6046798 w 9298618"/>
              <a:gd name="connsiteY2419" fmla="*/ 6175236 h 6856161"/>
              <a:gd name="connsiteX2420" fmla="*/ 6680265 w 9298618"/>
              <a:gd name="connsiteY2420" fmla="*/ 6171815 h 6856161"/>
              <a:gd name="connsiteX2421" fmla="*/ 6801819 w 9298618"/>
              <a:gd name="connsiteY2421" fmla="*/ 6171815 h 6856161"/>
              <a:gd name="connsiteX2422" fmla="*/ 6801819 w 9298618"/>
              <a:gd name="connsiteY2422" fmla="*/ 6050261 h 6856161"/>
              <a:gd name="connsiteX2423" fmla="*/ 6680265 w 9298618"/>
              <a:gd name="connsiteY2423" fmla="*/ 6050261 h 6856161"/>
              <a:gd name="connsiteX2424" fmla="*/ 6680265 w 9298618"/>
              <a:gd name="connsiteY2424" fmla="*/ 6171815 h 6856161"/>
              <a:gd name="connsiteX2425" fmla="*/ 7313219 w 9298618"/>
              <a:gd name="connsiteY2425" fmla="*/ 6168823 h 6856161"/>
              <a:gd name="connsiteX2426" fmla="*/ 7428830 w 9298618"/>
              <a:gd name="connsiteY2426" fmla="*/ 6168823 h 6856161"/>
              <a:gd name="connsiteX2427" fmla="*/ 7428830 w 9298618"/>
              <a:gd name="connsiteY2427" fmla="*/ 6053211 h 6856161"/>
              <a:gd name="connsiteX2428" fmla="*/ 7313219 w 9298618"/>
              <a:gd name="connsiteY2428" fmla="*/ 6053211 h 6856161"/>
              <a:gd name="connsiteX2429" fmla="*/ 7313219 w 9298618"/>
              <a:gd name="connsiteY2429" fmla="*/ 6168823 h 6856161"/>
              <a:gd name="connsiteX2430" fmla="*/ 7948140 w 9298618"/>
              <a:gd name="connsiteY2430" fmla="*/ 6163906 h 6856161"/>
              <a:gd name="connsiteX2431" fmla="*/ 8053874 w 9298618"/>
              <a:gd name="connsiteY2431" fmla="*/ 6163906 h 6856161"/>
              <a:gd name="connsiteX2432" fmla="*/ 8053874 w 9298618"/>
              <a:gd name="connsiteY2432" fmla="*/ 6058171 h 6856161"/>
              <a:gd name="connsiteX2433" fmla="*/ 7948140 w 9298618"/>
              <a:gd name="connsiteY2433" fmla="*/ 6058171 h 6856161"/>
              <a:gd name="connsiteX2434" fmla="*/ 7948140 w 9298618"/>
              <a:gd name="connsiteY2434" fmla="*/ 6163906 h 6856161"/>
              <a:gd name="connsiteX2435" fmla="*/ 10390 w 9298618"/>
              <a:gd name="connsiteY2435" fmla="*/ 6541652 h 6856161"/>
              <a:gd name="connsiteX2436" fmla="*/ 241655 w 9298618"/>
              <a:gd name="connsiteY2436" fmla="*/ 6541652 h 6856161"/>
              <a:gd name="connsiteX2437" fmla="*/ 241655 w 9298618"/>
              <a:gd name="connsiteY2437" fmla="*/ 6310387 h 6856161"/>
              <a:gd name="connsiteX2438" fmla="*/ 10390 w 9298618"/>
              <a:gd name="connsiteY2438" fmla="*/ 6310387 h 6856161"/>
              <a:gd name="connsiteX2439" fmla="*/ 10390 w 9298618"/>
              <a:gd name="connsiteY2439" fmla="*/ 6541652 h 6856161"/>
              <a:gd name="connsiteX2440" fmla="*/ 319940 w 9298618"/>
              <a:gd name="connsiteY2440" fmla="*/ 6547082 h 6856161"/>
              <a:gd name="connsiteX2441" fmla="*/ 562065 w 9298618"/>
              <a:gd name="connsiteY2441" fmla="*/ 6547082 h 6856161"/>
              <a:gd name="connsiteX2442" fmla="*/ 562065 w 9298618"/>
              <a:gd name="connsiteY2442" fmla="*/ 6304957 h 6856161"/>
              <a:gd name="connsiteX2443" fmla="*/ 319940 w 9298618"/>
              <a:gd name="connsiteY2443" fmla="*/ 6304957 h 6856161"/>
              <a:gd name="connsiteX2444" fmla="*/ 319940 w 9298618"/>
              <a:gd name="connsiteY2444" fmla="*/ 6547082 h 6856161"/>
              <a:gd name="connsiteX2445" fmla="*/ 633467 w 9298618"/>
              <a:gd name="connsiteY2445" fmla="*/ 6548578 h 6856161"/>
              <a:gd name="connsiteX2446" fmla="*/ 878542 w 9298618"/>
              <a:gd name="connsiteY2446" fmla="*/ 6548578 h 6856161"/>
              <a:gd name="connsiteX2447" fmla="*/ 878542 w 9298618"/>
              <a:gd name="connsiteY2447" fmla="*/ 6303503 h 6856161"/>
              <a:gd name="connsiteX2448" fmla="*/ 633467 w 9298618"/>
              <a:gd name="connsiteY2448" fmla="*/ 6303503 h 6856161"/>
              <a:gd name="connsiteX2449" fmla="*/ 633467 w 9298618"/>
              <a:gd name="connsiteY2449" fmla="*/ 6548578 h 6856161"/>
              <a:gd name="connsiteX2450" fmla="*/ 946994 w 9298618"/>
              <a:gd name="connsiteY2450" fmla="*/ 6550031 h 6856161"/>
              <a:gd name="connsiteX2451" fmla="*/ 1195062 w 9298618"/>
              <a:gd name="connsiteY2451" fmla="*/ 6550031 h 6856161"/>
              <a:gd name="connsiteX2452" fmla="*/ 1195062 w 9298618"/>
              <a:gd name="connsiteY2452" fmla="*/ 6301963 h 6856161"/>
              <a:gd name="connsiteX2453" fmla="*/ 946994 w 9298618"/>
              <a:gd name="connsiteY2453" fmla="*/ 6301963 h 6856161"/>
              <a:gd name="connsiteX2454" fmla="*/ 946994 w 9298618"/>
              <a:gd name="connsiteY2454" fmla="*/ 6550031 h 6856161"/>
              <a:gd name="connsiteX2455" fmla="*/ 1261975 w 9298618"/>
              <a:gd name="connsiteY2455" fmla="*/ 6550031 h 6856161"/>
              <a:gd name="connsiteX2456" fmla="*/ 1510043 w 9298618"/>
              <a:gd name="connsiteY2456" fmla="*/ 6550031 h 6856161"/>
              <a:gd name="connsiteX2457" fmla="*/ 1510043 w 9298618"/>
              <a:gd name="connsiteY2457" fmla="*/ 6301963 h 6856161"/>
              <a:gd name="connsiteX2458" fmla="*/ 1261975 w 9298618"/>
              <a:gd name="connsiteY2458" fmla="*/ 6301963 h 6856161"/>
              <a:gd name="connsiteX2459" fmla="*/ 1261975 w 9298618"/>
              <a:gd name="connsiteY2459" fmla="*/ 6550031 h 6856161"/>
              <a:gd name="connsiteX2460" fmla="*/ 1578452 w 9298618"/>
              <a:gd name="connsiteY2460" fmla="*/ 6548578 h 6856161"/>
              <a:gd name="connsiteX2461" fmla="*/ 1823527 w 9298618"/>
              <a:gd name="connsiteY2461" fmla="*/ 6548578 h 6856161"/>
              <a:gd name="connsiteX2462" fmla="*/ 1823527 w 9298618"/>
              <a:gd name="connsiteY2462" fmla="*/ 6303503 h 6856161"/>
              <a:gd name="connsiteX2463" fmla="*/ 1578452 w 9298618"/>
              <a:gd name="connsiteY2463" fmla="*/ 6303503 h 6856161"/>
              <a:gd name="connsiteX2464" fmla="*/ 1578452 w 9298618"/>
              <a:gd name="connsiteY2464" fmla="*/ 6548578 h 6856161"/>
              <a:gd name="connsiteX2465" fmla="*/ 1895442 w 9298618"/>
              <a:gd name="connsiteY2465" fmla="*/ 6546569 h 6856161"/>
              <a:gd name="connsiteX2466" fmla="*/ 2136583 w 9298618"/>
              <a:gd name="connsiteY2466" fmla="*/ 6546569 h 6856161"/>
              <a:gd name="connsiteX2467" fmla="*/ 2136583 w 9298618"/>
              <a:gd name="connsiteY2467" fmla="*/ 6305427 h 6856161"/>
              <a:gd name="connsiteX2468" fmla="*/ 1895442 w 9298618"/>
              <a:gd name="connsiteY2468" fmla="*/ 6305427 h 6856161"/>
              <a:gd name="connsiteX2469" fmla="*/ 1895442 w 9298618"/>
              <a:gd name="connsiteY2469" fmla="*/ 6546569 h 6856161"/>
              <a:gd name="connsiteX2470" fmla="*/ 2215895 w 9298618"/>
              <a:gd name="connsiteY2470" fmla="*/ 6541138 h 6856161"/>
              <a:gd name="connsiteX2471" fmla="*/ 2446134 w 9298618"/>
              <a:gd name="connsiteY2471" fmla="*/ 6541138 h 6856161"/>
              <a:gd name="connsiteX2472" fmla="*/ 2446134 w 9298618"/>
              <a:gd name="connsiteY2472" fmla="*/ 6310900 h 6856161"/>
              <a:gd name="connsiteX2473" fmla="*/ 2215895 w 9298618"/>
              <a:gd name="connsiteY2473" fmla="*/ 6310900 h 6856161"/>
              <a:gd name="connsiteX2474" fmla="*/ 2215895 w 9298618"/>
              <a:gd name="connsiteY2474" fmla="*/ 6541138 h 6856161"/>
              <a:gd name="connsiteX2475" fmla="*/ 2536819 w 9298618"/>
              <a:gd name="connsiteY2475" fmla="*/ 6535238 h 6856161"/>
              <a:gd name="connsiteX2476" fmla="*/ 2755214 w 9298618"/>
              <a:gd name="connsiteY2476" fmla="*/ 6535238 h 6856161"/>
              <a:gd name="connsiteX2477" fmla="*/ 2755214 w 9298618"/>
              <a:gd name="connsiteY2477" fmla="*/ 6316843 h 6856161"/>
              <a:gd name="connsiteX2478" fmla="*/ 2536819 w 9298618"/>
              <a:gd name="connsiteY2478" fmla="*/ 6316843 h 6856161"/>
              <a:gd name="connsiteX2479" fmla="*/ 2536819 w 9298618"/>
              <a:gd name="connsiteY2479" fmla="*/ 6535238 h 6856161"/>
              <a:gd name="connsiteX2480" fmla="*/ 2855262 w 9298618"/>
              <a:gd name="connsiteY2480" fmla="*/ 6531775 h 6856161"/>
              <a:gd name="connsiteX2481" fmla="*/ 3066732 w 9298618"/>
              <a:gd name="connsiteY2481" fmla="*/ 6531775 h 6856161"/>
              <a:gd name="connsiteX2482" fmla="*/ 3066732 w 9298618"/>
              <a:gd name="connsiteY2482" fmla="*/ 6320306 h 6856161"/>
              <a:gd name="connsiteX2483" fmla="*/ 2855262 w 9298618"/>
              <a:gd name="connsiteY2483" fmla="*/ 6320306 h 6856161"/>
              <a:gd name="connsiteX2484" fmla="*/ 2855262 w 9298618"/>
              <a:gd name="connsiteY2484" fmla="*/ 6531775 h 6856161"/>
              <a:gd name="connsiteX2485" fmla="*/ 3176699 w 9298618"/>
              <a:gd name="connsiteY2485" fmla="*/ 6525319 h 6856161"/>
              <a:gd name="connsiteX2486" fmla="*/ 3375342 w 9298618"/>
              <a:gd name="connsiteY2486" fmla="*/ 6525319 h 6856161"/>
              <a:gd name="connsiteX2487" fmla="*/ 3375342 w 9298618"/>
              <a:gd name="connsiteY2487" fmla="*/ 6326676 h 6856161"/>
              <a:gd name="connsiteX2488" fmla="*/ 3176699 w 9298618"/>
              <a:gd name="connsiteY2488" fmla="*/ 6326676 h 6856161"/>
              <a:gd name="connsiteX2489" fmla="*/ 3176699 w 9298618"/>
              <a:gd name="connsiteY2489" fmla="*/ 6525319 h 6856161"/>
              <a:gd name="connsiteX2490" fmla="*/ 3496126 w 9298618"/>
              <a:gd name="connsiteY2490" fmla="*/ 6520872 h 6856161"/>
              <a:gd name="connsiteX2491" fmla="*/ 3685876 w 9298618"/>
              <a:gd name="connsiteY2491" fmla="*/ 6520872 h 6856161"/>
              <a:gd name="connsiteX2492" fmla="*/ 3685876 w 9298618"/>
              <a:gd name="connsiteY2492" fmla="*/ 6331123 h 6856161"/>
              <a:gd name="connsiteX2493" fmla="*/ 3496126 w 9298618"/>
              <a:gd name="connsiteY2493" fmla="*/ 6331123 h 6856161"/>
              <a:gd name="connsiteX2494" fmla="*/ 3496126 w 9298618"/>
              <a:gd name="connsiteY2494" fmla="*/ 6520872 h 6856161"/>
              <a:gd name="connsiteX2495" fmla="*/ 3817093 w 9298618"/>
              <a:gd name="connsiteY2495" fmla="*/ 6514972 h 6856161"/>
              <a:gd name="connsiteX2496" fmla="*/ 3994956 w 9298618"/>
              <a:gd name="connsiteY2496" fmla="*/ 6514972 h 6856161"/>
              <a:gd name="connsiteX2497" fmla="*/ 3994956 w 9298618"/>
              <a:gd name="connsiteY2497" fmla="*/ 6337109 h 6856161"/>
              <a:gd name="connsiteX2498" fmla="*/ 3817093 w 9298618"/>
              <a:gd name="connsiteY2498" fmla="*/ 6337109 h 6856161"/>
              <a:gd name="connsiteX2499" fmla="*/ 3817093 w 9298618"/>
              <a:gd name="connsiteY2499" fmla="*/ 6514972 h 6856161"/>
              <a:gd name="connsiteX2500" fmla="*/ 4135536 w 9298618"/>
              <a:gd name="connsiteY2500" fmla="*/ 6511509 h 6856161"/>
              <a:gd name="connsiteX2501" fmla="*/ 4306516 w 9298618"/>
              <a:gd name="connsiteY2501" fmla="*/ 6511509 h 6856161"/>
              <a:gd name="connsiteX2502" fmla="*/ 4306516 w 9298618"/>
              <a:gd name="connsiteY2502" fmla="*/ 6340529 h 6856161"/>
              <a:gd name="connsiteX2503" fmla="*/ 4135536 w 9298618"/>
              <a:gd name="connsiteY2503" fmla="*/ 6340529 h 6856161"/>
              <a:gd name="connsiteX2504" fmla="*/ 4135536 w 9298618"/>
              <a:gd name="connsiteY2504" fmla="*/ 6511509 h 6856161"/>
              <a:gd name="connsiteX2505" fmla="*/ 4456460 w 9298618"/>
              <a:gd name="connsiteY2505" fmla="*/ 6505566 h 6856161"/>
              <a:gd name="connsiteX2506" fmla="*/ 4615554 w 9298618"/>
              <a:gd name="connsiteY2506" fmla="*/ 6505566 h 6856161"/>
              <a:gd name="connsiteX2507" fmla="*/ 4615554 w 9298618"/>
              <a:gd name="connsiteY2507" fmla="*/ 6346472 h 6856161"/>
              <a:gd name="connsiteX2508" fmla="*/ 4456460 w 9298618"/>
              <a:gd name="connsiteY2508" fmla="*/ 6346472 h 6856161"/>
              <a:gd name="connsiteX2509" fmla="*/ 4456460 w 9298618"/>
              <a:gd name="connsiteY2509" fmla="*/ 6505566 h 6856161"/>
              <a:gd name="connsiteX2510" fmla="*/ 5093391 w 9298618"/>
              <a:gd name="connsiteY2510" fmla="*/ 6498639 h 6856161"/>
              <a:gd name="connsiteX2511" fmla="*/ 5238674 w 9298618"/>
              <a:gd name="connsiteY2511" fmla="*/ 6498639 h 6856161"/>
              <a:gd name="connsiteX2512" fmla="*/ 5238674 w 9298618"/>
              <a:gd name="connsiteY2512" fmla="*/ 6353356 h 6856161"/>
              <a:gd name="connsiteX2513" fmla="*/ 5093391 w 9298618"/>
              <a:gd name="connsiteY2513" fmla="*/ 6353356 h 6856161"/>
              <a:gd name="connsiteX2514" fmla="*/ 5093391 w 9298618"/>
              <a:gd name="connsiteY2514" fmla="*/ 6498639 h 6856161"/>
              <a:gd name="connsiteX2515" fmla="*/ 5727841 w 9298618"/>
              <a:gd name="connsiteY2515" fmla="*/ 6494193 h 6856161"/>
              <a:gd name="connsiteX2516" fmla="*/ 5864231 w 9298618"/>
              <a:gd name="connsiteY2516" fmla="*/ 6494193 h 6856161"/>
              <a:gd name="connsiteX2517" fmla="*/ 5864231 w 9298618"/>
              <a:gd name="connsiteY2517" fmla="*/ 6357802 h 6856161"/>
              <a:gd name="connsiteX2518" fmla="*/ 5727841 w 9298618"/>
              <a:gd name="connsiteY2518" fmla="*/ 6357802 h 6856161"/>
              <a:gd name="connsiteX2519" fmla="*/ 5727841 w 9298618"/>
              <a:gd name="connsiteY2519" fmla="*/ 6494193 h 6856161"/>
              <a:gd name="connsiteX2520" fmla="*/ 6361778 w 9298618"/>
              <a:gd name="connsiteY2520" fmla="*/ 6490259 h 6856161"/>
              <a:gd name="connsiteX2521" fmla="*/ 6490259 w 9298618"/>
              <a:gd name="connsiteY2521" fmla="*/ 6490259 h 6856161"/>
              <a:gd name="connsiteX2522" fmla="*/ 6490259 w 9298618"/>
              <a:gd name="connsiteY2522" fmla="*/ 6361778 h 6856161"/>
              <a:gd name="connsiteX2523" fmla="*/ 6361778 w 9298618"/>
              <a:gd name="connsiteY2523" fmla="*/ 6361778 h 6856161"/>
              <a:gd name="connsiteX2524" fmla="*/ 6361778 w 9298618"/>
              <a:gd name="connsiteY2524" fmla="*/ 6490259 h 6856161"/>
              <a:gd name="connsiteX2525" fmla="*/ 6995758 w 9298618"/>
              <a:gd name="connsiteY2525" fmla="*/ 6486283 h 6856161"/>
              <a:gd name="connsiteX2526" fmla="*/ 7116330 w 9298618"/>
              <a:gd name="connsiteY2526" fmla="*/ 6486283 h 6856161"/>
              <a:gd name="connsiteX2527" fmla="*/ 7116330 w 9298618"/>
              <a:gd name="connsiteY2527" fmla="*/ 6365712 h 6856161"/>
              <a:gd name="connsiteX2528" fmla="*/ 6995758 w 9298618"/>
              <a:gd name="connsiteY2528" fmla="*/ 6365712 h 6856161"/>
              <a:gd name="connsiteX2529" fmla="*/ 6995758 w 9298618"/>
              <a:gd name="connsiteY2529" fmla="*/ 6486283 h 6856161"/>
              <a:gd name="connsiteX2530" fmla="*/ 7629183 w 9298618"/>
              <a:gd name="connsiteY2530" fmla="*/ 6482863 h 6856161"/>
              <a:gd name="connsiteX2531" fmla="*/ 7742827 w 9298618"/>
              <a:gd name="connsiteY2531" fmla="*/ 6482863 h 6856161"/>
              <a:gd name="connsiteX2532" fmla="*/ 7742827 w 9298618"/>
              <a:gd name="connsiteY2532" fmla="*/ 6369218 h 6856161"/>
              <a:gd name="connsiteX2533" fmla="*/ 7629183 w 9298618"/>
              <a:gd name="connsiteY2533" fmla="*/ 6369218 h 6856161"/>
              <a:gd name="connsiteX2534" fmla="*/ 7629183 w 9298618"/>
              <a:gd name="connsiteY2534" fmla="*/ 6482863 h 6856161"/>
              <a:gd name="connsiteX2535" fmla="*/ 8267609 w 9298618"/>
              <a:gd name="connsiteY2535" fmla="*/ 6474440 h 6856161"/>
              <a:gd name="connsiteX2536" fmla="*/ 8364451 w 9298618"/>
              <a:gd name="connsiteY2536" fmla="*/ 6474440 h 6856161"/>
              <a:gd name="connsiteX2537" fmla="*/ 8364451 w 9298618"/>
              <a:gd name="connsiteY2537" fmla="*/ 6377598 h 6856161"/>
              <a:gd name="connsiteX2538" fmla="*/ 8267609 w 9298618"/>
              <a:gd name="connsiteY2538" fmla="*/ 6377598 h 6856161"/>
              <a:gd name="connsiteX2539" fmla="*/ 8267609 w 9298618"/>
              <a:gd name="connsiteY2539" fmla="*/ 6474440 h 6856161"/>
              <a:gd name="connsiteX2540" fmla="*/ 8915399 w 9298618"/>
              <a:gd name="connsiteY2540" fmla="*/ 6456653 h 6856161"/>
              <a:gd name="connsiteX2541" fmla="*/ 8976669 w 9298618"/>
              <a:gd name="connsiteY2541" fmla="*/ 6456653 h 6856161"/>
              <a:gd name="connsiteX2542" fmla="*/ 8976669 w 9298618"/>
              <a:gd name="connsiteY2542" fmla="*/ 6395385 h 6856161"/>
              <a:gd name="connsiteX2543" fmla="*/ 8915399 w 9298618"/>
              <a:gd name="connsiteY2543" fmla="*/ 6395385 h 6856161"/>
              <a:gd name="connsiteX2544" fmla="*/ 8915399 w 9298618"/>
              <a:gd name="connsiteY2544" fmla="*/ 6456653 h 6856161"/>
              <a:gd name="connsiteX2545" fmla="*/ 21763 w 9298618"/>
              <a:gd name="connsiteY2545" fmla="*/ 6845259 h 6856161"/>
              <a:gd name="connsiteX2546" fmla="*/ 230282 w 9298618"/>
              <a:gd name="connsiteY2546" fmla="*/ 6845259 h 6856161"/>
              <a:gd name="connsiteX2547" fmla="*/ 230282 w 9298618"/>
              <a:gd name="connsiteY2547" fmla="*/ 6636740 h 6856161"/>
              <a:gd name="connsiteX2548" fmla="*/ 21763 w 9298618"/>
              <a:gd name="connsiteY2548" fmla="*/ 6636740 h 6856161"/>
              <a:gd name="connsiteX2549" fmla="*/ 21763 w 9298618"/>
              <a:gd name="connsiteY2549" fmla="*/ 6845259 h 6856161"/>
              <a:gd name="connsiteX2550" fmla="*/ 330800 w 9298618"/>
              <a:gd name="connsiteY2550" fmla="*/ 6851202 h 6856161"/>
              <a:gd name="connsiteX2551" fmla="*/ 551163 w 9298618"/>
              <a:gd name="connsiteY2551" fmla="*/ 6851202 h 6856161"/>
              <a:gd name="connsiteX2552" fmla="*/ 551163 w 9298618"/>
              <a:gd name="connsiteY2552" fmla="*/ 6630840 h 6856161"/>
              <a:gd name="connsiteX2553" fmla="*/ 330800 w 9298618"/>
              <a:gd name="connsiteY2553" fmla="*/ 6630840 h 6856161"/>
              <a:gd name="connsiteX2554" fmla="*/ 330800 w 9298618"/>
              <a:gd name="connsiteY2554" fmla="*/ 6851202 h 6856161"/>
              <a:gd name="connsiteX2555" fmla="*/ 643344 w 9298618"/>
              <a:gd name="connsiteY2555" fmla="*/ 6853682 h 6856161"/>
              <a:gd name="connsiteX2556" fmla="*/ 868666 w 9298618"/>
              <a:gd name="connsiteY2556" fmla="*/ 6853682 h 6856161"/>
              <a:gd name="connsiteX2557" fmla="*/ 868666 w 9298618"/>
              <a:gd name="connsiteY2557" fmla="*/ 6628360 h 6856161"/>
              <a:gd name="connsiteX2558" fmla="*/ 643344 w 9298618"/>
              <a:gd name="connsiteY2558" fmla="*/ 6628360 h 6856161"/>
              <a:gd name="connsiteX2559" fmla="*/ 643344 w 9298618"/>
              <a:gd name="connsiteY2559" fmla="*/ 6853682 h 6856161"/>
              <a:gd name="connsiteX2560" fmla="*/ 956357 w 9298618"/>
              <a:gd name="connsiteY2560" fmla="*/ 6855648 h 6856161"/>
              <a:gd name="connsiteX2561" fmla="*/ 1185613 w 9298618"/>
              <a:gd name="connsiteY2561" fmla="*/ 6855648 h 6856161"/>
              <a:gd name="connsiteX2562" fmla="*/ 1185613 w 9298618"/>
              <a:gd name="connsiteY2562" fmla="*/ 6626393 h 6856161"/>
              <a:gd name="connsiteX2563" fmla="*/ 956357 w 9298618"/>
              <a:gd name="connsiteY2563" fmla="*/ 6626393 h 6856161"/>
              <a:gd name="connsiteX2564" fmla="*/ 956357 w 9298618"/>
              <a:gd name="connsiteY2564" fmla="*/ 6855648 h 6856161"/>
              <a:gd name="connsiteX2565" fmla="*/ 1270868 w 9298618"/>
              <a:gd name="connsiteY2565" fmla="*/ 6856162 h 6856161"/>
              <a:gd name="connsiteX2566" fmla="*/ 1501107 w 9298618"/>
              <a:gd name="connsiteY2566" fmla="*/ 6856162 h 6856161"/>
              <a:gd name="connsiteX2567" fmla="*/ 1501107 w 9298618"/>
              <a:gd name="connsiteY2567" fmla="*/ 6625923 h 6856161"/>
              <a:gd name="connsiteX2568" fmla="*/ 1270868 w 9298618"/>
              <a:gd name="connsiteY2568" fmla="*/ 6625923 h 6856161"/>
              <a:gd name="connsiteX2569" fmla="*/ 1270868 w 9298618"/>
              <a:gd name="connsiteY2569" fmla="*/ 6856162 h 6856161"/>
              <a:gd name="connsiteX2570" fmla="*/ 1586874 w 9298618"/>
              <a:gd name="connsiteY2570" fmla="*/ 6855178 h 6856161"/>
              <a:gd name="connsiteX2571" fmla="*/ 1815147 w 9298618"/>
              <a:gd name="connsiteY2571" fmla="*/ 6855178 h 6856161"/>
              <a:gd name="connsiteX2572" fmla="*/ 1815147 w 9298618"/>
              <a:gd name="connsiteY2572" fmla="*/ 6626906 h 6856161"/>
              <a:gd name="connsiteX2573" fmla="*/ 1586874 w 9298618"/>
              <a:gd name="connsiteY2573" fmla="*/ 6626906 h 6856161"/>
              <a:gd name="connsiteX2574" fmla="*/ 1586874 w 9298618"/>
              <a:gd name="connsiteY2574" fmla="*/ 6855178 h 6856161"/>
              <a:gd name="connsiteX2575" fmla="*/ 1903352 w 9298618"/>
              <a:gd name="connsiteY2575" fmla="*/ 6853682 h 6856161"/>
              <a:gd name="connsiteX2576" fmla="*/ 2128674 w 9298618"/>
              <a:gd name="connsiteY2576" fmla="*/ 6853682 h 6856161"/>
              <a:gd name="connsiteX2577" fmla="*/ 2128674 w 9298618"/>
              <a:gd name="connsiteY2577" fmla="*/ 6628360 h 6856161"/>
              <a:gd name="connsiteX2578" fmla="*/ 1903352 w 9298618"/>
              <a:gd name="connsiteY2578" fmla="*/ 6628360 h 6856161"/>
              <a:gd name="connsiteX2579" fmla="*/ 1903352 w 9298618"/>
              <a:gd name="connsiteY2579" fmla="*/ 6853682 h 6856161"/>
              <a:gd name="connsiteX2580" fmla="*/ 2221795 w 9298618"/>
              <a:gd name="connsiteY2580" fmla="*/ 6850219 h 6856161"/>
              <a:gd name="connsiteX2581" fmla="*/ 2440191 w 9298618"/>
              <a:gd name="connsiteY2581" fmla="*/ 6850219 h 6856161"/>
              <a:gd name="connsiteX2582" fmla="*/ 2440191 w 9298618"/>
              <a:gd name="connsiteY2582" fmla="*/ 6631823 h 6856161"/>
              <a:gd name="connsiteX2583" fmla="*/ 2221795 w 9298618"/>
              <a:gd name="connsiteY2583" fmla="*/ 6631823 h 6856161"/>
              <a:gd name="connsiteX2584" fmla="*/ 2221795 w 9298618"/>
              <a:gd name="connsiteY2584" fmla="*/ 6850219 h 6856161"/>
              <a:gd name="connsiteX2585" fmla="*/ 2541735 w 9298618"/>
              <a:gd name="connsiteY2585" fmla="*/ 6845259 h 6856161"/>
              <a:gd name="connsiteX2586" fmla="*/ 2750255 w 9298618"/>
              <a:gd name="connsiteY2586" fmla="*/ 6845259 h 6856161"/>
              <a:gd name="connsiteX2587" fmla="*/ 2750255 w 9298618"/>
              <a:gd name="connsiteY2587" fmla="*/ 6636740 h 6856161"/>
              <a:gd name="connsiteX2588" fmla="*/ 2541735 w 9298618"/>
              <a:gd name="connsiteY2588" fmla="*/ 6636740 h 6856161"/>
              <a:gd name="connsiteX2589" fmla="*/ 2541735 w 9298618"/>
              <a:gd name="connsiteY2589" fmla="*/ 6845259 h 6856161"/>
              <a:gd name="connsiteX2590" fmla="*/ 2859239 w 9298618"/>
              <a:gd name="connsiteY2590" fmla="*/ 6842822 h 6856161"/>
              <a:gd name="connsiteX2591" fmla="*/ 3062798 w 9298618"/>
              <a:gd name="connsiteY2591" fmla="*/ 6842822 h 6856161"/>
              <a:gd name="connsiteX2592" fmla="*/ 3062798 w 9298618"/>
              <a:gd name="connsiteY2592" fmla="*/ 6639262 h 6856161"/>
              <a:gd name="connsiteX2593" fmla="*/ 2859239 w 9298618"/>
              <a:gd name="connsiteY2593" fmla="*/ 6639262 h 6856161"/>
              <a:gd name="connsiteX2594" fmla="*/ 2859239 w 9298618"/>
              <a:gd name="connsiteY2594" fmla="*/ 6842822 h 6856161"/>
              <a:gd name="connsiteX2595" fmla="*/ 3179649 w 9298618"/>
              <a:gd name="connsiteY2595" fmla="*/ 6837392 h 6856161"/>
              <a:gd name="connsiteX2596" fmla="*/ 3372349 w 9298618"/>
              <a:gd name="connsiteY2596" fmla="*/ 6837392 h 6856161"/>
              <a:gd name="connsiteX2597" fmla="*/ 3372349 w 9298618"/>
              <a:gd name="connsiteY2597" fmla="*/ 6644692 h 6856161"/>
              <a:gd name="connsiteX2598" fmla="*/ 3179649 w 9298618"/>
              <a:gd name="connsiteY2598" fmla="*/ 6644692 h 6856161"/>
              <a:gd name="connsiteX2599" fmla="*/ 3179649 w 9298618"/>
              <a:gd name="connsiteY2599" fmla="*/ 6837392 h 6856161"/>
              <a:gd name="connsiteX2600" fmla="*/ 3817093 w 9298618"/>
              <a:gd name="connsiteY2600" fmla="*/ 6829952 h 6856161"/>
              <a:gd name="connsiteX2601" fmla="*/ 3994956 w 9298618"/>
              <a:gd name="connsiteY2601" fmla="*/ 6829952 h 6856161"/>
              <a:gd name="connsiteX2602" fmla="*/ 3994956 w 9298618"/>
              <a:gd name="connsiteY2602" fmla="*/ 6652089 h 6856161"/>
              <a:gd name="connsiteX2603" fmla="*/ 3817093 w 9298618"/>
              <a:gd name="connsiteY2603" fmla="*/ 6652089 h 6856161"/>
              <a:gd name="connsiteX2604" fmla="*/ 3817093 w 9298618"/>
              <a:gd name="connsiteY2604" fmla="*/ 6829952 h 6856161"/>
              <a:gd name="connsiteX2605" fmla="*/ 4453510 w 9298618"/>
              <a:gd name="connsiteY2605" fmla="*/ 6823539 h 6856161"/>
              <a:gd name="connsiteX2606" fmla="*/ 4618547 w 9298618"/>
              <a:gd name="connsiteY2606" fmla="*/ 6823539 h 6856161"/>
              <a:gd name="connsiteX2607" fmla="*/ 4618547 w 9298618"/>
              <a:gd name="connsiteY2607" fmla="*/ 6658502 h 6856161"/>
              <a:gd name="connsiteX2608" fmla="*/ 4453510 w 9298618"/>
              <a:gd name="connsiteY2608" fmla="*/ 6658502 h 6856161"/>
              <a:gd name="connsiteX2609" fmla="*/ 4453510 w 9298618"/>
              <a:gd name="connsiteY2609" fmla="*/ 6823539 h 6856161"/>
              <a:gd name="connsiteX2610" fmla="*/ 4769987 w 9298618"/>
              <a:gd name="connsiteY2610" fmla="*/ 6822043 h 6856161"/>
              <a:gd name="connsiteX2611" fmla="*/ 4932074 w 9298618"/>
              <a:gd name="connsiteY2611" fmla="*/ 6822043 h 6856161"/>
              <a:gd name="connsiteX2612" fmla="*/ 4932074 w 9298618"/>
              <a:gd name="connsiteY2612" fmla="*/ 6659956 h 6856161"/>
              <a:gd name="connsiteX2613" fmla="*/ 4769987 w 9298618"/>
              <a:gd name="connsiteY2613" fmla="*/ 6659956 h 6856161"/>
              <a:gd name="connsiteX2614" fmla="*/ 4769987 w 9298618"/>
              <a:gd name="connsiteY2614" fmla="*/ 6822043 h 6856161"/>
              <a:gd name="connsiteX2615" fmla="*/ 5406404 w 9298618"/>
              <a:gd name="connsiteY2615" fmla="*/ 6815629 h 6856161"/>
              <a:gd name="connsiteX2616" fmla="*/ 5555621 w 9298618"/>
              <a:gd name="connsiteY2616" fmla="*/ 6815629 h 6856161"/>
              <a:gd name="connsiteX2617" fmla="*/ 5555621 w 9298618"/>
              <a:gd name="connsiteY2617" fmla="*/ 6666412 h 6856161"/>
              <a:gd name="connsiteX2618" fmla="*/ 5406404 w 9298618"/>
              <a:gd name="connsiteY2618" fmla="*/ 6666412 h 6856161"/>
              <a:gd name="connsiteX2619" fmla="*/ 5406404 w 9298618"/>
              <a:gd name="connsiteY2619" fmla="*/ 6815629 h 6856161"/>
              <a:gd name="connsiteX2620" fmla="*/ 6040342 w 9298618"/>
              <a:gd name="connsiteY2620" fmla="*/ 6811696 h 6856161"/>
              <a:gd name="connsiteX2621" fmla="*/ 6181649 w 9298618"/>
              <a:gd name="connsiteY2621" fmla="*/ 6811696 h 6856161"/>
              <a:gd name="connsiteX2622" fmla="*/ 6181649 w 9298618"/>
              <a:gd name="connsiteY2622" fmla="*/ 6670389 h 6856161"/>
              <a:gd name="connsiteX2623" fmla="*/ 6040342 w 9298618"/>
              <a:gd name="connsiteY2623" fmla="*/ 6670389 h 6856161"/>
              <a:gd name="connsiteX2624" fmla="*/ 6040342 w 9298618"/>
              <a:gd name="connsiteY2624" fmla="*/ 6811696 h 6856161"/>
              <a:gd name="connsiteX2625" fmla="*/ 6674322 w 9298618"/>
              <a:gd name="connsiteY2625" fmla="*/ 6807720 h 6856161"/>
              <a:gd name="connsiteX2626" fmla="*/ 6807719 w 9298618"/>
              <a:gd name="connsiteY2626" fmla="*/ 6807720 h 6856161"/>
              <a:gd name="connsiteX2627" fmla="*/ 6807719 w 9298618"/>
              <a:gd name="connsiteY2627" fmla="*/ 6674322 h 6856161"/>
              <a:gd name="connsiteX2628" fmla="*/ 6674322 w 9298618"/>
              <a:gd name="connsiteY2628" fmla="*/ 6674322 h 6856161"/>
              <a:gd name="connsiteX2629" fmla="*/ 6674322 w 9298618"/>
              <a:gd name="connsiteY2629" fmla="*/ 6807720 h 6856161"/>
              <a:gd name="connsiteX2630" fmla="*/ 7310739 w 9298618"/>
              <a:gd name="connsiteY2630" fmla="*/ 6801306 h 6856161"/>
              <a:gd name="connsiteX2631" fmla="*/ 7431310 w 9298618"/>
              <a:gd name="connsiteY2631" fmla="*/ 6801306 h 6856161"/>
              <a:gd name="connsiteX2632" fmla="*/ 7431310 w 9298618"/>
              <a:gd name="connsiteY2632" fmla="*/ 6680736 h 6856161"/>
              <a:gd name="connsiteX2633" fmla="*/ 7310739 w 9298618"/>
              <a:gd name="connsiteY2633" fmla="*/ 6680736 h 6856161"/>
              <a:gd name="connsiteX2634" fmla="*/ 7310739 w 9298618"/>
              <a:gd name="connsiteY2634" fmla="*/ 6801306 h 6856161"/>
              <a:gd name="connsiteX2635" fmla="*/ 7950620 w 9298618"/>
              <a:gd name="connsiteY2635" fmla="*/ 6791430 h 6856161"/>
              <a:gd name="connsiteX2636" fmla="*/ 8051437 w 9298618"/>
              <a:gd name="connsiteY2636" fmla="*/ 6791430 h 6856161"/>
              <a:gd name="connsiteX2637" fmla="*/ 8051437 w 9298618"/>
              <a:gd name="connsiteY2637" fmla="*/ 6690612 h 6856161"/>
              <a:gd name="connsiteX2638" fmla="*/ 7950620 w 9298618"/>
              <a:gd name="connsiteY2638" fmla="*/ 6690612 h 6856161"/>
              <a:gd name="connsiteX2639" fmla="*/ 7950620 w 9298618"/>
              <a:gd name="connsiteY2639" fmla="*/ 6791430 h 685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</a:cxnLst>
            <a:rect l="l" t="t" r="r" b="b"/>
            <a:pathLst>
              <a:path w="9298618" h="6856161">
                <a:moveTo>
                  <a:pt x="0" y="0"/>
                </a:moveTo>
                <a:lnTo>
                  <a:pt x="252002" y="0"/>
                </a:lnTo>
                <a:lnTo>
                  <a:pt x="252002" y="252002"/>
                </a:lnTo>
                <a:lnTo>
                  <a:pt x="0" y="252002"/>
                </a:lnTo>
                <a:lnTo>
                  <a:pt x="0" y="0"/>
                </a:lnTo>
                <a:close/>
                <a:moveTo>
                  <a:pt x="315023" y="252002"/>
                </a:moveTo>
                <a:lnTo>
                  <a:pt x="567025" y="252002"/>
                </a:lnTo>
                <a:lnTo>
                  <a:pt x="567025" y="0"/>
                </a:lnTo>
                <a:lnTo>
                  <a:pt x="315023" y="0"/>
                </a:lnTo>
                <a:lnTo>
                  <a:pt x="315023" y="252002"/>
                </a:lnTo>
                <a:close/>
                <a:moveTo>
                  <a:pt x="630004" y="252002"/>
                </a:moveTo>
                <a:lnTo>
                  <a:pt x="882005" y="252002"/>
                </a:lnTo>
                <a:lnTo>
                  <a:pt x="882005" y="0"/>
                </a:lnTo>
                <a:lnTo>
                  <a:pt x="630004" y="0"/>
                </a:lnTo>
                <a:lnTo>
                  <a:pt x="630004" y="252002"/>
                </a:lnTo>
                <a:close/>
                <a:moveTo>
                  <a:pt x="944985" y="252002"/>
                </a:moveTo>
                <a:lnTo>
                  <a:pt x="1196986" y="252002"/>
                </a:lnTo>
                <a:lnTo>
                  <a:pt x="1196986" y="0"/>
                </a:lnTo>
                <a:lnTo>
                  <a:pt x="944985" y="0"/>
                </a:lnTo>
                <a:lnTo>
                  <a:pt x="944985" y="252002"/>
                </a:lnTo>
                <a:close/>
                <a:moveTo>
                  <a:pt x="1260008" y="252002"/>
                </a:moveTo>
                <a:lnTo>
                  <a:pt x="1512009" y="252002"/>
                </a:lnTo>
                <a:lnTo>
                  <a:pt x="1512009" y="0"/>
                </a:lnTo>
                <a:lnTo>
                  <a:pt x="1260008" y="0"/>
                </a:lnTo>
                <a:lnTo>
                  <a:pt x="1260008" y="252002"/>
                </a:lnTo>
                <a:close/>
                <a:moveTo>
                  <a:pt x="1574988" y="252002"/>
                </a:moveTo>
                <a:lnTo>
                  <a:pt x="1826990" y="252002"/>
                </a:lnTo>
                <a:lnTo>
                  <a:pt x="1826990" y="0"/>
                </a:lnTo>
                <a:lnTo>
                  <a:pt x="1574988" y="0"/>
                </a:lnTo>
                <a:lnTo>
                  <a:pt x="1574988" y="252002"/>
                </a:lnTo>
                <a:close/>
                <a:moveTo>
                  <a:pt x="1890012" y="252002"/>
                </a:moveTo>
                <a:lnTo>
                  <a:pt x="2142013" y="252002"/>
                </a:lnTo>
                <a:lnTo>
                  <a:pt x="2142013" y="0"/>
                </a:lnTo>
                <a:lnTo>
                  <a:pt x="1890012" y="0"/>
                </a:lnTo>
                <a:lnTo>
                  <a:pt x="1890012" y="252002"/>
                </a:lnTo>
                <a:close/>
                <a:moveTo>
                  <a:pt x="2204992" y="252002"/>
                </a:moveTo>
                <a:lnTo>
                  <a:pt x="2456994" y="252002"/>
                </a:lnTo>
                <a:lnTo>
                  <a:pt x="2456994" y="0"/>
                </a:lnTo>
                <a:lnTo>
                  <a:pt x="2204992" y="0"/>
                </a:lnTo>
                <a:lnTo>
                  <a:pt x="2204992" y="252002"/>
                </a:lnTo>
                <a:close/>
                <a:moveTo>
                  <a:pt x="2520016" y="252002"/>
                </a:moveTo>
                <a:lnTo>
                  <a:pt x="2772017" y="252002"/>
                </a:lnTo>
                <a:lnTo>
                  <a:pt x="2772017" y="0"/>
                </a:lnTo>
                <a:lnTo>
                  <a:pt x="2520016" y="0"/>
                </a:lnTo>
                <a:lnTo>
                  <a:pt x="2520016" y="252002"/>
                </a:lnTo>
                <a:close/>
                <a:moveTo>
                  <a:pt x="2834996" y="252002"/>
                </a:moveTo>
                <a:lnTo>
                  <a:pt x="3086998" y="252002"/>
                </a:lnTo>
                <a:lnTo>
                  <a:pt x="3086998" y="0"/>
                </a:lnTo>
                <a:lnTo>
                  <a:pt x="2834996" y="0"/>
                </a:lnTo>
                <a:lnTo>
                  <a:pt x="2834996" y="252002"/>
                </a:lnTo>
                <a:close/>
                <a:moveTo>
                  <a:pt x="3152500" y="249522"/>
                </a:moveTo>
                <a:lnTo>
                  <a:pt x="3399541" y="249522"/>
                </a:lnTo>
                <a:lnTo>
                  <a:pt x="3399541" y="2480"/>
                </a:lnTo>
                <a:lnTo>
                  <a:pt x="3152500" y="2480"/>
                </a:lnTo>
                <a:lnTo>
                  <a:pt x="3152500" y="249522"/>
                </a:lnTo>
                <a:close/>
                <a:moveTo>
                  <a:pt x="3468976" y="248068"/>
                </a:moveTo>
                <a:lnTo>
                  <a:pt x="3713068" y="248068"/>
                </a:lnTo>
                <a:lnTo>
                  <a:pt x="3713068" y="3934"/>
                </a:lnTo>
                <a:lnTo>
                  <a:pt x="3468976" y="3934"/>
                </a:lnTo>
                <a:lnTo>
                  <a:pt x="3468976" y="248025"/>
                </a:lnTo>
                <a:close/>
                <a:moveTo>
                  <a:pt x="3787933" y="244092"/>
                </a:moveTo>
                <a:lnTo>
                  <a:pt x="4024115" y="244092"/>
                </a:lnTo>
                <a:lnTo>
                  <a:pt x="4024115" y="7910"/>
                </a:lnTo>
                <a:lnTo>
                  <a:pt x="3787933" y="7910"/>
                </a:lnTo>
                <a:lnTo>
                  <a:pt x="3787933" y="244092"/>
                </a:lnTo>
                <a:close/>
                <a:moveTo>
                  <a:pt x="4105864" y="241142"/>
                </a:moveTo>
                <a:lnTo>
                  <a:pt x="4336103" y="241142"/>
                </a:lnTo>
                <a:lnTo>
                  <a:pt x="4336103" y="10860"/>
                </a:lnTo>
                <a:lnTo>
                  <a:pt x="4105864" y="10860"/>
                </a:lnTo>
                <a:lnTo>
                  <a:pt x="4105864" y="241099"/>
                </a:lnTo>
                <a:close/>
                <a:moveTo>
                  <a:pt x="4426831" y="235199"/>
                </a:moveTo>
                <a:lnTo>
                  <a:pt x="4645226" y="235199"/>
                </a:lnTo>
                <a:lnTo>
                  <a:pt x="4645226" y="16803"/>
                </a:lnTo>
                <a:lnTo>
                  <a:pt x="4426831" y="16803"/>
                </a:lnTo>
                <a:lnTo>
                  <a:pt x="4426831" y="235199"/>
                </a:lnTo>
                <a:close/>
                <a:moveTo>
                  <a:pt x="4745274" y="231735"/>
                </a:moveTo>
                <a:lnTo>
                  <a:pt x="4956743" y="231735"/>
                </a:lnTo>
                <a:lnTo>
                  <a:pt x="4956743" y="20266"/>
                </a:lnTo>
                <a:lnTo>
                  <a:pt x="4745274" y="20266"/>
                </a:lnTo>
                <a:lnTo>
                  <a:pt x="4745274" y="231735"/>
                </a:lnTo>
                <a:close/>
                <a:moveTo>
                  <a:pt x="5066711" y="225322"/>
                </a:moveTo>
                <a:lnTo>
                  <a:pt x="5265354" y="225322"/>
                </a:lnTo>
                <a:lnTo>
                  <a:pt x="5265354" y="26680"/>
                </a:lnTo>
                <a:lnTo>
                  <a:pt x="5066711" y="26680"/>
                </a:lnTo>
                <a:lnTo>
                  <a:pt x="5066711" y="225322"/>
                </a:lnTo>
                <a:close/>
                <a:moveTo>
                  <a:pt x="5387634" y="219379"/>
                </a:moveTo>
                <a:lnTo>
                  <a:pt x="5574391" y="219379"/>
                </a:lnTo>
                <a:lnTo>
                  <a:pt x="5574391" y="32623"/>
                </a:lnTo>
                <a:lnTo>
                  <a:pt x="5387634" y="32623"/>
                </a:lnTo>
                <a:lnTo>
                  <a:pt x="5387634" y="219379"/>
                </a:lnTo>
                <a:close/>
                <a:moveTo>
                  <a:pt x="5705095" y="216899"/>
                </a:moveTo>
                <a:lnTo>
                  <a:pt x="5886935" y="216899"/>
                </a:lnTo>
                <a:lnTo>
                  <a:pt x="5886935" y="35060"/>
                </a:lnTo>
                <a:lnTo>
                  <a:pt x="5705095" y="35060"/>
                </a:lnTo>
                <a:lnTo>
                  <a:pt x="5705095" y="216899"/>
                </a:lnTo>
                <a:close/>
                <a:moveTo>
                  <a:pt x="6024565" y="212453"/>
                </a:moveTo>
                <a:lnTo>
                  <a:pt x="6197511" y="212453"/>
                </a:lnTo>
                <a:lnTo>
                  <a:pt x="6197511" y="39506"/>
                </a:lnTo>
                <a:lnTo>
                  <a:pt x="6024565" y="39506"/>
                </a:lnTo>
                <a:lnTo>
                  <a:pt x="6024565" y="212453"/>
                </a:lnTo>
                <a:close/>
                <a:moveTo>
                  <a:pt x="6661453" y="205569"/>
                </a:moveTo>
                <a:lnTo>
                  <a:pt x="6820546" y="205569"/>
                </a:lnTo>
                <a:lnTo>
                  <a:pt x="6820546" y="46433"/>
                </a:lnTo>
                <a:lnTo>
                  <a:pt x="6661453" y="46433"/>
                </a:lnTo>
                <a:lnTo>
                  <a:pt x="6661453" y="205526"/>
                </a:lnTo>
                <a:close/>
                <a:moveTo>
                  <a:pt x="7301846" y="195179"/>
                </a:moveTo>
                <a:lnTo>
                  <a:pt x="7440203" y="195179"/>
                </a:lnTo>
                <a:lnTo>
                  <a:pt x="7440203" y="56822"/>
                </a:lnTo>
                <a:lnTo>
                  <a:pt x="7301846" y="56822"/>
                </a:lnTo>
                <a:lnTo>
                  <a:pt x="7301846" y="195179"/>
                </a:lnTo>
                <a:close/>
                <a:moveTo>
                  <a:pt x="7947156" y="179873"/>
                </a:moveTo>
                <a:lnTo>
                  <a:pt x="8054858" y="179873"/>
                </a:lnTo>
                <a:lnTo>
                  <a:pt x="8054858" y="72171"/>
                </a:lnTo>
                <a:lnTo>
                  <a:pt x="7947156" y="72171"/>
                </a:lnTo>
                <a:lnTo>
                  <a:pt x="7947156" y="179873"/>
                </a:lnTo>
                <a:close/>
                <a:moveTo>
                  <a:pt x="8595459" y="161573"/>
                </a:moveTo>
                <a:lnTo>
                  <a:pt x="8666605" y="161573"/>
                </a:lnTo>
                <a:lnTo>
                  <a:pt x="8666605" y="90428"/>
                </a:lnTo>
                <a:lnTo>
                  <a:pt x="8595459" y="90428"/>
                </a:lnTo>
                <a:lnTo>
                  <a:pt x="8595459" y="161573"/>
                </a:lnTo>
                <a:close/>
                <a:moveTo>
                  <a:pt x="0" y="566982"/>
                </a:moveTo>
                <a:lnTo>
                  <a:pt x="252002" y="566982"/>
                </a:lnTo>
                <a:lnTo>
                  <a:pt x="252002" y="314981"/>
                </a:lnTo>
                <a:lnTo>
                  <a:pt x="0" y="314981"/>
                </a:lnTo>
                <a:lnTo>
                  <a:pt x="0" y="566982"/>
                </a:lnTo>
                <a:close/>
                <a:moveTo>
                  <a:pt x="315023" y="566982"/>
                </a:moveTo>
                <a:lnTo>
                  <a:pt x="567025" y="566982"/>
                </a:lnTo>
                <a:lnTo>
                  <a:pt x="567025" y="314981"/>
                </a:lnTo>
                <a:lnTo>
                  <a:pt x="315023" y="314981"/>
                </a:lnTo>
                <a:lnTo>
                  <a:pt x="315023" y="566982"/>
                </a:lnTo>
                <a:close/>
                <a:moveTo>
                  <a:pt x="630004" y="566982"/>
                </a:moveTo>
                <a:lnTo>
                  <a:pt x="882005" y="566982"/>
                </a:lnTo>
                <a:lnTo>
                  <a:pt x="882005" y="314981"/>
                </a:lnTo>
                <a:lnTo>
                  <a:pt x="630004" y="314981"/>
                </a:lnTo>
                <a:lnTo>
                  <a:pt x="630004" y="566982"/>
                </a:lnTo>
                <a:close/>
                <a:moveTo>
                  <a:pt x="944985" y="566982"/>
                </a:moveTo>
                <a:lnTo>
                  <a:pt x="1196986" y="566982"/>
                </a:lnTo>
                <a:lnTo>
                  <a:pt x="1196986" y="314981"/>
                </a:lnTo>
                <a:lnTo>
                  <a:pt x="944985" y="314981"/>
                </a:lnTo>
                <a:lnTo>
                  <a:pt x="944985" y="566982"/>
                </a:lnTo>
                <a:close/>
                <a:moveTo>
                  <a:pt x="1260008" y="566982"/>
                </a:moveTo>
                <a:lnTo>
                  <a:pt x="1512009" y="566982"/>
                </a:lnTo>
                <a:lnTo>
                  <a:pt x="1512009" y="314981"/>
                </a:lnTo>
                <a:lnTo>
                  <a:pt x="1260008" y="314981"/>
                </a:lnTo>
                <a:lnTo>
                  <a:pt x="1260008" y="566982"/>
                </a:lnTo>
                <a:close/>
                <a:moveTo>
                  <a:pt x="1574988" y="566982"/>
                </a:moveTo>
                <a:lnTo>
                  <a:pt x="1826990" y="566982"/>
                </a:lnTo>
                <a:lnTo>
                  <a:pt x="1826990" y="314981"/>
                </a:lnTo>
                <a:lnTo>
                  <a:pt x="1574988" y="314981"/>
                </a:lnTo>
                <a:lnTo>
                  <a:pt x="1574988" y="566982"/>
                </a:lnTo>
                <a:close/>
                <a:moveTo>
                  <a:pt x="1890012" y="566982"/>
                </a:moveTo>
                <a:lnTo>
                  <a:pt x="2142013" y="566982"/>
                </a:lnTo>
                <a:lnTo>
                  <a:pt x="2142013" y="314981"/>
                </a:lnTo>
                <a:lnTo>
                  <a:pt x="1890012" y="314981"/>
                </a:lnTo>
                <a:lnTo>
                  <a:pt x="1890012" y="566982"/>
                </a:lnTo>
                <a:close/>
                <a:moveTo>
                  <a:pt x="2204992" y="566982"/>
                </a:moveTo>
                <a:lnTo>
                  <a:pt x="2456994" y="566982"/>
                </a:lnTo>
                <a:lnTo>
                  <a:pt x="2456994" y="314981"/>
                </a:lnTo>
                <a:lnTo>
                  <a:pt x="2204992" y="314981"/>
                </a:lnTo>
                <a:lnTo>
                  <a:pt x="2204992" y="566982"/>
                </a:lnTo>
                <a:close/>
                <a:moveTo>
                  <a:pt x="2520016" y="566982"/>
                </a:moveTo>
                <a:lnTo>
                  <a:pt x="2772017" y="566982"/>
                </a:lnTo>
                <a:lnTo>
                  <a:pt x="2772017" y="314981"/>
                </a:lnTo>
                <a:lnTo>
                  <a:pt x="2520016" y="314981"/>
                </a:lnTo>
                <a:lnTo>
                  <a:pt x="2520016" y="566982"/>
                </a:lnTo>
                <a:close/>
                <a:moveTo>
                  <a:pt x="2834996" y="566982"/>
                </a:moveTo>
                <a:lnTo>
                  <a:pt x="3086998" y="566982"/>
                </a:lnTo>
                <a:lnTo>
                  <a:pt x="3086998" y="314981"/>
                </a:lnTo>
                <a:lnTo>
                  <a:pt x="2834996" y="314981"/>
                </a:lnTo>
                <a:lnTo>
                  <a:pt x="2834996" y="566982"/>
                </a:lnTo>
                <a:close/>
                <a:moveTo>
                  <a:pt x="3150020" y="566982"/>
                </a:moveTo>
                <a:lnTo>
                  <a:pt x="3402021" y="566982"/>
                </a:lnTo>
                <a:lnTo>
                  <a:pt x="3402021" y="314981"/>
                </a:lnTo>
                <a:lnTo>
                  <a:pt x="3150020" y="314981"/>
                </a:lnTo>
                <a:lnTo>
                  <a:pt x="3150020" y="566982"/>
                </a:lnTo>
                <a:close/>
                <a:moveTo>
                  <a:pt x="3465984" y="565999"/>
                </a:moveTo>
                <a:lnTo>
                  <a:pt x="3716018" y="565999"/>
                </a:lnTo>
                <a:lnTo>
                  <a:pt x="3716018" y="315964"/>
                </a:lnTo>
                <a:lnTo>
                  <a:pt x="3465984" y="315964"/>
                </a:lnTo>
                <a:lnTo>
                  <a:pt x="3465984" y="565999"/>
                </a:lnTo>
                <a:close/>
                <a:moveTo>
                  <a:pt x="3784470" y="562536"/>
                </a:moveTo>
                <a:lnTo>
                  <a:pt x="4027579" y="562536"/>
                </a:lnTo>
                <a:lnTo>
                  <a:pt x="4027579" y="319427"/>
                </a:lnTo>
                <a:lnTo>
                  <a:pt x="3784470" y="319427"/>
                </a:lnTo>
                <a:lnTo>
                  <a:pt x="3784470" y="562536"/>
                </a:lnTo>
                <a:close/>
                <a:moveTo>
                  <a:pt x="4101931" y="560099"/>
                </a:moveTo>
                <a:lnTo>
                  <a:pt x="4340079" y="560099"/>
                </a:lnTo>
                <a:lnTo>
                  <a:pt x="4340079" y="321950"/>
                </a:lnTo>
                <a:lnTo>
                  <a:pt x="4101931" y="321950"/>
                </a:lnTo>
                <a:lnTo>
                  <a:pt x="4101931" y="560099"/>
                </a:lnTo>
                <a:close/>
                <a:moveTo>
                  <a:pt x="4422384" y="554669"/>
                </a:moveTo>
                <a:lnTo>
                  <a:pt x="4649673" y="554669"/>
                </a:lnTo>
                <a:lnTo>
                  <a:pt x="4649673" y="327380"/>
                </a:lnTo>
                <a:lnTo>
                  <a:pt x="4422384" y="327380"/>
                </a:lnTo>
                <a:lnTo>
                  <a:pt x="4422384" y="554669"/>
                </a:lnTo>
                <a:close/>
                <a:moveTo>
                  <a:pt x="4740314" y="551676"/>
                </a:moveTo>
                <a:lnTo>
                  <a:pt x="4961660" y="551676"/>
                </a:lnTo>
                <a:lnTo>
                  <a:pt x="4961660" y="330330"/>
                </a:lnTo>
                <a:lnTo>
                  <a:pt x="4740314" y="330330"/>
                </a:lnTo>
                <a:lnTo>
                  <a:pt x="4740314" y="551676"/>
                </a:lnTo>
                <a:close/>
                <a:moveTo>
                  <a:pt x="5061281" y="545775"/>
                </a:moveTo>
                <a:lnTo>
                  <a:pt x="5270784" y="545775"/>
                </a:lnTo>
                <a:lnTo>
                  <a:pt x="5270784" y="336273"/>
                </a:lnTo>
                <a:lnTo>
                  <a:pt x="5061281" y="336273"/>
                </a:lnTo>
                <a:lnTo>
                  <a:pt x="5061281" y="545775"/>
                </a:lnTo>
                <a:close/>
                <a:moveTo>
                  <a:pt x="5382204" y="539832"/>
                </a:moveTo>
                <a:lnTo>
                  <a:pt x="5579864" y="539832"/>
                </a:lnTo>
                <a:lnTo>
                  <a:pt x="5579864" y="342173"/>
                </a:lnTo>
                <a:lnTo>
                  <a:pt x="5382204" y="342173"/>
                </a:lnTo>
                <a:lnTo>
                  <a:pt x="5382204" y="539832"/>
                </a:lnTo>
                <a:close/>
                <a:moveTo>
                  <a:pt x="6018622" y="533419"/>
                </a:moveTo>
                <a:lnTo>
                  <a:pt x="6203412" y="533419"/>
                </a:lnTo>
                <a:lnTo>
                  <a:pt x="6203412" y="348629"/>
                </a:lnTo>
                <a:lnTo>
                  <a:pt x="6018622" y="348629"/>
                </a:lnTo>
                <a:lnTo>
                  <a:pt x="6018622" y="533419"/>
                </a:lnTo>
                <a:close/>
                <a:moveTo>
                  <a:pt x="6335612" y="531410"/>
                </a:moveTo>
                <a:lnTo>
                  <a:pt x="6516468" y="531410"/>
                </a:lnTo>
                <a:lnTo>
                  <a:pt x="6516468" y="350553"/>
                </a:lnTo>
                <a:lnTo>
                  <a:pt x="6335612" y="350553"/>
                </a:lnTo>
                <a:lnTo>
                  <a:pt x="6335612" y="531410"/>
                </a:lnTo>
                <a:close/>
                <a:moveTo>
                  <a:pt x="6654569" y="527476"/>
                </a:moveTo>
                <a:lnTo>
                  <a:pt x="6827515" y="527476"/>
                </a:lnTo>
                <a:lnTo>
                  <a:pt x="6827515" y="354530"/>
                </a:lnTo>
                <a:lnTo>
                  <a:pt x="6654569" y="354530"/>
                </a:lnTo>
                <a:lnTo>
                  <a:pt x="6654569" y="527476"/>
                </a:lnTo>
                <a:close/>
                <a:moveTo>
                  <a:pt x="6971516" y="525509"/>
                </a:moveTo>
                <a:lnTo>
                  <a:pt x="7140486" y="525509"/>
                </a:lnTo>
                <a:lnTo>
                  <a:pt x="7140486" y="356539"/>
                </a:lnTo>
                <a:lnTo>
                  <a:pt x="6971516" y="356539"/>
                </a:lnTo>
                <a:lnTo>
                  <a:pt x="6971516" y="525509"/>
                </a:lnTo>
                <a:close/>
                <a:moveTo>
                  <a:pt x="7611909" y="515120"/>
                </a:moveTo>
                <a:lnTo>
                  <a:pt x="7760143" y="515120"/>
                </a:lnTo>
                <a:lnTo>
                  <a:pt x="7760143" y="366886"/>
                </a:lnTo>
                <a:lnTo>
                  <a:pt x="7611909" y="366886"/>
                </a:lnTo>
                <a:lnTo>
                  <a:pt x="7611909" y="515120"/>
                </a:lnTo>
                <a:close/>
                <a:moveTo>
                  <a:pt x="8258203" y="498830"/>
                </a:moveTo>
                <a:lnTo>
                  <a:pt x="8373815" y="498830"/>
                </a:lnTo>
                <a:lnTo>
                  <a:pt x="8373815" y="383219"/>
                </a:lnTo>
                <a:lnTo>
                  <a:pt x="8258203" y="383219"/>
                </a:lnTo>
                <a:lnTo>
                  <a:pt x="8258203" y="498830"/>
                </a:lnTo>
                <a:close/>
                <a:moveTo>
                  <a:pt x="0" y="882006"/>
                </a:moveTo>
                <a:lnTo>
                  <a:pt x="252002" y="882006"/>
                </a:lnTo>
                <a:lnTo>
                  <a:pt x="252002" y="630004"/>
                </a:lnTo>
                <a:lnTo>
                  <a:pt x="0" y="630004"/>
                </a:lnTo>
                <a:lnTo>
                  <a:pt x="0" y="882006"/>
                </a:lnTo>
                <a:close/>
                <a:moveTo>
                  <a:pt x="315023" y="882006"/>
                </a:moveTo>
                <a:lnTo>
                  <a:pt x="567025" y="882006"/>
                </a:lnTo>
                <a:lnTo>
                  <a:pt x="567025" y="630004"/>
                </a:lnTo>
                <a:lnTo>
                  <a:pt x="315023" y="630004"/>
                </a:lnTo>
                <a:lnTo>
                  <a:pt x="315023" y="882006"/>
                </a:lnTo>
                <a:close/>
                <a:moveTo>
                  <a:pt x="630004" y="882006"/>
                </a:moveTo>
                <a:lnTo>
                  <a:pt x="882005" y="882006"/>
                </a:lnTo>
                <a:lnTo>
                  <a:pt x="882005" y="630004"/>
                </a:lnTo>
                <a:lnTo>
                  <a:pt x="630004" y="630004"/>
                </a:lnTo>
                <a:lnTo>
                  <a:pt x="630004" y="882006"/>
                </a:lnTo>
                <a:close/>
                <a:moveTo>
                  <a:pt x="944985" y="882006"/>
                </a:moveTo>
                <a:lnTo>
                  <a:pt x="1196986" y="882006"/>
                </a:lnTo>
                <a:lnTo>
                  <a:pt x="1196986" y="630004"/>
                </a:lnTo>
                <a:lnTo>
                  <a:pt x="944985" y="630004"/>
                </a:lnTo>
                <a:lnTo>
                  <a:pt x="944985" y="882006"/>
                </a:lnTo>
                <a:close/>
                <a:moveTo>
                  <a:pt x="1260008" y="882006"/>
                </a:moveTo>
                <a:lnTo>
                  <a:pt x="1512009" y="882006"/>
                </a:lnTo>
                <a:lnTo>
                  <a:pt x="1512009" y="630004"/>
                </a:lnTo>
                <a:lnTo>
                  <a:pt x="1260008" y="630004"/>
                </a:lnTo>
                <a:lnTo>
                  <a:pt x="1260008" y="882006"/>
                </a:lnTo>
                <a:close/>
                <a:moveTo>
                  <a:pt x="1574988" y="882006"/>
                </a:moveTo>
                <a:lnTo>
                  <a:pt x="1826990" y="882006"/>
                </a:lnTo>
                <a:lnTo>
                  <a:pt x="1826990" y="630004"/>
                </a:lnTo>
                <a:lnTo>
                  <a:pt x="1574988" y="630004"/>
                </a:lnTo>
                <a:lnTo>
                  <a:pt x="1574988" y="882006"/>
                </a:lnTo>
                <a:close/>
                <a:moveTo>
                  <a:pt x="1890012" y="882006"/>
                </a:moveTo>
                <a:lnTo>
                  <a:pt x="2142013" y="882006"/>
                </a:lnTo>
                <a:lnTo>
                  <a:pt x="2142013" y="630004"/>
                </a:lnTo>
                <a:lnTo>
                  <a:pt x="1890012" y="630004"/>
                </a:lnTo>
                <a:lnTo>
                  <a:pt x="1890012" y="882006"/>
                </a:lnTo>
                <a:close/>
                <a:moveTo>
                  <a:pt x="2204992" y="882006"/>
                </a:moveTo>
                <a:lnTo>
                  <a:pt x="2456994" y="882006"/>
                </a:lnTo>
                <a:lnTo>
                  <a:pt x="2456994" y="630004"/>
                </a:lnTo>
                <a:lnTo>
                  <a:pt x="2204992" y="630004"/>
                </a:lnTo>
                <a:lnTo>
                  <a:pt x="2204992" y="882006"/>
                </a:lnTo>
                <a:close/>
                <a:moveTo>
                  <a:pt x="2520016" y="882006"/>
                </a:moveTo>
                <a:lnTo>
                  <a:pt x="2772017" y="882006"/>
                </a:lnTo>
                <a:lnTo>
                  <a:pt x="2772017" y="630004"/>
                </a:lnTo>
                <a:lnTo>
                  <a:pt x="2520016" y="630004"/>
                </a:lnTo>
                <a:lnTo>
                  <a:pt x="2520016" y="882006"/>
                </a:lnTo>
                <a:close/>
                <a:moveTo>
                  <a:pt x="2834996" y="882006"/>
                </a:moveTo>
                <a:lnTo>
                  <a:pt x="3086998" y="882006"/>
                </a:lnTo>
                <a:lnTo>
                  <a:pt x="3086998" y="630004"/>
                </a:lnTo>
                <a:lnTo>
                  <a:pt x="2834996" y="630004"/>
                </a:lnTo>
                <a:lnTo>
                  <a:pt x="2834996" y="882006"/>
                </a:lnTo>
                <a:close/>
                <a:moveTo>
                  <a:pt x="3150020" y="882006"/>
                </a:moveTo>
                <a:lnTo>
                  <a:pt x="3402021" y="882006"/>
                </a:lnTo>
                <a:lnTo>
                  <a:pt x="3402021" y="630004"/>
                </a:lnTo>
                <a:lnTo>
                  <a:pt x="3150020" y="630004"/>
                </a:lnTo>
                <a:lnTo>
                  <a:pt x="3150020" y="882006"/>
                </a:lnTo>
                <a:close/>
                <a:moveTo>
                  <a:pt x="3465000" y="882006"/>
                </a:moveTo>
                <a:lnTo>
                  <a:pt x="3717002" y="882006"/>
                </a:lnTo>
                <a:lnTo>
                  <a:pt x="3717002" y="630004"/>
                </a:lnTo>
                <a:lnTo>
                  <a:pt x="3465000" y="630004"/>
                </a:lnTo>
                <a:lnTo>
                  <a:pt x="3465000" y="882006"/>
                </a:lnTo>
                <a:close/>
                <a:moveTo>
                  <a:pt x="3783487" y="878542"/>
                </a:moveTo>
                <a:lnTo>
                  <a:pt x="4028562" y="878542"/>
                </a:lnTo>
                <a:lnTo>
                  <a:pt x="4028562" y="633467"/>
                </a:lnTo>
                <a:lnTo>
                  <a:pt x="3783487" y="633467"/>
                </a:lnTo>
                <a:lnTo>
                  <a:pt x="3783487" y="878542"/>
                </a:lnTo>
                <a:close/>
                <a:moveTo>
                  <a:pt x="4100434" y="876576"/>
                </a:moveTo>
                <a:lnTo>
                  <a:pt x="4341576" y="876576"/>
                </a:lnTo>
                <a:lnTo>
                  <a:pt x="4341576" y="635434"/>
                </a:lnTo>
                <a:lnTo>
                  <a:pt x="4100434" y="635434"/>
                </a:lnTo>
                <a:lnTo>
                  <a:pt x="4100434" y="876576"/>
                </a:lnTo>
                <a:close/>
                <a:moveTo>
                  <a:pt x="4420887" y="871146"/>
                </a:moveTo>
                <a:lnTo>
                  <a:pt x="4651126" y="871146"/>
                </a:lnTo>
                <a:lnTo>
                  <a:pt x="4651126" y="640907"/>
                </a:lnTo>
                <a:lnTo>
                  <a:pt x="4420887" y="640907"/>
                </a:lnTo>
                <a:lnTo>
                  <a:pt x="4420887" y="871146"/>
                </a:lnTo>
                <a:close/>
                <a:moveTo>
                  <a:pt x="4738861" y="868153"/>
                </a:moveTo>
                <a:lnTo>
                  <a:pt x="4963199" y="868153"/>
                </a:lnTo>
                <a:lnTo>
                  <a:pt x="4963199" y="643814"/>
                </a:lnTo>
                <a:lnTo>
                  <a:pt x="4738861" y="643814"/>
                </a:lnTo>
                <a:lnTo>
                  <a:pt x="4738861" y="868153"/>
                </a:lnTo>
                <a:close/>
                <a:moveTo>
                  <a:pt x="5059785" y="862252"/>
                </a:moveTo>
                <a:lnTo>
                  <a:pt x="5272237" y="862252"/>
                </a:lnTo>
                <a:lnTo>
                  <a:pt x="5272237" y="649800"/>
                </a:lnTo>
                <a:lnTo>
                  <a:pt x="5059785" y="649800"/>
                </a:lnTo>
                <a:lnTo>
                  <a:pt x="5059785" y="862252"/>
                </a:lnTo>
                <a:close/>
                <a:moveTo>
                  <a:pt x="5380708" y="856309"/>
                </a:moveTo>
                <a:lnTo>
                  <a:pt x="5581318" y="856309"/>
                </a:lnTo>
                <a:lnTo>
                  <a:pt x="5581318" y="655700"/>
                </a:lnTo>
                <a:lnTo>
                  <a:pt x="5380708" y="655700"/>
                </a:lnTo>
                <a:lnTo>
                  <a:pt x="5380708" y="856309"/>
                </a:lnTo>
                <a:close/>
                <a:moveTo>
                  <a:pt x="5697698" y="854343"/>
                </a:moveTo>
                <a:lnTo>
                  <a:pt x="5894374" y="854343"/>
                </a:lnTo>
                <a:lnTo>
                  <a:pt x="5894374" y="657667"/>
                </a:lnTo>
                <a:lnTo>
                  <a:pt x="5697698" y="657667"/>
                </a:lnTo>
                <a:lnTo>
                  <a:pt x="5697698" y="854343"/>
                </a:lnTo>
                <a:close/>
                <a:moveTo>
                  <a:pt x="6016655" y="850366"/>
                </a:moveTo>
                <a:lnTo>
                  <a:pt x="6205421" y="850366"/>
                </a:lnTo>
                <a:lnTo>
                  <a:pt x="6205421" y="661600"/>
                </a:lnTo>
                <a:lnTo>
                  <a:pt x="6016655" y="661600"/>
                </a:lnTo>
                <a:lnTo>
                  <a:pt x="6016655" y="850366"/>
                </a:lnTo>
                <a:close/>
                <a:moveTo>
                  <a:pt x="6652089" y="844936"/>
                </a:moveTo>
                <a:lnTo>
                  <a:pt x="6829952" y="844936"/>
                </a:lnTo>
                <a:lnTo>
                  <a:pt x="6829952" y="667073"/>
                </a:lnTo>
                <a:lnTo>
                  <a:pt x="6652089" y="667073"/>
                </a:lnTo>
                <a:lnTo>
                  <a:pt x="6652089" y="844936"/>
                </a:lnTo>
                <a:close/>
                <a:moveTo>
                  <a:pt x="6969079" y="842970"/>
                </a:moveTo>
                <a:lnTo>
                  <a:pt x="7143009" y="842970"/>
                </a:lnTo>
                <a:lnTo>
                  <a:pt x="7143009" y="669040"/>
                </a:lnTo>
                <a:lnTo>
                  <a:pt x="6969079" y="669040"/>
                </a:lnTo>
                <a:lnTo>
                  <a:pt x="6969079" y="842970"/>
                </a:lnTo>
                <a:close/>
                <a:moveTo>
                  <a:pt x="7289020" y="838010"/>
                </a:moveTo>
                <a:lnTo>
                  <a:pt x="7453073" y="838010"/>
                </a:lnTo>
                <a:lnTo>
                  <a:pt x="7453073" y="673957"/>
                </a:lnTo>
                <a:lnTo>
                  <a:pt x="7289020" y="673957"/>
                </a:lnTo>
                <a:lnTo>
                  <a:pt x="7289020" y="838010"/>
                </a:lnTo>
                <a:close/>
                <a:moveTo>
                  <a:pt x="7932833" y="824200"/>
                </a:moveTo>
                <a:lnTo>
                  <a:pt x="8069224" y="824200"/>
                </a:lnTo>
                <a:lnTo>
                  <a:pt x="8069224" y="687810"/>
                </a:lnTo>
                <a:lnTo>
                  <a:pt x="7932833" y="687810"/>
                </a:lnTo>
                <a:lnTo>
                  <a:pt x="7932833" y="824200"/>
                </a:lnTo>
                <a:close/>
                <a:moveTo>
                  <a:pt x="8582590" y="804404"/>
                </a:moveTo>
                <a:lnTo>
                  <a:pt x="8679431" y="804404"/>
                </a:lnTo>
                <a:lnTo>
                  <a:pt x="8679431" y="707563"/>
                </a:lnTo>
                <a:lnTo>
                  <a:pt x="8582590" y="707563"/>
                </a:lnTo>
                <a:lnTo>
                  <a:pt x="8582590" y="804404"/>
                </a:lnTo>
                <a:close/>
                <a:moveTo>
                  <a:pt x="0" y="1196986"/>
                </a:moveTo>
                <a:lnTo>
                  <a:pt x="252002" y="1196986"/>
                </a:lnTo>
                <a:lnTo>
                  <a:pt x="252002" y="944985"/>
                </a:lnTo>
                <a:lnTo>
                  <a:pt x="0" y="944985"/>
                </a:lnTo>
                <a:lnTo>
                  <a:pt x="0" y="1196986"/>
                </a:lnTo>
                <a:close/>
                <a:moveTo>
                  <a:pt x="315023" y="1196986"/>
                </a:moveTo>
                <a:lnTo>
                  <a:pt x="567025" y="1196986"/>
                </a:lnTo>
                <a:lnTo>
                  <a:pt x="567025" y="944985"/>
                </a:lnTo>
                <a:lnTo>
                  <a:pt x="315023" y="944985"/>
                </a:lnTo>
                <a:lnTo>
                  <a:pt x="315023" y="1196986"/>
                </a:lnTo>
                <a:close/>
                <a:moveTo>
                  <a:pt x="630004" y="1196986"/>
                </a:moveTo>
                <a:lnTo>
                  <a:pt x="882005" y="1196986"/>
                </a:lnTo>
                <a:lnTo>
                  <a:pt x="882005" y="944985"/>
                </a:lnTo>
                <a:lnTo>
                  <a:pt x="630004" y="944985"/>
                </a:lnTo>
                <a:lnTo>
                  <a:pt x="630004" y="1196986"/>
                </a:lnTo>
                <a:close/>
                <a:moveTo>
                  <a:pt x="944985" y="1196986"/>
                </a:moveTo>
                <a:lnTo>
                  <a:pt x="1196986" y="1196986"/>
                </a:lnTo>
                <a:lnTo>
                  <a:pt x="1196986" y="944985"/>
                </a:lnTo>
                <a:lnTo>
                  <a:pt x="944985" y="944985"/>
                </a:lnTo>
                <a:lnTo>
                  <a:pt x="944985" y="1196986"/>
                </a:lnTo>
                <a:close/>
                <a:moveTo>
                  <a:pt x="1260008" y="1196986"/>
                </a:moveTo>
                <a:lnTo>
                  <a:pt x="1512009" y="1196986"/>
                </a:lnTo>
                <a:lnTo>
                  <a:pt x="1512009" y="944985"/>
                </a:lnTo>
                <a:lnTo>
                  <a:pt x="1260008" y="944985"/>
                </a:lnTo>
                <a:lnTo>
                  <a:pt x="1260008" y="1196986"/>
                </a:lnTo>
                <a:close/>
                <a:moveTo>
                  <a:pt x="1574988" y="1196986"/>
                </a:moveTo>
                <a:lnTo>
                  <a:pt x="1826990" y="1196986"/>
                </a:lnTo>
                <a:lnTo>
                  <a:pt x="1826990" y="944985"/>
                </a:lnTo>
                <a:lnTo>
                  <a:pt x="1574988" y="944985"/>
                </a:lnTo>
                <a:lnTo>
                  <a:pt x="1574988" y="1196986"/>
                </a:lnTo>
                <a:close/>
                <a:moveTo>
                  <a:pt x="1890012" y="1196986"/>
                </a:moveTo>
                <a:lnTo>
                  <a:pt x="2142013" y="1196986"/>
                </a:lnTo>
                <a:lnTo>
                  <a:pt x="2142013" y="944985"/>
                </a:lnTo>
                <a:lnTo>
                  <a:pt x="1890012" y="944985"/>
                </a:lnTo>
                <a:lnTo>
                  <a:pt x="1890012" y="1196986"/>
                </a:lnTo>
                <a:close/>
                <a:moveTo>
                  <a:pt x="2204992" y="1196986"/>
                </a:moveTo>
                <a:lnTo>
                  <a:pt x="2456994" y="1196986"/>
                </a:lnTo>
                <a:lnTo>
                  <a:pt x="2456994" y="944985"/>
                </a:lnTo>
                <a:lnTo>
                  <a:pt x="2204992" y="944985"/>
                </a:lnTo>
                <a:lnTo>
                  <a:pt x="2204992" y="1196986"/>
                </a:lnTo>
                <a:close/>
                <a:moveTo>
                  <a:pt x="2520016" y="1196986"/>
                </a:moveTo>
                <a:lnTo>
                  <a:pt x="2772017" y="1196986"/>
                </a:lnTo>
                <a:lnTo>
                  <a:pt x="2772017" y="944985"/>
                </a:lnTo>
                <a:lnTo>
                  <a:pt x="2520016" y="944985"/>
                </a:lnTo>
                <a:lnTo>
                  <a:pt x="2520016" y="1196986"/>
                </a:lnTo>
                <a:close/>
                <a:moveTo>
                  <a:pt x="2834996" y="1196986"/>
                </a:moveTo>
                <a:lnTo>
                  <a:pt x="3086998" y="1196986"/>
                </a:lnTo>
                <a:lnTo>
                  <a:pt x="3086998" y="944985"/>
                </a:lnTo>
                <a:lnTo>
                  <a:pt x="2834996" y="944985"/>
                </a:lnTo>
                <a:lnTo>
                  <a:pt x="2834996" y="1196986"/>
                </a:lnTo>
                <a:close/>
                <a:moveTo>
                  <a:pt x="3150020" y="1196986"/>
                </a:moveTo>
                <a:lnTo>
                  <a:pt x="3402021" y="1196986"/>
                </a:lnTo>
                <a:lnTo>
                  <a:pt x="3402021" y="944985"/>
                </a:lnTo>
                <a:lnTo>
                  <a:pt x="3150020" y="944985"/>
                </a:lnTo>
                <a:lnTo>
                  <a:pt x="3150020" y="1196986"/>
                </a:lnTo>
                <a:close/>
                <a:moveTo>
                  <a:pt x="3465000" y="1196986"/>
                </a:moveTo>
                <a:lnTo>
                  <a:pt x="3717002" y="1196986"/>
                </a:lnTo>
                <a:lnTo>
                  <a:pt x="3717002" y="944985"/>
                </a:lnTo>
                <a:lnTo>
                  <a:pt x="3465000" y="944985"/>
                </a:lnTo>
                <a:lnTo>
                  <a:pt x="3465000" y="1196986"/>
                </a:lnTo>
                <a:close/>
                <a:moveTo>
                  <a:pt x="3781990" y="1195019"/>
                </a:moveTo>
                <a:lnTo>
                  <a:pt x="4030058" y="1195019"/>
                </a:lnTo>
                <a:lnTo>
                  <a:pt x="4030058" y="946951"/>
                </a:lnTo>
                <a:lnTo>
                  <a:pt x="3781990" y="946951"/>
                </a:lnTo>
                <a:lnTo>
                  <a:pt x="3781990" y="1195019"/>
                </a:lnTo>
                <a:close/>
                <a:moveTo>
                  <a:pt x="4098467" y="1193523"/>
                </a:moveTo>
                <a:lnTo>
                  <a:pt x="4343543" y="1193523"/>
                </a:lnTo>
                <a:lnTo>
                  <a:pt x="4343543" y="948448"/>
                </a:lnTo>
                <a:lnTo>
                  <a:pt x="4098467" y="948448"/>
                </a:lnTo>
                <a:lnTo>
                  <a:pt x="4098467" y="1193523"/>
                </a:lnTo>
                <a:close/>
                <a:moveTo>
                  <a:pt x="4418408" y="1188606"/>
                </a:moveTo>
                <a:lnTo>
                  <a:pt x="4653606" y="1188606"/>
                </a:lnTo>
                <a:lnTo>
                  <a:pt x="4653606" y="953407"/>
                </a:lnTo>
                <a:lnTo>
                  <a:pt x="4418408" y="953407"/>
                </a:lnTo>
                <a:lnTo>
                  <a:pt x="4418408" y="1188606"/>
                </a:lnTo>
                <a:close/>
                <a:moveTo>
                  <a:pt x="4736381" y="1185656"/>
                </a:moveTo>
                <a:lnTo>
                  <a:pt x="4965637" y="1185656"/>
                </a:lnTo>
                <a:lnTo>
                  <a:pt x="4965637" y="956400"/>
                </a:lnTo>
                <a:lnTo>
                  <a:pt x="4736381" y="956400"/>
                </a:lnTo>
                <a:lnTo>
                  <a:pt x="4736381" y="1185656"/>
                </a:lnTo>
                <a:close/>
                <a:moveTo>
                  <a:pt x="5057818" y="1179200"/>
                </a:moveTo>
                <a:lnTo>
                  <a:pt x="5274247" y="1179200"/>
                </a:lnTo>
                <a:lnTo>
                  <a:pt x="5274247" y="962771"/>
                </a:lnTo>
                <a:lnTo>
                  <a:pt x="5057818" y="962771"/>
                </a:lnTo>
                <a:lnTo>
                  <a:pt x="5057818" y="1179200"/>
                </a:lnTo>
                <a:close/>
                <a:moveTo>
                  <a:pt x="5378741" y="1173300"/>
                </a:moveTo>
                <a:lnTo>
                  <a:pt x="5583284" y="1173300"/>
                </a:lnTo>
                <a:lnTo>
                  <a:pt x="5583284" y="968714"/>
                </a:lnTo>
                <a:lnTo>
                  <a:pt x="5378741" y="968714"/>
                </a:lnTo>
                <a:lnTo>
                  <a:pt x="5378741" y="1173300"/>
                </a:lnTo>
                <a:close/>
                <a:moveTo>
                  <a:pt x="5696202" y="1170820"/>
                </a:moveTo>
                <a:lnTo>
                  <a:pt x="5895828" y="1170820"/>
                </a:lnTo>
                <a:lnTo>
                  <a:pt x="5895828" y="971194"/>
                </a:lnTo>
                <a:lnTo>
                  <a:pt x="5696202" y="971194"/>
                </a:lnTo>
                <a:lnTo>
                  <a:pt x="5696202" y="1170820"/>
                </a:lnTo>
                <a:close/>
                <a:moveTo>
                  <a:pt x="6015159" y="1166843"/>
                </a:moveTo>
                <a:lnTo>
                  <a:pt x="6206875" y="1166843"/>
                </a:lnTo>
                <a:lnTo>
                  <a:pt x="6206875" y="975127"/>
                </a:lnTo>
                <a:lnTo>
                  <a:pt x="6015159" y="975127"/>
                </a:lnTo>
                <a:lnTo>
                  <a:pt x="6015159" y="1166843"/>
                </a:lnTo>
                <a:close/>
                <a:moveTo>
                  <a:pt x="6331165" y="1165860"/>
                </a:moveTo>
                <a:lnTo>
                  <a:pt x="6520915" y="1165860"/>
                </a:lnTo>
                <a:lnTo>
                  <a:pt x="6520915" y="976111"/>
                </a:lnTo>
                <a:lnTo>
                  <a:pt x="6331165" y="976111"/>
                </a:lnTo>
                <a:lnTo>
                  <a:pt x="6331165" y="1165860"/>
                </a:lnTo>
                <a:close/>
                <a:moveTo>
                  <a:pt x="6648626" y="1163423"/>
                </a:moveTo>
                <a:lnTo>
                  <a:pt x="6833415" y="1163423"/>
                </a:lnTo>
                <a:lnTo>
                  <a:pt x="6833415" y="978633"/>
                </a:lnTo>
                <a:lnTo>
                  <a:pt x="6648626" y="978633"/>
                </a:lnTo>
                <a:lnTo>
                  <a:pt x="6648626" y="1163423"/>
                </a:lnTo>
                <a:close/>
                <a:moveTo>
                  <a:pt x="7284573" y="1157480"/>
                </a:moveTo>
                <a:lnTo>
                  <a:pt x="7457519" y="1157480"/>
                </a:lnTo>
                <a:lnTo>
                  <a:pt x="7457519" y="984534"/>
                </a:lnTo>
                <a:lnTo>
                  <a:pt x="7284573" y="984534"/>
                </a:lnTo>
                <a:lnTo>
                  <a:pt x="7284573" y="1157480"/>
                </a:lnTo>
                <a:close/>
                <a:moveTo>
                  <a:pt x="7603016" y="1154017"/>
                </a:moveTo>
                <a:lnTo>
                  <a:pt x="7769036" y="1154017"/>
                </a:lnTo>
                <a:lnTo>
                  <a:pt x="7769036" y="987997"/>
                </a:lnTo>
                <a:lnTo>
                  <a:pt x="7603016" y="987997"/>
                </a:lnTo>
                <a:lnTo>
                  <a:pt x="7603016" y="1154017"/>
                </a:lnTo>
                <a:close/>
                <a:moveTo>
                  <a:pt x="8247343" y="1139694"/>
                </a:moveTo>
                <a:lnTo>
                  <a:pt x="8384717" y="1139694"/>
                </a:lnTo>
                <a:lnTo>
                  <a:pt x="8384717" y="1002320"/>
                </a:lnTo>
                <a:lnTo>
                  <a:pt x="8247343" y="1002320"/>
                </a:lnTo>
                <a:lnTo>
                  <a:pt x="8247343" y="1139694"/>
                </a:lnTo>
                <a:close/>
                <a:moveTo>
                  <a:pt x="8905993" y="1111005"/>
                </a:moveTo>
                <a:lnTo>
                  <a:pt x="8986032" y="1111005"/>
                </a:lnTo>
                <a:lnTo>
                  <a:pt x="8986032" y="1030966"/>
                </a:lnTo>
                <a:lnTo>
                  <a:pt x="8905993" y="1030966"/>
                </a:lnTo>
                <a:lnTo>
                  <a:pt x="8905993" y="1111005"/>
                </a:lnTo>
                <a:close/>
                <a:moveTo>
                  <a:pt x="0" y="1512010"/>
                </a:moveTo>
                <a:lnTo>
                  <a:pt x="252002" y="1512010"/>
                </a:lnTo>
                <a:lnTo>
                  <a:pt x="252002" y="1260008"/>
                </a:lnTo>
                <a:lnTo>
                  <a:pt x="0" y="1260008"/>
                </a:lnTo>
                <a:lnTo>
                  <a:pt x="0" y="1512010"/>
                </a:lnTo>
                <a:close/>
                <a:moveTo>
                  <a:pt x="315023" y="1512010"/>
                </a:moveTo>
                <a:lnTo>
                  <a:pt x="567025" y="1512010"/>
                </a:lnTo>
                <a:lnTo>
                  <a:pt x="567025" y="1260008"/>
                </a:lnTo>
                <a:lnTo>
                  <a:pt x="315023" y="1260008"/>
                </a:lnTo>
                <a:lnTo>
                  <a:pt x="315023" y="1512010"/>
                </a:lnTo>
                <a:close/>
                <a:moveTo>
                  <a:pt x="630004" y="1512010"/>
                </a:moveTo>
                <a:lnTo>
                  <a:pt x="882005" y="1512010"/>
                </a:lnTo>
                <a:lnTo>
                  <a:pt x="882005" y="1260008"/>
                </a:lnTo>
                <a:lnTo>
                  <a:pt x="630004" y="1260008"/>
                </a:lnTo>
                <a:lnTo>
                  <a:pt x="630004" y="1512010"/>
                </a:lnTo>
                <a:close/>
                <a:moveTo>
                  <a:pt x="944985" y="1512010"/>
                </a:moveTo>
                <a:lnTo>
                  <a:pt x="1196986" y="1512010"/>
                </a:lnTo>
                <a:lnTo>
                  <a:pt x="1196986" y="1260008"/>
                </a:lnTo>
                <a:lnTo>
                  <a:pt x="944985" y="1260008"/>
                </a:lnTo>
                <a:lnTo>
                  <a:pt x="944985" y="1512010"/>
                </a:lnTo>
                <a:close/>
                <a:moveTo>
                  <a:pt x="1260008" y="1512010"/>
                </a:moveTo>
                <a:lnTo>
                  <a:pt x="1512009" y="1512010"/>
                </a:lnTo>
                <a:lnTo>
                  <a:pt x="1512009" y="1260008"/>
                </a:lnTo>
                <a:lnTo>
                  <a:pt x="1260008" y="1260008"/>
                </a:lnTo>
                <a:lnTo>
                  <a:pt x="1260008" y="1512010"/>
                </a:lnTo>
                <a:close/>
                <a:moveTo>
                  <a:pt x="1574988" y="1512010"/>
                </a:moveTo>
                <a:lnTo>
                  <a:pt x="1826990" y="1512010"/>
                </a:lnTo>
                <a:lnTo>
                  <a:pt x="1826990" y="1260008"/>
                </a:lnTo>
                <a:lnTo>
                  <a:pt x="1574988" y="1260008"/>
                </a:lnTo>
                <a:lnTo>
                  <a:pt x="1574988" y="1512010"/>
                </a:lnTo>
                <a:close/>
                <a:moveTo>
                  <a:pt x="1890012" y="1512010"/>
                </a:moveTo>
                <a:lnTo>
                  <a:pt x="2142013" y="1512010"/>
                </a:lnTo>
                <a:lnTo>
                  <a:pt x="2142013" y="1260008"/>
                </a:lnTo>
                <a:lnTo>
                  <a:pt x="1890012" y="1260008"/>
                </a:lnTo>
                <a:lnTo>
                  <a:pt x="1890012" y="1512010"/>
                </a:lnTo>
                <a:close/>
                <a:moveTo>
                  <a:pt x="2204992" y="1512010"/>
                </a:moveTo>
                <a:lnTo>
                  <a:pt x="2456994" y="1512010"/>
                </a:lnTo>
                <a:lnTo>
                  <a:pt x="2456994" y="1260008"/>
                </a:lnTo>
                <a:lnTo>
                  <a:pt x="2204992" y="1260008"/>
                </a:lnTo>
                <a:lnTo>
                  <a:pt x="2204992" y="1512010"/>
                </a:lnTo>
                <a:close/>
                <a:moveTo>
                  <a:pt x="2520016" y="1512010"/>
                </a:moveTo>
                <a:lnTo>
                  <a:pt x="2772017" y="1512010"/>
                </a:lnTo>
                <a:lnTo>
                  <a:pt x="2772017" y="1260008"/>
                </a:lnTo>
                <a:lnTo>
                  <a:pt x="2520016" y="1260008"/>
                </a:lnTo>
                <a:lnTo>
                  <a:pt x="2520016" y="1512010"/>
                </a:lnTo>
                <a:close/>
                <a:moveTo>
                  <a:pt x="2834996" y="1512010"/>
                </a:moveTo>
                <a:lnTo>
                  <a:pt x="3086998" y="1512010"/>
                </a:lnTo>
                <a:lnTo>
                  <a:pt x="3086998" y="1260008"/>
                </a:lnTo>
                <a:lnTo>
                  <a:pt x="2834996" y="1260008"/>
                </a:lnTo>
                <a:lnTo>
                  <a:pt x="2834996" y="1512010"/>
                </a:lnTo>
                <a:close/>
                <a:moveTo>
                  <a:pt x="3150020" y="1512010"/>
                </a:moveTo>
                <a:lnTo>
                  <a:pt x="3402021" y="1512010"/>
                </a:lnTo>
                <a:lnTo>
                  <a:pt x="3402021" y="1260008"/>
                </a:lnTo>
                <a:lnTo>
                  <a:pt x="3150020" y="1260008"/>
                </a:lnTo>
                <a:lnTo>
                  <a:pt x="3150020" y="1512010"/>
                </a:lnTo>
                <a:close/>
                <a:moveTo>
                  <a:pt x="3465000" y="1512010"/>
                </a:moveTo>
                <a:lnTo>
                  <a:pt x="3717002" y="1512010"/>
                </a:lnTo>
                <a:lnTo>
                  <a:pt x="3717002" y="1260008"/>
                </a:lnTo>
                <a:lnTo>
                  <a:pt x="3465000" y="1260008"/>
                </a:lnTo>
                <a:lnTo>
                  <a:pt x="3465000" y="1512010"/>
                </a:lnTo>
                <a:close/>
                <a:moveTo>
                  <a:pt x="3781007" y="1511026"/>
                </a:moveTo>
                <a:lnTo>
                  <a:pt x="4031042" y="1511026"/>
                </a:lnTo>
                <a:lnTo>
                  <a:pt x="4031042" y="1260991"/>
                </a:lnTo>
                <a:lnTo>
                  <a:pt x="3781007" y="1260991"/>
                </a:lnTo>
                <a:lnTo>
                  <a:pt x="3781007" y="1511026"/>
                </a:lnTo>
                <a:close/>
                <a:moveTo>
                  <a:pt x="4097997" y="1509059"/>
                </a:moveTo>
                <a:lnTo>
                  <a:pt x="4344056" y="1509059"/>
                </a:lnTo>
                <a:lnTo>
                  <a:pt x="4344056" y="1263001"/>
                </a:lnTo>
                <a:lnTo>
                  <a:pt x="4097997" y="1263001"/>
                </a:lnTo>
                <a:lnTo>
                  <a:pt x="4097997" y="1509059"/>
                </a:lnTo>
                <a:close/>
                <a:moveTo>
                  <a:pt x="4417425" y="1504613"/>
                </a:moveTo>
                <a:lnTo>
                  <a:pt x="4654590" y="1504613"/>
                </a:lnTo>
                <a:lnTo>
                  <a:pt x="4654590" y="1267447"/>
                </a:lnTo>
                <a:lnTo>
                  <a:pt x="4417425" y="1267447"/>
                </a:lnTo>
                <a:lnTo>
                  <a:pt x="4417425" y="1504613"/>
                </a:lnTo>
                <a:close/>
                <a:moveTo>
                  <a:pt x="4735868" y="1501150"/>
                </a:moveTo>
                <a:lnTo>
                  <a:pt x="4966107" y="1501150"/>
                </a:lnTo>
                <a:lnTo>
                  <a:pt x="4966107" y="1270911"/>
                </a:lnTo>
                <a:lnTo>
                  <a:pt x="4735868" y="1270911"/>
                </a:lnTo>
                <a:lnTo>
                  <a:pt x="4735868" y="1501150"/>
                </a:lnTo>
                <a:close/>
                <a:moveTo>
                  <a:pt x="5056834" y="1495206"/>
                </a:moveTo>
                <a:lnTo>
                  <a:pt x="5275230" y="1495206"/>
                </a:lnTo>
                <a:lnTo>
                  <a:pt x="5275230" y="1276811"/>
                </a:lnTo>
                <a:lnTo>
                  <a:pt x="5056834" y="1276811"/>
                </a:lnTo>
                <a:lnTo>
                  <a:pt x="5056834" y="1495206"/>
                </a:lnTo>
                <a:close/>
                <a:moveTo>
                  <a:pt x="5378228" y="1488793"/>
                </a:moveTo>
                <a:lnTo>
                  <a:pt x="5583797" y="1488793"/>
                </a:lnTo>
                <a:lnTo>
                  <a:pt x="5583797" y="1283224"/>
                </a:lnTo>
                <a:lnTo>
                  <a:pt x="5378228" y="1283224"/>
                </a:lnTo>
                <a:lnTo>
                  <a:pt x="5378228" y="1488793"/>
                </a:lnTo>
                <a:close/>
                <a:moveTo>
                  <a:pt x="5695732" y="1486313"/>
                </a:moveTo>
                <a:lnTo>
                  <a:pt x="5896341" y="1486313"/>
                </a:lnTo>
                <a:lnTo>
                  <a:pt x="5896341" y="1285704"/>
                </a:lnTo>
                <a:lnTo>
                  <a:pt x="5695732" y="1285704"/>
                </a:lnTo>
                <a:lnTo>
                  <a:pt x="5695732" y="1486313"/>
                </a:lnTo>
                <a:close/>
                <a:moveTo>
                  <a:pt x="6014175" y="1482850"/>
                </a:moveTo>
                <a:lnTo>
                  <a:pt x="6207858" y="1482850"/>
                </a:lnTo>
                <a:lnTo>
                  <a:pt x="6207858" y="1289167"/>
                </a:lnTo>
                <a:lnTo>
                  <a:pt x="6014175" y="1289167"/>
                </a:lnTo>
                <a:lnTo>
                  <a:pt x="6014175" y="1482850"/>
                </a:lnTo>
                <a:close/>
                <a:moveTo>
                  <a:pt x="6330652" y="1481354"/>
                </a:moveTo>
                <a:lnTo>
                  <a:pt x="6521385" y="1481354"/>
                </a:lnTo>
                <a:lnTo>
                  <a:pt x="6521385" y="1290621"/>
                </a:lnTo>
                <a:lnTo>
                  <a:pt x="6330652" y="1290621"/>
                </a:lnTo>
                <a:lnTo>
                  <a:pt x="6330652" y="1481354"/>
                </a:lnTo>
                <a:close/>
                <a:moveTo>
                  <a:pt x="6648113" y="1478917"/>
                </a:moveTo>
                <a:lnTo>
                  <a:pt x="6833886" y="1478917"/>
                </a:lnTo>
                <a:lnTo>
                  <a:pt x="6833886" y="1293144"/>
                </a:lnTo>
                <a:lnTo>
                  <a:pt x="6648113" y="1293144"/>
                </a:lnTo>
                <a:lnTo>
                  <a:pt x="6648113" y="1478917"/>
                </a:lnTo>
                <a:close/>
                <a:moveTo>
                  <a:pt x="6964119" y="1477891"/>
                </a:moveTo>
                <a:lnTo>
                  <a:pt x="7147926" y="1477891"/>
                </a:lnTo>
                <a:lnTo>
                  <a:pt x="7147926" y="1294084"/>
                </a:lnTo>
                <a:lnTo>
                  <a:pt x="6964119" y="1294084"/>
                </a:lnTo>
                <a:lnTo>
                  <a:pt x="6964119" y="1477891"/>
                </a:lnTo>
                <a:close/>
                <a:moveTo>
                  <a:pt x="7601050" y="1471007"/>
                </a:moveTo>
                <a:lnTo>
                  <a:pt x="7771046" y="1471007"/>
                </a:lnTo>
                <a:lnTo>
                  <a:pt x="7771046" y="1301011"/>
                </a:lnTo>
                <a:lnTo>
                  <a:pt x="7601050" y="1301011"/>
                </a:lnTo>
                <a:lnTo>
                  <a:pt x="7601050" y="1471007"/>
                </a:lnTo>
                <a:close/>
                <a:moveTo>
                  <a:pt x="7924453" y="1462584"/>
                </a:moveTo>
                <a:lnTo>
                  <a:pt x="8077647" y="1462584"/>
                </a:lnTo>
                <a:lnTo>
                  <a:pt x="8077647" y="1309391"/>
                </a:lnTo>
                <a:lnTo>
                  <a:pt x="7924453" y="1309391"/>
                </a:lnTo>
                <a:lnTo>
                  <a:pt x="7924453" y="1462584"/>
                </a:lnTo>
                <a:close/>
                <a:moveTo>
                  <a:pt x="8573227" y="1443814"/>
                </a:moveTo>
                <a:lnTo>
                  <a:pt x="8688837" y="1443814"/>
                </a:lnTo>
                <a:lnTo>
                  <a:pt x="8688837" y="1328203"/>
                </a:lnTo>
                <a:lnTo>
                  <a:pt x="8573227" y="1328203"/>
                </a:lnTo>
                <a:lnTo>
                  <a:pt x="8573227" y="1443814"/>
                </a:lnTo>
                <a:close/>
                <a:moveTo>
                  <a:pt x="0" y="1826990"/>
                </a:moveTo>
                <a:lnTo>
                  <a:pt x="252002" y="1826990"/>
                </a:lnTo>
                <a:lnTo>
                  <a:pt x="252002" y="1574988"/>
                </a:lnTo>
                <a:lnTo>
                  <a:pt x="0" y="1574988"/>
                </a:lnTo>
                <a:lnTo>
                  <a:pt x="0" y="1826990"/>
                </a:lnTo>
                <a:close/>
                <a:moveTo>
                  <a:pt x="315023" y="1826990"/>
                </a:moveTo>
                <a:lnTo>
                  <a:pt x="567025" y="1826990"/>
                </a:lnTo>
                <a:lnTo>
                  <a:pt x="567025" y="1574988"/>
                </a:lnTo>
                <a:lnTo>
                  <a:pt x="315023" y="1574988"/>
                </a:lnTo>
                <a:lnTo>
                  <a:pt x="315023" y="1826990"/>
                </a:lnTo>
                <a:close/>
                <a:moveTo>
                  <a:pt x="630004" y="1826990"/>
                </a:moveTo>
                <a:lnTo>
                  <a:pt x="882005" y="1826990"/>
                </a:lnTo>
                <a:lnTo>
                  <a:pt x="882005" y="1574988"/>
                </a:lnTo>
                <a:lnTo>
                  <a:pt x="630004" y="1574988"/>
                </a:lnTo>
                <a:lnTo>
                  <a:pt x="630004" y="1826990"/>
                </a:lnTo>
                <a:close/>
                <a:moveTo>
                  <a:pt x="944985" y="1826990"/>
                </a:moveTo>
                <a:lnTo>
                  <a:pt x="1196986" y="1826990"/>
                </a:lnTo>
                <a:lnTo>
                  <a:pt x="1196986" y="1574988"/>
                </a:lnTo>
                <a:lnTo>
                  <a:pt x="944985" y="1574988"/>
                </a:lnTo>
                <a:lnTo>
                  <a:pt x="944985" y="1826990"/>
                </a:lnTo>
                <a:close/>
                <a:moveTo>
                  <a:pt x="1260008" y="1826990"/>
                </a:moveTo>
                <a:lnTo>
                  <a:pt x="1512009" y="1826990"/>
                </a:lnTo>
                <a:lnTo>
                  <a:pt x="1512009" y="1574988"/>
                </a:lnTo>
                <a:lnTo>
                  <a:pt x="1260008" y="1574988"/>
                </a:lnTo>
                <a:lnTo>
                  <a:pt x="1260008" y="1826990"/>
                </a:lnTo>
                <a:close/>
                <a:moveTo>
                  <a:pt x="1574988" y="1826990"/>
                </a:moveTo>
                <a:lnTo>
                  <a:pt x="1826990" y="1826990"/>
                </a:lnTo>
                <a:lnTo>
                  <a:pt x="1826990" y="1574988"/>
                </a:lnTo>
                <a:lnTo>
                  <a:pt x="1574988" y="1574988"/>
                </a:lnTo>
                <a:lnTo>
                  <a:pt x="1574988" y="1826990"/>
                </a:lnTo>
                <a:close/>
                <a:moveTo>
                  <a:pt x="1890012" y="1826990"/>
                </a:moveTo>
                <a:lnTo>
                  <a:pt x="2142013" y="1826990"/>
                </a:lnTo>
                <a:lnTo>
                  <a:pt x="2142013" y="1574988"/>
                </a:lnTo>
                <a:lnTo>
                  <a:pt x="1890012" y="1574988"/>
                </a:lnTo>
                <a:lnTo>
                  <a:pt x="1890012" y="1826990"/>
                </a:lnTo>
                <a:close/>
                <a:moveTo>
                  <a:pt x="2204992" y="1826990"/>
                </a:moveTo>
                <a:lnTo>
                  <a:pt x="2456994" y="1826990"/>
                </a:lnTo>
                <a:lnTo>
                  <a:pt x="2456994" y="1574988"/>
                </a:lnTo>
                <a:lnTo>
                  <a:pt x="2204992" y="1574988"/>
                </a:lnTo>
                <a:lnTo>
                  <a:pt x="2204992" y="1826990"/>
                </a:lnTo>
                <a:close/>
                <a:moveTo>
                  <a:pt x="2520016" y="1826990"/>
                </a:moveTo>
                <a:lnTo>
                  <a:pt x="2772017" y="1826990"/>
                </a:lnTo>
                <a:lnTo>
                  <a:pt x="2772017" y="1574988"/>
                </a:lnTo>
                <a:lnTo>
                  <a:pt x="2520016" y="1574988"/>
                </a:lnTo>
                <a:lnTo>
                  <a:pt x="2520016" y="1826990"/>
                </a:lnTo>
                <a:close/>
                <a:moveTo>
                  <a:pt x="2834996" y="1826990"/>
                </a:moveTo>
                <a:lnTo>
                  <a:pt x="3086998" y="1826990"/>
                </a:lnTo>
                <a:lnTo>
                  <a:pt x="3086998" y="1574988"/>
                </a:lnTo>
                <a:lnTo>
                  <a:pt x="2834996" y="1574988"/>
                </a:lnTo>
                <a:lnTo>
                  <a:pt x="2834996" y="1826990"/>
                </a:lnTo>
                <a:close/>
                <a:moveTo>
                  <a:pt x="3150020" y="1826990"/>
                </a:moveTo>
                <a:lnTo>
                  <a:pt x="3402021" y="1826990"/>
                </a:lnTo>
                <a:lnTo>
                  <a:pt x="3402021" y="1574988"/>
                </a:lnTo>
                <a:lnTo>
                  <a:pt x="3150020" y="1574988"/>
                </a:lnTo>
                <a:lnTo>
                  <a:pt x="3150020" y="1826990"/>
                </a:lnTo>
                <a:close/>
                <a:moveTo>
                  <a:pt x="3465000" y="1826990"/>
                </a:moveTo>
                <a:lnTo>
                  <a:pt x="3717002" y="1826990"/>
                </a:lnTo>
                <a:lnTo>
                  <a:pt x="3717002" y="1574988"/>
                </a:lnTo>
                <a:lnTo>
                  <a:pt x="3465000" y="1574988"/>
                </a:lnTo>
                <a:lnTo>
                  <a:pt x="3465000" y="1826990"/>
                </a:lnTo>
                <a:close/>
                <a:moveTo>
                  <a:pt x="3780023" y="1826990"/>
                </a:moveTo>
                <a:lnTo>
                  <a:pt x="4032025" y="1826990"/>
                </a:lnTo>
                <a:lnTo>
                  <a:pt x="4032025" y="1574988"/>
                </a:lnTo>
                <a:lnTo>
                  <a:pt x="3780023" y="1574988"/>
                </a:lnTo>
                <a:lnTo>
                  <a:pt x="3780023" y="1826990"/>
                </a:lnTo>
                <a:close/>
                <a:moveTo>
                  <a:pt x="4097484" y="1824553"/>
                </a:moveTo>
                <a:lnTo>
                  <a:pt x="4344526" y="1824553"/>
                </a:lnTo>
                <a:lnTo>
                  <a:pt x="4344526" y="1577511"/>
                </a:lnTo>
                <a:lnTo>
                  <a:pt x="4097484" y="1577511"/>
                </a:lnTo>
                <a:lnTo>
                  <a:pt x="4097484" y="1824553"/>
                </a:lnTo>
                <a:close/>
                <a:moveTo>
                  <a:pt x="4416954" y="1820106"/>
                </a:moveTo>
                <a:lnTo>
                  <a:pt x="4655103" y="1820106"/>
                </a:lnTo>
                <a:lnTo>
                  <a:pt x="4655103" y="1581958"/>
                </a:lnTo>
                <a:lnTo>
                  <a:pt x="4416954" y="1581958"/>
                </a:lnTo>
                <a:lnTo>
                  <a:pt x="4416954" y="1820106"/>
                </a:lnTo>
                <a:close/>
                <a:moveTo>
                  <a:pt x="4734885" y="1817114"/>
                </a:moveTo>
                <a:lnTo>
                  <a:pt x="4967133" y="1817114"/>
                </a:lnTo>
                <a:lnTo>
                  <a:pt x="4967133" y="1584865"/>
                </a:lnTo>
                <a:lnTo>
                  <a:pt x="4734885" y="1584865"/>
                </a:lnTo>
                <a:lnTo>
                  <a:pt x="4734885" y="1817114"/>
                </a:lnTo>
                <a:close/>
                <a:moveTo>
                  <a:pt x="5056321" y="1810700"/>
                </a:moveTo>
                <a:lnTo>
                  <a:pt x="5275701" y="1810700"/>
                </a:lnTo>
                <a:lnTo>
                  <a:pt x="5275701" y="1591321"/>
                </a:lnTo>
                <a:lnTo>
                  <a:pt x="5056321" y="1591321"/>
                </a:lnTo>
                <a:lnTo>
                  <a:pt x="5056321" y="1810700"/>
                </a:lnTo>
                <a:close/>
                <a:moveTo>
                  <a:pt x="5377758" y="1804287"/>
                </a:moveTo>
                <a:lnTo>
                  <a:pt x="5584310" y="1804287"/>
                </a:lnTo>
                <a:lnTo>
                  <a:pt x="5584310" y="1597734"/>
                </a:lnTo>
                <a:lnTo>
                  <a:pt x="5377758" y="1597734"/>
                </a:lnTo>
                <a:lnTo>
                  <a:pt x="5377758" y="1804287"/>
                </a:lnTo>
                <a:close/>
                <a:moveTo>
                  <a:pt x="5695219" y="1801807"/>
                </a:moveTo>
                <a:lnTo>
                  <a:pt x="5896811" y="1801807"/>
                </a:lnTo>
                <a:lnTo>
                  <a:pt x="5896811" y="1600214"/>
                </a:lnTo>
                <a:lnTo>
                  <a:pt x="5695219" y="1600214"/>
                </a:lnTo>
                <a:lnTo>
                  <a:pt x="5695219" y="1801807"/>
                </a:lnTo>
                <a:close/>
                <a:moveTo>
                  <a:pt x="6014175" y="1797831"/>
                </a:moveTo>
                <a:lnTo>
                  <a:pt x="6207858" y="1797831"/>
                </a:lnTo>
                <a:lnTo>
                  <a:pt x="6207858" y="1604148"/>
                </a:lnTo>
                <a:lnTo>
                  <a:pt x="6014175" y="1604148"/>
                </a:lnTo>
                <a:lnTo>
                  <a:pt x="6014175" y="1797831"/>
                </a:lnTo>
                <a:close/>
                <a:moveTo>
                  <a:pt x="6330182" y="1796847"/>
                </a:moveTo>
                <a:lnTo>
                  <a:pt x="6521898" y="1796847"/>
                </a:lnTo>
                <a:lnTo>
                  <a:pt x="6521898" y="1605131"/>
                </a:lnTo>
                <a:lnTo>
                  <a:pt x="6330182" y="1605131"/>
                </a:lnTo>
                <a:lnTo>
                  <a:pt x="6330182" y="1796847"/>
                </a:lnTo>
                <a:close/>
                <a:moveTo>
                  <a:pt x="6963606" y="1793384"/>
                </a:moveTo>
                <a:lnTo>
                  <a:pt x="7148396" y="1793384"/>
                </a:lnTo>
                <a:lnTo>
                  <a:pt x="7148396" y="1608594"/>
                </a:lnTo>
                <a:lnTo>
                  <a:pt x="6963606" y="1608594"/>
                </a:lnTo>
                <a:lnTo>
                  <a:pt x="6963606" y="1793384"/>
                </a:lnTo>
                <a:close/>
                <a:moveTo>
                  <a:pt x="7281580" y="1790434"/>
                </a:moveTo>
                <a:lnTo>
                  <a:pt x="7460469" y="1790434"/>
                </a:lnTo>
                <a:lnTo>
                  <a:pt x="7460469" y="1611545"/>
                </a:lnTo>
                <a:lnTo>
                  <a:pt x="7281580" y="1611545"/>
                </a:lnTo>
                <a:lnTo>
                  <a:pt x="7281580" y="1790434"/>
                </a:lnTo>
                <a:close/>
                <a:moveTo>
                  <a:pt x="7921973" y="1780044"/>
                </a:moveTo>
                <a:lnTo>
                  <a:pt x="8080083" y="1780044"/>
                </a:lnTo>
                <a:lnTo>
                  <a:pt x="8080083" y="1621934"/>
                </a:lnTo>
                <a:lnTo>
                  <a:pt x="7921973" y="1621934"/>
                </a:lnTo>
                <a:lnTo>
                  <a:pt x="7921973" y="1780044"/>
                </a:lnTo>
                <a:close/>
                <a:moveTo>
                  <a:pt x="8570233" y="1761788"/>
                </a:moveTo>
                <a:lnTo>
                  <a:pt x="8691788" y="1761788"/>
                </a:lnTo>
                <a:lnTo>
                  <a:pt x="8691788" y="1640234"/>
                </a:lnTo>
                <a:lnTo>
                  <a:pt x="8570233" y="1640234"/>
                </a:lnTo>
                <a:lnTo>
                  <a:pt x="8570233" y="1761788"/>
                </a:lnTo>
                <a:close/>
                <a:moveTo>
                  <a:pt x="9223497" y="1738571"/>
                </a:moveTo>
                <a:lnTo>
                  <a:pt x="9298618" y="1738571"/>
                </a:lnTo>
                <a:lnTo>
                  <a:pt x="9298618" y="1663450"/>
                </a:lnTo>
                <a:lnTo>
                  <a:pt x="9223497" y="1663450"/>
                </a:lnTo>
                <a:lnTo>
                  <a:pt x="9223497" y="1738571"/>
                </a:lnTo>
                <a:close/>
                <a:moveTo>
                  <a:pt x="0" y="2142013"/>
                </a:moveTo>
                <a:lnTo>
                  <a:pt x="252002" y="2142013"/>
                </a:lnTo>
                <a:lnTo>
                  <a:pt x="252002" y="1890012"/>
                </a:lnTo>
                <a:lnTo>
                  <a:pt x="0" y="1890012"/>
                </a:lnTo>
                <a:lnTo>
                  <a:pt x="0" y="2142013"/>
                </a:lnTo>
                <a:close/>
                <a:moveTo>
                  <a:pt x="315023" y="2142013"/>
                </a:moveTo>
                <a:lnTo>
                  <a:pt x="567025" y="2142013"/>
                </a:lnTo>
                <a:lnTo>
                  <a:pt x="567025" y="1890012"/>
                </a:lnTo>
                <a:lnTo>
                  <a:pt x="315023" y="1890012"/>
                </a:lnTo>
                <a:lnTo>
                  <a:pt x="315023" y="2142013"/>
                </a:lnTo>
                <a:close/>
                <a:moveTo>
                  <a:pt x="630004" y="2142013"/>
                </a:moveTo>
                <a:lnTo>
                  <a:pt x="882005" y="2142013"/>
                </a:lnTo>
                <a:lnTo>
                  <a:pt x="882005" y="1890012"/>
                </a:lnTo>
                <a:lnTo>
                  <a:pt x="630004" y="1890012"/>
                </a:lnTo>
                <a:lnTo>
                  <a:pt x="630004" y="2142013"/>
                </a:lnTo>
                <a:close/>
                <a:moveTo>
                  <a:pt x="944985" y="2142013"/>
                </a:moveTo>
                <a:lnTo>
                  <a:pt x="1196986" y="2142013"/>
                </a:lnTo>
                <a:lnTo>
                  <a:pt x="1196986" y="1890012"/>
                </a:lnTo>
                <a:lnTo>
                  <a:pt x="944985" y="1890012"/>
                </a:lnTo>
                <a:lnTo>
                  <a:pt x="944985" y="2142013"/>
                </a:lnTo>
                <a:close/>
                <a:moveTo>
                  <a:pt x="1260008" y="2142013"/>
                </a:moveTo>
                <a:lnTo>
                  <a:pt x="1512009" y="2142013"/>
                </a:lnTo>
                <a:lnTo>
                  <a:pt x="1512009" y="1890012"/>
                </a:lnTo>
                <a:lnTo>
                  <a:pt x="1260008" y="1890012"/>
                </a:lnTo>
                <a:lnTo>
                  <a:pt x="1260008" y="2142013"/>
                </a:lnTo>
                <a:close/>
                <a:moveTo>
                  <a:pt x="1574988" y="2142013"/>
                </a:moveTo>
                <a:lnTo>
                  <a:pt x="1826990" y="2142013"/>
                </a:lnTo>
                <a:lnTo>
                  <a:pt x="1826990" y="1890012"/>
                </a:lnTo>
                <a:lnTo>
                  <a:pt x="1574988" y="1890012"/>
                </a:lnTo>
                <a:lnTo>
                  <a:pt x="1574988" y="2142013"/>
                </a:lnTo>
                <a:close/>
                <a:moveTo>
                  <a:pt x="1890012" y="2142013"/>
                </a:moveTo>
                <a:lnTo>
                  <a:pt x="2142013" y="2142013"/>
                </a:lnTo>
                <a:lnTo>
                  <a:pt x="2142013" y="1890012"/>
                </a:lnTo>
                <a:lnTo>
                  <a:pt x="1890012" y="1890012"/>
                </a:lnTo>
                <a:lnTo>
                  <a:pt x="1890012" y="2142013"/>
                </a:lnTo>
                <a:close/>
                <a:moveTo>
                  <a:pt x="2204992" y="2142013"/>
                </a:moveTo>
                <a:lnTo>
                  <a:pt x="2456994" y="2142013"/>
                </a:lnTo>
                <a:lnTo>
                  <a:pt x="2456994" y="1890012"/>
                </a:lnTo>
                <a:lnTo>
                  <a:pt x="2204992" y="1890012"/>
                </a:lnTo>
                <a:lnTo>
                  <a:pt x="2204992" y="2142013"/>
                </a:lnTo>
                <a:close/>
                <a:moveTo>
                  <a:pt x="2520016" y="2142013"/>
                </a:moveTo>
                <a:lnTo>
                  <a:pt x="2772017" y="2142013"/>
                </a:lnTo>
                <a:lnTo>
                  <a:pt x="2772017" y="1890012"/>
                </a:lnTo>
                <a:lnTo>
                  <a:pt x="2520016" y="1890012"/>
                </a:lnTo>
                <a:lnTo>
                  <a:pt x="2520016" y="2142013"/>
                </a:lnTo>
                <a:close/>
                <a:moveTo>
                  <a:pt x="2834996" y="2142013"/>
                </a:moveTo>
                <a:lnTo>
                  <a:pt x="3086998" y="2142013"/>
                </a:lnTo>
                <a:lnTo>
                  <a:pt x="3086998" y="1890012"/>
                </a:lnTo>
                <a:lnTo>
                  <a:pt x="2834996" y="1890012"/>
                </a:lnTo>
                <a:lnTo>
                  <a:pt x="2834996" y="2142013"/>
                </a:lnTo>
                <a:close/>
                <a:moveTo>
                  <a:pt x="3150020" y="2142013"/>
                </a:moveTo>
                <a:lnTo>
                  <a:pt x="3402021" y="2142013"/>
                </a:lnTo>
                <a:lnTo>
                  <a:pt x="3402021" y="1890012"/>
                </a:lnTo>
                <a:lnTo>
                  <a:pt x="3150020" y="1890012"/>
                </a:lnTo>
                <a:lnTo>
                  <a:pt x="3150020" y="2142013"/>
                </a:lnTo>
                <a:close/>
                <a:moveTo>
                  <a:pt x="3465000" y="2142013"/>
                </a:moveTo>
                <a:lnTo>
                  <a:pt x="3717002" y="2142013"/>
                </a:lnTo>
                <a:lnTo>
                  <a:pt x="3717002" y="1890012"/>
                </a:lnTo>
                <a:lnTo>
                  <a:pt x="3465000" y="1890012"/>
                </a:lnTo>
                <a:lnTo>
                  <a:pt x="3465000" y="2142013"/>
                </a:lnTo>
                <a:close/>
                <a:moveTo>
                  <a:pt x="3780023" y="2142013"/>
                </a:moveTo>
                <a:lnTo>
                  <a:pt x="4032025" y="2142013"/>
                </a:lnTo>
                <a:lnTo>
                  <a:pt x="4032025" y="1890012"/>
                </a:lnTo>
                <a:lnTo>
                  <a:pt x="3780023" y="1890012"/>
                </a:lnTo>
                <a:lnTo>
                  <a:pt x="3780023" y="2142013"/>
                </a:lnTo>
                <a:close/>
                <a:moveTo>
                  <a:pt x="4096971" y="2140047"/>
                </a:moveTo>
                <a:lnTo>
                  <a:pt x="4345039" y="2140047"/>
                </a:lnTo>
                <a:lnTo>
                  <a:pt x="4345039" y="1891979"/>
                </a:lnTo>
                <a:lnTo>
                  <a:pt x="4096971" y="1891979"/>
                </a:lnTo>
                <a:lnTo>
                  <a:pt x="4096971" y="2140047"/>
                </a:lnTo>
                <a:close/>
                <a:moveTo>
                  <a:pt x="4416441" y="2135600"/>
                </a:moveTo>
                <a:lnTo>
                  <a:pt x="4655573" y="2135600"/>
                </a:lnTo>
                <a:lnTo>
                  <a:pt x="4655573" y="1896468"/>
                </a:lnTo>
                <a:lnTo>
                  <a:pt x="4416441" y="1896468"/>
                </a:lnTo>
                <a:lnTo>
                  <a:pt x="4416441" y="2135600"/>
                </a:lnTo>
                <a:close/>
                <a:moveTo>
                  <a:pt x="4734885" y="2132137"/>
                </a:moveTo>
                <a:lnTo>
                  <a:pt x="4967133" y="2132137"/>
                </a:lnTo>
                <a:lnTo>
                  <a:pt x="4967133" y="1899888"/>
                </a:lnTo>
                <a:lnTo>
                  <a:pt x="4734885" y="1899888"/>
                </a:lnTo>
                <a:lnTo>
                  <a:pt x="4734885" y="2132137"/>
                </a:lnTo>
                <a:close/>
                <a:moveTo>
                  <a:pt x="5056321" y="2125681"/>
                </a:moveTo>
                <a:lnTo>
                  <a:pt x="5275701" y="2125681"/>
                </a:lnTo>
                <a:lnTo>
                  <a:pt x="5275701" y="1906302"/>
                </a:lnTo>
                <a:lnTo>
                  <a:pt x="5056321" y="1906302"/>
                </a:lnTo>
                <a:lnTo>
                  <a:pt x="5056321" y="2125681"/>
                </a:lnTo>
                <a:close/>
                <a:moveTo>
                  <a:pt x="5377758" y="2119268"/>
                </a:moveTo>
                <a:lnTo>
                  <a:pt x="5584310" y="2119268"/>
                </a:lnTo>
                <a:lnTo>
                  <a:pt x="5584310" y="1912715"/>
                </a:lnTo>
                <a:lnTo>
                  <a:pt x="5377758" y="1912715"/>
                </a:lnTo>
                <a:lnTo>
                  <a:pt x="5377758" y="2119268"/>
                </a:lnTo>
                <a:close/>
                <a:moveTo>
                  <a:pt x="5695219" y="2116788"/>
                </a:moveTo>
                <a:lnTo>
                  <a:pt x="5896811" y="2116788"/>
                </a:lnTo>
                <a:lnTo>
                  <a:pt x="5896811" y="1915195"/>
                </a:lnTo>
                <a:lnTo>
                  <a:pt x="5695219" y="1915195"/>
                </a:lnTo>
                <a:lnTo>
                  <a:pt x="5695219" y="2116788"/>
                </a:lnTo>
                <a:close/>
                <a:moveTo>
                  <a:pt x="6014175" y="2112854"/>
                </a:moveTo>
                <a:lnTo>
                  <a:pt x="6207858" y="2112854"/>
                </a:lnTo>
                <a:lnTo>
                  <a:pt x="6207858" y="1919171"/>
                </a:lnTo>
                <a:lnTo>
                  <a:pt x="6014175" y="1919171"/>
                </a:lnTo>
                <a:lnTo>
                  <a:pt x="6014175" y="2112854"/>
                </a:lnTo>
                <a:close/>
                <a:moveTo>
                  <a:pt x="6330182" y="2111871"/>
                </a:moveTo>
                <a:lnTo>
                  <a:pt x="6521898" y="2111871"/>
                </a:lnTo>
                <a:lnTo>
                  <a:pt x="6521898" y="1920155"/>
                </a:lnTo>
                <a:lnTo>
                  <a:pt x="6330182" y="1920155"/>
                </a:lnTo>
                <a:lnTo>
                  <a:pt x="6330182" y="2111871"/>
                </a:lnTo>
                <a:close/>
                <a:moveTo>
                  <a:pt x="6647643" y="2109391"/>
                </a:moveTo>
                <a:lnTo>
                  <a:pt x="6834399" y="2109391"/>
                </a:lnTo>
                <a:lnTo>
                  <a:pt x="6834399" y="1922634"/>
                </a:lnTo>
                <a:lnTo>
                  <a:pt x="6647643" y="1922634"/>
                </a:lnTo>
                <a:lnTo>
                  <a:pt x="6647643" y="2109391"/>
                </a:lnTo>
                <a:close/>
                <a:moveTo>
                  <a:pt x="6963606" y="2108408"/>
                </a:moveTo>
                <a:lnTo>
                  <a:pt x="7148396" y="2108408"/>
                </a:lnTo>
                <a:lnTo>
                  <a:pt x="7148396" y="1923618"/>
                </a:lnTo>
                <a:lnTo>
                  <a:pt x="6963606" y="1923618"/>
                </a:lnTo>
                <a:lnTo>
                  <a:pt x="6963606" y="2108408"/>
                </a:lnTo>
                <a:close/>
                <a:moveTo>
                  <a:pt x="7281580" y="2105457"/>
                </a:moveTo>
                <a:lnTo>
                  <a:pt x="7460469" y="2105457"/>
                </a:lnTo>
                <a:lnTo>
                  <a:pt x="7460469" y="1926568"/>
                </a:lnTo>
                <a:lnTo>
                  <a:pt x="7281580" y="1926568"/>
                </a:lnTo>
                <a:lnTo>
                  <a:pt x="7281580" y="2105457"/>
                </a:lnTo>
                <a:close/>
                <a:moveTo>
                  <a:pt x="7599040" y="2102978"/>
                </a:moveTo>
                <a:lnTo>
                  <a:pt x="7772970" y="2102978"/>
                </a:lnTo>
                <a:lnTo>
                  <a:pt x="7772970" y="1929048"/>
                </a:lnTo>
                <a:lnTo>
                  <a:pt x="7599040" y="1929048"/>
                </a:lnTo>
                <a:lnTo>
                  <a:pt x="7599040" y="2102978"/>
                </a:lnTo>
                <a:close/>
                <a:moveTo>
                  <a:pt x="7921973" y="2095068"/>
                </a:moveTo>
                <a:lnTo>
                  <a:pt x="8080083" y="2095068"/>
                </a:lnTo>
                <a:lnTo>
                  <a:pt x="8080083" y="1936958"/>
                </a:lnTo>
                <a:lnTo>
                  <a:pt x="7921973" y="1936958"/>
                </a:lnTo>
                <a:lnTo>
                  <a:pt x="7921973" y="2095068"/>
                </a:lnTo>
                <a:close/>
                <a:moveTo>
                  <a:pt x="8569250" y="2077752"/>
                </a:moveTo>
                <a:lnTo>
                  <a:pt x="8692771" y="2077752"/>
                </a:lnTo>
                <a:lnTo>
                  <a:pt x="8692771" y="1954231"/>
                </a:lnTo>
                <a:lnTo>
                  <a:pt x="8569250" y="1954231"/>
                </a:lnTo>
                <a:lnTo>
                  <a:pt x="8569250" y="2077752"/>
                </a:lnTo>
                <a:close/>
                <a:moveTo>
                  <a:pt x="0" y="2456994"/>
                </a:moveTo>
                <a:lnTo>
                  <a:pt x="252002" y="2456994"/>
                </a:lnTo>
                <a:lnTo>
                  <a:pt x="252002" y="2204992"/>
                </a:lnTo>
                <a:lnTo>
                  <a:pt x="0" y="2204992"/>
                </a:lnTo>
                <a:lnTo>
                  <a:pt x="0" y="2456994"/>
                </a:lnTo>
                <a:close/>
                <a:moveTo>
                  <a:pt x="315023" y="2456994"/>
                </a:moveTo>
                <a:lnTo>
                  <a:pt x="567025" y="2456994"/>
                </a:lnTo>
                <a:lnTo>
                  <a:pt x="567025" y="2204992"/>
                </a:lnTo>
                <a:lnTo>
                  <a:pt x="315023" y="2204992"/>
                </a:lnTo>
                <a:lnTo>
                  <a:pt x="315023" y="2456994"/>
                </a:lnTo>
                <a:close/>
                <a:moveTo>
                  <a:pt x="630004" y="2456994"/>
                </a:moveTo>
                <a:lnTo>
                  <a:pt x="882005" y="2456994"/>
                </a:lnTo>
                <a:lnTo>
                  <a:pt x="882005" y="2204992"/>
                </a:lnTo>
                <a:lnTo>
                  <a:pt x="630004" y="2204992"/>
                </a:lnTo>
                <a:lnTo>
                  <a:pt x="630004" y="2456994"/>
                </a:lnTo>
                <a:close/>
                <a:moveTo>
                  <a:pt x="944985" y="2456994"/>
                </a:moveTo>
                <a:lnTo>
                  <a:pt x="1196986" y="2456994"/>
                </a:lnTo>
                <a:lnTo>
                  <a:pt x="1196986" y="2204992"/>
                </a:lnTo>
                <a:lnTo>
                  <a:pt x="944985" y="2204992"/>
                </a:lnTo>
                <a:lnTo>
                  <a:pt x="944985" y="2456994"/>
                </a:lnTo>
                <a:close/>
                <a:moveTo>
                  <a:pt x="1260008" y="2456994"/>
                </a:moveTo>
                <a:lnTo>
                  <a:pt x="1512009" y="2456994"/>
                </a:lnTo>
                <a:lnTo>
                  <a:pt x="1512009" y="2204992"/>
                </a:lnTo>
                <a:lnTo>
                  <a:pt x="1260008" y="2204992"/>
                </a:lnTo>
                <a:lnTo>
                  <a:pt x="1260008" y="2456994"/>
                </a:lnTo>
                <a:close/>
                <a:moveTo>
                  <a:pt x="1574988" y="2456994"/>
                </a:moveTo>
                <a:lnTo>
                  <a:pt x="1826990" y="2456994"/>
                </a:lnTo>
                <a:lnTo>
                  <a:pt x="1826990" y="2204992"/>
                </a:lnTo>
                <a:lnTo>
                  <a:pt x="1574988" y="2204992"/>
                </a:lnTo>
                <a:lnTo>
                  <a:pt x="1574988" y="2456994"/>
                </a:lnTo>
                <a:close/>
                <a:moveTo>
                  <a:pt x="1890012" y="2456994"/>
                </a:moveTo>
                <a:lnTo>
                  <a:pt x="2142013" y="2456994"/>
                </a:lnTo>
                <a:lnTo>
                  <a:pt x="2142013" y="2204992"/>
                </a:lnTo>
                <a:lnTo>
                  <a:pt x="1890012" y="2204992"/>
                </a:lnTo>
                <a:lnTo>
                  <a:pt x="1890012" y="2456994"/>
                </a:lnTo>
                <a:close/>
                <a:moveTo>
                  <a:pt x="2204992" y="2456994"/>
                </a:moveTo>
                <a:lnTo>
                  <a:pt x="2456994" y="2456994"/>
                </a:lnTo>
                <a:lnTo>
                  <a:pt x="2456994" y="2204992"/>
                </a:lnTo>
                <a:lnTo>
                  <a:pt x="2204992" y="2204992"/>
                </a:lnTo>
                <a:lnTo>
                  <a:pt x="2204992" y="2456994"/>
                </a:lnTo>
                <a:close/>
                <a:moveTo>
                  <a:pt x="2520016" y="2456994"/>
                </a:moveTo>
                <a:lnTo>
                  <a:pt x="2772017" y="2456994"/>
                </a:lnTo>
                <a:lnTo>
                  <a:pt x="2772017" y="2204992"/>
                </a:lnTo>
                <a:lnTo>
                  <a:pt x="2520016" y="2204992"/>
                </a:lnTo>
                <a:lnTo>
                  <a:pt x="2520016" y="2456994"/>
                </a:lnTo>
                <a:close/>
                <a:moveTo>
                  <a:pt x="2834996" y="2456994"/>
                </a:moveTo>
                <a:lnTo>
                  <a:pt x="3086998" y="2456994"/>
                </a:lnTo>
                <a:lnTo>
                  <a:pt x="3086998" y="2204992"/>
                </a:lnTo>
                <a:lnTo>
                  <a:pt x="2834996" y="2204992"/>
                </a:lnTo>
                <a:lnTo>
                  <a:pt x="2834996" y="2456994"/>
                </a:lnTo>
                <a:close/>
                <a:moveTo>
                  <a:pt x="3150020" y="2456994"/>
                </a:moveTo>
                <a:lnTo>
                  <a:pt x="3402021" y="2456994"/>
                </a:lnTo>
                <a:lnTo>
                  <a:pt x="3402021" y="2204992"/>
                </a:lnTo>
                <a:lnTo>
                  <a:pt x="3150020" y="2204992"/>
                </a:lnTo>
                <a:lnTo>
                  <a:pt x="3150020" y="2456994"/>
                </a:lnTo>
                <a:close/>
                <a:moveTo>
                  <a:pt x="3465000" y="2456994"/>
                </a:moveTo>
                <a:lnTo>
                  <a:pt x="3717002" y="2456994"/>
                </a:lnTo>
                <a:lnTo>
                  <a:pt x="3717002" y="2204992"/>
                </a:lnTo>
                <a:lnTo>
                  <a:pt x="3465000" y="2204992"/>
                </a:lnTo>
                <a:lnTo>
                  <a:pt x="3465000" y="2456994"/>
                </a:lnTo>
                <a:close/>
                <a:moveTo>
                  <a:pt x="3780023" y="2456994"/>
                </a:moveTo>
                <a:lnTo>
                  <a:pt x="4032025" y="2456994"/>
                </a:lnTo>
                <a:lnTo>
                  <a:pt x="4032025" y="2204992"/>
                </a:lnTo>
                <a:lnTo>
                  <a:pt x="3780023" y="2204992"/>
                </a:lnTo>
                <a:lnTo>
                  <a:pt x="3780023" y="2456994"/>
                </a:lnTo>
                <a:close/>
                <a:moveTo>
                  <a:pt x="4096971" y="2455027"/>
                </a:moveTo>
                <a:lnTo>
                  <a:pt x="4345039" y="2455027"/>
                </a:lnTo>
                <a:lnTo>
                  <a:pt x="4345039" y="2206959"/>
                </a:lnTo>
                <a:lnTo>
                  <a:pt x="4096971" y="2206959"/>
                </a:lnTo>
                <a:lnTo>
                  <a:pt x="4096971" y="2455027"/>
                </a:lnTo>
                <a:close/>
                <a:moveTo>
                  <a:pt x="4416954" y="2450068"/>
                </a:moveTo>
                <a:lnTo>
                  <a:pt x="4655103" y="2450068"/>
                </a:lnTo>
                <a:lnTo>
                  <a:pt x="4655103" y="2211919"/>
                </a:lnTo>
                <a:lnTo>
                  <a:pt x="4416954" y="2211919"/>
                </a:lnTo>
                <a:lnTo>
                  <a:pt x="4416954" y="2450068"/>
                </a:lnTo>
                <a:close/>
                <a:moveTo>
                  <a:pt x="4734885" y="2447117"/>
                </a:moveTo>
                <a:lnTo>
                  <a:pt x="4967133" y="2447117"/>
                </a:lnTo>
                <a:lnTo>
                  <a:pt x="4967133" y="2214869"/>
                </a:lnTo>
                <a:lnTo>
                  <a:pt x="4734885" y="2214869"/>
                </a:lnTo>
                <a:lnTo>
                  <a:pt x="4734885" y="2447117"/>
                </a:lnTo>
                <a:close/>
                <a:moveTo>
                  <a:pt x="5056321" y="2440704"/>
                </a:moveTo>
                <a:lnTo>
                  <a:pt x="5275701" y="2440704"/>
                </a:lnTo>
                <a:lnTo>
                  <a:pt x="5275701" y="2221325"/>
                </a:lnTo>
                <a:lnTo>
                  <a:pt x="5056321" y="2221325"/>
                </a:lnTo>
                <a:lnTo>
                  <a:pt x="5056321" y="2440704"/>
                </a:lnTo>
                <a:close/>
                <a:moveTo>
                  <a:pt x="5377758" y="2434291"/>
                </a:moveTo>
                <a:lnTo>
                  <a:pt x="5584310" y="2434291"/>
                </a:lnTo>
                <a:lnTo>
                  <a:pt x="5584310" y="2227738"/>
                </a:lnTo>
                <a:lnTo>
                  <a:pt x="5377758" y="2227738"/>
                </a:lnTo>
                <a:lnTo>
                  <a:pt x="5377758" y="2434291"/>
                </a:lnTo>
                <a:close/>
                <a:moveTo>
                  <a:pt x="5695732" y="2431298"/>
                </a:moveTo>
                <a:lnTo>
                  <a:pt x="5896341" y="2431298"/>
                </a:lnTo>
                <a:lnTo>
                  <a:pt x="5896341" y="2230689"/>
                </a:lnTo>
                <a:lnTo>
                  <a:pt x="5695732" y="2230689"/>
                </a:lnTo>
                <a:lnTo>
                  <a:pt x="5695732" y="2431298"/>
                </a:lnTo>
                <a:close/>
                <a:moveTo>
                  <a:pt x="6014175" y="2427835"/>
                </a:moveTo>
                <a:lnTo>
                  <a:pt x="6207858" y="2427835"/>
                </a:lnTo>
                <a:lnTo>
                  <a:pt x="6207858" y="2234152"/>
                </a:lnTo>
                <a:lnTo>
                  <a:pt x="6014175" y="2234152"/>
                </a:lnTo>
                <a:lnTo>
                  <a:pt x="6014175" y="2427835"/>
                </a:lnTo>
                <a:close/>
                <a:moveTo>
                  <a:pt x="6330182" y="2426851"/>
                </a:moveTo>
                <a:lnTo>
                  <a:pt x="6521898" y="2426851"/>
                </a:lnTo>
                <a:lnTo>
                  <a:pt x="6521898" y="2235135"/>
                </a:lnTo>
                <a:lnTo>
                  <a:pt x="6330182" y="2235135"/>
                </a:lnTo>
                <a:lnTo>
                  <a:pt x="6330182" y="2426851"/>
                </a:lnTo>
                <a:close/>
                <a:moveTo>
                  <a:pt x="6963606" y="2423388"/>
                </a:moveTo>
                <a:lnTo>
                  <a:pt x="7148396" y="2423388"/>
                </a:lnTo>
                <a:lnTo>
                  <a:pt x="7148396" y="2238598"/>
                </a:lnTo>
                <a:lnTo>
                  <a:pt x="6963606" y="2238598"/>
                </a:lnTo>
                <a:lnTo>
                  <a:pt x="6963606" y="2423388"/>
                </a:lnTo>
                <a:close/>
                <a:moveTo>
                  <a:pt x="7599553" y="2417488"/>
                </a:moveTo>
                <a:lnTo>
                  <a:pt x="7772500" y="2417488"/>
                </a:lnTo>
                <a:lnTo>
                  <a:pt x="7772500" y="2244541"/>
                </a:lnTo>
                <a:lnTo>
                  <a:pt x="7599553" y="2244541"/>
                </a:lnTo>
                <a:lnTo>
                  <a:pt x="7599553" y="2417488"/>
                </a:lnTo>
                <a:close/>
                <a:moveTo>
                  <a:pt x="8241914" y="2405132"/>
                </a:moveTo>
                <a:lnTo>
                  <a:pt x="8390147" y="2405132"/>
                </a:lnTo>
                <a:lnTo>
                  <a:pt x="8390147" y="2256898"/>
                </a:lnTo>
                <a:lnTo>
                  <a:pt x="8241914" y="2256898"/>
                </a:lnTo>
                <a:lnTo>
                  <a:pt x="8241914" y="2405132"/>
                </a:lnTo>
                <a:close/>
                <a:moveTo>
                  <a:pt x="8899580" y="2377469"/>
                </a:moveTo>
                <a:lnTo>
                  <a:pt x="8992488" y="2377469"/>
                </a:lnTo>
                <a:lnTo>
                  <a:pt x="8992488" y="2284561"/>
                </a:lnTo>
                <a:lnTo>
                  <a:pt x="8899580" y="2284561"/>
                </a:lnTo>
                <a:lnTo>
                  <a:pt x="8899580" y="2377469"/>
                </a:lnTo>
                <a:close/>
                <a:moveTo>
                  <a:pt x="0" y="2772018"/>
                </a:moveTo>
                <a:lnTo>
                  <a:pt x="252002" y="2772018"/>
                </a:lnTo>
                <a:lnTo>
                  <a:pt x="252002" y="2520016"/>
                </a:lnTo>
                <a:lnTo>
                  <a:pt x="0" y="2520016"/>
                </a:lnTo>
                <a:lnTo>
                  <a:pt x="0" y="2772018"/>
                </a:lnTo>
                <a:close/>
                <a:moveTo>
                  <a:pt x="315023" y="2772018"/>
                </a:moveTo>
                <a:lnTo>
                  <a:pt x="567025" y="2772018"/>
                </a:lnTo>
                <a:lnTo>
                  <a:pt x="567025" y="2520016"/>
                </a:lnTo>
                <a:lnTo>
                  <a:pt x="315023" y="2520016"/>
                </a:lnTo>
                <a:lnTo>
                  <a:pt x="315023" y="2772018"/>
                </a:lnTo>
                <a:close/>
                <a:moveTo>
                  <a:pt x="630004" y="2772018"/>
                </a:moveTo>
                <a:lnTo>
                  <a:pt x="882005" y="2772018"/>
                </a:lnTo>
                <a:lnTo>
                  <a:pt x="882005" y="2520016"/>
                </a:lnTo>
                <a:lnTo>
                  <a:pt x="630004" y="2520016"/>
                </a:lnTo>
                <a:lnTo>
                  <a:pt x="630004" y="2772018"/>
                </a:lnTo>
                <a:close/>
                <a:moveTo>
                  <a:pt x="944985" y="2772018"/>
                </a:moveTo>
                <a:lnTo>
                  <a:pt x="1196986" y="2772018"/>
                </a:lnTo>
                <a:lnTo>
                  <a:pt x="1196986" y="2520016"/>
                </a:lnTo>
                <a:lnTo>
                  <a:pt x="944985" y="2520016"/>
                </a:lnTo>
                <a:lnTo>
                  <a:pt x="944985" y="2772018"/>
                </a:lnTo>
                <a:close/>
                <a:moveTo>
                  <a:pt x="1260008" y="2772018"/>
                </a:moveTo>
                <a:lnTo>
                  <a:pt x="1512009" y="2772018"/>
                </a:lnTo>
                <a:lnTo>
                  <a:pt x="1512009" y="2520016"/>
                </a:lnTo>
                <a:lnTo>
                  <a:pt x="1260008" y="2520016"/>
                </a:lnTo>
                <a:lnTo>
                  <a:pt x="1260008" y="2772018"/>
                </a:lnTo>
                <a:close/>
                <a:moveTo>
                  <a:pt x="1574988" y="2772018"/>
                </a:moveTo>
                <a:lnTo>
                  <a:pt x="1826990" y="2772018"/>
                </a:lnTo>
                <a:lnTo>
                  <a:pt x="1826990" y="2520016"/>
                </a:lnTo>
                <a:lnTo>
                  <a:pt x="1574988" y="2520016"/>
                </a:lnTo>
                <a:lnTo>
                  <a:pt x="1574988" y="2772018"/>
                </a:lnTo>
                <a:close/>
                <a:moveTo>
                  <a:pt x="1890012" y="2772018"/>
                </a:moveTo>
                <a:lnTo>
                  <a:pt x="2142013" y="2772018"/>
                </a:lnTo>
                <a:lnTo>
                  <a:pt x="2142013" y="2520016"/>
                </a:lnTo>
                <a:lnTo>
                  <a:pt x="1890012" y="2520016"/>
                </a:lnTo>
                <a:lnTo>
                  <a:pt x="1890012" y="2772018"/>
                </a:lnTo>
                <a:close/>
                <a:moveTo>
                  <a:pt x="2204992" y="2772018"/>
                </a:moveTo>
                <a:lnTo>
                  <a:pt x="2456994" y="2772018"/>
                </a:lnTo>
                <a:lnTo>
                  <a:pt x="2456994" y="2520016"/>
                </a:lnTo>
                <a:lnTo>
                  <a:pt x="2204992" y="2520016"/>
                </a:lnTo>
                <a:lnTo>
                  <a:pt x="2204992" y="2772018"/>
                </a:lnTo>
                <a:close/>
                <a:moveTo>
                  <a:pt x="2520016" y="2772018"/>
                </a:moveTo>
                <a:lnTo>
                  <a:pt x="2772017" y="2772018"/>
                </a:lnTo>
                <a:lnTo>
                  <a:pt x="2772017" y="2520016"/>
                </a:lnTo>
                <a:lnTo>
                  <a:pt x="2520016" y="2520016"/>
                </a:lnTo>
                <a:lnTo>
                  <a:pt x="2520016" y="2772018"/>
                </a:lnTo>
                <a:close/>
                <a:moveTo>
                  <a:pt x="2834996" y="2772018"/>
                </a:moveTo>
                <a:lnTo>
                  <a:pt x="3086998" y="2772018"/>
                </a:lnTo>
                <a:lnTo>
                  <a:pt x="3086998" y="2520016"/>
                </a:lnTo>
                <a:lnTo>
                  <a:pt x="2834996" y="2520016"/>
                </a:lnTo>
                <a:lnTo>
                  <a:pt x="2834996" y="2772018"/>
                </a:lnTo>
                <a:close/>
                <a:moveTo>
                  <a:pt x="3150020" y="2772018"/>
                </a:moveTo>
                <a:lnTo>
                  <a:pt x="3402021" y="2772018"/>
                </a:lnTo>
                <a:lnTo>
                  <a:pt x="3402021" y="2520016"/>
                </a:lnTo>
                <a:lnTo>
                  <a:pt x="3150020" y="2520016"/>
                </a:lnTo>
                <a:lnTo>
                  <a:pt x="3150020" y="2772018"/>
                </a:lnTo>
                <a:close/>
                <a:moveTo>
                  <a:pt x="3465000" y="2772018"/>
                </a:moveTo>
                <a:lnTo>
                  <a:pt x="3717002" y="2772018"/>
                </a:lnTo>
                <a:lnTo>
                  <a:pt x="3717002" y="2520016"/>
                </a:lnTo>
                <a:lnTo>
                  <a:pt x="3465000" y="2520016"/>
                </a:lnTo>
                <a:lnTo>
                  <a:pt x="3465000" y="2772018"/>
                </a:lnTo>
                <a:close/>
                <a:moveTo>
                  <a:pt x="3780494" y="2771504"/>
                </a:moveTo>
                <a:lnTo>
                  <a:pt x="4031512" y="2771504"/>
                </a:lnTo>
                <a:lnTo>
                  <a:pt x="4031512" y="2520486"/>
                </a:lnTo>
                <a:lnTo>
                  <a:pt x="3780494" y="2520486"/>
                </a:lnTo>
                <a:lnTo>
                  <a:pt x="3780494" y="2771504"/>
                </a:lnTo>
                <a:close/>
                <a:moveTo>
                  <a:pt x="4097484" y="2769538"/>
                </a:moveTo>
                <a:lnTo>
                  <a:pt x="4344526" y="2769538"/>
                </a:lnTo>
                <a:lnTo>
                  <a:pt x="4344526" y="2522496"/>
                </a:lnTo>
                <a:lnTo>
                  <a:pt x="4097484" y="2522496"/>
                </a:lnTo>
                <a:lnTo>
                  <a:pt x="4097484" y="2769538"/>
                </a:lnTo>
                <a:close/>
                <a:moveTo>
                  <a:pt x="4417425" y="2764578"/>
                </a:moveTo>
                <a:lnTo>
                  <a:pt x="4654590" y="2764578"/>
                </a:lnTo>
                <a:lnTo>
                  <a:pt x="4654590" y="2527413"/>
                </a:lnTo>
                <a:lnTo>
                  <a:pt x="4417425" y="2527413"/>
                </a:lnTo>
                <a:lnTo>
                  <a:pt x="4417425" y="2764578"/>
                </a:lnTo>
                <a:close/>
                <a:moveTo>
                  <a:pt x="4735868" y="2761157"/>
                </a:moveTo>
                <a:lnTo>
                  <a:pt x="4966107" y="2761157"/>
                </a:lnTo>
                <a:lnTo>
                  <a:pt x="4966107" y="2530919"/>
                </a:lnTo>
                <a:lnTo>
                  <a:pt x="4735868" y="2530919"/>
                </a:lnTo>
                <a:lnTo>
                  <a:pt x="4735868" y="2761157"/>
                </a:lnTo>
                <a:close/>
                <a:moveTo>
                  <a:pt x="5057305" y="2754701"/>
                </a:moveTo>
                <a:lnTo>
                  <a:pt x="5274717" y="2754701"/>
                </a:lnTo>
                <a:lnTo>
                  <a:pt x="5274717" y="2537289"/>
                </a:lnTo>
                <a:lnTo>
                  <a:pt x="5057305" y="2537289"/>
                </a:lnTo>
                <a:lnTo>
                  <a:pt x="5057305" y="2754701"/>
                </a:lnTo>
                <a:close/>
                <a:moveTo>
                  <a:pt x="5378741" y="2748288"/>
                </a:moveTo>
                <a:lnTo>
                  <a:pt x="5583284" y="2748288"/>
                </a:lnTo>
                <a:lnTo>
                  <a:pt x="5583284" y="2543702"/>
                </a:lnTo>
                <a:lnTo>
                  <a:pt x="5378741" y="2543702"/>
                </a:lnTo>
                <a:lnTo>
                  <a:pt x="5378741" y="2748288"/>
                </a:lnTo>
                <a:close/>
                <a:moveTo>
                  <a:pt x="5696202" y="2745808"/>
                </a:moveTo>
                <a:lnTo>
                  <a:pt x="5895828" y="2745808"/>
                </a:lnTo>
                <a:lnTo>
                  <a:pt x="5895828" y="2546182"/>
                </a:lnTo>
                <a:lnTo>
                  <a:pt x="5696202" y="2546182"/>
                </a:lnTo>
                <a:lnTo>
                  <a:pt x="5696202" y="2745808"/>
                </a:lnTo>
                <a:close/>
                <a:moveTo>
                  <a:pt x="6014646" y="2742345"/>
                </a:moveTo>
                <a:lnTo>
                  <a:pt x="6207345" y="2742345"/>
                </a:lnTo>
                <a:lnTo>
                  <a:pt x="6207345" y="2549646"/>
                </a:lnTo>
                <a:lnTo>
                  <a:pt x="6014646" y="2549646"/>
                </a:lnTo>
                <a:lnTo>
                  <a:pt x="6014646" y="2742345"/>
                </a:lnTo>
                <a:close/>
                <a:moveTo>
                  <a:pt x="6331165" y="2740891"/>
                </a:moveTo>
                <a:lnTo>
                  <a:pt x="6520915" y="2740891"/>
                </a:lnTo>
                <a:lnTo>
                  <a:pt x="6520915" y="2551142"/>
                </a:lnTo>
                <a:lnTo>
                  <a:pt x="6331165" y="2551142"/>
                </a:lnTo>
                <a:lnTo>
                  <a:pt x="6331165" y="2740891"/>
                </a:lnTo>
                <a:close/>
                <a:moveTo>
                  <a:pt x="6648626" y="2738411"/>
                </a:moveTo>
                <a:lnTo>
                  <a:pt x="6833415" y="2738411"/>
                </a:lnTo>
                <a:lnTo>
                  <a:pt x="6833415" y="2553622"/>
                </a:lnTo>
                <a:lnTo>
                  <a:pt x="6648626" y="2553622"/>
                </a:lnTo>
                <a:lnTo>
                  <a:pt x="6648626" y="2738411"/>
                </a:lnTo>
                <a:close/>
                <a:moveTo>
                  <a:pt x="6965103" y="2736915"/>
                </a:moveTo>
                <a:lnTo>
                  <a:pt x="7146942" y="2736915"/>
                </a:lnTo>
                <a:lnTo>
                  <a:pt x="7146942" y="2555075"/>
                </a:lnTo>
                <a:lnTo>
                  <a:pt x="6965103" y="2555075"/>
                </a:lnTo>
                <a:lnTo>
                  <a:pt x="6965103" y="2736915"/>
                </a:lnTo>
                <a:close/>
                <a:moveTo>
                  <a:pt x="7284060" y="2732982"/>
                </a:moveTo>
                <a:lnTo>
                  <a:pt x="7457989" y="2732982"/>
                </a:lnTo>
                <a:lnTo>
                  <a:pt x="7457989" y="2559052"/>
                </a:lnTo>
                <a:lnTo>
                  <a:pt x="7284060" y="2559052"/>
                </a:lnTo>
                <a:lnTo>
                  <a:pt x="7284060" y="2732982"/>
                </a:lnTo>
                <a:close/>
                <a:moveTo>
                  <a:pt x="7602033" y="2729989"/>
                </a:moveTo>
                <a:lnTo>
                  <a:pt x="7770020" y="2729989"/>
                </a:lnTo>
                <a:lnTo>
                  <a:pt x="7770020" y="2562002"/>
                </a:lnTo>
                <a:lnTo>
                  <a:pt x="7602033" y="2562002"/>
                </a:lnTo>
                <a:lnTo>
                  <a:pt x="7602033" y="2729989"/>
                </a:lnTo>
                <a:close/>
                <a:moveTo>
                  <a:pt x="7924453" y="2722592"/>
                </a:moveTo>
                <a:lnTo>
                  <a:pt x="8077647" y="2722592"/>
                </a:lnTo>
                <a:lnTo>
                  <a:pt x="8077647" y="2569399"/>
                </a:lnTo>
                <a:lnTo>
                  <a:pt x="7924453" y="2569399"/>
                </a:lnTo>
                <a:lnTo>
                  <a:pt x="7924453" y="2722592"/>
                </a:lnTo>
                <a:close/>
                <a:moveTo>
                  <a:pt x="8571730" y="2705319"/>
                </a:moveTo>
                <a:lnTo>
                  <a:pt x="8690334" y="2705319"/>
                </a:lnTo>
                <a:lnTo>
                  <a:pt x="8690334" y="2586715"/>
                </a:lnTo>
                <a:lnTo>
                  <a:pt x="8571730" y="2586715"/>
                </a:lnTo>
                <a:lnTo>
                  <a:pt x="8571730" y="2705319"/>
                </a:lnTo>
                <a:close/>
                <a:moveTo>
                  <a:pt x="9223497" y="2683556"/>
                </a:moveTo>
                <a:lnTo>
                  <a:pt x="9298618" y="2683556"/>
                </a:lnTo>
                <a:lnTo>
                  <a:pt x="9298618" y="2608435"/>
                </a:lnTo>
                <a:lnTo>
                  <a:pt x="9223497" y="2608435"/>
                </a:lnTo>
                <a:lnTo>
                  <a:pt x="9223497" y="2683556"/>
                </a:lnTo>
                <a:close/>
                <a:moveTo>
                  <a:pt x="0" y="3086998"/>
                </a:moveTo>
                <a:lnTo>
                  <a:pt x="252002" y="3086998"/>
                </a:lnTo>
                <a:lnTo>
                  <a:pt x="252002" y="2834996"/>
                </a:lnTo>
                <a:lnTo>
                  <a:pt x="0" y="2834996"/>
                </a:lnTo>
                <a:lnTo>
                  <a:pt x="0" y="3086998"/>
                </a:lnTo>
                <a:close/>
                <a:moveTo>
                  <a:pt x="315023" y="3086998"/>
                </a:moveTo>
                <a:lnTo>
                  <a:pt x="567025" y="3086998"/>
                </a:lnTo>
                <a:lnTo>
                  <a:pt x="567025" y="2834996"/>
                </a:lnTo>
                <a:lnTo>
                  <a:pt x="315023" y="2834996"/>
                </a:lnTo>
                <a:lnTo>
                  <a:pt x="315023" y="3086998"/>
                </a:lnTo>
                <a:close/>
                <a:moveTo>
                  <a:pt x="630004" y="3086998"/>
                </a:moveTo>
                <a:lnTo>
                  <a:pt x="882005" y="3086998"/>
                </a:lnTo>
                <a:lnTo>
                  <a:pt x="882005" y="2834996"/>
                </a:lnTo>
                <a:lnTo>
                  <a:pt x="630004" y="2834996"/>
                </a:lnTo>
                <a:lnTo>
                  <a:pt x="630004" y="3086998"/>
                </a:lnTo>
                <a:close/>
                <a:moveTo>
                  <a:pt x="944985" y="3086998"/>
                </a:moveTo>
                <a:lnTo>
                  <a:pt x="1196986" y="3086998"/>
                </a:lnTo>
                <a:lnTo>
                  <a:pt x="1196986" y="2834996"/>
                </a:lnTo>
                <a:lnTo>
                  <a:pt x="944985" y="2834996"/>
                </a:lnTo>
                <a:lnTo>
                  <a:pt x="944985" y="3086998"/>
                </a:lnTo>
                <a:close/>
                <a:moveTo>
                  <a:pt x="1260008" y="3086998"/>
                </a:moveTo>
                <a:lnTo>
                  <a:pt x="1512009" y="3086998"/>
                </a:lnTo>
                <a:lnTo>
                  <a:pt x="1512009" y="2834996"/>
                </a:lnTo>
                <a:lnTo>
                  <a:pt x="1260008" y="2834996"/>
                </a:lnTo>
                <a:lnTo>
                  <a:pt x="1260008" y="3086998"/>
                </a:lnTo>
                <a:close/>
                <a:moveTo>
                  <a:pt x="1574988" y="3086998"/>
                </a:moveTo>
                <a:lnTo>
                  <a:pt x="1826990" y="3086998"/>
                </a:lnTo>
                <a:lnTo>
                  <a:pt x="1826990" y="2834996"/>
                </a:lnTo>
                <a:lnTo>
                  <a:pt x="1574988" y="2834996"/>
                </a:lnTo>
                <a:lnTo>
                  <a:pt x="1574988" y="3086998"/>
                </a:lnTo>
                <a:close/>
                <a:moveTo>
                  <a:pt x="1890012" y="3086998"/>
                </a:moveTo>
                <a:lnTo>
                  <a:pt x="2142013" y="3086998"/>
                </a:lnTo>
                <a:lnTo>
                  <a:pt x="2142013" y="2834996"/>
                </a:lnTo>
                <a:lnTo>
                  <a:pt x="1890012" y="2834996"/>
                </a:lnTo>
                <a:lnTo>
                  <a:pt x="1890012" y="3086998"/>
                </a:lnTo>
                <a:close/>
                <a:moveTo>
                  <a:pt x="2204992" y="3086998"/>
                </a:moveTo>
                <a:lnTo>
                  <a:pt x="2456994" y="3086998"/>
                </a:lnTo>
                <a:lnTo>
                  <a:pt x="2456994" y="2834996"/>
                </a:lnTo>
                <a:lnTo>
                  <a:pt x="2204992" y="2834996"/>
                </a:lnTo>
                <a:lnTo>
                  <a:pt x="2204992" y="3086998"/>
                </a:lnTo>
                <a:close/>
                <a:moveTo>
                  <a:pt x="2520016" y="3086998"/>
                </a:moveTo>
                <a:lnTo>
                  <a:pt x="2772017" y="3086998"/>
                </a:lnTo>
                <a:lnTo>
                  <a:pt x="2772017" y="2834996"/>
                </a:lnTo>
                <a:lnTo>
                  <a:pt x="2520016" y="2834996"/>
                </a:lnTo>
                <a:lnTo>
                  <a:pt x="2520016" y="3086998"/>
                </a:lnTo>
                <a:close/>
                <a:moveTo>
                  <a:pt x="2834996" y="3086998"/>
                </a:moveTo>
                <a:lnTo>
                  <a:pt x="3086998" y="3086998"/>
                </a:lnTo>
                <a:lnTo>
                  <a:pt x="3086998" y="2834996"/>
                </a:lnTo>
                <a:lnTo>
                  <a:pt x="2834996" y="2834996"/>
                </a:lnTo>
                <a:lnTo>
                  <a:pt x="2834996" y="3086998"/>
                </a:lnTo>
                <a:close/>
                <a:moveTo>
                  <a:pt x="3150020" y="3086998"/>
                </a:moveTo>
                <a:lnTo>
                  <a:pt x="3402021" y="3086998"/>
                </a:lnTo>
                <a:lnTo>
                  <a:pt x="3402021" y="2834996"/>
                </a:lnTo>
                <a:lnTo>
                  <a:pt x="3150020" y="2834996"/>
                </a:lnTo>
                <a:lnTo>
                  <a:pt x="3150020" y="3086998"/>
                </a:lnTo>
                <a:close/>
                <a:moveTo>
                  <a:pt x="3465000" y="3086998"/>
                </a:moveTo>
                <a:lnTo>
                  <a:pt x="3717002" y="3086998"/>
                </a:lnTo>
                <a:lnTo>
                  <a:pt x="3717002" y="2834996"/>
                </a:lnTo>
                <a:lnTo>
                  <a:pt x="3465000" y="2834996"/>
                </a:lnTo>
                <a:lnTo>
                  <a:pt x="3465000" y="3086998"/>
                </a:lnTo>
                <a:close/>
                <a:moveTo>
                  <a:pt x="3780494" y="3086528"/>
                </a:moveTo>
                <a:lnTo>
                  <a:pt x="4031512" y="3086528"/>
                </a:lnTo>
                <a:lnTo>
                  <a:pt x="4031512" y="2835509"/>
                </a:lnTo>
                <a:lnTo>
                  <a:pt x="3780494" y="2835509"/>
                </a:lnTo>
                <a:lnTo>
                  <a:pt x="3780494" y="3086528"/>
                </a:lnTo>
                <a:close/>
                <a:moveTo>
                  <a:pt x="4097997" y="3084048"/>
                </a:moveTo>
                <a:lnTo>
                  <a:pt x="4344056" y="3084048"/>
                </a:lnTo>
                <a:lnTo>
                  <a:pt x="4344056" y="2837989"/>
                </a:lnTo>
                <a:lnTo>
                  <a:pt x="4097997" y="2837989"/>
                </a:lnTo>
                <a:lnTo>
                  <a:pt x="4097997" y="3084048"/>
                </a:lnTo>
                <a:close/>
                <a:moveTo>
                  <a:pt x="4417938" y="3079088"/>
                </a:moveTo>
                <a:lnTo>
                  <a:pt x="4654120" y="3079088"/>
                </a:lnTo>
                <a:lnTo>
                  <a:pt x="4654120" y="2842906"/>
                </a:lnTo>
                <a:lnTo>
                  <a:pt x="4417938" y="2842906"/>
                </a:lnTo>
                <a:lnTo>
                  <a:pt x="4417938" y="3079088"/>
                </a:lnTo>
                <a:close/>
                <a:moveTo>
                  <a:pt x="4736894" y="3075155"/>
                </a:moveTo>
                <a:lnTo>
                  <a:pt x="4965167" y="3075155"/>
                </a:lnTo>
                <a:lnTo>
                  <a:pt x="4965167" y="2846882"/>
                </a:lnTo>
                <a:lnTo>
                  <a:pt x="4736894" y="2846882"/>
                </a:lnTo>
                <a:lnTo>
                  <a:pt x="4736894" y="3075155"/>
                </a:lnTo>
                <a:close/>
                <a:moveTo>
                  <a:pt x="5058288" y="3068741"/>
                </a:moveTo>
                <a:lnTo>
                  <a:pt x="5273733" y="3068741"/>
                </a:lnTo>
                <a:lnTo>
                  <a:pt x="5273733" y="2853296"/>
                </a:lnTo>
                <a:lnTo>
                  <a:pt x="5058288" y="2853296"/>
                </a:lnTo>
                <a:lnTo>
                  <a:pt x="5058288" y="3068741"/>
                </a:lnTo>
                <a:close/>
                <a:moveTo>
                  <a:pt x="5379212" y="3062798"/>
                </a:moveTo>
                <a:lnTo>
                  <a:pt x="5582771" y="3062798"/>
                </a:lnTo>
                <a:lnTo>
                  <a:pt x="5582771" y="2859239"/>
                </a:lnTo>
                <a:lnTo>
                  <a:pt x="5379212" y="2859239"/>
                </a:lnTo>
                <a:lnTo>
                  <a:pt x="5379212" y="3062798"/>
                </a:lnTo>
                <a:close/>
                <a:moveTo>
                  <a:pt x="5696715" y="3060319"/>
                </a:moveTo>
                <a:lnTo>
                  <a:pt x="5895357" y="3060319"/>
                </a:lnTo>
                <a:lnTo>
                  <a:pt x="5895357" y="2861676"/>
                </a:lnTo>
                <a:lnTo>
                  <a:pt x="5696715" y="2861676"/>
                </a:lnTo>
                <a:lnTo>
                  <a:pt x="5696715" y="3060319"/>
                </a:lnTo>
                <a:close/>
                <a:moveTo>
                  <a:pt x="6015159" y="3056855"/>
                </a:moveTo>
                <a:lnTo>
                  <a:pt x="6206875" y="3056855"/>
                </a:lnTo>
                <a:lnTo>
                  <a:pt x="6206875" y="2865139"/>
                </a:lnTo>
                <a:lnTo>
                  <a:pt x="6015159" y="2865139"/>
                </a:lnTo>
                <a:lnTo>
                  <a:pt x="6015159" y="3056855"/>
                </a:lnTo>
                <a:close/>
                <a:moveTo>
                  <a:pt x="6649609" y="3052409"/>
                </a:moveTo>
                <a:lnTo>
                  <a:pt x="6832432" y="3052409"/>
                </a:lnTo>
                <a:lnTo>
                  <a:pt x="6832432" y="2869586"/>
                </a:lnTo>
                <a:lnTo>
                  <a:pt x="6649609" y="2869586"/>
                </a:lnTo>
                <a:lnTo>
                  <a:pt x="6649609" y="3052409"/>
                </a:lnTo>
                <a:close/>
                <a:moveTo>
                  <a:pt x="7285556" y="3046508"/>
                </a:moveTo>
                <a:lnTo>
                  <a:pt x="7456536" y="3046508"/>
                </a:lnTo>
                <a:lnTo>
                  <a:pt x="7456536" y="2875529"/>
                </a:lnTo>
                <a:lnTo>
                  <a:pt x="7285556" y="2875529"/>
                </a:lnTo>
                <a:lnTo>
                  <a:pt x="7285556" y="3046508"/>
                </a:lnTo>
                <a:close/>
                <a:moveTo>
                  <a:pt x="7925907" y="3036119"/>
                </a:moveTo>
                <a:lnTo>
                  <a:pt x="8076107" y="3036119"/>
                </a:lnTo>
                <a:lnTo>
                  <a:pt x="8076107" y="2885918"/>
                </a:lnTo>
                <a:lnTo>
                  <a:pt x="7925907" y="2885918"/>
                </a:lnTo>
                <a:lnTo>
                  <a:pt x="7925907" y="3036119"/>
                </a:lnTo>
                <a:close/>
                <a:moveTo>
                  <a:pt x="8572714" y="3019316"/>
                </a:moveTo>
                <a:lnTo>
                  <a:pt x="8689308" y="3019316"/>
                </a:lnTo>
                <a:lnTo>
                  <a:pt x="8689308" y="2902721"/>
                </a:lnTo>
                <a:lnTo>
                  <a:pt x="8572714" y="2902721"/>
                </a:lnTo>
                <a:lnTo>
                  <a:pt x="8572714" y="3019316"/>
                </a:lnTo>
                <a:close/>
                <a:moveTo>
                  <a:pt x="0" y="3402021"/>
                </a:moveTo>
                <a:lnTo>
                  <a:pt x="252002" y="3402021"/>
                </a:lnTo>
                <a:lnTo>
                  <a:pt x="252002" y="3150020"/>
                </a:lnTo>
                <a:lnTo>
                  <a:pt x="0" y="3150020"/>
                </a:lnTo>
                <a:lnTo>
                  <a:pt x="0" y="3402021"/>
                </a:lnTo>
                <a:close/>
                <a:moveTo>
                  <a:pt x="315023" y="3402021"/>
                </a:moveTo>
                <a:lnTo>
                  <a:pt x="567025" y="3402021"/>
                </a:lnTo>
                <a:lnTo>
                  <a:pt x="567025" y="3150020"/>
                </a:lnTo>
                <a:lnTo>
                  <a:pt x="315023" y="3150020"/>
                </a:lnTo>
                <a:lnTo>
                  <a:pt x="315023" y="3402021"/>
                </a:lnTo>
                <a:close/>
                <a:moveTo>
                  <a:pt x="630004" y="3402021"/>
                </a:moveTo>
                <a:lnTo>
                  <a:pt x="882005" y="3402021"/>
                </a:lnTo>
                <a:lnTo>
                  <a:pt x="882005" y="3150020"/>
                </a:lnTo>
                <a:lnTo>
                  <a:pt x="630004" y="3150020"/>
                </a:lnTo>
                <a:lnTo>
                  <a:pt x="630004" y="3402021"/>
                </a:lnTo>
                <a:close/>
                <a:moveTo>
                  <a:pt x="944985" y="3402021"/>
                </a:moveTo>
                <a:lnTo>
                  <a:pt x="1196986" y="3402021"/>
                </a:lnTo>
                <a:lnTo>
                  <a:pt x="1196986" y="3150020"/>
                </a:lnTo>
                <a:lnTo>
                  <a:pt x="944985" y="3150020"/>
                </a:lnTo>
                <a:lnTo>
                  <a:pt x="944985" y="3402021"/>
                </a:lnTo>
                <a:close/>
                <a:moveTo>
                  <a:pt x="1260008" y="3402021"/>
                </a:moveTo>
                <a:lnTo>
                  <a:pt x="1512009" y="3402021"/>
                </a:lnTo>
                <a:lnTo>
                  <a:pt x="1512009" y="3150020"/>
                </a:lnTo>
                <a:lnTo>
                  <a:pt x="1260008" y="3150020"/>
                </a:lnTo>
                <a:lnTo>
                  <a:pt x="1260008" y="3402021"/>
                </a:lnTo>
                <a:close/>
                <a:moveTo>
                  <a:pt x="1574988" y="3402021"/>
                </a:moveTo>
                <a:lnTo>
                  <a:pt x="1826990" y="3402021"/>
                </a:lnTo>
                <a:lnTo>
                  <a:pt x="1826990" y="3150020"/>
                </a:lnTo>
                <a:lnTo>
                  <a:pt x="1574988" y="3150020"/>
                </a:lnTo>
                <a:lnTo>
                  <a:pt x="1574988" y="3402021"/>
                </a:lnTo>
                <a:close/>
                <a:moveTo>
                  <a:pt x="1890012" y="3402021"/>
                </a:moveTo>
                <a:lnTo>
                  <a:pt x="2142013" y="3402021"/>
                </a:lnTo>
                <a:lnTo>
                  <a:pt x="2142013" y="3150020"/>
                </a:lnTo>
                <a:lnTo>
                  <a:pt x="1890012" y="3150020"/>
                </a:lnTo>
                <a:lnTo>
                  <a:pt x="1890012" y="3402021"/>
                </a:lnTo>
                <a:close/>
                <a:moveTo>
                  <a:pt x="2204992" y="3402021"/>
                </a:moveTo>
                <a:lnTo>
                  <a:pt x="2456994" y="3402021"/>
                </a:lnTo>
                <a:lnTo>
                  <a:pt x="2456994" y="3150020"/>
                </a:lnTo>
                <a:lnTo>
                  <a:pt x="2204992" y="3150020"/>
                </a:lnTo>
                <a:lnTo>
                  <a:pt x="2204992" y="3402021"/>
                </a:lnTo>
                <a:close/>
                <a:moveTo>
                  <a:pt x="2520016" y="3402021"/>
                </a:moveTo>
                <a:lnTo>
                  <a:pt x="2772017" y="3402021"/>
                </a:lnTo>
                <a:lnTo>
                  <a:pt x="2772017" y="3150020"/>
                </a:lnTo>
                <a:lnTo>
                  <a:pt x="2520016" y="3150020"/>
                </a:lnTo>
                <a:lnTo>
                  <a:pt x="2520016" y="3402021"/>
                </a:lnTo>
                <a:close/>
                <a:moveTo>
                  <a:pt x="2834996" y="3402021"/>
                </a:moveTo>
                <a:lnTo>
                  <a:pt x="3086998" y="3402021"/>
                </a:lnTo>
                <a:lnTo>
                  <a:pt x="3086998" y="3150020"/>
                </a:lnTo>
                <a:lnTo>
                  <a:pt x="2834996" y="3150020"/>
                </a:lnTo>
                <a:lnTo>
                  <a:pt x="2834996" y="3402021"/>
                </a:lnTo>
                <a:close/>
                <a:moveTo>
                  <a:pt x="3150020" y="3402021"/>
                </a:moveTo>
                <a:lnTo>
                  <a:pt x="3402021" y="3402021"/>
                </a:lnTo>
                <a:lnTo>
                  <a:pt x="3402021" y="3150020"/>
                </a:lnTo>
                <a:lnTo>
                  <a:pt x="3150020" y="3150020"/>
                </a:lnTo>
                <a:lnTo>
                  <a:pt x="3150020" y="3402021"/>
                </a:lnTo>
                <a:close/>
                <a:moveTo>
                  <a:pt x="3465000" y="3402021"/>
                </a:moveTo>
                <a:lnTo>
                  <a:pt x="3717002" y="3402021"/>
                </a:lnTo>
                <a:lnTo>
                  <a:pt x="3717002" y="3150020"/>
                </a:lnTo>
                <a:lnTo>
                  <a:pt x="3465000" y="3150020"/>
                </a:lnTo>
                <a:lnTo>
                  <a:pt x="3465000" y="3402021"/>
                </a:lnTo>
                <a:close/>
                <a:moveTo>
                  <a:pt x="3781990" y="3400054"/>
                </a:moveTo>
                <a:lnTo>
                  <a:pt x="4030058" y="3400054"/>
                </a:lnTo>
                <a:lnTo>
                  <a:pt x="4030058" y="3151987"/>
                </a:lnTo>
                <a:lnTo>
                  <a:pt x="3781990" y="3151987"/>
                </a:lnTo>
                <a:lnTo>
                  <a:pt x="3781990" y="3400054"/>
                </a:lnTo>
                <a:close/>
                <a:moveTo>
                  <a:pt x="4098980" y="3398045"/>
                </a:moveTo>
                <a:lnTo>
                  <a:pt x="4343072" y="3398045"/>
                </a:lnTo>
                <a:lnTo>
                  <a:pt x="4343072" y="3153953"/>
                </a:lnTo>
                <a:lnTo>
                  <a:pt x="4098980" y="3153953"/>
                </a:lnTo>
                <a:lnTo>
                  <a:pt x="4098980" y="3398045"/>
                </a:lnTo>
                <a:close/>
                <a:moveTo>
                  <a:pt x="4420374" y="3391632"/>
                </a:moveTo>
                <a:lnTo>
                  <a:pt x="4651639" y="3391632"/>
                </a:lnTo>
                <a:lnTo>
                  <a:pt x="4651639" y="3160367"/>
                </a:lnTo>
                <a:lnTo>
                  <a:pt x="4420374" y="3160367"/>
                </a:lnTo>
                <a:lnTo>
                  <a:pt x="4420374" y="3391632"/>
                </a:lnTo>
                <a:close/>
                <a:moveTo>
                  <a:pt x="4738348" y="3388682"/>
                </a:moveTo>
                <a:lnTo>
                  <a:pt x="4963670" y="3388682"/>
                </a:lnTo>
                <a:lnTo>
                  <a:pt x="4963670" y="3163359"/>
                </a:lnTo>
                <a:lnTo>
                  <a:pt x="4738348" y="3163359"/>
                </a:lnTo>
                <a:lnTo>
                  <a:pt x="4738348" y="3388682"/>
                </a:lnTo>
                <a:close/>
                <a:moveTo>
                  <a:pt x="5060255" y="3381755"/>
                </a:moveTo>
                <a:lnTo>
                  <a:pt x="5271724" y="3381755"/>
                </a:lnTo>
                <a:lnTo>
                  <a:pt x="5271724" y="3170286"/>
                </a:lnTo>
                <a:lnTo>
                  <a:pt x="5060255" y="3170286"/>
                </a:lnTo>
                <a:lnTo>
                  <a:pt x="5060255" y="3381755"/>
                </a:lnTo>
                <a:close/>
                <a:moveTo>
                  <a:pt x="5380708" y="3376325"/>
                </a:moveTo>
                <a:lnTo>
                  <a:pt x="5581318" y="3376325"/>
                </a:lnTo>
                <a:lnTo>
                  <a:pt x="5581318" y="3175716"/>
                </a:lnTo>
                <a:lnTo>
                  <a:pt x="5380708" y="3175716"/>
                </a:lnTo>
                <a:lnTo>
                  <a:pt x="5380708" y="3376325"/>
                </a:lnTo>
                <a:close/>
                <a:moveTo>
                  <a:pt x="5698168" y="3373845"/>
                </a:moveTo>
                <a:lnTo>
                  <a:pt x="5893861" y="3373845"/>
                </a:lnTo>
                <a:lnTo>
                  <a:pt x="5893861" y="3178153"/>
                </a:lnTo>
                <a:lnTo>
                  <a:pt x="5698168" y="3178153"/>
                </a:lnTo>
                <a:lnTo>
                  <a:pt x="5698168" y="3373845"/>
                </a:lnTo>
                <a:close/>
                <a:moveTo>
                  <a:pt x="6016655" y="3370382"/>
                </a:moveTo>
                <a:lnTo>
                  <a:pt x="6205421" y="3370382"/>
                </a:lnTo>
                <a:lnTo>
                  <a:pt x="6205421" y="3181616"/>
                </a:lnTo>
                <a:lnTo>
                  <a:pt x="6016655" y="3181616"/>
                </a:lnTo>
                <a:lnTo>
                  <a:pt x="6016655" y="3370382"/>
                </a:lnTo>
                <a:close/>
                <a:moveTo>
                  <a:pt x="6333602" y="3368415"/>
                </a:moveTo>
                <a:lnTo>
                  <a:pt x="6518392" y="3368415"/>
                </a:lnTo>
                <a:lnTo>
                  <a:pt x="6518392" y="3183626"/>
                </a:lnTo>
                <a:lnTo>
                  <a:pt x="6333602" y="3183626"/>
                </a:lnTo>
                <a:lnTo>
                  <a:pt x="6333602" y="3368415"/>
                </a:lnTo>
                <a:close/>
                <a:moveTo>
                  <a:pt x="6652089" y="3364952"/>
                </a:moveTo>
                <a:lnTo>
                  <a:pt x="6829952" y="3364952"/>
                </a:lnTo>
                <a:lnTo>
                  <a:pt x="6829952" y="3187089"/>
                </a:lnTo>
                <a:lnTo>
                  <a:pt x="6652089" y="3187089"/>
                </a:lnTo>
                <a:lnTo>
                  <a:pt x="6652089" y="3364952"/>
                </a:lnTo>
                <a:close/>
                <a:moveTo>
                  <a:pt x="6968566" y="3363456"/>
                </a:moveTo>
                <a:lnTo>
                  <a:pt x="7143479" y="3363456"/>
                </a:lnTo>
                <a:lnTo>
                  <a:pt x="7143479" y="3188543"/>
                </a:lnTo>
                <a:lnTo>
                  <a:pt x="6968566" y="3188543"/>
                </a:lnTo>
                <a:lnTo>
                  <a:pt x="6968566" y="3363456"/>
                </a:lnTo>
                <a:close/>
                <a:moveTo>
                  <a:pt x="7289020" y="3358026"/>
                </a:moveTo>
                <a:lnTo>
                  <a:pt x="7453073" y="3358026"/>
                </a:lnTo>
                <a:lnTo>
                  <a:pt x="7453073" y="3193973"/>
                </a:lnTo>
                <a:lnTo>
                  <a:pt x="7289020" y="3193973"/>
                </a:lnTo>
                <a:lnTo>
                  <a:pt x="7289020" y="3358026"/>
                </a:lnTo>
                <a:close/>
                <a:moveTo>
                  <a:pt x="7607463" y="3354563"/>
                </a:moveTo>
                <a:lnTo>
                  <a:pt x="7764590" y="3354563"/>
                </a:lnTo>
                <a:lnTo>
                  <a:pt x="7764590" y="3197436"/>
                </a:lnTo>
                <a:lnTo>
                  <a:pt x="7607463" y="3197436"/>
                </a:lnTo>
                <a:lnTo>
                  <a:pt x="7607463" y="3354563"/>
                </a:lnTo>
                <a:close/>
                <a:moveTo>
                  <a:pt x="8249823" y="3342206"/>
                </a:moveTo>
                <a:lnTo>
                  <a:pt x="8382237" y="3342206"/>
                </a:lnTo>
                <a:lnTo>
                  <a:pt x="8382237" y="3209792"/>
                </a:lnTo>
                <a:lnTo>
                  <a:pt x="8249823" y="3209792"/>
                </a:lnTo>
                <a:lnTo>
                  <a:pt x="8249823" y="3342206"/>
                </a:lnTo>
                <a:close/>
                <a:moveTo>
                  <a:pt x="8904539" y="3317536"/>
                </a:moveTo>
                <a:lnTo>
                  <a:pt x="8987571" y="3317536"/>
                </a:lnTo>
                <a:lnTo>
                  <a:pt x="8987571" y="3234505"/>
                </a:lnTo>
                <a:lnTo>
                  <a:pt x="8904539" y="3234505"/>
                </a:lnTo>
                <a:lnTo>
                  <a:pt x="8904539" y="3317536"/>
                </a:lnTo>
                <a:close/>
                <a:moveTo>
                  <a:pt x="0" y="3717002"/>
                </a:moveTo>
                <a:lnTo>
                  <a:pt x="252002" y="3717002"/>
                </a:lnTo>
                <a:lnTo>
                  <a:pt x="252002" y="3465000"/>
                </a:lnTo>
                <a:lnTo>
                  <a:pt x="0" y="3465000"/>
                </a:lnTo>
                <a:lnTo>
                  <a:pt x="0" y="3717002"/>
                </a:lnTo>
                <a:close/>
                <a:moveTo>
                  <a:pt x="315023" y="3717002"/>
                </a:moveTo>
                <a:lnTo>
                  <a:pt x="567025" y="3717002"/>
                </a:lnTo>
                <a:lnTo>
                  <a:pt x="567025" y="3465000"/>
                </a:lnTo>
                <a:lnTo>
                  <a:pt x="315023" y="3465000"/>
                </a:lnTo>
                <a:lnTo>
                  <a:pt x="315023" y="3717002"/>
                </a:lnTo>
                <a:close/>
                <a:moveTo>
                  <a:pt x="630004" y="3717002"/>
                </a:moveTo>
                <a:lnTo>
                  <a:pt x="882005" y="3717002"/>
                </a:lnTo>
                <a:lnTo>
                  <a:pt x="882005" y="3465000"/>
                </a:lnTo>
                <a:lnTo>
                  <a:pt x="630004" y="3465000"/>
                </a:lnTo>
                <a:lnTo>
                  <a:pt x="630004" y="3717002"/>
                </a:lnTo>
                <a:close/>
                <a:moveTo>
                  <a:pt x="944985" y="3717002"/>
                </a:moveTo>
                <a:lnTo>
                  <a:pt x="1196986" y="3717002"/>
                </a:lnTo>
                <a:lnTo>
                  <a:pt x="1196986" y="3465000"/>
                </a:lnTo>
                <a:lnTo>
                  <a:pt x="944985" y="3465000"/>
                </a:lnTo>
                <a:lnTo>
                  <a:pt x="944985" y="3717002"/>
                </a:lnTo>
                <a:close/>
                <a:moveTo>
                  <a:pt x="1260008" y="3717002"/>
                </a:moveTo>
                <a:lnTo>
                  <a:pt x="1512009" y="3717002"/>
                </a:lnTo>
                <a:lnTo>
                  <a:pt x="1512009" y="3465000"/>
                </a:lnTo>
                <a:lnTo>
                  <a:pt x="1260008" y="3465000"/>
                </a:lnTo>
                <a:lnTo>
                  <a:pt x="1260008" y="3717002"/>
                </a:lnTo>
                <a:close/>
                <a:moveTo>
                  <a:pt x="1574988" y="3717002"/>
                </a:moveTo>
                <a:lnTo>
                  <a:pt x="1826990" y="3717002"/>
                </a:lnTo>
                <a:lnTo>
                  <a:pt x="1826990" y="3465000"/>
                </a:lnTo>
                <a:lnTo>
                  <a:pt x="1574988" y="3465000"/>
                </a:lnTo>
                <a:lnTo>
                  <a:pt x="1574988" y="3717002"/>
                </a:lnTo>
                <a:close/>
                <a:moveTo>
                  <a:pt x="1890012" y="3717002"/>
                </a:moveTo>
                <a:lnTo>
                  <a:pt x="2142013" y="3717002"/>
                </a:lnTo>
                <a:lnTo>
                  <a:pt x="2142013" y="3465000"/>
                </a:lnTo>
                <a:lnTo>
                  <a:pt x="1890012" y="3465000"/>
                </a:lnTo>
                <a:lnTo>
                  <a:pt x="1890012" y="3717002"/>
                </a:lnTo>
                <a:close/>
                <a:moveTo>
                  <a:pt x="2204992" y="3717002"/>
                </a:moveTo>
                <a:lnTo>
                  <a:pt x="2456994" y="3717002"/>
                </a:lnTo>
                <a:lnTo>
                  <a:pt x="2456994" y="3465000"/>
                </a:lnTo>
                <a:lnTo>
                  <a:pt x="2204992" y="3465000"/>
                </a:lnTo>
                <a:lnTo>
                  <a:pt x="2204992" y="3717002"/>
                </a:lnTo>
                <a:close/>
                <a:moveTo>
                  <a:pt x="2520016" y="3717002"/>
                </a:moveTo>
                <a:lnTo>
                  <a:pt x="2772017" y="3717002"/>
                </a:lnTo>
                <a:lnTo>
                  <a:pt x="2772017" y="3465000"/>
                </a:lnTo>
                <a:lnTo>
                  <a:pt x="2520016" y="3465000"/>
                </a:lnTo>
                <a:lnTo>
                  <a:pt x="2520016" y="3717002"/>
                </a:lnTo>
                <a:close/>
                <a:moveTo>
                  <a:pt x="2834996" y="3717002"/>
                </a:moveTo>
                <a:lnTo>
                  <a:pt x="3086998" y="3717002"/>
                </a:lnTo>
                <a:lnTo>
                  <a:pt x="3086998" y="3465000"/>
                </a:lnTo>
                <a:lnTo>
                  <a:pt x="2834996" y="3465000"/>
                </a:lnTo>
                <a:lnTo>
                  <a:pt x="2834996" y="3717002"/>
                </a:lnTo>
                <a:close/>
                <a:moveTo>
                  <a:pt x="3150020" y="3717002"/>
                </a:moveTo>
                <a:lnTo>
                  <a:pt x="3402021" y="3717002"/>
                </a:lnTo>
                <a:lnTo>
                  <a:pt x="3402021" y="3465000"/>
                </a:lnTo>
                <a:lnTo>
                  <a:pt x="3150020" y="3465000"/>
                </a:lnTo>
                <a:lnTo>
                  <a:pt x="3150020" y="3717002"/>
                </a:lnTo>
                <a:close/>
                <a:moveTo>
                  <a:pt x="3465000" y="3717002"/>
                </a:moveTo>
                <a:lnTo>
                  <a:pt x="3717002" y="3717002"/>
                </a:lnTo>
                <a:lnTo>
                  <a:pt x="3717002" y="3465000"/>
                </a:lnTo>
                <a:lnTo>
                  <a:pt x="3465000" y="3465000"/>
                </a:lnTo>
                <a:lnTo>
                  <a:pt x="3465000" y="3717002"/>
                </a:lnTo>
                <a:close/>
                <a:moveTo>
                  <a:pt x="3781990" y="3715035"/>
                </a:moveTo>
                <a:lnTo>
                  <a:pt x="4030058" y="3715035"/>
                </a:lnTo>
                <a:lnTo>
                  <a:pt x="4030058" y="3466967"/>
                </a:lnTo>
                <a:lnTo>
                  <a:pt x="3781990" y="3466967"/>
                </a:lnTo>
                <a:lnTo>
                  <a:pt x="3781990" y="3715035"/>
                </a:lnTo>
                <a:close/>
                <a:moveTo>
                  <a:pt x="4099964" y="3712085"/>
                </a:moveTo>
                <a:lnTo>
                  <a:pt x="4342089" y="3712085"/>
                </a:lnTo>
                <a:lnTo>
                  <a:pt x="4342089" y="3469960"/>
                </a:lnTo>
                <a:lnTo>
                  <a:pt x="4099964" y="3469960"/>
                </a:lnTo>
                <a:lnTo>
                  <a:pt x="4099964" y="3712085"/>
                </a:lnTo>
                <a:close/>
                <a:moveTo>
                  <a:pt x="4421400" y="3705629"/>
                </a:moveTo>
                <a:lnTo>
                  <a:pt x="4650656" y="3705629"/>
                </a:lnTo>
                <a:lnTo>
                  <a:pt x="4650656" y="3476373"/>
                </a:lnTo>
                <a:lnTo>
                  <a:pt x="4421400" y="3476373"/>
                </a:lnTo>
                <a:lnTo>
                  <a:pt x="4421400" y="3705629"/>
                </a:lnTo>
                <a:close/>
                <a:moveTo>
                  <a:pt x="4739844" y="3702209"/>
                </a:moveTo>
                <a:lnTo>
                  <a:pt x="4962216" y="3702209"/>
                </a:lnTo>
                <a:lnTo>
                  <a:pt x="4962216" y="3479837"/>
                </a:lnTo>
                <a:lnTo>
                  <a:pt x="4739844" y="3479837"/>
                </a:lnTo>
                <a:lnTo>
                  <a:pt x="4739844" y="3702209"/>
                </a:lnTo>
                <a:close/>
                <a:moveTo>
                  <a:pt x="5061281" y="3695752"/>
                </a:moveTo>
                <a:lnTo>
                  <a:pt x="5270784" y="3695752"/>
                </a:lnTo>
                <a:lnTo>
                  <a:pt x="5270784" y="3486250"/>
                </a:lnTo>
                <a:lnTo>
                  <a:pt x="5061281" y="3486250"/>
                </a:lnTo>
                <a:lnTo>
                  <a:pt x="5061281" y="3695752"/>
                </a:lnTo>
                <a:close/>
                <a:moveTo>
                  <a:pt x="5382204" y="3689852"/>
                </a:moveTo>
                <a:lnTo>
                  <a:pt x="5579864" y="3689852"/>
                </a:lnTo>
                <a:lnTo>
                  <a:pt x="5579864" y="3492193"/>
                </a:lnTo>
                <a:lnTo>
                  <a:pt x="5382204" y="3492193"/>
                </a:lnTo>
                <a:lnTo>
                  <a:pt x="5382204" y="3689852"/>
                </a:lnTo>
                <a:close/>
                <a:moveTo>
                  <a:pt x="5699152" y="3687842"/>
                </a:moveTo>
                <a:lnTo>
                  <a:pt x="5892835" y="3687842"/>
                </a:lnTo>
                <a:lnTo>
                  <a:pt x="5892835" y="3494160"/>
                </a:lnTo>
                <a:lnTo>
                  <a:pt x="5699152" y="3494160"/>
                </a:lnTo>
                <a:lnTo>
                  <a:pt x="5699152" y="3687842"/>
                </a:lnTo>
                <a:close/>
                <a:moveTo>
                  <a:pt x="6334628" y="3682413"/>
                </a:moveTo>
                <a:lnTo>
                  <a:pt x="6517451" y="3682413"/>
                </a:lnTo>
                <a:lnTo>
                  <a:pt x="6517451" y="3499590"/>
                </a:lnTo>
                <a:lnTo>
                  <a:pt x="6334628" y="3499590"/>
                </a:lnTo>
                <a:lnTo>
                  <a:pt x="6334628" y="3682413"/>
                </a:lnTo>
                <a:close/>
                <a:moveTo>
                  <a:pt x="6970532" y="3676512"/>
                </a:moveTo>
                <a:lnTo>
                  <a:pt x="7141513" y="3676512"/>
                </a:lnTo>
                <a:lnTo>
                  <a:pt x="7141513" y="3505533"/>
                </a:lnTo>
                <a:lnTo>
                  <a:pt x="6970532" y="3505533"/>
                </a:lnTo>
                <a:lnTo>
                  <a:pt x="6970532" y="3676512"/>
                </a:lnTo>
                <a:close/>
                <a:moveTo>
                  <a:pt x="7609943" y="3667106"/>
                </a:moveTo>
                <a:lnTo>
                  <a:pt x="7762153" y="3667106"/>
                </a:lnTo>
                <a:lnTo>
                  <a:pt x="7762153" y="3514896"/>
                </a:lnTo>
                <a:lnTo>
                  <a:pt x="7609943" y="3514896"/>
                </a:lnTo>
                <a:lnTo>
                  <a:pt x="7609943" y="3667106"/>
                </a:lnTo>
                <a:close/>
                <a:moveTo>
                  <a:pt x="8251790" y="3655263"/>
                </a:moveTo>
                <a:lnTo>
                  <a:pt x="8380271" y="3655263"/>
                </a:lnTo>
                <a:lnTo>
                  <a:pt x="8380271" y="3526782"/>
                </a:lnTo>
                <a:lnTo>
                  <a:pt x="8251790" y="3526782"/>
                </a:lnTo>
                <a:lnTo>
                  <a:pt x="8251790" y="3655263"/>
                </a:lnTo>
                <a:close/>
                <a:moveTo>
                  <a:pt x="0" y="4032025"/>
                </a:moveTo>
                <a:lnTo>
                  <a:pt x="252002" y="4032025"/>
                </a:lnTo>
                <a:lnTo>
                  <a:pt x="252002" y="3780024"/>
                </a:lnTo>
                <a:lnTo>
                  <a:pt x="0" y="3780024"/>
                </a:lnTo>
                <a:lnTo>
                  <a:pt x="0" y="4032025"/>
                </a:lnTo>
                <a:close/>
                <a:moveTo>
                  <a:pt x="315023" y="4032025"/>
                </a:moveTo>
                <a:lnTo>
                  <a:pt x="567025" y="4032025"/>
                </a:lnTo>
                <a:lnTo>
                  <a:pt x="567025" y="3780024"/>
                </a:lnTo>
                <a:lnTo>
                  <a:pt x="315023" y="3780024"/>
                </a:lnTo>
                <a:lnTo>
                  <a:pt x="315023" y="4032025"/>
                </a:lnTo>
                <a:close/>
                <a:moveTo>
                  <a:pt x="630004" y="4032025"/>
                </a:moveTo>
                <a:lnTo>
                  <a:pt x="882005" y="4032025"/>
                </a:lnTo>
                <a:lnTo>
                  <a:pt x="882005" y="3780024"/>
                </a:lnTo>
                <a:lnTo>
                  <a:pt x="630004" y="3780024"/>
                </a:lnTo>
                <a:lnTo>
                  <a:pt x="630004" y="4032025"/>
                </a:lnTo>
                <a:close/>
                <a:moveTo>
                  <a:pt x="944985" y="4032025"/>
                </a:moveTo>
                <a:lnTo>
                  <a:pt x="1196986" y="4032025"/>
                </a:lnTo>
                <a:lnTo>
                  <a:pt x="1196986" y="3780024"/>
                </a:lnTo>
                <a:lnTo>
                  <a:pt x="944985" y="3780024"/>
                </a:lnTo>
                <a:lnTo>
                  <a:pt x="944985" y="4032025"/>
                </a:lnTo>
                <a:close/>
                <a:moveTo>
                  <a:pt x="1260008" y="4032025"/>
                </a:moveTo>
                <a:lnTo>
                  <a:pt x="1512009" y="4032025"/>
                </a:lnTo>
                <a:lnTo>
                  <a:pt x="1512009" y="3780024"/>
                </a:lnTo>
                <a:lnTo>
                  <a:pt x="1260008" y="3780024"/>
                </a:lnTo>
                <a:lnTo>
                  <a:pt x="1260008" y="4032025"/>
                </a:lnTo>
                <a:close/>
                <a:moveTo>
                  <a:pt x="1574988" y="4032025"/>
                </a:moveTo>
                <a:lnTo>
                  <a:pt x="1826990" y="4032025"/>
                </a:lnTo>
                <a:lnTo>
                  <a:pt x="1826990" y="3780024"/>
                </a:lnTo>
                <a:lnTo>
                  <a:pt x="1574988" y="3780024"/>
                </a:lnTo>
                <a:lnTo>
                  <a:pt x="1574988" y="4032025"/>
                </a:lnTo>
                <a:close/>
                <a:moveTo>
                  <a:pt x="1890012" y="4032025"/>
                </a:moveTo>
                <a:lnTo>
                  <a:pt x="2142013" y="4032025"/>
                </a:lnTo>
                <a:lnTo>
                  <a:pt x="2142013" y="3780024"/>
                </a:lnTo>
                <a:lnTo>
                  <a:pt x="1890012" y="3780024"/>
                </a:lnTo>
                <a:lnTo>
                  <a:pt x="1890012" y="4032025"/>
                </a:lnTo>
                <a:close/>
                <a:moveTo>
                  <a:pt x="2204992" y="4032025"/>
                </a:moveTo>
                <a:lnTo>
                  <a:pt x="2456994" y="4032025"/>
                </a:lnTo>
                <a:lnTo>
                  <a:pt x="2456994" y="3780024"/>
                </a:lnTo>
                <a:lnTo>
                  <a:pt x="2204992" y="3780024"/>
                </a:lnTo>
                <a:lnTo>
                  <a:pt x="2204992" y="4032025"/>
                </a:lnTo>
                <a:close/>
                <a:moveTo>
                  <a:pt x="2520016" y="4032025"/>
                </a:moveTo>
                <a:lnTo>
                  <a:pt x="2772017" y="4032025"/>
                </a:lnTo>
                <a:lnTo>
                  <a:pt x="2772017" y="3780024"/>
                </a:lnTo>
                <a:lnTo>
                  <a:pt x="2520016" y="3780024"/>
                </a:lnTo>
                <a:lnTo>
                  <a:pt x="2520016" y="4032025"/>
                </a:lnTo>
                <a:close/>
                <a:moveTo>
                  <a:pt x="2834996" y="4032025"/>
                </a:moveTo>
                <a:lnTo>
                  <a:pt x="3086998" y="4032025"/>
                </a:lnTo>
                <a:lnTo>
                  <a:pt x="3086998" y="3780024"/>
                </a:lnTo>
                <a:lnTo>
                  <a:pt x="2834996" y="3780024"/>
                </a:lnTo>
                <a:lnTo>
                  <a:pt x="2834996" y="4032025"/>
                </a:lnTo>
                <a:close/>
                <a:moveTo>
                  <a:pt x="3150020" y="4032025"/>
                </a:moveTo>
                <a:lnTo>
                  <a:pt x="3402021" y="4032025"/>
                </a:lnTo>
                <a:lnTo>
                  <a:pt x="3402021" y="3780024"/>
                </a:lnTo>
                <a:lnTo>
                  <a:pt x="3150020" y="3780024"/>
                </a:lnTo>
                <a:lnTo>
                  <a:pt x="3150020" y="4032025"/>
                </a:lnTo>
                <a:close/>
                <a:moveTo>
                  <a:pt x="3465000" y="4032025"/>
                </a:moveTo>
                <a:lnTo>
                  <a:pt x="3717002" y="4032025"/>
                </a:lnTo>
                <a:lnTo>
                  <a:pt x="3717002" y="3780024"/>
                </a:lnTo>
                <a:lnTo>
                  <a:pt x="3465000" y="3780024"/>
                </a:lnTo>
                <a:lnTo>
                  <a:pt x="3465000" y="4032025"/>
                </a:lnTo>
                <a:close/>
                <a:moveTo>
                  <a:pt x="3783957" y="4028049"/>
                </a:moveTo>
                <a:lnTo>
                  <a:pt x="4028049" y="4028049"/>
                </a:lnTo>
                <a:lnTo>
                  <a:pt x="4028049" y="3783957"/>
                </a:lnTo>
                <a:lnTo>
                  <a:pt x="3783957" y="3783957"/>
                </a:lnTo>
                <a:lnTo>
                  <a:pt x="3783957" y="4028049"/>
                </a:lnTo>
                <a:close/>
                <a:moveTo>
                  <a:pt x="4102444" y="4024586"/>
                </a:moveTo>
                <a:lnTo>
                  <a:pt x="4339609" y="4024586"/>
                </a:lnTo>
                <a:lnTo>
                  <a:pt x="4339609" y="3787420"/>
                </a:lnTo>
                <a:lnTo>
                  <a:pt x="4102444" y="3787420"/>
                </a:lnTo>
                <a:lnTo>
                  <a:pt x="4102444" y="4024586"/>
                </a:lnTo>
                <a:close/>
                <a:moveTo>
                  <a:pt x="4424351" y="4017702"/>
                </a:moveTo>
                <a:lnTo>
                  <a:pt x="4647706" y="4017702"/>
                </a:lnTo>
                <a:lnTo>
                  <a:pt x="4647706" y="3794347"/>
                </a:lnTo>
                <a:lnTo>
                  <a:pt x="4424351" y="3794347"/>
                </a:lnTo>
                <a:lnTo>
                  <a:pt x="4424351" y="4017702"/>
                </a:lnTo>
                <a:close/>
                <a:moveTo>
                  <a:pt x="4742795" y="4014239"/>
                </a:moveTo>
                <a:lnTo>
                  <a:pt x="4959223" y="4014239"/>
                </a:lnTo>
                <a:lnTo>
                  <a:pt x="4959223" y="3797810"/>
                </a:lnTo>
                <a:lnTo>
                  <a:pt x="4742795" y="3797810"/>
                </a:lnTo>
                <a:lnTo>
                  <a:pt x="4742795" y="4014239"/>
                </a:lnTo>
                <a:close/>
                <a:moveTo>
                  <a:pt x="5064231" y="4007783"/>
                </a:moveTo>
                <a:lnTo>
                  <a:pt x="5267790" y="4007783"/>
                </a:lnTo>
                <a:lnTo>
                  <a:pt x="5267790" y="3804223"/>
                </a:lnTo>
                <a:lnTo>
                  <a:pt x="5064231" y="3804223"/>
                </a:lnTo>
                <a:lnTo>
                  <a:pt x="5064231" y="4007783"/>
                </a:lnTo>
                <a:close/>
                <a:moveTo>
                  <a:pt x="5384685" y="4002353"/>
                </a:moveTo>
                <a:lnTo>
                  <a:pt x="5577384" y="4002353"/>
                </a:lnTo>
                <a:lnTo>
                  <a:pt x="5577384" y="3809653"/>
                </a:lnTo>
                <a:lnTo>
                  <a:pt x="5384685" y="3809653"/>
                </a:lnTo>
                <a:lnTo>
                  <a:pt x="5384685" y="4002353"/>
                </a:lnTo>
                <a:close/>
                <a:moveTo>
                  <a:pt x="5702145" y="3999916"/>
                </a:moveTo>
                <a:lnTo>
                  <a:pt x="5889927" y="3999916"/>
                </a:lnTo>
                <a:lnTo>
                  <a:pt x="5889927" y="3812133"/>
                </a:lnTo>
                <a:lnTo>
                  <a:pt x="5702145" y="3812133"/>
                </a:lnTo>
                <a:lnTo>
                  <a:pt x="5702145" y="3999916"/>
                </a:lnTo>
                <a:close/>
                <a:moveTo>
                  <a:pt x="6021572" y="3995426"/>
                </a:moveTo>
                <a:lnTo>
                  <a:pt x="6200461" y="3995426"/>
                </a:lnTo>
                <a:lnTo>
                  <a:pt x="6200461" y="3816537"/>
                </a:lnTo>
                <a:lnTo>
                  <a:pt x="6021572" y="3816537"/>
                </a:lnTo>
                <a:lnTo>
                  <a:pt x="6021572" y="3995426"/>
                </a:lnTo>
                <a:close/>
                <a:moveTo>
                  <a:pt x="6339075" y="3992989"/>
                </a:moveTo>
                <a:lnTo>
                  <a:pt x="6513005" y="3992989"/>
                </a:lnTo>
                <a:lnTo>
                  <a:pt x="6513005" y="3819059"/>
                </a:lnTo>
                <a:lnTo>
                  <a:pt x="6339075" y="3819059"/>
                </a:lnTo>
                <a:lnTo>
                  <a:pt x="6339075" y="3992989"/>
                </a:lnTo>
                <a:close/>
                <a:moveTo>
                  <a:pt x="6658032" y="3989013"/>
                </a:moveTo>
                <a:lnTo>
                  <a:pt x="6824052" y="3989013"/>
                </a:lnTo>
                <a:lnTo>
                  <a:pt x="6824052" y="3822993"/>
                </a:lnTo>
                <a:lnTo>
                  <a:pt x="6658032" y="3822993"/>
                </a:lnTo>
                <a:lnTo>
                  <a:pt x="6658032" y="3989013"/>
                </a:lnTo>
                <a:close/>
                <a:moveTo>
                  <a:pt x="6975963" y="3986063"/>
                </a:moveTo>
                <a:lnTo>
                  <a:pt x="7136040" y="3986063"/>
                </a:lnTo>
                <a:lnTo>
                  <a:pt x="7136040" y="3825986"/>
                </a:lnTo>
                <a:lnTo>
                  <a:pt x="6975963" y="3825986"/>
                </a:lnTo>
                <a:lnTo>
                  <a:pt x="6975963" y="3986063"/>
                </a:lnTo>
                <a:close/>
                <a:moveTo>
                  <a:pt x="7296416" y="3980633"/>
                </a:moveTo>
                <a:lnTo>
                  <a:pt x="7445633" y="3980633"/>
                </a:lnTo>
                <a:lnTo>
                  <a:pt x="7445633" y="3831416"/>
                </a:lnTo>
                <a:lnTo>
                  <a:pt x="7296416" y="3831416"/>
                </a:lnTo>
                <a:lnTo>
                  <a:pt x="7296416" y="3980633"/>
                </a:lnTo>
                <a:close/>
                <a:moveTo>
                  <a:pt x="7936296" y="3970757"/>
                </a:moveTo>
                <a:lnTo>
                  <a:pt x="8065760" y="3970757"/>
                </a:lnTo>
                <a:lnTo>
                  <a:pt x="8065760" y="3841292"/>
                </a:lnTo>
                <a:lnTo>
                  <a:pt x="7936296" y="3841292"/>
                </a:lnTo>
                <a:lnTo>
                  <a:pt x="7936296" y="3970757"/>
                </a:lnTo>
                <a:close/>
                <a:moveTo>
                  <a:pt x="8580153" y="3956904"/>
                </a:moveTo>
                <a:lnTo>
                  <a:pt x="8681954" y="3956904"/>
                </a:lnTo>
                <a:lnTo>
                  <a:pt x="8681954" y="3855102"/>
                </a:lnTo>
                <a:lnTo>
                  <a:pt x="8580153" y="3855102"/>
                </a:lnTo>
                <a:lnTo>
                  <a:pt x="8580153" y="3956904"/>
                </a:lnTo>
                <a:close/>
                <a:moveTo>
                  <a:pt x="9227430" y="3939630"/>
                </a:moveTo>
                <a:lnTo>
                  <a:pt x="9294641" y="3939630"/>
                </a:lnTo>
                <a:lnTo>
                  <a:pt x="9294641" y="3872419"/>
                </a:lnTo>
                <a:lnTo>
                  <a:pt x="9227430" y="3872419"/>
                </a:lnTo>
                <a:lnTo>
                  <a:pt x="9227430" y="3939630"/>
                </a:lnTo>
                <a:close/>
                <a:moveTo>
                  <a:pt x="0" y="4347006"/>
                </a:moveTo>
                <a:lnTo>
                  <a:pt x="252002" y="4347006"/>
                </a:lnTo>
                <a:lnTo>
                  <a:pt x="252002" y="4095004"/>
                </a:lnTo>
                <a:lnTo>
                  <a:pt x="0" y="4095004"/>
                </a:lnTo>
                <a:lnTo>
                  <a:pt x="0" y="4347006"/>
                </a:lnTo>
                <a:close/>
                <a:moveTo>
                  <a:pt x="315023" y="4347006"/>
                </a:moveTo>
                <a:lnTo>
                  <a:pt x="567025" y="4347006"/>
                </a:lnTo>
                <a:lnTo>
                  <a:pt x="567025" y="4095004"/>
                </a:lnTo>
                <a:lnTo>
                  <a:pt x="315023" y="4095004"/>
                </a:lnTo>
                <a:lnTo>
                  <a:pt x="315023" y="4347006"/>
                </a:lnTo>
                <a:close/>
                <a:moveTo>
                  <a:pt x="630004" y="4347006"/>
                </a:moveTo>
                <a:lnTo>
                  <a:pt x="882005" y="4347006"/>
                </a:lnTo>
                <a:lnTo>
                  <a:pt x="882005" y="4095004"/>
                </a:lnTo>
                <a:lnTo>
                  <a:pt x="630004" y="4095004"/>
                </a:lnTo>
                <a:lnTo>
                  <a:pt x="630004" y="4347006"/>
                </a:lnTo>
                <a:close/>
                <a:moveTo>
                  <a:pt x="944985" y="4347006"/>
                </a:moveTo>
                <a:lnTo>
                  <a:pt x="1196986" y="4347006"/>
                </a:lnTo>
                <a:lnTo>
                  <a:pt x="1196986" y="4095004"/>
                </a:lnTo>
                <a:lnTo>
                  <a:pt x="944985" y="4095004"/>
                </a:lnTo>
                <a:lnTo>
                  <a:pt x="944985" y="4347006"/>
                </a:lnTo>
                <a:close/>
                <a:moveTo>
                  <a:pt x="1260008" y="4347006"/>
                </a:moveTo>
                <a:lnTo>
                  <a:pt x="1512009" y="4347006"/>
                </a:lnTo>
                <a:lnTo>
                  <a:pt x="1512009" y="4095004"/>
                </a:lnTo>
                <a:lnTo>
                  <a:pt x="1260008" y="4095004"/>
                </a:lnTo>
                <a:lnTo>
                  <a:pt x="1260008" y="4347006"/>
                </a:lnTo>
                <a:close/>
                <a:moveTo>
                  <a:pt x="1574988" y="4347006"/>
                </a:moveTo>
                <a:lnTo>
                  <a:pt x="1826990" y="4347006"/>
                </a:lnTo>
                <a:lnTo>
                  <a:pt x="1826990" y="4095004"/>
                </a:lnTo>
                <a:lnTo>
                  <a:pt x="1574988" y="4095004"/>
                </a:lnTo>
                <a:lnTo>
                  <a:pt x="1574988" y="4347006"/>
                </a:lnTo>
                <a:close/>
                <a:moveTo>
                  <a:pt x="1890012" y="4347006"/>
                </a:moveTo>
                <a:lnTo>
                  <a:pt x="2142013" y="4347006"/>
                </a:lnTo>
                <a:lnTo>
                  <a:pt x="2142013" y="4095004"/>
                </a:lnTo>
                <a:lnTo>
                  <a:pt x="1890012" y="4095004"/>
                </a:lnTo>
                <a:lnTo>
                  <a:pt x="1890012" y="4347006"/>
                </a:lnTo>
                <a:close/>
                <a:moveTo>
                  <a:pt x="2204992" y="4347006"/>
                </a:moveTo>
                <a:lnTo>
                  <a:pt x="2456994" y="4347006"/>
                </a:lnTo>
                <a:lnTo>
                  <a:pt x="2456994" y="4095004"/>
                </a:lnTo>
                <a:lnTo>
                  <a:pt x="2204992" y="4095004"/>
                </a:lnTo>
                <a:lnTo>
                  <a:pt x="2204992" y="4347006"/>
                </a:lnTo>
                <a:close/>
                <a:moveTo>
                  <a:pt x="2520016" y="4347006"/>
                </a:moveTo>
                <a:lnTo>
                  <a:pt x="2772017" y="4347006"/>
                </a:lnTo>
                <a:lnTo>
                  <a:pt x="2772017" y="4095004"/>
                </a:lnTo>
                <a:lnTo>
                  <a:pt x="2520016" y="4095004"/>
                </a:lnTo>
                <a:lnTo>
                  <a:pt x="2520016" y="4347006"/>
                </a:lnTo>
                <a:close/>
                <a:moveTo>
                  <a:pt x="2834996" y="4347006"/>
                </a:moveTo>
                <a:lnTo>
                  <a:pt x="3086998" y="4347006"/>
                </a:lnTo>
                <a:lnTo>
                  <a:pt x="3086998" y="4095004"/>
                </a:lnTo>
                <a:lnTo>
                  <a:pt x="2834996" y="4095004"/>
                </a:lnTo>
                <a:lnTo>
                  <a:pt x="2834996" y="4347006"/>
                </a:lnTo>
                <a:close/>
                <a:moveTo>
                  <a:pt x="3150020" y="4347006"/>
                </a:moveTo>
                <a:lnTo>
                  <a:pt x="3402021" y="4347006"/>
                </a:lnTo>
                <a:lnTo>
                  <a:pt x="3402021" y="4095004"/>
                </a:lnTo>
                <a:lnTo>
                  <a:pt x="3150020" y="4095004"/>
                </a:lnTo>
                <a:lnTo>
                  <a:pt x="3150020" y="4347006"/>
                </a:lnTo>
                <a:close/>
                <a:moveTo>
                  <a:pt x="3465000" y="4347006"/>
                </a:moveTo>
                <a:lnTo>
                  <a:pt x="3717002" y="4347006"/>
                </a:lnTo>
                <a:lnTo>
                  <a:pt x="3717002" y="4095004"/>
                </a:lnTo>
                <a:lnTo>
                  <a:pt x="3465000" y="4095004"/>
                </a:lnTo>
                <a:lnTo>
                  <a:pt x="3465000" y="4347006"/>
                </a:lnTo>
                <a:close/>
                <a:moveTo>
                  <a:pt x="3785453" y="4341576"/>
                </a:moveTo>
                <a:lnTo>
                  <a:pt x="4026595" y="4341576"/>
                </a:lnTo>
                <a:lnTo>
                  <a:pt x="4026595" y="4100434"/>
                </a:lnTo>
                <a:lnTo>
                  <a:pt x="3785453" y="4100434"/>
                </a:lnTo>
                <a:lnTo>
                  <a:pt x="3785453" y="4341576"/>
                </a:lnTo>
                <a:close/>
                <a:moveTo>
                  <a:pt x="4104410" y="4337643"/>
                </a:moveTo>
                <a:lnTo>
                  <a:pt x="4337642" y="4337643"/>
                </a:lnTo>
                <a:lnTo>
                  <a:pt x="4337642" y="4104410"/>
                </a:lnTo>
                <a:lnTo>
                  <a:pt x="4104410" y="4104410"/>
                </a:lnTo>
                <a:lnTo>
                  <a:pt x="4104410" y="4337643"/>
                </a:lnTo>
                <a:close/>
                <a:moveTo>
                  <a:pt x="4426317" y="4330716"/>
                </a:moveTo>
                <a:lnTo>
                  <a:pt x="4645696" y="4330716"/>
                </a:lnTo>
                <a:lnTo>
                  <a:pt x="4645696" y="4111337"/>
                </a:lnTo>
                <a:lnTo>
                  <a:pt x="4426317" y="4111337"/>
                </a:lnTo>
                <a:lnTo>
                  <a:pt x="4426317" y="4330716"/>
                </a:lnTo>
                <a:close/>
                <a:moveTo>
                  <a:pt x="4744291" y="4327723"/>
                </a:moveTo>
                <a:lnTo>
                  <a:pt x="4957770" y="4327723"/>
                </a:lnTo>
                <a:lnTo>
                  <a:pt x="4957770" y="4114244"/>
                </a:lnTo>
                <a:lnTo>
                  <a:pt x="4744291" y="4114244"/>
                </a:lnTo>
                <a:lnTo>
                  <a:pt x="4744291" y="4327723"/>
                </a:lnTo>
                <a:close/>
                <a:moveTo>
                  <a:pt x="5065728" y="4321310"/>
                </a:moveTo>
                <a:lnTo>
                  <a:pt x="5266337" y="4321310"/>
                </a:lnTo>
                <a:lnTo>
                  <a:pt x="5266337" y="4120701"/>
                </a:lnTo>
                <a:lnTo>
                  <a:pt x="5065728" y="4120701"/>
                </a:lnTo>
                <a:lnTo>
                  <a:pt x="5065728" y="4321310"/>
                </a:lnTo>
                <a:close/>
                <a:moveTo>
                  <a:pt x="5387121" y="4314897"/>
                </a:moveTo>
                <a:lnTo>
                  <a:pt x="5574904" y="4314897"/>
                </a:lnTo>
                <a:lnTo>
                  <a:pt x="5574904" y="4127114"/>
                </a:lnTo>
                <a:lnTo>
                  <a:pt x="5387121" y="4127114"/>
                </a:lnTo>
                <a:lnTo>
                  <a:pt x="5387121" y="4314897"/>
                </a:lnTo>
                <a:close/>
                <a:moveTo>
                  <a:pt x="6024052" y="4307970"/>
                </a:moveTo>
                <a:lnTo>
                  <a:pt x="6197982" y="4307970"/>
                </a:lnTo>
                <a:lnTo>
                  <a:pt x="6197982" y="4134040"/>
                </a:lnTo>
                <a:lnTo>
                  <a:pt x="6024052" y="4134040"/>
                </a:lnTo>
                <a:lnTo>
                  <a:pt x="6024052" y="4307970"/>
                </a:lnTo>
                <a:close/>
                <a:moveTo>
                  <a:pt x="6660982" y="4301044"/>
                </a:moveTo>
                <a:lnTo>
                  <a:pt x="6821059" y="4301044"/>
                </a:lnTo>
                <a:lnTo>
                  <a:pt x="6821059" y="4140967"/>
                </a:lnTo>
                <a:lnTo>
                  <a:pt x="6660982" y="4140967"/>
                </a:lnTo>
                <a:lnTo>
                  <a:pt x="6660982" y="4301044"/>
                </a:lnTo>
                <a:close/>
                <a:moveTo>
                  <a:pt x="7299366" y="4292664"/>
                </a:moveTo>
                <a:lnTo>
                  <a:pt x="7442640" y="4292664"/>
                </a:lnTo>
                <a:lnTo>
                  <a:pt x="7442640" y="4149347"/>
                </a:lnTo>
                <a:lnTo>
                  <a:pt x="7299366" y="4149347"/>
                </a:lnTo>
                <a:lnTo>
                  <a:pt x="7299366" y="4292664"/>
                </a:lnTo>
                <a:close/>
                <a:moveTo>
                  <a:pt x="7938263" y="4283770"/>
                </a:moveTo>
                <a:lnTo>
                  <a:pt x="8063751" y="4283770"/>
                </a:lnTo>
                <a:lnTo>
                  <a:pt x="8063751" y="4158283"/>
                </a:lnTo>
                <a:lnTo>
                  <a:pt x="7938263" y="4158283"/>
                </a:lnTo>
                <a:lnTo>
                  <a:pt x="7938263" y="4283770"/>
                </a:lnTo>
                <a:close/>
                <a:moveTo>
                  <a:pt x="0" y="4662029"/>
                </a:moveTo>
                <a:lnTo>
                  <a:pt x="252002" y="4662029"/>
                </a:lnTo>
                <a:lnTo>
                  <a:pt x="252002" y="4410028"/>
                </a:lnTo>
                <a:lnTo>
                  <a:pt x="0" y="4410028"/>
                </a:lnTo>
                <a:lnTo>
                  <a:pt x="0" y="4662029"/>
                </a:lnTo>
                <a:close/>
                <a:moveTo>
                  <a:pt x="315023" y="4662029"/>
                </a:moveTo>
                <a:lnTo>
                  <a:pt x="567025" y="4662029"/>
                </a:lnTo>
                <a:lnTo>
                  <a:pt x="567025" y="4410028"/>
                </a:lnTo>
                <a:lnTo>
                  <a:pt x="315023" y="4410028"/>
                </a:lnTo>
                <a:lnTo>
                  <a:pt x="315023" y="4662029"/>
                </a:lnTo>
                <a:close/>
                <a:moveTo>
                  <a:pt x="630004" y="4662029"/>
                </a:moveTo>
                <a:lnTo>
                  <a:pt x="882005" y="4662029"/>
                </a:lnTo>
                <a:lnTo>
                  <a:pt x="882005" y="4410028"/>
                </a:lnTo>
                <a:lnTo>
                  <a:pt x="630004" y="4410028"/>
                </a:lnTo>
                <a:lnTo>
                  <a:pt x="630004" y="4662029"/>
                </a:lnTo>
                <a:close/>
                <a:moveTo>
                  <a:pt x="944985" y="4662029"/>
                </a:moveTo>
                <a:lnTo>
                  <a:pt x="1196986" y="4662029"/>
                </a:lnTo>
                <a:lnTo>
                  <a:pt x="1196986" y="4410028"/>
                </a:lnTo>
                <a:lnTo>
                  <a:pt x="944985" y="4410028"/>
                </a:lnTo>
                <a:lnTo>
                  <a:pt x="944985" y="4662029"/>
                </a:lnTo>
                <a:close/>
                <a:moveTo>
                  <a:pt x="1260008" y="4662029"/>
                </a:moveTo>
                <a:lnTo>
                  <a:pt x="1512009" y="4662029"/>
                </a:lnTo>
                <a:lnTo>
                  <a:pt x="1512009" y="4410028"/>
                </a:lnTo>
                <a:lnTo>
                  <a:pt x="1260008" y="4410028"/>
                </a:lnTo>
                <a:lnTo>
                  <a:pt x="1260008" y="4662029"/>
                </a:lnTo>
                <a:close/>
                <a:moveTo>
                  <a:pt x="1574988" y="4662029"/>
                </a:moveTo>
                <a:lnTo>
                  <a:pt x="1826990" y="4662029"/>
                </a:lnTo>
                <a:lnTo>
                  <a:pt x="1826990" y="4410028"/>
                </a:lnTo>
                <a:lnTo>
                  <a:pt x="1574988" y="4410028"/>
                </a:lnTo>
                <a:lnTo>
                  <a:pt x="1574988" y="4662029"/>
                </a:lnTo>
                <a:close/>
                <a:moveTo>
                  <a:pt x="1890012" y="4662029"/>
                </a:moveTo>
                <a:lnTo>
                  <a:pt x="2142013" y="4662029"/>
                </a:lnTo>
                <a:lnTo>
                  <a:pt x="2142013" y="4410028"/>
                </a:lnTo>
                <a:lnTo>
                  <a:pt x="1890012" y="4410028"/>
                </a:lnTo>
                <a:lnTo>
                  <a:pt x="1890012" y="4662029"/>
                </a:lnTo>
                <a:close/>
                <a:moveTo>
                  <a:pt x="2204992" y="4662029"/>
                </a:moveTo>
                <a:lnTo>
                  <a:pt x="2456994" y="4662029"/>
                </a:lnTo>
                <a:lnTo>
                  <a:pt x="2456994" y="4410028"/>
                </a:lnTo>
                <a:lnTo>
                  <a:pt x="2204992" y="4410028"/>
                </a:lnTo>
                <a:lnTo>
                  <a:pt x="2204992" y="4662029"/>
                </a:lnTo>
                <a:close/>
                <a:moveTo>
                  <a:pt x="2520016" y="4662029"/>
                </a:moveTo>
                <a:lnTo>
                  <a:pt x="2772017" y="4662029"/>
                </a:lnTo>
                <a:lnTo>
                  <a:pt x="2772017" y="4410028"/>
                </a:lnTo>
                <a:lnTo>
                  <a:pt x="2520016" y="4410028"/>
                </a:lnTo>
                <a:lnTo>
                  <a:pt x="2520016" y="4662029"/>
                </a:lnTo>
                <a:close/>
                <a:moveTo>
                  <a:pt x="2834996" y="4662029"/>
                </a:moveTo>
                <a:lnTo>
                  <a:pt x="3086998" y="4662029"/>
                </a:lnTo>
                <a:lnTo>
                  <a:pt x="3086998" y="4410028"/>
                </a:lnTo>
                <a:lnTo>
                  <a:pt x="2834996" y="4410028"/>
                </a:lnTo>
                <a:lnTo>
                  <a:pt x="2834996" y="4662029"/>
                </a:lnTo>
                <a:close/>
                <a:moveTo>
                  <a:pt x="3150490" y="4661516"/>
                </a:moveTo>
                <a:lnTo>
                  <a:pt x="3401508" y="4661516"/>
                </a:lnTo>
                <a:lnTo>
                  <a:pt x="3401508" y="4410498"/>
                </a:lnTo>
                <a:lnTo>
                  <a:pt x="3150490" y="4410498"/>
                </a:lnTo>
                <a:lnTo>
                  <a:pt x="3150490" y="4661516"/>
                </a:lnTo>
                <a:close/>
                <a:moveTo>
                  <a:pt x="3467993" y="4659036"/>
                </a:moveTo>
                <a:lnTo>
                  <a:pt x="3714052" y="4659036"/>
                </a:lnTo>
                <a:lnTo>
                  <a:pt x="3714052" y="4412978"/>
                </a:lnTo>
                <a:lnTo>
                  <a:pt x="3467993" y="4412978"/>
                </a:lnTo>
                <a:lnTo>
                  <a:pt x="3467993" y="4659036"/>
                </a:lnTo>
                <a:close/>
                <a:moveTo>
                  <a:pt x="3789900" y="4652153"/>
                </a:moveTo>
                <a:lnTo>
                  <a:pt x="4022148" y="4652153"/>
                </a:lnTo>
                <a:lnTo>
                  <a:pt x="4022148" y="4419904"/>
                </a:lnTo>
                <a:lnTo>
                  <a:pt x="3789900" y="4419904"/>
                </a:lnTo>
                <a:lnTo>
                  <a:pt x="3789900" y="4652153"/>
                </a:lnTo>
                <a:close/>
                <a:moveTo>
                  <a:pt x="4108344" y="4648690"/>
                </a:moveTo>
                <a:lnTo>
                  <a:pt x="4333666" y="4648690"/>
                </a:lnTo>
                <a:lnTo>
                  <a:pt x="4333666" y="4423367"/>
                </a:lnTo>
                <a:lnTo>
                  <a:pt x="4108344" y="4423367"/>
                </a:lnTo>
                <a:lnTo>
                  <a:pt x="4108344" y="4648690"/>
                </a:lnTo>
                <a:close/>
                <a:moveTo>
                  <a:pt x="4430764" y="4641250"/>
                </a:moveTo>
                <a:lnTo>
                  <a:pt x="4641250" y="4641250"/>
                </a:lnTo>
                <a:lnTo>
                  <a:pt x="4641250" y="4430764"/>
                </a:lnTo>
                <a:lnTo>
                  <a:pt x="4430764" y="4430764"/>
                </a:lnTo>
                <a:lnTo>
                  <a:pt x="4430764" y="4641250"/>
                </a:lnTo>
                <a:close/>
                <a:moveTo>
                  <a:pt x="4749208" y="4637787"/>
                </a:moveTo>
                <a:lnTo>
                  <a:pt x="4952767" y="4637787"/>
                </a:lnTo>
                <a:lnTo>
                  <a:pt x="4952767" y="4434227"/>
                </a:lnTo>
                <a:lnTo>
                  <a:pt x="4749208" y="4434227"/>
                </a:lnTo>
                <a:lnTo>
                  <a:pt x="4749208" y="4637787"/>
                </a:lnTo>
                <a:close/>
                <a:moveTo>
                  <a:pt x="5071157" y="4630903"/>
                </a:moveTo>
                <a:lnTo>
                  <a:pt x="5260907" y="4630903"/>
                </a:lnTo>
                <a:lnTo>
                  <a:pt x="5260907" y="4441154"/>
                </a:lnTo>
                <a:lnTo>
                  <a:pt x="5071157" y="4441154"/>
                </a:lnTo>
                <a:lnTo>
                  <a:pt x="5071157" y="4630903"/>
                </a:lnTo>
                <a:close/>
                <a:moveTo>
                  <a:pt x="5392081" y="4624960"/>
                </a:moveTo>
                <a:lnTo>
                  <a:pt x="5569944" y="4624960"/>
                </a:lnTo>
                <a:lnTo>
                  <a:pt x="5569944" y="4447097"/>
                </a:lnTo>
                <a:lnTo>
                  <a:pt x="5392081" y="4447097"/>
                </a:lnTo>
                <a:lnTo>
                  <a:pt x="5392081" y="4624960"/>
                </a:lnTo>
                <a:close/>
                <a:moveTo>
                  <a:pt x="5710055" y="4622010"/>
                </a:moveTo>
                <a:lnTo>
                  <a:pt x="5882018" y="4622010"/>
                </a:lnTo>
                <a:lnTo>
                  <a:pt x="5882018" y="4450047"/>
                </a:lnTo>
                <a:lnTo>
                  <a:pt x="5710055" y="4450047"/>
                </a:lnTo>
                <a:lnTo>
                  <a:pt x="5710055" y="4622010"/>
                </a:lnTo>
                <a:close/>
                <a:moveTo>
                  <a:pt x="6029995" y="4617050"/>
                </a:moveTo>
                <a:lnTo>
                  <a:pt x="6192081" y="4617050"/>
                </a:lnTo>
                <a:lnTo>
                  <a:pt x="6192081" y="4454964"/>
                </a:lnTo>
                <a:lnTo>
                  <a:pt x="6029995" y="4454964"/>
                </a:lnTo>
                <a:lnTo>
                  <a:pt x="6029995" y="4617050"/>
                </a:lnTo>
                <a:close/>
                <a:moveTo>
                  <a:pt x="6346942" y="4615084"/>
                </a:moveTo>
                <a:lnTo>
                  <a:pt x="6505052" y="4615084"/>
                </a:lnTo>
                <a:lnTo>
                  <a:pt x="6505052" y="4456974"/>
                </a:lnTo>
                <a:lnTo>
                  <a:pt x="6346942" y="4456974"/>
                </a:lnTo>
                <a:lnTo>
                  <a:pt x="6346942" y="4615084"/>
                </a:lnTo>
                <a:close/>
                <a:moveTo>
                  <a:pt x="6984386" y="4607644"/>
                </a:moveTo>
                <a:lnTo>
                  <a:pt x="7127702" y="4607644"/>
                </a:lnTo>
                <a:lnTo>
                  <a:pt x="7127702" y="4464370"/>
                </a:lnTo>
                <a:lnTo>
                  <a:pt x="6984386" y="4464370"/>
                </a:lnTo>
                <a:lnTo>
                  <a:pt x="6984386" y="4607644"/>
                </a:lnTo>
                <a:close/>
                <a:moveTo>
                  <a:pt x="7621316" y="4600761"/>
                </a:moveTo>
                <a:lnTo>
                  <a:pt x="7750780" y="4600761"/>
                </a:lnTo>
                <a:lnTo>
                  <a:pt x="7750780" y="4471297"/>
                </a:lnTo>
                <a:lnTo>
                  <a:pt x="7621316" y="4471297"/>
                </a:lnTo>
                <a:lnTo>
                  <a:pt x="7621316" y="4600761"/>
                </a:lnTo>
                <a:close/>
                <a:moveTo>
                  <a:pt x="8259187" y="4592851"/>
                </a:moveTo>
                <a:lnTo>
                  <a:pt x="8372831" y="4592851"/>
                </a:lnTo>
                <a:lnTo>
                  <a:pt x="8372831" y="4479206"/>
                </a:lnTo>
                <a:lnTo>
                  <a:pt x="8259187" y="4479206"/>
                </a:lnTo>
                <a:lnTo>
                  <a:pt x="8259187" y="4592851"/>
                </a:lnTo>
                <a:close/>
                <a:moveTo>
                  <a:pt x="8908474" y="4573568"/>
                </a:moveTo>
                <a:lnTo>
                  <a:pt x="8983594" y="4573568"/>
                </a:lnTo>
                <a:lnTo>
                  <a:pt x="8983594" y="4498446"/>
                </a:lnTo>
                <a:lnTo>
                  <a:pt x="8908474" y="4498446"/>
                </a:lnTo>
                <a:lnTo>
                  <a:pt x="8908474" y="4573568"/>
                </a:lnTo>
                <a:close/>
                <a:moveTo>
                  <a:pt x="0" y="4977010"/>
                </a:moveTo>
                <a:lnTo>
                  <a:pt x="252002" y="4977010"/>
                </a:lnTo>
                <a:lnTo>
                  <a:pt x="252002" y="4725008"/>
                </a:lnTo>
                <a:lnTo>
                  <a:pt x="0" y="4725008"/>
                </a:lnTo>
                <a:lnTo>
                  <a:pt x="0" y="4977010"/>
                </a:lnTo>
                <a:close/>
                <a:moveTo>
                  <a:pt x="315023" y="4977010"/>
                </a:moveTo>
                <a:lnTo>
                  <a:pt x="567025" y="4977010"/>
                </a:lnTo>
                <a:lnTo>
                  <a:pt x="567025" y="4725008"/>
                </a:lnTo>
                <a:lnTo>
                  <a:pt x="315023" y="4725008"/>
                </a:lnTo>
                <a:lnTo>
                  <a:pt x="315023" y="4977010"/>
                </a:lnTo>
                <a:close/>
                <a:moveTo>
                  <a:pt x="630004" y="4977010"/>
                </a:moveTo>
                <a:lnTo>
                  <a:pt x="882005" y="4977010"/>
                </a:lnTo>
                <a:lnTo>
                  <a:pt x="882005" y="4725008"/>
                </a:lnTo>
                <a:lnTo>
                  <a:pt x="630004" y="4725008"/>
                </a:lnTo>
                <a:lnTo>
                  <a:pt x="630004" y="4977010"/>
                </a:lnTo>
                <a:close/>
                <a:moveTo>
                  <a:pt x="944985" y="4977010"/>
                </a:moveTo>
                <a:lnTo>
                  <a:pt x="1196986" y="4977010"/>
                </a:lnTo>
                <a:lnTo>
                  <a:pt x="1196986" y="4725008"/>
                </a:lnTo>
                <a:lnTo>
                  <a:pt x="944985" y="4725008"/>
                </a:lnTo>
                <a:lnTo>
                  <a:pt x="944985" y="4977010"/>
                </a:lnTo>
                <a:close/>
                <a:moveTo>
                  <a:pt x="1260008" y="4977010"/>
                </a:moveTo>
                <a:lnTo>
                  <a:pt x="1512009" y="4977010"/>
                </a:lnTo>
                <a:lnTo>
                  <a:pt x="1512009" y="4725008"/>
                </a:lnTo>
                <a:lnTo>
                  <a:pt x="1260008" y="4725008"/>
                </a:lnTo>
                <a:lnTo>
                  <a:pt x="1260008" y="4977010"/>
                </a:lnTo>
                <a:close/>
                <a:moveTo>
                  <a:pt x="1574988" y="4977010"/>
                </a:moveTo>
                <a:lnTo>
                  <a:pt x="1826990" y="4977010"/>
                </a:lnTo>
                <a:lnTo>
                  <a:pt x="1826990" y="4725008"/>
                </a:lnTo>
                <a:lnTo>
                  <a:pt x="1574988" y="4725008"/>
                </a:lnTo>
                <a:lnTo>
                  <a:pt x="1574988" y="4977010"/>
                </a:lnTo>
                <a:close/>
                <a:moveTo>
                  <a:pt x="1890012" y="4977010"/>
                </a:moveTo>
                <a:lnTo>
                  <a:pt x="2142013" y="4977010"/>
                </a:lnTo>
                <a:lnTo>
                  <a:pt x="2142013" y="4725008"/>
                </a:lnTo>
                <a:lnTo>
                  <a:pt x="1890012" y="4725008"/>
                </a:lnTo>
                <a:lnTo>
                  <a:pt x="1890012" y="4977010"/>
                </a:lnTo>
                <a:close/>
                <a:moveTo>
                  <a:pt x="2204992" y="4977010"/>
                </a:moveTo>
                <a:lnTo>
                  <a:pt x="2456994" y="4977010"/>
                </a:lnTo>
                <a:lnTo>
                  <a:pt x="2456994" y="4725008"/>
                </a:lnTo>
                <a:lnTo>
                  <a:pt x="2204992" y="4725008"/>
                </a:lnTo>
                <a:lnTo>
                  <a:pt x="2204992" y="4977010"/>
                </a:lnTo>
                <a:close/>
                <a:moveTo>
                  <a:pt x="2520016" y="4977010"/>
                </a:moveTo>
                <a:lnTo>
                  <a:pt x="2772017" y="4977010"/>
                </a:lnTo>
                <a:lnTo>
                  <a:pt x="2772017" y="4725008"/>
                </a:lnTo>
                <a:lnTo>
                  <a:pt x="2520016" y="4725008"/>
                </a:lnTo>
                <a:lnTo>
                  <a:pt x="2520016" y="4977010"/>
                </a:lnTo>
                <a:close/>
                <a:moveTo>
                  <a:pt x="2834996" y="4977010"/>
                </a:moveTo>
                <a:lnTo>
                  <a:pt x="3086998" y="4977010"/>
                </a:lnTo>
                <a:lnTo>
                  <a:pt x="3086998" y="4725008"/>
                </a:lnTo>
                <a:lnTo>
                  <a:pt x="2834996" y="4725008"/>
                </a:lnTo>
                <a:lnTo>
                  <a:pt x="2834996" y="4977010"/>
                </a:lnTo>
                <a:close/>
                <a:moveTo>
                  <a:pt x="3152500" y="4974530"/>
                </a:moveTo>
                <a:lnTo>
                  <a:pt x="3399541" y="4974530"/>
                </a:lnTo>
                <a:lnTo>
                  <a:pt x="3399541" y="4727488"/>
                </a:lnTo>
                <a:lnTo>
                  <a:pt x="3152500" y="4727488"/>
                </a:lnTo>
                <a:lnTo>
                  <a:pt x="3152500" y="4974530"/>
                </a:lnTo>
                <a:close/>
                <a:moveTo>
                  <a:pt x="3469960" y="4972093"/>
                </a:moveTo>
                <a:lnTo>
                  <a:pt x="3712085" y="4972093"/>
                </a:lnTo>
                <a:lnTo>
                  <a:pt x="3712085" y="4729968"/>
                </a:lnTo>
                <a:lnTo>
                  <a:pt x="3469960" y="4729968"/>
                </a:lnTo>
                <a:lnTo>
                  <a:pt x="3469960" y="4972093"/>
                </a:lnTo>
                <a:close/>
                <a:moveTo>
                  <a:pt x="3792380" y="4964654"/>
                </a:moveTo>
                <a:lnTo>
                  <a:pt x="4019669" y="4964654"/>
                </a:lnTo>
                <a:lnTo>
                  <a:pt x="4019669" y="4737365"/>
                </a:lnTo>
                <a:lnTo>
                  <a:pt x="3792380" y="4737365"/>
                </a:lnTo>
                <a:lnTo>
                  <a:pt x="3792380" y="4964654"/>
                </a:lnTo>
                <a:close/>
                <a:moveTo>
                  <a:pt x="4111337" y="4960720"/>
                </a:moveTo>
                <a:lnTo>
                  <a:pt x="4330716" y="4960720"/>
                </a:lnTo>
                <a:lnTo>
                  <a:pt x="4330716" y="4741341"/>
                </a:lnTo>
                <a:lnTo>
                  <a:pt x="4111337" y="4741341"/>
                </a:lnTo>
                <a:lnTo>
                  <a:pt x="4111337" y="4960720"/>
                </a:lnTo>
                <a:close/>
                <a:moveTo>
                  <a:pt x="4433714" y="4953281"/>
                </a:moveTo>
                <a:lnTo>
                  <a:pt x="4638300" y="4953281"/>
                </a:lnTo>
                <a:lnTo>
                  <a:pt x="4638300" y="4748695"/>
                </a:lnTo>
                <a:lnTo>
                  <a:pt x="4433714" y="4748695"/>
                </a:lnTo>
                <a:lnTo>
                  <a:pt x="4433714" y="4953281"/>
                </a:lnTo>
                <a:close/>
                <a:moveTo>
                  <a:pt x="4752201" y="4949817"/>
                </a:moveTo>
                <a:lnTo>
                  <a:pt x="4949860" y="4949817"/>
                </a:lnTo>
                <a:lnTo>
                  <a:pt x="4949860" y="4752158"/>
                </a:lnTo>
                <a:lnTo>
                  <a:pt x="4752201" y="4752158"/>
                </a:lnTo>
                <a:lnTo>
                  <a:pt x="4752201" y="4949817"/>
                </a:lnTo>
                <a:close/>
                <a:moveTo>
                  <a:pt x="5395031" y="4936990"/>
                </a:moveTo>
                <a:lnTo>
                  <a:pt x="5566995" y="4936990"/>
                </a:lnTo>
                <a:lnTo>
                  <a:pt x="5566995" y="4765027"/>
                </a:lnTo>
                <a:lnTo>
                  <a:pt x="5395031" y="4765027"/>
                </a:lnTo>
                <a:lnTo>
                  <a:pt x="5395031" y="4936990"/>
                </a:lnTo>
                <a:close/>
                <a:moveTo>
                  <a:pt x="6032945" y="4929081"/>
                </a:moveTo>
                <a:lnTo>
                  <a:pt x="6189089" y="4929081"/>
                </a:lnTo>
                <a:lnTo>
                  <a:pt x="6189089" y="4772937"/>
                </a:lnTo>
                <a:lnTo>
                  <a:pt x="6032945" y="4772937"/>
                </a:lnTo>
                <a:lnTo>
                  <a:pt x="6032945" y="4929081"/>
                </a:lnTo>
                <a:close/>
                <a:moveTo>
                  <a:pt x="6670346" y="4921684"/>
                </a:moveTo>
                <a:lnTo>
                  <a:pt x="6811653" y="4921684"/>
                </a:lnTo>
                <a:lnTo>
                  <a:pt x="6811653" y="4780377"/>
                </a:lnTo>
                <a:lnTo>
                  <a:pt x="6670346" y="4780377"/>
                </a:lnTo>
                <a:lnTo>
                  <a:pt x="6670346" y="4921684"/>
                </a:lnTo>
                <a:close/>
                <a:moveTo>
                  <a:pt x="7305779" y="4916254"/>
                </a:moveTo>
                <a:lnTo>
                  <a:pt x="7436227" y="4916254"/>
                </a:lnTo>
                <a:lnTo>
                  <a:pt x="7436227" y="4785807"/>
                </a:lnTo>
                <a:lnTo>
                  <a:pt x="7305779" y="4785807"/>
                </a:lnTo>
                <a:lnTo>
                  <a:pt x="7305779" y="4916254"/>
                </a:lnTo>
                <a:close/>
                <a:moveTo>
                  <a:pt x="7942239" y="4909798"/>
                </a:moveTo>
                <a:lnTo>
                  <a:pt x="8059860" y="4909798"/>
                </a:lnTo>
                <a:lnTo>
                  <a:pt x="8059860" y="4792177"/>
                </a:lnTo>
                <a:lnTo>
                  <a:pt x="7942239" y="4792177"/>
                </a:lnTo>
                <a:lnTo>
                  <a:pt x="7942239" y="4909798"/>
                </a:lnTo>
                <a:close/>
                <a:moveTo>
                  <a:pt x="8582590" y="4899451"/>
                </a:moveTo>
                <a:lnTo>
                  <a:pt x="8679431" y="4899451"/>
                </a:lnTo>
                <a:lnTo>
                  <a:pt x="8679431" y="4802610"/>
                </a:lnTo>
                <a:lnTo>
                  <a:pt x="8582590" y="4802610"/>
                </a:lnTo>
                <a:lnTo>
                  <a:pt x="8582590" y="4899451"/>
                </a:lnTo>
                <a:close/>
                <a:moveTo>
                  <a:pt x="0" y="5292033"/>
                </a:moveTo>
                <a:lnTo>
                  <a:pt x="252002" y="5292033"/>
                </a:lnTo>
                <a:lnTo>
                  <a:pt x="252002" y="5040032"/>
                </a:lnTo>
                <a:lnTo>
                  <a:pt x="0" y="5040032"/>
                </a:lnTo>
                <a:lnTo>
                  <a:pt x="0" y="5292033"/>
                </a:lnTo>
                <a:close/>
                <a:moveTo>
                  <a:pt x="315023" y="5292033"/>
                </a:moveTo>
                <a:lnTo>
                  <a:pt x="567025" y="5292033"/>
                </a:lnTo>
                <a:lnTo>
                  <a:pt x="567025" y="5040032"/>
                </a:lnTo>
                <a:lnTo>
                  <a:pt x="315023" y="5040032"/>
                </a:lnTo>
                <a:lnTo>
                  <a:pt x="315023" y="5292033"/>
                </a:lnTo>
                <a:close/>
                <a:moveTo>
                  <a:pt x="630004" y="5292033"/>
                </a:moveTo>
                <a:lnTo>
                  <a:pt x="882005" y="5292033"/>
                </a:lnTo>
                <a:lnTo>
                  <a:pt x="882005" y="5040032"/>
                </a:lnTo>
                <a:lnTo>
                  <a:pt x="630004" y="5040032"/>
                </a:lnTo>
                <a:lnTo>
                  <a:pt x="630004" y="5292033"/>
                </a:lnTo>
                <a:close/>
                <a:moveTo>
                  <a:pt x="944985" y="5292033"/>
                </a:moveTo>
                <a:lnTo>
                  <a:pt x="1196986" y="5292033"/>
                </a:lnTo>
                <a:lnTo>
                  <a:pt x="1196986" y="5040032"/>
                </a:lnTo>
                <a:lnTo>
                  <a:pt x="944985" y="5040032"/>
                </a:lnTo>
                <a:lnTo>
                  <a:pt x="944985" y="5292033"/>
                </a:lnTo>
                <a:close/>
                <a:moveTo>
                  <a:pt x="1260008" y="5292033"/>
                </a:moveTo>
                <a:lnTo>
                  <a:pt x="1512009" y="5292033"/>
                </a:lnTo>
                <a:lnTo>
                  <a:pt x="1512009" y="5040032"/>
                </a:lnTo>
                <a:lnTo>
                  <a:pt x="1260008" y="5040032"/>
                </a:lnTo>
                <a:lnTo>
                  <a:pt x="1260008" y="5292033"/>
                </a:lnTo>
                <a:close/>
                <a:moveTo>
                  <a:pt x="1574988" y="5292033"/>
                </a:moveTo>
                <a:lnTo>
                  <a:pt x="1826990" y="5292033"/>
                </a:lnTo>
                <a:lnTo>
                  <a:pt x="1826990" y="5040032"/>
                </a:lnTo>
                <a:lnTo>
                  <a:pt x="1574988" y="5040032"/>
                </a:lnTo>
                <a:lnTo>
                  <a:pt x="1574988" y="5292033"/>
                </a:lnTo>
                <a:close/>
                <a:moveTo>
                  <a:pt x="1890012" y="5292033"/>
                </a:moveTo>
                <a:lnTo>
                  <a:pt x="2142013" y="5292033"/>
                </a:lnTo>
                <a:lnTo>
                  <a:pt x="2142013" y="5040032"/>
                </a:lnTo>
                <a:lnTo>
                  <a:pt x="1890012" y="5040032"/>
                </a:lnTo>
                <a:lnTo>
                  <a:pt x="1890012" y="5292033"/>
                </a:lnTo>
                <a:close/>
                <a:moveTo>
                  <a:pt x="2204992" y="5292033"/>
                </a:moveTo>
                <a:lnTo>
                  <a:pt x="2456994" y="5292033"/>
                </a:lnTo>
                <a:lnTo>
                  <a:pt x="2456994" y="5040032"/>
                </a:lnTo>
                <a:lnTo>
                  <a:pt x="2204992" y="5040032"/>
                </a:lnTo>
                <a:lnTo>
                  <a:pt x="2204992" y="5292033"/>
                </a:lnTo>
                <a:close/>
                <a:moveTo>
                  <a:pt x="2520016" y="5292033"/>
                </a:moveTo>
                <a:lnTo>
                  <a:pt x="2772017" y="5292033"/>
                </a:lnTo>
                <a:lnTo>
                  <a:pt x="2772017" y="5040032"/>
                </a:lnTo>
                <a:lnTo>
                  <a:pt x="2520016" y="5040032"/>
                </a:lnTo>
                <a:lnTo>
                  <a:pt x="2520016" y="5292033"/>
                </a:lnTo>
                <a:close/>
                <a:moveTo>
                  <a:pt x="2834996" y="5292033"/>
                </a:moveTo>
                <a:lnTo>
                  <a:pt x="3086998" y="5292033"/>
                </a:lnTo>
                <a:lnTo>
                  <a:pt x="3086998" y="5040032"/>
                </a:lnTo>
                <a:lnTo>
                  <a:pt x="2834996" y="5040032"/>
                </a:lnTo>
                <a:lnTo>
                  <a:pt x="2834996" y="5292033"/>
                </a:lnTo>
                <a:close/>
                <a:moveTo>
                  <a:pt x="3156433" y="5285577"/>
                </a:moveTo>
                <a:lnTo>
                  <a:pt x="3395608" y="5285577"/>
                </a:lnTo>
                <a:lnTo>
                  <a:pt x="3395608" y="5046445"/>
                </a:lnTo>
                <a:lnTo>
                  <a:pt x="3156433" y="5046445"/>
                </a:lnTo>
                <a:lnTo>
                  <a:pt x="3156433" y="5285577"/>
                </a:lnTo>
                <a:close/>
                <a:moveTo>
                  <a:pt x="3475390" y="5281644"/>
                </a:moveTo>
                <a:lnTo>
                  <a:pt x="3706655" y="5281644"/>
                </a:lnTo>
                <a:lnTo>
                  <a:pt x="3706655" y="5050378"/>
                </a:lnTo>
                <a:lnTo>
                  <a:pt x="3475390" y="5050378"/>
                </a:lnTo>
                <a:lnTo>
                  <a:pt x="3475390" y="5281644"/>
                </a:lnTo>
                <a:close/>
                <a:moveTo>
                  <a:pt x="3798280" y="5273734"/>
                </a:moveTo>
                <a:lnTo>
                  <a:pt x="4013726" y="5273734"/>
                </a:lnTo>
                <a:lnTo>
                  <a:pt x="4013726" y="5058288"/>
                </a:lnTo>
                <a:lnTo>
                  <a:pt x="3798280" y="5058288"/>
                </a:lnTo>
                <a:lnTo>
                  <a:pt x="3798280" y="5273734"/>
                </a:lnTo>
                <a:close/>
                <a:moveTo>
                  <a:pt x="4117750" y="5269287"/>
                </a:moveTo>
                <a:lnTo>
                  <a:pt x="4324303" y="5269287"/>
                </a:lnTo>
                <a:lnTo>
                  <a:pt x="4324303" y="5062735"/>
                </a:lnTo>
                <a:lnTo>
                  <a:pt x="4117750" y="5062735"/>
                </a:lnTo>
                <a:lnTo>
                  <a:pt x="4117750" y="5269287"/>
                </a:lnTo>
                <a:close/>
                <a:moveTo>
                  <a:pt x="4441154" y="5260907"/>
                </a:moveTo>
                <a:lnTo>
                  <a:pt x="4630903" y="5260907"/>
                </a:lnTo>
                <a:lnTo>
                  <a:pt x="4630903" y="5071158"/>
                </a:lnTo>
                <a:lnTo>
                  <a:pt x="4441154" y="5071158"/>
                </a:lnTo>
                <a:lnTo>
                  <a:pt x="4441154" y="5260907"/>
                </a:lnTo>
                <a:close/>
                <a:moveTo>
                  <a:pt x="4760110" y="5256931"/>
                </a:moveTo>
                <a:lnTo>
                  <a:pt x="4941950" y="5256931"/>
                </a:lnTo>
                <a:lnTo>
                  <a:pt x="4941950" y="5075091"/>
                </a:lnTo>
                <a:lnTo>
                  <a:pt x="4760110" y="5075091"/>
                </a:lnTo>
                <a:lnTo>
                  <a:pt x="4760110" y="5256931"/>
                </a:lnTo>
                <a:close/>
                <a:moveTo>
                  <a:pt x="5081034" y="5250988"/>
                </a:moveTo>
                <a:lnTo>
                  <a:pt x="5251030" y="5250988"/>
                </a:lnTo>
                <a:lnTo>
                  <a:pt x="5251030" y="5080992"/>
                </a:lnTo>
                <a:lnTo>
                  <a:pt x="5081034" y="5080992"/>
                </a:lnTo>
                <a:lnTo>
                  <a:pt x="5081034" y="5250988"/>
                </a:lnTo>
                <a:close/>
                <a:moveTo>
                  <a:pt x="5402471" y="5244575"/>
                </a:moveTo>
                <a:lnTo>
                  <a:pt x="5559597" y="5244575"/>
                </a:lnTo>
                <a:lnTo>
                  <a:pt x="5559597" y="5087448"/>
                </a:lnTo>
                <a:lnTo>
                  <a:pt x="5402471" y="5087448"/>
                </a:lnTo>
                <a:lnTo>
                  <a:pt x="5402471" y="5244575"/>
                </a:lnTo>
                <a:close/>
                <a:moveTo>
                  <a:pt x="5719931" y="5242095"/>
                </a:moveTo>
                <a:lnTo>
                  <a:pt x="5872099" y="5242095"/>
                </a:lnTo>
                <a:lnTo>
                  <a:pt x="5872099" y="5089885"/>
                </a:lnTo>
                <a:lnTo>
                  <a:pt x="5719931" y="5089885"/>
                </a:lnTo>
                <a:lnTo>
                  <a:pt x="5719931" y="5242095"/>
                </a:lnTo>
                <a:close/>
                <a:moveTo>
                  <a:pt x="6356862" y="5235211"/>
                </a:moveTo>
                <a:lnTo>
                  <a:pt x="6495219" y="5235211"/>
                </a:lnTo>
                <a:lnTo>
                  <a:pt x="6495219" y="5096854"/>
                </a:lnTo>
                <a:lnTo>
                  <a:pt x="6356862" y="5096854"/>
                </a:lnTo>
                <a:lnTo>
                  <a:pt x="6356862" y="5235211"/>
                </a:lnTo>
                <a:close/>
                <a:moveTo>
                  <a:pt x="6991782" y="5230252"/>
                </a:moveTo>
                <a:lnTo>
                  <a:pt x="7120263" y="5230252"/>
                </a:lnTo>
                <a:lnTo>
                  <a:pt x="7120263" y="5101771"/>
                </a:lnTo>
                <a:lnTo>
                  <a:pt x="6991782" y="5101771"/>
                </a:lnTo>
                <a:lnTo>
                  <a:pt x="6991782" y="5230252"/>
                </a:lnTo>
                <a:close/>
                <a:moveTo>
                  <a:pt x="7626233" y="5225805"/>
                </a:moveTo>
                <a:lnTo>
                  <a:pt x="7745820" y="5225805"/>
                </a:lnTo>
                <a:lnTo>
                  <a:pt x="7745820" y="5106217"/>
                </a:lnTo>
                <a:lnTo>
                  <a:pt x="7626233" y="5106217"/>
                </a:lnTo>
                <a:lnTo>
                  <a:pt x="7626233" y="5225805"/>
                </a:lnTo>
                <a:close/>
                <a:moveTo>
                  <a:pt x="8261667" y="5220375"/>
                </a:moveTo>
                <a:lnTo>
                  <a:pt x="8370351" y="5220375"/>
                </a:lnTo>
                <a:lnTo>
                  <a:pt x="8370351" y="5111690"/>
                </a:lnTo>
                <a:lnTo>
                  <a:pt x="8261667" y="5111690"/>
                </a:lnTo>
                <a:lnTo>
                  <a:pt x="8261667" y="5220375"/>
                </a:lnTo>
                <a:close/>
                <a:moveTo>
                  <a:pt x="8908474" y="5203572"/>
                </a:moveTo>
                <a:lnTo>
                  <a:pt x="8983594" y="5203572"/>
                </a:lnTo>
                <a:lnTo>
                  <a:pt x="8983594" y="5128450"/>
                </a:lnTo>
                <a:lnTo>
                  <a:pt x="8908474" y="5128450"/>
                </a:lnTo>
                <a:lnTo>
                  <a:pt x="8908474" y="5203572"/>
                </a:lnTo>
                <a:close/>
                <a:moveTo>
                  <a:pt x="0" y="5607014"/>
                </a:moveTo>
                <a:lnTo>
                  <a:pt x="252002" y="5607014"/>
                </a:lnTo>
                <a:lnTo>
                  <a:pt x="252002" y="5355012"/>
                </a:lnTo>
                <a:lnTo>
                  <a:pt x="0" y="5355012"/>
                </a:lnTo>
                <a:lnTo>
                  <a:pt x="0" y="5607014"/>
                </a:lnTo>
                <a:close/>
                <a:moveTo>
                  <a:pt x="315023" y="5607014"/>
                </a:moveTo>
                <a:lnTo>
                  <a:pt x="567025" y="5607014"/>
                </a:lnTo>
                <a:lnTo>
                  <a:pt x="567025" y="5355012"/>
                </a:lnTo>
                <a:lnTo>
                  <a:pt x="315023" y="5355012"/>
                </a:lnTo>
                <a:lnTo>
                  <a:pt x="315023" y="5607014"/>
                </a:lnTo>
                <a:close/>
                <a:moveTo>
                  <a:pt x="630004" y="5607014"/>
                </a:moveTo>
                <a:lnTo>
                  <a:pt x="882005" y="5607014"/>
                </a:lnTo>
                <a:lnTo>
                  <a:pt x="882005" y="5355012"/>
                </a:lnTo>
                <a:lnTo>
                  <a:pt x="630004" y="5355012"/>
                </a:lnTo>
                <a:lnTo>
                  <a:pt x="630004" y="5607014"/>
                </a:lnTo>
                <a:close/>
                <a:moveTo>
                  <a:pt x="944985" y="5607014"/>
                </a:moveTo>
                <a:lnTo>
                  <a:pt x="1196986" y="5607014"/>
                </a:lnTo>
                <a:lnTo>
                  <a:pt x="1196986" y="5355012"/>
                </a:lnTo>
                <a:lnTo>
                  <a:pt x="944985" y="5355012"/>
                </a:lnTo>
                <a:lnTo>
                  <a:pt x="944985" y="5607014"/>
                </a:lnTo>
                <a:close/>
                <a:moveTo>
                  <a:pt x="1260008" y="5607014"/>
                </a:moveTo>
                <a:lnTo>
                  <a:pt x="1512009" y="5607014"/>
                </a:lnTo>
                <a:lnTo>
                  <a:pt x="1512009" y="5355012"/>
                </a:lnTo>
                <a:lnTo>
                  <a:pt x="1260008" y="5355012"/>
                </a:lnTo>
                <a:lnTo>
                  <a:pt x="1260008" y="5607014"/>
                </a:lnTo>
                <a:close/>
                <a:moveTo>
                  <a:pt x="1574988" y="5607014"/>
                </a:moveTo>
                <a:lnTo>
                  <a:pt x="1826990" y="5607014"/>
                </a:lnTo>
                <a:lnTo>
                  <a:pt x="1826990" y="5355012"/>
                </a:lnTo>
                <a:lnTo>
                  <a:pt x="1574988" y="5355012"/>
                </a:lnTo>
                <a:lnTo>
                  <a:pt x="1574988" y="5607014"/>
                </a:lnTo>
                <a:close/>
                <a:moveTo>
                  <a:pt x="1890012" y="5607014"/>
                </a:moveTo>
                <a:lnTo>
                  <a:pt x="2142013" y="5607014"/>
                </a:lnTo>
                <a:lnTo>
                  <a:pt x="2142013" y="5355012"/>
                </a:lnTo>
                <a:lnTo>
                  <a:pt x="1890012" y="5355012"/>
                </a:lnTo>
                <a:lnTo>
                  <a:pt x="1890012" y="5607014"/>
                </a:lnTo>
                <a:close/>
                <a:moveTo>
                  <a:pt x="2204992" y="5607014"/>
                </a:moveTo>
                <a:lnTo>
                  <a:pt x="2456994" y="5607014"/>
                </a:lnTo>
                <a:lnTo>
                  <a:pt x="2456994" y="5355012"/>
                </a:lnTo>
                <a:lnTo>
                  <a:pt x="2204992" y="5355012"/>
                </a:lnTo>
                <a:lnTo>
                  <a:pt x="2204992" y="5607014"/>
                </a:lnTo>
                <a:close/>
                <a:moveTo>
                  <a:pt x="2521982" y="5605047"/>
                </a:moveTo>
                <a:lnTo>
                  <a:pt x="2770051" y="5605047"/>
                </a:lnTo>
                <a:lnTo>
                  <a:pt x="2770051" y="5356979"/>
                </a:lnTo>
                <a:lnTo>
                  <a:pt x="2521982" y="5356979"/>
                </a:lnTo>
                <a:lnTo>
                  <a:pt x="2521982" y="5605047"/>
                </a:lnTo>
                <a:close/>
                <a:moveTo>
                  <a:pt x="2840426" y="5601584"/>
                </a:moveTo>
                <a:lnTo>
                  <a:pt x="3081568" y="5601584"/>
                </a:lnTo>
                <a:lnTo>
                  <a:pt x="3081568" y="5360442"/>
                </a:lnTo>
                <a:lnTo>
                  <a:pt x="2840426" y="5360442"/>
                </a:lnTo>
                <a:lnTo>
                  <a:pt x="2840426" y="5601584"/>
                </a:lnTo>
                <a:close/>
                <a:moveTo>
                  <a:pt x="3163830" y="5593161"/>
                </a:moveTo>
                <a:lnTo>
                  <a:pt x="3388168" y="5593161"/>
                </a:lnTo>
                <a:lnTo>
                  <a:pt x="3388168" y="5368822"/>
                </a:lnTo>
                <a:lnTo>
                  <a:pt x="3163830" y="5368822"/>
                </a:lnTo>
                <a:lnTo>
                  <a:pt x="3163830" y="5593161"/>
                </a:lnTo>
                <a:close/>
                <a:moveTo>
                  <a:pt x="3482787" y="5589227"/>
                </a:moveTo>
                <a:lnTo>
                  <a:pt x="3699215" y="5589227"/>
                </a:lnTo>
                <a:lnTo>
                  <a:pt x="3699215" y="5372799"/>
                </a:lnTo>
                <a:lnTo>
                  <a:pt x="3482787" y="5372799"/>
                </a:lnTo>
                <a:lnTo>
                  <a:pt x="3482787" y="5589227"/>
                </a:lnTo>
                <a:close/>
                <a:moveTo>
                  <a:pt x="3806190" y="5580848"/>
                </a:moveTo>
                <a:lnTo>
                  <a:pt x="4005816" y="5580848"/>
                </a:lnTo>
                <a:lnTo>
                  <a:pt x="4005816" y="5381221"/>
                </a:lnTo>
                <a:lnTo>
                  <a:pt x="3806190" y="5381221"/>
                </a:lnTo>
                <a:lnTo>
                  <a:pt x="3806190" y="5580848"/>
                </a:lnTo>
                <a:close/>
                <a:moveTo>
                  <a:pt x="4126130" y="5575888"/>
                </a:moveTo>
                <a:lnTo>
                  <a:pt x="4315880" y="5575888"/>
                </a:lnTo>
                <a:lnTo>
                  <a:pt x="4315880" y="5386138"/>
                </a:lnTo>
                <a:lnTo>
                  <a:pt x="4126130" y="5386138"/>
                </a:lnTo>
                <a:lnTo>
                  <a:pt x="4126130" y="5575888"/>
                </a:lnTo>
                <a:close/>
                <a:moveTo>
                  <a:pt x="4766994" y="5565028"/>
                </a:moveTo>
                <a:lnTo>
                  <a:pt x="4934981" y="5565028"/>
                </a:lnTo>
                <a:lnTo>
                  <a:pt x="4934981" y="5397041"/>
                </a:lnTo>
                <a:lnTo>
                  <a:pt x="4766994" y="5397041"/>
                </a:lnTo>
                <a:lnTo>
                  <a:pt x="4766994" y="5565028"/>
                </a:lnTo>
                <a:close/>
                <a:moveTo>
                  <a:pt x="5408884" y="5553142"/>
                </a:moveTo>
                <a:lnTo>
                  <a:pt x="5553184" y="5553142"/>
                </a:lnTo>
                <a:lnTo>
                  <a:pt x="5553184" y="5408842"/>
                </a:lnTo>
                <a:lnTo>
                  <a:pt x="5408884" y="5408842"/>
                </a:lnTo>
                <a:lnTo>
                  <a:pt x="5408884" y="5553142"/>
                </a:lnTo>
                <a:close/>
                <a:moveTo>
                  <a:pt x="6044318" y="5547712"/>
                </a:moveTo>
                <a:lnTo>
                  <a:pt x="6177716" y="5547712"/>
                </a:lnTo>
                <a:lnTo>
                  <a:pt x="6177716" y="5414314"/>
                </a:lnTo>
                <a:lnTo>
                  <a:pt x="6044318" y="5414314"/>
                </a:lnTo>
                <a:lnTo>
                  <a:pt x="6044318" y="5547712"/>
                </a:lnTo>
                <a:close/>
                <a:moveTo>
                  <a:pt x="6678768" y="5543265"/>
                </a:moveTo>
                <a:lnTo>
                  <a:pt x="6803273" y="5543265"/>
                </a:lnTo>
                <a:lnTo>
                  <a:pt x="6803273" y="5418761"/>
                </a:lnTo>
                <a:lnTo>
                  <a:pt x="6678768" y="5418761"/>
                </a:lnTo>
                <a:lnTo>
                  <a:pt x="6678768" y="5543265"/>
                </a:lnTo>
                <a:close/>
                <a:moveTo>
                  <a:pt x="7312706" y="5539332"/>
                </a:moveTo>
                <a:lnTo>
                  <a:pt x="7429300" y="5539332"/>
                </a:lnTo>
                <a:lnTo>
                  <a:pt x="7429300" y="5422737"/>
                </a:lnTo>
                <a:lnTo>
                  <a:pt x="7312706" y="5422737"/>
                </a:lnTo>
                <a:lnTo>
                  <a:pt x="7312706" y="5539332"/>
                </a:lnTo>
                <a:close/>
                <a:moveTo>
                  <a:pt x="7946173" y="5535869"/>
                </a:moveTo>
                <a:lnTo>
                  <a:pt x="8055884" y="5535869"/>
                </a:lnTo>
                <a:lnTo>
                  <a:pt x="8055884" y="5426158"/>
                </a:lnTo>
                <a:lnTo>
                  <a:pt x="7946173" y="5426158"/>
                </a:lnTo>
                <a:lnTo>
                  <a:pt x="7946173" y="5535869"/>
                </a:lnTo>
                <a:close/>
                <a:moveTo>
                  <a:pt x="0" y="5922037"/>
                </a:moveTo>
                <a:lnTo>
                  <a:pt x="252002" y="5922037"/>
                </a:lnTo>
                <a:lnTo>
                  <a:pt x="252002" y="5670036"/>
                </a:lnTo>
                <a:lnTo>
                  <a:pt x="0" y="5670036"/>
                </a:lnTo>
                <a:lnTo>
                  <a:pt x="0" y="5922037"/>
                </a:lnTo>
                <a:close/>
                <a:moveTo>
                  <a:pt x="315023" y="5922037"/>
                </a:moveTo>
                <a:lnTo>
                  <a:pt x="567025" y="5922037"/>
                </a:lnTo>
                <a:lnTo>
                  <a:pt x="567025" y="5670036"/>
                </a:lnTo>
                <a:lnTo>
                  <a:pt x="315023" y="5670036"/>
                </a:lnTo>
                <a:lnTo>
                  <a:pt x="315023" y="5922037"/>
                </a:lnTo>
                <a:close/>
                <a:moveTo>
                  <a:pt x="630004" y="5922037"/>
                </a:moveTo>
                <a:lnTo>
                  <a:pt x="882005" y="5922037"/>
                </a:lnTo>
                <a:lnTo>
                  <a:pt x="882005" y="5670036"/>
                </a:lnTo>
                <a:lnTo>
                  <a:pt x="630004" y="5670036"/>
                </a:lnTo>
                <a:lnTo>
                  <a:pt x="630004" y="5922037"/>
                </a:lnTo>
                <a:close/>
                <a:moveTo>
                  <a:pt x="944985" y="5922037"/>
                </a:moveTo>
                <a:lnTo>
                  <a:pt x="1196986" y="5922037"/>
                </a:lnTo>
                <a:lnTo>
                  <a:pt x="1196986" y="5670036"/>
                </a:lnTo>
                <a:lnTo>
                  <a:pt x="944985" y="5670036"/>
                </a:lnTo>
                <a:lnTo>
                  <a:pt x="944985" y="5922037"/>
                </a:lnTo>
                <a:close/>
                <a:moveTo>
                  <a:pt x="1260008" y="5922037"/>
                </a:moveTo>
                <a:lnTo>
                  <a:pt x="1512009" y="5922037"/>
                </a:lnTo>
                <a:lnTo>
                  <a:pt x="1512009" y="5670036"/>
                </a:lnTo>
                <a:lnTo>
                  <a:pt x="1260008" y="5670036"/>
                </a:lnTo>
                <a:lnTo>
                  <a:pt x="1260008" y="5922037"/>
                </a:lnTo>
                <a:close/>
                <a:moveTo>
                  <a:pt x="1574988" y="5922037"/>
                </a:moveTo>
                <a:lnTo>
                  <a:pt x="1826990" y="5922037"/>
                </a:lnTo>
                <a:lnTo>
                  <a:pt x="1826990" y="5670036"/>
                </a:lnTo>
                <a:lnTo>
                  <a:pt x="1574988" y="5670036"/>
                </a:lnTo>
                <a:lnTo>
                  <a:pt x="1574988" y="5922037"/>
                </a:lnTo>
                <a:close/>
                <a:moveTo>
                  <a:pt x="1890012" y="5922037"/>
                </a:moveTo>
                <a:lnTo>
                  <a:pt x="2142013" y="5922037"/>
                </a:lnTo>
                <a:lnTo>
                  <a:pt x="2142013" y="5670036"/>
                </a:lnTo>
                <a:lnTo>
                  <a:pt x="1890012" y="5670036"/>
                </a:lnTo>
                <a:lnTo>
                  <a:pt x="1890012" y="5922037"/>
                </a:lnTo>
                <a:close/>
                <a:moveTo>
                  <a:pt x="2204992" y="5922037"/>
                </a:moveTo>
                <a:lnTo>
                  <a:pt x="2456994" y="5922037"/>
                </a:lnTo>
                <a:lnTo>
                  <a:pt x="2456994" y="5670036"/>
                </a:lnTo>
                <a:lnTo>
                  <a:pt x="2204992" y="5670036"/>
                </a:lnTo>
                <a:lnTo>
                  <a:pt x="2204992" y="5922037"/>
                </a:lnTo>
                <a:close/>
                <a:moveTo>
                  <a:pt x="2524933" y="5917078"/>
                </a:moveTo>
                <a:lnTo>
                  <a:pt x="2767058" y="5917078"/>
                </a:lnTo>
                <a:lnTo>
                  <a:pt x="2767058" y="5674953"/>
                </a:lnTo>
                <a:lnTo>
                  <a:pt x="2524933" y="5674953"/>
                </a:lnTo>
                <a:lnTo>
                  <a:pt x="2524933" y="5917078"/>
                </a:lnTo>
                <a:close/>
                <a:moveTo>
                  <a:pt x="2843419" y="5913614"/>
                </a:moveTo>
                <a:lnTo>
                  <a:pt x="3078618" y="5913614"/>
                </a:lnTo>
                <a:lnTo>
                  <a:pt x="3078618" y="5678416"/>
                </a:lnTo>
                <a:lnTo>
                  <a:pt x="2843419" y="5678416"/>
                </a:lnTo>
                <a:lnTo>
                  <a:pt x="2843419" y="5913614"/>
                </a:lnTo>
                <a:close/>
                <a:moveTo>
                  <a:pt x="3166823" y="5905234"/>
                </a:moveTo>
                <a:lnTo>
                  <a:pt x="3385218" y="5905234"/>
                </a:lnTo>
                <a:lnTo>
                  <a:pt x="3385218" y="5686838"/>
                </a:lnTo>
                <a:lnTo>
                  <a:pt x="3166823" y="5686838"/>
                </a:lnTo>
                <a:lnTo>
                  <a:pt x="3166823" y="5905234"/>
                </a:lnTo>
                <a:close/>
                <a:moveTo>
                  <a:pt x="3486250" y="5900788"/>
                </a:moveTo>
                <a:lnTo>
                  <a:pt x="3695752" y="5900788"/>
                </a:lnTo>
                <a:lnTo>
                  <a:pt x="3695752" y="5691285"/>
                </a:lnTo>
                <a:lnTo>
                  <a:pt x="3486250" y="5691285"/>
                </a:lnTo>
                <a:lnTo>
                  <a:pt x="3486250" y="5900788"/>
                </a:lnTo>
                <a:close/>
                <a:moveTo>
                  <a:pt x="3810166" y="5891895"/>
                </a:moveTo>
                <a:lnTo>
                  <a:pt x="4001882" y="5891895"/>
                </a:lnTo>
                <a:lnTo>
                  <a:pt x="4001882" y="5700178"/>
                </a:lnTo>
                <a:lnTo>
                  <a:pt x="3810166" y="5700178"/>
                </a:lnTo>
                <a:lnTo>
                  <a:pt x="3810166" y="5891895"/>
                </a:lnTo>
                <a:close/>
                <a:moveTo>
                  <a:pt x="4129593" y="5887448"/>
                </a:moveTo>
                <a:lnTo>
                  <a:pt x="4312416" y="5887448"/>
                </a:lnTo>
                <a:lnTo>
                  <a:pt x="4312416" y="5704625"/>
                </a:lnTo>
                <a:lnTo>
                  <a:pt x="4129593" y="5704625"/>
                </a:lnTo>
                <a:lnTo>
                  <a:pt x="4129593" y="5887448"/>
                </a:lnTo>
                <a:close/>
                <a:moveTo>
                  <a:pt x="4451030" y="5880992"/>
                </a:moveTo>
                <a:lnTo>
                  <a:pt x="4621027" y="5880992"/>
                </a:lnTo>
                <a:lnTo>
                  <a:pt x="4621027" y="5710995"/>
                </a:lnTo>
                <a:lnTo>
                  <a:pt x="4451030" y="5710995"/>
                </a:lnTo>
                <a:lnTo>
                  <a:pt x="4451030" y="5880992"/>
                </a:lnTo>
                <a:close/>
                <a:moveTo>
                  <a:pt x="4769004" y="5878042"/>
                </a:moveTo>
                <a:lnTo>
                  <a:pt x="4933057" y="5878042"/>
                </a:lnTo>
                <a:lnTo>
                  <a:pt x="4933057" y="5713989"/>
                </a:lnTo>
                <a:lnTo>
                  <a:pt x="4769004" y="5713989"/>
                </a:lnTo>
                <a:lnTo>
                  <a:pt x="4769004" y="5878042"/>
                </a:lnTo>
                <a:close/>
                <a:moveTo>
                  <a:pt x="5090910" y="5871115"/>
                </a:moveTo>
                <a:lnTo>
                  <a:pt x="5241111" y="5871115"/>
                </a:lnTo>
                <a:lnTo>
                  <a:pt x="5241111" y="5720915"/>
                </a:lnTo>
                <a:lnTo>
                  <a:pt x="5090910" y="5720915"/>
                </a:lnTo>
                <a:lnTo>
                  <a:pt x="5090910" y="5871115"/>
                </a:lnTo>
                <a:close/>
                <a:moveTo>
                  <a:pt x="5727328" y="5864702"/>
                </a:moveTo>
                <a:lnTo>
                  <a:pt x="5864702" y="5864702"/>
                </a:lnTo>
                <a:lnTo>
                  <a:pt x="5864702" y="5727328"/>
                </a:lnTo>
                <a:lnTo>
                  <a:pt x="5727328" y="5727328"/>
                </a:lnTo>
                <a:lnTo>
                  <a:pt x="5727328" y="5864702"/>
                </a:lnTo>
                <a:close/>
                <a:moveTo>
                  <a:pt x="6362762" y="5859272"/>
                </a:moveTo>
                <a:lnTo>
                  <a:pt x="6489276" y="5859272"/>
                </a:lnTo>
                <a:lnTo>
                  <a:pt x="6489276" y="5732758"/>
                </a:lnTo>
                <a:lnTo>
                  <a:pt x="6362762" y="5732758"/>
                </a:lnTo>
                <a:lnTo>
                  <a:pt x="6362762" y="5859272"/>
                </a:lnTo>
                <a:close/>
                <a:moveTo>
                  <a:pt x="6995758" y="5856322"/>
                </a:moveTo>
                <a:lnTo>
                  <a:pt x="7116330" y="5856322"/>
                </a:lnTo>
                <a:lnTo>
                  <a:pt x="7116330" y="5735751"/>
                </a:lnTo>
                <a:lnTo>
                  <a:pt x="6995758" y="5735751"/>
                </a:lnTo>
                <a:lnTo>
                  <a:pt x="6995758" y="5856322"/>
                </a:lnTo>
                <a:close/>
                <a:moveTo>
                  <a:pt x="7628713" y="5853329"/>
                </a:moveTo>
                <a:lnTo>
                  <a:pt x="7743340" y="5853329"/>
                </a:lnTo>
                <a:lnTo>
                  <a:pt x="7743340" y="5738701"/>
                </a:lnTo>
                <a:lnTo>
                  <a:pt x="7628713" y="5738701"/>
                </a:lnTo>
                <a:lnTo>
                  <a:pt x="7628713" y="5853329"/>
                </a:lnTo>
                <a:close/>
                <a:moveTo>
                  <a:pt x="8264617" y="5847386"/>
                </a:moveTo>
                <a:lnTo>
                  <a:pt x="8367401" y="5847386"/>
                </a:lnTo>
                <a:lnTo>
                  <a:pt x="8367401" y="5744601"/>
                </a:lnTo>
                <a:lnTo>
                  <a:pt x="8264617" y="5744601"/>
                </a:lnTo>
                <a:lnTo>
                  <a:pt x="8264617" y="5847386"/>
                </a:lnTo>
                <a:close/>
                <a:moveTo>
                  <a:pt x="8911936" y="5830112"/>
                </a:moveTo>
                <a:lnTo>
                  <a:pt x="8980132" y="5830112"/>
                </a:lnTo>
                <a:lnTo>
                  <a:pt x="8980132" y="5761917"/>
                </a:lnTo>
                <a:lnTo>
                  <a:pt x="8911936" y="5761917"/>
                </a:lnTo>
                <a:lnTo>
                  <a:pt x="8911936" y="5830112"/>
                </a:lnTo>
                <a:close/>
                <a:moveTo>
                  <a:pt x="4447" y="6232571"/>
                </a:moveTo>
                <a:lnTo>
                  <a:pt x="247555" y="6232571"/>
                </a:lnTo>
                <a:lnTo>
                  <a:pt x="247555" y="5989463"/>
                </a:lnTo>
                <a:lnTo>
                  <a:pt x="4447" y="5989463"/>
                </a:lnTo>
                <a:lnTo>
                  <a:pt x="4447" y="6232571"/>
                </a:lnTo>
                <a:close/>
                <a:moveTo>
                  <a:pt x="315494" y="6236505"/>
                </a:moveTo>
                <a:lnTo>
                  <a:pt x="566512" y="6236505"/>
                </a:lnTo>
                <a:lnTo>
                  <a:pt x="566512" y="5985487"/>
                </a:lnTo>
                <a:lnTo>
                  <a:pt x="315494" y="5985487"/>
                </a:lnTo>
                <a:lnTo>
                  <a:pt x="315494" y="6236505"/>
                </a:lnTo>
                <a:close/>
                <a:moveTo>
                  <a:pt x="630004" y="6237018"/>
                </a:moveTo>
                <a:lnTo>
                  <a:pt x="882005" y="6237018"/>
                </a:lnTo>
                <a:lnTo>
                  <a:pt x="882005" y="5985016"/>
                </a:lnTo>
                <a:lnTo>
                  <a:pt x="630004" y="5985016"/>
                </a:lnTo>
                <a:lnTo>
                  <a:pt x="630004" y="6237018"/>
                </a:lnTo>
                <a:close/>
                <a:moveTo>
                  <a:pt x="944985" y="6237018"/>
                </a:moveTo>
                <a:lnTo>
                  <a:pt x="1196986" y="6237018"/>
                </a:lnTo>
                <a:lnTo>
                  <a:pt x="1196986" y="5985016"/>
                </a:lnTo>
                <a:lnTo>
                  <a:pt x="944985" y="5985016"/>
                </a:lnTo>
                <a:lnTo>
                  <a:pt x="944985" y="6237018"/>
                </a:lnTo>
                <a:close/>
                <a:moveTo>
                  <a:pt x="1260008" y="6237018"/>
                </a:moveTo>
                <a:lnTo>
                  <a:pt x="1512009" y="6237018"/>
                </a:lnTo>
                <a:lnTo>
                  <a:pt x="1512009" y="5985016"/>
                </a:lnTo>
                <a:lnTo>
                  <a:pt x="1260008" y="5985016"/>
                </a:lnTo>
                <a:lnTo>
                  <a:pt x="1260008" y="6237018"/>
                </a:lnTo>
                <a:close/>
                <a:moveTo>
                  <a:pt x="1574988" y="6237018"/>
                </a:moveTo>
                <a:lnTo>
                  <a:pt x="1826990" y="6237018"/>
                </a:lnTo>
                <a:lnTo>
                  <a:pt x="1826990" y="5985016"/>
                </a:lnTo>
                <a:lnTo>
                  <a:pt x="1574988" y="5985016"/>
                </a:lnTo>
                <a:lnTo>
                  <a:pt x="1574988" y="6237018"/>
                </a:lnTo>
                <a:close/>
                <a:moveTo>
                  <a:pt x="1891508" y="6235521"/>
                </a:moveTo>
                <a:lnTo>
                  <a:pt x="2140560" y="6235521"/>
                </a:lnTo>
                <a:lnTo>
                  <a:pt x="2140560" y="5986470"/>
                </a:lnTo>
                <a:lnTo>
                  <a:pt x="1891508" y="5986470"/>
                </a:lnTo>
                <a:lnTo>
                  <a:pt x="1891508" y="6235521"/>
                </a:lnTo>
                <a:close/>
                <a:moveTo>
                  <a:pt x="2211448" y="6230604"/>
                </a:moveTo>
                <a:lnTo>
                  <a:pt x="2450623" y="6230604"/>
                </a:lnTo>
                <a:lnTo>
                  <a:pt x="2450623" y="5991429"/>
                </a:lnTo>
                <a:lnTo>
                  <a:pt x="2211448" y="5991429"/>
                </a:lnTo>
                <a:lnTo>
                  <a:pt x="2211448" y="6230604"/>
                </a:lnTo>
                <a:close/>
                <a:moveTo>
                  <a:pt x="2532843" y="6224191"/>
                </a:moveTo>
                <a:lnTo>
                  <a:pt x="2759148" y="6224191"/>
                </a:lnTo>
                <a:lnTo>
                  <a:pt x="2759148" y="5997885"/>
                </a:lnTo>
                <a:lnTo>
                  <a:pt x="2532843" y="5997885"/>
                </a:lnTo>
                <a:lnTo>
                  <a:pt x="2532843" y="6224191"/>
                </a:lnTo>
                <a:close/>
                <a:moveTo>
                  <a:pt x="2851799" y="6220215"/>
                </a:moveTo>
                <a:lnTo>
                  <a:pt x="3070195" y="6220215"/>
                </a:lnTo>
                <a:lnTo>
                  <a:pt x="3070195" y="6001819"/>
                </a:lnTo>
                <a:lnTo>
                  <a:pt x="2851799" y="6001819"/>
                </a:lnTo>
                <a:lnTo>
                  <a:pt x="2851799" y="6220215"/>
                </a:lnTo>
                <a:close/>
                <a:moveTo>
                  <a:pt x="3174219" y="6212818"/>
                </a:moveTo>
                <a:lnTo>
                  <a:pt x="3377779" y="6212818"/>
                </a:lnTo>
                <a:lnTo>
                  <a:pt x="3377779" y="6009259"/>
                </a:lnTo>
                <a:lnTo>
                  <a:pt x="3174219" y="6009259"/>
                </a:lnTo>
                <a:lnTo>
                  <a:pt x="3174219" y="6212818"/>
                </a:lnTo>
                <a:close/>
                <a:moveTo>
                  <a:pt x="3493176" y="6208842"/>
                </a:moveTo>
                <a:lnTo>
                  <a:pt x="3688869" y="6208842"/>
                </a:lnTo>
                <a:lnTo>
                  <a:pt x="3688869" y="6013149"/>
                </a:lnTo>
                <a:lnTo>
                  <a:pt x="3493176" y="6013149"/>
                </a:lnTo>
                <a:lnTo>
                  <a:pt x="3493176" y="6208842"/>
                </a:lnTo>
                <a:close/>
                <a:moveTo>
                  <a:pt x="4134553" y="6197469"/>
                </a:moveTo>
                <a:lnTo>
                  <a:pt x="4307499" y="6197469"/>
                </a:lnTo>
                <a:lnTo>
                  <a:pt x="4307499" y="6024523"/>
                </a:lnTo>
                <a:lnTo>
                  <a:pt x="4134553" y="6024523"/>
                </a:lnTo>
                <a:lnTo>
                  <a:pt x="4134553" y="6197469"/>
                </a:lnTo>
                <a:close/>
                <a:moveTo>
                  <a:pt x="4773921" y="6188105"/>
                </a:moveTo>
                <a:lnTo>
                  <a:pt x="4928097" y="6188105"/>
                </a:lnTo>
                <a:lnTo>
                  <a:pt x="4928097" y="6033929"/>
                </a:lnTo>
                <a:lnTo>
                  <a:pt x="4773921" y="6033929"/>
                </a:lnTo>
                <a:lnTo>
                  <a:pt x="4773921" y="6188105"/>
                </a:lnTo>
                <a:close/>
                <a:moveTo>
                  <a:pt x="5411834" y="6180195"/>
                </a:moveTo>
                <a:lnTo>
                  <a:pt x="5550191" y="6180195"/>
                </a:lnTo>
                <a:lnTo>
                  <a:pt x="5550191" y="6041838"/>
                </a:lnTo>
                <a:lnTo>
                  <a:pt x="5411834" y="6041838"/>
                </a:lnTo>
                <a:lnTo>
                  <a:pt x="5411834" y="6180195"/>
                </a:lnTo>
                <a:close/>
                <a:moveTo>
                  <a:pt x="6046798" y="6175236"/>
                </a:moveTo>
                <a:lnTo>
                  <a:pt x="6175278" y="6175236"/>
                </a:lnTo>
                <a:lnTo>
                  <a:pt x="6175278" y="6046755"/>
                </a:lnTo>
                <a:lnTo>
                  <a:pt x="6046798" y="6046755"/>
                </a:lnTo>
                <a:lnTo>
                  <a:pt x="6046798" y="6175236"/>
                </a:lnTo>
                <a:close/>
                <a:moveTo>
                  <a:pt x="6680265" y="6171815"/>
                </a:moveTo>
                <a:lnTo>
                  <a:pt x="6801819" y="6171815"/>
                </a:lnTo>
                <a:lnTo>
                  <a:pt x="6801819" y="6050261"/>
                </a:lnTo>
                <a:lnTo>
                  <a:pt x="6680265" y="6050261"/>
                </a:lnTo>
                <a:lnTo>
                  <a:pt x="6680265" y="6171815"/>
                </a:lnTo>
                <a:close/>
                <a:moveTo>
                  <a:pt x="7313219" y="6168823"/>
                </a:moveTo>
                <a:lnTo>
                  <a:pt x="7428830" y="6168823"/>
                </a:lnTo>
                <a:lnTo>
                  <a:pt x="7428830" y="6053211"/>
                </a:lnTo>
                <a:lnTo>
                  <a:pt x="7313219" y="6053211"/>
                </a:lnTo>
                <a:lnTo>
                  <a:pt x="7313219" y="6168823"/>
                </a:lnTo>
                <a:close/>
                <a:moveTo>
                  <a:pt x="7948140" y="6163906"/>
                </a:moveTo>
                <a:lnTo>
                  <a:pt x="8053874" y="6163906"/>
                </a:lnTo>
                <a:lnTo>
                  <a:pt x="8053874" y="6058171"/>
                </a:lnTo>
                <a:lnTo>
                  <a:pt x="7948140" y="6058171"/>
                </a:lnTo>
                <a:lnTo>
                  <a:pt x="7948140" y="6163906"/>
                </a:lnTo>
                <a:close/>
                <a:moveTo>
                  <a:pt x="10390" y="6541652"/>
                </a:moveTo>
                <a:lnTo>
                  <a:pt x="241655" y="6541652"/>
                </a:lnTo>
                <a:lnTo>
                  <a:pt x="241655" y="6310387"/>
                </a:lnTo>
                <a:lnTo>
                  <a:pt x="10390" y="6310387"/>
                </a:lnTo>
                <a:lnTo>
                  <a:pt x="10390" y="6541652"/>
                </a:lnTo>
                <a:close/>
                <a:moveTo>
                  <a:pt x="319940" y="6547082"/>
                </a:moveTo>
                <a:lnTo>
                  <a:pt x="562065" y="6547082"/>
                </a:lnTo>
                <a:lnTo>
                  <a:pt x="562065" y="6304957"/>
                </a:lnTo>
                <a:lnTo>
                  <a:pt x="319940" y="6304957"/>
                </a:lnTo>
                <a:lnTo>
                  <a:pt x="319940" y="6547082"/>
                </a:lnTo>
                <a:close/>
                <a:moveTo>
                  <a:pt x="633467" y="6548578"/>
                </a:moveTo>
                <a:lnTo>
                  <a:pt x="878542" y="6548578"/>
                </a:lnTo>
                <a:lnTo>
                  <a:pt x="878542" y="6303503"/>
                </a:lnTo>
                <a:lnTo>
                  <a:pt x="633467" y="6303503"/>
                </a:lnTo>
                <a:lnTo>
                  <a:pt x="633467" y="6548578"/>
                </a:lnTo>
                <a:close/>
                <a:moveTo>
                  <a:pt x="946994" y="6550031"/>
                </a:moveTo>
                <a:lnTo>
                  <a:pt x="1195062" y="6550031"/>
                </a:lnTo>
                <a:lnTo>
                  <a:pt x="1195062" y="6301963"/>
                </a:lnTo>
                <a:lnTo>
                  <a:pt x="946994" y="6301963"/>
                </a:lnTo>
                <a:lnTo>
                  <a:pt x="946994" y="6550031"/>
                </a:lnTo>
                <a:close/>
                <a:moveTo>
                  <a:pt x="1261975" y="6550031"/>
                </a:moveTo>
                <a:lnTo>
                  <a:pt x="1510043" y="6550031"/>
                </a:lnTo>
                <a:lnTo>
                  <a:pt x="1510043" y="6301963"/>
                </a:lnTo>
                <a:lnTo>
                  <a:pt x="1261975" y="6301963"/>
                </a:lnTo>
                <a:lnTo>
                  <a:pt x="1261975" y="6550031"/>
                </a:lnTo>
                <a:close/>
                <a:moveTo>
                  <a:pt x="1578452" y="6548578"/>
                </a:moveTo>
                <a:lnTo>
                  <a:pt x="1823527" y="6548578"/>
                </a:lnTo>
                <a:lnTo>
                  <a:pt x="1823527" y="6303503"/>
                </a:lnTo>
                <a:lnTo>
                  <a:pt x="1578452" y="6303503"/>
                </a:lnTo>
                <a:lnTo>
                  <a:pt x="1578452" y="6548578"/>
                </a:lnTo>
                <a:close/>
                <a:moveTo>
                  <a:pt x="1895442" y="6546569"/>
                </a:moveTo>
                <a:lnTo>
                  <a:pt x="2136583" y="6546569"/>
                </a:lnTo>
                <a:lnTo>
                  <a:pt x="2136583" y="6305427"/>
                </a:lnTo>
                <a:lnTo>
                  <a:pt x="1895442" y="6305427"/>
                </a:lnTo>
                <a:lnTo>
                  <a:pt x="1895442" y="6546569"/>
                </a:lnTo>
                <a:close/>
                <a:moveTo>
                  <a:pt x="2215895" y="6541138"/>
                </a:moveTo>
                <a:lnTo>
                  <a:pt x="2446134" y="6541138"/>
                </a:lnTo>
                <a:lnTo>
                  <a:pt x="2446134" y="6310900"/>
                </a:lnTo>
                <a:lnTo>
                  <a:pt x="2215895" y="6310900"/>
                </a:lnTo>
                <a:lnTo>
                  <a:pt x="2215895" y="6541138"/>
                </a:lnTo>
                <a:close/>
                <a:moveTo>
                  <a:pt x="2536819" y="6535238"/>
                </a:moveTo>
                <a:lnTo>
                  <a:pt x="2755214" y="6535238"/>
                </a:lnTo>
                <a:lnTo>
                  <a:pt x="2755214" y="6316843"/>
                </a:lnTo>
                <a:lnTo>
                  <a:pt x="2536819" y="6316843"/>
                </a:lnTo>
                <a:lnTo>
                  <a:pt x="2536819" y="6535238"/>
                </a:lnTo>
                <a:close/>
                <a:moveTo>
                  <a:pt x="2855262" y="6531775"/>
                </a:moveTo>
                <a:lnTo>
                  <a:pt x="3066732" y="6531775"/>
                </a:lnTo>
                <a:lnTo>
                  <a:pt x="3066732" y="6320306"/>
                </a:lnTo>
                <a:lnTo>
                  <a:pt x="2855262" y="6320306"/>
                </a:lnTo>
                <a:lnTo>
                  <a:pt x="2855262" y="6531775"/>
                </a:lnTo>
                <a:close/>
                <a:moveTo>
                  <a:pt x="3176699" y="6525319"/>
                </a:moveTo>
                <a:lnTo>
                  <a:pt x="3375342" y="6525319"/>
                </a:lnTo>
                <a:lnTo>
                  <a:pt x="3375342" y="6326676"/>
                </a:lnTo>
                <a:lnTo>
                  <a:pt x="3176699" y="6326676"/>
                </a:lnTo>
                <a:lnTo>
                  <a:pt x="3176699" y="6525319"/>
                </a:lnTo>
                <a:close/>
                <a:moveTo>
                  <a:pt x="3496126" y="6520872"/>
                </a:moveTo>
                <a:lnTo>
                  <a:pt x="3685876" y="6520872"/>
                </a:lnTo>
                <a:lnTo>
                  <a:pt x="3685876" y="6331123"/>
                </a:lnTo>
                <a:lnTo>
                  <a:pt x="3496126" y="6331123"/>
                </a:lnTo>
                <a:lnTo>
                  <a:pt x="3496126" y="6520872"/>
                </a:lnTo>
                <a:close/>
                <a:moveTo>
                  <a:pt x="3817093" y="6514972"/>
                </a:moveTo>
                <a:lnTo>
                  <a:pt x="3994956" y="6514972"/>
                </a:lnTo>
                <a:lnTo>
                  <a:pt x="3994956" y="6337109"/>
                </a:lnTo>
                <a:lnTo>
                  <a:pt x="3817093" y="6337109"/>
                </a:lnTo>
                <a:lnTo>
                  <a:pt x="3817093" y="6514972"/>
                </a:lnTo>
                <a:close/>
                <a:moveTo>
                  <a:pt x="4135536" y="6511509"/>
                </a:moveTo>
                <a:lnTo>
                  <a:pt x="4306516" y="6511509"/>
                </a:lnTo>
                <a:lnTo>
                  <a:pt x="4306516" y="6340529"/>
                </a:lnTo>
                <a:lnTo>
                  <a:pt x="4135536" y="6340529"/>
                </a:lnTo>
                <a:lnTo>
                  <a:pt x="4135536" y="6511509"/>
                </a:lnTo>
                <a:close/>
                <a:moveTo>
                  <a:pt x="4456460" y="6505566"/>
                </a:moveTo>
                <a:lnTo>
                  <a:pt x="4615554" y="6505566"/>
                </a:lnTo>
                <a:lnTo>
                  <a:pt x="4615554" y="6346472"/>
                </a:lnTo>
                <a:lnTo>
                  <a:pt x="4456460" y="6346472"/>
                </a:lnTo>
                <a:lnTo>
                  <a:pt x="4456460" y="6505566"/>
                </a:lnTo>
                <a:close/>
                <a:moveTo>
                  <a:pt x="5093391" y="6498639"/>
                </a:moveTo>
                <a:lnTo>
                  <a:pt x="5238674" y="6498639"/>
                </a:lnTo>
                <a:lnTo>
                  <a:pt x="5238674" y="6353356"/>
                </a:lnTo>
                <a:lnTo>
                  <a:pt x="5093391" y="6353356"/>
                </a:lnTo>
                <a:lnTo>
                  <a:pt x="5093391" y="6498639"/>
                </a:lnTo>
                <a:close/>
                <a:moveTo>
                  <a:pt x="5727841" y="6494193"/>
                </a:moveTo>
                <a:lnTo>
                  <a:pt x="5864231" y="6494193"/>
                </a:lnTo>
                <a:lnTo>
                  <a:pt x="5864231" y="6357802"/>
                </a:lnTo>
                <a:lnTo>
                  <a:pt x="5727841" y="6357802"/>
                </a:lnTo>
                <a:lnTo>
                  <a:pt x="5727841" y="6494193"/>
                </a:lnTo>
                <a:close/>
                <a:moveTo>
                  <a:pt x="6361778" y="6490259"/>
                </a:moveTo>
                <a:lnTo>
                  <a:pt x="6490259" y="6490259"/>
                </a:lnTo>
                <a:lnTo>
                  <a:pt x="6490259" y="6361778"/>
                </a:lnTo>
                <a:lnTo>
                  <a:pt x="6361778" y="6361778"/>
                </a:lnTo>
                <a:lnTo>
                  <a:pt x="6361778" y="6490259"/>
                </a:lnTo>
                <a:close/>
                <a:moveTo>
                  <a:pt x="6995758" y="6486283"/>
                </a:moveTo>
                <a:lnTo>
                  <a:pt x="7116330" y="6486283"/>
                </a:lnTo>
                <a:lnTo>
                  <a:pt x="7116330" y="6365712"/>
                </a:lnTo>
                <a:lnTo>
                  <a:pt x="6995758" y="6365712"/>
                </a:lnTo>
                <a:lnTo>
                  <a:pt x="6995758" y="6486283"/>
                </a:lnTo>
                <a:close/>
                <a:moveTo>
                  <a:pt x="7629183" y="6482863"/>
                </a:moveTo>
                <a:lnTo>
                  <a:pt x="7742827" y="6482863"/>
                </a:lnTo>
                <a:lnTo>
                  <a:pt x="7742827" y="6369218"/>
                </a:lnTo>
                <a:lnTo>
                  <a:pt x="7629183" y="6369218"/>
                </a:lnTo>
                <a:lnTo>
                  <a:pt x="7629183" y="6482863"/>
                </a:lnTo>
                <a:close/>
                <a:moveTo>
                  <a:pt x="8267609" y="6474440"/>
                </a:moveTo>
                <a:lnTo>
                  <a:pt x="8364451" y="6474440"/>
                </a:lnTo>
                <a:lnTo>
                  <a:pt x="8364451" y="6377598"/>
                </a:lnTo>
                <a:lnTo>
                  <a:pt x="8267609" y="6377598"/>
                </a:lnTo>
                <a:lnTo>
                  <a:pt x="8267609" y="6474440"/>
                </a:lnTo>
                <a:close/>
                <a:moveTo>
                  <a:pt x="8915399" y="6456653"/>
                </a:moveTo>
                <a:lnTo>
                  <a:pt x="8976669" y="6456653"/>
                </a:lnTo>
                <a:lnTo>
                  <a:pt x="8976669" y="6395385"/>
                </a:lnTo>
                <a:lnTo>
                  <a:pt x="8915399" y="6395385"/>
                </a:lnTo>
                <a:lnTo>
                  <a:pt x="8915399" y="6456653"/>
                </a:lnTo>
                <a:close/>
                <a:moveTo>
                  <a:pt x="21763" y="6845259"/>
                </a:moveTo>
                <a:lnTo>
                  <a:pt x="230282" y="6845259"/>
                </a:lnTo>
                <a:lnTo>
                  <a:pt x="230282" y="6636740"/>
                </a:lnTo>
                <a:lnTo>
                  <a:pt x="21763" y="6636740"/>
                </a:lnTo>
                <a:lnTo>
                  <a:pt x="21763" y="6845259"/>
                </a:lnTo>
                <a:close/>
                <a:moveTo>
                  <a:pt x="330800" y="6851202"/>
                </a:moveTo>
                <a:lnTo>
                  <a:pt x="551163" y="6851202"/>
                </a:lnTo>
                <a:lnTo>
                  <a:pt x="551163" y="6630840"/>
                </a:lnTo>
                <a:lnTo>
                  <a:pt x="330800" y="6630840"/>
                </a:lnTo>
                <a:lnTo>
                  <a:pt x="330800" y="6851202"/>
                </a:lnTo>
                <a:close/>
                <a:moveTo>
                  <a:pt x="643344" y="6853682"/>
                </a:moveTo>
                <a:lnTo>
                  <a:pt x="868666" y="6853682"/>
                </a:lnTo>
                <a:lnTo>
                  <a:pt x="868666" y="6628360"/>
                </a:lnTo>
                <a:lnTo>
                  <a:pt x="643344" y="6628360"/>
                </a:lnTo>
                <a:lnTo>
                  <a:pt x="643344" y="6853682"/>
                </a:lnTo>
                <a:close/>
                <a:moveTo>
                  <a:pt x="956357" y="6855648"/>
                </a:moveTo>
                <a:lnTo>
                  <a:pt x="1185613" y="6855648"/>
                </a:lnTo>
                <a:lnTo>
                  <a:pt x="1185613" y="6626393"/>
                </a:lnTo>
                <a:lnTo>
                  <a:pt x="956357" y="6626393"/>
                </a:lnTo>
                <a:lnTo>
                  <a:pt x="956357" y="6855648"/>
                </a:lnTo>
                <a:close/>
                <a:moveTo>
                  <a:pt x="1270868" y="6856162"/>
                </a:moveTo>
                <a:lnTo>
                  <a:pt x="1501107" y="6856162"/>
                </a:lnTo>
                <a:lnTo>
                  <a:pt x="1501107" y="6625923"/>
                </a:lnTo>
                <a:lnTo>
                  <a:pt x="1270868" y="6625923"/>
                </a:lnTo>
                <a:lnTo>
                  <a:pt x="1270868" y="6856162"/>
                </a:lnTo>
                <a:close/>
                <a:moveTo>
                  <a:pt x="1586874" y="6855178"/>
                </a:moveTo>
                <a:lnTo>
                  <a:pt x="1815147" y="6855178"/>
                </a:lnTo>
                <a:lnTo>
                  <a:pt x="1815147" y="6626906"/>
                </a:lnTo>
                <a:lnTo>
                  <a:pt x="1586874" y="6626906"/>
                </a:lnTo>
                <a:lnTo>
                  <a:pt x="1586874" y="6855178"/>
                </a:lnTo>
                <a:close/>
                <a:moveTo>
                  <a:pt x="1903352" y="6853682"/>
                </a:moveTo>
                <a:lnTo>
                  <a:pt x="2128674" y="6853682"/>
                </a:lnTo>
                <a:lnTo>
                  <a:pt x="2128674" y="6628360"/>
                </a:lnTo>
                <a:lnTo>
                  <a:pt x="1903352" y="6628360"/>
                </a:lnTo>
                <a:lnTo>
                  <a:pt x="1903352" y="6853682"/>
                </a:lnTo>
                <a:close/>
                <a:moveTo>
                  <a:pt x="2221795" y="6850219"/>
                </a:moveTo>
                <a:lnTo>
                  <a:pt x="2440191" y="6850219"/>
                </a:lnTo>
                <a:lnTo>
                  <a:pt x="2440191" y="6631823"/>
                </a:lnTo>
                <a:lnTo>
                  <a:pt x="2221795" y="6631823"/>
                </a:lnTo>
                <a:lnTo>
                  <a:pt x="2221795" y="6850219"/>
                </a:lnTo>
                <a:close/>
                <a:moveTo>
                  <a:pt x="2541735" y="6845259"/>
                </a:moveTo>
                <a:lnTo>
                  <a:pt x="2750255" y="6845259"/>
                </a:lnTo>
                <a:lnTo>
                  <a:pt x="2750255" y="6636740"/>
                </a:lnTo>
                <a:lnTo>
                  <a:pt x="2541735" y="6636740"/>
                </a:lnTo>
                <a:lnTo>
                  <a:pt x="2541735" y="6845259"/>
                </a:lnTo>
                <a:close/>
                <a:moveTo>
                  <a:pt x="2859239" y="6842822"/>
                </a:moveTo>
                <a:lnTo>
                  <a:pt x="3062798" y="6842822"/>
                </a:lnTo>
                <a:lnTo>
                  <a:pt x="3062798" y="6639262"/>
                </a:lnTo>
                <a:lnTo>
                  <a:pt x="2859239" y="6639262"/>
                </a:lnTo>
                <a:lnTo>
                  <a:pt x="2859239" y="6842822"/>
                </a:lnTo>
                <a:close/>
                <a:moveTo>
                  <a:pt x="3179649" y="6837392"/>
                </a:moveTo>
                <a:lnTo>
                  <a:pt x="3372349" y="6837392"/>
                </a:lnTo>
                <a:lnTo>
                  <a:pt x="3372349" y="6644692"/>
                </a:lnTo>
                <a:lnTo>
                  <a:pt x="3179649" y="6644692"/>
                </a:lnTo>
                <a:lnTo>
                  <a:pt x="3179649" y="6837392"/>
                </a:lnTo>
                <a:close/>
                <a:moveTo>
                  <a:pt x="3817093" y="6829952"/>
                </a:moveTo>
                <a:lnTo>
                  <a:pt x="3994956" y="6829952"/>
                </a:lnTo>
                <a:lnTo>
                  <a:pt x="3994956" y="6652089"/>
                </a:lnTo>
                <a:lnTo>
                  <a:pt x="3817093" y="6652089"/>
                </a:lnTo>
                <a:lnTo>
                  <a:pt x="3817093" y="6829952"/>
                </a:lnTo>
                <a:close/>
                <a:moveTo>
                  <a:pt x="4453510" y="6823539"/>
                </a:moveTo>
                <a:lnTo>
                  <a:pt x="4618547" y="6823539"/>
                </a:lnTo>
                <a:lnTo>
                  <a:pt x="4618547" y="6658502"/>
                </a:lnTo>
                <a:lnTo>
                  <a:pt x="4453510" y="6658502"/>
                </a:lnTo>
                <a:lnTo>
                  <a:pt x="4453510" y="6823539"/>
                </a:lnTo>
                <a:close/>
                <a:moveTo>
                  <a:pt x="4769987" y="6822043"/>
                </a:moveTo>
                <a:lnTo>
                  <a:pt x="4932074" y="6822043"/>
                </a:lnTo>
                <a:lnTo>
                  <a:pt x="4932074" y="6659956"/>
                </a:lnTo>
                <a:lnTo>
                  <a:pt x="4769987" y="6659956"/>
                </a:lnTo>
                <a:lnTo>
                  <a:pt x="4769987" y="6822043"/>
                </a:lnTo>
                <a:close/>
                <a:moveTo>
                  <a:pt x="5406404" y="6815629"/>
                </a:moveTo>
                <a:lnTo>
                  <a:pt x="5555621" y="6815629"/>
                </a:lnTo>
                <a:lnTo>
                  <a:pt x="5555621" y="6666412"/>
                </a:lnTo>
                <a:lnTo>
                  <a:pt x="5406404" y="6666412"/>
                </a:lnTo>
                <a:lnTo>
                  <a:pt x="5406404" y="6815629"/>
                </a:lnTo>
                <a:close/>
                <a:moveTo>
                  <a:pt x="6040342" y="6811696"/>
                </a:moveTo>
                <a:lnTo>
                  <a:pt x="6181649" y="6811696"/>
                </a:lnTo>
                <a:lnTo>
                  <a:pt x="6181649" y="6670389"/>
                </a:lnTo>
                <a:lnTo>
                  <a:pt x="6040342" y="6670389"/>
                </a:lnTo>
                <a:lnTo>
                  <a:pt x="6040342" y="6811696"/>
                </a:lnTo>
                <a:close/>
                <a:moveTo>
                  <a:pt x="6674322" y="6807720"/>
                </a:moveTo>
                <a:lnTo>
                  <a:pt x="6807719" y="6807720"/>
                </a:lnTo>
                <a:lnTo>
                  <a:pt x="6807719" y="6674322"/>
                </a:lnTo>
                <a:lnTo>
                  <a:pt x="6674322" y="6674322"/>
                </a:lnTo>
                <a:lnTo>
                  <a:pt x="6674322" y="6807720"/>
                </a:lnTo>
                <a:close/>
                <a:moveTo>
                  <a:pt x="7310739" y="6801306"/>
                </a:moveTo>
                <a:lnTo>
                  <a:pt x="7431310" y="6801306"/>
                </a:lnTo>
                <a:lnTo>
                  <a:pt x="7431310" y="6680736"/>
                </a:lnTo>
                <a:lnTo>
                  <a:pt x="7310739" y="6680736"/>
                </a:lnTo>
                <a:lnTo>
                  <a:pt x="7310739" y="6801306"/>
                </a:lnTo>
                <a:close/>
                <a:moveTo>
                  <a:pt x="7950620" y="6791430"/>
                </a:moveTo>
                <a:lnTo>
                  <a:pt x="8051437" y="6791430"/>
                </a:lnTo>
                <a:lnTo>
                  <a:pt x="8051437" y="6690612"/>
                </a:lnTo>
                <a:lnTo>
                  <a:pt x="7950620" y="6690612"/>
                </a:lnTo>
                <a:lnTo>
                  <a:pt x="7950620" y="679143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20391"/>
                </a:schemeClr>
              </a:gs>
              <a:gs pos="54000">
                <a:schemeClr val="accent2">
                  <a:alpha val="0"/>
                </a:schemeClr>
              </a:gs>
            </a:gsLst>
            <a:lin ang="4200000" scaled="0"/>
            <a:tileRect/>
          </a:gradFill>
          <a:ln w="42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B89035C6-108F-8676-15C0-DA187703BA10}"/>
              </a:ext>
            </a:extLst>
          </p:cNvPr>
          <p:cNvSpPr txBox="1"/>
          <p:nvPr/>
        </p:nvSpPr>
        <p:spPr>
          <a:xfrm>
            <a:off x="698498" y="539358"/>
            <a:ext cx="6015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88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Futuramente</a:t>
            </a: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67C0DDCB-4070-C985-73E9-674E5E41E88C}"/>
              </a:ext>
            </a:extLst>
          </p:cNvPr>
          <p:cNvCxnSpPr>
            <a:cxnSpLocks/>
          </p:cNvCxnSpPr>
          <p:nvPr/>
        </p:nvCxnSpPr>
        <p:spPr>
          <a:xfrm>
            <a:off x="820223" y="1435842"/>
            <a:ext cx="92889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2">
            <a:extLst>
              <a:ext uri="{FF2B5EF4-FFF2-40B4-BE49-F238E27FC236}">
                <a16:creationId xmlns:a16="http://schemas.microsoft.com/office/drawing/2014/main" id="{683D907B-C051-C6D7-C7F7-00F3DA418D90}"/>
              </a:ext>
            </a:extLst>
          </p:cNvPr>
          <p:cNvGrpSpPr/>
          <p:nvPr/>
        </p:nvGrpSpPr>
        <p:grpSpPr>
          <a:xfrm>
            <a:off x="2697925" y="2275025"/>
            <a:ext cx="7672986" cy="3656984"/>
            <a:chOff x="2697925" y="2275025"/>
            <a:chExt cx="7672986" cy="36569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09A8F1D-87ED-0D6F-83F6-C8B974024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925" y="2275025"/>
              <a:ext cx="7672986" cy="3601340"/>
            </a:xfrm>
            <a:custGeom>
              <a:avLst/>
              <a:gdLst>
                <a:gd name="T0" fmla="*/ 0 w 2636"/>
                <a:gd name="T1" fmla="*/ 894 h 1048"/>
                <a:gd name="T2" fmla="*/ 555 w 2636"/>
                <a:gd name="T3" fmla="*/ 619 h 1048"/>
                <a:gd name="T4" fmla="*/ 1248 w 2636"/>
                <a:gd name="T5" fmla="*/ 246 h 1048"/>
                <a:gd name="T6" fmla="*/ 1796 w 2636"/>
                <a:gd name="T7" fmla="*/ 30 h 1048"/>
                <a:gd name="T8" fmla="*/ 2232 w 2636"/>
                <a:gd name="T9" fmla="*/ 24 h 1048"/>
                <a:gd name="T10" fmla="*/ 2440 w 2636"/>
                <a:gd name="T11" fmla="*/ 86 h 1048"/>
                <a:gd name="T12" fmla="*/ 2636 w 2636"/>
                <a:gd name="T13" fmla="*/ 187 h 1048"/>
                <a:gd name="T14" fmla="*/ 2636 w 2636"/>
                <a:gd name="T15" fmla="*/ 1048 h 1048"/>
                <a:gd name="T16" fmla="*/ 0 w 2636"/>
                <a:gd name="T17" fmla="*/ 1048 h 1048"/>
                <a:gd name="T18" fmla="*/ 0 w 2636"/>
                <a:gd name="T19" fmla="*/ 894 h 1048"/>
                <a:gd name="connsiteX0" fmla="*/ 0 w 10000"/>
                <a:gd name="connsiteY0" fmla="*/ 8455 h 9924"/>
                <a:gd name="connsiteX1" fmla="*/ 2105 w 10000"/>
                <a:gd name="connsiteY1" fmla="*/ 5830 h 9924"/>
                <a:gd name="connsiteX2" fmla="*/ 4734 w 10000"/>
                <a:gd name="connsiteY2" fmla="*/ 2271 h 9924"/>
                <a:gd name="connsiteX3" fmla="*/ 6813 w 10000"/>
                <a:gd name="connsiteY3" fmla="*/ 210 h 9924"/>
                <a:gd name="connsiteX4" fmla="*/ 8467 w 10000"/>
                <a:gd name="connsiteY4" fmla="*/ 153 h 9924"/>
                <a:gd name="connsiteX5" fmla="*/ 9256 w 10000"/>
                <a:gd name="connsiteY5" fmla="*/ 745 h 9924"/>
                <a:gd name="connsiteX6" fmla="*/ 10000 w 10000"/>
                <a:gd name="connsiteY6" fmla="*/ 1708 h 9924"/>
                <a:gd name="connsiteX7" fmla="*/ 10000 w 10000"/>
                <a:gd name="connsiteY7" fmla="*/ 9924 h 9924"/>
                <a:gd name="connsiteX8" fmla="*/ 0 w 10000"/>
                <a:gd name="connsiteY8" fmla="*/ 9924 h 9924"/>
                <a:gd name="connsiteX9" fmla="*/ 0 w 10000"/>
                <a:gd name="connsiteY9" fmla="*/ 8455 h 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9924">
                  <a:moveTo>
                    <a:pt x="0" y="8455"/>
                  </a:moveTo>
                  <a:lnTo>
                    <a:pt x="2105" y="5830"/>
                  </a:lnTo>
                  <a:cubicBezTo>
                    <a:pt x="2105" y="5830"/>
                    <a:pt x="4173" y="3054"/>
                    <a:pt x="4734" y="2271"/>
                  </a:cubicBezTo>
                  <a:cubicBezTo>
                    <a:pt x="5383" y="1355"/>
                    <a:pt x="6074" y="535"/>
                    <a:pt x="6813" y="210"/>
                  </a:cubicBezTo>
                  <a:cubicBezTo>
                    <a:pt x="7356" y="-38"/>
                    <a:pt x="7921" y="-76"/>
                    <a:pt x="8467" y="153"/>
                  </a:cubicBezTo>
                  <a:cubicBezTo>
                    <a:pt x="8744" y="268"/>
                    <a:pt x="8998" y="477"/>
                    <a:pt x="9256" y="745"/>
                  </a:cubicBezTo>
                  <a:cubicBezTo>
                    <a:pt x="9355" y="850"/>
                    <a:pt x="9932" y="1560"/>
                    <a:pt x="10000" y="1708"/>
                  </a:cubicBezTo>
                  <a:lnTo>
                    <a:pt x="10000" y="9924"/>
                  </a:lnTo>
                  <a:lnTo>
                    <a:pt x="0" y="9924"/>
                  </a:lnTo>
                  <a:lnTo>
                    <a:pt x="0" y="8455"/>
                  </a:lnTo>
                  <a:close/>
                </a:path>
              </a:pathLst>
            </a:custGeom>
            <a:gradFill>
              <a:gsLst>
                <a:gs pos="100000">
                  <a:srgbClr val="33A7D0">
                    <a:alpha val="15000"/>
                  </a:srgbClr>
                </a:gs>
                <a:gs pos="0">
                  <a:srgbClr val="2D2E35">
                    <a:alpha val="0"/>
                  </a:srgbClr>
                </a:gs>
              </a:gsLst>
              <a:lin ang="16200000" scaled="0"/>
            </a:gra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" name="Group 39">
              <a:extLst>
                <a:ext uri="{FF2B5EF4-FFF2-40B4-BE49-F238E27FC236}">
                  <a16:creationId xmlns:a16="http://schemas.microsoft.com/office/drawing/2014/main" id="{554DE310-D73C-D365-4FCA-1F8DF18CEF1B}"/>
                </a:ext>
              </a:extLst>
            </p:cNvPr>
            <p:cNvGrpSpPr/>
            <p:nvPr/>
          </p:nvGrpSpPr>
          <p:grpSpPr>
            <a:xfrm>
              <a:off x="4433069" y="2302358"/>
              <a:ext cx="3737792" cy="3629651"/>
              <a:chOff x="3882628" y="1156197"/>
              <a:chExt cx="4426744" cy="4251345"/>
            </a:xfrm>
          </p:grpSpPr>
          <p:cxnSp>
            <p:nvCxnSpPr>
              <p:cNvPr id="7" name="Straight Connector 25">
                <a:extLst>
                  <a:ext uri="{FF2B5EF4-FFF2-40B4-BE49-F238E27FC236}">
                    <a16:creationId xmlns:a16="http://schemas.microsoft.com/office/drawing/2014/main" id="{4B810872-53A6-C342-C403-70C02984B8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09372" y="1156197"/>
                <a:ext cx="0" cy="4230530"/>
              </a:xfrm>
              <a:prstGeom prst="line">
                <a:avLst/>
              </a:prstGeom>
              <a:ln w="12700" cap="rnd">
                <a:solidFill>
                  <a:srgbClr val="555B6A"/>
                </a:solidFill>
                <a:custDash>
                  <a:ds d="200000" sp="200000"/>
                </a:custDash>
                <a:miter lim="400000"/>
              </a:ln>
            </p:spPr>
          </p:cxnSp>
          <p:cxnSp>
            <p:nvCxnSpPr>
              <p:cNvPr id="8" name="Straight Connector 26">
                <a:extLst>
                  <a:ext uri="{FF2B5EF4-FFF2-40B4-BE49-F238E27FC236}">
                    <a16:creationId xmlns:a16="http://schemas.microsoft.com/office/drawing/2014/main" id="{5E9DF223-41B4-FDE0-A8D0-1C4E48CDAD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284064"/>
                <a:ext cx="0" cy="3105959"/>
              </a:xfrm>
              <a:prstGeom prst="line">
                <a:avLst/>
              </a:prstGeom>
              <a:ln w="12700" cap="rnd">
                <a:solidFill>
                  <a:srgbClr val="555B6A"/>
                </a:solidFill>
                <a:custDash>
                  <a:ds d="200000" sp="200000"/>
                </a:custDash>
                <a:miter lim="400000"/>
              </a:ln>
            </p:spPr>
          </p:cxnSp>
          <p:cxnSp>
            <p:nvCxnSpPr>
              <p:cNvPr id="9" name="Straight Connector 27">
                <a:extLst>
                  <a:ext uri="{FF2B5EF4-FFF2-40B4-BE49-F238E27FC236}">
                    <a16:creationId xmlns:a16="http://schemas.microsoft.com/office/drawing/2014/main" id="{B06138C6-3D37-8B95-9E90-09ACA30E4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2628" y="3761663"/>
                <a:ext cx="0" cy="1645879"/>
              </a:xfrm>
              <a:prstGeom prst="line">
                <a:avLst/>
              </a:prstGeom>
              <a:ln w="12700" cap="rnd">
                <a:solidFill>
                  <a:srgbClr val="555B6A"/>
                </a:solidFill>
                <a:custDash>
                  <a:ds d="200000" sp="200000"/>
                </a:custDash>
                <a:miter lim="400000"/>
              </a:ln>
            </p:spPr>
          </p:cxnSp>
        </p:grp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6E65CFAF-AA2E-4D35-B454-01D33B201491}"/>
              </a:ext>
            </a:extLst>
          </p:cNvPr>
          <p:cNvSpPr>
            <a:spLocks/>
          </p:cNvSpPr>
          <p:nvPr/>
        </p:nvSpPr>
        <p:spPr bwMode="auto">
          <a:xfrm>
            <a:off x="2564172" y="2275648"/>
            <a:ext cx="7806738" cy="3167439"/>
          </a:xfrm>
          <a:custGeom>
            <a:avLst/>
            <a:gdLst>
              <a:gd name="T0" fmla="*/ 0 w 2636"/>
              <a:gd name="T1" fmla="*/ 894 h 894"/>
              <a:gd name="T2" fmla="*/ 555 w 2636"/>
              <a:gd name="T3" fmla="*/ 619 h 894"/>
              <a:gd name="T4" fmla="*/ 1248 w 2636"/>
              <a:gd name="T5" fmla="*/ 246 h 894"/>
              <a:gd name="T6" fmla="*/ 1796 w 2636"/>
              <a:gd name="T7" fmla="*/ 30 h 894"/>
              <a:gd name="T8" fmla="*/ 2232 w 2636"/>
              <a:gd name="T9" fmla="*/ 24 h 894"/>
              <a:gd name="T10" fmla="*/ 2440 w 2636"/>
              <a:gd name="T11" fmla="*/ 86 h 894"/>
              <a:gd name="T12" fmla="*/ 2636 w 2636"/>
              <a:gd name="T13" fmla="*/ 187 h 894"/>
              <a:gd name="connsiteX0" fmla="*/ 0 w 10000"/>
              <a:gd name="connsiteY0" fmla="*/ 9910 h 9910"/>
              <a:gd name="connsiteX1" fmla="*/ 2105 w 10000"/>
              <a:gd name="connsiteY1" fmla="*/ 6834 h 9910"/>
              <a:gd name="connsiteX2" fmla="*/ 4734 w 10000"/>
              <a:gd name="connsiteY2" fmla="*/ 2662 h 9910"/>
              <a:gd name="connsiteX3" fmla="*/ 6813 w 10000"/>
              <a:gd name="connsiteY3" fmla="*/ 246 h 9910"/>
              <a:gd name="connsiteX4" fmla="*/ 8467 w 10000"/>
              <a:gd name="connsiteY4" fmla="*/ 178 h 9910"/>
              <a:gd name="connsiteX5" fmla="*/ 9256 w 10000"/>
              <a:gd name="connsiteY5" fmla="*/ 872 h 9910"/>
              <a:gd name="connsiteX6" fmla="*/ 10000 w 10000"/>
              <a:gd name="connsiteY6" fmla="*/ 2002 h 9910"/>
              <a:gd name="connsiteX0" fmla="*/ 0 w 10000"/>
              <a:gd name="connsiteY0" fmla="*/ 10000 h 10000"/>
              <a:gd name="connsiteX1" fmla="*/ 2105 w 10000"/>
              <a:gd name="connsiteY1" fmla="*/ 6896 h 10000"/>
              <a:gd name="connsiteX2" fmla="*/ 4734 w 10000"/>
              <a:gd name="connsiteY2" fmla="*/ 2686 h 10000"/>
              <a:gd name="connsiteX3" fmla="*/ 6813 w 10000"/>
              <a:gd name="connsiteY3" fmla="*/ 248 h 10000"/>
              <a:gd name="connsiteX4" fmla="*/ 8467 w 10000"/>
              <a:gd name="connsiteY4" fmla="*/ 180 h 10000"/>
              <a:gd name="connsiteX5" fmla="*/ 9256 w 10000"/>
              <a:gd name="connsiteY5" fmla="*/ 880 h 10000"/>
              <a:gd name="connsiteX6" fmla="*/ 10000 w 10000"/>
              <a:gd name="connsiteY6" fmla="*/ 202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105" y="6896"/>
                </a:lnTo>
                <a:cubicBezTo>
                  <a:pt x="2105" y="6896"/>
                  <a:pt x="4173" y="3612"/>
                  <a:pt x="4734" y="2686"/>
                </a:cubicBezTo>
                <a:cubicBezTo>
                  <a:pt x="5383" y="1602"/>
                  <a:pt x="6074" y="632"/>
                  <a:pt x="6813" y="248"/>
                </a:cubicBezTo>
                <a:cubicBezTo>
                  <a:pt x="7356" y="-45"/>
                  <a:pt x="7921" y="-91"/>
                  <a:pt x="8467" y="180"/>
                </a:cubicBezTo>
                <a:cubicBezTo>
                  <a:pt x="8744" y="316"/>
                  <a:pt x="8998" y="564"/>
                  <a:pt x="9256" y="880"/>
                </a:cubicBezTo>
                <a:cubicBezTo>
                  <a:pt x="9355" y="1004"/>
                  <a:pt x="9846" y="1695"/>
                  <a:pt x="10000" y="2020"/>
                </a:cubicBezTo>
              </a:path>
            </a:pathLst>
          </a:custGeom>
          <a:noFill/>
          <a:ln w="28575" cap="rnd">
            <a:gradFill>
              <a:gsLst>
                <a:gs pos="100000">
                  <a:srgbClr val="1AAEC7"/>
                </a:gs>
                <a:gs pos="0">
                  <a:srgbClr val="671EE1"/>
                </a:gs>
              </a:gsLst>
              <a:lin ang="2496000" scaled="0"/>
            </a:gra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825500" hangingPunct="0"/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98FA4BD0-E98F-216D-73CC-F4D218E56F9D}"/>
              </a:ext>
            </a:extLst>
          </p:cNvPr>
          <p:cNvSpPr/>
          <p:nvPr/>
        </p:nvSpPr>
        <p:spPr>
          <a:xfrm>
            <a:off x="2167448" y="5932637"/>
            <a:ext cx="8331663" cy="0"/>
          </a:xfrm>
          <a:prstGeom prst="line">
            <a:avLst/>
          </a:prstGeom>
          <a:noFill/>
          <a:ln w="12700" cap="flat">
            <a:solidFill>
              <a:srgbClr val="545B6A"/>
            </a:solidFill>
            <a:prstDash val="solid"/>
            <a:miter lim="400000"/>
            <a:tailEnd type="stealth" w="lg" len="lg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825500" hangingPunct="0"/>
            <a:endParaRPr sz="320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F7E599BC-147D-5DFC-B6EE-A1CCD01C82E2}"/>
              </a:ext>
            </a:extLst>
          </p:cNvPr>
          <p:cNvSpPr/>
          <p:nvPr/>
        </p:nvSpPr>
        <p:spPr>
          <a:xfrm flipH="1">
            <a:off x="2104817" y="2199047"/>
            <a:ext cx="0" cy="3677543"/>
          </a:xfrm>
          <a:prstGeom prst="line">
            <a:avLst/>
          </a:prstGeom>
          <a:noFill/>
          <a:ln w="12700" cap="flat">
            <a:solidFill>
              <a:srgbClr val="545B6A"/>
            </a:solidFill>
            <a:prstDash val="solid"/>
            <a:miter lim="400000"/>
            <a:headEnd type="stealth" w="lg" len="lg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825500" hangingPunct="0"/>
            <a:endParaRPr sz="320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3" name="Arc 51">
            <a:extLst>
              <a:ext uri="{FF2B5EF4-FFF2-40B4-BE49-F238E27FC236}">
                <a16:creationId xmlns:a16="http://schemas.microsoft.com/office/drawing/2014/main" id="{6CF7FAFD-1664-71E3-7529-4EAFD0545737}"/>
              </a:ext>
            </a:extLst>
          </p:cNvPr>
          <p:cNvSpPr/>
          <p:nvPr/>
        </p:nvSpPr>
        <p:spPr>
          <a:xfrm rot="10800000">
            <a:off x="2104795" y="5816341"/>
            <a:ext cx="133776" cy="115676"/>
          </a:xfrm>
          <a:prstGeom prst="arc">
            <a:avLst/>
          </a:prstGeom>
          <a:noFill/>
          <a:ln w="12700" cap="flat">
            <a:solidFill>
              <a:srgbClr val="545B6A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825500" hangingPunct="0"/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14" name="TextBox 53">
            <a:extLst>
              <a:ext uri="{FF2B5EF4-FFF2-40B4-BE49-F238E27FC236}">
                <a16:creationId xmlns:a16="http://schemas.microsoft.com/office/drawing/2014/main" id="{B5479D74-B46B-2671-1AC8-93511864DD76}"/>
              </a:ext>
            </a:extLst>
          </p:cNvPr>
          <p:cNvSpPr txBox="1"/>
          <p:nvPr/>
        </p:nvSpPr>
        <p:spPr>
          <a:xfrm>
            <a:off x="3214091" y="5547607"/>
            <a:ext cx="569067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i="0" u="none" strike="noStrike" cap="none" spc="0" normalizeH="0" baseline="0" dirty="0">
                <a:ln>
                  <a:noFill/>
                </a:ln>
                <a:solidFill>
                  <a:srgbClr val="838897"/>
                </a:solidFill>
                <a:effectLst/>
                <a:uFillTx/>
                <a:latin typeface="+mj-lt"/>
                <a:ea typeface="Helvetica Neue"/>
                <a:cs typeface="Helvetica Neue"/>
                <a:sym typeface="Helvetica Neue"/>
              </a:rPr>
              <a:t>ANÁLISE</a:t>
            </a:r>
          </a:p>
        </p:txBody>
      </p:sp>
      <p:sp>
        <p:nvSpPr>
          <p:cNvPr id="15" name="TextBox 54">
            <a:extLst>
              <a:ext uri="{FF2B5EF4-FFF2-40B4-BE49-F238E27FC236}">
                <a16:creationId xmlns:a16="http://schemas.microsoft.com/office/drawing/2014/main" id="{78AF5C13-875A-9F89-148A-274716B973CA}"/>
              </a:ext>
            </a:extLst>
          </p:cNvPr>
          <p:cNvSpPr txBox="1"/>
          <p:nvPr/>
        </p:nvSpPr>
        <p:spPr>
          <a:xfrm>
            <a:off x="4956962" y="5547607"/>
            <a:ext cx="831959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srgbClr val="838897"/>
                </a:solidFill>
                <a:latin typeface="+mj-lt"/>
                <a:ea typeface="Helvetica Neue"/>
                <a:cs typeface="Helvetica Neue"/>
                <a:sym typeface="Helvetica Neue"/>
              </a:rPr>
              <a:t>INTEGRAÇÃO</a:t>
            </a:r>
            <a:endParaRPr kumimoji="0" lang="en-US" sz="1000" i="0" u="none" strike="noStrike" cap="none" spc="0" normalizeH="0" baseline="0" dirty="0">
              <a:ln>
                <a:noFill/>
              </a:ln>
              <a:solidFill>
                <a:srgbClr val="838897"/>
              </a:solidFill>
              <a:effectLst/>
              <a:uFillTx/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TextBox 55">
            <a:extLst>
              <a:ext uri="{FF2B5EF4-FFF2-40B4-BE49-F238E27FC236}">
                <a16:creationId xmlns:a16="http://schemas.microsoft.com/office/drawing/2014/main" id="{074A2393-919E-2A1E-5027-8B755EEF3E7C}"/>
              </a:ext>
            </a:extLst>
          </p:cNvPr>
          <p:cNvSpPr txBox="1"/>
          <p:nvPr/>
        </p:nvSpPr>
        <p:spPr>
          <a:xfrm>
            <a:off x="6891945" y="5547607"/>
            <a:ext cx="703719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i="0" u="none" strike="noStrike" cap="none" spc="0" normalizeH="0" baseline="0" dirty="0">
                <a:ln>
                  <a:noFill/>
                </a:ln>
                <a:solidFill>
                  <a:srgbClr val="838897"/>
                </a:solidFill>
                <a:effectLst/>
                <a:uFillTx/>
                <a:latin typeface="+mj-lt"/>
                <a:ea typeface="Helvetica Neue"/>
                <a:cs typeface="Helvetica Neue"/>
                <a:sym typeface="Helvetica Neue"/>
              </a:rPr>
              <a:t>INOVAÇÃO</a:t>
            </a: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789C8A57-2A82-DF5F-4DBF-FDE5AC28C164}"/>
              </a:ext>
            </a:extLst>
          </p:cNvPr>
          <p:cNvSpPr txBox="1"/>
          <p:nvPr/>
        </p:nvSpPr>
        <p:spPr>
          <a:xfrm>
            <a:off x="8683097" y="5547607"/>
            <a:ext cx="859210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dirty="0">
                <a:solidFill>
                  <a:srgbClr val="838897"/>
                </a:solidFill>
                <a:latin typeface="+mj-lt"/>
                <a:ea typeface="Helvetica Neue"/>
                <a:cs typeface="Helvetica Neue"/>
                <a:sym typeface="Helvetica Neue"/>
              </a:rPr>
              <a:t>EXPORTAÇÃO</a:t>
            </a:r>
            <a:endParaRPr kumimoji="0" lang="en-US" sz="1000" i="0" u="none" strike="noStrike" cap="none" spc="0" normalizeH="0" baseline="0" dirty="0">
              <a:ln>
                <a:noFill/>
              </a:ln>
              <a:solidFill>
                <a:srgbClr val="838897"/>
              </a:solidFill>
              <a:effectLst/>
              <a:uFillTx/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703E89B9-071B-F26D-2858-B0832DFF14A6}"/>
              </a:ext>
            </a:extLst>
          </p:cNvPr>
          <p:cNvSpPr/>
          <p:nvPr/>
        </p:nvSpPr>
        <p:spPr>
          <a:xfrm>
            <a:off x="2338429" y="5200223"/>
            <a:ext cx="448812" cy="485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51" extrusionOk="0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</a:path>
            </a:pathLst>
          </a:custGeom>
          <a:gradFill flip="none" rotWithShape="1">
            <a:gsLst>
              <a:gs pos="0">
                <a:srgbClr val="80EBA0">
                  <a:alpha val="15000"/>
                </a:srgbClr>
              </a:gs>
              <a:gs pos="100000">
                <a:srgbClr val="1AAEC7">
                  <a:alpha val="15000"/>
                </a:srgbClr>
              </a:gs>
            </a:gsLst>
            <a:lin ang="599999" scaled="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825500" hangingPunct="0"/>
            <a:endParaRPr sz="3200">
              <a:solidFill>
                <a:srgbClr val="FFFFFF"/>
              </a:solidFill>
              <a:latin typeface="Century Gothic"/>
              <a:sym typeface="Calibri"/>
            </a:endParaRPr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065462C7-CB22-AB08-C600-681DD386CB0A}"/>
              </a:ext>
            </a:extLst>
          </p:cNvPr>
          <p:cNvSpPr/>
          <p:nvPr/>
        </p:nvSpPr>
        <p:spPr>
          <a:xfrm>
            <a:off x="2403734" y="5274002"/>
            <a:ext cx="312467" cy="338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51" extrusionOk="0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</a:path>
            </a:pathLst>
          </a:custGeom>
          <a:gradFill flip="none" rotWithShape="1">
            <a:gsLst>
              <a:gs pos="0">
                <a:srgbClr val="80EBA0"/>
              </a:gs>
              <a:gs pos="100000">
                <a:srgbClr val="1AAEC7"/>
              </a:gs>
            </a:gsLst>
            <a:lin ang="599999" scaled="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825500" hangingPunct="0"/>
            <a:endParaRPr sz="3200">
              <a:solidFill>
                <a:srgbClr val="FFFFFF"/>
              </a:solidFill>
              <a:latin typeface="Century Gothic"/>
              <a:sym typeface="Calibri"/>
            </a:endParaRPr>
          </a:p>
        </p:txBody>
      </p:sp>
      <p:sp>
        <p:nvSpPr>
          <p:cNvPr id="20" name="TextBox 62">
            <a:extLst>
              <a:ext uri="{FF2B5EF4-FFF2-40B4-BE49-F238E27FC236}">
                <a16:creationId xmlns:a16="http://schemas.microsoft.com/office/drawing/2014/main" id="{DC8A0471-452D-FC0A-2440-C45373A9135C}"/>
              </a:ext>
            </a:extLst>
          </p:cNvPr>
          <p:cNvSpPr txBox="1"/>
          <p:nvPr/>
        </p:nvSpPr>
        <p:spPr>
          <a:xfrm>
            <a:off x="2319476" y="4351864"/>
            <a:ext cx="945773" cy="512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 Neue"/>
                <a:cs typeface="Helvetica Neue"/>
                <a:sym typeface="Helvetica Neue"/>
              </a:rPr>
              <a:t>Machine </a:t>
            </a:r>
          </a:p>
          <a:p>
            <a:pPr marL="0" marR="0" indent="0" algn="ctr" defTabSz="825500" rtl="0" fontAlgn="auto" latinLnBrk="0" hangingPunc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 Neue"/>
                <a:cs typeface="Helvetica Neue"/>
                <a:sym typeface="Helvetica Neue"/>
              </a:rPr>
              <a:t>Learning (CNN)</a:t>
            </a:r>
          </a:p>
        </p:txBody>
      </p:sp>
      <p:sp>
        <p:nvSpPr>
          <p:cNvPr id="21" name="AutoShape 2">
            <a:extLst>
              <a:ext uri="{FF2B5EF4-FFF2-40B4-BE49-F238E27FC236}">
                <a16:creationId xmlns:a16="http://schemas.microsoft.com/office/drawing/2014/main" id="{A1425874-C2DF-409F-8026-17E9F9C4DEF6}"/>
              </a:ext>
            </a:extLst>
          </p:cNvPr>
          <p:cNvSpPr/>
          <p:nvPr/>
        </p:nvSpPr>
        <p:spPr>
          <a:xfrm>
            <a:off x="4218411" y="4087718"/>
            <a:ext cx="411918" cy="445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51" extrusionOk="0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</a:path>
            </a:pathLst>
          </a:custGeom>
          <a:gradFill flip="none" rotWithShape="1">
            <a:gsLst>
              <a:gs pos="0">
                <a:srgbClr val="80EBA0">
                  <a:alpha val="80000"/>
                </a:srgbClr>
              </a:gs>
              <a:gs pos="100000">
                <a:srgbClr val="1AAEC7">
                  <a:alpha val="80000"/>
                </a:srgbClr>
              </a:gs>
            </a:gsLst>
            <a:lin ang="599999" scaled="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825500" hangingPunct="0"/>
            <a:endParaRPr sz="3200">
              <a:solidFill>
                <a:srgbClr val="FFFFFF"/>
              </a:solidFill>
              <a:latin typeface="Century Gothic"/>
              <a:sym typeface="Calibri"/>
            </a:endParaRP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9FE45776-2AFA-810C-9E9B-7E719482B29A}"/>
              </a:ext>
            </a:extLst>
          </p:cNvPr>
          <p:cNvSpPr/>
          <p:nvPr/>
        </p:nvSpPr>
        <p:spPr>
          <a:xfrm>
            <a:off x="4531902" y="3965916"/>
            <a:ext cx="317348" cy="34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51" extrusionOk="0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</a:path>
            </a:pathLst>
          </a:custGeom>
          <a:gradFill flip="none" rotWithShape="1">
            <a:gsLst>
              <a:gs pos="0">
                <a:srgbClr val="80EBA0">
                  <a:alpha val="45000"/>
                </a:srgbClr>
              </a:gs>
              <a:gs pos="100000">
                <a:srgbClr val="1AAEC7">
                  <a:alpha val="45000"/>
                </a:srgbClr>
              </a:gs>
            </a:gsLst>
            <a:lin ang="599999" scaled="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825500" hangingPunct="0"/>
            <a:endParaRPr sz="3200">
              <a:solidFill>
                <a:srgbClr val="FFFFFF"/>
              </a:solidFill>
              <a:latin typeface="Century Gothic"/>
              <a:sym typeface="Calibri"/>
            </a:endParaRPr>
          </a:p>
        </p:txBody>
      </p:sp>
      <p:sp>
        <p:nvSpPr>
          <p:cNvPr id="23" name="AutoShape 2">
            <a:extLst>
              <a:ext uri="{FF2B5EF4-FFF2-40B4-BE49-F238E27FC236}">
                <a16:creationId xmlns:a16="http://schemas.microsoft.com/office/drawing/2014/main" id="{C2666401-6FCD-B065-8EFB-206F185EE7D2}"/>
              </a:ext>
            </a:extLst>
          </p:cNvPr>
          <p:cNvSpPr/>
          <p:nvPr/>
        </p:nvSpPr>
        <p:spPr>
          <a:xfrm>
            <a:off x="4799846" y="3887097"/>
            <a:ext cx="229304" cy="248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51" extrusionOk="0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</a:path>
            </a:pathLst>
          </a:custGeom>
          <a:gradFill flip="none" rotWithShape="1">
            <a:gsLst>
              <a:gs pos="0">
                <a:srgbClr val="80EBA0">
                  <a:alpha val="15000"/>
                </a:srgbClr>
              </a:gs>
              <a:gs pos="100000">
                <a:srgbClr val="1AAEC7">
                  <a:alpha val="15000"/>
                </a:srgbClr>
              </a:gs>
            </a:gsLst>
            <a:lin ang="599999" scaled="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825500" hangingPunct="0"/>
            <a:endParaRPr sz="3200">
              <a:solidFill>
                <a:srgbClr val="FFFFFF"/>
              </a:solidFill>
              <a:latin typeface="Century Gothic"/>
              <a:sym typeface="Calibri"/>
            </a:endParaRP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14111114-C418-3DF7-DBFA-03284F67A3EF}"/>
              </a:ext>
            </a:extLst>
          </p:cNvPr>
          <p:cNvSpPr/>
          <p:nvPr/>
        </p:nvSpPr>
        <p:spPr>
          <a:xfrm>
            <a:off x="6079353" y="2872869"/>
            <a:ext cx="411918" cy="445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51" extrusionOk="0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</a:path>
            </a:pathLst>
          </a:custGeom>
          <a:gradFill flip="none" rotWithShape="1">
            <a:gsLst>
              <a:gs pos="0">
                <a:srgbClr val="80EBA0">
                  <a:alpha val="80000"/>
                </a:srgbClr>
              </a:gs>
              <a:gs pos="100000">
                <a:srgbClr val="1AAEC7">
                  <a:alpha val="80000"/>
                </a:srgbClr>
              </a:gs>
            </a:gsLst>
            <a:lin ang="599999" scaled="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825500" hangingPunct="0"/>
            <a:endParaRPr sz="3200">
              <a:solidFill>
                <a:srgbClr val="FFFFFF"/>
              </a:solidFill>
              <a:latin typeface="Century Gothic"/>
              <a:sym typeface="Calibri"/>
            </a:endParaRPr>
          </a:p>
        </p:txBody>
      </p:sp>
      <p:sp>
        <p:nvSpPr>
          <p:cNvPr id="25" name="AutoShape 2">
            <a:extLst>
              <a:ext uri="{FF2B5EF4-FFF2-40B4-BE49-F238E27FC236}">
                <a16:creationId xmlns:a16="http://schemas.microsoft.com/office/drawing/2014/main" id="{E178F04B-9ECF-29E8-4CA0-F2DA496B5949}"/>
              </a:ext>
            </a:extLst>
          </p:cNvPr>
          <p:cNvSpPr/>
          <p:nvPr/>
        </p:nvSpPr>
        <p:spPr>
          <a:xfrm>
            <a:off x="6399666" y="2758699"/>
            <a:ext cx="317348" cy="34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51" extrusionOk="0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</a:path>
            </a:pathLst>
          </a:custGeom>
          <a:gradFill flip="none" rotWithShape="1">
            <a:gsLst>
              <a:gs pos="0">
                <a:srgbClr val="80EBA0">
                  <a:alpha val="45000"/>
                </a:srgbClr>
              </a:gs>
              <a:gs pos="100000">
                <a:srgbClr val="1AAEC7">
                  <a:alpha val="45000"/>
                </a:srgbClr>
              </a:gs>
            </a:gsLst>
            <a:lin ang="599999" scaled="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825500" hangingPunct="0"/>
            <a:endParaRPr sz="3200">
              <a:solidFill>
                <a:srgbClr val="FFFFFF"/>
              </a:solidFill>
              <a:latin typeface="Century Gothic"/>
              <a:sym typeface="Calibri"/>
            </a:endParaRPr>
          </a:p>
        </p:txBody>
      </p:sp>
      <p:sp>
        <p:nvSpPr>
          <p:cNvPr id="26" name="AutoShape 2">
            <a:extLst>
              <a:ext uri="{FF2B5EF4-FFF2-40B4-BE49-F238E27FC236}">
                <a16:creationId xmlns:a16="http://schemas.microsoft.com/office/drawing/2014/main" id="{B70FF6C2-D503-F6EA-A42A-4165147D73A3}"/>
              </a:ext>
            </a:extLst>
          </p:cNvPr>
          <p:cNvSpPr/>
          <p:nvPr/>
        </p:nvSpPr>
        <p:spPr>
          <a:xfrm>
            <a:off x="6651709" y="2682261"/>
            <a:ext cx="229304" cy="248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51" extrusionOk="0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</a:path>
            </a:pathLst>
          </a:custGeom>
          <a:gradFill flip="none" rotWithShape="1">
            <a:gsLst>
              <a:gs pos="0">
                <a:srgbClr val="80EBA0">
                  <a:alpha val="15000"/>
                </a:srgbClr>
              </a:gs>
              <a:gs pos="100000">
                <a:srgbClr val="1AAEC7">
                  <a:alpha val="15000"/>
                </a:srgbClr>
              </a:gs>
            </a:gsLst>
            <a:lin ang="599999" scaled="0"/>
          </a:gra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825500" hangingPunct="0"/>
            <a:endParaRPr sz="3200">
              <a:solidFill>
                <a:srgbClr val="FFFFFF"/>
              </a:solidFill>
              <a:latin typeface="Century Gothic"/>
              <a:sym typeface="Calibri"/>
            </a:endParaRPr>
          </a:p>
        </p:txBody>
      </p:sp>
      <p:sp>
        <p:nvSpPr>
          <p:cNvPr id="27" name="TextBox 76">
            <a:extLst>
              <a:ext uri="{FF2B5EF4-FFF2-40B4-BE49-F238E27FC236}">
                <a16:creationId xmlns:a16="http://schemas.microsoft.com/office/drawing/2014/main" id="{6EF82044-82ED-159B-4FB0-31EC61D61FD8}"/>
              </a:ext>
            </a:extLst>
          </p:cNvPr>
          <p:cNvSpPr txBox="1"/>
          <p:nvPr/>
        </p:nvSpPr>
        <p:spPr>
          <a:xfrm>
            <a:off x="4113782" y="3175132"/>
            <a:ext cx="843180" cy="512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 Neue"/>
                <a:cs typeface="Helvetica Neue"/>
                <a:sym typeface="Helvetica Neue"/>
              </a:rPr>
              <a:t>Outros Tipos  </a:t>
            </a:r>
          </a:p>
          <a:p>
            <a:pPr marL="0" marR="0" indent="0" algn="ctr" defTabSz="825500" rtl="0" fontAlgn="auto" latinLnBrk="0" hangingPunc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Ficheiros</a:t>
            </a:r>
            <a:endParaRPr kumimoji="0" lang="en-US" sz="1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TextBox 77">
            <a:extLst>
              <a:ext uri="{FF2B5EF4-FFF2-40B4-BE49-F238E27FC236}">
                <a16:creationId xmlns:a16="http://schemas.microsoft.com/office/drawing/2014/main" id="{5E6518F0-A3AD-8780-737A-C6473A33637D}"/>
              </a:ext>
            </a:extLst>
          </p:cNvPr>
          <p:cNvSpPr txBox="1"/>
          <p:nvPr/>
        </p:nvSpPr>
        <p:spPr>
          <a:xfrm>
            <a:off x="5986640" y="2121136"/>
            <a:ext cx="961802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 Neue"/>
                <a:cs typeface="Helvetica Neue"/>
                <a:sym typeface="Helvetica Neue"/>
              </a:rPr>
              <a:t>Novas Técnicas</a:t>
            </a:r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0C3B7D6F-CCE3-749B-E6D8-2A2878074B20}"/>
              </a:ext>
            </a:extLst>
          </p:cNvPr>
          <p:cNvSpPr/>
          <p:nvPr/>
        </p:nvSpPr>
        <p:spPr>
          <a:xfrm flipH="1">
            <a:off x="5912803" y="1567070"/>
            <a:ext cx="366399" cy="0"/>
          </a:xfrm>
          <a:prstGeom prst="line">
            <a:avLst/>
          </a:prstGeom>
          <a:noFill/>
          <a:ln w="19050" cap="rnd">
            <a:gradFill>
              <a:gsLst>
                <a:gs pos="100000">
                  <a:srgbClr val="1AAEC7"/>
                </a:gs>
                <a:gs pos="0">
                  <a:srgbClr val="671EE1"/>
                </a:gs>
              </a:gsLst>
              <a:lin ang="2496000" scaled="0"/>
            </a:gra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825500" hangingPunct="0"/>
            <a:endParaRPr sz="3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09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-0.08195 L 8.33333E-7 2.59259E-6 " pathEditMode="relative" rAng="0" ptsTypes="AA">
                                      <p:cBhvr>
                                        <p:cTn id="9" dur="5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40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0.02188 0.02454 L 4.375E-6 7.40741E-7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-125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2188 0.02454 L 4.375E-6 7.40741E-7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-125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-0.02188 0.02454 L 4.375E-6 7.40741E-7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-125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2188 0.02454 L 4.375E-6 7.40741E-7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-125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6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6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 animBg="1"/>
      <p:bldP spid="20" grpId="0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/>
      <p:bldP spid="28" grpId="0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2">
                <a:lumMod val="90000"/>
                <a:lumOff val="10000"/>
              </a:schemeClr>
            </a:gs>
            <a:gs pos="83000">
              <a:schemeClr val="accent1">
                <a:lumMod val="1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EFBEFB-2E7D-71B6-D19D-96C6E60BD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Network Technology Background">
            <a:extLst>
              <a:ext uri="{FF2B5EF4-FFF2-40B4-BE49-F238E27FC236}">
                <a16:creationId xmlns:a16="http://schemas.microsoft.com/office/drawing/2014/main" id="{4DB05695-0F96-6950-4FF4-6568B6C5F7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" b="3338"/>
          <a:stretch>
            <a:fillRect/>
          </a:stretch>
        </p:blipFill>
        <p:spPr>
          <a:xfrm>
            <a:off x="3068" y="0"/>
            <a:ext cx="12188932" cy="685799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A6D9610-5669-30A2-6749-93067EDBA5CC}"/>
              </a:ext>
            </a:extLst>
          </p:cNvPr>
          <p:cNvSpPr/>
          <p:nvPr/>
        </p:nvSpPr>
        <p:spPr>
          <a:xfrm>
            <a:off x="-3068" y="-12"/>
            <a:ext cx="12192000" cy="68580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 descr="Uma imagem com texto, Tipo de letra, captura de ecrã, Gráficos&#10;&#10;Os conteúdos gerados por IA podem estar incorretos.">
            <a:extLst>
              <a:ext uri="{FF2B5EF4-FFF2-40B4-BE49-F238E27FC236}">
                <a16:creationId xmlns:a16="http://schemas.microsoft.com/office/drawing/2014/main" id="{36C2C744-A48F-9EE9-8F7D-1A53777B1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9" y="-1135856"/>
            <a:ext cx="3810004" cy="2857503"/>
          </a:xfrm>
          <a:prstGeom prst="rect">
            <a:avLst/>
          </a:prstGeom>
        </p:spPr>
      </p:pic>
      <p:sp>
        <p:nvSpPr>
          <p:cNvPr id="19" name="TextBox 921">
            <a:extLst>
              <a:ext uri="{FF2B5EF4-FFF2-40B4-BE49-F238E27FC236}">
                <a16:creationId xmlns:a16="http://schemas.microsoft.com/office/drawing/2014/main" id="{E3A5A2C9-62EC-2A70-4443-65624A61114D}"/>
              </a:ext>
            </a:extLst>
          </p:cNvPr>
          <p:cNvSpPr txBox="1"/>
          <p:nvPr/>
        </p:nvSpPr>
        <p:spPr>
          <a:xfrm>
            <a:off x="4458186" y="4872010"/>
            <a:ext cx="3269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4500">
                <a:gradFill>
                  <a:gsLst>
                    <a:gs pos="0">
                      <a:schemeClr val="accent2"/>
                    </a:gs>
                    <a:gs pos="92000">
                      <a:schemeClr val="bg1"/>
                    </a:gs>
                  </a:gsLst>
                  <a:lin ang="4800000" scaled="0"/>
                </a:gradFill>
                <a:latin typeface="Montserrat SemiBold" panose="000007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39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91000">
                      <a:prstClr val="white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Obrigado!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1AA0F67A-4B86-228F-4CE5-9CEE8DF70B8F}"/>
              </a:ext>
            </a:extLst>
          </p:cNvPr>
          <p:cNvSpPr txBox="1"/>
          <p:nvPr/>
        </p:nvSpPr>
        <p:spPr>
          <a:xfrm>
            <a:off x="819700" y="1717300"/>
            <a:ext cx="10546464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9900" dirty="0">
                <a:gradFill flip="none" rotWithShape="1">
                  <a:gsLst>
                    <a:gs pos="39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91000">
                      <a:prstClr val="white"/>
                    </a:gs>
                  </a:gsLst>
                  <a:lin ang="5400000" scaled="1"/>
                  <a:tileRect/>
                </a:gradFill>
                <a:latin typeface="Montserrat SemiBold" panose="00000700000000000000" pitchFamily="2" charset="0"/>
              </a:rPr>
              <a:t>QA</a:t>
            </a:r>
            <a:endParaRPr lang="en-US" sz="4800" dirty="0">
              <a:gradFill flip="none" rotWithShape="1">
                <a:gsLst>
                  <a:gs pos="39000">
                    <a:srgbClr val="A8BED7"/>
                  </a:gs>
                  <a:gs pos="0">
                    <a:srgbClr val="8CA8CA">
                      <a:lumMod val="75000"/>
                    </a:srgbClr>
                  </a:gs>
                  <a:gs pos="91000">
                    <a:prstClr val="white"/>
                  </a:gs>
                </a:gsLst>
                <a:lin ang="5400000" scaled="1"/>
                <a:tileRect/>
              </a:gra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7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-2.08333E-6 0.06737 " pathEditMode="relative" rAng="0" ptsTypes="AA">
                                      <p:cBhvr>
                                        <p:cTn id="14" dur="3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0.05116 L 4.16667E-7 -4.07407E-6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15000">
              <a:schemeClr val="tx2">
                <a:lumMod val="90000"/>
                <a:lumOff val="10000"/>
              </a:schemeClr>
            </a:gs>
            <a:gs pos="83000">
              <a:schemeClr val="accent1">
                <a:lumMod val="1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1C7092-4A98-27E0-E84E-9DD7F4E0B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raphic 604">
            <a:extLst>
              <a:ext uri="{FF2B5EF4-FFF2-40B4-BE49-F238E27FC236}">
                <a16:creationId xmlns:a16="http://schemas.microsoft.com/office/drawing/2014/main" id="{34736EF6-2805-D7FB-3C3A-290264CF4D73}"/>
              </a:ext>
            </a:extLst>
          </p:cNvPr>
          <p:cNvSpPr>
            <a:spLocks/>
          </p:cNvSpPr>
          <p:nvPr/>
        </p:nvSpPr>
        <p:spPr>
          <a:xfrm rot="10800000" flipV="1">
            <a:off x="9437946" y="1"/>
            <a:ext cx="2754054" cy="1988734"/>
          </a:xfrm>
          <a:custGeom>
            <a:avLst/>
            <a:gdLst>
              <a:gd name="connsiteX0" fmla="*/ 0 w 9298618"/>
              <a:gd name="connsiteY0" fmla="*/ 0 h 6856161"/>
              <a:gd name="connsiteX1" fmla="*/ 252002 w 9298618"/>
              <a:gd name="connsiteY1" fmla="*/ 0 h 6856161"/>
              <a:gd name="connsiteX2" fmla="*/ 252002 w 9298618"/>
              <a:gd name="connsiteY2" fmla="*/ 252002 h 6856161"/>
              <a:gd name="connsiteX3" fmla="*/ 0 w 9298618"/>
              <a:gd name="connsiteY3" fmla="*/ 252002 h 6856161"/>
              <a:gd name="connsiteX4" fmla="*/ 0 w 9298618"/>
              <a:gd name="connsiteY4" fmla="*/ 0 h 6856161"/>
              <a:gd name="connsiteX5" fmla="*/ 315023 w 9298618"/>
              <a:gd name="connsiteY5" fmla="*/ 252002 h 6856161"/>
              <a:gd name="connsiteX6" fmla="*/ 567025 w 9298618"/>
              <a:gd name="connsiteY6" fmla="*/ 252002 h 6856161"/>
              <a:gd name="connsiteX7" fmla="*/ 567025 w 9298618"/>
              <a:gd name="connsiteY7" fmla="*/ 0 h 6856161"/>
              <a:gd name="connsiteX8" fmla="*/ 315023 w 9298618"/>
              <a:gd name="connsiteY8" fmla="*/ 0 h 6856161"/>
              <a:gd name="connsiteX9" fmla="*/ 315023 w 9298618"/>
              <a:gd name="connsiteY9" fmla="*/ 252002 h 6856161"/>
              <a:gd name="connsiteX10" fmla="*/ 630004 w 9298618"/>
              <a:gd name="connsiteY10" fmla="*/ 252002 h 6856161"/>
              <a:gd name="connsiteX11" fmla="*/ 882005 w 9298618"/>
              <a:gd name="connsiteY11" fmla="*/ 252002 h 6856161"/>
              <a:gd name="connsiteX12" fmla="*/ 882005 w 9298618"/>
              <a:gd name="connsiteY12" fmla="*/ 0 h 6856161"/>
              <a:gd name="connsiteX13" fmla="*/ 630004 w 9298618"/>
              <a:gd name="connsiteY13" fmla="*/ 0 h 6856161"/>
              <a:gd name="connsiteX14" fmla="*/ 630004 w 9298618"/>
              <a:gd name="connsiteY14" fmla="*/ 252002 h 6856161"/>
              <a:gd name="connsiteX15" fmla="*/ 944985 w 9298618"/>
              <a:gd name="connsiteY15" fmla="*/ 252002 h 6856161"/>
              <a:gd name="connsiteX16" fmla="*/ 1196986 w 9298618"/>
              <a:gd name="connsiteY16" fmla="*/ 252002 h 6856161"/>
              <a:gd name="connsiteX17" fmla="*/ 1196986 w 9298618"/>
              <a:gd name="connsiteY17" fmla="*/ 0 h 6856161"/>
              <a:gd name="connsiteX18" fmla="*/ 944985 w 9298618"/>
              <a:gd name="connsiteY18" fmla="*/ 0 h 6856161"/>
              <a:gd name="connsiteX19" fmla="*/ 944985 w 9298618"/>
              <a:gd name="connsiteY19" fmla="*/ 252002 h 6856161"/>
              <a:gd name="connsiteX20" fmla="*/ 1260008 w 9298618"/>
              <a:gd name="connsiteY20" fmla="*/ 252002 h 6856161"/>
              <a:gd name="connsiteX21" fmla="*/ 1512009 w 9298618"/>
              <a:gd name="connsiteY21" fmla="*/ 252002 h 6856161"/>
              <a:gd name="connsiteX22" fmla="*/ 1512009 w 9298618"/>
              <a:gd name="connsiteY22" fmla="*/ 0 h 6856161"/>
              <a:gd name="connsiteX23" fmla="*/ 1260008 w 9298618"/>
              <a:gd name="connsiteY23" fmla="*/ 0 h 6856161"/>
              <a:gd name="connsiteX24" fmla="*/ 1260008 w 9298618"/>
              <a:gd name="connsiteY24" fmla="*/ 252002 h 6856161"/>
              <a:gd name="connsiteX25" fmla="*/ 1574988 w 9298618"/>
              <a:gd name="connsiteY25" fmla="*/ 252002 h 6856161"/>
              <a:gd name="connsiteX26" fmla="*/ 1826990 w 9298618"/>
              <a:gd name="connsiteY26" fmla="*/ 252002 h 6856161"/>
              <a:gd name="connsiteX27" fmla="*/ 1826990 w 9298618"/>
              <a:gd name="connsiteY27" fmla="*/ 0 h 6856161"/>
              <a:gd name="connsiteX28" fmla="*/ 1574988 w 9298618"/>
              <a:gd name="connsiteY28" fmla="*/ 0 h 6856161"/>
              <a:gd name="connsiteX29" fmla="*/ 1574988 w 9298618"/>
              <a:gd name="connsiteY29" fmla="*/ 252002 h 6856161"/>
              <a:gd name="connsiteX30" fmla="*/ 1890012 w 9298618"/>
              <a:gd name="connsiteY30" fmla="*/ 252002 h 6856161"/>
              <a:gd name="connsiteX31" fmla="*/ 2142013 w 9298618"/>
              <a:gd name="connsiteY31" fmla="*/ 252002 h 6856161"/>
              <a:gd name="connsiteX32" fmla="*/ 2142013 w 9298618"/>
              <a:gd name="connsiteY32" fmla="*/ 0 h 6856161"/>
              <a:gd name="connsiteX33" fmla="*/ 1890012 w 9298618"/>
              <a:gd name="connsiteY33" fmla="*/ 0 h 6856161"/>
              <a:gd name="connsiteX34" fmla="*/ 1890012 w 9298618"/>
              <a:gd name="connsiteY34" fmla="*/ 252002 h 6856161"/>
              <a:gd name="connsiteX35" fmla="*/ 2204992 w 9298618"/>
              <a:gd name="connsiteY35" fmla="*/ 252002 h 6856161"/>
              <a:gd name="connsiteX36" fmla="*/ 2456994 w 9298618"/>
              <a:gd name="connsiteY36" fmla="*/ 252002 h 6856161"/>
              <a:gd name="connsiteX37" fmla="*/ 2456994 w 9298618"/>
              <a:gd name="connsiteY37" fmla="*/ 0 h 6856161"/>
              <a:gd name="connsiteX38" fmla="*/ 2204992 w 9298618"/>
              <a:gd name="connsiteY38" fmla="*/ 0 h 6856161"/>
              <a:gd name="connsiteX39" fmla="*/ 2204992 w 9298618"/>
              <a:gd name="connsiteY39" fmla="*/ 252002 h 6856161"/>
              <a:gd name="connsiteX40" fmla="*/ 2520016 w 9298618"/>
              <a:gd name="connsiteY40" fmla="*/ 252002 h 6856161"/>
              <a:gd name="connsiteX41" fmla="*/ 2772017 w 9298618"/>
              <a:gd name="connsiteY41" fmla="*/ 252002 h 6856161"/>
              <a:gd name="connsiteX42" fmla="*/ 2772017 w 9298618"/>
              <a:gd name="connsiteY42" fmla="*/ 0 h 6856161"/>
              <a:gd name="connsiteX43" fmla="*/ 2520016 w 9298618"/>
              <a:gd name="connsiteY43" fmla="*/ 0 h 6856161"/>
              <a:gd name="connsiteX44" fmla="*/ 2520016 w 9298618"/>
              <a:gd name="connsiteY44" fmla="*/ 252002 h 6856161"/>
              <a:gd name="connsiteX45" fmla="*/ 2834996 w 9298618"/>
              <a:gd name="connsiteY45" fmla="*/ 252002 h 6856161"/>
              <a:gd name="connsiteX46" fmla="*/ 3086998 w 9298618"/>
              <a:gd name="connsiteY46" fmla="*/ 252002 h 6856161"/>
              <a:gd name="connsiteX47" fmla="*/ 3086998 w 9298618"/>
              <a:gd name="connsiteY47" fmla="*/ 0 h 6856161"/>
              <a:gd name="connsiteX48" fmla="*/ 2834996 w 9298618"/>
              <a:gd name="connsiteY48" fmla="*/ 0 h 6856161"/>
              <a:gd name="connsiteX49" fmla="*/ 2834996 w 9298618"/>
              <a:gd name="connsiteY49" fmla="*/ 252002 h 6856161"/>
              <a:gd name="connsiteX50" fmla="*/ 3152500 w 9298618"/>
              <a:gd name="connsiteY50" fmla="*/ 249522 h 6856161"/>
              <a:gd name="connsiteX51" fmla="*/ 3399541 w 9298618"/>
              <a:gd name="connsiteY51" fmla="*/ 249522 h 6856161"/>
              <a:gd name="connsiteX52" fmla="*/ 3399541 w 9298618"/>
              <a:gd name="connsiteY52" fmla="*/ 2480 h 6856161"/>
              <a:gd name="connsiteX53" fmla="*/ 3152500 w 9298618"/>
              <a:gd name="connsiteY53" fmla="*/ 2480 h 6856161"/>
              <a:gd name="connsiteX54" fmla="*/ 3152500 w 9298618"/>
              <a:gd name="connsiteY54" fmla="*/ 249522 h 6856161"/>
              <a:gd name="connsiteX55" fmla="*/ 3468976 w 9298618"/>
              <a:gd name="connsiteY55" fmla="*/ 248068 h 6856161"/>
              <a:gd name="connsiteX56" fmla="*/ 3713068 w 9298618"/>
              <a:gd name="connsiteY56" fmla="*/ 248068 h 6856161"/>
              <a:gd name="connsiteX57" fmla="*/ 3713068 w 9298618"/>
              <a:gd name="connsiteY57" fmla="*/ 3934 h 6856161"/>
              <a:gd name="connsiteX58" fmla="*/ 3468976 w 9298618"/>
              <a:gd name="connsiteY58" fmla="*/ 3934 h 6856161"/>
              <a:gd name="connsiteX59" fmla="*/ 3468976 w 9298618"/>
              <a:gd name="connsiteY59" fmla="*/ 248025 h 6856161"/>
              <a:gd name="connsiteX60" fmla="*/ 3787933 w 9298618"/>
              <a:gd name="connsiteY60" fmla="*/ 244092 h 6856161"/>
              <a:gd name="connsiteX61" fmla="*/ 4024115 w 9298618"/>
              <a:gd name="connsiteY61" fmla="*/ 244092 h 6856161"/>
              <a:gd name="connsiteX62" fmla="*/ 4024115 w 9298618"/>
              <a:gd name="connsiteY62" fmla="*/ 7910 h 6856161"/>
              <a:gd name="connsiteX63" fmla="*/ 3787933 w 9298618"/>
              <a:gd name="connsiteY63" fmla="*/ 7910 h 6856161"/>
              <a:gd name="connsiteX64" fmla="*/ 3787933 w 9298618"/>
              <a:gd name="connsiteY64" fmla="*/ 244092 h 6856161"/>
              <a:gd name="connsiteX65" fmla="*/ 4105864 w 9298618"/>
              <a:gd name="connsiteY65" fmla="*/ 241142 h 6856161"/>
              <a:gd name="connsiteX66" fmla="*/ 4336103 w 9298618"/>
              <a:gd name="connsiteY66" fmla="*/ 241142 h 6856161"/>
              <a:gd name="connsiteX67" fmla="*/ 4336103 w 9298618"/>
              <a:gd name="connsiteY67" fmla="*/ 10860 h 6856161"/>
              <a:gd name="connsiteX68" fmla="*/ 4105864 w 9298618"/>
              <a:gd name="connsiteY68" fmla="*/ 10860 h 6856161"/>
              <a:gd name="connsiteX69" fmla="*/ 4105864 w 9298618"/>
              <a:gd name="connsiteY69" fmla="*/ 241099 h 6856161"/>
              <a:gd name="connsiteX70" fmla="*/ 4426831 w 9298618"/>
              <a:gd name="connsiteY70" fmla="*/ 235199 h 6856161"/>
              <a:gd name="connsiteX71" fmla="*/ 4645226 w 9298618"/>
              <a:gd name="connsiteY71" fmla="*/ 235199 h 6856161"/>
              <a:gd name="connsiteX72" fmla="*/ 4645226 w 9298618"/>
              <a:gd name="connsiteY72" fmla="*/ 16803 h 6856161"/>
              <a:gd name="connsiteX73" fmla="*/ 4426831 w 9298618"/>
              <a:gd name="connsiteY73" fmla="*/ 16803 h 6856161"/>
              <a:gd name="connsiteX74" fmla="*/ 4426831 w 9298618"/>
              <a:gd name="connsiteY74" fmla="*/ 235199 h 6856161"/>
              <a:gd name="connsiteX75" fmla="*/ 4745274 w 9298618"/>
              <a:gd name="connsiteY75" fmla="*/ 231735 h 6856161"/>
              <a:gd name="connsiteX76" fmla="*/ 4956743 w 9298618"/>
              <a:gd name="connsiteY76" fmla="*/ 231735 h 6856161"/>
              <a:gd name="connsiteX77" fmla="*/ 4956743 w 9298618"/>
              <a:gd name="connsiteY77" fmla="*/ 20266 h 6856161"/>
              <a:gd name="connsiteX78" fmla="*/ 4745274 w 9298618"/>
              <a:gd name="connsiteY78" fmla="*/ 20266 h 6856161"/>
              <a:gd name="connsiteX79" fmla="*/ 4745274 w 9298618"/>
              <a:gd name="connsiteY79" fmla="*/ 231735 h 6856161"/>
              <a:gd name="connsiteX80" fmla="*/ 5066711 w 9298618"/>
              <a:gd name="connsiteY80" fmla="*/ 225322 h 6856161"/>
              <a:gd name="connsiteX81" fmla="*/ 5265354 w 9298618"/>
              <a:gd name="connsiteY81" fmla="*/ 225322 h 6856161"/>
              <a:gd name="connsiteX82" fmla="*/ 5265354 w 9298618"/>
              <a:gd name="connsiteY82" fmla="*/ 26680 h 6856161"/>
              <a:gd name="connsiteX83" fmla="*/ 5066711 w 9298618"/>
              <a:gd name="connsiteY83" fmla="*/ 26680 h 6856161"/>
              <a:gd name="connsiteX84" fmla="*/ 5066711 w 9298618"/>
              <a:gd name="connsiteY84" fmla="*/ 225322 h 6856161"/>
              <a:gd name="connsiteX85" fmla="*/ 5387634 w 9298618"/>
              <a:gd name="connsiteY85" fmla="*/ 219379 h 6856161"/>
              <a:gd name="connsiteX86" fmla="*/ 5574391 w 9298618"/>
              <a:gd name="connsiteY86" fmla="*/ 219379 h 6856161"/>
              <a:gd name="connsiteX87" fmla="*/ 5574391 w 9298618"/>
              <a:gd name="connsiteY87" fmla="*/ 32623 h 6856161"/>
              <a:gd name="connsiteX88" fmla="*/ 5387634 w 9298618"/>
              <a:gd name="connsiteY88" fmla="*/ 32623 h 6856161"/>
              <a:gd name="connsiteX89" fmla="*/ 5387634 w 9298618"/>
              <a:gd name="connsiteY89" fmla="*/ 219379 h 6856161"/>
              <a:gd name="connsiteX90" fmla="*/ 5705095 w 9298618"/>
              <a:gd name="connsiteY90" fmla="*/ 216899 h 6856161"/>
              <a:gd name="connsiteX91" fmla="*/ 5886935 w 9298618"/>
              <a:gd name="connsiteY91" fmla="*/ 216899 h 6856161"/>
              <a:gd name="connsiteX92" fmla="*/ 5886935 w 9298618"/>
              <a:gd name="connsiteY92" fmla="*/ 35060 h 6856161"/>
              <a:gd name="connsiteX93" fmla="*/ 5705095 w 9298618"/>
              <a:gd name="connsiteY93" fmla="*/ 35060 h 6856161"/>
              <a:gd name="connsiteX94" fmla="*/ 5705095 w 9298618"/>
              <a:gd name="connsiteY94" fmla="*/ 216899 h 6856161"/>
              <a:gd name="connsiteX95" fmla="*/ 6024565 w 9298618"/>
              <a:gd name="connsiteY95" fmla="*/ 212453 h 6856161"/>
              <a:gd name="connsiteX96" fmla="*/ 6197511 w 9298618"/>
              <a:gd name="connsiteY96" fmla="*/ 212453 h 6856161"/>
              <a:gd name="connsiteX97" fmla="*/ 6197511 w 9298618"/>
              <a:gd name="connsiteY97" fmla="*/ 39506 h 6856161"/>
              <a:gd name="connsiteX98" fmla="*/ 6024565 w 9298618"/>
              <a:gd name="connsiteY98" fmla="*/ 39506 h 6856161"/>
              <a:gd name="connsiteX99" fmla="*/ 6024565 w 9298618"/>
              <a:gd name="connsiteY99" fmla="*/ 212453 h 6856161"/>
              <a:gd name="connsiteX100" fmla="*/ 6661453 w 9298618"/>
              <a:gd name="connsiteY100" fmla="*/ 205569 h 6856161"/>
              <a:gd name="connsiteX101" fmla="*/ 6820546 w 9298618"/>
              <a:gd name="connsiteY101" fmla="*/ 205569 h 6856161"/>
              <a:gd name="connsiteX102" fmla="*/ 6820546 w 9298618"/>
              <a:gd name="connsiteY102" fmla="*/ 46433 h 6856161"/>
              <a:gd name="connsiteX103" fmla="*/ 6661453 w 9298618"/>
              <a:gd name="connsiteY103" fmla="*/ 46433 h 6856161"/>
              <a:gd name="connsiteX104" fmla="*/ 6661453 w 9298618"/>
              <a:gd name="connsiteY104" fmla="*/ 205526 h 6856161"/>
              <a:gd name="connsiteX105" fmla="*/ 7301846 w 9298618"/>
              <a:gd name="connsiteY105" fmla="*/ 195179 h 6856161"/>
              <a:gd name="connsiteX106" fmla="*/ 7440203 w 9298618"/>
              <a:gd name="connsiteY106" fmla="*/ 195179 h 6856161"/>
              <a:gd name="connsiteX107" fmla="*/ 7440203 w 9298618"/>
              <a:gd name="connsiteY107" fmla="*/ 56822 h 6856161"/>
              <a:gd name="connsiteX108" fmla="*/ 7301846 w 9298618"/>
              <a:gd name="connsiteY108" fmla="*/ 56822 h 6856161"/>
              <a:gd name="connsiteX109" fmla="*/ 7301846 w 9298618"/>
              <a:gd name="connsiteY109" fmla="*/ 195179 h 6856161"/>
              <a:gd name="connsiteX110" fmla="*/ 7947156 w 9298618"/>
              <a:gd name="connsiteY110" fmla="*/ 179873 h 6856161"/>
              <a:gd name="connsiteX111" fmla="*/ 8054858 w 9298618"/>
              <a:gd name="connsiteY111" fmla="*/ 179873 h 6856161"/>
              <a:gd name="connsiteX112" fmla="*/ 8054858 w 9298618"/>
              <a:gd name="connsiteY112" fmla="*/ 72171 h 6856161"/>
              <a:gd name="connsiteX113" fmla="*/ 7947156 w 9298618"/>
              <a:gd name="connsiteY113" fmla="*/ 72171 h 6856161"/>
              <a:gd name="connsiteX114" fmla="*/ 7947156 w 9298618"/>
              <a:gd name="connsiteY114" fmla="*/ 179873 h 6856161"/>
              <a:gd name="connsiteX115" fmla="*/ 8595459 w 9298618"/>
              <a:gd name="connsiteY115" fmla="*/ 161573 h 6856161"/>
              <a:gd name="connsiteX116" fmla="*/ 8666605 w 9298618"/>
              <a:gd name="connsiteY116" fmla="*/ 161573 h 6856161"/>
              <a:gd name="connsiteX117" fmla="*/ 8666605 w 9298618"/>
              <a:gd name="connsiteY117" fmla="*/ 90428 h 6856161"/>
              <a:gd name="connsiteX118" fmla="*/ 8595459 w 9298618"/>
              <a:gd name="connsiteY118" fmla="*/ 90428 h 6856161"/>
              <a:gd name="connsiteX119" fmla="*/ 8595459 w 9298618"/>
              <a:gd name="connsiteY119" fmla="*/ 161573 h 6856161"/>
              <a:gd name="connsiteX120" fmla="*/ 0 w 9298618"/>
              <a:gd name="connsiteY120" fmla="*/ 566982 h 6856161"/>
              <a:gd name="connsiteX121" fmla="*/ 252002 w 9298618"/>
              <a:gd name="connsiteY121" fmla="*/ 566982 h 6856161"/>
              <a:gd name="connsiteX122" fmla="*/ 252002 w 9298618"/>
              <a:gd name="connsiteY122" fmla="*/ 314981 h 6856161"/>
              <a:gd name="connsiteX123" fmla="*/ 0 w 9298618"/>
              <a:gd name="connsiteY123" fmla="*/ 314981 h 6856161"/>
              <a:gd name="connsiteX124" fmla="*/ 0 w 9298618"/>
              <a:gd name="connsiteY124" fmla="*/ 566982 h 6856161"/>
              <a:gd name="connsiteX125" fmla="*/ 315023 w 9298618"/>
              <a:gd name="connsiteY125" fmla="*/ 566982 h 6856161"/>
              <a:gd name="connsiteX126" fmla="*/ 567025 w 9298618"/>
              <a:gd name="connsiteY126" fmla="*/ 566982 h 6856161"/>
              <a:gd name="connsiteX127" fmla="*/ 567025 w 9298618"/>
              <a:gd name="connsiteY127" fmla="*/ 314981 h 6856161"/>
              <a:gd name="connsiteX128" fmla="*/ 315023 w 9298618"/>
              <a:gd name="connsiteY128" fmla="*/ 314981 h 6856161"/>
              <a:gd name="connsiteX129" fmla="*/ 315023 w 9298618"/>
              <a:gd name="connsiteY129" fmla="*/ 566982 h 6856161"/>
              <a:gd name="connsiteX130" fmla="*/ 630004 w 9298618"/>
              <a:gd name="connsiteY130" fmla="*/ 566982 h 6856161"/>
              <a:gd name="connsiteX131" fmla="*/ 882005 w 9298618"/>
              <a:gd name="connsiteY131" fmla="*/ 566982 h 6856161"/>
              <a:gd name="connsiteX132" fmla="*/ 882005 w 9298618"/>
              <a:gd name="connsiteY132" fmla="*/ 314981 h 6856161"/>
              <a:gd name="connsiteX133" fmla="*/ 630004 w 9298618"/>
              <a:gd name="connsiteY133" fmla="*/ 314981 h 6856161"/>
              <a:gd name="connsiteX134" fmla="*/ 630004 w 9298618"/>
              <a:gd name="connsiteY134" fmla="*/ 566982 h 6856161"/>
              <a:gd name="connsiteX135" fmla="*/ 944985 w 9298618"/>
              <a:gd name="connsiteY135" fmla="*/ 566982 h 6856161"/>
              <a:gd name="connsiteX136" fmla="*/ 1196986 w 9298618"/>
              <a:gd name="connsiteY136" fmla="*/ 566982 h 6856161"/>
              <a:gd name="connsiteX137" fmla="*/ 1196986 w 9298618"/>
              <a:gd name="connsiteY137" fmla="*/ 314981 h 6856161"/>
              <a:gd name="connsiteX138" fmla="*/ 944985 w 9298618"/>
              <a:gd name="connsiteY138" fmla="*/ 314981 h 6856161"/>
              <a:gd name="connsiteX139" fmla="*/ 944985 w 9298618"/>
              <a:gd name="connsiteY139" fmla="*/ 566982 h 6856161"/>
              <a:gd name="connsiteX140" fmla="*/ 1260008 w 9298618"/>
              <a:gd name="connsiteY140" fmla="*/ 566982 h 6856161"/>
              <a:gd name="connsiteX141" fmla="*/ 1512009 w 9298618"/>
              <a:gd name="connsiteY141" fmla="*/ 566982 h 6856161"/>
              <a:gd name="connsiteX142" fmla="*/ 1512009 w 9298618"/>
              <a:gd name="connsiteY142" fmla="*/ 314981 h 6856161"/>
              <a:gd name="connsiteX143" fmla="*/ 1260008 w 9298618"/>
              <a:gd name="connsiteY143" fmla="*/ 314981 h 6856161"/>
              <a:gd name="connsiteX144" fmla="*/ 1260008 w 9298618"/>
              <a:gd name="connsiteY144" fmla="*/ 566982 h 6856161"/>
              <a:gd name="connsiteX145" fmla="*/ 1574988 w 9298618"/>
              <a:gd name="connsiteY145" fmla="*/ 566982 h 6856161"/>
              <a:gd name="connsiteX146" fmla="*/ 1826990 w 9298618"/>
              <a:gd name="connsiteY146" fmla="*/ 566982 h 6856161"/>
              <a:gd name="connsiteX147" fmla="*/ 1826990 w 9298618"/>
              <a:gd name="connsiteY147" fmla="*/ 314981 h 6856161"/>
              <a:gd name="connsiteX148" fmla="*/ 1574988 w 9298618"/>
              <a:gd name="connsiteY148" fmla="*/ 314981 h 6856161"/>
              <a:gd name="connsiteX149" fmla="*/ 1574988 w 9298618"/>
              <a:gd name="connsiteY149" fmla="*/ 566982 h 6856161"/>
              <a:gd name="connsiteX150" fmla="*/ 1890012 w 9298618"/>
              <a:gd name="connsiteY150" fmla="*/ 566982 h 6856161"/>
              <a:gd name="connsiteX151" fmla="*/ 2142013 w 9298618"/>
              <a:gd name="connsiteY151" fmla="*/ 566982 h 6856161"/>
              <a:gd name="connsiteX152" fmla="*/ 2142013 w 9298618"/>
              <a:gd name="connsiteY152" fmla="*/ 314981 h 6856161"/>
              <a:gd name="connsiteX153" fmla="*/ 1890012 w 9298618"/>
              <a:gd name="connsiteY153" fmla="*/ 314981 h 6856161"/>
              <a:gd name="connsiteX154" fmla="*/ 1890012 w 9298618"/>
              <a:gd name="connsiteY154" fmla="*/ 566982 h 6856161"/>
              <a:gd name="connsiteX155" fmla="*/ 2204992 w 9298618"/>
              <a:gd name="connsiteY155" fmla="*/ 566982 h 6856161"/>
              <a:gd name="connsiteX156" fmla="*/ 2456994 w 9298618"/>
              <a:gd name="connsiteY156" fmla="*/ 566982 h 6856161"/>
              <a:gd name="connsiteX157" fmla="*/ 2456994 w 9298618"/>
              <a:gd name="connsiteY157" fmla="*/ 314981 h 6856161"/>
              <a:gd name="connsiteX158" fmla="*/ 2204992 w 9298618"/>
              <a:gd name="connsiteY158" fmla="*/ 314981 h 6856161"/>
              <a:gd name="connsiteX159" fmla="*/ 2204992 w 9298618"/>
              <a:gd name="connsiteY159" fmla="*/ 566982 h 6856161"/>
              <a:gd name="connsiteX160" fmla="*/ 2520016 w 9298618"/>
              <a:gd name="connsiteY160" fmla="*/ 566982 h 6856161"/>
              <a:gd name="connsiteX161" fmla="*/ 2772017 w 9298618"/>
              <a:gd name="connsiteY161" fmla="*/ 566982 h 6856161"/>
              <a:gd name="connsiteX162" fmla="*/ 2772017 w 9298618"/>
              <a:gd name="connsiteY162" fmla="*/ 314981 h 6856161"/>
              <a:gd name="connsiteX163" fmla="*/ 2520016 w 9298618"/>
              <a:gd name="connsiteY163" fmla="*/ 314981 h 6856161"/>
              <a:gd name="connsiteX164" fmla="*/ 2520016 w 9298618"/>
              <a:gd name="connsiteY164" fmla="*/ 566982 h 6856161"/>
              <a:gd name="connsiteX165" fmla="*/ 2834996 w 9298618"/>
              <a:gd name="connsiteY165" fmla="*/ 566982 h 6856161"/>
              <a:gd name="connsiteX166" fmla="*/ 3086998 w 9298618"/>
              <a:gd name="connsiteY166" fmla="*/ 566982 h 6856161"/>
              <a:gd name="connsiteX167" fmla="*/ 3086998 w 9298618"/>
              <a:gd name="connsiteY167" fmla="*/ 314981 h 6856161"/>
              <a:gd name="connsiteX168" fmla="*/ 2834996 w 9298618"/>
              <a:gd name="connsiteY168" fmla="*/ 314981 h 6856161"/>
              <a:gd name="connsiteX169" fmla="*/ 2834996 w 9298618"/>
              <a:gd name="connsiteY169" fmla="*/ 566982 h 6856161"/>
              <a:gd name="connsiteX170" fmla="*/ 3150020 w 9298618"/>
              <a:gd name="connsiteY170" fmla="*/ 566982 h 6856161"/>
              <a:gd name="connsiteX171" fmla="*/ 3402021 w 9298618"/>
              <a:gd name="connsiteY171" fmla="*/ 566982 h 6856161"/>
              <a:gd name="connsiteX172" fmla="*/ 3402021 w 9298618"/>
              <a:gd name="connsiteY172" fmla="*/ 314981 h 6856161"/>
              <a:gd name="connsiteX173" fmla="*/ 3150020 w 9298618"/>
              <a:gd name="connsiteY173" fmla="*/ 314981 h 6856161"/>
              <a:gd name="connsiteX174" fmla="*/ 3150020 w 9298618"/>
              <a:gd name="connsiteY174" fmla="*/ 566982 h 6856161"/>
              <a:gd name="connsiteX175" fmla="*/ 3465984 w 9298618"/>
              <a:gd name="connsiteY175" fmla="*/ 565999 h 6856161"/>
              <a:gd name="connsiteX176" fmla="*/ 3716018 w 9298618"/>
              <a:gd name="connsiteY176" fmla="*/ 565999 h 6856161"/>
              <a:gd name="connsiteX177" fmla="*/ 3716018 w 9298618"/>
              <a:gd name="connsiteY177" fmla="*/ 315964 h 6856161"/>
              <a:gd name="connsiteX178" fmla="*/ 3465984 w 9298618"/>
              <a:gd name="connsiteY178" fmla="*/ 315964 h 6856161"/>
              <a:gd name="connsiteX179" fmla="*/ 3465984 w 9298618"/>
              <a:gd name="connsiteY179" fmla="*/ 565999 h 6856161"/>
              <a:gd name="connsiteX180" fmla="*/ 3784470 w 9298618"/>
              <a:gd name="connsiteY180" fmla="*/ 562536 h 6856161"/>
              <a:gd name="connsiteX181" fmla="*/ 4027579 w 9298618"/>
              <a:gd name="connsiteY181" fmla="*/ 562536 h 6856161"/>
              <a:gd name="connsiteX182" fmla="*/ 4027579 w 9298618"/>
              <a:gd name="connsiteY182" fmla="*/ 319427 h 6856161"/>
              <a:gd name="connsiteX183" fmla="*/ 3784470 w 9298618"/>
              <a:gd name="connsiteY183" fmla="*/ 319427 h 6856161"/>
              <a:gd name="connsiteX184" fmla="*/ 3784470 w 9298618"/>
              <a:gd name="connsiteY184" fmla="*/ 562536 h 6856161"/>
              <a:gd name="connsiteX185" fmla="*/ 4101931 w 9298618"/>
              <a:gd name="connsiteY185" fmla="*/ 560099 h 6856161"/>
              <a:gd name="connsiteX186" fmla="*/ 4340079 w 9298618"/>
              <a:gd name="connsiteY186" fmla="*/ 560099 h 6856161"/>
              <a:gd name="connsiteX187" fmla="*/ 4340079 w 9298618"/>
              <a:gd name="connsiteY187" fmla="*/ 321950 h 6856161"/>
              <a:gd name="connsiteX188" fmla="*/ 4101931 w 9298618"/>
              <a:gd name="connsiteY188" fmla="*/ 321950 h 6856161"/>
              <a:gd name="connsiteX189" fmla="*/ 4101931 w 9298618"/>
              <a:gd name="connsiteY189" fmla="*/ 560099 h 6856161"/>
              <a:gd name="connsiteX190" fmla="*/ 4422384 w 9298618"/>
              <a:gd name="connsiteY190" fmla="*/ 554669 h 6856161"/>
              <a:gd name="connsiteX191" fmla="*/ 4649673 w 9298618"/>
              <a:gd name="connsiteY191" fmla="*/ 554669 h 6856161"/>
              <a:gd name="connsiteX192" fmla="*/ 4649673 w 9298618"/>
              <a:gd name="connsiteY192" fmla="*/ 327380 h 6856161"/>
              <a:gd name="connsiteX193" fmla="*/ 4422384 w 9298618"/>
              <a:gd name="connsiteY193" fmla="*/ 327380 h 6856161"/>
              <a:gd name="connsiteX194" fmla="*/ 4422384 w 9298618"/>
              <a:gd name="connsiteY194" fmla="*/ 554669 h 6856161"/>
              <a:gd name="connsiteX195" fmla="*/ 4740314 w 9298618"/>
              <a:gd name="connsiteY195" fmla="*/ 551676 h 6856161"/>
              <a:gd name="connsiteX196" fmla="*/ 4961660 w 9298618"/>
              <a:gd name="connsiteY196" fmla="*/ 551676 h 6856161"/>
              <a:gd name="connsiteX197" fmla="*/ 4961660 w 9298618"/>
              <a:gd name="connsiteY197" fmla="*/ 330330 h 6856161"/>
              <a:gd name="connsiteX198" fmla="*/ 4740314 w 9298618"/>
              <a:gd name="connsiteY198" fmla="*/ 330330 h 6856161"/>
              <a:gd name="connsiteX199" fmla="*/ 4740314 w 9298618"/>
              <a:gd name="connsiteY199" fmla="*/ 551676 h 6856161"/>
              <a:gd name="connsiteX200" fmla="*/ 5061281 w 9298618"/>
              <a:gd name="connsiteY200" fmla="*/ 545775 h 6856161"/>
              <a:gd name="connsiteX201" fmla="*/ 5270784 w 9298618"/>
              <a:gd name="connsiteY201" fmla="*/ 545775 h 6856161"/>
              <a:gd name="connsiteX202" fmla="*/ 5270784 w 9298618"/>
              <a:gd name="connsiteY202" fmla="*/ 336273 h 6856161"/>
              <a:gd name="connsiteX203" fmla="*/ 5061281 w 9298618"/>
              <a:gd name="connsiteY203" fmla="*/ 336273 h 6856161"/>
              <a:gd name="connsiteX204" fmla="*/ 5061281 w 9298618"/>
              <a:gd name="connsiteY204" fmla="*/ 545775 h 6856161"/>
              <a:gd name="connsiteX205" fmla="*/ 5382204 w 9298618"/>
              <a:gd name="connsiteY205" fmla="*/ 539832 h 6856161"/>
              <a:gd name="connsiteX206" fmla="*/ 5579864 w 9298618"/>
              <a:gd name="connsiteY206" fmla="*/ 539832 h 6856161"/>
              <a:gd name="connsiteX207" fmla="*/ 5579864 w 9298618"/>
              <a:gd name="connsiteY207" fmla="*/ 342173 h 6856161"/>
              <a:gd name="connsiteX208" fmla="*/ 5382204 w 9298618"/>
              <a:gd name="connsiteY208" fmla="*/ 342173 h 6856161"/>
              <a:gd name="connsiteX209" fmla="*/ 5382204 w 9298618"/>
              <a:gd name="connsiteY209" fmla="*/ 539832 h 6856161"/>
              <a:gd name="connsiteX210" fmla="*/ 6018622 w 9298618"/>
              <a:gd name="connsiteY210" fmla="*/ 533419 h 6856161"/>
              <a:gd name="connsiteX211" fmla="*/ 6203412 w 9298618"/>
              <a:gd name="connsiteY211" fmla="*/ 533419 h 6856161"/>
              <a:gd name="connsiteX212" fmla="*/ 6203412 w 9298618"/>
              <a:gd name="connsiteY212" fmla="*/ 348629 h 6856161"/>
              <a:gd name="connsiteX213" fmla="*/ 6018622 w 9298618"/>
              <a:gd name="connsiteY213" fmla="*/ 348629 h 6856161"/>
              <a:gd name="connsiteX214" fmla="*/ 6018622 w 9298618"/>
              <a:gd name="connsiteY214" fmla="*/ 533419 h 6856161"/>
              <a:gd name="connsiteX215" fmla="*/ 6335612 w 9298618"/>
              <a:gd name="connsiteY215" fmla="*/ 531410 h 6856161"/>
              <a:gd name="connsiteX216" fmla="*/ 6516468 w 9298618"/>
              <a:gd name="connsiteY216" fmla="*/ 531410 h 6856161"/>
              <a:gd name="connsiteX217" fmla="*/ 6516468 w 9298618"/>
              <a:gd name="connsiteY217" fmla="*/ 350553 h 6856161"/>
              <a:gd name="connsiteX218" fmla="*/ 6335612 w 9298618"/>
              <a:gd name="connsiteY218" fmla="*/ 350553 h 6856161"/>
              <a:gd name="connsiteX219" fmla="*/ 6335612 w 9298618"/>
              <a:gd name="connsiteY219" fmla="*/ 531410 h 6856161"/>
              <a:gd name="connsiteX220" fmla="*/ 6654569 w 9298618"/>
              <a:gd name="connsiteY220" fmla="*/ 527476 h 6856161"/>
              <a:gd name="connsiteX221" fmla="*/ 6827515 w 9298618"/>
              <a:gd name="connsiteY221" fmla="*/ 527476 h 6856161"/>
              <a:gd name="connsiteX222" fmla="*/ 6827515 w 9298618"/>
              <a:gd name="connsiteY222" fmla="*/ 354530 h 6856161"/>
              <a:gd name="connsiteX223" fmla="*/ 6654569 w 9298618"/>
              <a:gd name="connsiteY223" fmla="*/ 354530 h 6856161"/>
              <a:gd name="connsiteX224" fmla="*/ 6654569 w 9298618"/>
              <a:gd name="connsiteY224" fmla="*/ 527476 h 6856161"/>
              <a:gd name="connsiteX225" fmla="*/ 6971516 w 9298618"/>
              <a:gd name="connsiteY225" fmla="*/ 525509 h 6856161"/>
              <a:gd name="connsiteX226" fmla="*/ 7140486 w 9298618"/>
              <a:gd name="connsiteY226" fmla="*/ 525509 h 6856161"/>
              <a:gd name="connsiteX227" fmla="*/ 7140486 w 9298618"/>
              <a:gd name="connsiteY227" fmla="*/ 356539 h 6856161"/>
              <a:gd name="connsiteX228" fmla="*/ 6971516 w 9298618"/>
              <a:gd name="connsiteY228" fmla="*/ 356539 h 6856161"/>
              <a:gd name="connsiteX229" fmla="*/ 6971516 w 9298618"/>
              <a:gd name="connsiteY229" fmla="*/ 525509 h 6856161"/>
              <a:gd name="connsiteX230" fmla="*/ 7611909 w 9298618"/>
              <a:gd name="connsiteY230" fmla="*/ 515120 h 6856161"/>
              <a:gd name="connsiteX231" fmla="*/ 7760143 w 9298618"/>
              <a:gd name="connsiteY231" fmla="*/ 515120 h 6856161"/>
              <a:gd name="connsiteX232" fmla="*/ 7760143 w 9298618"/>
              <a:gd name="connsiteY232" fmla="*/ 366886 h 6856161"/>
              <a:gd name="connsiteX233" fmla="*/ 7611909 w 9298618"/>
              <a:gd name="connsiteY233" fmla="*/ 366886 h 6856161"/>
              <a:gd name="connsiteX234" fmla="*/ 7611909 w 9298618"/>
              <a:gd name="connsiteY234" fmla="*/ 515120 h 6856161"/>
              <a:gd name="connsiteX235" fmla="*/ 8258203 w 9298618"/>
              <a:gd name="connsiteY235" fmla="*/ 498830 h 6856161"/>
              <a:gd name="connsiteX236" fmla="*/ 8373815 w 9298618"/>
              <a:gd name="connsiteY236" fmla="*/ 498830 h 6856161"/>
              <a:gd name="connsiteX237" fmla="*/ 8373815 w 9298618"/>
              <a:gd name="connsiteY237" fmla="*/ 383219 h 6856161"/>
              <a:gd name="connsiteX238" fmla="*/ 8258203 w 9298618"/>
              <a:gd name="connsiteY238" fmla="*/ 383219 h 6856161"/>
              <a:gd name="connsiteX239" fmla="*/ 8258203 w 9298618"/>
              <a:gd name="connsiteY239" fmla="*/ 498830 h 6856161"/>
              <a:gd name="connsiteX240" fmla="*/ 0 w 9298618"/>
              <a:gd name="connsiteY240" fmla="*/ 882006 h 6856161"/>
              <a:gd name="connsiteX241" fmla="*/ 252002 w 9298618"/>
              <a:gd name="connsiteY241" fmla="*/ 882006 h 6856161"/>
              <a:gd name="connsiteX242" fmla="*/ 252002 w 9298618"/>
              <a:gd name="connsiteY242" fmla="*/ 630004 h 6856161"/>
              <a:gd name="connsiteX243" fmla="*/ 0 w 9298618"/>
              <a:gd name="connsiteY243" fmla="*/ 630004 h 6856161"/>
              <a:gd name="connsiteX244" fmla="*/ 0 w 9298618"/>
              <a:gd name="connsiteY244" fmla="*/ 882006 h 6856161"/>
              <a:gd name="connsiteX245" fmla="*/ 315023 w 9298618"/>
              <a:gd name="connsiteY245" fmla="*/ 882006 h 6856161"/>
              <a:gd name="connsiteX246" fmla="*/ 567025 w 9298618"/>
              <a:gd name="connsiteY246" fmla="*/ 882006 h 6856161"/>
              <a:gd name="connsiteX247" fmla="*/ 567025 w 9298618"/>
              <a:gd name="connsiteY247" fmla="*/ 630004 h 6856161"/>
              <a:gd name="connsiteX248" fmla="*/ 315023 w 9298618"/>
              <a:gd name="connsiteY248" fmla="*/ 630004 h 6856161"/>
              <a:gd name="connsiteX249" fmla="*/ 315023 w 9298618"/>
              <a:gd name="connsiteY249" fmla="*/ 882006 h 6856161"/>
              <a:gd name="connsiteX250" fmla="*/ 630004 w 9298618"/>
              <a:gd name="connsiteY250" fmla="*/ 882006 h 6856161"/>
              <a:gd name="connsiteX251" fmla="*/ 882005 w 9298618"/>
              <a:gd name="connsiteY251" fmla="*/ 882006 h 6856161"/>
              <a:gd name="connsiteX252" fmla="*/ 882005 w 9298618"/>
              <a:gd name="connsiteY252" fmla="*/ 630004 h 6856161"/>
              <a:gd name="connsiteX253" fmla="*/ 630004 w 9298618"/>
              <a:gd name="connsiteY253" fmla="*/ 630004 h 6856161"/>
              <a:gd name="connsiteX254" fmla="*/ 630004 w 9298618"/>
              <a:gd name="connsiteY254" fmla="*/ 882006 h 6856161"/>
              <a:gd name="connsiteX255" fmla="*/ 944985 w 9298618"/>
              <a:gd name="connsiteY255" fmla="*/ 882006 h 6856161"/>
              <a:gd name="connsiteX256" fmla="*/ 1196986 w 9298618"/>
              <a:gd name="connsiteY256" fmla="*/ 882006 h 6856161"/>
              <a:gd name="connsiteX257" fmla="*/ 1196986 w 9298618"/>
              <a:gd name="connsiteY257" fmla="*/ 630004 h 6856161"/>
              <a:gd name="connsiteX258" fmla="*/ 944985 w 9298618"/>
              <a:gd name="connsiteY258" fmla="*/ 630004 h 6856161"/>
              <a:gd name="connsiteX259" fmla="*/ 944985 w 9298618"/>
              <a:gd name="connsiteY259" fmla="*/ 882006 h 6856161"/>
              <a:gd name="connsiteX260" fmla="*/ 1260008 w 9298618"/>
              <a:gd name="connsiteY260" fmla="*/ 882006 h 6856161"/>
              <a:gd name="connsiteX261" fmla="*/ 1512009 w 9298618"/>
              <a:gd name="connsiteY261" fmla="*/ 882006 h 6856161"/>
              <a:gd name="connsiteX262" fmla="*/ 1512009 w 9298618"/>
              <a:gd name="connsiteY262" fmla="*/ 630004 h 6856161"/>
              <a:gd name="connsiteX263" fmla="*/ 1260008 w 9298618"/>
              <a:gd name="connsiteY263" fmla="*/ 630004 h 6856161"/>
              <a:gd name="connsiteX264" fmla="*/ 1260008 w 9298618"/>
              <a:gd name="connsiteY264" fmla="*/ 882006 h 6856161"/>
              <a:gd name="connsiteX265" fmla="*/ 1574988 w 9298618"/>
              <a:gd name="connsiteY265" fmla="*/ 882006 h 6856161"/>
              <a:gd name="connsiteX266" fmla="*/ 1826990 w 9298618"/>
              <a:gd name="connsiteY266" fmla="*/ 882006 h 6856161"/>
              <a:gd name="connsiteX267" fmla="*/ 1826990 w 9298618"/>
              <a:gd name="connsiteY267" fmla="*/ 630004 h 6856161"/>
              <a:gd name="connsiteX268" fmla="*/ 1574988 w 9298618"/>
              <a:gd name="connsiteY268" fmla="*/ 630004 h 6856161"/>
              <a:gd name="connsiteX269" fmla="*/ 1574988 w 9298618"/>
              <a:gd name="connsiteY269" fmla="*/ 882006 h 6856161"/>
              <a:gd name="connsiteX270" fmla="*/ 1890012 w 9298618"/>
              <a:gd name="connsiteY270" fmla="*/ 882006 h 6856161"/>
              <a:gd name="connsiteX271" fmla="*/ 2142013 w 9298618"/>
              <a:gd name="connsiteY271" fmla="*/ 882006 h 6856161"/>
              <a:gd name="connsiteX272" fmla="*/ 2142013 w 9298618"/>
              <a:gd name="connsiteY272" fmla="*/ 630004 h 6856161"/>
              <a:gd name="connsiteX273" fmla="*/ 1890012 w 9298618"/>
              <a:gd name="connsiteY273" fmla="*/ 630004 h 6856161"/>
              <a:gd name="connsiteX274" fmla="*/ 1890012 w 9298618"/>
              <a:gd name="connsiteY274" fmla="*/ 882006 h 6856161"/>
              <a:gd name="connsiteX275" fmla="*/ 2204992 w 9298618"/>
              <a:gd name="connsiteY275" fmla="*/ 882006 h 6856161"/>
              <a:gd name="connsiteX276" fmla="*/ 2456994 w 9298618"/>
              <a:gd name="connsiteY276" fmla="*/ 882006 h 6856161"/>
              <a:gd name="connsiteX277" fmla="*/ 2456994 w 9298618"/>
              <a:gd name="connsiteY277" fmla="*/ 630004 h 6856161"/>
              <a:gd name="connsiteX278" fmla="*/ 2204992 w 9298618"/>
              <a:gd name="connsiteY278" fmla="*/ 630004 h 6856161"/>
              <a:gd name="connsiteX279" fmla="*/ 2204992 w 9298618"/>
              <a:gd name="connsiteY279" fmla="*/ 882006 h 6856161"/>
              <a:gd name="connsiteX280" fmla="*/ 2520016 w 9298618"/>
              <a:gd name="connsiteY280" fmla="*/ 882006 h 6856161"/>
              <a:gd name="connsiteX281" fmla="*/ 2772017 w 9298618"/>
              <a:gd name="connsiteY281" fmla="*/ 882006 h 6856161"/>
              <a:gd name="connsiteX282" fmla="*/ 2772017 w 9298618"/>
              <a:gd name="connsiteY282" fmla="*/ 630004 h 6856161"/>
              <a:gd name="connsiteX283" fmla="*/ 2520016 w 9298618"/>
              <a:gd name="connsiteY283" fmla="*/ 630004 h 6856161"/>
              <a:gd name="connsiteX284" fmla="*/ 2520016 w 9298618"/>
              <a:gd name="connsiteY284" fmla="*/ 882006 h 6856161"/>
              <a:gd name="connsiteX285" fmla="*/ 2834996 w 9298618"/>
              <a:gd name="connsiteY285" fmla="*/ 882006 h 6856161"/>
              <a:gd name="connsiteX286" fmla="*/ 3086998 w 9298618"/>
              <a:gd name="connsiteY286" fmla="*/ 882006 h 6856161"/>
              <a:gd name="connsiteX287" fmla="*/ 3086998 w 9298618"/>
              <a:gd name="connsiteY287" fmla="*/ 630004 h 6856161"/>
              <a:gd name="connsiteX288" fmla="*/ 2834996 w 9298618"/>
              <a:gd name="connsiteY288" fmla="*/ 630004 h 6856161"/>
              <a:gd name="connsiteX289" fmla="*/ 2834996 w 9298618"/>
              <a:gd name="connsiteY289" fmla="*/ 882006 h 6856161"/>
              <a:gd name="connsiteX290" fmla="*/ 3150020 w 9298618"/>
              <a:gd name="connsiteY290" fmla="*/ 882006 h 6856161"/>
              <a:gd name="connsiteX291" fmla="*/ 3402021 w 9298618"/>
              <a:gd name="connsiteY291" fmla="*/ 882006 h 6856161"/>
              <a:gd name="connsiteX292" fmla="*/ 3402021 w 9298618"/>
              <a:gd name="connsiteY292" fmla="*/ 630004 h 6856161"/>
              <a:gd name="connsiteX293" fmla="*/ 3150020 w 9298618"/>
              <a:gd name="connsiteY293" fmla="*/ 630004 h 6856161"/>
              <a:gd name="connsiteX294" fmla="*/ 3150020 w 9298618"/>
              <a:gd name="connsiteY294" fmla="*/ 882006 h 6856161"/>
              <a:gd name="connsiteX295" fmla="*/ 3465000 w 9298618"/>
              <a:gd name="connsiteY295" fmla="*/ 882006 h 6856161"/>
              <a:gd name="connsiteX296" fmla="*/ 3717002 w 9298618"/>
              <a:gd name="connsiteY296" fmla="*/ 882006 h 6856161"/>
              <a:gd name="connsiteX297" fmla="*/ 3717002 w 9298618"/>
              <a:gd name="connsiteY297" fmla="*/ 630004 h 6856161"/>
              <a:gd name="connsiteX298" fmla="*/ 3465000 w 9298618"/>
              <a:gd name="connsiteY298" fmla="*/ 630004 h 6856161"/>
              <a:gd name="connsiteX299" fmla="*/ 3465000 w 9298618"/>
              <a:gd name="connsiteY299" fmla="*/ 882006 h 6856161"/>
              <a:gd name="connsiteX300" fmla="*/ 3783487 w 9298618"/>
              <a:gd name="connsiteY300" fmla="*/ 878542 h 6856161"/>
              <a:gd name="connsiteX301" fmla="*/ 4028562 w 9298618"/>
              <a:gd name="connsiteY301" fmla="*/ 878542 h 6856161"/>
              <a:gd name="connsiteX302" fmla="*/ 4028562 w 9298618"/>
              <a:gd name="connsiteY302" fmla="*/ 633467 h 6856161"/>
              <a:gd name="connsiteX303" fmla="*/ 3783487 w 9298618"/>
              <a:gd name="connsiteY303" fmla="*/ 633467 h 6856161"/>
              <a:gd name="connsiteX304" fmla="*/ 3783487 w 9298618"/>
              <a:gd name="connsiteY304" fmla="*/ 878542 h 6856161"/>
              <a:gd name="connsiteX305" fmla="*/ 4100434 w 9298618"/>
              <a:gd name="connsiteY305" fmla="*/ 876576 h 6856161"/>
              <a:gd name="connsiteX306" fmla="*/ 4341576 w 9298618"/>
              <a:gd name="connsiteY306" fmla="*/ 876576 h 6856161"/>
              <a:gd name="connsiteX307" fmla="*/ 4341576 w 9298618"/>
              <a:gd name="connsiteY307" fmla="*/ 635434 h 6856161"/>
              <a:gd name="connsiteX308" fmla="*/ 4100434 w 9298618"/>
              <a:gd name="connsiteY308" fmla="*/ 635434 h 6856161"/>
              <a:gd name="connsiteX309" fmla="*/ 4100434 w 9298618"/>
              <a:gd name="connsiteY309" fmla="*/ 876576 h 6856161"/>
              <a:gd name="connsiteX310" fmla="*/ 4420887 w 9298618"/>
              <a:gd name="connsiteY310" fmla="*/ 871146 h 6856161"/>
              <a:gd name="connsiteX311" fmla="*/ 4651126 w 9298618"/>
              <a:gd name="connsiteY311" fmla="*/ 871146 h 6856161"/>
              <a:gd name="connsiteX312" fmla="*/ 4651126 w 9298618"/>
              <a:gd name="connsiteY312" fmla="*/ 640907 h 6856161"/>
              <a:gd name="connsiteX313" fmla="*/ 4420887 w 9298618"/>
              <a:gd name="connsiteY313" fmla="*/ 640907 h 6856161"/>
              <a:gd name="connsiteX314" fmla="*/ 4420887 w 9298618"/>
              <a:gd name="connsiteY314" fmla="*/ 871146 h 6856161"/>
              <a:gd name="connsiteX315" fmla="*/ 4738861 w 9298618"/>
              <a:gd name="connsiteY315" fmla="*/ 868153 h 6856161"/>
              <a:gd name="connsiteX316" fmla="*/ 4963199 w 9298618"/>
              <a:gd name="connsiteY316" fmla="*/ 868153 h 6856161"/>
              <a:gd name="connsiteX317" fmla="*/ 4963199 w 9298618"/>
              <a:gd name="connsiteY317" fmla="*/ 643814 h 6856161"/>
              <a:gd name="connsiteX318" fmla="*/ 4738861 w 9298618"/>
              <a:gd name="connsiteY318" fmla="*/ 643814 h 6856161"/>
              <a:gd name="connsiteX319" fmla="*/ 4738861 w 9298618"/>
              <a:gd name="connsiteY319" fmla="*/ 868153 h 6856161"/>
              <a:gd name="connsiteX320" fmla="*/ 5059785 w 9298618"/>
              <a:gd name="connsiteY320" fmla="*/ 862252 h 6856161"/>
              <a:gd name="connsiteX321" fmla="*/ 5272237 w 9298618"/>
              <a:gd name="connsiteY321" fmla="*/ 862252 h 6856161"/>
              <a:gd name="connsiteX322" fmla="*/ 5272237 w 9298618"/>
              <a:gd name="connsiteY322" fmla="*/ 649800 h 6856161"/>
              <a:gd name="connsiteX323" fmla="*/ 5059785 w 9298618"/>
              <a:gd name="connsiteY323" fmla="*/ 649800 h 6856161"/>
              <a:gd name="connsiteX324" fmla="*/ 5059785 w 9298618"/>
              <a:gd name="connsiteY324" fmla="*/ 862252 h 6856161"/>
              <a:gd name="connsiteX325" fmla="*/ 5380708 w 9298618"/>
              <a:gd name="connsiteY325" fmla="*/ 856309 h 6856161"/>
              <a:gd name="connsiteX326" fmla="*/ 5581318 w 9298618"/>
              <a:gd name="connsiteY326" fmla="*/ 856309 h 6856161"/>
              <a:gd name="connsiteX327" fmla="*/ 5581318 w 9298618"/>
              <a:gd name="connsiteY327" fmla="*/ 655700 h 6856161"/>
              <a:gd name="connsiteX328" fmla="*/ 5380708 w 9298618"/>
              <a:gd name="connsiteY328" fmla="*/ 655700 h 6856161"/>
              <a:gd name="connsiteX329" fmla="*/ 5380708 w 9298618"/>
              <a:gd name="connsiteY329" fmla="*/ 856309 h 6856161"/>
              <a:gd name="connsiteX330" fmla="*/ 5697698 w 9298618"/>
              <a:gd name="connsiteY330" fmla="*/ 854343 h 6856161"/>
              <a:gd name="connsiteX331" fmla="*/ 5894374 w 9298618"/>
              <a:gd name="connsiteY331" fmla="*/ 854343 h 6856161"/>
              <a:gd name="connsiteX332" fmla="*/ 5894374 w 9298618"/>
              <a:gd name="connsiteY332" fmla="*/ 657667 h 6856161"/>
              <a:gd name="connsiteX333" fmla="*/ 5697698 w 9298618"/>
              <a:gd name="connsiteY333" fmla="*/ 657667 h 6856161"/>
              <a:gd name="connsiteX334" fmla="*/ 5697698 w 9298618"/>
              <a:gd name="connsiteY334" fmla="*/ 854343 h 6856161"/>
              <a:gd name="connsiteX335" fmla="*/ 6016655 w 9298618"/>
              <a:gd name="connsiteY335" fmla="*/ 850366 h 6856161"/>
              <a:gd name="connsiteX336" fmla="*/ 6205421 w 9298618"/>
              <a:gd name="connsiteY336" fmla="*/ 850366 h 6856161"/>
              <a:gd name="connsiteX337" fmla="*/ 6205421 w 9298618"/>
              <a:gd name="connsiteY337" fmla="*/ 661600 h 6856161"/>
              <a:gd name="connsiteX338" fmla="*/ 6016655 w 9298618"/>
              <a:gd name="connsiteY338" fmla="*/ 661600 h 6856161"/>
              <a:gd name="connsiteX339" fmla="*/ 6016655 w 9298618"/>
              <a:gd name="connsiteY339" fmla="*/ 850366 h 6856161"/>
              <a:gd name="connsiteX340" fmla="*/ 6652089 w 9298618"/>
              <a:gd name="connsiteY340" fmla="*/ 844936 h 6856161"/>
              <a:gd name="connsiteX341" fmla="*/ 6829952 w 9298618"/>
              <a:gd name="connsiteY341" fmla="*/ 844936 h 6856161"/>
              <a:gd name="connsiteX342" fmla="*/ 6829952 w 9298618"/>
              <a:gd name="connsiteY342" fmla="*/ 667073 h 6856161"/>
              <a:gd name="connsiteX343" fmla="*/ 6652089 w 9298618"/>
              <a:gd name="connsiteY343" fmla="*/ 667073 h 6856161"/>
              <a:gd name="connsiteX344" fmla="*/ 6652089 w 9298618"/>
              <a:gd name="connsiteY344" fmla="*/ 844936 h 6856161"/>
              <a:gd name="connsiteX345" fmla="*/ 6969079 w 9298618"/>
              <a:gd name="connsiteY345" fmla="*/ 842970 h 6856161"/>
              <a:gd name="connsiteX346" fmla="*/ 7143009 w 9298618"/>
              <a:gd name="connsiteY346" fmla="*/ 842970 h 6856161"/>
              <a:gd name="connsiteX347" fmla="*/ 7143009 w 9298618"/>
              <a:gd name="connsiteY347" fmla="*/ 669040 h 6856161"/>
              <a:gd name="connsiteX348" fmla="*/ 6969079 w 9298618"/>
              <a:gd name="connsiteY348" fmla="*/ 669040 h 6856161"/>
              <a:gd name="connsiteX349" fmla="*/ 6969079 w 9298618"/>
              <a:gd name="connsiteY349" fmla="*/ 842970 h 6856161"/>
              <a:gd name="connsiteX350" fmla="*/ 7289020 w 9298618"/>
              <a:gd name="connsiteY350" fmla="*/ 838010 h 6856161"/>
              <a:gd name="connsiteX351" fmla="*/ 7453073 w 9298618"/>
              <a:gd name="connsiteY351" fmla="*/ 838010 h 6856161"/>
              <a:gd name="connsiteX352" fmla="*/ 7453073 w 9298618"/>
              <a:gd name="connsiteY352" fmla="*/ 673957 h 6856161"/>
              <a:gd name="connsiteX353" fmla="*/ 7289020 w 9298618"/>
              <a:gd name="connsiteY353" fmla="*/ 673957 h 6856161"/>
              <a:gd name="connsiteX354" fmla="*/ 7289020 w 9298618"/>
              <a:gd name="connsiteY354" fmla="*/ 838010 h 6856161"/>
              <a:gd name="connsiteX355" fmla="*/ 7932833 w 9298618"/>
              <a:gd name="connsiteY355" fmla="*/ 824200 h 6856161"/>
              <a:gd name="connsiteX356" fmla="*/ 8069224 w 9298618"/>
              <a:gd name="connsiteY356" fmla="*/ 824200 h 6856161"/>
              <a:gd name="connsiteX357" fmla="*/ 8069224 w 9298618"/>
              <a:gd name="connsiteY357" fmla="*/ 687810 h 6856161"/>
              <a:gd name="connsiteX358" fmla="*/ 7932833 w 9298618"/>
              <a:gd name="connsiteY358" fmla="*/ 687810 h 6856161"/>
              <a:gd name="connsiteX359" fmla="*/ 7932833 w 9298618"/>
              <a:gd name="connsiteY359" fmla="*/ 824200 h 6856161"/>
              <a:gd name="connsiteX360" fmla="*/ 8582590 w 9298618"/>
              <a:gd name="connsiteY360" fmla="*/ 804404 h 6856161"/>
              <a:gd name="connsiteX361" fmla="*/ 8679431 w 9298618"/>
              <a:gd name="connsiteY361" fmla="*/ 804404 h 6856161"/>
              <a:gd name="connsiteX362" fmla="*/ 8679431 w 9298618"/>
              <a:gd name="connsiteY362" fmla="*/ 707563 h 6856161"/>
              <a:gd name="connsiteX363" fmla="*/ 8582590 w 9298618"/>
              <a:gd name="connsiteY363" fmla="*/ 707563 h 6856161"/>
              <a:gd name="connsiteX364" fmla="*/ 8582590 w 9298618"/>
              <a:gd name="connsiteY364" fmla="*/ 804404 h 6856161"/>
              <a:gd name="connsiteX365" fmla="*/ 0 w 9298618"/>
              <a:gd name="connsiteY365" fmla="*/ 1196986 h 6856161"/>
              <a:gd name="connsiteX366" fmla="*/ 252002 w 9298618"/>
              <a:gd name="connsiteY366" fmla="*/ 1196986 h 6856161"/>
              <a:gd name="connsiteX367" fmla="*/ 252002 w 9298618"/>
              <a:gd name="connsiteY367" fmla="*/ 944985 h 6856161"/>
              <a:gd name="connsiteX368" fmla="*/ 0 w 9298618"/>
              <a:gd name="connsiteY368" fmla="*/ 944985 h 6856161"/>
              <a:gd name="connsiteX369" fmla="*/ 0 w 9298618"/>
              <a:gd name="connsiteY369" fmla="*/ 1196986 h 6856161"/>
              <a:gd name="connsiteX370" fmla="*/ 315023 w 9298618"/>
              <a:gd name="connsiteY370" fmla="*/ 1196986 h 6856161"/>
              <a:gd name="connsiteX371" fmla="*/ 567025 w 9298618"/>
              <a:gd name="connsiteY371" fmla="*/ 1196986 h 6856161"/>
              <a:gd name="connsiteX372" fmla="*/ 567025 w 9298618"/>
              <a:gd name="connsiteY372" fmla="*/ 944985 h 6856161"/>
              <a:gd name="connsiteX373" fmla="*/ 315023 w 9298618"/>
              <a:gd name="connsiteY373" fmla="*/ 944985 h 6856161"/>
              <a:gd name="connsiteX374" fmla="*/ 315023 w 9298618"/>
              <a:gd name="connsiteY374" fmla="*/ 1196986 h 6856161"/>
              <a:gd name="connsiteX375" fmla="*/ 630004 w 9298618"/>
              <a:gd name="connsiteY375" fmla="*/ 1196986 h 6856161"/>
              <a:gd name="connsiteX376" fmla="*/ 882005 w 9298618"/>
              <a:gd name="connsiteY376" fmla="*/ 1196986 h 6856161"/>
              <a:gd name="connsiteX377" fmla="*/ 882005 w 9298618"/>
              <a:gd name="connsiteY377" fmla="*/ 944985 h 6856161"/>
              <a:gd name="connsiteX378" fmla="*/ 630004 w 9298618"/>
              <a:gd name="connsiteY378" fmla="*/ 944985 h 6856161"/>
              <a:gd name="connsiteX379" fmla="*/ 630004 w 9298618"/>
              <a:gd name="connsiteY379" fmla="*/ 1196986 h 6856161"/>
              <a:gd name="connsiteX380" fmla="*/ 944985 w 9298618"/>
              <a:gd name="connsiteY380" fmla="*/ 1196986 h 6856161"/>
              <a:gd name="connsiteX381" fmla="*/ 1196986 w 9298618"/>
              <a:gd name="connsiteY381" fmla="*/ 1196986 h 6856161"/>
              <a:gd name="connsiteX382" fmla="*/ 1196986 w 9298618"/>
              <a:gd name="connsiteY382" fmla="*/ 944985 h 6856161"/>
              <a:gd name="connsiteX383" fmla="*/ 944985 w 9298618"/>
              <a:gd name="connsiteY383" fmla="*/ 944985 h 6856161"/>
              <a:gd name="connsiteX384" fmla="*/ 944985 w 9298618"/>
              <a:gd name="connsiteY384" fmla="*/ 1196986 h 6856161"/>
              <a:gd name="connsiteX385" fmla="*/ 1260008 w 9298618"/>
              <a:gd name="connsiteY385" fmla="*/ 1196986 h 6856161"/>
              <a:gd name="connsiteX386" fmla="*/ 1512009 w 9298618"/>
              <a:gd name="connsiteY386" fmla="*/ 1196986 h 6856161"/>
              <a:gd name="connsiteX387" fmla="*/ 1512009 w 9298618"/>
              <a:gd name="connsiteY387" fmla="*/ 944985 h 6856161"/>
              <a:gd name="connsiteX388" fmla="*/ 1260008 w 9298618"/>
              <a:gd name="connsiteY388" fmla="*/ 944985 h 6856161"/>
              <a:gd name="connsiteX389" fmla="*/ 1260008 w 9298618"/>
              <a:gd name="connsiteY389" fmla="*/ 1196986 h 6856161"/>
              <a:gd name="connsiteX390" fmla="*/ 1574988 w 9298618"/>
              <a:gd name="connsiteY390" fmla="*/ 1196986 h 6856161"/>
              <a:gd name="connsiteX391" fmla="*/ 1826990 w 9298618"/>
              <a:gd name="connsiteY391" fmla="*/ 1196986 h 6856161"/>
              <a:gd name="connsiteX392" fmla="*/ 1826990 w 9298618"/>
              <a:gd name="connsiteY392" fmla="*/ 944985 h 6856161"/>
              <a:gd name="connsiteX393" fmla="*/ 1574988 w 9298618"/>
              <a:gd name="connsiteY393" fmla="*/ 944985 h 6856161"/>
              <a:gd name="connsiteX394" fmla="*/ 1574988 w 9298618"/>
              <a:gd name="connsiteY394" fmla="*/ 1196986 h 6856161"/>
              <a:gd name="connsiteX395" fmla="*/ 1890012 w 9298618"/>
              <a:gd name="connsiteY395" fmla="*/ 1196986 h 6856161"/>
              <a:gd name="connsiteX396" fmla="*/ 2142013 w 9298618"/>
              <a:gd name="connsiteY396" fmla="*/ 1196986 h 6856161"/>
              <a:gd name="connsiteX397" fmla="*/ 2142013 w 9298618"/>
              <a:gd name="connsiteY397" fmla="*/ 944985 h 6856161"/>
              <a:gd name="connsiteX398" fmla="*/ 1890012 w 9298618"/>
              <a:gd name="connsiteY398" fmla="*/ 944985 h 6856161"/>
              <a:gd name="connsiteX399" fmla="*/ 1890012 w 9298618"/>
              <a:gd name="connsiteY399" fmla="*/ 1196986 h 6856161"/>
              <a:gd name="connsiteX400" fmla="*/ 2204992 w 9298618"/>
              <a:gd name="connsiteY400" fmla="*/ 1196986 h 6856161"/>
              <a:gd name="connsiteX401" fmla="*/ 2456994 w 9298618"/>
              <a:gd name="connsiteY401" fmla="*/ 1196986 h 6856161"/>
              <a:gd name="connsiteX402" fmla="*/ 2456994 w 9298618"/>
              <a:gd name="connsiteY402" fmla="*/ 944985 h 6856161"/>
              <a:gd name="connsiteX403" fmla="*/ 2204992 w 9298618"/>
              <a:gd name="connsiteY403" fmla="*/ 944985 h 6856161"/>
              <a:gd name="connsiteX404" fmla="*/ 2204992 w 9298618"/>
              <a:gd name="connsiteY404" fmla="*/ 1196986 h 6856161"/>
              <a:gd name="connsiteX405" fmla="*/ 2520016 w 9298618"/>
              <a:gd name="connsiteY405" fmla="*/ 1196986 h 6856161"/>
              <a:gd name="connsiteX406" fmla="*/ 2772017 w 9298618"/>
              <a:gd name="connsiteY406" fmla="*/ 1196986 h 6856161"/>
              <a:gd name="connsiteX407" fmla="*/ 2772017 w 9298618"/>
              <a:gd name="connsiteY407" fmla="*/ 944985 h 6856161"/>
              <a:gd name="connsiteX408" fmla="*/ 2520016 w 9298618"/>
              <a:gd name="connsiteY408" fmla="*/ 944985 h 6856161"/>
              <a:gd name="connsiteX409" fmla="*/ 2520016 w 9298618"/>
              <a:gd name="connsiteY409" fmla="*/ 1196986 h 6856161"/>
              <a:gd name="connsiteX410" fmla="*/ 2834996 w 9298618"/>
              <a:gd name="connsiteY410" fmla="*/ 1196986 h 6856161"/>
              <a:gd name="connsiteX411" fmla="*/ 3086998 w 9298618"/>
              <a:gd name="connsiteY411" fmla="*/ 1196986 h 6856161"/>
              <a:gd name="connsiteX412" fmla="*/ 3086998 w 9298618"/>
              <a:gd name="connsiteY412" fmla="*/ 944985 h 6856161"/>
              <a:gd name="connsiteX413" fmla="*/ 2834996 w 9298618"/>
              <a:gd name="connsiteY413" fmla="*/ 944985 h 6856161"/>
              <a:gd name="connsiteX414" fmla="*/ 2834996 w 9298618"/>
              <a:gd name="connsiteY414" fmla="*/ 1196986 h 6856161"/>
              <a:gd name="connsiteX415" fmla="*/ 3150020 w 9298618"/>
              <a:gd name="connsiteY415" fmla="*/ 1196986 h 6856161"/>
              <a:gd name="connsiteX416" fmla="*/ 3402021 w 9298618"/>
              <a:gd name="connsiteY416" fmla="*/ 1196986 h 6856161"/>
              <a:gd name="connsiteX417" fmla="*/ 3402021 w 9298618"/>
              <a:gd name="connsiteY417" fmla="*/ 944985 h 6856161"/>
              <a:gd name="connsiteX418" fmla="*/ 3150020 w 9298618"/>
              <a:gd name="connsiteY418" fmla="*/ 944985 h 6856161"/>
              <a:gd name="connsiteX419" fmla="*/ 3150020 w 9298618"/>
              <a:gd name="connsiteY419" fmla="*/ 1196986 h 6856161"/>
              <a:gd name="connsiteX420" fmla="*/ 3465000 w 9298618"/>
              <a:gd name="connsiteY420" fmla="*/ 1196986 h 6856161"/>
              <a:gd name="connsiteX421" fmla="*/ 3717002 w 9298618"/>
              <a:gd name="connsiteY421" fmla="*/ 1196986 h 6856161"/>
              <a:gd name="connsiteX422" fmla="*/ 3717002 w 9298618"/>
              <a:gd name="connsiteY422" fmla="*/ 944985 h 6856161"/>
              <a:gd name="connsiteX423" fmla="*/ 3465000 w 9298618"/>
              <a:gd name="connsiteY423" fmla="*/ 944985 h 6856161"/>
              <a:gd name="connsiteX424" fmla="*/ 3465000 w 9298618"/>
              <a:gd name="connsiteY424" fmla="*/ 1196986 h 6856161"/>
              <a:gd name="connsiteX425" fmla="*/ 3781990 w 9298618"/>
              <a:gd name="connsiteY425" fmla="*/ 1195019 h 6856161"/>
              <a:gd name="connsiteX426" fmla="*/ 4030058 w 9298618"/>
              <a:gd name="connsiteY426" fmla="*/ 1195019 h 6856161"/>
              <a:gd name="connsiteX427" fmla="*/ 4030058 w 9298618"/>
              <a:gd name="connsiteY427" fmla="*/ 946951 h 6856161"/>
              <a:gd name="connsiteX428" fmla="*/ 3781990 w 9298618"/>
              <a:gd name="connsiteY428" fmla="*/ 946951 h 6856161"/>
              <a:gd name="connsiteX429" fmla="*/ 3781990 w 9298618"/>
              <a:gd name="connsiteY429" fmla="*/ 1195019 h 6856161"/>
              <a:gd name="connsiteX430" fmla="*/ 4098467 w 9298618"/>
              <a:gd name="connsiteY430" fmla="*/ 1193523 h 6856161"/>
              <a:gd name="connsiteX431" fmla="*/ 4343543 w 9298618"/>
              <a:gd name="connsiteY431" fmla="*/ 1193523 h 6856161"/>
              <a:gd name="connsiteX432" fmla="*/ 4343543 w 9298618"/>
              <a:gd name="connsiteY432" fmla="*/ 948448 h 6856161"/>
              <a:gd name="connsiteX433" fmla="*/ 4098467 w 9298618"/>
              <a:gd name="connsiteY433" fmla="*/ 948448 h 6856161"/>
              <a:gd name="connsiteX434" fmla="*/ 4098467 w 9298618"/>
              <a:gd name="connsiteY434" fmla="*/ 1193523 h 6856161"/>
              <a:gd name="connsiteX435" fmla="*/ 4418408 w 9298618"/>
              <a:gd name="connsiteY435" fmla="*/ 1188606 h 6856161"/>
              <a:gd name="connsiteX436" fmla="*/ 4653606 w 9298618"/>
              <a:gd name="connsiteY436" fmla="*/ 1188606 h 6856161"/>
              <a:gd name="connsiteX437" fmla="*/ 4653606 w 9298618"/>
              <a:gd name="connsiteY437" fmla="*/ 953407 h 6856161"/>
              <a:gd name="connsiteX438" fmla="*/ 4418408 w 9298618"/>
              <a:gd name="connsiteY438" fmla="*/ 953407 h 6856161"/>
              <a:gd name="connsiteX439" fmla="*/ 4418408 w 9298618"/>
              <a:gd name="connsiteY439" fmla="*/ 1188606 h 6856161"/>
              <a:gd name="connsiteX440" fmla="*/ 4736381 w 9298618"/>
              <a:gd name="connsiteY440" fmla="*/ 1185656 h 6856161"/>
              <a:gd name="connsiteX441" fmla="*/ 4965637 w 9298618"/>
              <a:gd name="connsiteY441" fmla="*/ 1185656 h 6856161"/>
              <a:gd name="connsiteX442" fmla="*/ 4965637 w 9298618"/>
              <a:gd name="connsiteY442" fmla="*/ 956400 h 6856161"/>
              <a:gd name="connsiteX443" fmla="*/ 4736381 w 9298618"/>
              <a:gd name="connsiteY443" fmla="*/ 956400 h 6856161"/>
              <a:gd name="connsiteX444" fmla="*/ 4736381 w 9298618"/>
              <a:gd name="connsiteY444" fmla="*/ 1185656 h 6856161"/>
              <a:gd name="connsiteX445" fmla="*/ 5057818 w 9298618"/>
              <a:gd name="connsiteY445" fmla="*/ 1179200 h 6856161"/>
              <a:gd name="connsiteX446" fmla="*/ 5274247 w 9298618"/>
              <a:gd name="connsiteY446" fmla="*/ 1179200 h 6856161"/>
              <a:gd name="connsiteX447" fmla="*/ 5274247 w 9298618"/>
              <a:gd name="connsiteY447" fmla="*/ 962771 h 6856161"/>
              <a:gd name="connsiteX448" fmla="*/ 5057818 w 9298618"/>
              <a:gd name="connsiteY448" fmla="*/ 962771 h 6856161"/>
              <a:gd name="connsiteX449" fmla="*/ 5057818 w 9298618"/>
              <a:gd name="connsiteY449" fmla="*/ 1179200 h 6856161"/>
              <a:gd name="connsiteX450" fmla="*/ 5378741 w 9298618"/>
              <a:gd name="connsiteY450" fmla="*/ 1173300 h 6856161"/>
              <a:gd name="connsiteX451" fmla="*/ 5583284 w 9298618"/>
              <a:gd name="connsiteY451" fmla="*/ 1173300 h 6856161"/>
              <a:gd name="connsiteX452" fmla="*/ 5583284 w 9298618"/>
              <a:gd name="connsiteY452" fmla="*/ 968714 h 6856161"/>
              <a:gd name="connsiteX453" fmla="*/ 5378741 w 9298618"/>
              <a:gd name="connsiteY453" fmla="*/ 968714 h 6856161"/>
              <a:gd name="connsiteX454" fmla="*/ 5378741 w 9298618"/>
              <a:gd name="connsiteY454" fmla="*/ 1173300 h 6856161"/>
              <a:gd name="connsiteX455" fmla="*/ 5696202 w 9298618"/>
              <a:gd name="connsiteY455" fmla="*/ 1170820 h 6856161"/>
              <a:gd name="connsiteX456" fmla="*/ 5895828 w 9298618"/>
              <a:gd name="connsiteY456" fmla="*/ 1170820 h 6856161"/>
              <a:gd name="connsiteX457" fmla="*/ 5895828 w 9298618"/>
              <a:gd name="connsiteY457" fmla="*/ 971194 h 6856161"/>
              <a:gd name="connsiteX458" fmla="*/ 5696202 w 9298618"/>
              <a:gd name="connsiteY458" fmla="*/ 971194 h 6856161"/>
              <a:gd name="connsiteX459" fmla="*/ 5696202 w 9298618"/>
              <a:gd name="connsiteY459" fmla="*/ 1170820 h 6856161"/>
              <a:gd name="connsiteX460" fmla="*/ 6015159 w 9298618"/>
              <a:gd name="connsiteY460" fmla="*/ 1166843 h 6856161"/>
              <a:gd name="connsiteX461" fmla="*/ 6206875 w 9298618"/>
              <a:gd name="connsiteY461" fmla="*/ 1166843 h 6856161"/>
              <a:gd name="connsiteX462" fmla="*/ 6206875 w 9298618"/>
              <a:gd name="connsiteY462" fmla="*/ 975127 h 6856161"/>
              <a:gd name="connsiteX463" fmla="*/ 6015159 w 9298618"/>
              <a:gd name="connsiteY463" fmla="*/ 975127 h 6856161"/>
              <a:gd name="connsiteX464" fmla="*/ 6015159 w 9298618"/>
              <a:gd name="connsiteY464" fmla="*/ 1166843 h 6856161"/>
              <a:gd name="connsiteX465" fmla="*/ 6331165 w 9298618"/>
              <a:gd name="connsiteY465" fmla="*/ 1165860 h 6856161"/>
              <a:gd name="connsiteX466" fmla="*/ 6520915 w 9298618"/>
              <a:gd name="connsiteY466" fmla="*/ 1165860 h 6856161"/>
              <a:gd name="connsiteX467" fmla="*/ 6520915 w 9298618"/>
              <a:gd name="connsiteY467" fmla="*/ 976111 h 6856161"/>
              <a:gd name="connsiteX468" fmla="*/ 6331165 w 9298618"/>
              <a:gd name="connsiteY468" fmla="*/ 976111 h 6856161"/>
              <a:gd name="connsiteX469" fmla="*/ 6331165 w 9298618"/>
              <a:gd name="connsiteY469" fmla="*/ 1165860 h 6856161"/>
              <a:gd name="connsiteX470" fmla="*/ 6648626 w 9298618"/>
              <a:gd name="connsiteY470" fmla="*/ 1163423 h 6856161"/>
              <a:gd name="connsiteX471" fmla="*/ 6833415 w 9298618"/>
              <a:gd name="connsiteY471" fmla="*/ 1163423 h 6856161"/>
              <a:gd name="connsiteX472" fmla="*/ 6833415 w 9298618"/>
              <a:gd name="connsiteY472" fmla="*/ 978633 h 6856161"/>
              <a:gd name="connsiteX473" fmla="*/ 6648626 w 9298618"/>
              <a:gd name="connsiteY473" fmla="*/ 978633 h 6856161"/>
              <a:gd name="connsiteX474" fmla="*/ 6648626 w 9298618"/>
              <a:gd name="connsiteY474" fmla="*/ 1163423 h 6856161"/>
              <a:gd name="connsiteX475" fmla="*/ 7284573 w 9298618"/>
              <a:gd name="connsiteY475" fmla="*/ 1157480 h 6856161"/>
              <a:gd name="connsiteX476" fmla="*/ 7457519 w 9298618"/>
              <a:gd name="connsiteY476" fmla="*/ 1157480 h 6856161"/>
              <a:gd name="connsiteX477" fmla="*/ 7457519 w 9298618"/>
              <a:gd name="connsiteY477" fmla="*/ 984534 h 6856161"/>
              <a:gd name="connsiteX478" fmla="*/ 7284573 w 9298618"/>
              <a:gd name="connsiteY478" fmla="*/ 984534 h 6856161"/>
              <a:gd name="connsiteX479" fmla="*/ 7284573 w 9298618"/>
              <a:gd name="connsiteY479" fmla="*/ 1157480 h 6856161"/>
              <a:gd name="connsiteX480" fmla="*/ 7603016 w 9298618"/>
              <a:gd name="connsiteY480" fmla="*/ 1154017 h 6856161"/>
              <a:gd name="connsiteX481" fmla="*/ 7769036 w 9298618"/>
              <a:gd name="connsiteY481" fmla="*/ 1154017 h 6856161"/>
              <a:gd name="connsiteX482" fmla="*/ 7769036 w 9298618"/>
              <a:gd name="connsiteY482" fmla="*/ 987997 h 6856161"/>
              <a:gd name="connsiteX483" fmla="*/ 7603016 w 9298618"/>
              <a:gd name="connsiteY483" fmla="*/ 987997 h 6856161"/>
              <a:gd name="connsiteX484" fmla="*/ 7603016 w 9298618"/>
              <a:gd name="connsiteY484" fmla="*/ 1154017 h 6856161"/>
              <a:gd name="connsiteX485" fmla="*/ 8247343 w 9298618"/>
              <a:gd name="connsiteY485" fmla="*/ 1139694 h 6856161"/>
              <a:gd name="connsiteX486" fmla="*/ 8384717 w 9298618"/>
              <a:gd name="connsiteY486" fmla="*/ 1139694 h 6856161"/>
              <a:gd name="connsiteX487" fmla="*/ 8384717 w 9298618"/>
              <a:gd name="connsiteY487" fmla="*/ 1002320 h 6856161"/>
              <a:gd name="connsiteX488" fmla="*/ 8247343 w 9298618"/>
              <a:gd name="connsiteY488" fmla="*/ 1002320 h 6856161"/>
              <a:gd name="connsiteX489" fmla="*/ 8247343 w 9298618"/>
              <a:gd name="connsiteY489" fmla="*/ 1139694 h 6856161"/>
              <a:gd name="connsiteX490" fmla="*/ 8905993 w 9298618"/>
              <a:gd name="connsiteY490" fmla="*/ 1111005 h 6856161"/>
              <a:gd name="connsiteX491" fmla="*/ 8986032 w 9298618"/>
              <a:gd name="connsiteY491" fmla="*/ 1111005 h 6856161"/>
              <a:gd name="connsiteX492" fmla="*/ 8986032 w 9298618"/>
              <a:gd name="connsiteY492" fmla="*/ 1030966 h 6856161"/>
              <a:gd name="connsiteX493" fmla="*/ 8905993 w 9298618"/>
              <a:gd name="connsiteY493" fmla="*/ 1030966 h 6856161"/>
              <a:gd name="connsiteX494" fmla="*/ 8905993 w 9298618"/>
              <a:gd name="connsiteY494" fmla="*/ 1111005 h 6856161"/>
              <a:gd name="connsiteX495" fmla="*/ 0 w 9298618"/>
              <a:gd name="connsiteY495" fmla="*/ 1512010 h 6856161"/>
              <a:gd name="connsiteX496" fmla="*/ 252002 w 9298618"/>
              <a:gd name="connsiteY496" fmla="*/ 1512010 h 6856161"/>
              <a:gd name="connsiteX497" fmla="*/ 252002 w 9298618"/>
              <a:gd name="connsiteY497" fmla="*/ 1260008 h 6856161"/>
              <a:gd name="connsiteX498" fmla="*/ 0 w 9298618"/>
              <a:gd name="connsiteY498" fmla="*/ 1260008 h 6856161"/>
              <a:gd name="connsiteX499" fmla="*/ 0 w 9298618"/>
              <a:gd name="connsiteY499" fmla="*/ 1512010 h 6856161"/>
              <a:gd name="connsiteX500" fmla="*/ 315023 w 9298618"/>
              <a:gd name="connsiteY500" fmla="*/ 1512010 h 6856161"/>
              <a:gd name="connsiteX501" fmla="*/ 567025 w 9298618"/>
              <a:gd name="connsiteY501" fmla="*/ 1512010 h 6856161"/>
              <a:gd name="connsiteX502" fmla="*/ 567025 w 9298618"/>
              <a:gd name="connsiteY502" fmla="*/ 1260008 h 6856161"/>
              <a:gd name="connsiteX503" fmla="*/ 315023 w 9298618"/>
              <a:gd name="connsiteY503" fmla="*/ 1260008 h 6856161"/>
              <a:gd name="connsiteX504" fmla="*/ 315023 w 9298618"/>
              <a:gd name="connsiteY504" fmla="*/ 1512010 h 6856161"/>
              <a:gd name="connsiteX505" fmla="*/ 630004 w 9298618"/>
              <a:gd name="connsiteY505" fmla="*/ 1512010 h 6856161"/>
              <a:gd name="connsiteX506" fmla="*/ 882005 w 9298618"/>
              <a:gd name="connsiteY506" fmla="*/ 1512010 h 6856161"/>
              <a:gd name="connsiteX507" fmla="*/ 882005 w 9298618"/>
              <a:gd name="connsiteY507" fmla="*/ 1260008 h 6856161"/>
              <a:gd name="connsiteX508" fmla="*/ 630004 w 9298618"/>
              <a:gd name="connsiteY508" fmla="*/ 1260008 h 6856161"/>
              <a:gd name="connsiteX509" fmla="*/ 630004 w 9298618"/>
              <a:gd name="connsiteY509" fmla="*/ 1512010 h 6856161"/>
              <a:gd name="connsiteX510" fmla="*/ 944985 w 9298618"/>
              <a:gd name="connsiteY510" fmla="*/ 1512010 h 6856161"/>
              <a:gd name="connsiteX511" fmla="*/ 1196986 w 9298618"/>
              <a:gd name="connsiteY511" fmla="*/ 1512010 h 6856161"/>
              <a:gd name="connsiteX512" fmla="*/ 1196986 w 9298618"/>
              <a:gd name="connsiteY512" fmla="*/ 1260008 h 6856161"/>
              <a:gd name="connsiteX513" fmla="*/ 944985 w 9298618"/>
              <a:gd name="connsiteY513" fmla="*/ 1260008 h 6856161"/>
              <a:gd name="connsiteX514" fmla="*/ 944985 w 9298618"/>
              <a:gd name="connsiteY514" fmla="*/ 1512010 h 6856161"/>
              <a:gd name="connsiteX515" fmla="*/ 1260008 w 9298618"/>
              <a:gd name="connsiteY515" fmla="*/ 1512010 h 6856161"/>
              <a:gd name="connsiteX516" fmla="*/ 1512009 w 9298618"/>
              <a:gd name="connsiteY516" fmla="*/ 1512010 h 6856161"/>
              <a:gd name="connsiteX517" fmla="*/ 1512009 w 9298618"/>
              <a:gd name="connsiteY517" fmla="*/ 1260008 h 6856161"/>
              <a:gd name="connsiteX518" fmla="*/ 1260008 w 9298618"/>
              <a:gd name="connsiteY518" fmla="*/ 1260008 h 6856161"/>
              <a:gd name="connsiteX519" fmla="*/ 1260008 w 9298618"/>
              <a:gd name="connsiteY519" fmla="*/ 1512010 h 6856161"/>
              <a:gd name="connsiteX520" fmla="*/ 1574988 w 9298618"/>
              <a:gd name="connsiteY520" fmla="*/ 1512010 h 6856161"/>
              <a:gd name="connsiteX521" fmla="*/ 1826990 w 9298618"/>
              <a:gd name="connsiteY521" fmla="*/ 1512010 h 6856161"/>
              <a:gd name="connsiteX522" fmla="*/ 1826990 w 9298618"/>
              <a:gd name="connsiteY522" fmla="*/ 1260008 h 6856161"/>
              <a:gd name="connsiteX523" fmla="*/ 1574988 w 9298618"/>
              <a:gd name="connsiteY523" fmla="*/ 1260008 h 6856161"/>
              <a:gd name="connsiteX524" fmla="*/ 1574988 w 9298618"/>
              <a:gd name="connsiteY524" fmla="*/ 1512010 h 6856161"/>
              <a:gd name="connsiteX525" fmla="*/ 1890012 w 9298618"/>
              <a:gd name="connsiteY525" fmla="*/ 1512010 h 6856161"/>
              <a:gd name="connsiteX526" fmla="*/ 2142013 w 9298618"/>
              <a:gd name="connsiteY526" fmla="*/ 1512010 h 6856161"/>
              <a:gd name="connsiteX527" fmla="*/ 2142013 w 9298618"/>
              <a:gd name="connsiteY527" fmla="*/ 1260008 h 6856161"/>
              <a:gd name="connsiteX528" fmla="*/ 1890012 w 9298618"/>
              <a:gd name="connsiteY528" fmla="*/ 1260008 h 6856161"/>
              <a:gd name="connsiteX529" fmla="*/ 1890012 w 9298618"/>
              <a:gd name="connsiteY529" fmla="*/ 1512010 h 6856161"/>
              <a:gd name="connsiteX530" fmla="*/ 2204992 w 9298618"/>
              <a:gd name="connsiteY530" fmla="*/ 1512010 h 6856161"/>
              <a:gd name="connsiteX531" fmla="*/ 2456994 w 9298618"/>
              <a:gd name="connsiteY531" fmla="*/ 1512010 h 6856161"/>
              <a:gd name="connsiteX532" fmla="*/ 2456994 w 9298618"/>
              <a:gd name="connsiteY532" fmla="*/ 1260008 h 6856161"/>
              <a:gd name="connsiteX533" fmla="*/ 2204992 w 9298618"/>
              <a:gd name="connsiteY533" fmla="*/ 1260008 h 6856161"/>
              <a:gd name="connsiteX534" fmla="*/ 2204992 w 9298618"/>
              <a:gd name="connsiteY534" fmla="*/ 1512010 h 6856161"/>
              <a:gd name="connsiteX535" fmla="*/ 2520016 w 9298618"/>
              <a:gd name="connsiteY535" fmla="*/ 1512010 h 6856161"/>
              <a:gd name="connsiteX536" fmla="*/ 2772017 w 9298618"/>
              <a:gd name="connsiteY536" fmla="*/ 1512010 h 6856161"/>
              <a:gd name="connsiteX537" fmla="*/ 2772017 w 9298618"/>
              <a:gd name="connsiteY537" fmla="*/ 1260008 h 6856161"/>
              <a:gd name="connsiteX538" fmla="*/ 2520016 w 9298618"/>
              <a:gd name="connsiteY538" fmla="*/ 1260008 h 6856161"/>
              <a:gd name="connsiteX539" fmla="*/ 2520016 w 9298618"/>
              <a:gd name="connsiteY539" fmla="*/ 1512010 h 6856161"/>
              <a:gd name="connsiteX540" fmla="*/ 2834996 w 9298618"/>
              <a:gd name="connsiteY540" fmla="*/ 1512010 h 6856161"/>
              <a:gd name="connsiteX541" fmla="*/ 3086998 w 9298618"/>
              <a:gd name="connsiteY541" fmla="*/ 1512010 h 6856161"/>
              <a:gd name="connsiteX542" fmla="*/ 3086998 w 9298618"/>
              <a:gd name="connsiteY542" fmla="*/ 1260008 h 6856161"/>
              <a:gd name="connsiteX543" fmla="*/ 2834996 w 9298618"/>
              <a:gd name="connsiteY543" fmla="*/ 1260008 h 6856161"/>
              <a:gd name="connsiteX544" fmla="*/ 2834996 w 9298618"/>
              <a:gd name="connsiteY544" fmla="*/ 1512010 h 6856161"/>
              <a:gd name="connsiteX545" fmla="*/ 3150020 w 9298618"/>
              <a:gd name="connsiteY545" fmla="*/ 1512010 h 6856161"/>
              <a:gd name="connsiteX546" fmla="*/ 3402021 w 9298618"/>
              <a:gd name="connsiteY546" fmla="*/ 1512010 h 6856161"/>
              <a:gd name="connsiteX547" fmla="*/ 3402021 w 9298618"/>
              <a:gd name="connsiteY547" fmla="*/ 1260008 h 6856161"/>
              <a:gd name="connsiteX548" fmla="*/ 3150020 w 9298618"/>
              <a:gd name="connsiteY548" fmla="*/ 1260008 h 6856161"/>
              <a:gd name="connsiteX549" fmla="*/ 3150020 w 9298618"/>
              <a:gd name="connsiteY549" fmla="*/ 1512010 h 6856161"/>
              <a:gd name="connsiteX550" fmla="*/ 3465000 w 9298618"/>
              <a:gd name="connsiteY550" fmla="*/ 1512010 h 6856161"/>
              <a:gd name="connsiteX551" fmla="*/ 3717002 w 9298618"/>
              <a:gd name="connsiteY551" fmla="*/ 1512010 h 6856161"/>
              <a:gd name="connsiteX552" fmla="*/ 3717002 w 9298618"/>
              <a:gd name="connsiteY552" fmla="*/ 1260008 h 6856161"/>
              <a:gd name="connsiteX553" fmla="*/ 3465000 w 9298618"/>
              <a:gd name="connsiteY553" fmla="*/ 1260008 h 6856161"/>
              <a:gd name="connsiteX554" fmla="*/ 3465000 w 9298618"/>
              <a:gd name="connsiteY554" fmla="*/ 1512010 h 6856161"/>
              <a:gd name="connsiteX555" fmla="*/ 3781007 w 9298618"/>
              <a:gd name="connsiteY555" fmla="*/ 1511026 h 6856161"/>
              <a:gd name="connsiteX556" fmla="*/ 4031042 w 9298618"/>
              <a:gd name="connsiteY556" fmla="*/ 1511026 h 6856161"/>
              <a:gd name="connsiteX557" fmla="*/ 4031042 w 9298618"/>
              <a:gd name="connsiteY557" fmla="*/ 1260991 h 6856161"/>
              <a:gd name="connsiteX558" fmla="*/ 3781007 w 9298618"/>
              <a:gd name="connsiteY558" fmla="*/ 1260991 h 6856161"/>
              <a:gd name="connsiteX559" fmla="*/ 3781007 w 9298618"/>
              <a:gd name="connsiteY559" fmla="*/ 1511026 h 6856161"/>
              <a:gd name="connsiteX560" fmla="*/ 4097997 w 9298618"/>
              <a:gd name="connsiteY560" fmla="*/ 1509059 h 6856161"/>
              <a:gd name="connsiteX561" fmla="*/ 4344056 w 9298618"/>
              <a:gd name="connsiteY561" fmla="*/ 1509059 h 6856161"/>
              <a:gd name="connsiteX562" fmla="*/ 4344056 w 9298618"/>
              <a:gd name="connsiteY562" fmla="*/ 1263001 h 6856161"/>
              <a:gd name="connsiteX563" fmla="*/ 4097997 w 9298618"/>
              <a:gd name="connsiteY563" fmla="*/ 1263001 h 6856161"/>
              <a:gd name="connsiteX564" fmla="*/ 4097997 w 9298618"/>
              <a:gd name="connsiteY564" fmla="*/ 1509059 h 6856161"/>
              <a:gd name="connsiteX565" fmla="*/ 4417425 w 9298618"/>
              <a:gd name="connsiteY565" fmla="*/ 1504613 h 6856161"/>
              <a:gd name="connsiteX566" fmla="*/ 4654590 w 9298618"/>
              <a:gd name="connsiteY566" fmla="*/ 1504613 h 6856161"/>
              <a:gd name="connsiteX567" fmla="*/ 4654590 w 9298618"/>
              <a:gd name="connsiteY567" fmla="*/ 1267447 h 6856161"/>
              <a:gd name="connsiteX568" fmla="*/ 4417425 w 9298618"/>
              <a:gd name="connsiteY568" fmla="*/ 1267447 h 6856161"/>
              <a:gd name="connsiteX569" fmla="*/ 4417425 w 9298618"/>
              <a:gd name="connsiteY569" fmla="*/ 1504613 h 6856161"/>
              <a:gd name="connsiteX570" fmla="*/ 4735868 w 9298618"/>
              <a:gd name="connsiteY570" fmla="*/ 1501150 h 6856161"/>
              <a:gd name="connsiteX571" fmla="*/ 4966107 w 9298618"/>
              <a:gd name="connsiteY571" fmla="*/ 1501150 h 6856161"/>
              <a:gd name="connsiteX572" fmla="*/ 4966107 w 9298618"/>
              <a:gd name="connsiteY572" fmla="*/ 1270911 h 6856161"/>
              <a:gd name="connsiteX573" fmla="*/ 4735868 w 9298618"/>
              <a:gd name="connsiteY573" fmla="*/ 1270911 h 6856161"/>
              <a:gd name="connsiteX574" fmla="*/ 4735868 w 9298618"/>
              <a:gd name="connsiteY574" fmla="*/ 1501150 h 6856161"/>
              <a:gd name="connsiteX575" fmla="*/ 5056834 w 9298618"/>
              <a:gd name="connsiteY575" fmla="*/ 1495206 h 6856161"/>
              <a:gd name="connsiteX576" fmla="*/ 5275230 w 9298618"/>
              <a:gd name="connsiteY576" fmla="*/ 1495206 h 6856161"/>
              <a:gd name="connsiteX577" fmla="*/ 5275230 w 9298618"/>
              <a:gd name="connsiteY577" fmla="*/ 1276811 h 6856161"/>
              <a:gd name="connsiteX578" fmla="*/ 5056834 w 9298618"/>
              <a:gd name="connsiteY578" fmla="*/ 1276811 h 6856161"/>
              <a:gd name="connsiteX579" fmla="*/ 5056834 w 9298618"/>
              <a:gd name="connsiteY579" fmla="*/ 1495206 h 6856161"/>
              <a:gd name="connsiteX580" fmla="*/ 5378228 w 9298618"/>
              <a:gd name="connsiteY580" fmla="*/ 1488793 h 6856161"/>
              <a:gd name="connsiteX581" fmla="*/ 5583797 w 9298618"/>
              <a:gd name="connsiteY581" fmla="*/ 1488793 h 6856161"/>
              <a:gd name="connsiteX582" fmla="*/ 5583797 w 9298618"/>
              <a:gd name="connsiteY582" fmla="*/ 1283224 h 6856161"/>
              <a:gd name="connsiteX583" fmla="*/ 5378228 w 9298618"/>
              <a:gd name="connsiteY583" fmla="*/ 1283224 h 6856161"/>
              <a:gd name="connsiteX584" fmla="*/ 5378228 w 9298618"/>
              <a:gd name="connsiteY584" fmla="*/ 1488793 h 6856161"/>
              <a:gd name="connsiteX585" fmla="*/ 5695732 w 9298618"/>
              <a:gd name="connsiteY585" fmla="*/ 1486313 h 6856161"/>
              <a:gd name="connsiteX586" fmla="*/ 5896341 w 9298618"/>
              <a:gd name="connsiteY586" fmla="*/ 1486313 h 6856161"/>
              <a:gd name="connsiteX587" fmla="*/ 5896341 w 9298618"/>
              <a:gd name="connsiteY587" fmla="*/ 1285704 h 6856161"/>
              <a:gd name="connsiteX588" fmla="*/ 5695732 w 9298618"/>
              <a:gd name="connsiteY588" fmla="*/ 1285704 h 6856161"/>
              <a:gd name="connsiteX589" fmla="*/ 5695732 w 9298618"/>
              <a:gd name="connsiteY589" fmla="*/ 1486313 h 6856161"/>
              <a:gd name="connsiteX590" fmla="*/ 6014175 w 9298618"/>
              <a:gd name="connsiteY590" fmla="*/ 1482850 h 6856161"/>
              <a:gd name="connsiteX591" fmla="*/ 6207858 w 9298618"/>
              <a:gd name="connsiteY591" fmla="*/ 1482850 h 6856161"/>
              <a:gd name="connsiteX592" fmla="*/ 6207858 w 9298618"/>
              <a:gd name="connsiteY592" fmla="*/ 1289167 h 6856161"/>
              <a:gd name="connsiteX593" fmla="*/ 6014175 w 9298618"/>
              <a:gd name="connsiteY593" fmla="*/ 1289167 h 6856161"/>
              <a:gd name="connsiteX594" fmla="*/ 6014175 w 9298618"/>
              <a:gd name="connsiteY594" fmla="*/ 1482850 h 6856161"/>
              <a:gd name="connsiteX595" fmla="*/ 6330652 w 9298618"/>
              <a:gd name="connsiteY595" fmla="*/ 1481354 h 6856161"/>
              <a:gd name="connsiteX596" fmla="*/ 6521385 w 9298618"/>
              <a:gd name="connsiteY596" fmla="*/ 1481354 h 6856161"/>
              <a:gd name="connsiteX597" fmla="*/ 6521385 w 9298618"/>
              <a:gd name="connsiteY597" fmla="*/ 1290621 h 6856161"/>
              <a:gd name="connsiteX598" fmla="*/ 6330652 w 9298618"/>
              <a:gd name="connsiteY598" fmla="*/ 1290621 h 6856161"/>
              <a:gd name="connsiteX599" fmla="*/ 6330652 w 9298618"/>
              <a:gd name="connsiteY599" fmla="*/ 1481354 h 6856161"/>
              <a:gd name="connsiteX600" fmla="*/ 6648113 w 9298618"/>
              <a:gd name="connsiteY600" fmla="*/ 1478917 h 6856161"/>
              <a:gd name="connsiteX601" fmla="*/ 6833886 w 9298618"/>
              <a:gd name="connsiteY601" fmla="*/ 1478917 h 6856161"/>
              <a:gd name="connsiteX602" fmla="*/ 6833886 w 9298618"/>
              <a:gd name="connsiteY602" fmla="*/ 1293144 h 6856161"/>
              <a:gd name="connsiteX603" fmla="*/ 6648113 w 9298618"/>
              <a:gd name="connsiteY603" fmla="*/ 1293144 h 6856161"/>
              <a:gd name="connsiteX604" fmla="*/ 6648113 w 9298618"/>
              <a:gd name="connsiteY604" fmla="*/ 1478917 h 6856161"/>
              <a:gd name="connsiteX605" fmla="*/ 6964119 w 9298618"/>
              <a:gd name="connsiteY605" fmla="*/ 1477891 h 6856161"/>
              <a:gd name="connsiteX606" fmla="*/ 7147926 w 9298618"/>
              <a:gd name="connsiteY606" fmla="*/ 1477891 h 6856161"/>
              <a:gd name="connsiteX607" fmla="*/ 7147926 w 9298618"/>
              <a:gd name="connsiteY607" fmla="*/ 1294084 h 6856161"/>
              <a:gd name="connsiteX608" fmla="*/ 6964119 w 9298618"/>
              <a:gd name="connsiteY608" fmla="*/ 1294084 h 6856161"/>
              <a:gd name="connsiteX609" fmla="*/ 6964119 w 9298618"/>
              <a:gd name="connsiteY609" fmla="*/ 1477891 h 6856161"/>
              <a:gd name="connsiteX610" fmla="*/ 7601050 w 9298618"/>
              <a:gd name="connsiteY610" fmla="*/ 1471007 h 6856161"/>
              <a:gd name="connsiteX611" fmla="*/ 7771046 w 9298618"/>
              <a:gd name="connsiteY611" fmla="*/ 1471007 h 6856161"/>
              <a:gd name="connsiteX612" fmla="*/ 7771046 w 9298618"/>
              <a:gd name="connsiteY612" fmla="*/ 1301011 h 6856161"/>
              <a:gd name="connsiteX613" fmla="*/ 7601050 w 9298618"/>
              <a:gd name="connsiteY613" fmla="*/ 1301011 h 6856161"/>
              <a:gd name="connsiteX614" fmla="*/ 7601050 w 9298618"/>
              <a:gd name="connsiteY614" fmla="*/ 1471007 h 6856161"/>
              <a:gd name="connsiteX615" fmla="*/ 7924453 w 9298618"/>
              <a:gd name="connsiteY615" fmla="*/ 1462584 h 6856161"/>
              <a:gd name="connsiteX616" fmla="*/ 8077647 w 9298618"/>
              <a:gd name="connsiteY616" fmla="*/ 1462584 h 6856161"/>
              <a:gd name="connsiteX617" fmla="*/ 8077647 w 9298618"/>
              <a:gd name="connsiteY617" fmla="*/ 1309391 h 6856161"/>
              <a:gd name="connsiteX618" fmla="*/ 7924453 w 9298618"/>
              <a:gd name="connsiteY618" fmla="*/ 1309391 h 6856161"/>
              <a:gd name="connsiteX619" fmla="*/ 7924453 w 9298618"/>
              <a:gd name="connsiteY619" fmla="*/ 1462584 h 6856161"/>
              <a:gd name="connsiteX620" fmla="*/ 8573227 w 9298618"/>
              <a:gd name="connsiteY620" fmla="*/ 1443814 h 6856161"/>
              <a:gd name="connsiteX621" fmla="*/ 8688837 w 9298618"/>
              <a:gd name="connsiteY621" fmla="*/ 1443814 h 6856161"/>
              <a:gd name="connsiteX622" fmla="*/ 8688837 w 9298618"/>
              <a:gd name="connsiteY622" fmla="*/ 1328203 h 6856161"/>
              <a:gd name="connsiteX623" fmla="*/ 8573227 w 9298618"/>
              <a:gd name="connsiteY623" fmla="*/ 1328203 h 6856161"/>
              <a:gd name="connsiteX624" fmla="*/ 8573227 w 9298618"/>
              <a:gd name="connsiteY624" fmla="*/ 1443814 h 6856161"/>
              <a:gd name="connsiteX625" fmla="*/ 0 w 9298618"/>
              <a:gd name="connsiteY625" fmla="*/ 1826990 h 6856161"/>
              <a:gd name="connsiteX626" fmla="*/ 252002 w 9298618"/>
              <a:gd name="connsiteY626" fmla="*/ 1826990 h 6856161"/>
              <a:gd name="connsiteX627" fmla="*/ 252002 w 9298618"/>
              <a:gd name="connsiteY627" fmla="*/ 1574988 h 6856161"/>
              <a:gd name="connsiteX628" fmla="*/ 0 w 9298618"/>
              <a:gd name="connsiteY628" fmla="*/ 1574988 h 6856161"/>
              <a:gd name="connsiteX629" fmla="*/ 0 w 9298618"/>
              <a:gd name="connsiteY629" fmla="*/ 1826990 h 6856161"/>
              <a:gd name="connsiteX630" fmla="*/ 315023 w 9298618"/>
              <a:gd name="connsiteY630" fmla="*/ 1826990 h 6856161"/>
              <a:gd name="connsiteX631" fmla="*/ 567025 w 9298618"/>
              <a:gd name="connsiteY631" fmla="*/ 1826990 h 6856161"/>
              <a:gd name="connsiteX632" fmla="*/ 567025 w 9298618"/>
              <a:gd name="connsiteY632" fmla="*/ 1574988 h 6856161"/>
              <a:gd name="connsiteX633" fmla="*/ 315023 w 9298618"/>
              <a:gd name="connsiteY633" fmla="*/ 1574988 h 6856161"/>
              <a:gd name="connsiteX634" fmla="*/ 315023 w 9298618"/>
              <a:gd name="connsiteY634" fmla="*/ 1826990 h 6856161"/>
              <a:gd name="connsiteX635" fmla="*/ 630004 w 9298618"/>
              <a:gd name="connsiteY635" fmla="*/ 1826990 h 6856161"/>
              <a:gd name="connsiteX636" fmla="*/ 882005 w 9298618"/>
              <a:gd name="connsiteY636" fmla="*/ 1826990 h 6856161"/>
              <a:gd name="connsiteX637" fmla="*/ 882005 w 9298618"/>
              <a:gd name="connsiteY637" fmla="*/ 1574988 h 6856161"/>
              <a:gd name="connsiteX638" fmla="*/ 630004 w 9298618"/>
              <a:gd name="connsiteY638" fmla="*/ 1574988 h 6856161"/>
              <a:gd name="connsiteX639" fmla="*/ 630004 w 9298618"/>
              <a:gd name="connsiteY639" fmla="*/ 1826990 h 6856161"/>
              <a:gd name="connsiteX640" fmla="*/ 944985 w 9298618"/>
              <a:gd name="connsiteY640" fmla="*/ 1826990 h 6856161"/>
              <a:gd name="connsiteX641" fmla="*/ 1196986 w 9298618"/>
              <a:gd name="connsiteY641" fmla="*/ 1826990 h 6856161"/>
              <a:gd name="connsiteX642" fmla="*/ 1196986 w 9298618"/>
              <a:gd name="connsiteY642" fmla="*/ 1574988 h 6856161"/>
              <a:gd name="connsiteX643" fmla="*/ 944985 w 9298618"/>
              <a:gd name="connsiteY643" fmla="*/ 1574988 h 6856161"/>
              <a:gd name="connsiteX644" fmla="*/ 944985 w 9298618"/>
              <a:gd name="connsiteY644" fmla="*/ 1826990 h 6856161"/>
              <a:gd name="connsiteX645" fmla="*/ 1260008 w 9298618"/>
              <a:gd name="connsiteY645" fmla="*/ 1826990 h 6856161"/>
              <a:gd name="connsiteX646" fmla="*/ 1512009 w 9298618"/>
              <a:gd name="connsiteY646" fmla="*/ 1826990 h 6856161"/>
              <a:gd name="connsiteX647" fmla="*/ 1512009 w 9298618"/>
              <a:gd name="connsiteY647" fmla="*/ 1574988 h 6856161"/>
              <a:gd name="connsiteX648" fmla="*/ 1260008 w 9298618"/>
              <a:gd name="connsiteY648" fmla="*/ 1574988 h 6856161"/>
              <a:gd name="connsiteX649" fmla="*/ 1260008 w 9298618"/>
              <a:gd name="connsiteY649" fmla="*/ 1826990 h 6856161"/>
              <a:gd name="connsiteX650" fmla="*/ 1574988 w 9298618"/>
              <a:gd name="connsiteY650" fmla="*/ 1826990 h 6856161"/>
              <a:gd name="connsiteX651" fmla="*/ 1826990 w 9298618"/>
              <a:gd name="connsiteY651" fmla="*/ 1826990 h 6856161"/>
              <a:gd name="connsiteX652" fmla="*/ 1826990 w 9298618"/>
              <a:gd name="connsiteY652" fmla="*/ 1574988 h 6856161"/>
              <a:gd name="connsiteX653" fmla="*/ 1574988 w 9298618"/>
              <a:gd name="connsiteY653" fmla="*/ 1574988 h 6856161"/>
              <a:gd name="connsiteX654" fmla="*/ 1574988 w 9298618"/>
              <a:gd name="connsiteY654" fmla="*/ 1826990 h 6856161"/>
              <a:gd name="connsiteX655" fmla="*/ 1890012 w 9298618"/>
              <a:gd name="connsiteY655" fmla="*/ 1826990 h 6856161"/>
              <a:gd name="connsiteX656" fmla="*/ 2142013 w 9298618"/>
              <a:gd name="connsiteY656" fmla="*/ 1826990 h 6856161"/>
              <a:gd name="connsiteX657" fmla="*/ 2142013 w 9298618"/>
              <a:gd name="connsiteY657" fmla="*/ 1574988 h 6856161"/>
              <a:gd name="connsiteX658" fmla="*/ 1890012 w 9298618"/>
              <a:gd name="connsiteY658" fmla="*/ 1574988 h 6856161"/>
              <a:gd name="connsiteX659" fmla="*/ 1890012 w 9298618"/>
              <a:gd name="connsiteY659" fmla="*/ 1826990 h 6856161"/>
              <a:gd name="connsiteX660" fmla="*/ 2204992 w 9298618"/>
              <a:gd name="connsiteY660" fmla="*/ 1826990 h 6856161"/>
              <a:gd name="connsiteX661" fmla="*/ 2456994 w 9298618"/>
              <a:gd name="connsiteY661" fmla="*/ 1826990 h 6856161"/>
              <a:gd name="connsiteX662" fmla="*/ 2456994 w 9298618"/>
              <a:gd name="connsiteY662" fmla="*/ 1574988 h 6856161"/>
              <a:gd name="connsiteX663" fmla="*/ 2204992 w 9298618"/>
              <a:gd name="connsiteY663" fmla="*/ 1574988 h 6856161"/>
              <a:gd name="connsiteX664" fmla="*/ 2204992 w 9298618"/>
              <a:gd name="connsiteY664" fmla="*/ 1826990 h 6856161"/>
              <a:gd name="connsiteX665" fmla="*/ 2520016 w 9298618"/>
              <a:gd name="connsiteY665" fmla="*/ 1826990 h 6856161"/>
              <a:gd name="connsiteX666" fmla="*/ 2772017 w 9298618"/>
              <a:gd name="connsiteY666" fmla="*/ 1826990 h 6856161"/>
              <a:gd name="connsiteX667" fmla="*/ 2772017 w 9298618"/>
              <a:gd name="connsiteY667" fmla="*/ 1574988 h 6856161"/>
              <a:gd name="connsiteX668" fmla="*/ 2520016 w 9298618"/>
              <a:gd name="connsiteY668" fmla="*/ 1574988 h 6856161"/>
              <a:gd name="connsiteX669" fmla="*/ 2520016 w 9298618"/>
              <a:gd name="connsiteY669" fmla="*/ 1826990 h 6856161"/>
              <a:gd name="connsiteX670" fmla="*/ 2834996 w 9298618"/>
              <a:gd name="connsiteY670" fmla="*/ 1826990 h 6856161"/>
              <a:gd name="connsiteX671" fmla="*/ 3086998 w 9298618"/>
              <a:gd name="connsiteY671" fmla="*/ 1826990 h 6856161"/>
              <a:gd name="connsiteX672" fmla="*/ 3086998 w 9298618"/>
              <a:gd name="connsiteY672" fmla="*/ 1574988 h 6856161"/>
              <a:gd name="connsiteX673" fmla="*/ 2834996 w 9298618"/>
              <a:gd name="connsiteY673" fmla="*/ 1574988 h 6856161"/>
              <a:gd name="connsiteX674" fmla="*/ 2834996 w 9298618"/>
              <a:gd name="connsiteY674" fmla="*/ 1826990 h 6856161"/>
              <a:gd name="connsiteX675" fmla="*/ 3150020 w 9298618"/>
              <a:gd name="connsiteY675" fmla="*/ 1826990 h 6856161"/>
              <a:gd name="connsiteX676" fmla="*/ 3402021 w 9298618"/>
              <a:gd name="connsiteY676" fmla="*/ 1826990 h 6856161"/>
              <a:gd name="connsiteX677" fmla="*/ 3402021 w 9298618"/>
              <a:gd name="connsiteY677" fmla="*/ 1574988 h 6856161"/>
              <a:gd name="connsiteX678" fmla="*/ 3150020 w 9298618"/>
              <a:gd name="connsiteY678" fmla="*/ 1574988 h 6856161"/>
              <a:gd name="connsiteX679" fmla="*/ 3150020 w 9298618"/>
              <a:gd name="connsiteY679" fmla="*/ 1826990 h 6856161"/>
              <a:gd name="connsiteX680" fmla="*/ 3465000 w 9298618"/>
              <a:gd name="connsiteY680" fmla="*/ 1826990 h 6856161"/>
              <a:gd name="connsiteX681" fmla="*/ 3717002 w 9298618"/>
              <a:gd name="connsiteY681" fmla="*/ 1826990 h 6856161"/>
              <a:gd name="connsiteX682" fmla="*/ 3717002 w 9298618"/>
              <a:gd name="connsiteY682" fmla="*/ 1574988 h 6856161"/>
              <a:gd name="connsiteX683" fmla="*/ 3465000 w 9298618"/>
              <a:gd name="connsiteY683" fmla="*/ 1574988 h 6856161"/>
              <a:gd name="connsiteX684" fmla="*/ 3465000 w 9298618"/>
              <a:gd name="connsiteY684" fmla="*/ 1826990 h 6856161"/>
              <a:gd name="connsiteX685" fmla="*/ 3780023 w 9298618"/>
              <a:gd name="connsiteY685" fmla="*/ 1826990 h 6856161"/>
              <a:gd name="connsiteX686" fmla="*/ 4032025 w 9298618"/>
              <a:gd name="connsiteY686" fmla="*/ 1826990 h 6856161"/>
              <a:gd name="connsiteX687" fmla="*/ 4032025 w 9298618"/>
              <a:gd name="connsiteY687" fmla="*/ 1574988 h 6856161"/>
              <a:gd name="connsiteX688" fmla="*/ 3780023 w 9298618"/>
              <a:gd name="connsiteY688" fmla="*/ 1574988 h 6856161"/>
              <a:gd name="connsiteX689" fmla="*/ 3780023 w 9298618"/>
              <a:gd name="connsiteY689" fmla="*/ 1826990 h 6856161"/>
              <a:gd name="connsiteX690" fmla="*/ 4097484 w 9298618"/>
              <a:gd name="connsiteY690" fmla="*/ 1824553 h 6856161"/>
              <a:gd name="connsiteX691" fmla="*/ 4344526 w 9298618"/>
              <a:gd name="connsiteY691" fmla="*/ 1824553 h 6856161"/>
              <a:gd name="connsiteX692" fmla="*/ 4344526 w 9298618"/>
              <a:gd name="connsiteY692" fmla="*/ 1577511 h 6856161"/>
              <a:gd name="connsiteX693" fmla="*/ 4097484 w 9298618"/>
              <a:gd name="connsiteY693" fmla="*/ 1577511 h 6856161"/>
              <a:gd name="connsiteX694" fmla="*/ 4097484 w 9298618"/>
              <a:gd name="connsiteY694" fmla="*/ 1824553 h 6856161"/>
              <a:gd name="connsiteX695" fmla="*/ 4416954 w 9298618"/>
              <a:gd name="connsiteY695" fmla="*/ 1820106 h 6856161"/>
              <a:gd name="connsiteX696" fmla="*/ 4655103 w 9298618"/>
              <a:gd name="connsiteY696" fmla="*/ 1820106 h 6856161"/>
              <a:gd name="connsiteX697" fmla="*/ 4655103 w 9298618"/>
              <a:gd name="connsiteY697" fmla="*/ 1581958 h 6856161"/>
              <a:gd name="connsiteX698" fmla="*/ 4416954 w 9298618"/>
              <a:gd name="connsiteY698" fmla="*/ 1581958 h 6856161"/>
              <a:gd name="connsiteX699" fmla="*/ 4416954 w 9298618"/>
              <a:gd name="connsiteY699" fmla="*/ 1820106 h 6856161"/>
              <a:gd name="connsiteX700" fmla="*/ 4734885 w 9298618"/>
              <a:gd name="connsiteY700" fmla="*/ 1817114 h 6856161"/>
              <a:gd name="connsiteX701" fmla="*/ 4967133 w 9298618"/>
              <a:gd name="connsiteY701" fmla="*/ 1817114 h 6856161"/>
              <a:gd name="connsiteX702" fmla="*/ 4967133 w 9298618"/>
              <a:gd name="connsiteY702" fmla="*/ 1584865 h 6856161"/>
              <a:gd name="connsiteX703" fmla="*/ 4734885 w 9298618"/>
              <a:gd name="connsiteY703" fmla="*/ 1584865 h 6856161"/>
              <a:gd name="connsiteX704" fmla="*/ 4734885 w 9298618"/>
              <a:gd name="connsiteY704" fmla="*/ 1817114 h 6856161"/>
              <a:gd name="connsiteX705" fmla="*/ 5056321 w 9298618"/>
              <a:gd name="connsiteY705" fmla="*/ 1810700 h 6856161"/>
              <a:gd name="connsiteX706" fmla="*/ 5275701 w 9298618"/>
              <a:gd name="connsiteY706" fmla="*/ 1810700 h 6856161"/>
              <a:gd name="connsiteX707" fmla="*/ 5275701 w 9298618"/>
              <a:gd name="connsiteY707" fmla="*/ 1591321 h 6856161"/>
              <a:gd name="connsiteX708" fmla="*/ 5056321 w 9298618"/>
              <a:gd name="connsiteY708" fmla="*/ 1591321 h 6856161"/>
              <a:gd name="connsiteX709" fmla="*/ 5056321 w 9298618"/>
              <a:gd name="connsiteY709" fmla="*/ 1810700 h 6856161"/>
              <a:gd name="connsiteX710" fmla="*/ 5377758 w 9298618"/>
              <a:gd name="connsiteY710" fmla="*/ 1804287 h 6856161"/>
              <a:gd name="connsiteX711" fmla="*/ 5584310 w 9298618"/>
              <a:gd name="connsiteY711" fmla="*/ 1804287 h 6856161"/>
              <a:gd name="connsiteX712" fmla="*/ 5584310 w 9298618"/>
              <a:gd name="connsiteY712" fmla="*/ 1597734 h 6856161"/>
              <a:gd name="connsiteX713" fmla="*/ 5377758 w 9298618"/>
              <a:gd name="connsiteY713" fmla="*/ 1597734 h 6856161"/>
              <a:gd name="connsiteX714" fmla="*/ 5377758 w 9298618"/>
              <a:gd name="connsiteY714" fmla="*/ 1804287 h 6856161"/>
              <a:gd name="connsiteX715" fmla="*/ 5695219 w 9298618"/>
              <a:gd name="connsiteY715" fmla="*/ 1801807 h 6856161"/>
              <a:gd name="connsiteX716" fmla="*/ 5896811 w 9298618"/>
              <a:gd name="connsiteY716" fmla="*/ 1801807 h 6856161"/>
              <a:gd name="connsiteX717" fmla="*/ 5896811 w 9298618"/>
              <a:gd name="connsiteY717" fmla="*/ 1600214 h 6856161"/>
              <a:gd name="connsiteX718" fmla="*/ 5695219 w 9298618"/>
              <a:gd name="connsiteY718" fmla="*/ 1600214 h 6856161"/>
              <a:gd name="connsiteX719" fmla="*/ 5695219 w 9298618"/>
              <a:gd name="connsiteY719" fmla="*/ 1801807 h 6856161"/>
              <a:gd name="connsiteX720" fmla="*/ 6014175 w 9298618"/>
              <a:gd name="connsiteY720" fmla="*/ 1797831 h 6856161"/>
              <a:gd name="connsiteX721" fmla="*/ 6207858 w 9298618"/>
              <a:gd name="connsiteY721" fmla="*/ 1797831 h 6856161"/>
              <a:gd name="connsiteX722" fmla="*/ 6207858 w 9298618"/>
              <a:gd name="connsiteY722" fmla="*/ 1604148 h 6856161"/>
              <a:gd name="connsiteX723" fmla="*/ 6014175 w 9298618"/>
              <a:gd name="connsiteY723" fmla="*/ 1604148 h 6856161"/>
              <a:gd name="connsiteX724" fmla="*/ 6014175 w 9298618"/>
              <a:gd name="connsiteY724" fmla="*/ 1797831 h 6856161"/>
              <a:gd name="connsiteX725" fmla="*/ 6330182 w 9298618"/>
              <a:gd name="connsiteY725" fmla="*/ 1796847 h 6856161"/>
              <a:gd name="connsiteX726" fmla="*/ 6521898 w 9298618"/>
              <a:gd name="connsiteY726" fmla="*/ 1796847 h 6856161"/>
              <a:gd name="connsiteX727" fmla="*/ 6521898 w 9298618"/>
              <a:gd name="connsiteY727" fmla="*/ 1605131 h 6856161"/>
              <a:gd name="connsiteX728" fmla="*/ 6330182 w 9298618"/>
              <a:gd name="connsiteY728" fmla="*/ 1605131 h 6856161"/>
              <a:gd name="connsiteX729" fmla="*/ 6330182 w 9298618"/>
              <a:gd name="connsiteY729" fmla="*/ 1796847 h 6856161"/>
              <a:gd name="connsiteX730" fmla="*/ 6963606 w 9298618"/>
              <a:gd name="connsiteY730" fmla="*/ 1793384 h 6856161"/>
              <a:gd name="connsiteX731" fmla="*/ 7148396 w 9298618"/>
              <a:gd name="connsiteY731" fmla="*/ 1793384 h 6856161"/>
              <a:gd name="connsiteX732" fmla="*/ 7148396 w 9298618"/>
              <a:gd name="connsiteY732" fmla="*/ 1608594 h 6856161"/>
              <a:gd name="connsiteX733" fmla="*/ 6963606 w 9298618"/>
              <a:gd name="connsiteY733" fmla="*/ 1608594 h 6856161"/>
              <a:gd name="connsiteX734" fmla="*/ 6963606 w 9298618"/>
              <a:gd name="connsiteY734" fmla="*/ 1793384 h 6856161"/>
              <a:gd name="connsiteX735" fmla="*/ 7281580 w 9298618"/>
              <a:gd name="connsiteY735" fmla="*/ 1790434 h 6856161"/>
              <a:gd name="connsiteX736" fmla="*/ 7460469 w 9298618"/>
              <a:gd name="connsiteY736" fmla="*/ 1790434 h 6856161"/>
              <a:gd name="connsiteX737" fmla="*/ 7460469 w 9298618"/>
              <a:gd name="connsiteY737" fmla="*/ 1611545 h 6856161"/>
              <a:gd name="connsiteX738" fmla="*/ 7281580 w 9298618"/>
              <a:gd name="connsiteY738" fmla="*/ 1611545 h 6856161"/>
              <a:gd name="connsiteX739" fmla="*/ 7281580 w 9298618"/>
              <a:gd name="connsiteY739" fmla="*/ 1790434 h 6856161"/>
              <a:gd name="connsiteX740" fmla="*/ 7921973 w 9298618"/>
              <a:gd name="connsiteY740" fmla="*/ 1780044 h 6856161"/>
              <a:gd name="connsiteX741" fmla="*/ 8080083 w 9298618"/>
              <a:gd name="connsiteY741" fmla="*/ 1780044 h 6856161"/>
              <a:gd name="connsiteX742" fmla="*/ 8080083 w 9298618"/>
              <a:gd name="connsiteY742" fmla="*/ 1621934 h 6856161"/>
              <a:gd name="connsiteX743" fmla="*/ 7921973 w 9298618"/>
              <a:gd name="connsiteY743" fmla="*/ 1621934 h 6856161"/>
              <a:gd name="connsiteX744" fmla="*/ 7921973 w 9298618"/>
              <a:gd name="connsiteY744" fmla="*/ 1780044 h 6856161"/>
              <a:gd name="connsiteX745" fmla="*/ 8570233 w 9298618"/>
              <a:gd name="connsiteY745" fmla="*/ 1761788 h 6856161"/>
              <a:gd name="connsiteX746" fmla="*/ 8691788 w 9298618"/>
              <a:gd name="connsiteY746" fmla="*/ 1761788 h 6856161"/>
              <a:gd name="connsiteX747" fmla="*/ 8691788 w 9298618"/>
              <a:gd name="connsiteY747" fmla="*/ 1640234 h 6856161"/>
              <a:gd name="connsiteX748" fmla="*/ 8570233 w 9298618"/>
              <a:gd name="connsiteY748" fmla="*/ 1640234 h 6856161"/>
              <a:gd name="connsiteX749" fmla="*/ 8570233 w 9298618"/>
              <a:gd name="connsiteY749" fmla="*/ 1761788 h 6856161"/>
              <a:gd name="connsiteX750" fmla="*/ 9223497 w 9298618"/>
              <a:gd name="connsiteY750" fmla="*/ 1738571 h 6856161"/>
              <a:gd name="connsiteX751" fmla="*/ 9298618 w 9298618"/>
              <a:gd name="connsiteY751" fmla="*/ 1738571 h 6856161"/>
              <a:gd name="connsiteX752" fmla="*/ 9298618 w 9298618"/>
              <a:gd name="connsiteY752" fmla="*/ 1663450 h 6856161"/>
              <a:gd name="connsiteX753" fmla="*/ 9223497 w 9298618"/>
              <a:gd name="connsiteY753" fmla="*/ 1663450 h 6856161"/>
              <a:gd name="connsiteX754" fmla="*/ 9223497 w 9298618"/>
              <a:gd name="connsiteY754" fmla="*/ 1738571 h 6856161"/>
              <a:gd name="connsiteX755" fmla="*/ 0 w 9298618"/>
              <a:gd name="connsiteY755" fmla="*/ 2142013 h 6856161"/>
              <a:gd name="connsiteX756" fmla="*/ 252002 w 9298618"/>
              <a:gd name="connsiteY756" fmla="*/ 2142013 h 6856161"/>
              <a:gd name="connsiteX757" fmla="*/ 252002 w 9298618"/>
              <a:gd name="connsiteY757" fmla="*/ 1890012 h 6856161"/>
              <a:gd name="connsiteX758" fmla="*/ 0 w 9298618"/>
              <a:gd name="connsiteY758" fmla="*/ 1890012 h 6856161"/>
              <a:gd name="connsiteX759" fmla="*/ 0 w 9298618"/>
              <a:gd name="connsiteY759" fmla="*/ 2142013 h 6856161"/>
              <a:gd name="connsiteX760" fmla="*/ 315023 w 9298618"/>
              <a:gd name="connsiteY760" fmla="*/ 2142013 h 6856161"/>
              <a:gd name="connsiteX761" fmla="*/ 567025 w 9298618"/>
              <a:gd name="connsiteY761" fmla="*/ 2142013 h 6856161"/>
              <a:gd name="connsiteX762" fmla="*/ 567025 w 9298618"/>
              <a:gd name="connsiteY762" fmla="*/ 1890012 h 6856161"/>
              <a:gd name="connsiteX763" fmla="*/ 315023 w 9298618"/>
              <a:gd name="connsiteY763" fmla="*/ 1890012 h 6856161"/>
              <a:gd name="connsiteX764" fmla="*/ 315023 w 9298618"/>
              <a:gd name="connsiteY764" fmla="*/ 2142013 h 6856161"/>
              <a:gd name="connsiteX765" fmla="*/ 630004 w 9298618"/>
              <a:gd name="connsiteY765" fmla="*/ 2142013 h 6856161"/>
              <a:gd name="connsiteX766" fmla="*/ 882005 w 9298618"/>
              <a:gd name="connsiteY766" fmla="*/ 2142013 h 6856161"/>
              <a:gd name="connsiteX767" fmla="*/ 882005 w 9298618"/>
              <a:gd name="connsiteY767" fmla="*/ 1890012 h 6856161"/>
              <a:gd name="connsiteX768" fmla="*/ 630004 w 9298618"/>
              <a:gd name="connsiteY768" fmla="*/ 1890012 h 6856161"/>
              <a:gd name="connsiteX769" fmla="*/ 630004 w 9298618"/>
              <a:gd name="connsiteY769" fmla="*/ 2142013 h 6856161"/>
              <a:gd name="connsiteX770" fmla="*/ 944985 w 9298618"/>
              <a:gd name="connsiteY770" fmla="*/ 2142013 h 6856161"/>
              <a:gd name="connsiteX771" fmla="*/ 1196986 w 9298618"/>
              <a:gd name="connsiteY771" fmla="*/ 2142013 h 6856161"/>
              <a:gd name="connsiteX772" fmla="*/ 1196986 w 9298618"/>
              <a:gd name="connsiteY772" fmla="*/ 1890012 h 6856161"/>
              <a:gd name="connsiteX773" fmla="*/ 944985 w 9298618"/>
              <a:gd name="connsiteY773" fmla="*/ 1890012 h 6856161"/>
              <a:gd name="connsiteX774" fmla="*/ 944985 w 9298618"/>
              <a:gd name="connsiteY774" fmla="*/ 2142013 h 6856161"/>
              <a:gd name="connsiteX775" fmla="*/ 1260008 w 9298618"/>
              <a:gd name="connsiteY775" fmla="*/ 2142013 h 6856161"/>
              <a:gd name="connsiteX776" fmla="*/ 1512009 w 9298618"/>
              <a:gd name="connsiteY776" fmla="*/ 2142013 h 6856161"/>
              <a:gd name="connsiteX777" fmla="*/ 1512009 w 9298618"/>
              <a:gd name="connsiteY777" fmla="*/ 1890012 h 6856161"/>
              <a:gd name="connsiteX778" fmla="*/ 1260008 w 9298618"/>
              <a:gd name="connsiteY778" fmla="*/ 1890012 h 6856161"/>
              <a:gd name="connsiteX779" fmla="*/ 1260008 w 9298618"/>
              <a:gd name="connsiteY779" fmla="*/ 2142013 h 6856161"/>
              <a:gd name="connsiteX780" fmla="*/ 1574988 w 9298618"/>
              <a:gd name="connsiteY780" fmla="*/ 2142013 h 6856161"/>
              <a:gd name="connsiteX781" fmla="*/ 1826990 w 9298618"/>
              <a:gd name="connsiteY781" fmla="*/ 2142013 h 6856161"/>
              <a:gd name="connsiteX782" fmla="*/ 1826990 w 9298618"/>
              <a:gd name="connsiteY782" fmla="*/ 1890012 h 6856161"/>
              <a:gd name="connsiteX783" fmla="*/ 1574988 w 9298618"/>
              <a:gd name="connsiteY783" fmla="*/ 1890012 h 6856161"/>
              <a:gd name="connsiteX784" fmla="*/ 1574988 w 9298618"/>
              <a:gd name="connsiteY784" fmla="*/ 2142013 h 6856161"/>
              <a:gd name="connsiteX785" fmla="*/ 1890012 w 9298618"/>
              <a:gd name="connsiteY785" fmla="*/ 2142013 h 6856161"/>
              <a:gd name="connsiteX786" fmla="*/ 2142013 w 9298618"/>
              <a:gd name="connsiteY786" fmla="*/ 2142013 h 6856161"/>
              <a:gd name="connsiteX787" fmla="*/ 2142013 w 9298618"/>
              <a:gd name="connsiteY787" fmla="*/ 1890012 h 6856161"/>
              <a:gd name="connsiteX788" fmla="*/ 1890012 w 9298618"/>
              <a:gd name="connsiteY788" fmla="*/ 1890012 h 6856161"/>
              <a:gd name="connsiteX789" fmla="*/ 1890012 w 9298618"/>
              <a:gd name="connsiteY789" fmla="*/ 2142013 h 6856161"/>
              <a:gd name="connsiteX790" fmla="*/ 2204992 w 9298618"/>
              <a:gd name="connsiteY790" fmla="*/ 2142013 h 6856161"/>
              <a:gd name="connsiteX791" fmla="*/ 2456994 w 9298618"/>
              <a:gd name="connsiteY791" fmla="*/ 2142013 h 6856161"/>
              <a:gd name="connsiteX792" fmla="*/ 2456994 w 9298618"/>
              <a:gd name="connsiteY792" fmla="*/ 1890012 h 6856161"/>
              <a:gd name="connsiteX793" fmla="*/ 2204992 w 9298618"/>
              <a:gd name="connsiteY793" fmla="*/ 1890012 h 6856161"/>
              <a:gd name="connsiteX794" fmla="*/ 2204992 w 9298618"/>
              <a:gd name="connsiteY794" fmla="*/ 2142013 h 6856161"/>
              <a:gd name="connsiteX795" fmla="*/ 2520016 w 9298618"/>
              <a:gd name="connsiteY795" fmla="*/ 2142013 h 6856161"/>
              <a:gd name="connsiteX796" fmla="*/ 2772017 w 9298618"/>
              <a:gd name="connsiteY796" fmla="*/ 2142013 h 6856161"/>
              <a:gd name="connsiteX797" fmla="*/ 2772017 w 9298618"/>
              <a:gd name="connsiteY797" fmla="*/ 1890012 h 6856161"/>
              <a:gd name="connsiteX798" fmla="*/ 2520016 w 9298618"/>
              <a:gd name="connsiteY798" fmla="*/ 1890012 h 6856161"/>
              <a:gd name="connsiteX799" fmla="*/ 2520016 w 9298618"/>
              <a:gd name="connsiteY799" fmla="*/ 2142013 h 6856161"/>
              <a:gd name="connsiteX800" fmla="*/ 2834996 w 9298618"/>
              <a:gd name="connsiteY800" fmla="*/ 2142013 h 6856161"/>
              <a:gd name="connsiteX801" fmla="*/ 3086998 w 9298618"/>
              <a:gd name="connsiteY801" fmla="*/ 2142013 h 6856161"/>
              <a:gd name="connsiteX802" fmla="*/ 3086998 w 9298618"/>
              <a:gd name="connsiteY802" fmla="*/ 1890012 h 6856161"/>
              <a:gd name="connsiteX803" fmla="*/ 2834996 w 9298618"/>
              <a:gd name="connsiteY803" fmla="*/ 1890012 h 6856161"/>
              <a:gd name="connsiteX804" fmla="*/ 2834996 w 9298618"/>
              <a:gd name="connsiteY804" fmla="*/ 2142013 h 6856161"/>
              <a:gd name="connsiteX805" fmla="*/ 3150020 w 9298618"/>
              <a:gd name="connsiteY805" fmla="*/ 2142013 h 6856161"/>
              <a:gd name="connsiteX806" fmla="*/ 3402021 w 9298618"/>
              <a:gd name="connsiteY806" fmla="*/ 2142013 h 6856161"/>
              <a:gd name="connsiteX807" fmla="*/ 3402021 w 9298618"/>
              <a:gd name="connsiteY807" fmla="*/ 1890012 h 6856161"/>
              <a:gd name="connsiteX808" fmla="*/ 3150020 w 9298618"/>
              <a:gd name="connsiteY808" fmla="*/ 1890012 h 6856161"/>
              <a:gd name="connsiteX809" fmla="*/ 3150020 w 9298618"/>
              <a:gd name="connsiteY809" fmla="*/ 2142013 h 6856161"/>
              <a:gd name="connsiteX810" fmla="*/ 3465000 w 9298618"/>
              <a:gd name="connsiteY810" fmla="*/ 2142013 h 6856161"/>
              <a:gd name="connsiteX811" fmla="*/ 3717002 w 9298618"/>
              <a:gd name="connsiteY811" fmla="*/ 2142013 h 6856161"/>
              <a:gd name="connsiteX812" fmla="*/ 3717002 w 9298618"/>
              <a:gd name="connsiteY812" fmla="*/ 1890012 h 6856161"/>
              <a:gd name="connsiteX813" fmla="*/ 3465000 w 9298618"/>
              <a:gd name="connsiteY813" fmla="*/ 1890012 h 6856161"/>
              <a:gd name="connsiteX814" fmla="*/ 3465000 w 9298618"/>
              <a:gd name="connsiteY814" fmla="*/ 2142013 h 6856161"/>
              <a:gd name="connsiteX815" fmla="*/ 3780023 w 9298618"/>
              <a:gd name="connsiteY815" fmla="*/ 2142013 h 6856161"/>
              <a:gd name="connsiteX816" fmla="*/ 4032025 w 9298618"/>
              <a:gd name="connsiteY816" fmla="*/ 2142013 h 6856161"/>
              <a:gd name="connsiteX817" fmla="*/ 4032025 w 9298618"/>
              <a:gd name="connsiteY817" fmla="*/ 1890012 h 6856161"/>
              <a:gd name="connsiteX818" fmla="*/ 3780023 w 9298618"/>
              <a:gd name="connsiteY818" fmla="*/ 1890012 h 6856161"/>
              <a:gd name="connsiteX819" fmla="*/ 3780023 w 9298618"/>
              <a:gd name="connsiteY819" fmla="*/ 2142013 h 6856161"/>
              <a:gd name="connsiteX820" fmla="*/ 4096971 w 9298618"/>
              <a:gd name="connsiteY820" fmla="*/ 2140047 h 6856161"/>
              <a:gd name="connsiteX821" fmla="*/ 4345039 w 9298618"/>
              <a:gd name="connsiteY821" fmla="*/ 2140047 h 6856161"/>
              <a:gd name="connsiteX822" fmla="*/ 4345039 w 9298618"/>
              <a:gd name="connsiteY822" fmla="*/ 1891979 h 6856161"/>
              <a:gd name="connsiteX823" fmla="*/ 4096971 w 9298618"/>
              <a:gd name="connsiteY823" fmla="*/ 1891979 h 6856161"/>
              <a:gd name="connsiteX824" fmla="*/ 4096971 w 9298618"/>
              <a:gd name="connsiteY824" fmla="*/ 2140047 h 6856161"/>
              <a:gd name="connsiteX825" fmla="*/ 4416441 w 9298618"/>
              <a:gd name="connsiteY825" fmla="*/ 2135600 h 6856161"/>
              <a:gd name="connsiteX826" fmla="*/ 4655573 w 9298618"/>
              <a:gd name="connsiteY826" fmla="*/ 2135600 h 6856161"/>
              <a:gd name="connsiteX827" fmla="*/ 4655573 w 9298618"/>
              <a:gd name="connsiteY827" fmla="*/ 1896468 h 6856161"/>
              <a:gd name="connsiteX828" fmla="*/ 4416441 w 9298618"/>
              <a:gd name="connsiteY828" fmla="*/ 1896468 h 6856161"/>
              <a:gd name="connsiteX829" fmla="*/ 4416441 w 9298618"/>
              <a:gd name="connsiteY829" fmla="*/ 2135600 h 6856161"/>
              <a:gd name="connsiteX830" fmla="*/ 4734885 w 9298618"/>
              <a:gd name="connsiteY830" fmla="*/ 2132137 h 6856161"/>
              <a:gd name="connsiteX831" fmla="*/ 4967133 w 9298618"/>
              <a:gd name="connsiteY831" fmla="*/ 2132137 h 6856161"/>
              <a:gd name="connsiteX832" fmla="*/ 4967133 w 9298618"/>
              <a:gd name="connsiteY832" fmla="*/ 1899888 h 6856161"/>
              <a:gd name="connsiteX833" fmla="*/ 4734885 w 9298618"/>
              <a:gd name="connsiteY833" fmla="*/ 1899888 h 6856161"/>
              <a:gd name="connsiteX834" fmla="*/ 4734885 w 9298618"/>
              <a:gd name="connsiteY834" fmla="*/ 2132137 h 6856161"/>
              <a:gd name="connsiteX835" fmla="*/ 5056321 w 9298618"/>
              <a:gd name="connsiteY835" fmla="*/ 2125681 h 6856161"/>
              <a:gd name="connsiteX836" fmla="*/ 5275701 w 9298618"/>
              <a:gd name="connsiteY836" fmla="*/ 2125681 h 6856161"/>
              <a:gd name="connsiteX837" fmla="*/ 5275701 w 9298618"/>
              <a:gd name="connsiteY837" fmla="*/ 1906302 h 6856161"/>
              <a:gd name="connsiteX838" fmla="*/ 5056321 w 9298618"/>
              <a:gd name="connsiteY838" fmla="*/ 1906302 h 6856161"/>
              <a:gd name="connsiteX839" fmla="*/ 5056321 w 9298618"/>
              <a:gd name="connsiteY839" fmla="*/ 2125681 h 6856161"/>
              <a:gd name="connsiteX840" fmla="*/ 5377758 w 9298618"/>
              <a:gd name="connsiteY840" fmla="*/ 2119268 h 6856161"/>
              <a:gd name="connsiteX841" fmla="*/ 5584310 w 9298618"/>
              <a:gd name="connsiteY841" fmla="*/ 2119268 h 6856161"/>
              <a:gd name="connsiteX842" fmla="*/ 5584310 w 9298618"/>
              <a:gd name="connsiteY842" fmla="*/ 1912715 h 6856161"/>
              <a:gd name="connsiteX843" fmla="*/ 5377758 w 9298618"/>
              <a:gd name="connsiteY843" fmla="*/ 1912715 h 6856161"/>
              <a:gd name="connsiteX844" fmla="*/ 5377758 w 9298618"/>
              <a:gd name="connsiteY844" fmla="*/ 2119268 h 6856161"/>
              <a:gd name="connsiteX845" fmla="*/ 5695219 w 9298618"/>
              <a:gd name="connsiteY845" fmla="*/ 2116788 h 6856161"/>
              <a:gd name="connsiteX846" fmla="*/ 5896811 w 9298618"/>
              <a:gd name="connsiteY846" fmla="*/ 2116788 h 6856161"/>
              <a:gd name="connsiteX847" fmla="*/ 5896811 w 9298618"/>
              <a:gd name="connsiteY847" fmla="*/ 1915195 h 6856161"/>
              <a:gd name="connsiteX848" fmla="*/ 5695219 w 9298618"/>
              <a:gd name="connsiteY848" fmla="*/ 1915195 h 6856161"/>
              <a:gd name="connsiteX849" fmla="*/ 5695219 w 9298618"/>
              <a:gd name="connsiteY849" fmla="*/ 2116788 h 6856161"/>
              <a:gd name="connsiteX850" fmla="*/ 6014175 w 9298618"/>
              <a:gd name="connsiteY850" fmla="*/ 2112854 h 6856161"/>
              <a:gd name="connsiteX851" fmla="*/ 6207858 w 9298618"/>
              <a:gd name="connsiteY851" fmla="*/ 2112854 h 6856161"/>
              <a:gd name="connsiteX852" fmla="*/ 6207858 w 9298618"/>
              <a:gd name="connsiteY852" fmla="*/ 1919171 h 6856161"/>
              <a:gd name="connsiteX853" fmla="*/ 6014175 w 9298618"/>
              <a:gd name="connsiteY853" fmla="*/ 1919171 h 6856161"/>
              <a:gd name="connsiteX854" fmla="*/ 6014175 w 9298618"/>
              <a:gd name="connsiteY854" fmla="*/ 2112854 h 6856161"/>
              <a:gd name="connsiteX855" fmla="*/ 6330182 w 9298618"/>
              <a:gd name="connsiteY855" fmla="*/ 2111871 h 6856161"/>
              <a:gd name="connsiteX856" fmla="*/ 6521898 w 9298618"/>
              <a:gd name="connsiteY856" fmla="*/ 2111871 h 6856161"/>
              <a:gd name="connsiteX857" fmla="*/ 6521898 w 9298618"/>
              <a:gd name="connsiteY857" fmla="*/ 1920155 h 6856161"/>
              <a:gd name="connsiteX858" fmla="*/ 6330182 w 9298618"/>
              <a:gd name="connsiteY858" fmla="*/ 1920155 h 6856161"/>
              <a:gd name="connsiteX859" fmla="*/ 6330182 w 9298618"/>
              <a:gd name="connsiteY859" fmla="*/ 2111871 h 6856161"/>
              <a:gd name="connsiteX860" fmla="*/ 6647643 w 9298618"/>
              <a:gd name="connsiteY860" fmla="*/ 2109391 h 6856161"/>
              <a:gd name="connsiteX861" fmla="*/ 6834399 w 9298618"/>
              <a:gd name="connsiteY861" fmla="*/ 2109391 h 6856161"/>
              <a:gd name="connsiteX862" fmla="*/ 6834399 w 9298618"/>
              <a:gd name="connsiteY862" fmla="*/ 1922634 h 6856161"/>
              <a:gd name="connsiteX863" fmla="*/ 6647643 w 9298618"/>
              <a:gd name="connsiteY863" fmla="*/ 1922634 h 6856161"/>
              <a:gd name="connsiteX864" fmla="*/ 6647643 w 9298618"/>
              <a:gd name="connsiteY864" fmla="*/ 2109391 h 6856161"/>
              <a:gd name="connsiteX865" fmla="*/ 6963606 w 9298618"/>
              <a:gd name="connsiteY865" fmla="*/ 2108408 h 6856161"/>
              <a:gd name="connsiteX866" fmla="*/ 7148396 w 9298618"/>
              <a:gd name="connsiteY866" fmla="*/ 2108408 h 6856161"/>
              <a:gd name="connsiteX867" fmla="*/ 7148396 w 9298618"/>
              <a:gd name="connsiteY867" fmla="*/ 1923618 h 6856161"/>
              <a:gd name="connsiteX868" fmla="*/ 6963606 w 9298618"/>
              <a:gd name="connsiteY868" fmla="*/ 1923618 h 6856161"/>
              <a:gd name="connsiteX869" fmla="*/ 6963606 w 9298618"/>
              <a:gd name="connsiteY869" fmla="*/ 2108408 h 6856161"/>
              <a:gd name="connsiteX870" fmla="*/ 7281580 w 9298618"/>
              <a:gd name="connsiteY870" fmla="*/ 2105457 h 6856161"/>
              <a:gd name="connsiteX871" fmla="*/ 7460469 w 9298618"/>
              <a:gd name="connsiteY871" fmla="*/ 2105457 h 6856161"/>
              <a:gd name="connsiteX872" fmla="*/ 7460469 w 9298618"/>
              <a:gd name="connsiteY872" fmla="*/ 1926568 h 6856161"/>
              <a:gd name="connsiteX873" fmla="*/ 7281580 w 9298618"/>
              <a:gd name="connsiteY873" fmla="*/ 1926568 h 6856161"/>
              <a:gd name="connsiteX874" fmla="*/ 7281580 w 9298618"/>
              <a:gd name="connsiteY874" fmla="*/ 2105457 h 6856161"/>
              <a:gd name="connsiteX875" fmla="*/ 7599040 w 9298618"/>
              <a:gd name="connsiteY875" fmla="*/ 2102978 h 6856161"/>
              <a:gd name="connsiteX876" fmla="*/ 7772970 w 9298618"/>
              <a:gd name="connsiteY876" fmla="*/ 2102978 h 6856161"/>
              <a:gd name="connsiteX877" fmla="*/ 7772970 w 9298618"/>
              <a:gd name="connsiteY877" fmla="*/ 1929048 h 6856161"/>
              <a:gd name="connsiteX878" fmla="*/ 7599040 w 9298618"/>
              <a:gd name="connsiteY878" fmla="*/ 1929048 h 6856161"/>
              <a:gd name="connsiteX879" fmla="*/ 7599040 w 9298618"/>
              <a:gd name="connsiteY879" fmla="*/ 2102978 h 6856161"/>
              <a:gd name="connsiteX880" fmla="*/ 7921973 w 9298618"/>
              <a:gd name="connsiteY880" fmla="*/ 2095068 h 6856161"/>
              <a:gd name="connsiteX881" fmla="*/ 8080083 w 9298618"/>
              <a:gd name="connsiteY881" fmla="*/ 2095068 h 6856161"/>
              <a:gd name="connsiteX882" fmla="*/ 8080083 w 9298618"/>
              <a:gd name="connsiteY882" fmla="*/ 1936958 h 6856161"/>
              <a:gd name="connsiteX883" fmla="*/ 7921973 w 9298618"/>
              <a:gd name="connsiteY883" fmla="*/ 1936958 h 6856161"/>
              <a:gd name="connsiteX884" fmla="*/ 7921973 w 9298618"/>
              <a:gd name="connsiteY884" fmla="*/ 2095068 h 6856161"/>
              <a:gd name="connsiteX885" fmla="*/ 8569250 w 9298618"/>
              <a:gd name="connsiteY885" fmla="*/ 2077752 h 6856161"/>
              <a:gd name="connsiteX886" fmla="*/ 8692771 w 9298618"/>
              <a:gd name="connsiteY886" fmla="*/ 2077752 h 6856161"/>
              <a:gd name="connsiteX887" fmla="*/ 8692771 w 9298618"/>
              <a:gd name="connsiteY887" fmla="*/ 1954231 h 6856161"/>
              <a:gd name="connsiteX888" fmla="*/ 8569250 w 9298618"/>
              <a:gd name="connsiteY888" fmla="*/ 1954231 h 6856161"/>
              <a:gd name="connsiteX889" fmla="*/ 8569250 w 9298618"/>
              <a:gd name="connsiteY889" fmla="*/ 2077752 h 6856161"/>
              <a:gd name="connsiteX890" fmla="*/ 0 w 9298618"/>
              <a:gd name="connsiteY890" fmla="*/ 2456994 h 6856161"/>
              <a:gd name="connsiteX891" fmla="*/ 252002 w 9298618"/>
              <a:gd name="connsiteY891" fmla="*/ 2456994 h 6856161"/>
              <a:gd name="connsiteX892" fmla="*/ 252002 w 9298618"/>
              <a:gd name="connsiteY892" fmla="*/ 2204992 h 6856161"/>
              <a:gd name="connsiteX893" fmla="*/ 0 w 9298618"/>
              <a:gd name="connsiteY893" fmla="*/ 2204992 h 6856161"/>
              <a:gd name="connsiteX894" fmla="*/ 0 w 9298618"/>
              <a:gd name="connsiteY894" fmla="*/ 2456994 h 6856161"/>
              <a:gd name="connsiteX895" fmla="*/ 315023 w 9298618"/>
              <a:gd name="connsiteY895" fmla="*/ 2456994 h 6856161"/>
              <a:gd name="connsiteX896" fmla="*/ 567025 w 9298618"/>
              <a:gd name="connsiteY896" fmla="*/ 2456994 h 6856161"/>
              <a:gd name="connsiteX897" fmla="*/ 567025 w 9298618"/>
              <a:gd name="connsiteY897" fmla="*/ 2204992 h 6856161"/>
              <a:gd name="connsiteX898" fmla="*/ 315023 w 9298618"/>
              <a:gd name="connsiteY898" fmla="*/ 2204992 h 6856161"/>
              <a:gd name="connsiteX899" fmla="*/ 315023 w 9298618"/>
              <a:gd name="connsiteY899" fmla="*/ 2456994 h 6856161"/>
              <a:gd name="connsiteX900" fmla="*/ 630004 w 9298618"/>
              <a:gd name="connsiteY900" fmla="*/ 2456994 h 6856161"/>
              <a:gd name="connsiteX901" fmla="*/ 882005 w 9298618"/>
              <a:gd name="connsiteY901" fmla="*/ 2456994 h 6856161"/>
              <a:gd name="connsiteX902" fmla="*/ 882005 w 9298618"/>
              <a:gd name="connsiteY902" fmla="*/ 2204992 h 6856161"/>
              <a:gd name="connsiteX903" fmla="*/ 630004 w 9298618"/>
              <a:gd name="connsiteY903" fmla="*/ 2204992 h 6856161"/>
              <a:gd name="connsiteX904" fmla="*/ 630004 w 9298618"/>
              <a:gd name="connsiteY904" fmla="*/ 2456994 h 6856161"/>
              <a:gd name="connsiteX905" fmla="*/ 944985 w 9298618"/>
              <a:gd name="connsiteY905" fmla="*/ 2456994 h 6856161"/>
              <a:gd name="connsiteX906" fmla="*/ 1196986 w 9298618"/>
              <a:gd name="connsiteY906" fmla="*/ 2456994 h 6856161"/>
              <a:gd name="connsiteX907" fmla="*/ 1196986 w 9298618"/>
              <a:gd name="connsiteY907" fmla="*/ 2204992 h 6856161"/>
              <a:gd name="connsiteX908" fmla="*/ 944985 w 9298618"/>
              <a:gd name="connsiteY908" fmla="*/ 2204992 h 6856161"/>
              <a:gd name="connsiteX909" fmla="*/ 944985 w 9298618"/>
              <a:gd name="connsiteY909" fmla="*/ 2456994 h 6856161"/>
              <a:gd name="connsiteX910" fmla="*/ 1260008 w 9298618"/>
              <a:gd name="connsiteY910" fmla="*/ 2456994 h 6856161"/>
              <a:gd name="connsiteX911" fmla="*/ 1512009 w 9298618"/>
              <a:gd name="connsiteY911" fmla="*/ 2456994 h 6856161"/>
              <a:gd name="connsiteX912" fmla="*/ 1512009 w 9298618"/>
              <a:gd name="connsiteY912" fmla="*/ 2204992 h 6856161"/>
              <a:gd name="connsiteX913" fmla="*/ 1260008 w 9298618"/>
              <a:gd name="connsiteY913" fmla="*/ 2204992 h 6856161"/>
              <a:gd name="connsiteX914" fmla="*/ 1260008 w 9298618"/>
              <a:gd name="connsiteY914" fmla="*/ 2456994 h 6856161"/>
              <a:gd name="connsiteX915" fmla="*/ 1574988 w 9298618"/>
              <a:gd name="connsiteY915" fmla="*/ 2456994 h 6856161"/>
              <a:gd name="connsiteX916" fmla="*/ 1826990 w 9298618"/>
              <a:gd name="connsiteY916" fmla="*/ 2456994 h 6856161"/>
              <a:gd name="connsiteX917" fmla="*/ 1826990 w 9298618"/>
              <a:gd name="connsiteY917" fmla="*/ 2204992 h 6856161"/>
              <a:gd name="connsiteX918" fmla="*/ 1574988 w 9298618"/>
              <a:gd name="connsiteY918" fmla="*/ 2204992 h 6856161"/>
              <a:gd name="connsiteX919" fmla="*/ 1574988 w 9298618"/>
              <a:gd name="connsiteY919" fmla="*/ 2456994 h 6856161"/>
              <a:gd name="connsiteX920" fmla="*/ 1890012 w 9298618"/>
              <a:gd name="connsiteY920" fmla="*/ 2456994 h 6856161"/>
              <a:gd name="connsiteX921" fmla="*/ 2142013 w 9298618"/>
              <a:gd name="connsiteY921" fmla="*/ 2456994 h 6856161"/>
              <a:gd name="connsiteX922" fmla="*/ 2142013 w 9298618"/>
              <a:gd name="connsiteY922" fmla="*/ 2204992 h 6856161"/>
              <a:gd name="connsiteX923" fmla="*/ 1890012 w 9298618"/>
              <a:gd name="connsiteY923" fmla="*/ 2204992 h 6856161"/>
              <a:gd name="connsiteX924" fmla="*/ 1890012 w 9298618"/>
              <a:gd name="connsiteY924" fmla="*/ 2456994 h 6856161"/>
              <a:gd name="connsiteX925" fmla="*/ 2204992 w 9298618"/>
              <a:gd name="connsiteY925" fmla="*/ 2456994 h 6856161"/>
              <a:gd name="connsiteX926" fmla="*/ 2456994 w 9298618"/>
              <a:gd name="connsiteY926" fmla="*/ 2456994 h 6856161"/>
              <a:gd name="connsiteX927" fmla="*/ 2456994 w 9298618"/>
              <a:gd name="connsiteY927" fmla="*/ 2204992 h 6856161"/>
              <a:gd name="connsiteX928" fmla="*/ 2204992 w 9298618"/>
              <a:gd name="connsiteY928" fmla="*/ 2204992 h 6856161"/>
              <a:gd name="connsiteX929" fmla="*/ 2204992 w 9298618"/>
              <a:gd name="connsiteY929" fmla="*/ 2456994 h 6856161"/>
              <a:gd name="connsiteX930" fmla="*/ 2520016 w 9298618"/>
              <a:gd name="connsiteY930" fmla="*/ 2456994 h 6856161"/>
              <a:gd name="connsiteX931" fmla="*/ 2772017 w 9298618"/>
              <a:gd name="connsiteY931" fmla="*/ 2456994 h 6856161"/>
              <a:gd name="connsiteX932" fmla="*/ 2772017 w 9298618"/>
              <a:gd name="connsiteY932" fmla="*/ 2204992 h 6856161"/>
              <a:gd name="connsiteX933" fmla="*/ 2520016 w 9298618"/>
              <a:gd name="connsiteY933" fmla="*/ 2204992 h 6856161"/>
              <a:gd name="connsiteX934" fmla="*/ 2520016 w 9298618"/>
              <a:gd name="connsiteY934" fmla="*/ 2456994 h 6856161"/>
              <a:gd name="connsiteX935" fmla="*/ 2834996 w 9298618"/>
              <a:gd name="connsiteY935" fmla="*/ 2456994 h 6856161"/>
              <a:gd name="connsiteX936" fmla="*/ 3086998 w 9298618"/>
              <a:gd name="connsiteY936" fmla="*/ 2456994 h 6856161"/>
              <a:gd name="connsiteX937" fmla="*/ 3086998 w 9298618"/>
              <a:gd name="connsiteY937" fmla="*/ 2204992 h 6856161"/>
              <a:gd name="connsiteX938" fmla="*/ 2834996 w 9298618"/>
              <a:gd name="connsiteY938" fmla="*/ 2204992 h 6856161"/>
              <a:gd name="connsiteX939" fmla="*/ 2834996 w 9298618"/>
              <a:gd name="connsiteY939" fmla="*/ 2456994 h 6856161"/>
              <a:gd name="connsiteX940" fmla="*/ 3150020 w 9298618"/>
              <a:gd name="connsiteY940" fmla="*/ 2456994 h 6856161"/>
              <a:gd name="connsiteX941" fmla="*/ 3402021 w 9298618"/>
              <a:gd name="connsiteY941" fmla="*/ 2456994 h 6856161"/>
              <a:gd name="connsiteX942" fmla="*/ 3402021 w 9298618"/>
              <a:gd name="connsiteY942" fmla="*/ 2204992 h 6856161"/>
              <a:gd name="connsiteX943" fmla="*/ 3150020 w 9298618"/>
              <a:gd name="connsiteY943" fmla="*/ 2204992 h 6856161"/>
              <a:gd name="connsiteX944" fmla="*/ 3150020 w 9298618"/>
              <a:gd name="connsiteY944" fmla="*/ 2456994 h 6856161"/>
              <a:gd name="connsiteX945" fmla="*/ 3465000 w 9298618"/>
              <a:gd name="connsiteY945" fmla="*/ 2456994 h 6856161"/>
              <a:gd name="connsiteX946" fmla="*/ 3717002 w 9298618"/>
              <a:gd name="connsiteY946" fmla="*/ 2456994 h 6856161"/>
              <a:gd name="connsiteX947" fmla="*/ 3717002 w 9298618"/>
              <a:gd name="connsiteY947" fmla="*/ 2204992 h 6856161"/>
              <a:gd name="connsiteX948" fmla="*/ 3465000 w 9298618"/>
              <a:gd name="connsiteY948" fmla="*/ 2204992 h 6856161"/>
              <a:gd name="connsiteX949" fmla="*/ 3465000 w 9298618"/>
              <a:gd name="connsiteY949" fmla="*/ 2456994 h 6856161"/>
              <a:gd name="connsiteX950" fmla="*/ 3780023 w 9298618"/>
              <a:gd name="connsiteY950" fmla="*/ 2456994 h 6856161"/>
              <a:gd name="connsiteX951" fmla="*/ 4032025 w 9298618"/>
              <a:gd name="connsiteY951" fmla="*/ 2456994 h 6856161"/>
              <a:gd name="connsiteX952" fmla="*/ 4032025 w 9298618"/>
              <a:gd name="connsiteY952" fmla="*/ 2204992 h 6856161"/>
              <a:gd name="connsiteX953" fmla="*/ 3780023 w 9298618"/>
              <a:gd name="connsiteY953" fmla="*/ 2204992 h 6856161"/>
              <a:gd name="connsiteX954" fmla="*/ 3780023 w 9298618"/>
              <a:gd name="connsiteY954" fmla="*/ 2456994 h 6856161"/>
              <a:gd name="connsiteX955" fmla="*/ 4096971 w 9298618"/>
              <a:gd name="connsiteY955" fmla="*/ 2455027 h 6856161"/>
              <a:gd name="connsiteX956" fmla="*/ 4345039 w 9298618"/>
              <a:gd name="connsiteY956" fmla="*/ 2455027 h 6856161"/>
              <a:gd name="connsiteX957" fmla="*/ 4345039 w 9298618"/>
              <a:gd name="connsiteY957" fmla="*/ 2206959 h 6856161"/>
              <a:gd name="connsiteX958" fmla="*/ 4096971 w 9298618"/>
              <a:gd name="connsiteY958" fmla="*/ 2206959 h 6856161"/>
              <a:gd name="connsiteX959" fmla="*/ 4096971 w 9298618"/>
              <a:gd name="connsiteY959" fmla="*/ 2455027 h 6856161"/>
              <a:gd name="connsiteX960" fmla="*/ 4416954 w 9298618"/>
              <a:gd name="connsiteY960" fmla="*/ 2450068 h 6856161"/>
              <a:gd name="connsiteX961" fmla="*/ 4655103 w 9298618"/>
              <a:gd name="connsiteY961" fmla="*/ 2450068 h 6856161"/>
              <a:gd name="connsiteX962" fmla="*/ 4655103 w 9298618"/>
              <a:gd name="connsiteY962" fmla="*/ 2211919 h 6856161"/>
              <a:gd name="connsiteX963" fmla="*/ 4416954 w 9298618"/>
              <a:gd name="connsiteY963" fmla="*/ 2211919 h 6856161"/>
              <a:gd name="connsiteX964" fmla="*/ 4416954 w 9298618"/>
              <a:gd name="connsiteY964" fmla="*/ 2450068 h 6856161"/>
              <a:gd name="connsiteX965" fmla="*/ 4734885 w 9298618"/>
              <a:gd name="connsiteY965" fmla="*/ 2447117 h 6856161"/>
              <a:gd name="connsiteX966" fmla="*/ 4967133 w 9298618"/>
              <a:gd name="connsiteY966" fmla="*/ 2447117 h 6856161"/>
              <a:gd name="connsiteX967" fmla="*/ 4967133 w 9298618"/>
              <a:gd name="connsiteY967" fmla="*/ 2214869 h 6856161"/>
              <a:gd name="connsiteX968" fmla="*/ 4734885 w 9298618"/>
              <a:gd name="connsiteY968" fmla="*/ 2214869 h 6856161"/>
              <a:gd name="connsiteX969" fmla="*/ 4734885 w 9298618"/>
              <a:gd name="connsiteY969" fmla="*/ 2447117 h 6856161"/>
              <a:gd name="connsiteX970" fmla="*/ 5056321 w 9298618"/>
              <a:gd name="connsiteY970" fmla="*/ 2440704 h 6856161"/>
              <a:gd name="connsiteX971" fmla="*/ 5275701 w 9298618"/>
              <a:gd name="connsiteY971" fmla="*/ 2440704 h 6856161"/>
              <a:gd name="connsiteX972" fmla="*/ 5275701 w 9298618"/>
              <a:gd name="connsiteY972" fmla="*/ 2221325 h 6856161"/>
              <a:gd name="connsiteX973" fmla="*/ 5056321 w 9298618"/>
              <a:gd name="connsiteY973" fmla="*/ 2221325 h 6856161"/>
              <a:gd name="connsiteX974" fmla="*/ 5056321 w 9298618"/>
              <a:gd name="connsiteY974" fmla="*/ 2440704 h 6856161"/>
              <a:gd name="connsiteX975" fmla="*/ 5377758 w 9298618"/>
              <a:gd name="connsiteY975" fmla="*/ 2434291 h 6856161"/>
              <a:gd name="connsiteX976" fmla="*/ 5584310 w 9298618"/>
              <a:gd name="connsiteY976" fmla="*/ 2434291 h 6856161"/>
              <a:gd name="connsiteX977" fmla="*/ 5584310 w 9298618"/>
              <a:gd name="connsiteY977" fmla="*/ 2227738 h 6856161"/>
              <a:gd name="connsiteX978" fmla="*/ 5377758 w 9298618"/>
              <a:gd name="connsiteY978" fmla="*/ 2227738 h 6856161"/>
              <a:gd name="connsiteX979" fmla="*/ 5377758 w 9298618"/>
              <a:gd name="connsiteY979" fmla="*/ 2434291 h 6856161"/>
              <a:gd name="connsiteX980" fmla="*/ 5695732 w 9298618"/>
              <a:gd name="connsiteY980" fmla="*/ 2431298 h 6856161"/>
              <a:gd name="connsiteX981" fmla="*/ 5896341 w 9298618"/>
              <a:gd name="connsiteY981" fmla="*/ 2431298 h 6856161"/>
              <a:gd name="connsiteX982" fmla="*/ 5896341 w 9298618"/>
              <a:gd name="connsiteY982" fmla="*/ 2230689 h 6856161"/>
              <a:gd name="connsiteX983" fmla="*/ 5695732 w 9298618"/>
              <a:gd name="connsiteY983" fmla="*/ 2230689 h 6856161"/>
              <a:gd name="connsiteX984" fmla="*/ 5695732 w 9298618"/>
              <a:gd name="connsiteY984" fmla="*/ 2431298 h 6856161"/>
              <a:gd name="connsiteX985" fmla="*/ 6014175 w 9298618"/>
              <a:gd name="connsiteY985" fmla="*/ 2427835 h 6856161"/>
              <a:gd name="connsiteX986" fmla="*/ 6207858 w 9298618"/>
              <a:gd name="connsiteY986" fmla="*/ 2427835 h 6856161"/>
              <a:gd name="connsiteX987" fmla="*/ 6207858 w 9298618"/>
              <a:gd name="connsiteY987" fmla="*/ 2234152 h 6856161"/>
              <a:gd name="connsiteX988" fmla="*/ 6014175 w 9298618"/>
              <a:gd name="connsiteY988" fmla="*/ 2234152 h 6856161"/>
              <a:gd name="connsiteX989" fmla="*/ 6014175 w 9298618"/>
              <a:gd name="connsiteY989" fmla="*/ 2427835 h 6856161"/>
              <a:gd name="connsiteX990" fmla="*/ 6330182 w 9298618"/>
              <a:gd name="connsiteY990" fmla="*/ 2426851 h 6856161"/>
              <a:gd name="connsiteX991" fmla="*/ 6521898 w 9298618"/>
              <a:gd name="connsiteY991" fmla="*/ 2426851 h 6856161"/>
              <a:gd name="connsiteX992" fmla="*/ 6521898 w 9298618"/>
              <a:gd name="connsiteY992" fmla="*/ 2235135 h 6856161"/>
              <a:gd name="connsiteX993" fmla="*/ 6330182 w 9298618"/>
              <a:gd name="connsiteY993" fmla="*/ 2235135 h 6856161"/>
              <a:gd name="connsiteX994" fmla="*/ 6330182 w 9298618"/>
              <a:gd name="connsiteY994" fmla="*/ 2426851 h 6856161"/>
              <a:gd name="connsiteX995" fmla="*/ 6963606 w 9298618"/>
              <a:gd name="connsiteY995" fmla="*/ 2423388 h 6856161"/>
              <a:gd name="connsiteX996" fmla="*/ 7148396 w 9298618"/>
              <a:gd name="connsiteY996" fmla="*/ 2423388 h 6856161"/>
              <a:gd name="connsiteX997" fmla="*/ 7148396 w 9298618"/>
              <a:gd name="connsiteY997" fmla="*/ 2238598 h 6856161"/>
              <a:gd name="connsiteX998" fmla="*/ 6963606 w 9298618"/>
              <a:gd name="connsiteY998" fmla="*/ 2238598 h 6856161"/>
              <a:gd name="connsiteX999" fmla="*/ 6963606 w 9298618"/>
              <a:gd name="connsiteY999" fmla="*/ 2423388 h 6856161"/>
              <a:gd name="connsiteX1000" fmla="*/ 7599553 w 9298618"/>
              <a:gd name="connsiteY1000" fmla="*/ 2417488 h 6856161"/>
              <a:gd name="connsiteX1001" fmla="*/ 7772500 w 9298618"/>
              <a:gd name="connsiteY1001" fmla="*/ 2417488 h 6856161"/>
              <a:gd name="connsiteX1002" fmla="*/ 7772500 w 9298618"/>
              <a:gd name="connsiteY1002" fmla="*/ 2244541 h 6856161"/>
              <a:gd name="connsiteX1003" fmla="*/ 7599553 w 9298618"/>
              <a:gd name="connsiteY1003" fmla="*/ 2244541 h 6856161"/>
              <a:gd name="connsiteX1004" fmla="*/ 7599553 w 9298618"/>
              <a:gd name="connsiteY1004" fmla="*/ 2417488 h 6856161"/>
              <a:gd name="connsiteX1005" fmla="*/ 8241914 w 9298618"/>
              <a:gd name="connsiteY1005" fmla="*/ 2405132 h 6856161"/>
              <a:gd name="connsiteX1006" fmla="*/ 8390147 w 9298618"/>
              <a:gd name="connsiteY1006" fmla="*/ 2405132 h 6856161"/>
              <a:gd name="connsiteX1007" fmla="*/ 8390147 w 9298618"/>
              <a:gd name="connsiteY1007" fmla="*/ 2256898 h 6856161"/>
              <a:gd name="connsiteX1008" fmla="*/ 8241914 w 9298618"/>
              <a:gd name="connsiteY1008" fmla="*/ 2256898 h 6856161"/>
              <a:gd name="connsiteX1009" fmla="*/ 8241914 w 9298618"/>
              <a:gd name="connsiteY1009" fmla="*/ 2405132 h 6856161"/>
              <a:gd name="connsiteX1010" fmla="*/ 8899580 w 9298618"/>
              <a:gd name="connsiteY1010" fmla="*/ 2377469 h 6856161"/>
              <a:gd name="connsiteX1011" fmla="*/ 8992488 w 9298618"/>
              <a:gd name="connsiteY1011" fmla="*/ 2377469 h 6856161"/>
              <a:gd name="connsiteX1012" fmla="*/ 8992488 w 9298618"/>
              <a:gd name="connsiteY1012" fmla="*/ 2284561 h 6856161"/>
              <a:gd name="connsiteX1013" fmla="*/ 8899580 w 9298618"/>
              <a:gd name="connsiteY1013" fmla="*/ 2284561 h 6856161"/>
              <a:gd name="connsiteX1014" fmla="*/ 8899580 w 9298618"/>
              <a:gd name="connsiteY1014" fmla="*/ 2377469 h 6856161"/>
              <a:gd name="connsiteX1015" fmla="*/ 0 w 9298618"/>
              <a:gd name="connsiteY1015" fmla="*/ 2772018 h 6856161"/>
              <a:gd name="connsiteX1016" fmla="*/ 252002 w 9298618"/>
              <a:gd name="connsiteY1016" fmla="*/ 2772018 h 6856161"/>
              <a:gd name="connsiteX1017" fmla="*/ 252002 w 9298618"/>
              <a:gd name="connsiteY1017" fmla="*/ 2520016 h 6856161"/>
              <a:gd name="connsiteX1018" fmla="*/ 0 w 9298618"/>
              <a:gd name="connsiteY1018" fmla="*/ 2520016 h 6856161"/>
              <a:gd name="connsiteX1019" fmla="*/ 0 w 9298618"/>
              <a:gd name="connsiteY1019" fmla="*/ 2772018 h 6856161"/>
              <a:gd name="connsiteX1020" fmla="*/ 315023 w 9298618"/>
              <a:gd name="connsiteY1020" fmla="*/ 2772018 h 6856161"/>
              <a:gd name="connsiteX1021" fmla="*/ 567025 w 9298618"/>
              <a:gd name="connsiteY1021" fmla="*/ 2772018 h 6856161"/>
              <a:gd name="connsiteX1022" fmla="*/ 567025 w 9298618"/>
              <a:gd name="connsiteY1022" fmla="*/ 2520016 h 6856161"/>
              <a:gd name="connsiteX1023" fmla="*/ 315023 w 9298618"/>
              <a:gd name="connsiteY1023" fmla="*/ 2520016 h 6856161"/>
              <a:gd name="connsiteX1024" fmla="*/ 315023 w 9298618"/>
              <a:gd name="connsiteY1024" fmla="*/ 2772018 h 6856161"/>
              <a:gd name="connsiteX1025" fmla="*/ 630004 w 9298618"/>
              <a:gd name="connsiteY1025" fmla="*/ 2772018 h 6856161"/>
              <a:gd name="connsiteX1026" fmla="*/ 882005 w 9298618"/>
              <a:gd name="connsiteY1026" fmla="*/ 2772018 h 6856161"/>
              <a:gd name="connsiteX1027" fmla="*/ 882005 w 9298618"/>
              <a:gd name="connsiteY1027" fmla="*/ 2520016 h 6856161"/>
              <a:gd name="connsiteX1028" fmla="*/ 630004 w 9298618"/>
              <a:gd name="connsiteY1028" fmla="*/ 2520016 h 6856161"/>
              <a:gd name="connsiteX1029" fmla="*/ 630004 w 9298618"/>
              <a:gd name="connsiteY1029" fmla="*/ 2772018 h 6856161"/>
              <a:gd name="connsiteX1030" fmla="*/ 944985 w 9298618"/>
              <a:gd name="connsiteY1030" fmla="*/ 2772018 h 6856161"/>
              <a:gd name="connsiteX1031" fmla="*/ 1196986 w 9298618"/>
              <a:gd name="connsiteY1031" fmla="*/ 2772018 h 6856161"/>
              <a:gd name="connsiteX1032" fmla="*/ 1196986 w 9298618"/>
              <a:gd name="connsiteY1032" fmla="*/ 2520016 h 6856161"/>
              <a:gd name="connsiteX1033" fmla="*/ 944985 w 9298618"/>
              <a:gd name="connsiteY1033" fmla="*/ 2520016 h 6856161"/>
              <a:gd name="connsiteX1034" fmla="*/ 944985 w 9298618"/>
              <a:gd name="connsiteY1034" fmla="*/ 2772018 h 6856161"/>
              <a:gd name="connsiteX1035" fmla="*/ 1260008 w 9298618"/>
              <a:gd name="connsiteY1035" fmla="*/ 2772018 h 6856161"/>
              <a:gd name="connsiteX1036" fmla="*/ 1512009 w 9298618"/>
              <a:gd name="connsiteY1036" fmla="*/ 2772018 h 6856161"/>
              <a:gd name="connsiteX1037" fmla="*/ 1512009 w 9298618"/>
              <a:gd name="connsiteY1037" fmla="*/ 2520016 h 6856161"/>
              <a:gd name="connsiteX1038" fmla="*/ 1260008 w 9298618"/>
              <a:gd name="connsiteY1038" fmla="*/ 2520016 h 6856161"/>
              <a:gd name="connsiteX1039" fmla="*/ 1260008 w 9298618"/>
              <a:gd name="connsiteY1039" fmla="*/ 2772018 h 6856161"/>
              <a:gd name="connsiteX1040" fmla="*/ 1574988 w 9298618"/>
              <a:gd name="connsiteY1040" fmla="*/ 2772018 h 6856161"/>
              <a:gd name="connsiteX1041" fmla="*/ 1826990 w 9298618"/>
              <a:gd name="connsiteY1041" fmla="*/ 2772018 h 6856161"/>
              <a:gd name="connsiteX1042" fmla="*/ 1826990 w 9298618"/>
              <a:gd name="connsiteY1042" fmla="*/ 2520016 h 6856161"/>
              <a:gd name="connsiteX1043" fmla="*/ 1574988 w 9298618"/>
              <a:gd name="connsiteY1043" fmla="*/ 2520016 h 6856161"/>
              <a:gd name="connsiteX1044" fmla="*/ 1574988 w 9298618"/>
              <a:gd name="connsiteY1044" fmla="*/ 2772018 h 6856161"/>
              <a:gd name="connsiteX1045" fmla="*/ 1890012 w 9298618"/>
              <a:gd name="connsiteY1045" fmla="*/ 2772018 h 6856161"/>
              <a:gd name="connsiteX1046" fmla="*/ 2142013 w 9298618"/>
              <a:gd name="connsiteY1046" fmla="*/ 2772018 h 6856161"/>
              <a:gd name="connsiteX1047" fmla="*/ 2142013 w 9298618"/>
              <a:gd name="connsiteY1047" fmla="*/ 2520016 h 6856161"/>
              <a:gd name="connsiteX1048" fmla="*/ 1890012 w 9298618"/>
              <a:gd name="connsiteY1048" fmla="*/ 2520016 h 6856161"/>
              <a:gd name="connsiteX1049" fmla="*/ 1890012 w 9298618"/>
              <a:gd name="connsiteY1049" fmla="*/ 2772018 h 6856161"/>
              <a:gd name="connsiteX1050" fmla="*/ 2204992 w 9298618"/>
              <a:gd name="connsiteY1050" fmla="*/ 2772018 h 6856161"/>
              <a:gd name="connsiteX1051" fmla="*/ 2456994 w 9298618"/>
              <a:gd name="connsiteY1051" fmla="*/ 2772018 h 6856161"/>
              <a:gd name="connsiteX1052" fmla="*/ 2456994 w 9298618"/>
              <a:gd name="connsiteY1052" fmla="*/ 2520016 h 6856161"/>
              <a:gd name="connsiteX1053" fmla="*/ 2204992 w 9298618"/>
              <a:gd name="connsiteY1053" fmla="*/ 2520016 h 6856161"/>
              <a:gd name="connsiteX1054" fmla="*/ 2204992 w 9298618"/>
              <a:gd name="connsiteY1054" fmla="*/ 2772018 h 6856161"/>
              <a:gd name="connsiteX1055" fmla="*/ 2520016 w 9298618"/>
              <a:gd name="connsiteY1055" fmla="*/ 2772018 h 6856161"/>
              <a:gd name="connsiteX1056" fmla="*/ 2772017 w 9298618"/>
              <a:gd name="connsiteY1056" fmla="*/ 2772018 h 6856161"/>
              <a:gd name="connsiteX1057" fmla="*/ 2772017 w 9298618"/>
              <a:gd name="connsiteY1057" fmla="*/ 2520016 h 6856161"/>
              <a:gd name="connsiteX1058" fmla="*/ 2520016 w 9298618"/>
              <a:gd name="connsiteY1058" fmla="*/ 2520016 h 6856161"/>
              <a:gd name="connsiteX1059" fmla="*/ 2520016 w 9298618"/>
              <a:gd name="connsiteY1059" fmla="*/ 2772018 h 6856161"/>
              <a:gd name="connsiteX1060" fmla="*/ 2834996 w 9298618"/>
              <a:gd name="connsiteY1060" fmla="*/ 2772018 h 6856161"/>
              <a:gd name="connsiteX1061" fmla="*/ 3086998 w 9298618"/>
              <a:gd name="connsiteY1061" fmla="*/ 2772018 h 6856161"/>
              <a:gd name="connsiteX1062" fmla="*/ 3086998 w 9298618"/>
              <a:gd name="connsiteY1062" fmla="*/ 2520016 h 6856161"/>
              <a:gd name="connsiteX1063" fmla="*/ 2834996 w 9298618"/>
              <a:gd name="connsiteY1063" fmla="*/ 2520016 h 6856161"/>
              <a:gd name="connsiteX1064" fmla="*/ 2834996 w 9298618"/>
              <a:gd name="connsiteY1064" fmla="*/ 2772018 h 6856161"/>
              <a:gd name="connsiteX1065" fmla="*/ 3150020 w 9298618"/>
              <a:gd name="connsiteY1065" fmla="*/ 2772018 h 6856161"/>
              <a:gd name="connsiteX1066" fmla="*/ 3402021 w 9298618"/>
              <a:gd name="connsiteY1066" fmla="*/ 2772018 h 6856161"/>
              <a:gd name="connsiteX1067" fmla="*/ 3402021 w 9298618"/>
              <a:gd name="connsiteY1067" fmla="*/ 2520016 h 6856161"/>
              <a:gd name="connsiteX1068" fmla="*/ 3150020 w 9298618"/>
              <a:gd name="connsiteY1068" fmla="*/ 2520016 h 6856161"/>
              <a:gd name="connsiteX1069" fmla="*/ 3150020 w 9298618"/>
              <a:gd name="connsiteY1069" fmla="*/ 2772018 h 6856161"/>
              <a:gd name="connsiteX1070" fmla="*/ 3465000 w 9298618"/>
              <a:gd name="connsiteY1070" fmla="*/ 2772018 h 6856161"/>
              <a:gd name="connsiteX1071" fmla="*/ 3717002 w 9298618"/>
              <a:gd name="connsiteY1071" fmla="*/ 2772018 h 6856161"/>
              <a:gd name="connsiteX1072" fmla="*/ 3717002 w 9298618"/>
              <a:gd name="connsiteY1072" fmla="*/ 2520016 h 6856161"/>
              <a:gd name="connsiteX1073" fmla="*/ 3465000 w 9298618"/>
              <a:gd name="connsiteY1073" fmla="*/ 2520016 h 6856161"/>
              <a:gd name="connsiteX1074" fmla="*/ 3465000 w 9298618"/>
              <a:gd name="connsiteY1074" fmla="*/ 2772018 h 6856161"/>
              <a:gd name="connsiteX1075" fmla="*/ 3780494 w 9298618"/>
              <a:gd name="connsiteY1075" fmla="*/ 2771504 h 6856161"/>
              <a:gd name="connsiteX1076" fmla="*/ 4031512 w 9298618"/>
              <a:gd name="connsiteY1076" fmla="*/ 2771504 h 6856161"/>
              <a:gd name="connsiteX1077" fmla="*/ 4031512 w 9298618"/>
              <a:gd name="connsiteY1077" fmla="*/ 2520486 h 6856161"/>
              <a:gd name="connsiteX1078" fmla="*/ 3780494 w 9298618"/>
              <a:gd name="connsiteY1078" fmla="*/ 2520486 h 6856161"/>
              <a:gd name="connsiteX1079" fmla="*/ 3780494 w 9298618"/>
              <a:gd name="connsiteY1079" fmla="*/ 2771504 h 6856161"/>
              <a:gd name="connsiteX1080" fmla="*/ 4097484 w 9298618"/>
              <a:gd name="connsiteY1080" fmla="*/ 2769538 h 6856161"/>
              <a:gd name="connsiteX1081" fmla="*/ 4344526 w 9298618"/>
              <a:gd name="connsiteY1081" fmla="*/ 2769538 h 6856161"/>
              <a:gd name="connsiteX1082" fmla="*/ 4344526 w 9298618"/>
              <a:gd name="connsiteY1082" fmla="*/ 2522496 h 6856161"/>
              <a:gd name="connsiteX1083" fmla="*/ 4097484 w 9298618"/>
              <a:gd name="connsiteY1083" fmla="*/ 2522496 h 6856161"/>
              <a:gd name="connsiteX1084" fmla="*/ 4097484 w 9298618"/>
              <a:gd name="connsiteY1084" fmla="*/ 2769538 h 6856161"/>
              <a:gd name="connsiteX1085" fmla="*/ 4417425 w 9298618"/>
              <a:gd name="connsiteY1085" fmla="*/ 2764578 h 6856161"/>
              <a:gd name="connsiteX1086" fmla="*/ 4654590 w 9298618"/>
              <a:gd name="connsiteY1086" fmla="*/ 2764578 h 6856161"/>
              <a:gd name="connsiteX1087" fmla="*/ 4654590 w 9298618"/>
              <a:gd name="connsiteY1087" fmla="*/ 2527413 h 6856161"/>
              <a:gd name="connsiteX1088" fmla="*/ 4417425 w 9298618"/>
              <a:gd name="connsiteY1088" fmla="*/ 2527413 h 6856161"/>
              <a:gd name="connsiteX1089" fmla="*/ 4417425 w 9298618"/>
              <a:gd name="connsiteY1089" fmla="*/ 2764578 h 6856161"/>
              <a:gd name="connsiteX1090" fmla="*/ 4735868 w 9298618"/>
              <a:gd name="connsiteY1090" fmla="*/ 2761157 h 6856161"/>
              <a:gd name="connsiteX1091" fmla="*/ 4966107 w 9298618"/>
              <a:gd name="connsiteY1091" fmla="*/ 2761157 h 6856161"/>
              <a:gd name="connsiteX1092" fmla="*/ 4966107 w 9298618"/>
              <a:gd name="connsiteY1092" fmla="*/ 2530919 h 6856161"/>
              <a:gd name="connsiteX1093" fmla="*/ 4735868 w 9298618"/>
              <a:gd name="connsiteY1093" fmla="*/ 2530919 h 6856161"/>
              <a:gd name="connsiteX1094" fmla="*/ 4735868 w 9298618"/>
              <a:gd name="connsiteY1094" fmla="*/ 2761157 h 6856161"/>
              <a:gd name="connsiteX1095" fmla="*/ 5057305 w 9298618"/>
              <a:gd name="connsiteY1095" fmla="*/ 2754701 h 6856161"/>
              <a:gd name="connsiteX1096" fmla="*/ 5274717 w 9298618"/>
              <a:gd name="connsiteY1096" fmla="*/ 2754701 h 6856161"/>
              <a:gd name="connsiteX1097" fmla="*/ 5274717 w 9298618"/>
              <a:gd name="connsiteY1097" fmla="*/ 2537289 h 6856161"/>
              <a:gd name="connsiteX1098" fmla="*/ 5057305 w 9298618"/>
              <a:gd name="connsiteY1098" fmla="*/ 2537289 h 6856161"/>
              <a:gd name="connsiteX1099" fmla="*/ 5057305 w 9298618"/>
              <a:gd name="connsiteY1099" fmla="*/ 2754701 h 6856161"/>
              <a:gd name="connsiteX1100" fmla="*/ 5378741 w 9298618"/>
              <a:gd name="connsiteY1100" fmla="*/ 2748288 h 6856161"/>
              <a:gd name="connsiteX1101" fmla="*/ 5583284 w 9298618"/>
              <a:gd name="connsiteY1101" fmla="*/ 2748288 h 6856161"/>
              <a:gd name="connsiteX1102" fmla="*/ 5583284 w 9298618"/>
              <a:gd name="connsiteY1102" fmla="*/ 2543702 h 6856161"/>
              <a:gd name="connsiteX1103" fmla="*/ 5378741 w 9298618"/>
              <a:gd name="connsiteY1103" fmla="*/ 2543702 h 6856161"/>
              <a:gd name="connsiteX1104" fmla="*/ 5378741 w 9298618"/>
              <a:gd name="connsiteY1104" fmla="*/ 2748288 h 6856161"/>
              <a:gd name="connsiteX1105" fmla="*/ 5696202 w 9298618"/>
              <a:gd name="connsiteY1105" fmla="*/ 2745808 h 6856161"/>
              <a:gd name="connsiteX1106" fmla="*/ 5895828 w 9298618"/>
              <a:gd name="connsiteY1106" fmla="*/ 2745808 h 6856161"/>
              <a:gd name="connsiteX1107" fmla="*/ 5895828 w 9298618"/>
              <a:gd name="connsiteY1107" fmla="*/ 2546182 h 6856161"/>
              <a:gd name="connsiteX1108" fmla="*/ 5696202 w 9298618"/>
              <a:gd name="connsiteY1108" fmla="*/ 2546182 h 6856161"/>
              <a:gd name="connsiteX1109" fmla="*/ 5696202 w 9298618"/>
              <a:gd name="connsiteY1109" fmla="*/ 2745808 h 6856161"/>
              <a:gd name="connsiteX1110" fmla="*/ 6014646 w 9298618"/>
              <a:gd name="connsiteY1110" fmla="*/ 2742345 h 6856161"/>
              <a:gd name="connsiteX1111" fmla="*/ 6207345 w 9298618"/>
              <a:gd name="connsiteY1111" fmla="*/ 2742345 h 6856161"/>
              <a:gd name="connsiteX1112" fmla="*/ 6207345 w 9298618"/>
              <a:gd name="connsiteY1112" fmla="*/ 2549646 h 6856161"/>
              <a:gd name="connsiteX1113" fmla="*/ 6014646 w 9298618"/>
              <a:gd name="connsiteY1113" fmla="*/ 2549646 h 6856161"/>
              <a:gd name="connsiteX1114" fmla="*/ 6014646 w 9298618"/>
              <a:gd name="connsiteY1114" fmla="*/ 2742345 h 6856161"/>
              <a:gd name="connsiteX1115" fmla="*/ 6331165 w 9298618"/>
              <a:gd name="connsiteY1115" fmla="*/ 2740891 h 6856161"/>
              <a:gd name="connsiteX1116" fmla="*/ 6520915 w 9298618"/>
              <a:gd name="connsiteY1116" fmla="*/ 2740891 h 6856161"/>
              <a:gd name="connsiteX1117" fmla="*/ 6520915 w 9298618"/>
              <a:gd name="connsiteY1117" fmla="*/ 2551142 h 6856161"/>
              <a:gd name="connsiteX1118" fmla="*/ 6331165 w 9298618"/>
              <a:gd name="connsiteY1118" fmla="*/ 2551142 h 6856161"/>
              <a:gd name="connsiteX1119" fmla="*/ 6331165 w 9298618"/>
              <a:gd name="connsiteY1119" fmla="*/ 2740891 h 6856161"/>
              <a:gd name="connsiteX1120" fmla="*/ 6648626 w 9298618"/>
              <a:gd name="connsiteY1120" fmla="*/ 2738411 h 6856161"/>
              <a:gd name="connsiteX1121" fmla="*/ 6833415 w 9298618"/>
              <a:gd name="connsiteY1121" fmla="*/ 2738411 h 6856161"/>
              <a:gd name="connsiteX1122" fmla="*/ 6833415 w 9298618"/>
              <a:gd name="connsiteY1122" fmla="*/ 2553622 h 6856161"/>
              <a:gd name="connsiteX1123" fmla="*/ 6648626 w 9298618"/>
              <a:gd name="connsiteY1123" fmla="*/ 2553622 h 6856161"/>
              <a:gd name="connsiteX1124" fmla="*/ 6648626 w 9298618"/>
              <a:gd name="connsiteY1124" fmla="*/ 2738411 h 6856161"/>
              <a:gd name="connsiteX1125" fmla="*/ 6965103 w 9298618"/>
              <a:gd name="connsiteY1125" fmla="*/ 2736915 h 6856161"/>
              <a:gd name="connsiteX1126" fmla="*/ 7146942 w 9298618"/>
              <a:gd name="connsiteY1126" fmla="*/ 2736915 h 6856161"/>
              <a:gd name="connsiteX1127" fmla="*/ 7146942 w 9298618"/>
              <a:gd name="connsiteY1127" fmla="*/ 2555075 h 6856161"/>
              <a:gd name="connsiteX1128" fmla="*/ 6965103 w 9298618"/>
              <a:gd name="connsiteY1128" fmla="*/ 2555075 h 6856161"/>
              <a:gd name="connsiteX1129" fmla="*/ 6965103 w 9298618"/>
              <a:gd name="connsiteY1129" fmla="*/ 2736915 h 6856161"/>
              <a:gd name="connsiteX1130" fmla="*/ 7284060 w 9298618"/>
              <a:gd name="connsiteY1130" fmla="*/ 2732982 h 6856161"/>
              <a:gd name="connsiteX1131" fmla="*/ 7457989 w 9298618"/>
              <a:gd name="connsiteY1131" fmla="*/ 2732982 h 6856161"/>
              <a:gd name="connsiteX1132" fmla="*/ 7457989 w 9298618"/>
              <a:gd name="connsiteY1132" fmla="*/ 2559052 h 6856161"/>
              <a:gd name="connsiteX1133" fmla="*/ 7284060 w 9298618"/>
              <a:gd name="connsiteY1133" fmla="*/ 2559052 h 6856161"/>
              <a:gd name="connsiteX1134" fmla="*/ 7284060 w 9298618"/>
              <a:gd name="connsiteY1134" fmla="*/ 2732982 h 6856161"/>
              <a:gd name="connsiteX1135" fmla="*/ 7602033 w 9298618"/>
              <a:gd name="connsiteY1135" fmla="*/ 2729989 h 6856161"/>
              <a:gd name="connsiteX1136" fmla="*/ 7770020 w 9298618"/>
              <a:gd name="connsiteY1136" fmla="*/ 2729989 h 6856161"/>
              <a:gd name="connsiteX1137" fmla="*/ 7770020 w 9298618"/>
              <a:gd name="connsiteY1137" fmla="*/ 2562002 h 6856161"/>
              <a:gd name="connsiteX1138" fmla="*/ 7602033 w 9298618"/>
              <a:gd name="connsiteY1138" fmla="*/ 2562002 h 6856161"/>
              <a:gd name="connsiteX1139" fmla="*/ 7602033 w 9298618"/>
              <a:gd name="connsiteY1139" fmla="*/ 2729989 h 6856161"/>
              <a:gd name="connsiteX1140" fmla="*/ 7924453 w 9298618"/>
              <a:gd name="connsiteY1140" fmla="*/ 2722592 h 6856161"/>
              <a:gd name="connsiteX1141" fmla="*/ 8077647 w 9298618"/>
              <a:gd name="connsiteY1141" fmla="*/ 2722592 h 6856161"/>
              <a:gd name="connsiteX1142" fmla="*/ 8077647 w 9298618"/>
              <a:gd name="connsiteY1142" fmla="*/ 2569399 h 6856161"/>
              <a:gd name="connsiteX1143" fmla="*/ 7924453 w 9298618"/>
              <a:gd name="connsiteY1143" fmla="*/ 2569399 h 6856161"/>
              <a:gd name="connsiteX1144" fmla="*/ 7924453 w 9298618"/>
              <a:gd name="connsiteY1144" fmla="*/ 2722592 h 6856161"/>
              <a:gd name="connsiteX1145" fmla="*/ 8571730 w 9298618"/>
              <a:gd name="connsiteY1145" fmla="*/ 2705319 h 6856161"/>
              <a:gd name="connsiteX1146" fmla="*/ 8690334 w 9298618"/>
              <a:gd name="connsiteY1146" fmla="*/ 2705319 h 6856161"/>
              <a:gd name="connsiteX1147" fmla="*/ 8690334 w 9298618"/>
              <a:gd name="connsiteY1147" fmla="*/ 2586715 h 6856161"/>
              <a:gd name="connsiteX1148" fmla="*/ 8571730 w 9298618"/>
              <a:gd name="connsiteY1148" fmla="*/ 2586715 h 6856161"/>
              <a:gd name="connsiteX1149" fmla="*/ 8571730 w 9298618"/>
              <a:gd name="connsiteY1149" fmla="*/ 2705319 h 6856161"/>
              <a:gd name="connsiteX1150" fmla="*/ 9223497 w 9298618"/>
              <a:gd name="connsiteY1150" fmla="*/ 2683556 h 6856161"/>
              <a:gd name="connsiteX1151" fmla="*/ 9298618 w 9298618"/>
              <a:gd name="connsiteY1151" fmla="*/ 2683556 h 6856161"/>
              <a:gd name="connsiteX1152" fmla="*/ 9298618 w 9298618"/>
              <a:gd name="connsiteY1152" fmla="*/ 2608435 h 6856161"/>
              <a:gd name="connsiteX1153" fmla="*/ 9223497 w 9298618"/>
              <a:gd name="connsiteY1153" fmla="*/ 2608435 h 6856161"/>
              <a:gd name="connsiteX1154" fmla="*/ 9223497 w 9298618"/>
              <a:gd name="connsiteY1154" fmla="*/ 2683556 h 6856161"/>
              <a:gd name="connsiteX1155" fmla="*/ 0 w 9298618"/>
              <a:gd name="connsiteY1155" fmla="*/ 3086998 h 6856161"/>
              <a:gd name="connsiteX1156" fmla="*/ 252002 w 9298618"/>
              <a:gd name="connsiteY1156" fmla="*/ 3086998 h 6856161"/>
              <a:gd name="connsiteX1157" fmla="*/ 252002 w 9298618"/>
              <a:gd name="connsiteY1157" fmla="*/ 2834996 h 6856161"/>
              <a:gd name="connsiteX1158" fmla="*/ 0 w 9298618"/>
              <a:gd name="connsiteY1158" fmla="*/ 2834996 h 6856161"/>
              <a:gd name="connsiteX1159" fmla="*/ 0 w 9298618"/>
              <a:gd name="connsiteY1159" fmla="*/ 3086998 h 6856161"/>
              <a:gd name="connsiteX1160" fmla="*/ 315023 w 9298618"/>
              <a:gd name="connsiteY1160" fmla="*/ 3086998 h 6856161"/>
              <a:gd name="connsiteX1161" fmla="*/ 567025 w 9298618"/>
              <a:gd name="connsiteY1161" fmla="*/ 3086998 h 6856161"/>
              <a:gd name="connsiteX1162" fmla="*/ 567025 w 9298618"/>
              <a:gd name="connsiteY1162" fmla="*/ 2834996 h 6856161"/>
              <a:gd name="connsiteX1163" fmla="*/ 315023 w 9298618"/>
              <a:gd name="connsiteY1163" fmla="*/ 2834996 h 6856161"/>
              <a:gd name="connsiteX1164" fmla="*/ 315023 w 9298618"/>
              <a:gd name="connsiteY1164" fmla="*/ 3086998 h 6856161"/>
              <a:gd name="connsiteX1165" fmla="*/ 630004 w 9298618"/>
              <a:gd name="connsiteY1165" fmla="*/ 3086998 h 6856161"/>
              <a:gd name="connsiteX1166" fmla="*/ 882005 w 9298618"/>
              <a:gd name="connsiteY1166" fmla="*/ 3086998 h 6856161"/>
              <a:gd name="connsiteX1167" fmla="*/ 882005 w 9298618"/>
              <a:gd name="connsiteY1167" fmla="*/ 2834996 h 6856161"/>
              <a:gd name="connsiteX1168" fmla="*/ 630004 w 9298618"/>
              <a:gd name="connsiteY1168" fmla="*/ 2834996 h 6856161"/>
              <a:gd name="connsiteX1169" fmla="*/ 630004 w 9298618"/>
              <a:gd name="connsiteY1169" fmla="*/ 3086998 h 6856161"/>
              <a:gd name="connsiteX1170" fmla="*/ 944985 w 9298618"/>
              <a:gd name="connsiteY1170" fmla="*/ 3086998 h 6856161"/>
              <a:gd name="connsiteX1171" fmla="*/ 1196986 w 9298618"/>
              <a:gd name="connsiteY1171" fmla="*/ 3086998 h 6856161"/>
              <a:gd name="connsiteX1172" fmla="*/ 1196986 w 9298618"/>
              <a:gd name="connsiteY1172" fmla="*/ 2834996 h 6856161"/>
              <a:gd name="connsiteX1173" fmla="*/ 944985 w 9298618"/>
              <a:gd name="connsiteY1173" fmla="*/ 2834996 h 6856161"/>
              <a:gd name="connsiteX1174" fmla="*/ 944985 w 9298618"/>
              <a:gd name="connsiteY1174" fmla="*/ 3086998 h 6856161"/>
              <a:gd name="connsiteX1175" fmla="*/ 1260008 w 9298618"/>
              <a:gd name="connsiteY1175" fmla="*/ 3086998 h 6856161"/>
              <a:gd name="connsiteX1176" fmla="*/ 1512009 w 9298618"/>
              <a:gd name="connsiteY1176" fmla="*/ 3086998 h 6856161"/>
              <a:gd name="connsiteX1177" fmla="*/ 1512009 w 9298618"/>
              <a:gd name="connsiteY1177" fmla="*/ 2834996 h 6856161"/>
              <a:gd name="connsiteX1178" fmla="*/ 1260008 w 9298618"/>
              <a:gd name="connsiteY1178" fmla="*/ 2834996 h 6856161"/>
              <a:gd name="connsiteX1179" fmla="*/ 1260008 w 9298618"/>
              <a:gd name="connsiteY1179" fmla="*/ 3086998 h 6856161"/>
              <a:gd name="connsiteX1180" fmla="*/ 1574988 w 9298618"/>
              <a:gd name="connsiteY1180" fmla="*/ 3086998 h 6856161"/>
              <a:gd name="connsiteX1181" fmla="*/ 1826990 w 9298618"/>
              <a:gd name="connsiteY1181" fmla="*/ 3086998 h 6856161"/>
              <a:gd name="connsiteX1182" fmla="*/ 1826990 w 9298618"/>
              <a:gd name="connsiteY1182" fmla="*/ 2834996 h 6856161"/>
              <a:gd name="connsiteX1183" fmla="*/ 1574988 w 9298618"/>
              <a:gd name="connsiteY1183" fmla="*/ 2834996 h 6856161"/>
              <a:gd name="connsiteX1184" fmla="*/ 1574988 w 9298618"/>
              <a:gd name="connsiteY1184" fmla="*/ 3086998 h 6856161"/>
              <a:gd name="connsiteX1185" fmla="*/ 1890012 w 9298618"/>
              <a:gd name="connsiteY1185" fmla="*/ 3086998 h 6856161"/>
              <a:gd name="connsiteX1186" fmla="*/ 2142013 w 9298618"/>
              <a:gd name="connsiteY1186" fmla="*/ 3086998 h 6856161"/>
              <a:gd name="connsiteX1187" fmla="*/ 2142013 w 9298618"/>
              <a:gd name="connsiteY1187" fmla="*/ 2834996 h 6856161"/>
              <a:gd name="connsiteX1188" fmla="*/ 1890012 w 9298618"/>
              <a:gd name="connsiteY1188" fmla="*/ 2834996 h 6856161"/>
              <a:gd name="connsiteX1189" fmla="*/ 1890012 w 9298618"/>
              <a:gd name="connsiteY1189" fmla="*/ 3086998 h 6856161"/>
              <a:gd name="connsiteX1190" fmla="*/ 2204992 w 9298618"/>
              <a:gd name="connsiteY1190" fmla="*/ 3086998 h 6856161"/>
              <a:gd name="connsiteX1191" fmla="*/ 2456994 w 9298618"/>
              <a:gd name="connsiteY1191" fmla="*/ 3086998 h 6856161"/>
              <a:gd name="connsiteX1192" fmla="*/ 2456994 w 9298618"/>
              <a:gd name="connsiteY1192" fmla="*/ 2834996 h 6856161"/>
              <a:gd name="connsiteX1193" fmla="*/ 2204992 w 9298618"/>
              <a:gd name="connsiteY1193" fmla="*/ 2834996 h 6856161"/>
              <a:gd name="connsiteX1194" fmla="*/ 2204992 w 9298618"/>
              <a:gd name="connsiteY1194" fmla="*/ 3086998 h 6856161"/>
              <a:gd name="connsiteX1195" fmla="*/ 2520016 w 9298618"/>
              <a:gd name="connsiteY1195" fmla="*/ 3086998 h 6856161"/>
              <a:gd name="connsiteX1196" fmla="*/ 2772017 w 9298618"/>
              <a:gd name="connsiteY1196" fmla="*/ 3086998 h 6856161"/>
              <a:gd name="connsiteX1197" fmla="*/ 2772017 w 9298618"/>
              <a:gd name="connsiteY1197" fmla="*/ 2834996 h 6856161"/>
              <a:gd name="connsiteX1198" fmla="*/ 2520016 w 9298618"/>
              <a:gd name="connsiteY1198" fmla="*/ 2834996 h 6856161"/>
              <a:gd name="connsiteX1199" fmla="*/ 2520016 w 9298618"/>
              <a:gd name="connsiteY1199" fmla="*/ 3086998 h 6856161"/>
              <a:gd name="connsiteX1200" fmla="*/ 2834996 w 9298618"/>
              <a:gd name="connsiteY1200" fmla="*/ 3086998 h 6856161"/>
              <a:gd name="connsiteX1201" fmla="*/ 3086998 w 9298618"/>
              <a:gd name="connsiteY1201" fmla="*/ 3086998 h 6856161"/>
              <a:gd name="connsiteX1202" fmla="*/ 3086998 w 9298618"/>
              <a:gd name="connsiteY1202" fmla="*/ 2834996 h 6856161"/>
              <a:gd name="connsiteX1203" fmla="*/ 2834996 w 9298618"/>
              <a:gd name="connsiteY1203" fmla="*/ 2834996 h 6856161"/>
              <a:gd name="connsiteX1204" fmla="*/ 2834996 w 9298618"/>
              <a:gd name="connsiteY1204" fmla="*/ 3086998 h 6856161"/>
              <a:gd name="connsiteX1205" fmla="*/ 3150020 w 9298618"/>
              <a:gd name="connsiteY1205" fmla="*/ 3086998 h 6856161"/>
              <a:gd name="connsiteX1206" fmla="*/ 3402021 w 9298618"/>
              <a:gd name="connsiteY1206" fmla="*/ 3086998 h 6856161"/>
              <a:gd name="connsiteX1207" fmla="*/ 3402021 w 9298618"/>
              <a:gd name="connsiteY1207" fmla="*/ 2834996 h 6856161"/>
              <a:gd name="connsiteX1208" fmla="*/ 3150020 w 9298618"/>
              <a:gd name="connsiteY1208" fmla="*/ 2834996 h 6856161"/>
              <a:gd name="connsiteX1209" fmla="*/ 3150020 w 9298618"/>
              <a:gd name="connsiteY1209" fmla="*/ 3086998 h 6856161"/>
              <a:gd name="connsiteX1210" fmla="*/ 3465000 w 9298618"/>
              <a:gd name="connsiteY1210" fmla="*/ 3086998 h 6856161"/>
              <a:gd name="connsiteX1211" fmla="*/ 3717002 w 9298618"/>
              <a:gd name="connsiteY1211" fmla="*/ 3086998 h 6856161"/>
              <a:gd name="connsiteX1212" fmla="*/ 3717002 w 9298618"/>
              <a:gd name="connsiteY1212" fmla="*/ 2834996 h 6856161"/>
              <a:gd name="connsiteX1213" fmla="*/ 3465000 w 9298618"/>
              <a:gd name="connsiteY1213" fmla="*/ 2834996 h 6856161"/>
              <a:gd name="connsiteX1214" fmla="*/ 3465000 w 9298618"/>
              <a:gd name="connsiteY1214" fmla="*/ 3086998 h 6856161"/>
              <a:gd name="connsiteX1215" fmla="*/ 3780494 w 9298618"/>
              <a:gd name="connsiteY1215" fmla="*/ 3086528 h 6856161"/>
              <a:gd name="connsiteX1216" fmla="*/ 4031512 w 9298618"/>
              <a:gd name="connsiteY1216" fmla="*/ 3086528 h 6856161"/>
              <a:gd name="connsiteX1217" fmla="*/ 4031512 w 9298618"/>
              <a:gd name="connsiteY1217" fmla="*/ 2835509 h 6856161"/>
              <a:gd name="connsiteX1218" fmla="*/ 3780494 w 9298618"/>
              <a:gd name="connsiteY1218" fmla="*/ 2835509 h 6856161"/>
              <a:gd name="connsiteX1219" fmla="*/ 3780494 w 9298618"/>
              <a:gd name="connsiteY1219" fmla="*/ 3086528 h 6856161"/>
              <a:gd name="connsiteX1220" fmla="*/ 4097997 w 9298618"/>
              <a:gd name="connsiteY1220" fmla="*/ 3084048 h 6856161"/>
              <a:gd name="connsiteX1221" fmla="*/ 4344056 w 9298618"/>
              <a:gd name="connsiteY1221" fmla="*/ 3084048 h 6856161"/>
              <a:gd name="connsiteX1222" fmla="*/ 4344056 w 9298618"/>
              <a:gd name="connsiteY1222" fmla="*/ 2837989 h 6856161"/>
              <a:gd name="connsiteX1223" fmla="*/ 4097997 w 9298618"/>
              <a:gd name="connsiteY1223" fmla="*/ 2837989 h 6856161"/>
              <a:gd name="connsiteX1224" fmla="*/ 4097997 w 9298618"/>
              <a:gd name="connsiteY1224" fmla="*/ 3084048 h 6856161"/>
              <a:gd name="connsiteX1225" fmla="*/ 4417938 w 9298618"/>
              <a:gd name="connsiteY1225" fmla="*/ 3079088 h 6856161"/>
              <a:gd name="connsiteX1226" fmla="*/ 4654120 w 9298618"/>
              <a:gd name="connsiteY1226" fmla="*/ 3079088 h 6856161"/>
              <a:gd name="connsiteX1227" fmla="*/ 4654120 w 9298618"/>
              <a:gd name="connsiteY1227" fmla="*/ 2842906 h 6856161"/>
              <a:gd name="connsiteX1228" fmla="*/ 4417938 w 9298618"/>
              <a:gd name="connsiteY1228" fmla="*/ 2842906 h 6856161"/>
              <a:gd name="connsiteX1229" fmla="*/ 4417938 w 9298618"/>
              <a:gd name="connsiteY1229" fmla="*/ 3079088 h 6856161"/>
              <a:gd name="connsiteX1230" fmla="*/ 4736894 w 9298618"/>
              <a:gd name="connsiteY1230" fmla="*/ 3075155 h 6856161"/>
              <a:gd name="connsiteX1231" fmla="*/ 4965167 w 9298618"/>
              <a:gd name="connsiteY1231" fmla="*/ 3075155 h 6856161"/>
              <a:gd name="connsiteX1232" fmla="*/ 4965167 w 9298618"/>
              <a:gd name="connsiteY1232" fmla="*/ 2846882 h 6856161"/>
              <a:gd name="connsiteX1233" fmla="*/ 4736894 w 9298618"/>
              <a:gd name="connsiteY1233" fmla="*/ 2846882 h 6856161"/>
              <a:gd name="connsiteX1234" fmla="*/ 4736894 w 9298618"/>
              <a:gd name="connsiteY1234" fmla="*/ 3075155 h 6856161"/>
              <a:gd name="connsiteX1235" fmla="*/ 5058288 w 9298618"/>
              <a:gd name="connsiteY1235" fmla="*/ 3068741 h 6856161"/>
              <a:gd name="connsiteX1236" fmla="*/ 5273733 w 9298618"/>
              <a:gd name="connsiteY1236" fmla="*/ 3068741 h 6856161"/>
              <a:gd name="connsiteX1237" fmla="*/ 5273733 w 9298618"/>
              <a:gd name="connsiteY1237" fmla="*/ 2853296 h 6856161"/>
              <a:gd name="connsiteX1238" fmla="*/ 5058288 w 9298618"/>
              <a:gd name="connsiteY1238" fmla="*/ 2853296 h 6856161"/>
              <a:gd name="connsiteX1239" fmla="*/ 5058288 w 9298618"/>
              <a:gd name="connsiteY1239" fmla="*/ 3068741 h 6856161"/>
              <a:gd name="connsiteX1240" fmla="*/ 5379212 w 9298618"/>
              <a:gd name="connsiteY1240" fmla="*/ 3062798 h 6856161"/>
              <a:gd name="connsiteX1241" fmla="*/ 5582771 w 9298618"/>
              <a:gd name="connsiteY1241" fmla="*/ 3062798 h 6856161"/>
              <a:gd name="connsiteX1242" fmla="*/ 5582771 w 9298618"/>
              <a:gd name="connsiteY1242" fmla="*/ 2859239 h 6856161"/>
              <a:gd name="connsiteX1243" fmla="*/ 5379212 w 9298618"/>
              <a:gd name="connsiteY1243" fmla="*/ 2859239 h 6856161"/>
              <a:gd name="connsiteX1244" fmla="*/ 5379212 w 9298618"/>
              <a:gd name="connsiteY1244" fmla="*/ 3062798 h 6856161"/>
              <a:gd name="connsiteX1245" fmla="*/ 5696715 w 9298618"/>
              <a:gd name="connsiteY1245" fmla="*/ 3060319 h 6856161"/>
              <a:gd name="connsiteX1246" fmla="*/ 5895357 w 9298618"/>
              <a:gd name="connsiteY1246" fmla="*/ 3060319 h 6856161"/>
              <a:gd name="connsiteX1247" fmla="*/ 5895357 w 9298618"/>
              <a:gd name="connsiteY1247" fmla="*/ 2861676 h 6856161"/>
              <a:gd name="connsiteX1248" fmla="*/ 5696715 w 9298618"/>
              <a:gd name="connsiteY1248" fmla="*/ 2861676 h 6856161"/>
              <a:gd name="connsiteX1249" fmla="*/ 5696715 w 9298618"/>
              <a:gd name="connsiteY1249" fmla="*/ 3060319 h 6856161"/>
              <a:gd name="connsiteX1250" fmla="*/ 6015159 w 9298618"/>
              <a:gd name="connsiteY1250" fmla="*/ 3056855 h 6856161"/>
              <a:gd name="connsiteX1251" fmla="*/ 6206875 w 9298618"/>
              <a:gd name="connsiteY1251" fmla="*/ 3056855 h 6856161"/>
              <a:gd name="connsiteX1252" fmla="*/ 6206875 w 9298618"/>
              <a:gd name="connsiteY1252" fmla="*/ 2865139 h 6856161"/>
              <a:gd name="connsiteX1253" fmla="*/ 6015159 w 9298618"/>
              <a:gd name="connsiteY1253" fmla="*/ 2865139 h 6856161"/>
              <a:gd name="connsiteX1254" fmla="*/ 6015159 w 9298618"/>
              <a:gd name="connsiteY1254" fmla="*/ 3056855 h 6856161"/>
              <a:gd name="connsiteX1255" fmla="*/ 6649609 w 9298618"/>
              <a:gd name="connsiteY1255" fmla="*/ 3052409 h 6856161"/>
              <a:gd name="connsiteX1256" fmla="*/ 6832432 w 9298618"/>
              <a:gd name="connsiteY1256" fmla="*/ 3052409 h 6856161"/>
              <a:gd name="connsiteX1257" fmla="*/ 6832432 w 9298618"/>
              <a:gd name="connsiteY1257" fmla="*/ 2869586 h 6856161"/>
              <a:gd name="connsiteX1258" fmla="*/ 6649609 w 9298618"/>
              <a:gd name="connsiteY1258" fmla="*/ 2869586 h 6856161"/>
              <a:gd name="connsiteX1259" fmla="*/ 6649609 w 9298618"/>
              <a:gd name="connsiteY1259" fmla="*/ 3052409 h 6856161"/>
              <a:gd name="connsiteX1260" fmla="*/ 7285556 w 9298618"/>
              <a:gd name="connsiteY1260" fmla="*/ 3046508 h 6856161"/>
              <a:gd name="connsiteX1261" fmla="*/ 7456536 w 9298618"/>
              <a:gd name="connsiteY1261" fmla="*/ 3046508 h 6856161"/>
              <a:gd name="connsiteX1262" fmla="*/ 7456536 w 9298618"/>
              <a:gd name="connsiteY1262" fmla="*/ 2875529 h 6856161"/>
              <a:gd name="connsiteX1263" fmla="*/ 7285556 w 9298618"/>
              <a:gd name="connsiteY1263" fmla="*/ 2875529 h 6856161"/>
              <a:gd name="connsiteX1264" fmla="*/ 7285556 w 9298618"/>
              <a:gd name="connsiteY1264" fmla="*/ 3046508 h 6856161"/>
              <a:gd name="connsiteX1265" fmla="*/ 7925907 w 9298618"/>
              <a:gd name="connsiteY1265" fmla="*/ 3036119 h 6856161"/>
              <a:gd name="connsiteX1266" fmla="*/ 8076107 w 9298618"/>
              <a:gd name="connsiteY1266" fmla="*/ 3036119 h 6856161"/>
              <a:gd name="connsiteX1267" fmla="*/ 8076107 w 9298618"/>
              <a:gd name="connsiteY1267" fmla="*/ 2885918 h 6856161"/>
              <a:gd name="connsiteX1268" fmla="*/ 7925907 w 9298618"/>
              <a:gd name="connsiteY1268" fmla="*/ 2885918 h 6856161"/>
              <a:gd name="connsiteX1269" fmla="*/ 7925907 w 9298618"/>
              <a:gd name="connsiteY1269" fmla="*/ 3036119 h 6856161"/>
              <a:gd name="connsiteX1270" fmla="*/ 8572714 w 9298618"/>
              <a:gd name="connsiteY1270" fmla="*/ 3019316 h 6856161"/>
              <a:gd name="connsiteX1271" fmla="*/ 8689308 w 9298618"/>
              <a:gd name="connsiteY1271" fmla="*/ 3019316 h 6856161"/>
              <a:gd name="connsiteX1272" fmla="*/ 8689308 w 9298618"/>
              <a:gd name="connsiteY1272" fmla="*/ 2902721 h 6856161"/>
              <a:gd name="connsiteX1273" fmla="*/ 8572714 w 9298618"/>
              <a:gd name="connsiteY1273" fmla="*/ 2902721 h 6856161"/>
              <a:gd name="connsiteX1274" fmla="*/ 8572714 w 9298618"/>
              <a:gd name="connsiteY1274" fmla="*/ 3019316 h 6856161"/>
              <a:gd name="connsiteX1275" fmla="*/ 0 w 9298618"/>
              <a:gd name="connsiteY1275" fmla="*/ 3402021 h 6856161"/>
              <a:gd name="connsiteX1276" fmla="*/ 252002 w 9298618"/>
              <a:gd name="connsiteY1276" fmla="*/ 3402021 h 6856161"/>
              <a:gd name="connsiteX1277" fmla="*/ 252002 w 9298618"/>
              <a:gd name="connsiteY1277" fmla="*/ 3150020 h 6856161"/>
              <a:gd name="connsiteX1278" fmla="*/ 0 w 9298618"/>
              <a:gd name="connsiteY1278" fmla="*/ 3150020 h 6856161"/>
              <a:gd name="connsiteX1279" fmla="*/ 0 w 9298618"/>
              <a:gd name="connsiteY1279" fmla="*/ 3402021 h 6856161"/>
              <a:gd name="connsiteX1280" fmla="*/ 315023 w 9298618"/>
              <a:gd name="connsiteY1280" fmla="*/ 3402021 h 6856161"/>
              <a:gd name="connsiteX1281" fmla="*/ 567025 w 9298618"/>
              <a:gd name="connsiteY1281" fmla="*/ 3402021 h 6856161"/>
              <a:gd name="connsiteX1282" fmla="*/ 567025 w 9298618"/>
              <a:gd name="connsiteY1282" fmla="*/ 3150020 h 6856161"/>
              <a:gd name="connsiteX1283" fmla="*/ 315023 w 9298618"/>
              <a:gd name="connsiteY1283" fmla="*/ 3150020 h 6856161"/>
              <a:gd name="connsiteX1284" fmla="*/ 315023 w 9298618"/>
              <a:gd name="connsiteY1284" fmla="*/ 3402021 h 6856161"/>
              <a:gd name="connsiteX1285" fmla="*/ 630004 w 9298618"/>
              <a:gd name="connsiteY1285" fmla="*/ 3402021 h 6856161"/>
              <a:gd name="connsiteX1286" fmla="*/ 882005 w 9298618"/>
              <a:gd name="connsiteY1286" fmla="*/ 3402021 h 6856161"/>
              <a:gd name="connsiteX1287" fmla="*/ 882005 w 9298618"/>
              <a:gd name="connsiteY1287" fmla="*/ 3150020 h 6856161"/>
              <a:gd name="connsiteX1288" fmla="*/ 630004 w 9298618"/>
              <a:gd name="connsiteY1288" fmla="*/ 3150020 h 6856161"/>
              <a:gd name="connsiteX1289" fmla="*/ 630004 w 9298618"/>
              <a:gd name="connsiteY1289" fmla="*/ 3402021 h 6856161"/>
              <a:gd name="connsiteX1290" fmla="*/ 944985 w 9298618"/>
              <a:gd name="connsiteY1290" fmla="*/ 3402021 h 6856161"/>
              <a:gd name="connsiteX1291" fmla="*/ 1196986 w 9298618"/>
              <a:gd name="connsiteY1291" fmla="*/ 3402021 h 6856161"/>
              <a:gd name="connsiteX1292" fmla="*/ 1196986 w 9298618"/>
              <a:gd name="connsiteY1292" fmla="*/ 3150020 h 6856161"/>
              <a:gd name="connsiteX1293" fmla="*/ 944985 w 9298618"/>
              <a:gd name="connsiteY1293" fmla="*/ 3150020 h 6856161"/>
              <a:gd name="connsiteX1294" fmla="*/ 944985 w 9298618"/>
              <a:gd name="connsiteY1294" fmla="*/ 3402021 h 6856161"/>
              <a:gd name="connsiteX1295" fmla="*/ 1260008 w 9298618"/>
              <a:gd name="connsiteY1295" fmla="*/ 3402021 h 6856161"/>
              <a:gd name="connsiteX1296" fmla="*/ 1512009 w 9298618"/>
              <a:gd name="connsiteY1296" fmla="*/ 3402021 h 6856161"/>
              <a:gd name="connsiteX1297" fmla="*/ 1512009 w 9298618"/>
              <a:gd name="connsiteY1297" fmla="*/ 3150020 h 6856161"/>
              <a:gd name="connsiteX1298" fmla="*/ 1260008 w 9298618"/>
              <a:gd name="connsiteY1298" fmla="*/ 3150020 h 6856161"/>
              <a:gd name="connsiteX1299" fmla="*/ 1260008 w 9298618"/>
              <a:gd name="connsiteY1299" fmla="*/ 3402021 h 6856161"/>
              <a:gd name="connsiteX1300" fmla="*/ 1574988 w 9298618"/>
              <a:gd name="connsiteY1300" fmla="*/ 3402021 h 6856161"/>
              <a:gd name="connsiteX1301" fmla="*/ 1826990 w 9298618"/>
              <a:gd name="connsiteY1301" fmla="*/ 3402021 h 6856161"/>
              <a:gd name="connsiteX1302" fmla="*/ 1826990 w 9298618"/>
              <a:gd name="connsiteY1302" fmla="*/ 3150020 h 6856161"/>
              <a:gd name="connsiteX1303" fmla="*/ 1574988 w 9298618"/>
              <a:gd name="connsiteY1303" fmla="*/ 3150020 h 6856161"/>
              <a:gd name="connsiteX1304" fmla="*/ 1574988 w 9298618"/>
              <a:gd name="connsiteY1304" fmla="*/ 3402021 h 6856161"/>
              <a:gd name="connsiteX1305" fmla="*/ 1890012 w 9298618"/>
              <a:gd name="connsiteY1305" fmla="*/ 3402021 h 6856161"/>
              <a:gd name="connsiteX1306" fmla="*/ 2142013 w 9298618"/>
              <a:gd name="connsiteY1306" fmla="*/ 3402021 h 6856161"/>
              <a:gd name="connsiteX1307" fmla="*/ 2142013 w 9298618"/>
              <a:gd name="connsiteY1307" fmla="*/ 3150020 h 6856161"/>
              <a:gd name="connsiteX1308" fmla="*/ 1890012 w 9298618"/>
              <a:gd name="connsiteY1308" fmla="*/ 3150020 h 6856161"/>
              <a:gd name="connsiteX1309" fmla="*/ 1890012 w 9298618"/>
              <a:gd name="connsiteY1309" fmla="*/ 3402021 h 6856161"/>
              <a:gd name="connsiteX1310" fmla="*/ 2204992 w 9298618"/>
              <a:gd name="connsiteY1310" fmla="*/ 3402021 h 6856161"/>
              <a:gd name="connsiteX1311" fmla="*/ 2456994 w 9298618"/>
              <a:gd name="connsiteY1311" fmla="*/ 3402021 h 6856161"/>
              <a:gd name="connsiteX1312" fmla="*/ 2456994 w 9298618"/>
              <a:gd name="connsiteY1312" fmla="*/ 3150020 h 6856161"/>
              <a:gd name="connsiteX1313" fmla="*/ 2204992 w 9298618"/>
              <a:gd name="connsiteY1313" fmla="*/ 3150020 h 6856161"/>
              <a:gd name="connsiteX1314" fmla="*/ 2204992 w 9298618"/>
              <a:gd name="connsiteY1314" fmla="*/ 3402021 h 6856161"/>
              <a:gd name="connsiteX1315" fmla="*/ 2520016 w 9298618"/>
              <a:gd name="connsiteY1315" fmla="*/ 3402021 h 6856161"/>
              <a:gd name="connsiteX1316" fmla="*/ 2772017 w 9298618"/>
              <a:gd name="connsiteY1316" fmla="*/ 3402021 h 6856161"/>
              <a:gd name="connsiteX1317" fmla="*/ 2772017 w 9298618"/>
              <a:gd name="connsiteY1317" fmla="*/ 3150020 h 6856161"/>
              <a:gd name="connsiteX1318" fmla="*/ 2520016 w 9298618"/>
              <a:gd name="connsiteY1318" fmla="*/ 3150020 h 6856161"/>
              <a:gd name="connsiteX1319" fmla="*/ 2520016 w 9298618"/>
              <a:gd name="connsiteY1319" fmla="*/ 3402021 h 6856161"/>
              <a:gd name="connsiteX1320" fmla="*/ 2834996 w 9298618"/>
              <a:gd name="connsiteY1320" fmla="*/ 3402021 h 6856161"/>
              <a:gd name="connsiteX1321" fmla="*/ 3086998 w 9298618"/>
              <a:gd name="connsiteY1321" fmla="*/ 3402021 h 6856161"/>
              <a:gd name="connsiteX1322" fmla="*/ 3086998 w 9298618"/>
              <a:gd name="connsiteY1322" fmla="*/ 3150020 h 6856161"/>
              <a:gd name="connsiteX1323" fmla="*/ 2834996 w 9298618"/>
              <a:gd name="connsiteY1323" fmla="*/ 3150020 h 6856161"/>
              <a:gd name="connsiteX1324" fmla="*/ 2834996 w 9298618"/>
              <a:gd name="connsiteY1324" fmla="*/ 3402021 h 6856161"/>
              <a:gd name="connsiteX1325" fmla="*/ 3150020 w 9298618"/>
              <a:gd name="connsiteY1325" fmla="*/ 3402021 h 6856161"/>
              <a:gd name="connsiteX1326" fmla="*/ 3402021 w 9298618"/>
              <a:gd name="connsiteY1326" fmla="*/ 3402021 h 6856161"/>
              <a:gd name="connsiteX1327" fmla="*/ 3402021 w 9298618"/>
              <a:gd name="connsiteY1327" fmla="*/ 3150020 h 6856161"/>
              <a:gd name="connsiteX1328" fmla="*/ 3150020 w 9298618"/>
              <a:gd name="connsiteY1328" fmla="*/ 3150020 h 6856161"/>
              <a:gd name="connsiteX1329" fmla="*/ 3150020 w 9298618"/>
              <a:gd name="connsiteY1329" fmla="*/ 3402021 h 6856161"/>
              <a:gd name="connsiteX1330" fmla="*/ 3465000 w 9298618"/>
              <a:gd name="connsiteY1330" fmla="*/ 3402021 h 6856161"/>
              <a:gd name="connsiteX1331" fmla="*/ 3717002 w 9298618"/>
              <a:gd name="connsiteY1331" fmla="*/ 3402021 h 6856161"/>
              <a:gd name="connsiteX1332" fmla="*/ 3717002 w 9298618"/>
              <a:gd name="connsiteY1332" fmla="*/ 3150020 h 6856161"/>
              <a:gd name="connsiteX1333" fmla="*/ 3465000 w 9298618"/>
              <a:gd name="connsiteY1333" fmla="*/ 3150020 h 6856161"/>
              <a:gd name="connsiteX1334" fmla="*/ 3465000 w 9298618"/>
              <a:gd name="connsiteY1334" fmla="*/ 3402021 h 6856161"/>
              <a:gd name="connsiteX1335" fmla="*/ 3781990 w 9298618"/>
              <a:gd name="connsiteY1335" fmla="*/ 3400054 h 6856161"/>
              <a:gd name="connsiteX1336" fmla="*/ 4030058 w 9298618"/>
              <a:gd name="connsiteY1336" fmla="*/ 3400054 h 6856161"/>
              <a:gd name="connsiteX1337" fmla="*/ 4030058 w 9298618"/>
              <a:gd name="connsiteY1337" fmla="*/ 3151987 h 6856161"/>
              <a:gd name="connsiteX1338" fmla="*/ 3781990 w 9298618"/>
              <a:gd name="connsiteY1338" fmla="*/ 3151987 h 6856161"/>
              <a:gd name="connsiteX1339" fmla="*/ 3781990 w 9298618"/>
              <a:gd name="connsiteY1339" fmla="*/ 3400054 h 6856161"/>
              <a:gd name="connsiteX1340" fmla="*/ 4098980 w 9298618"/>
              <a:gd name="connsiteY1340" fmla="*/ 3398045 h 6856161"/>
              <a:gd name="connsiteX1341" fmla="*/ 4343072 w 9298618"/>
              <a:gd name="connsiteY1341" fmla="*/ 3398045 h 6856161"/>
              <a:gd name="connsiteX1342" fmla="*/ 4343072 w 9298618"/>
              <a:gd name="connsiteY1342" fmla="*/ 3153953 h 6856161"/>
              <a:gd name="connsiteX1343" fmla="*/ 4098980 w 9298618"/>
              <a:gd name="connsiteY1343" fmla="*/ 3153953 h 6856161"/>
              <a:gd name="connsiteX1344" fmla="*/ 4098980 w 9298618"/>
              <a:gd name="connsiteY1344" fmla="*/ 3398045 h 6856161"/>
              <a:gd name="connsiteX1345" fmla="*/ 4420374 w 9298618"/>
              <a:gd name="connsiteY1345" fmla="*/ 3391632 h 6856161"/>
              <a:gd name="connsiteX1346" fmla="*/ 4651639 w 9298618"/>
              <a:gd name="connsiteY1346" fmla="*/ 3391632 h 6856161"/>
              <a:gd name="connsiteX1347" fmla="*/ 4651639 w 9298618"/>
              <a:gd name="connsiteY1347" fmla="*/ 3160367 h 6856161"/>
              <a:gd name="connsiteX1348" fmla="*/ 4420374 w 9298618"/>
              <a:gd name="connsiteY1348" fmla="*/ 3160367 h 6856161"/>
              <a:gd name="connsiteX1349" fmla="*/ 4420374 w 9298618"/>
              <a:gd name="connsiteY1349" fmla="*/ 3391632 h 6856161"/>
              <a:gd name="connsiteX1350" fmla="*/ 4738348 w 9298618"/>
              <a:gd name="connsiteY1350" fmla="*/ 3388682 h 6856161"/>
              <a:gd name="connsiteX1351" fmla="*/ 4963670 w 9298618"/>
              <a:gd name="connsiteY1351" fmla="*/ 3388682 h 6856161"/>
              <a:gd name="connsiteX1352" fmla="*/ 4963670 w 9298618"/>
              <a:gd name="connsiteY1352" fmla="*/ 3163359 h 6856161"/>
              <a:gd name="connsiteX1353" fmla="*/ 4738348 w 9298618"/>
              <a:gd name="connsiteY1353" fmla="*/ 3163359 h 6856161"/>
              <a:gd name="connsiteX1354" fmla="*/ 4738348 w 9298618"/>
              <a:gd name="connsiteY1354" fmla="*/ 3388682 h 6856161"/>
              <a:gd name="connsiteX1355" fmla="*/ 5060255 w 9298618"/>
              <a:gd name="connsiteY1355" fmla="*/ 3381755 h 6856161"/>
              <a:gd name="connsiteX1356" fmla="*/ 5271724 w 9298618"/>
              <a:gd name="connsiteY1356" fmla="*/ 3381755 h 6856161"/>
              <a:gd name="connsiteX1357" fmla="*/ 5271724 w 9298618"/>
              <a:gd name="connsiteY1357" fmla="*/ 3170286 h 6856161"/>
              <a:gd name="connsiteX1358" fmla="*/ 5060255 w 9298618"/>
              <a:gd name="connsiteY1358" fmla="*/ 3170286 h 6856161"/>
              <a:gd name="connsiteX1359" fmla="*/ 5060255 w 9298618"/>
              <a:gd name="connsiteY1359" fmla="*/ 3381755 h 6856161"/>
              <a:gd name="connsiteX1360" fmla="*/ 5380708 w 9298618"/>
              <a:gd name="connsiteY1360" fmla="*/ 3376325 h 6856161"/>
              <a:gd name="connsiteX1361" fmla="*/ 5581318 w 9298618"/>
              <a:gd name="connsiteY1361" fmla="*/ 3376325 h 6856161"/>
              <a:gd name="connsiteX1362" fmla="*/ 5581318 w 9298618"/>
              <a:gd name="connsiteY1362" fmla="*/ 3175716 h 6856161"/>
              <a:gd name="connsiteX1363" fmla="*/ 5380708 w 9298618"/>
              <a:gd name="connsiteY1363" fmla="*/ 3175716 h 6856161"/>
              <a:gd name="connsiteX1364" fmla="*/ 5380708 w 9298618"/>
              <a:gd name="connsiteY1364" fmla="*/ 3376325 h 6856161"/>
              <a:gd name="connsiteX1365" fmla="*/ 5698168 w 9298618"/>
              <a:gd name="connsiteY1365" fmla="*/ 3373845 h 6856161"/>
              <a:gd name="connsiteX1366" fmla="*/ 5893861 w 9298618"/>
              <a:gd name="connsiteY1366" fmla="*/ 3373845 h 6856161"/>
              <a:gd name="connsiteX1367" fmla="*/ 5893861 w 9298618"/>
              <a:gd name="connsiteY1367" fmla="*/ 3178153 h 6856161"/>
              <a:gd name="connsiteX1368" fmla="*/ 5698168 w 9298618"/>
              <a:gd name="connsiteY1368" fmla="*/ 3178153 h 6856161"/>
              <a:gd name="connsiteX1369" fmla="*/ 5698168 w 9298618"/>
              <a:gd name="connsiteY1369" fmla="*/ 3373845 h 6856161"/>
              <a:gd name="connsiteX1370" fmla="*/ 6016655 w 9298618"/>
              <a:gd name="connsiteY1370" fmla="*/ 3370382 h 6856161"/>
              <a:gd name="connsiteX1371" fmla="*/ 6205421 w 9298618"/>
              <a:gd name="connsiteY1371" fmla="*/ 3370382 h 6856161"/>
              <a:gd name="connsiteX1372" fmla="*/ 6205421 w 9298618"/>
              <a:gd name="connsiteY1372" fmla="*/ 3181616 h 6856161"/>
              <a:gd name="connsiteX1373" fmla="*/ 6016655 w 9298618"/>
              <a:gd name="connsiteY1373" fmla="*/ 3181616 h 6856161"/>
              <a:gd name="connsiteX1374" fmla="*/ 6016655 w 9298618"/>
              <a:gd name="connsiteY1374" fmla="*/ 3370382 h 6856161"/>
              <a:gd name="connsiteX1375" fmla="*/ 6333602 w 9298618"/>
              <a:gd name="connsiteY1375" fmla="*/ 3368415 h 6856161"/>
              <a:gd name="connsiteX1376" fmla="*/ 6518392 w 9298618"/>
              <a:gd name="connsiteY1376" fmla="*/ 3368415 h 6856161"/>
              <a:gd name="connsiteX1377" fmla="*/ 6518392 w 9298618"/>
              <a:gd name="connsiteY1377" fmla="*/ 3183626 h 6856161"/>
              <a:gd name="connsiteX1378" fmla="*/ 6333602 w 9298618"/>
              <a:gd name="connsiteY1378" fmla="*/ 3183626 h 6856161"/>
              <a:gd name="connsiteX1379" fmla="*/ 6333602 w 9298618"/>
              <a:gd name="connsiteY1379" fmla="*/ 3368415 h 6856161"/>
              <a:gd name="connsiteX1380" fmla="*/ 6652089 w 9298618"/>
              <a:gd name="connsiteY1380" fmla="*/ 3364952 h 6856161"/>
              <a:gd name="connsiteX1381" fmla="*/ 6829952 w 9298618"/>
              <a:gd name="connsiteY1381" fmla="*/ 3364952 h 6856161"/>
              <a:gd name="connsiteX1382" fmla="*/ 6829952 w 9298618"/>
              <a:gd name="connsiteY1382" fmla="*/ 3187089 h 6856161"/>
              <a:gd name="connsiteX1383" fmla="*/ 6652089 w 9298618"/>
              <a:gd name="connsiteY1383" fmla="*/ 3187089 h 6856161"/>
              <a:gd name="connsiteX1384" fmla="*/ 6652089 w 9298618"/>
              <a:gd name="connsiteY1384" fmla="*/ 3364952 h 6856161"/>
              <a:gd name="connsiteX1385" fmla="*/ 6968566 w 9298618"/>
              <a:gd name="connsiteY1385" fmla="*/ 3363456 h 6856161"/>
              <a:gd name="connsiteX1386" fmla="*/ 7143479 w 9298618"/>
              <a:gd name="connsiteY1386" fmla="*/ 3363456 h 6856161"/>
              <a:gd name="connsiteX1387" fmla="*/ 7143479 w 9298618"/>
              <a:gd name="connsiteY1387" fmla="*/ 3188543 h 6856161"/>
              <a:gd name="connsiteX1388" fmla="*/ 6968566 w 9298618"/>
              <a:gd name="connsiteY1388" fmla="*/ 3188543 h 6856161"/>
              <a:gd name="connsiteX1389" fmla="*/ 6968566 w 9298618"/>
              <a:gd name="connsiteY1389" fmla="*/ 3363456 h 6856161"/>
              <a:gd name="connsiteX1390" fmla="*/ 7289020 w 9298618"/>
              <a:gd name="connsiteY1390" fmla="*/ 3358026 h 6856161"/>
              <a:gd name="connsiteX1391" fmla="*/ 7453073 w 9298618"/>
              <a:gd name="connsiteY1391" fmla="*/ 3358026 h 6856161"/>
              <a:gd name="connsiteX1392" fmla="*/ 7453073 w 9298618"/>
              <a:gd name="connsiteY1392" fmla="*/ 3193973 h 6856161"/>
              <a:gd name="connsiteX1393" fmla="*/ 7289020 w 9298618"/>
              <a:gd name="connsiteY1393" fmla="*/ 3193973 h 6856161"/>
              <a:gd name="connsiteX1394" fmla="*/ 7289020 w 9298618"/>
              <a:gd name="connsiteY1394" fmla="*/ 3358026 h 6856161"/>
              <a:gd name="connsiteX1395" fmla="*/ 7607463 w 9298618"/>
              <a:gd name="connsiteY1395" fmla="*/ 3354563 h 6856161"/>
              <a:gd name="connsiteX1396" fmla="*/ 7764590 w 9298618"/>
              <a:gd name="connsiteY1396" fmla="*/ 3354563 h 6856161"/>
              <a:gd name="connsiteX1397" fmla="*/ 7764590 w 9298618"/>
              <a:gd name="connsiteY1397" fmla="*/ 3197436 h 6856161"/>
              <a:gd name="connsiteX1398" fmla="*/ 7607463 w 9298618"/>
              <a:gd name="connsiteY1398" fmla="*/ 3197436 h 6856161"/>
              <a:gd name="connsiteX1399" fmla="*/ 7607463 w 9298618"/>
              <a:gd name="connsiteY1399" fmla="*/ 3354563 h 6856161"/>
              <a:gd name="connsiteX1400" fmla="*/ 8249823 w 9298618"/>
              <a:gd name="connsiteY1400" fmla="*/ 3342206 h 6856161"/>
              <a:gd name="connsiteX1401" fmla="*/ 8382237 w 9298618"/>
              <a:gd name="connsiteY1401" fmla="*/ 3342206 h 6856161"/>
              <a:gd name="connsiteX1402" fmla="*/ 8382237 w 9298618"/>
              <a:gd name="connsiteY1402" fmla="*/ 3209792 h 6856161"/>
              <a:gd name="connsiteX1403" fmla="*/ 8249823 w 9298618"/>
              <a:gd name="connsiteY1403" fmla="*/ 3209792 h 6856161"/>
              <a:gd name="connsiteX1404" fmla="*/ 8249823 w 9298618"/>
              <a:gd name="connsiteY1404" fmla="*/ 3342206 h 6856161"/>
              <a:gd name="connsiteX1405" fmla="*/ 8904539 w 9298618"/>
              <a:gd name="connsiteY1405" fmla="*/ 3317536 h 6856161"/>
              <a:gd name="connsiteX1406" fmla="*/ 8987571 w 9298618"/>
              <a:gd name="connsiteY1406" fmla="*/ 3317536 h 6856161"/>
              <a:gd name="connsiteX1407" fmla="*/ 8987571 w 9298618"/>
              <a:gd name="connsiteY1407" fmla="*/ 3234505 h 6856161"/>
              <a:gd name="connsiteX1408" fmla="*/ 8904539 w 9298618"/>
              <a:gd name="connsiteY1408" fmla="*/ 3234505 h 6856161"/>
              <a:gd name="connsiteX1409" fmla="*/ 8904539 w 9298618"/>
              <a:gd name="connsiteY1409" fmla="*/ 3317536 h 6856161"/>
              <a:gd name="connsiteX1410" fmla="*/ 0 w 9298618"/>
              <a:gd name="connsiteY1410" fmla="*/ 3717002 h 6856161"/>
              <a:gd name="connsiteX1411" fmla="*/ 252002 w 9298618"/>
              <a:gd name="connsiteY1411" fmla="*/ 3717002 h 6856161"/>
              <a:gd name="connsiteX1412" fmla="*/ 252002 w 9298618"/>
              <a:gd name="connsiteY1412" fmla="*/ 3465000 h 6856161"/>
              <a:gd name="connsiteX1413" fmla="*/ 0 w 9298618"/>
              <a:gd name="connsiteY1413" fmla="*/ 3465000 h 6856161"/>
              <a:gd name="connsiteX1414" fmla="*/ 0 w 9298618"/>
              <a:gd name="connsiteY1414" fmla="*/ 3717002 h 6856161"/>
              <a:gd name="connsiteX1415" fmla="*/ 315023 w 9298618"/>
              <a:gd name="connsiteY1415" fmla="*/ 3717002 h 6856161"/>
              <a:gd name="connsiteX1416" fmla="*/ 567025 w 9298618"/>
              <a:gd name="connsiteY1416" fmla="*/ 3717002 h 6856161"/>
              <a:gd name="connsiteX1417" fmla="*/ 567025 w 9298618"/>
              <a:gd name="connsiteY1417" fmla="*/ 3465000 h 6856161"/>
              <a:gd name="connsiteX1418" fmla="*/ 315023 w 9298618"/>
              <a:gd name="connsiteY1418" fmla="*/ 3465000 h 6856161"/>
              <a:gd name="connsiteX1419" fmla="*/ 315023 w 9298618"/>
              <a:gd name="connsiteY1419" fmla="*/ 3717002 h 6856161"/>
              <a:gd name="connsiteX1420" fmla="*/ 630004 w 9298618"/>
              <a:gd name="connsiteY1420" fmla="*/ 3717002 h 6856161"/>
              <a:gd name="connsiteX1421" fmla="*/ 882005 w 9298618"/>
              <a:gd name="connsiteY1421" fmla="*/ 3717002 h 6856161"/>
              <a:gd name="connsiteX1422" fmla="*/ 882005 w 9298618"/>
              <a:gd name="connsiteY1422" fmla="*/ 3465000 h 6856161"/>
              <a:gd name="connsiteX1423" fmla="*/ 630004 w 9298618"/>
              <a:gd name="connsiteY1423" fmla="*/ 3465000 h 6856161"/>
              <a:gd name="connsiteX1424" fmla="*/ 630004 w 9298618"/>
              <a:gd name="connsiteY1424" fmla="*/ 3717002 h 6856161"/>
              <a:gd name="connsiteX1425" fmla="*/ 944985 w 9298618"/>
              <a:gd name="connsiteY1425" fmla="*/ 3717002 h 6856161"/>
              <a:gd name="connsiteX1426" fmla="*/ 1196986 w 9298618"/>
              <a:gd name="connsiteY1426" fmla="*/ 3717002 h 6856161"/>
              <a:gd name="connsiteX1427" fmla="*/ 1196986 w 9298618"/>
              <a:gd name="connsiteY1427" fmla="*/ 3465000 h 6856161"/>
              <a:gd name="connsiteX1428" fmla="*/ 944985 w 9298618"/>
              <a:gd name="connsiteY1428" fmla="*/ 3465000 h 6856161"/>
              <a:gd name="connsiteX1429" fmla="*/ 944985 w 9298618"/>
              <a:gd name="connsiteY1429" fmla="*/ 3717002 h 6856161"/>
              <a:gd name="connsiteX1430" fmla="*/ 1260008 w 9298618"/>
              <a:gd name="connsiteY1430" fmla="*/ 3717002 h 6856161"/>
              <a:gd name="connsiteX1431" fmla="*/ 1512009 w 9298618"/>
              <a:gd name="connsiteY1431" fmla="*/ 3717002 h 6856161"/>
              <a:gd name="connsiteX1432" fmla="*/ 1512009 w 9298618"/>
              <a:gd name="connsiteY1432" fmla="*/ 3465000 h 6856161"/>
              <a:gd name="connsiteX1433" fmla="*/ 1260008 w 9298618"/>
              <a:gd name="connsiteY1433" fmla="*/ 3465000 h 6856161"/>
              <a:gd name="connsiteX1434" fmla="*/ 1260008 w 9298618"/>
              <a:gd name="connsiteY1434" fmla="*/ 3717002 h 6856161"/>
              <a:gd name="connsiteX1435" fmla="*/ 1574988 w 9298618"/>
              <a:gd name="connsiteY1435" fmla="*/ 3717002 h 6856161"/>
              <a:gd name="connsiteX1436" fmla="*/ 1826990 w 9298618"/>
              <a:gd name="connsiteY1436" fmla="*/ 3717002 h 6856161"/>
              <a:gd name="connsiteX1437" fmla="*/ 1826990 w 9298618"/>
              <a:gd name="connsiteY1437" fmla="*/ 3465000 h 6856161"/>
              <a:gd name="connsiteX1438" fmla="*/ 1574988 w 9298618"/>
              <a:gd name="connsiteY1438" fmla="*/ 3465000 h 6856161"/>
              <a:gd name="connsiteX1439" fmla="*/ 1574988 w 9298618"/>
              <a:gd name="connsiteY1439" fmla="*/ 3717002 h 6856161"/>
              <a:gd name="connsiteX1440" fmla="*/ 1890012 w 9298618"/>
              <a:gd name="connsiteY1440" fmla="*/ 3717002 h 6856161"/>
              <a:gd name="connsiteX1441" fmla="*/ 2142013 w 9298618"/>
              <a:gd name="connsiteY1441" fmla="*/ 3717002 h 6856161"/>
              <a:gd name="connsiteX1442" fmla="*/ 2142013 w 9298618"/>
              <a:gd name="connsiteY1442" fmla="*/ 3465000 h 6856161"/>
              <a:gd name="connsiteX1443" fmla="*/ 1890012 w 9298618"/>
              <a:gd name="connsiteY1443" fmla="*/ 3465000 h 6856161"/>
              <a:gd name="connsiteX1444" fmla="*/ 1890012 w 9298618"/>
              <a:gd name="connsiteY1444" fmla="*/ 3717002 h 6856161"/>
              <a:gd name="connsiteX1445" fmla="*/ 2204992 w 9298618"/>
              <a:gd name="connsiteY1445" fmla="*/ 3717002 h 6856161"/>
              <a:gd name="connsiteX1446" fmla="*/ 2456994 w 9298618"/>
              <a:gd name="connsiteY1446" fmla="*/ 3717002 h 6856161"/>
              <a:gd name="connsiteX1447" fmla="*/ 2456994 w 9298618"/>
              <a:gd name="connsiteY1447" fmla="*/ 3465000 h 6856161"/>
              <a:gd name="connsiteX1448" fmla="*/ 2204992 w 9298618"/>
              <a:gd name="connsiteY1448" fmla="*/ 3465000 h 6856161"/>
              <a:gd name="connsiteX1449" fmla="*/ 2204992 w 9298618"/>
              <a:gd name="connsiteY1449" fmla="*/ 3717002 h 6856161"/>
              <a:gd name="connsiteX1450" fmla="*/ 2520016 w 9298618"/>
              <a:gd name="connsiteY1450" fmla="*/ 3717002 h 6856161"/>
              <a:gd name="connsiteX1451" fmla="*/ 2772017 w 9298618"/>
              <a:gd name="connsiteY1451" fmla="*/ 3717002 h 6856161"/>
              <a:gd name="connsiteX1452" fmla="*/ 2772017 w 9298618"/>
              <a:gd name="connsiteY1452" fmla="*/ 3465000 h 6856161"/>
              <a:gd name="connsiteX1453" fmla="*/ 2520016 w 9298618"/>
              <a:gd name="connsiteY1453" fmla="*/ 3465000 h 6856161"/>
              <a:gd name="connsiteX1454" fmla="*/ 2520016 w 9298618"/>
              <a:gd name="connsiteY1454" fmla="*/ 3717002 h 6856161"/>
              <a:gd name="connsiteX1455" fmla="*/ 2834996 w 9298618"/>
              <a:gd name="connsiteY1455" fmla="*/ 3717002 h 6856161"/>
              <a:gd name="connsiteX1456" fmla="*/ 3086998 w 9298618"/>
              <a:gd name="connsiteY1456" fmla="*/ 3717002 h 6856161"/>
              <a:gd name="connsiteX1457" fmla="*/ 3086998 w 9298618"/>
              <a:gd name="connsiteY1457" fmla="*/ 3465000 h 6856161"/>
              <a:gd name="connsiteX1458" fmla="*/ 2834996 w 9298618"/>
              <a:gd name="connsiteY1458" fmla="*/ 3465000 h 6856161"/>
              <a:gd name="connsiteX1459" fmla="*/ 2834996 w 9298618"/>
              <a:gd name="connsiteY1459" fmla="*/ 3717002 h 6856161"/>
              <a:gd name="connsiteX1460" fmla="*/ 3150020 w 9298618"/>
              <a:gd name="connsiteY1460" fmla="*/ 3717002 h 6856161"/>
              <a:gd name="connsiteX1461" fmla="*/ 3402021 w 9298618"/>
              <a:gd name="connsiteY1461" fmla="*/ 3717002 h 6856161"/>
              <a:gd name="connsiteX1462" fmla="*/ 3402021 w 9298618"/>
              <a:gd name="connsiteY1462" fmla="*/ 3465000 h 6856161"/>
              <a:gd name="connsiteX1463" fmla="*/ 3150020 w 9298618"/>
              <a:gd name="connsiteY1463" fmla="*/ 3465000 h 6856161"/>
              <a:gd name="connsiteX1464" fmla="*/ 3150020 w 9298618"/>
              <a:gd name="connsiteY1464" fmla="*/ 3717002 h 6856161"/>
              <a:gd name="connsiteX1465" fmla="*/ 3465000 w 9298618"/>
              <a:gd name="connsiteY1465" fmla="*/ 3717002 h 6856161"/>
              <a:gd name="connsiteX1466" fmla="*/ 3717002 w 9298618"/>
              <a:gd name="connsiteY1466" fmla="*/ 3717002 h 6856161"/>
              <a:gd name="connsiteX1467" fmla="*/ 3717002 w 9298618"/>
              <a:gd name="connsiteY1467" fmla="*/ 3465000 h 6856161"/>
              <a:gd name="connsiteX1468" fmla="*/ 3465000 w 9298618"/>
              <a:gd name="connsiteY1468" fmla="*/ 3465000 h 6856161"/>
              <a:gd name="connsiteX1469" fmla="*/ 3465000 w 9298618"/>
              <a:gd name="connsiteY1469" fmla="*/ 3717002 h 6856161"/>
              <a:gd name="connsiteX1470" fmla="*/ 3781990 w 9298618"/>
              <a:gd name="connsiteY1470" fmla="*/ 3715035 h 6856161"/>
              <a:gd name="connsiteX1471" fmla="*/ 4030058 w 9298618"/>
              <a:gd name="connsiteY1471" fmla="*/ 3715035 h 6856161"/>
              <a:gd name="connsiteX1472" fmla="*/ 4030058 w 9298618"/>
              <a:gd name="connsiteY1472" fmla="*/ 3466967 h 6856161"/>
              <a:gd name="connsiteX1473" fmla="*/ 3781990 w 9298618"/>
              <a:gd name="connsiteY1473" fmla="*/ 3466967 h 6856161"/>
              <a:gd name="connsiteX1474" fmla="*/ 3781990 w 9298618"/>
              <a:gd name="connsiteY1474" fmla="*/ 3715035 h 6856161"/>
              <a:gd name="connsiteX1475" fmla="*/ 4099964 w 9298618"/>
              <a:gd name="connsiteY1475" fmla="*/ 3712085 h 6856161"/>
              <a:gd name="connsiteX1476" fmla="*/ 4342089 w 9298618"/>
              <a:gd name="connsiteY1476" fmla="*/ 3712085 h 6856161"/>
              <a:gd name="connsiteX1477" fmla="*/ 4342089 w 9298618"/>
              <a:gd name="connsiteY1477" fmla="*/ 3469960 h 6856161"/>
              <a:gd name="connsiteX1478" fmla="*/ 4099964 w 9298618"/>
              <a:gd name="connsiteY1478" fmla="*/ 3469960 h 6856161"/>
              <a:gd name="connsiteX1479" fmla="*/ 4099964 w 9298618"/>
              <a:gd name="connsiteY1479" fmla="*/ 3712085 h 6856161"/>
              <a:gd name="connsiteX1480" fmla="*/ 4421400 w 9298618"/>
              <a:gd name="connsiteY1480" fmla="*/ 3705629 h 6856161"/>
              <a:gd name="connsiteX1481" fmla="*/ 4650656 w 9298618"/>
              <a:gd name="connsiteY1481" fmla="*/ 3705629 h 6856161"/>
              <a:gd name="connsiteX1482" fmla="*/ 4650656 w 9298618"/>
              <a:gd name="connsiteY1482" fmla="*/ 3476373 h 6856161"/>
              <a:gd name="connsiteX1483" fmla="*/ 4421400 w 9298618"/>
              <a:gd name="connsiteY1483" fmla="*/ 3476373 h 6856161"/>
              <a:gd name="connsiteX1484" fmla="*/ 4421400 w 9298618"/>
              <a:gd name="connsiteY1484" fmla="*/ 3705629 h 6856161"/>
              <a:gd name="connsiteX1485" fmla="*/ 4739844 w 9298618"/>
              <a:gd name="connsiteY1485" fmla="*/ 3702209 h 6856161"/>
              <a:gd name="connsiteX1486" fmla="*/ 4962216 w 9298618"/>
              <a:gd name="connsiteY1486" fmla="*/ 3702209 h 6856161"/>
              <a:gd name="connsiteX1487" fmla="*/ 4962216 w 9298618"/>
              <a:gd name="connsiteY1487" fmla="*/ 3479837 h 6856161"/>
              <a:gd name="connsiteX1488" fmla="*/ 4739844 w 9298618"/>
              <a:gd name="connsiteY1488" fmla="*/ 3479837 h 6856161"/>
              <a:gd name="connsiteX1489" fmla="*/ 4739844 w 9298618"/>
              <a:gd name="connsiteY1489" fmla="*/ 3702209 h 6856161"/>
              <a:gd name="connsiteX1490" fmla="*/ 5061281 w 9298618"/>
              <a:gd name="connsiteY1490" fmla="*/ 3695752 h 6856161"/>
              <a:gd name="connsiteX1491" fmla="*/ 5270784 w 9298618"/>
              <a:gd name="connsiteY1491" fmla="*/ 3695752 h 6856161"/>
              <a:gd name="connsiteX1492" fmla="*/ 5270784 w 9298618"/>
              <a:gd name="connsiteY1492" fmla="*/ 3486250 h 6856161"/>
              <a:gd name="connsiteX1493" fmla="*/ 5061281 w 9298618"/>
              <a:gd name="connsiteY1493" fmla="*/ 3486250 h 6856161"/>
              <a:gd name="connsiteX1494" fmla="*/ 5061281 w 9298618"/>
              <a:gd name="connsiteY1494" fmla="*/ 3695752 h 6856161"/>
              <a:gd name="connsiteX1495" fmla="*/ 5382204 w 9298618"/>
              <a:gd name="connsiteY1495" fmla="*/ 3689852 h 6856161"/>
              <a:gd name="connsiteX1496" fmla="*/ 5579864 w 9298618"/>
              <a:gd name="connsiteY1496" fmla="*/ 3689852 h 6856161"/>
              <a:gd name="connsiteX1497" fmla="*/ 5579864 w 9298618"/>
              <a:gd name="connsiteY1497" fmla="*/ 3492193 h 6856161"/>
              <a:gd name="connsiteX1498" fmla="*/ 5382204 w 9298618"/>
              <a:gd name="connsiteY1498" fmla="*/ 3492193 h 6856161"/>
              <a:gd name="connsiteX1499" fmla="*/ 5382204 w 9298618"/>
              <a:gd name="connsiteY1499" fmla="*/ 3689852 h 6856161"/>
              <a:gd name="connsiteX1500" fmla="*/ 5699152 w 9298618"/>
              <a:gd name="connsiteY1500" fmla="*/ 3687842 h 6856161"/>
              <a:gd name="connsiteX1501" fmla="*/ 5892835 w 9298618"/>
              <a:gd name="connsiteY1501" fmla="*/ 3687842 h 6856161"/>
              <a:gd name="connsiteX1502" fmla="*/ 5892835 w 9298618"/>
              <a:gd name="connsiteY1502" fmla="*/ 3494160 h 6856161"/>
              <a:gd name="connsiteX1503" fmla="*/ 5699152 w 9298618"/>
              <a:gd name="connsiteY1503" fmla="*/ 3494160 h 6856161"/>
              <a:gd name="connsiteX1504" fmla="*/ 5699152 w 9298618"/>
              <a:gd name="connsiteY1504" fmla="*/ 3687842 h 6856161"/>
              <a:gd name="connsiteX1505" fmla="*/ 6334628 w 9298618"/>
              <a:gd name="connsiteY1505" fmla="*/ 3682413 h 6856161"/>
              <a:gd name="connsiteX1506" fmla="*/ 6517451 w 9298618"/>
              <a:gd name="connsiteY1506" fmla="*/ 3682413 h 6856161"/>
              <a:gd name="connsiteX1507" fmla="*/ 6517451 w 9298618"/>
              <a:gd name="connsiteY1507" fmla="*/ 3499590 h 6856161"/>
              <a:gd name="connsiteX1508" fmla="*/ 6334628 w 9298618"/>
              <a:gd name="connsiteY1508" fmla="*/ 3499590 h 6856161"/>
              <a:gd name="connsiteX1509" fmla="*/ 6334628 w 9298618"/>
              <a:gd name="connsiteY1509" fmla="*/ 3682413 h 6856161"/>
              <a:gd name="connsiteX1510" fmla="*/ 6970532 w 9298618"/>
              <a:gd name="connsiteY1510" fmla="*/ 3676512 h 6856161"/>
              <a:gd name="connsiteX1511" fmla="*/ 7141513 w 9298618"/>
              <a:gd name="connsiteY1511" fmla="*/ 3676512 h 6856161"/>
              <a:gd name="connsiteX1512" fmla="*/ 7141513 w 9298618"/>
              <a:gd name="connsiteY1512" fmla="*/ 3505533 h 6856161"/>
              <a:gd name="connsiteX1513" fmla="*/ 6970532 w 9298618"/>
              <a:gd name="connsiteY1513" fmla="*/ 3505533 h 6856161"/>
              <a:gd name="connsiteX1514" fmla="*/ 6970532 w 9298618"/>
              <a:gd name="connsiteY1514" fmla="*/ 3676512 h 6856161"/>
              <a:gd name="connsiteX1515" fmla="*/ 7609943 w 9298618"/>
              <a:gd name="connsiteY1515" fmla="*/ 3667106 h 6856161"/>
              <a:gd name="connsiteX1516" fmla="*/ 7762153 w 9298618"/>
              <a:gd name="connsiteY1516" fmla="*/ 3667106 h 6856161"/>
              <a:gd name="connsiteX1517" fmla="*/ 7762153 w 9298618"/>
              <a:gd name="connsiteY1517" fmla="*/ 3514896 h 6856161"/>
              <a:gd name="connsiteX1518" fmla="*/ 7609943 w 9298618"/>
              <a:gd name="connsiteY1518" fmla="*/ 3514896 h 6856161"/>
              <a:gd name="connsiteX1519" fmla="*/ 7609943 w 9298618"/>
              <a:gd name="connsiteY1519" fmla="*/ 3667106 h 6856161"/>
              <a:gd name="connsiteX1520" fmla="*/ 8251790 w 9298618"/>
              <a:gd name="connsiteY1520" fmla="*/ 3655263 h 6856161"/>
              <a:gd name="connsiteX1521" fmla="*/ 8380271 w 9298618"/>
              <a:gd name="connsiteY1521" fmla="*/ 3655263 h 6856161"/>
              <a:gd name="connsiteX1522" fmla="*/ 8380271 w 9298618"/>
              <a:gd name="connsiteY1522" fmla="*/ 3526782 h 6856161"/>
              <a:gd name="connsiteX1523" fmla="*/ 8251790 w 9298618"/>
              <a:gd name="connsiteY1523" fmla="*/ 3526782 h 6856161"/>
              <a:gd name="connsiteX1524" fmla="*/ 8251790 w 9298618"/>
              <a:gd name="connsiteY1524" fmla="*/ 3655263 h 6856161"/>
              <a:gd name="connsiteX1525" fmla="*/ 0 w 9298618"/>
              <a:gd name="connsiteY1525" fmla="*/ 4032025 h 6856161"/>
              <a:gd name="connsiteX1526" fmla="*/ 252002 w 9298618"/>
              <a:gd name="connsiteY1526" fmla="*/ 4032025 h 6856161"/>
              <a:gd name="connsiteX1527" fmla="*/ 252002 w 9298618"/>
              <a:gd name="connsiteY1527" fmla="*/ 3780024 h 6856161"/>
              <a:gd name="connsiteX1528" fmla="*/ 0 w 9298618"/>
              <a:gd name="connsiteY1528" fmla="*/ 3780024 h 6856161"/>
              <a:gd name="connsiteX1529" fmla="*/ 0 w 9298618"/>
              <a:gd name="connsiteY1529" fmla="*/ 4032025 h 6856161"/>
              <a:gd name="connsiteX1530" fmla="*/ 315023 w 9298618"/>
              <a:gd name="connsiteY1530" fmla="*/ 4032025 h 6856161"/>
              <a:gd name="connsiteX1531" fmla="*/ 567025 w 9298618"/>
              <a:gd name="connsiteY1531" fmla="*/ 4032025 h 6856161"/>
              <a:gd name="connsiteX1532" fmla="*/ 567025 w 9298618"/>
              <a:gd name="connsiteY1532" fmla="*/ 3780024 h 6856161"/>
              <a:gd name="connsiteX1533" fmla="*/ 315023 w 9298618"/>
              <a:gd name="connsiteY1533" fmla="*/ 3780024 h 6856161"/>
              <a:gd name="connsiteX1534" fmla="*/ 315023 w 9298618"/>
              <a:gd name="connsiteY1534" fmla="*/ 4032025 h 6856161"/>
              <a:gd name="connsiteX1535" fmla="*/ 630004 w 9298618"/>
              <a:gd name="connsiteY1535" fmla="*/ 4032025 h 6856161"/>
              <a:gd name="connsiteX1536" fmla="*/ 882005 w 9298618"/>
              <a:gd name="connsiteY1536" fmla="*/ 4032025 h 6856161"/>
              <a:gd name="connsiteX1537" fmla="*/ 882005 w 9298618"/>
              <a:gd name="connsiteY1537" fmla="*/ 3780024 h 6856161"/>
              <a:gd name="connsiteX1538" fmla="*/ 630004 w 9298618"/>
              <a:gd name="connsiteY1538" fmla="*/ 3780024 h 6856161"/>
              <a:gd name="connsiteX1539" fmla="*/ 630004 w 9298618"/>
              <a:gd name="connsiteY1539" fmla="*/ 4032025 h 6856161"/>
              <a:gd name="connsiteX1540" fmla="*/ 944985 w 9298618"/>
              <a:gd name="connsiteY1540" fmla="*/ 4032025 h 6856161"/>
              <a:gd name="connsiteX1541" fmla="*/ 1196986 w 9298618"/>
              <a:gd name="connsiteY1541" fmla="*/ 4032025 h 6856161"/>
              <a:gd name="connsiteX1542" fmla="*/ 1196986 w 9298618"/>
              <a:gd name="connsiteY1542" fmla="*/ 3780024 h 6856161"/>
              <a:gd name="connsiteX1543" fmla="*/ 944985 w 9298618"/>
              <a:gd name="connsiteY1543" fmla="*/ 3780024 h 6856161"/>
              <a:gd name="connsiteX1544" fmla="*/ 944985 w 9298618"/>
              <a:gd name="connsiteY1544" fmla="*/ 4032025 h 6856161"/>
              <a:gd name="connsiteX1545" fmla="*/ 1260008 w 9298618"/>
              <a:gd name="connsiteY1545" fmla="*/ 4032025 h 6856161"/>
              <a:gd name="connsiteX1546" fmla="*/ 1512009 w 9298618"/>
              <a:gd name="connsiteY1546" fmla="*/ 4032025 h 6856161"/>
              <a:gd name="connsiteX1547" fmla="*/ 1512009 w 9298618"/>
              <a:gd name="connsiteY1547" fmla="*/ 3780024 h 6856161"/>
              <a:gd name="connsiteX1548" fmla="*/ 1260008 w 9298618"/>
              <a:gd name="connsiteY1548" fmla="*/ 3780024 h 6856161"/>
              <a:gd name="connsiteX1549" fmla="*/ 1260008 w 9298618"/>
              <a:gd name="connsiteY1549" fmla="*/ 4032025 h 6856161"/>
              <a:gd name="connsiteX1550" fmla="*/ 1574988 w 9298618"/>
              <a:gd name="connsiteY1550" fmla="*/ 4032025 h 6856161"/>
              <a:gd name="connsiteX1551" fmla="*/ 1826990 w 9298618"/>
              <a:gd name="connsiteY1551" fmla="*/ 4032025 h 6856161"/>
              <a:gd name="connsiteX1552" fmla="*/ 1826990 w 9298618"/>
              <a:gd name="connsiteY1552" fmla="*/ 3780024 h 6856161"/>
              <a:gd name="connsiteX1553" fmla="*/ 1574988 w 9298618"/>
              <a:gd name="connsiteY1553" fmla="*/ 3780024 h 6856161"/>
              <a:gd name="connsiteX1554" fmla="*/ 1574988 w 9298618"/>
              <a:gd name="connsiteY1554" fmla="*/ 4032025 h 6856161"/>
              <a:gd name="connsiteX1555" fmla="*/ 1890012 w 9298618"/>
              <a:gd name="connsiteY1555" fmla="*/ 4032025 h 6856161"/>
              <a:gd name="connsiteX1556" fmla="*/ 2142013 w 9298618"/>
              <a:gd name="connsiteY1556" fmla="*/ 4032025 h 6856161"/>
              <a:gd name="connsiteX1557" fmla="*/ 2142013 w 9298618"/>
              <a:gd name="connsiteY1557" fmla="*/ 3780024 h 6856161"/>
              <a:gd name="connsiteX1558" fmla="*/ 1890012 w 9298618"/>
              <a:gd name="connsiteY1558" fmla="*/ 3780024 h 6856161"/>
              <a:gd name="connsiteX1559" fmla="*/ 1890012 w 9298618"/>
              <a:gd name="connsiteY1559" fmla="*/ 4032025 h 6856161"/>
              <a:gd name="connsiteX1560" fmla="*/ 2204992 w 9298618"/>
              <a:gd name="connsiteY1560" fmla="*/ 4032025 h 6856161"/>
              <a:gd name="connsiteX1561" fmla="*/ 2456994 w 9298618"/>
              <a:gd name="connsiteY1561" fmla="*/ 4032025 h 6856161"/>
              <a:gd name="connsiteX1562" fmla="*/ 2456994 w 9298618"/>
              <a:gd name="connsiteY1562" fmla="*/ 3780024 h 6856161"/>
              <a:gd name="connsiteX1563" fmla="*/ 2204992 w 9298618"/>
              <a:gd name="connsiteY1563" fmla="*/ 3780024 h 6856161"/>
              <a:gd name="connsiteX1564" fmla="*/ 2204992 w 9298618"/>
              <a:gd name="connsiteY1564" fmla="*/ 4032025 h 6856161"/>
              <a:gd name="connsiteX1565" fmla="*/ 2520016 w 9298618"/>
              <a:gd name="connsiteY1565" fmla="*/ 4032025 h 6856161"/>
              <a:gd name="connsiteX1566" fmla="*/ 2772017 w 9298618"/>
              <a:gd name="connsiteY1566" fmla="*/ 4032025 h 6856161"/>
              <a:gd name="connsiteX1567" fmla="*/ 2772017 w 9298618"/>
              <a:gd name="connsiteY1567" fmla="*/ 3780024 h 6856161"/>
              <a:gd name="connsiteX1568" fmla="*/ 2520016 w 9298618"/>
              <a:gd name="connsiteY1568" fmla="*/ 3780024 h 6856161"/>
              <a:gd name="connsiteX1569" fmla="*/ 2520016 w 9298618"/>
              <a:gd name="connsiteY1569" fmla="*/ 4032025 h 6856161"/>
              <a:gd name="connsiteX1570" fmla="*/ 2834996 w 9298618"/>
              <a:gd name="connsiteY1570" fmla="*/ 4032025 h 6856161"/>
              <a:gd name="connsiteX1571" fmla="*/ 3086998 w 9298618"/>
              <a:gd name="connsiteY1571" fmla="*/ 4032025 h 6856161"/>
              <a:gd name="connsiteX1572" fmla="*/ 3086998 w 9298618"/>
              <a:gd name="connsiteY1572" fmla="*/ 3780024 h 6856161"/>
              <a:gd name="connsiteX1573" fmla="*/ 2834996 w 9298618"/>
              <a:gd name="connsiteY1573" fmla="*/ 3780024 h 6856161"/>
              <a:gd name="connsiteX1574" fmla="*/ 2834996 w 9298618"/>
              <a:gd name="connsiteY1574" fmla="*/ 4032025 h 6856161"/>
              <a:gd name="connsiteX1575" fmla="*/ 3150020 w 9298618"/>
              <a:gd name="connsiteY1575" fmla="*/ 4032025 h 6856161"/>
              <a:gd name="connsiteX1576" fmla="*/ 3402021 w 9298618"/>
              <a:gd name="connsiteY1576" fmla="*/ 4032025 h 6856161"/>
              <a:gd name="connsiteX1577" fmla="*/ 3402021 w 9298618"/>
              <a:gd name="connsiteY1577" fmla="*/ 3780024 h 6856161"/>
              <a:gd name="connsiteX1578" fmla="*/ 3150020 w 9298618"/>
              <a:gd name="connsiteY1578" fmla="*/ 3780024 h 6856161"/>
              <a:gd name="connsiteX1579" fmla="*/ 3150020 w 9298618"/>
              <a:gd name="connsiteY1579" fmla="*/ 4032025 h 6856161"/>
              <a:gd name="connsiteX1580" fmla="*/ 3465000 w 9298618"/>
              <a:gd name="connsiteY1580" fmla="*/ 4032025 h 6856161"/>
              <a:gd name="connsiteX1581" fmla="*/ 3717002 w 9298618"/>
              <a:gd name="connsiteY1581" fmla="*/ 4032025 h 6856161"/>
              <a:gd name="connsiteX1582" fmla="*/ 3717002 w 9298618"/>
              <a:gd name="connsiteY1582" fmla="*/ 3780024 h 6856161"/>
              <a:gd name="connsiteX1583" fmla="*/ 3465000 w 9298618"/>
              <a:gd name="connsiteY1583" fmla="*/ 3780024 h 6856161"/>
              <a:gd name="connsiteX1584" fmla="*/ 3465000 w 9298618"/>
              <a:gd name="connsiteY1584" fmla="*/ 4032025 h 6856161"/>
              <a:gd name="connsiteX1585" fmla="*/ 3783957 w 9298618"/>
              <a:gd name="connsiteY1585" fmla="*/ 4028049 h 6856161"/>
              <a:gd name="connsiteX1586" fmla="*/ 4028049 w 9298618"/>
              <a:gd name="connsiteY1586" fmla="*/ 4028049 h 6856161"/>
              <a:gd name="connsiteX1587" fmla="*/ 4028049 w 9298618"/>
              <a:gd name="connsiteY1587" fmla="*/ 3783957 h 6856161"/>
              <a:gd name="connsiteX1588" fmla="*/ 3783957 w 9298618"/>
              <a:gd name="connsiteY1588" fmla="*/ 3783957 h 6856161"/>
              <a:gd name="connsiteX1589" fmla="*/ 3783957 w 9298618"/>
              <a:gd name="connsiteY1589" fmla="*/ 4028049 h 6856161"/>
              <a:gd name="connsiteX1590" fmla="*/ 4102444 w 9298618"/>
              <a:gd name="connsiteY1590" fmla="*/ 4024586 h 6856161"/>
              <a:gd name="connsiteX1591" fmla="*/ 4339609 w 9298618"/>
              <a:gd name="connsiteY1591" fmla="*/ 4024586 h 6856161"/>
              <a:gd name="connsiteX1592" fmla="*/ 4339609 w 9298618"/>
              <a:gd name="connsiteY1592" fmla="*/ 3787420 h 6856161"/>
              <a:gd name="connsiteX1593" fmla="*/ 4102444 w 9298618"/>
              <a:gd name="connsiteY1593" fmla="*/ 3787420 h 6856161"/>
              <a:gd name="connsiteX1594" fmla="*/ 4102444 w 9298618"/>
              <a:gd name="connsiteY1594" fmla="*/ 4024586 h 6856161"/>
              <a:gd name="connsiteX1595" fmla="*/ 4424351 w 9298618"/>
              <a:gd name="connsiteY1595" fmla="*/ 4017702 h 6856161"/>
              <a:gd name="connsiteX1596" fmla="*/ 4647706 w 9298618"/>
              <a:gd name="connsiteY1596" fmla="*/ 4017702 h 6856161"/>
              <a:gd name="connsiteX1597" fmla="*/ 4647706 w 9298618"/>
              <a:gd name="connsiteY1597" fmla="*/ 3794347 h 6856161"/>
              <a:gd name="connsiteX1598" fmla="*/ 4424351 w 9298618"/>
              <a:gd name="connsiteY1598" fmla="*/ 3794347 h 6856161"/>
              <a:gd name="connsiteX1599" fmla="*/ 4424351 w 9298618"/>
              <a:gd name="connsiteY1599" fmla="*/ 4017702 h 6856161"/>
              <a:gd name="connsiteX1600" fmla="*/ 4742795 w 9298618"/>
              <a:gd name="connsiteY1600" fmla="*/ 4014239 h 6856161"/>
              <a:gd name="connsiteX1601" fmla="*/ 4959223 w 9298618"/>
              <a:gd name="connsiteY1601" fmla="*/ 4014239 h 6856161"/>
              <a:gd name="connsiteX1602" fmla="*/ 4959223 w 9298618"/>
              <a:gd name="connsiteY1602" fmla="*/ 3797810 h 6856161"/>
              <a:gd name="connsiteX1603" fmla="*/ 4742795 w 9298618"/>
              <a:gd name="connsiteY1603" fmla="*/ 3797810 h 6856161"/>
              <a:gd name="connsiteX1604" fmla="*/ 4742795 w 9298618"/>
              <a:gd name="connsiteY1604" fmla="*/ 4014239 h 6856161"/>
              <a:gd name="connsiteX1605" fmla="*/ 5064231 w 9298618"/>
              <a:gd name="connsiteY1605" fmla="*/ 4007783 h 6856161"/>
              <a:gd name="connsiteX1606" fmla="*/ 5267790 w 9298618"/>
              <a:gd name="connsiteY1606" fmla="*/ 4007783 h 6856161"/>
              <a:gd name="connsiteX1607" fmla="*/ 5267790 w 9298618"/>
              <a:gd name="connsiteY1607" fmla="*/ 3804223 h 6856161"/>
              <a:gd name="connsiteX1608" fmla="*/ 5064231 w 9298618"/>
              <a:gd name="connsiteY1608" fmla="*/ 3804223 h 6856161"/>
              <a:gd name="connsiteX1609" fmla="*/ 5064231 w 9298618"/>
              <a:gd name="connsiteY1609" fmla="*/ 4007783 h 6856161"/>
              <a:gd name="connsiteX1610" fmla="*/ 5384685 w 9298618"/>
              <a:gd name="connsiteY1610" fmla="*/ 4002353 h 6856161"/>
              <a:gd name="connsiteX1611" fmla="*/ 5577384 w 9298618"/>
              <a:gd name="connsiteY1611" fmla="*/ 4002353 h 6856161"/>
              <a:gd name="connsiteX1612" fmla="*/ 5577384 w 9298618"/>
              <a:gd name="connsiteY1612" fmla="*/ 3809653 h 6856161"/>
              <a:gd name="connsiteX1613" fmla="*/ 5384685 w 9298618"/>
              <a:gd name="connsiteY1613" fmla="*/ 3809653 h 6856161"/>
              <a:gd name="connsiteX1614" fmla="*/ 5384685 w 9298618"/>
              <a:gd name="connsiteY1614" fmla="*/ 4002353 h 6856161"/>
              <a:gd name="connsiteX1615" fmla="*/ 5702145 w 9298618"/>
              <a:gd name="connsiteY1615" fmla="*/ 3999916 h 6856161"/>
              <a:gd name="connsiteX1616" fmla="*/ 5889927 w 9298618"/>
              <a:gd name="connsiteY1616" fmla="*/ 3999916 h 6856161"/>
              <a:gd name="connsiteX1617" fmla="*/ 5889927 w 9298618"/>
              <a:gd name="connsiteY1617" fmla="*/ 3812133 h 6856161"/>
              <a:gd name="connsiteX1618" fmla="*/ 5702145 w 9298618"/>
              <a:gd name="connsiteY1618" fmla="*/ 3812133 h 6856161"/>
              <a:gd name="connsiteX1619" fmla="*/ 5702145 w 9298618"/>
              <a:gd name="connsiteY1619" fmla="*/ 3999916 h 6856161"/>
              <a:gd name="connsiteX1620" fmla="*/ 6021572 w 9298618"/>
              <a:gd name="connsiteY1620" fmla="*/ 3995426 h 6856161"/>
              <a:gd name="connsiteX1621" fmla="*/ 6200461 w 9298618"/>
              <a:gd name="connsiteY1621" fmla="*/ 3995426 h 6856161"/>
              <a:gd name="connsiteX1622" fmla="*/ 6200461 w 9298618"/>
              <a:gd name="connsiteY1622" fmla="*/ 3816537 h 6856161"/>
              <a:gd name="connsiteX1623" fmla="*/ 6021572 w 9298618"/>
              <a:gd name="connsiteY1623" fmla="*/ 3816537 h 6856161"/>
              <a:gd name="connsiteX1624" fmla="*/ 6021572 w 9298618"/>
              <a:gd name="connsiteY1624" fmla="*/ 3995426 h 6856161"/>
              <a:gd name="connsiteX1625" fmla="*/ 6339075 w 9298618"/>
              <a:gd name="connsiteY1625" fmla="*/ 3992989 h 6856161"/>
              <a:gd name="connsiteX1626" fmla="*/ 6513005 w 9298618"/>
              <a:gd name="connsiteY1626" fmla="*/ 3992989 h 6856161"/>
              <a:gd name="connsiteX1627" fmla="*/ 6513005 w 9298618"/>
              <a:gd name="connsiteY1627" fmla="*/ 3819059 h 6856161"/>
              <a:gd name="connsiteX1628" fmla="*/ 6339075 w 9298618"/>
              <a:gd name="connsiteY1628" fmla="*/ 3819059 h 6856161"/>
              <a:gd name="connsiteX1629" fmla="*/ 6339075 w 9298618"/>
              <a:gd name="connsiteY1629" fmla="*/ 3992989 h 6856161"/>
              <a:gd name="connsiteX1630" fmla="*/ 6658032 w 9298618"/>
              <a:gd name="connsiteY1630" fmla="*/ 3989013 h 6856161"/>
              <a:gd name="connsiteX1631" fmla="*/ 6824052 w 9298618"/>
              <a:gd name="connsiteY1631" fmla="*/ 3989013 h 6856161"/>
              <a:gd name="connsiteX1632" fmla="*/ 6824052 w 9298618"/>
              <a:gd name="connsiteY1632" fmla="*/ 3822993 h 6856161"/>
              <a:gd name="connsiteX1633" fmla="*/ 6658032 w 9298618"/>
              <a:gd name="connsiteY1633" fmla="*/ 3822993 h 6856161"/>
              <a:gd name="connsiteX1634" fmla="*/ 6658032 w 9298618"/>
              <a:gd name="connsiteY1634" fmla="*/ 3989013 h 6856161"/>
              <a:gd name="connsiteX1635" fmla="*/ 6975963 w 9298618"/>
              <a:gd name="connsiteY1635" fmla="*/ 3986063 h 6856161"/>
              <a:gd name="connsiteX1636" fmla="*/ 7136040 w 9298618"/>
              <a:gd name="connsiteY1636" fmla="*/ 3986063 h 6856161"/>
              <a:gd name="connsiteX1637" fmla="*/ 7136040 w 9298618"/>
              <a:gd name="connsiteY1637" fmla="*/ 3825986 h 6856161"/>
              <a:gd name="connsiteX1638" fmla="*/ 6975963 w 9298618"/>
              <a:gd name="connsiteY1638" fmla="*/ 3825986 h 6856161"/>
              <a:gd name="connsiteX1639" fmla="*/ 6975963 w 9298618"/>
              <a:gd name="connsiteY1639" fmla="*/ 3986063 h 6856161"/>
              <a:gd name="connsiteX1640" fmla="*/ 7296416 w 9298618"/>
              <a:gd name="connsiteY1640" fmla="*/ 3980633 h 6856161"/>
              <a:gd name="connsiteX1641" fmla="*/ 7445633 w 9298618"/>
              <a:gd name="connsiteY1641" fmla="*/ 3980633 h 6856161"/>
              <a:gd name="connsiteX1642" fmla="*/ 7445633 w 9298618"/>
              <a:gd name="connsiteY1642" fmla="*/ 3831416 h 6856161"/>
              <a:gd name="connsiteX1643" fmla="*/ 7296416 w 9298618"/>
              <a:gd name="connsiteY1643" fmla="*/ 3831416 h 6856161"/>
              <a:gd name="connsiteX1644" fmla="*/ 7296416 w 9298618"/>
              <a:gd name="connsiteY1644" fmla="*/ 3980633 h 6856161"/>
              <a:gd name="connsiteX1645" fmla="*/ 7936296 w 9298618"/>
              <a:gd name="connsiteY1645" fmla="*/ 3970757 h 6856161"/>
              <a:gd name="connsiteX1646" fmla="*/ 8065760 w 9298618"/>
              <a:gd name="connsiteY1646" fmla="*/ 3970757 h 6856161"/>
              <a:gd name="connsiteX1647" fmla="*/ 8065760 w 9298618"/>
              <a:gd name="connsiteY1647" fmla="*/ 3841292 h 6856161"/>
              <a:gd name="connsiteX1648" fmla="*/ 7936296 w 9298618"/>
              <a:gd name="connsiteY1648" fmla="*/ 3841292 h 6856161"/>
              <a:gd name="connsiteX1649" fmla="*/ 7936296 w 9298618"/>
              <a:gd name="connsiteY1649" fmla="*/ 3970757 h 6856161"/>
              <a:gd name="connsiteX1650" fmla="*/ 8580153 w 9298618"/>
              <a:gd name="connsiteY1650" fmla="*/ 3956904 h 6856161"/>
              <a:gd name="connsiteX1651" fmla="*/ 8681954 w 9298618"/>
              <a:gd name="connsiteY1651" fmla="*/ 3956904 h 6856161"/>
              <a:gd name="connsiteX1652" fmla="*/ 8681954 w 9298618"/>
              <a:gd name="connsiteY1652" fmla="*/ 3855102 h 6856161"/>
              <a:gd name="connsiteX1653" fmla="*/ 8580153 w 9298618"/>
              <a:gd name="connsiteY1653" fmla="*/ 3855102 h 6856161"/>
              <a:gd name="connsiteX1654" fmla="*/ 8580153 w 9298618"/>
              <a:gd name="connsiteY1654" fmla="*/ 3956904 h 6856161"/>
              <a:gd name="connsiteX1655" fmla="*/ 9227430 w 9298618"/>
              <a:gd name="connsiteY1655" fmla="*/ 3939630 h 6856161"/>
              <a:gd name="connsiteX1656" fmla="*/ 9294641 w 9298618"/>
              <a:gd name="connsiteY1656" fmla="*/ 3939630 h 6856161"/>
              <a:gd name="connsiteX1657" fmla="*/ 9294641 w 9298618"/>
              <a:gd name="connsiteY1657" fmla="*/ 3872419 h 6856161"/>
              <a:gd name="connsiteX1658" fmla="*/ 9227430 w 9298618"/>
              <a:gd name="connsiteY1658" fmla="*/ 3872419 h 6856161"/>
              <a:gd name="connsiteX1659" fmla="*/ 9227430 w 9298618"/>
              <a:gd name="connsiteY1659" fmla="*/ 3939630 h 6856161"/>
              <a:gd name="connsiteX1660" fmla="*/ 0 w 9298618"/>
              <a:gd name="connsiteY1660" fmla="*/ 4347006 h 6856161"/>
              <a:gd name="connsiteX1661" fmla="*/ 252002 w 9298618"/>
              <a:gd name="connsiteY1661" fmla="*/ 4347006 h 6856161"/>
              <a:gd name="connsiteX1662" fmla="*/ 252002 w 9298618"/>
              <a:gd name="connsiteY1662" fmla="*/ 4095004 h 6856161"/>
              <a:gd name="connsiteX1663" fmla="*/ 0 w 9298618"/>
              <a:gd name="connsiteY1663" fmla="*/ 4095004 h 6856161"/>
              <a:gd name="connsiteX1664" fmla="*/ 0 w 9298618"/>
              <a:gd name="connsiteY1664" fmla="*/ 4347006 h 6856161"/>
              <a:gd name="connsiteX1665" fmla="*/ 315023 w 9298618"/>
              <a:gd name="connsiteY1665" fmla="*/ 4347006 h 6856161"/>
              <a:gd name="connsiteX1666" fmla="*/ 567025 w 9298618"/>
              <a:gd name="connsiteY1666" fmla="*/ 4347006 h 6856161"/>
              <a:gd name="connsiteX1667" fmla="*/ 567025 w 9298618"/>
              <a:gd name="connsiteY1667" fmla="*/ 4095004 h 6856161"/>
              <a:gd name="connsiteX1668" fmla="*/ 315023 w 9298618"/>
              <a:gd name="connsiteY1668" fmla="*/ 4095004 h 6856161"/>
              <a:gd name="connsiteX1669" fmla="*/ 315023 w 9298618"/>
              <a:gd name="connsiteY1669" fmla="*/ 4347006 h 6856161"/>
              <a:gd name="connsiteX1670" fmla="*/ 630004 w 9298618"/>
              <a:gd name="connsiteY1670" fmla="*/ 4347006 h 6856161"/>
              <a:gd name="connsiteX1671" fmla="*/ 882005 w 9298618"/>
              <a:gd name="connsiteY1671" fmla="*/ 4347006 h 6856161"/>
              <a:gd name="connsiteX1672" fmla="*/ 882005 w 9298618"/>
              <a:gd name="connsiteY1672" fmla="*/ 4095004 h 6856161"/>
              <a:gd name="connsiteX1673" fmla="*/ 630004 w 9298618"/>
              <a:gd name="connsiteY1673" fmla="*/ 4095004 h 6856161"/>
              <a:gd name="connsiteX1674" fmla="*/ 630004 w 9298618"/>
              <a:gd name="connsiteY1674" fmla="*/ 4347006 h 6856161"/>
              <a:gd name="connsiteX1675" fmla="*/ 944985 w 9298618"/>
              <a:gd name="connsiteY1675" fmla="*/ 4347006 h 6856161"/>
              <a:gd name="connsiteX1676" fmla="*/ 1196986 w 9298618"/>
              <a:gd name="connsiteY1676" fmla="*/ 4347006 h 6856161"/>
              <a:gd name="connsiteX1677" fmla="*/ 1196986 w 9298618"/>
              <a:gd name="connsiteY1677" fmla="*/ 4095004 h 6856161"/>
              <a:gd name="connsiteX1678" fmla="*/ 944985 w 9298618"/>
              <a:gd name="connsiteY1678" fmla="*/ 4095004 h 6856161"/>
              <a:gd name="connsiteX1679" fmla="*/ 944985 w 9298618"/>
              <a:gd name="connsiteY1679" fmla="*/ 4347006 h 6856161"/>
              <a:gd name="connsiteX1680" fmla="*/ 1260008 w 9298618"/>
              <a:gd name="connsiteY1680" fmla="*/ 4347006 h 6856161"/>
              <a:gd name="connsiteX1681" fmla="*/ 1512009 w 9298618"/>
              <a:gd name="connsiteY1681" fmla="*/ 4347006 h 6856161"/>
              <a:gd name="connsiteX1682" fmla="*/ 1512009 w 9298618"/>
              <a:gd name="connsiteY1682" fmla="*/ 4095004 h 6856161"/>
              <a:gd name="connsiteX1683" fmla="*/ 1260008 w 9298618"/>
              <a:gd name="connsiteY1683" fmla="*/ 4095004 h 6856161"/>
              <a:gd name="connsiteX1684" fmla="*/ 1260008 w 9298618"/>
              <a:gd name="connsiteY1684" fmla="*/ 4347006 h 6856161"/>
              <a:gd name="connsiteX1685" fmla="*/ 1574988 w 9298618"/>
              <a:gd name="connsiteY1685" fmla="*/ 4347006 h 6856161"/>
              <a:gd name="connsiteX1686" fmla="*/ 1826990 w 9298618"/>
              <a:gd name="connsiteY1686" fmla="*/ 4347006 h 6856161"/>
              <a:gd name="connsiteX1687" fmla="*/ 1826990 w 9298618"/>
              <a:gd name="connsiteY1687" fmla="*/ 4095004 h 6856161"/>
              <a:gd name="connsiteX1688" fmla="*/ 1574988 w 9298618"/>
              <a:gd name="connsiteY1688" fmla="*/ 4095004 h 6856161"/>
              <a:gd name="connsiteX1689" fmla="*/ 1574988 w 9298618"/>
              <a:gd name="connsiteY1689" fmla="*/ 4347006 h 6856161"/>
              <a:gd name="connsiteX1690" fmla="*/ 1890012 w 9298618"/>
              <a:gd name="connsiteY1690" fmla="*/ 4347006 h 6856161"/>
              <a:gd name="connsiteX1691" fmla="*/ 2142013 w 9298618"/>
              <a:gd name="connsiteY1691" fmla="*/ 4347006 h 6856161"/>
              <a:gd name="connsiteX1692" fmla="*/ 2142013 w 9298618"/>
              <a:gd name="connsiteY1692" fmla="*/ 4095004 h 6856161"/>
              <a:gd name="connsiteX1693" fmla="*/ 1890012 w 9298618"/>
              <a:gd name="connsiteY1693" fmla="*/ 4095004 h 6856161"/>
              <a:gd name="connsiteX1694" fmla="*/ 1890012 w 9298618"/>
              <a:gd name="connsiteY1694" fmla="*/ 4347006 h 6856161"/>
              <a:gd name="connsiteX1695" fmla="*/ 2204992 w 9298618"/>
              <a:gd name="connsiteY1695" fmla="*/ 4347006 h 6856161"/>
              <a:gd name="connsiteX1696" fmla="*/ 2456994 w 9298618"/>
              <a:gd name="connsiteY1696" fmla="*/ 4347006 h 6856161"/>
              <a:gd name="connsiteX1697" fmla="*/ 2456994 w 9298618"/>
              <a:gd name="connsiteY1697" fmla="*/ 4095004 h 6856161"/>
              <a:gd name="connsiteX1698" fmla="*/ 2204992 w 9298618"/>
              <a:gd name="connsiteY1698" fmla="*/ 4095004 h 6856161"/>
              <a:gd name="connsiteX1699" fmla="*/ 2204992 w 9298618"/>
              <a:gd name="connsiteY1699" fmla="*/ 4347006 h 6856161"/>
              <a:gd name="connsiteX1700" fmla="*/ 2520016 w 9298618"/>
              <a:gd name="connsiteY1700" fmla="*/ 4347006 h 6856161"/>
              <a:gd name="connsiteX1701" fmla="*/ 2772017 w 9298618"/>
              <a:gd name="connsiteY1701" fmla="*/ 4347006 h 6856161"/>
              <a:gd name="connsiteX1702" fmla="*/ 2772017 w 9298618"/>
              <a:gd name="connsiteY1702" fmla="*/ 4095004 h 6856161"/>
              <a:gd name="connsiteX1703" fmla="*/ 2520016 w 9298618"/>
              <a:gd name="connsiteY1703" fmla="*/ 4095004 h 6856161"/>
              <a:gd name="connsiteX1704" fmla="*/ 2520016 w 9298618"/>
              <a:gd name="connsiteY1704" fmla="*/ 4347006 h 6856161"/>
              <a:gd name="connsiteX1705" fmla="*/ 2834996 w 9298618"/>
              <a:gd name="connsiteY1705" fmla="*/ 4347006 h 6856161"/>
              <a:gd name="connsiteX1706" fmla="*/ 3086998 w 9298618"/>
              <a:gd name="connsiteY1706" fmla="*/ 4347006 h 6856161"/>
              <a:gd name="connsiteX1707" fmla="*/ 3086998 w 9298618"/>
              <a:gd name="connsiteY1707" fmla="*/ 4095004 h 6856161"/>
              <a:gd name="connsiteX1708" fmla="*/ 2834996 w 9298618"/>
              <a:gd name="connsiteY1708" fmla="*/ 4095004 h 6856161"/>
              <a:gd name="connsiteX1709" fmla="*/ 2834996 w 9298618"/>
              <a:gd name="connsiteY1709" fmla="*/ 4347006 h 6856161"/>
              <a:gd name="connsiteX1710" fmla="*/ 3150020 w 9298618"/>
              <a:gd name="connsiteY1710" fmla="*/ 4347006 h 6856161"/>
              <a:gd name="connsiteX1711" fmla="*/ 3402021 w 9298618"/>
              <a:gd name="connsiteY1711" fmla="*/ 4347006 h 6856161"/>
              <a:gd name="connsiteX1712" fmla="*/ 3402021 w 9298618"/>
              <a:gd name="connsiteY1712" fmla="*/ 4095004 h 6856161"/>
              <a:gd name="connsiteX1713" fmla="*/ 3150020 w 9298618"/>
              <a:gd name="connsiteY1713" fmla="*/ 4095004 h 6856161"/>
              <a:gd name="connsiteX1714" fmla="*/ 3150020 w 9298618"/>
              <a:gd name="connsiteY1714" fmla="*/ 4347006 h 6856161"/>
              <a:gd name="connsiteX1715" fmla="*/ 3465000 w 9298618"/>
              <a:gd name="connsiteY1715" fmla="*/ 4347006 h 6856161"/>
              <a:gd name="connsiteX1716" fmla="*/ 3717002 w 9298618"/>
              <a:gd name="connsiteY1716" fmla="*/ 4347006 h 6856161"/>
              <a:gd name="connsiteX1717" fmla="*/ 3717002 w 9298618"/>
              <a:gd name="connsiteY1717" fmla="*/ 4095004 h 6856161"/>
              <a:gd name="connsiteX1718" fmla="*/ 3465000 w 9298618"/>
              <a:gd name="connsiteY1718" fmla="*/ 4095004 h 6856161"/>
              <a:gd name="connsiteX1719" fmla="*/ 3465000 w 9298618"/>
              <a:gd name="connsiteY1719" fmla="*/ 4347006 h 6856161"/>
              <a:gd name="connsiteX1720" fmla="*/ 3785453 w 9298618"/>
              <a:gd name="connsiteY1720" fmla="*/ 4341576 h 6856161"/>
              <a:gd name="connsiteX1721" fmla="*/ 4026595 w 9298618"/>
              <a:gd name="connsiteY1721" fmla="*/ 4341576 h 6856161"/>
              <a:gd name="connsiteX1722" fmla="*/ 4026595 w 9298618"/>
              <a:gd name="connsiteY1722" fmla="*/ 4100434 h 6856161"/>
              <a:gd name="connsiteX1723" fmla="*/ 3785453 w 9298618"/>
              <a:gd name="connsiteY1723" fmla="*/ 4100434 h 6856161"/>
              <a:gd name="connsiteX1724" fmla="*/ 3785453 w 9298618"/>
              <a:gd name="connsiteY1724" fmla="*/ 4341576 h 6856161"/>
              <a:gd name="connsiteX1725" fmla="*/ 4104410 w 9298618"/>
              <a:gd name="connsiteY1725" fmla="*/ 4337643 h 6856161"/>
              <a:gd name="connsiteX1726" fmla="*/ 4337642 w 9298618"/>
              <a:gd name="connsiteY1726" fmla="*/ 4337643 h 6856161"/>
              <a:gd name="connsiteX1727" fmla="*/ 4337642 w 9298618"/>
              <a:gd name="connsiteY1727" fmla="*/ 4104410 h 6856161"/>
              <a:gd name="connsiteX1728" fmla="*/ 4104410 w 9298618"/>
              <a:gd name="connsiteY1728" fmla="*/ 4104410 h 6856161"/>
              <a:gd name="connsiteX1729" fmla="*/ 4104410 w 9298618"/>
              <a:gd name="connsiteY1729" fmla="*/ 4337643 h 6856161"/>
              <a:gd name="connsiteX1730" fmla="*/ 4426317 w 9298618"/>
              <a:gd name="connsiteY1730" fmla="*/ 4330716 h 6856161"/>
              <a:gd name="connsiteX1731" fmla="*/ 4645696 w 9298618"/>
              <a:gd name="connsiteY1731" fmla="*/ 4330716 h 6856161"/>
              <a:gd name="connsiteX1732" fmla="*/ 4645696 w 9298618"/>
              <a:gd name="connsiteY1732" fmla="*/ 4111337 h 6856161"/>
              <a:gd name="connsiteX1733" fmla="*/ 4426317 w 9298618"/>
              <a:gd name="connsiteY1733" fmla="*/ 4111337 h 6856161"/>
              <a:gd name="connsiteX1734" fmla="*/ 4426317 w 9298618"/>
              <a:gd name="connsiteY1734" fmla="*/ 4330716 h 6856161"/>
              <a:gd name="connsiteX1735" fmla="*/ 4744291 w 9298618"/>
              <a:gd name="connsiteY1735" fmla="*/ 4327723 h 6856161"/>
              <a:gd name="connsiteX1736" fmla="*/ 4957770 w 9298618"/>
              <a:gd name="connsiteY1736" fmla="*/ 4327723 h 6856161"/>
              <a:gd name="connsiteX1737" fmla="*/ 4957770 w 9298618"/>
              <a:gd name="connsiteY1737" fmla="*/ 4114244 h 6856161"/>
              <a:gd name="connsiteX1738" fmla="*/ 4744291 w 9298618"/>
              <a:gd name="connsiteY1738" fmla="*/ 4114244 h 6856161"/>
              <a:gd name="connsiteX1739" fmla="*/ 4744291 w 9298618"/>
              <a:gd name="connsiteY1739" fmla="*/ 4327723 h 6856161"/>
              <a:gd name="connsiteX1740" fmla="*/ 5065728 w 9298618"/>
              <a:gd name="connsiteY1740" fmla="*/ 4321310 h 6856161"/>
              <a:gd name="connsiteX1741" fmla="*/ 5266337 w 9298618"/>
              <a:gd name="connsiteY1741" fmla="*/ 4321310 h 6856161"/>
              <a:gd name="connsiteX1742" fmla="*/ 5266337 w 9298618"/>
              <a:gd name="connsiteY1742" fmla="*/ 4120701 h 6856161"/>
              <a:gd name="connsiteX1743" fmla="*/ 5065728 w 9298618"/>
              <a:gd name="connsiteY1743" fmla="*/ 4120701 h 6856161"/>
              <a:gd name="connsiteX1744" fmla="*/ 5065728 w 9298618"/>
              <a:gd name="connsiteY1744" fmla="*/ 4321310 h 6856161"/>
              <a:gd name="connsiteX1745" fmla="*/ 5387121 w 9298618"/>
              <a:gd name="connsiteY1745" fmla="*/ 4314897 h 6856161"/>
              <a:gd name="connsiteX1746" fmla="*/ 5574904 w 9298618"/>
              <a:gd name="connsiteY1746" fmla="*/ 4314897 h 6856161"/>
              <a:gd name="connsiteX1747" fmla="*/ 5574904 w 9298618"/>
              <a:gd name="connsiteY1747" fmla="*/ 4127114 h 6856161"/>
              <a:gd name="connsiteX1748" fmla="*/ 5387121 w 9298618"/>
              <a:gd name="connsiteY1748" fmla="*/ 4127114 h 6856161"/>
              <a:gd name="connsiteX1749" fmla="*/ 5387121 w 9298618"/>
              <a:gd name="connsiteY1749" fmla="*/ 4314897 h 6856161"/>
              <a:gd name="connsiteX1750" fmla="*/ 6024052 w 9298618"/>
              <a:gd name="connsiteY1750" fmla="*/ 4307970 h 6856161"/>
              <a:gd name="connsiteX1751" fmla="*/ 6197982 w 9298618"/>
              <a:gd name="connsiteY1751" fmla="*/ 4307970 h 6856161"/>
              <a:gd name="connsiteX1752" fmla="*/ 6197982 w 9298618"/>
              <a:gd name="connsiteY1752" fmla="*/ 4134040 h 6856161"/>
              <a:gd name="connsiteX1753" fmla="*/ 6024052 w 9298618"/>
              <a:gd name="connsiteY1753" fmla="*/ 4134040 h 6856161"/>
              <a:gd name="connsiteX1754" fmla="*/ 6024052 w 9298618"/>
              <a:gd name="connsiteY1754" fmla="*/ 4307970 h 6856161"/>
              <a:gd name="connsiteX1755" fmla="*/ 6660982 w 9298618"/>
              <a:gd name="connsiteY1755" fmla="*/ 4301044 h 6856161"/>
              <a:gd name="connsiteX1756" fmla="*/ 6821059 w 9298618"/>
              <a:gd name="connsiteY1756" fmla="*/ 4301044 h 6856161"/>
              <a:gd name="connsiteX1757" fmla="*/ 6821059 w 9298618"/>
              <a:gd name="connsiteY1757" fmla="*/ 4140967 h 6856161"/>
              <a:gd name="connsiteX1758" fmla="*/ 6660982 w 9298618"/>
              <a:gd name="connsiteY1758" fmla="*/ 4140967 h 6856161"/>
              <a:gd name="connsiteX1759" fmla="*/ 6660982 w 9298618"/>
              <a:gd name="connsiteY1759" fmla="*/ 4301044 h 6856161"/>
              <a:gd name="connsiteX1760" fmla="*/ 7299366 w 9298618"/>
              <a:gd name="connsiteY1760" fmla="*/ 4292664 h 6856161"/>
              <a:gd name="connsiteX1761" fmla="*/ 7442640 w 9298618"/>
              <a:gd name="connsiteY1761" fmla="*/ 4292664 h 6856161"/>
              <a:gd name="connsiteX1762" fmla="*/ 7442640 w 9298618"/>
              <a:gd name="connsiteY1762" fmla="*/ 4149347 h 6856161"/>
              <a:gd name="connsiteX1763" fmla="*/ 7299366 w 9298618"/>
              <a:gd name="connsiteY1763" fmla="*/ 4149347 h 6856161"/>
              <a:gd name="connsiteX1764" fmla="*/ 7299366 w 9298618"/>
              <a:gd name="connsiteY1764" fmla="*/ 4292664 h 6856161"/>
              <a:gd name="connsiteX1765" fmla="*/ 7938263 w 9298618"/>
              <a:gd name="connsiteY1765" fmla="*/ 4283770 h 6856161"/>
              <a:gd name="connsiteX1766" fmla="*/ 8063751 w 9298618"/>
              <a:gd name="connsiteY1766" fmla="*/ 4283770 h 6856161"/>
              <a:gd name="connsiteX1767" fmla="*/ 8063751 w 9298618"/>
              <a:gd name="connsiteY1767" fmla="*/ 4158283 h 6856161"/>
              <a:gd name="connsiteX1768" fmla="*/ 7938263 w 9298618"/>
              <a:gd name="connsiteY1768" fmla="*/ 4158283 h 6856161"/>
              <a:gd name="connsiteX1769" fmla="*/ 7938263 w 9298618"/>
              <a:gd name="connsiteY1769" fmla="*/ 4283770 h 6856161"/>
              <a:gd name="connsiteX1770" fmla="*/ 0 w 9298618"/>
              <a:gd name="connsiteY1770" fmla="*/ 4662029 h 6856161"/>
              <a:gd name="connsiteX1771" fmla="*/ 252002 w 9298618"/>
              <a:gd name="connsiteY1771" fmla="*/ 4662029 h 6856161"/>
              <a:gd name="connsiteX1772" fmla="*/ 252002 w 9298618"/>
              <a:gd name="connsiteY1772" fmla="*/ 4410028 h 6856161"/>
              <a:gd name="connsiteX1773" fmla="*/ 0 w 9298618"/>
              <a:gd name="connsiteY1773" fmla="*/ 4410028 h 6856161"/>
              <a:gd name="connsiteX1774" fmla="*/ 0 w 9298618"/>
              <a:gd name="connsiteY1774" fmla="*/ 4662029 h 6856161"/>
              <a:gd name="connsiteX1775" fmla="*/ 315023 w 9298618"/>
              <a:gd name="connsiteY1775" fmla="*/ 4662029 h 6856161"/>
              <a:gd name="connsiteX1776" fmla="*/ 567025 w 9298618"/>
              <a:gd name="connsiteY1776" fmla="*/ 4662029 h 6856161"/>
              <a:gd name="connsiteX1777" fmla="*/ 567025 w 9298618"/>
              <a:gd name="connsiteY1777" fmla="*/ 4410028 h 6856161"/>
              <a:gd name="connsiteX1778" fmla="*/ 315023 w 9298618"/>
              <a:gd name="connsiteY1778" fmla="*/ 4410028 h 6856161"/>
              <a:gd name="connsiteX1779" fmla="*/ 315023 w 9298618"/>
              <a:gd name="connsiteY1779" fmla="*/ 4662029 h 6856161"/>
              <a:gd name="connsiteX1780" fmla="*/ 630004 w 9298618"/>
              <a:gd name="connsiteY1780" fmla="*/ 4662029 h 6856161"/>
              <a:gd name="connsiteX1781" fmla="*/ 882005 w 9298618"/>
              <a:gd name="connsiteY1781" fmla="*/ 4662029 h 6856161"/>
              <a:gd name="connsiteX1782" fmla="*/ 882005 w 9298618"/>
              <a:gd name="connsiteY1782" fmla="*/ 4410028 h 6856161"/>
              <a:gd name="connsiteX1783" fmla="*/ 630004 w 9298618"/>
              <a:gd name="connsiteY1783" fmla="*/ 4410028 h 6856161"/>
              <a:gd name="connsiteX1784" fmla="*/ 630004 w 9298618"/>
              <a:gd name="connsiteY1784" fmla="*/ 4662029 h 6856161"/>
              <a:gd name="connsiteX1785" fmla="*/ 944985 w 9298618"/>
              <a:gd name="connsiteY1785" fmla="*/ 4662029 h 6856161"/>
              <a:gd name="connsiteX1786" fmla="*/ 1196986 w 9298618"/>
              <a:gd name="connsiteY1786" fmla="*/ 4662029 h 6856161"/>
              <a:gd name="connsiteX1787" fmla="*/ 1196986 w 9298618"/>
              <a:gd name="connsiteY1787" fmla="*/ 4410028 h 6856161"/>
              <a:gd name="connsiteX1788" fmla="*/ 944985 w 9298618"/>
              <a:gd name="connsiteY1788" fmla="*/ 4410028 h 6856161"/>
              <a:gd name="connsiteX1789" fmla="*/ 944985 w 9298618"/>
              <a:gd name="connsiteY1789" fmla="*/ 4662029 h 6856161"/>
              <a:gd name="connsiteX1790" fmla="*/ 1260008 w 9298618"/>
              <a:gd name="connsiteY1790" fmla="*/ 4662029 h 6856161"/>
              <a:gd name="connsiteX1791" fmla="*/ 1512009 w 9298618"/>
              <a:gd name="connsiteY1791" fmla="*/ 4662029 h 6856161"/>
              <a:gd name="connsiteX1792" fmla="*/ 1512009 w 9298618"/>
              <a:gd name="connsiteY1792" fmla="*/ 4410028 h 6856161"/>
              <a:gd name="connsiteX1793" fmla="*/ 1260008 w 9298618"/>
              <a:gd name="connsiteY1793" fmla="*/ 4410028 h 6856161"/>
              <a:gd name="connsiteX1794" fmla="*/ 1260008 w 9298618"/>
              <a:gd name="connsiteY1794" fmla="*/ 4662029 h 6856161"/>
              <a:gd name="connsiteX1795" fmla="*/ 1574988 w 9298618"/>
              <a:gd name="connsiteY1795" fmla="*/ 4662029 h 6856161"/>
              <a:gd name="connsiteX1796" fmla="*/ 1826990 w 9298618"/>
              <a:gd name="connsiteY1796" fmla="*/ 4662029 h 6856161"/>
              <a:gd name="connsiteX1797" fmla="*/ 1826990 w 9298618"/>
              <a:gd name="connsiteY1797" fmla="*/ 4410028 h 6856161"/>
              <a:gd name="connsiteX1798" fmla="*/ 1574988 w 9298618"/>
              <a:gd name="connsiteY1798" fmla="*/ 4410028 h 6856161"/>
              <a:gd name="connsiteX1799" fmla="*/ 1574988 w 9298618"/>
              <a:gd name="connsiteY1799" fmla="*/ 4662029 h 6856161"/>
              <a:gd name="connsiteX1800" fmla="*/ 1890012 w 9298618"/>
              <a:gd name="connsiteY1800" fmla="*/ 4662029 h 6856161"/>
              <a:gd name="connsiteX1801" fmla="*/ 2142013 w 9298618"/>
              <a:gd name="connsiteY1801" fmla="*/ 4662029 h 6856161"/>
              <a:gd name="connsiteX1802" fmla="*/ 2142013 w 9298618"/>
              <a:gd name="connsiteY1802" fmla="*/ 4410028 h 6856161"/>
              <a:gd name="connsiteX1803" fmla="*/ 1890012 w 9298618"/>
              <a:gd name="connsiteY1803" fmla="*/ 4410028 h 6856161"/>
              <a:gd name="connsiteX1804" fmla="*/ 1890012 w 9298618"/>
              <a:gd name="connsiteY1804" fmla="*/ 4662029 h 6856161"/>
              <a:gd name="connsiteX1805" fmla="*/ 2204992 w 9298618"/>
              <a:gd name="connsiteY1805" fmla="*/ 4662029 h 6856161"/>
              <a:gd name="connsiteX1806" fmla="*/ 2456994 w 9298618"/>
              <a:gd name="connsiteY1806" fmla="*/ 4662029 h 6856161"/>
              <a:gd name="connsiteX1807" fmla="*/ 2456994 w 9298618"/>
              <a:gd name="connsiteY1807" fmla="*/ 4410028 h 6856161"/>
              <a:gd name="connsiteX1808" fmla="*/ 2204992 w 9298618"/>
              <a:gd name="connsiteY1808" fmla="*/ 4410028 h 6856161"/>
              <a:gd name="connsiteX1809" fmla="*/ 2204992 w 9298618"/>
              <a:gd name="connsiteY1809" fmla="*/ 4662029 h 6856161"/>
              <a:gd name="connsiteX1810" fmla="*/ 2520016 w 9298618"/>
              <a:gd name="connsiteY1810" fmla="*/ 4662029 h 6856161"/>
              <a:gd name="connsiteX1811" fmla="*/ 2772017 w 9298618"/>
              <a:gd name="connsiteY1811" fmla="*/ 4662029 h 6856161"/>
              <a:gd name="connsiteX1812" fmla="*/ 2772017 w 9298618"/>
              <a:gd name="connsiteY1812" fmla="*/ 4410028 h 6856161"/>
              <a:gd name="connsiteX1813" fmla="*/ 2520016 w 9298618"/>
              <a:gd name="connsiteY1813" fmla="*/ 4410028 h 6856161"/>
              <a:gd name="connsiteX1814" fmla="*/ 2520016 w 9298618"/>
              <a:gd name="connsiteY1814" fmla="*/ 4662029 h 6856161"/>
              <a:gd name="connsiteX1815" fmla="*/ 2834996 w 9298618"/>
              <a:gd name="connsiteY1815" fmla="*/ 4662029 h 6856161"/>
              <a:gd name="connsiteX1816" fmla="*/ 3086998 w 9298618"/>
              <a:gd name="connsiteY1816" fmla="*/ 4662029 h 6856161"/>
              <a:gd name="connsiteX1817" fmla="*/ 3086998 w 9298618"/>
              <a:gd name="connsiteY1817" fmla="*/ 4410028 h 6856161"/>
              <a:gd name="connsiteX1818" fmla="*/ 2834996 w 9298618"/>
              <a:gd name="connsiteY1818" fmla="*/ 4410028 h 6856161"/>
              <a:gd name="connsiteX1819" fmla="*/ 2834996 w 9298618"/>
              <a:gd name="connsiteY1819" fmla="*/ 4662029 h 6856161"/>
              <a:gd name="connsiteX1820" fmla="*/ 3150490 w 9298618"/>
              <a:gd name="connsiteY1820" fmla="*/ 4661516 h 6856161"/>
              <a:gd name="connsiteX1821" fmla="*/ 3401508 w 9298618"/>
              <a:gd name="connsiteY1821" fmla="*/ 4661516 h 6856161"/>
              <a:gd name="connsiteX1822" fmla="*/ 3401508 w 9298618"/>
              <a:gd name="connsiteY1822" fmla="*/ 4410498 h 6856161"/>
              <a:gd name="connsiteX1823" fmla="*/ 3150490 w 9298618"/>
              <a:gd name="connsiteY1823" fmla="*/ 4410498 h 6856161"/>
              <a:gd name="connsiteX1824" fmla="*/ 3150490 w 9298618"/>
              <a:gd name="connsiteY1824" fmla="*/ 4661516 h 6856161"/>
              <a:gd name="connsiteX1825" fmla="*/ 3467993 w 9298618"/>
              <a:gd name="connsiteY1825" fmla="*/ 4659036 h 6856161"/>
              <a:gd name="connsiteX1826" fmla="*/ 3714052 w 9298618"/>
              <a:gd name="connsiteY1826" fmla="*/ 4659036 h 6856161"/>
              <a:gd name="connsiteX1827" fmla="*/ 3714052 w 9298618"/>
              <a:gd name="connsiteY1827" fmla="*/ 4412978 h 6856161"/>
              <a:gd name="connsiteX1828" fmla="*/ 3467993 w 9298618"/>
              <a:gd name="connsiteY1828" fmla="*/ 4412978 h 6856161"/>
              <a:gd name="connsiteX1829" fmla="*/ 3467993 w 9298618"/>
              <a:gd name="connsiteY1829" fmla="*/ 4659036 h 6856161"/>
              <a:gd name="connsiteX1830" fmla="*/ 3789900 w 9298618"/>
              <a:gd name="connsiteY1830" fmla="*/ 4652153 h 6856161"/>
              <a:gd name="connsiteX1831" fmla="*/ 4022148 w 9298618"/>
              <a:gd name="connsiteY1831" fmla="*/ 4652153 h 6856161"/>
              <a:gd name="connsiteX1832" fmla="*/ 4022148 w 9298618"/>
              <a:gd name="connsiteY1832" fmla="*/ 4419904 h 6856161"/>
              <a:gd name="connsiteX1833" fmla="*/ 3789900 w 9298618"/>
              <a:gd name="connsiteY1833" fmla="*/ 4419904 h 6856161"/>
              <a:gd name="connsiteX1834" fmla="*/ 3789900 w 9298618"/>
              <a:gd name="connsiteY1834" fmla="*/ 4652153 h 6856161"/>
              <a:gd name="connsiteX1835" fmla="*/ 4108344 w 9298618"/>
              <a:gd name="connsiteY1835" fmla="*/ 4648690 h 6856161"/>
              <a:gd name="connsiteX1836" fmla="*/ 4333666 w 9298618"/>
              <a:gd name="connsiteY1836" fmla="*/ 4648690 h 6856161"/>
              <a:gd name="connsiteX1837" fmla="*/ 4333666 w 9298618"/>
              <a:gd name="connsiteY1837" fmla="*/ 4423367 h 6856161"/>
              <a:gd name="connsiteX1838" fmla="*/ 4108344 w 9298618"/>
              <a:gd name="connsiteY1838" fmla="*/ 4423367 h 6856161"/>
              <a:gd name="connsiteX1839" fmla="*/ 4108344 w 9298618"/>
              <a:gd name="connsiteY1839" fmla="*/ 4648690 h 6856161"/>
              <a:gd name="connsiteX1840" fmla="*/ 4430764 w 9298618"/>
              <a:gd name="connsiteY1840" fmla="*/ 4641250 h 6856161"/>
              <a:gd name="connsiteX1841" fmla="*/ 4641250 w 9298618"/>
              <a:gd name="connsiteY1841" fmla="*/ 4641250 h 6856161"/>
              <a:gd name="connsiteX1842" fmla="*/ 4641250 w 9298618"/>
              <a:gd name="connsiteY1842" fmla="*/ 4430764 h 6856161"/>
              <a:gd name="connsiteX1843" fmla="*/ 4430764 w 9298618"/>
              <a:gd name="connsiteY1843" fmla="*/ 4430764 h 6856161"/>
              <a:gd name="connsiteX1844" fmla="*/ 4430764 w 9298618"/>
              <a:gd name="connsiteY1844" fmla="*/ 4641250 h 6856161"/>
              <a:gd name="connsiteX1845" fmla="*/ 4749208 w 9298618"/>
              <a:gd name="connsiteY1845" fmla="*/ 4637787 h 6856161"/>
              <a:gd name="connsiteX1846" fmla="*/ 4952767 w 9298618"/>
              <a:gd name="connsiteY1846" fmla="*/ 4637787 h 6856161"/>
              <a:gd name="connsiteX1847" fmla="*/ 4952767 w 9298618"/>
              <a:gd name="connsiteY1847" fmla="*/ 4434227 h 6856161"/>
              <a:gd name="connsiteX1848" fmla="*/ 4749208 w 9298618"/>
              <a:gd name="connsiteY1848" fmla="*/ 4434227 h 6856161"/>
              <a:gd name="connsiteX1849" fmla="*/ 4749208 w 9298618"/>
              <a:gd name="connsiteY1849" fmla="*/ 4637787 h 6856161"/>
              <a:gd name="connsiteX1850" fmla="*/ 5071157 w 9298618"/>
              <a:gd name="connsiteY1850" fmla="*/ 4630903 h 6856161"/>
              <a:gd name="connsiteX1851" fmla="*/ 5260907 w 9298618"/>
              <a:gd name="connsiteY1851" fmla="*/ 4630903 h 6856161"/>
              <a:gd name="connsiteX1852" fmla="*/ 5260907 w 9298618"/>
              <a:gd name="connsiteY1852" fmla="*/ 4441154 h 6856161"/>
              <a:gd name="connsiteX1853" fmla="*/ 5071157 w 9298618"/>
              <a:gd name="connsiteY1853" fmla="*/ 4441154 h 6856161"/>
              <a:gd name="connsiteX1854" fmla="*/ 5071157 w 9298618"/>
              <a:gd name="connsiteY1854" fmla="*/ 4630903 h 6856161"/>
              <a:gd name="connsiteX1855" fmla="*/ 5392081 w 9298618"/>
              <a:gd name="connsiteY1855" fmla="*/ 4624960 h 6856161"/>
              <a:gd name="connsiteX1856" fmla="*/ 5569944 w 9298618"/>
              <a:gd name="connsiteY1856" fmla="*/ 4624960 h 6856161"/>
              <a:gd name="connsiteX1857" fmla="*/ 5569944 w 9298618"/>
              <a:gd name="connsiteY1857" fmla="*/ 4447097 h 6856161"/>
              <a:gd name="connsiteX1858" fmla="*/ 5392081 w 9298618"/>
              <a:gd name="connsiteY1858" fmla="*/ 4447097 h 6856161"/>
              <a:gd name="connsiteX1859" fmla="*/ 5392081 w 9298618"/>
              <a:gd name="connsiteY1859" fmla="*/ 4624960 h 6856161"/>
              <a:gd name="connsiteX1860" fmla="*/ 5710055 w 9298618"/>
              <a:gd name="connsiteY1860" fmla="*/ 4622010 h 6856161"/>
              <a:gd name="connsiteX1861" fmla="*/ 5882018 w 9298618"/>
              <a:gd name="connsiteY1861" fmla="*/ 4622010 h 6856161"/>
              <a:gd name="connsiteX1862" fmla="*/ 5882018 w 9298618"/>
              <a:gd name="connsiteY1862" fmla="*/ 4450047 h 6856161"/>
              <a:gd name="connsiteX1863" fmla="*/ 5710055 w 9298618"/>
              <a:gd name="connsiteY1863" fmla="*/ 4450047 h 6856161"/>
              <a:gd name="connsiteX1864" fmla="*/ 5710055 w 9298618"/>
              <a:gd name="connsiteY1864" fmla="*/ 4622010 h 6856161"/>
              <a:gd name="connsiteX1865" fmla="*/ 6029995 w 9298618"/>
              <a:gd name="connsiteY1865" fmla="*/ 4617050 h 6856161"/>
              <a:gd name="connsiteX1866" fmla="*/ 6192081 w 9298618"/>
              <a:gd name="connsiteY1866" fmla="*/ 4617050 h 6856161"/>
              <a:gd name="connsiteX1867" fmla="*/ 6192081 w 9298618"/>
              <a:gd name="connsiteY1867" fmla="*/ 4454964 h 6856161"/>
              <a:gd name="connsiteX1868" fmla="*/ 6029995 w 9298618"/>
              <a:gd name="connsiteY1868" fmla="*/ 4454964 h 6856161"/>
              <a:gd name="connsiteX1869" fmla="*/ 6029995 w 9298618"/>
              <a:gd name="connsiteY1869" fmla="*/ 4617050 h 6856161"/>
              <a:gd name="connsiteX1870" fmla="*/ 6346942 w 9298618"/>
              <a:gd name="connsiteY1870" fmla="*/ 4615084 h 6856161"/>
              <a:gd name="connsiteX1871" fmla="*/ 6505052 w 9298618"/>
              <a:gd name="connsiteY1871" fmla="*/ 4615084 h 6856161"/>
              <a:gd name="connsiteX1872" fmla="*/ 6505052 w 9298618"/>
              <a:gd name="connsiteY1872" fmla="*/ 4456974 h 6856161"/>
              <a:gd name="connsiteX1873" fmla="*/ 6346942 w 9298618"/>
              <a:gd name="connsiteY1873" fmla="*/ 4456974 h 6856161"/>
              <a:gd name="connsiteX1874" fmla="*/ 6346942 w 9298618"/>
              <a:gd name="connsiteY1874" fmla="*/ 4615084 h 6856161"/>
              <a:gd name="connsiteX1875" fmla="*/ 6984386 w 9298618"/>
              <a:gd name="connsiteY1875" fmla="*/ 4607644 h 6856161"/>
              <a:gd name="connsiteX1876" fmla="*/ 7127702 w 9298618"/>
              <a:gd name="connsiteY1876" fmla="*/ 4607644 h 6856161"/>
              <a:gd name="connsiteX1877" fmla="*/ 7127702 w 9298618"/>
              <a:gd name="connsiteY1877" fmla="*/ 4464370 h 6856161"/>
              <a:gd name="connsiteX1878" fmla="*/ 6984386 w 9298618"/>
              <a:gd name="connsiteY1878" fmla="*/ 4464370 h 6856161"/>
              <a:gd name="connsiteX1879" fmla="*/ 6984386 w 9298618"/>
              <a:gd name="connsiteY1879" fmla="*/ 4607644 h 6856161"/>
              <a:gd name="connsiteX1880" fmla="*/ 7621316 w 9298618"/>
              <a:gd name="connsiteY1880" fmla="*/ 4600761 h 6856161"/>
              <a:gd name="connsiteX1881" fmla="*/ 7750780 w 9298618"/>
              <a:gd name="connsiteY1881" fmla="*/ 4600761 h 6856161"/>
              <a:gd name="connsiteX1882" fmla="*/ 7750780 w 9298618"/>
              <a:gd name="connsiteY1882" fmla="*/ 4471297 h 6856161"/>
              <a:gd name="connsiteX1883" fmla="*/ 7621316 w 9298618"/>
              <a:gd name="connsiteY1883" fmla="*/ 4471297 h 6856161"/>
              <a:gd name="connsiteX1884" fmla="*/ 7621316 w 9298618"/>
              <a:gd name="connsiteY1884" fmla="*/ 4600761 h 6856161"/>
              <a:gd name="connsiteX1885" fmla="*/ 8259187 w 9298618"/>
              <a:gd name="connsiteY1885" fmla="*/ 4592851 h 6856161"/>
              <a:gd name="connsiteX1886" fmla="*/ 8372831 w 9298618"/>
              <a:gd name="connsiteY1886" fmla="*/ 4592851 h 6856161"/>
              <a:gd name="connsiteX1887" fmla="*/ 8372831 w 9298618"/>
              <a:gd name="connsiteY1887" fmla="*/ 4479206 h 6856161"/>
              <a:gd name="connsiteX1888" fmla="*/ 8259187 w 9298618"/>
              <a:gd name="connsiteY1888" fmla="*/ 4479206 h 6856161"/>
              <a:gd name="connsiteX1889" fmla="*/ 8259187 w 9298618"/>
              <a:gd name="connsiteY1889" fmla="*/ 4592851 h 6856161"/>
              <a:gd name="connsiteX1890" fmla="*/ 8908474 w 9298618"/>
              <a:gd name="connsiteY1890" fmla="*/ 4573568 h 6856161"/>
              <a:gd name="connsiteX1891" fmla="*/ 8983594 w 9298618"/>
              <a:gd name="connsiteY1891" fmla="*/ 4573568 h 6856161"/>
              <a:gd name="connsiteX1892" fmla="*/ 8983594 w 9298618"/>
              <a:gd name="connsiteY1892" fmla="*/ 4498446 h 6856161"/>
              <a:gd name="connsiteX1893" fmla="*/ 8908474 w 9298618"/>
              <a:gd name="connsiteY1893" fmla="*/ 4498446 h 6856161"/>
              <a:gd name="connsiteX1894" fmla="*/ 8908474 w 9298618"/>
              <a:gd name="connsiteY1894" fmla="*/ 4573568 h 6856161"/>
              <a:gd name="connsiteX1895" fmla="*/ 0 w 9298618"/>
              <a:gd name="connsiteY1895" fmla="*/ 4977010 h 6856161"/>
              <a:gd name="connsiteX1896" fmla="*/ 252002 w 9298618"/>
              <a:gd name="connsiteY1896" fmla="*/ 4977010 h 6856161"/>
              <a:gd name="connsiteX1897" fmla="*/ 252002 w 9298618"/>
              <a:gd name="connsiteY1897" fmla="*/ 4725008 h 6856161"/>
              <a:gd name="connsiteX1898" fmla="*/ 0 w 9298618"/>
              <a:gd name="connsiteY1898" fmla="*/ 4725008 h 6856161"/>
              <a:gd name="connsiteX1899" fmla="*/ 0 w 9298618"/>
              <a:gd name="connsiteY1899" fmla="*/ 4977010 h 6856161"/>
              <a:gd name="connsiteX1900" fmla="*/ 315023 w 9298618"/>
              <a:gd name="connsiteY1900" fmla="*/ 4977010 h 6856161"/>
              <a:gd name="connsiteX1901" fmla="*/ 567025 w 9298618"/>
              <a:gd name="connsiteY1901" fmla="*/ 4977010 h 6856161"/>
              <a:gd name="connsiteX1902" fmla="*/ 567025 w 9298618"/>
              <a:gd name="connsiteY1902" fmla="*/ 4725008 h 6856161"/>
              <a:gd name="connsiteX1903" fmla="*/ 315023 w 9298618"/>
              <a:gd name="connsiteY1903" fmla="*/ 4725008 h 6856161"/>
              <a:gd name="connsiteX1904" fmla="*/ 315023 w 9298618"/>
              <a:gd name="connsiteY1904" fmla="*/ 4977010 h 6856161"/>
              <a:gd name="connsiteX1905" fmla="*/ 630004 w 9298618"/>
              <a:gd name="connsiteY1905" fmla="*/ 4977010 h 6856161"/>
              <a:gd name="connsiteX1906" fmla="*/ 882005 w 9298618"/>
              <a:gd name="connsiteY1906" fmla="*/ 4977010 h 6856161"/>
              <a:gd name="connsiteX1907" fmla="*/ 882005 w 9298618"/>
              <a:gd name="connsiteY1907" fmla="*/ 4725008 h 6856161"/>
              <a:gd name="connsiteX1908" fmla="*/ 630004 w 9298618"/>
              <a:gd name="connsiteY1908" fmla="*/ 4725008 h 6856161"/>
              <a:gd name="connsiteX1909" fmla="*/ 630004 w 9298618"/>
              <a:gd name="connsiteY1909" fmla="*/ 4977010 h 6856161"/>
              <a:gd name="connsiteX1910" fmla="*/ 944985 w 9298618"/>
              <a:gd name="connsiteY1910" fmla="*/ 4977010 h 6856161"/>
              <a:gd name="connsiteX1911" fmla="*/ 1196986 w 9298618"/>
              <a:gd name="connsiteY1911" fmla="*/ 4977010 h 6856161"/>
              <a:gd name="connsiteX1912" fmla="*/ 1196986 w 9298618"/>
              <a:gd name="connsiteY1912" fmla="*/ 4725008 h 6856161"/>
              <a:gd name="connsiteX1913" fmla="*/ 944985 w 9298618"/>
              <a:gd name="connsiteY1913" fmla="*/ 4725008 h 6856161"/>
              <a:gd name="connsiteX1914" fmla="*/ 944985 w 9298618"/>
              <a:gd name="connsiteY1914" fmla="*/ 4977010 h 6856161"/>
              <a:gd name="connsiteX1915" fmla="*/ 1260008 w 9298618"/>
              <a:gd name="connsiteY1915" fmla="*/ 4977010 h 6856161"/>
              <a:gd name="connsiteX1916" fmla="*/ 1512009 w 9298618"/>
              <a:gd name="connsiteY1916" fmla="*/ 4977010 h 6856161"/>
              <a:gd name="connsiteX1917" fmla="*/ 1512009 w 9298618"/>
              <a:gd name="connsiteY1917" fmla="*/ 4725008 h 6856161"/>
              <a:gd name="connsiteX1918" fmla="*/ 1260008 w 9298618"/>
              <a:gd name="connsiteY1918" fmla="*/ 4725008 h 6856161"/>
              <a:gd name="connsiteX1919" fmla="*/ 1260008 w 9298618"/>
              <a:gd name="connsiteY1919" fmla="*/ 4977010 h 6856161"/>
              <a:gd name="connsiteX1920" fmla="*/ 1574988 w 9298618"/>
              <a:gd name="connsiteY1920" fmla="*/ 4977010 h 6856161"/>
              <a:gd name="connsiteX1921" fmla="*/ 1826990 w 9298618"/>
              <a:gd name="connsiteY1921" fmla="*/ 4977010 h 6856161"/>
              <a:gd name="connsiteX1922" fmla="*/ 1826990 w 9298618"/>
              <a:gd name="connsiteY1922" fmla="*/ 4725008 h 6856161"/>
              <a:gd name="connsiteX1923" fmla="*/ 1574988 w 9298618"/>
              <a:gd name="connsiteY1923" fmla="*/ 4725008 h 6856161"/>
              <a:gd name="connsiteX1924" fmla="*/ 1574988 w 9298618"/>
              <a:gd name="connsiteY1924" fmla="*/ 4977010 h 6856161"/>
              <a:gd name="connsiteX1925" fmla="*/ 1890012 w 9298618"/>
              <a:gd name="connsiteY1925" fmla="*/ 4977010 h 6856161"/>
              <a:gd name="connsiteX1926" fmla="*/ 2142013 w 9298618"/>
              <a:gd name="connsiteY1926" fmla="*/ 4977010 h 6856161"/>
              <a:gd name="connsiteX1927" fmla="*/ 2142013 w 9298618"/>
              <a:gd name="connsiteY1927" fmla="*/ 4725008 h 6856161"/>
              <a:gd name="connsiteX1928" fmla="*/ 1890012 w 9298618"/>
              <a:gd name="connsiteY1928" fmla="*/ 4725008 h 6856161"/>
              <a:gd name="connsiteX1929" fmla="*/ 1890012 w 9298618"/>
              <a:gd name="connsiteY1929" fmla="*/ 4977010 h 6856161"/>
              <a:gd name="connsiteX1930" fmla="*/ 2204992 w 9298618"/>
              <a:gd name="connsiteY1930" fmla="*/ 4977010 h 6856161"/>
              <a:gd name="connsiteX1931" fmla="*/ 2456994 w 9298618"/>
              <a:gd name="connsiteY1931" fmla="*/ 4977010 h 6856161"/>
              <a:gd name="connsiteX1932" fmla="*/ 2456994 w 9298618"/>
              <a:gd name="connsiteY1932" fmla="*/ 4725008 h 6856161"/>
              <a:gd name="connsiteX1933" fmla="*/ 2204992 w 9298618"/>
              <a:gd name="connsiteY1933" fmla="*/ 4725008 h 6856161"/>
              <a:gd name="connsiteX1934" fmla="*/ 2204992 w 9298618"/>
              <a:gd name="connsiteY1934" fmla="*/ 4977010 h 6856161"/>
              <a:gd name="connsiteX1935" fmla="*/ 2520016 w 9298618"/>
              <a:gd name="connsiteY1935" fmla="*/ 4977010 h 6856161"/>
              <a:gd name="connsiteX1936" fmla="*/ 2772017 w 9298618"/>
              <a:gd name="connsiteY1936" fmla="*/ 4977010 h 6856161"/>
              <a:gd name="connsiteX1937" fmla="*/ 2772017 w 9298618"/>
              <a:gd name="connsiteY1937" fmla="*/ 4725008 h 6856161"/>
              <a:gd name="connsiteX1938" fmla="*/ 2520016 w 9298618"/>
              <a:gd name="connsiteY1938" fmla="*/ 4725008 h 6856161"/>
              <a:gd name="connsiteX1939" fmla="*/ 2520016 w 9298618"/>
              <a:gd name="connsiteY1939" fmla="*/ 4977010 h 6856161"/>
              <a:gd name="connsiteX1940" fmla="*/ 2834996 w 9298618"/>
              <a:gd name="connsiteY1940" fmla="*/ 4977010 h 6856161"/>
              <a:gd name="connsiteX1941" fmla="*/ 3086998 w 9298618"/>
              <a:gd name="connsiteY1941" fmla="*/ 4977010 h 6856161"/>
              <a:gd name="connsiteX1942" fmla="*/ 3086998 w 9298618"/>
              <a:gd name="connsiteY1942" fmla="*/ 4725008 h 6856161"/>
              <a:gd name="connsiteX1943" fmla="*/ 2834996 w 9298618"/>
              <a:gd name="connsiteY1943" fmla="*/ 4725008 h 6856161"/>
              <a:gd name="connsiteX1944" fmla="*/ 2834996 w 9298618"/>
              <a:gd name="connsiteY1944" fmla="*/ 4977010 h 6856161"/>
              <a:gd name="connsiteX1945" fmla="*/ 3152500 w 9298618"/>
              <a:gd name="connsiteY1945" fmla="*/ 4974530 h 6856161"/>
              <a:gd name="connsiteX1946" fmla="*/ 3399541 w 9298618"/>
              <a:gd name="connsiteY1946" fmla="*/ 4974530 h 6856161"/>
              <a:gd name="connsiteX1947" fmla="*/ 3399541 w 9298618"/>
              <a:gd name="connsiteY1947" fmla="*/ 4727488 h 6856161"/>
              <a:gd name="connsiteX1948" fmla="*/ 3152500 w 9298618"/>
              <a:gd name="connsiteY1948" fmla="*/ 4727488 h 6856161"/>
              <a:gd name="connsiteX1949" fmla="*/ 3152500 w 9298618"/>
              <a:gd name="connsiteY1949" fmla="*/ 4974530 h 6856161"/>
              <a:gd name="connsiteX1950" fmla="*/ 3469960 w 9298618"/>
              <a:gd name="connsiteY1950" fmla="*/ 4972093 h 6856161"/>
              <a:gd name="connsiteX1951" fmla="*/ 3712085 w 9298618"/>
              <a:gd name="connsiteY1951" fmla="*/ 4972093 h 6856161"/>
              <a:gd name="connsiteX1952" fmla="*/ 3712085 w 9298618"/>
              <a:gd name="connsiteY1952" fmla="*/ 4729968 h 6856161"/>
              <a:gd name="connsiteX1953" fmla="*/ 3469960 w 9298618"/>
              <a:gd name="connsiteY1953" fmla="*/ 4729968 h 6856161"/>
              <a:gd name="connsiteX1954" fmla="*/ 3469960 w 9298618"/>
              <a:gd name="connsiteY1954" fmla="*/ 4972093 h 6856161"/>
              <a:gd name="connsiteX1955" fmla="*/ 3792380 w 9298618"/>
              <a:gd name="connsiteY1955" fmla="*/ 4964654 h 6856161"/>
              <a:gd name="connsiteX1956" fmla="*/ 4019669 w 9298618"/>
              <a:gd name="connsiteY1956" fmla="*/ 4964654 h 6856161"/>
              <a:gd name="connsiteX1957" fmla="*/ 4019669 w 9298618"/>
              <a:gd name="connsiteY1957" fmla="*/ 4737365 h 6856161"/>
              <a:gd name="connsiteX1958" fmla="*/ 3792380 w 9298618"/>
              <a:gd name="connsiteY1958" fmla="*/ 4737365 h 6856161"/>
              <a:gd name="connsiteX1959" fmla="*/ 3792380 w 9298618"/>
              <a:gd name="connsiteY1959" fmla="*/ 4964654 h 6856161"/>
              <a:gd name="connsiteX1960" fmla="*/ 4111337 w 9298618"/>
              <a:gd name="connsiteY1960" fmla="*/ 4960720 h 6856161"/>
              <a:gd name="connsiteX1961" fmla="*/ 4330716 w 9298618"/>
              <a:gd name="connsiteY1961" fmla="*/ 4960720 h 6856161"/>
              <a:gd name="connsiteX1962" fmla="*/ 4330716 w 9298618"/>
              <a:gd name="connsiteY1962" fmla="*/ 4741341 h 6856161"/>
              <a:gd name="connsiteX1963" fmla="*/ 4111337 w 9298618"/>
              <a:gd name="connsiteY1963" fmla="*/ 4741341 h 6856161"/>
              <a:gd name="connsiteX1964" fmla="*/ 4111337 w 9298618"/>
              <a:gd name="connsiteY1964" fmla="*/ 4960720 h 6856161"/>
              <a:gd name="connsiteX1965" fmla="*/ 4433714 w 9298618"/>
              <a:gd name="connsiteY1965" fmla="*/ 4953281 h 6856161"/>
              <a:gd name="connsiteX1966" fmla="*/ 4638300 w 9298618"/>
              <a:gd name="connsiteY1966" fmla="*/ 4953281 h 6856161"/>
              <a:gd name="connsiteX1967" fmla="*/ 4638300 w 9298618"/>
              <a:gd name="connsiteY1967" fmla="*/ 4748695 h 6856161"/>
              <a:gd name="connsiteX1968" fmla="*/ 4433714 w 9298618"/>
              <a:gd name="connsiteY1968" fmla="*/ 4748695 h 6856161"/>
              <a:gd name="connsiteX1969" fmla="*/ 4433714 w 9298618"/>
              <a:gd name="connsiteY1969" fmla="*/ 4953281 h 6856161"/>
              <a:gd name="connsiteX1970" fmla="*/ 4752201 w 9298618"/>
              <a:gd name="connsiteY1970" fmla="*/ 4949817 h 6856161"/>
              <a:gd name="connsiteX1971" fmla="*/ 4949860 w 9298618"/>
              <a:gd name="connsiteY1971" fmla="*/ 4949817 h 6856161"/>
              <a:gd name="connsiteX1972" fmla="*/ 4949860 w 9298618"/>
              <a:gd name="connsiteY1972" fmla="*/ 4752158 h 6856161"/>
              <a:gd name="connsiteX1973" fmla="*/ 4752201 w 9298618"/>
              <a:gd name="connsiteY1973" fmla="*/ 4752158 h 6856161"/>
              <a:gd name="connsiteX1974" fmla="*/ 4752201 w 9298618"/>
              <a:gd name="connsiteY1974" fmla="*/ 4949817 h 6856161"/>
              <a:gd name="connsiteX1975" fmla="*/ 5395031 w 9298618"/>
              <a:gd name="connsiteY1975" fmla="*/ 4936990 h 6856161"/>
              <a:gd name="connsiteX1976" fmla="*/ 5566995 w 9298618"/>
              <a:gd name="connsiteY1976" fmla="*/ 4936990 h 6856161"/>
              <a:gd name="connsiteX1977" fmla="*/ 5566995 w 9298618"/>
              <a:gd name="connsiteY1977" fmla="*/ 4765027 h 6856161"/>
              <a:gd name="connsiteX1978" fmla="*/ 5395031 w 9298618"/>
              <a:gd name="connsiteY1978" fmla="*/ 4765027 h 6856161"/>
              <a:gd name="connsiteX1979" fmla="*/ 5395031 w 9298618"/>
              <a:gd name="connsiteY1979" fmla="*/ 4936990 h 6856161"/>
              <a:gd name="connsiteX1980" fmla="*/ 6032945 w 9298618"/>
              <a:gd name="connsiteY1980" fmla="*/ 4929081 h 6856161"/>
              <a:gd name="connsiteX1981" fmla="*/ 6189089 w 9298618"/>
              <a:gd name="connsiteY1981" fmla="*/ 4929081 h 6856161"/>
              <a:gd name="connsiteX1982" fmla="*/ 6189089 w 9298618"/>
              <a:gd name="connsiteY1982" fmla="*/ 4772937 h 6856161"/>
              <a:gd name="connsiteX1983" fmla="*/ 6032945 w 9298618"/>
              <a:gd name="connsiteY1983" fmla="*/ 4772937 h 6856161"/>
              <a:gd name="connsiteX1984" fmla="*/ 6032945 w 9298618"/>
              <a:gd name="connsiteY1984" fmla="*/ 4929081 h 6856161"/>
              <a:gd name="connsiteX1985" fmla="*/ 6670346 w 9298618"/>
              <a:gd name="connsiteY1985" fmla="*/ 4921684 h 6856161"/>
              <a:gd name="connsiteX1986" fmla="*/ 6811653 w 9298618"/>
              <a:gd name="connsiteY1986" fmla="*/ 4921684 h 6856161"/>
              <a:gd name="connsiteX1987" fmla="*/ 6811653 w 9298618"/>
              <a:gd name="connsiteY1987" fmla="*/ 4780377 h 6856161"/>
              <a:gd name="connsiteX1988" fmla="*/ 6670346 w 9298618"/>
              <a:gd name="connsiteY1988" fmla="*/ 4780377 h 6856161"/>
              <a:gd name="connsiteX1989" fmla="*/ 6670346 w 9298618"/>
              <a:gd name="connsiteY1989" fmla="*/ 4921684 h 6856161"/>
              <a:gd name="connsiteX1990" fmla="*/ 7305779 w 9298618"/>
              <a:gd name="connsiteY1990" fmla="*/ 4916254 h 6856161"/>
              <a:gd name="connsiteX1991" fmla="*/ 7436227 w 9298618"/>
              <a:gd name="connsiteY1991" fmla="*/ 4916254 h 6856161"/>
              <a:gd name="connsiteX1992" fmla="*/ 7436227 w 9298618"/>
              <a:gd name="connsiteY1992" fmla="*/ 4785807 h 6856161"/>
              <a:gd name="connsiteX1993" fmla="*/ 7305779 w 9298618"/>
              <a:gd name="connsiteY1993" fmla="*/ 4785807 h 6856161"/>
              <a:gd name="connsiteX1994" fmla="*/ 7305779 w 9298618"/>
              <a:gd name="connsiteY1994" fmla="*/ 4916254 h 6856161"/>
              <a:gd name="connsiteX1995" fmla="*/ 7942239 w 9298618"/>
              <a:gd name="connsiteY1995" fmla="*/ 4909798 h 6856161"/>
              <a:gd name="connsiteX1996" fmla="*/ 8059860 w 9298618"/>
              <a:gd name="connsiteY1996" fmla="*/ 4909798 h 6856161"/>
              <a:gd name="connsiteX1997" fmla="*/ 8059860 w 9298618"/>
              <a:gd name="connsiteY1997" fmla="*/ 4792177 h 6856161"/>
              <a:gd name="connsiteX1998" fmla="*/ 7942239 w 9298618"/>
              <a:gd name="connsiteY1998" fmla="*/ 4792177 h 6856161"/>
              <a:gd name="connsiteX1999" fmla="*/ 7942239 w 9298618"/>
              <a:gd name="connsiteY1999" fmla="*/ 4909798 h 6856161"/>
              <a:gd name="connsiteX2000" fmla="*/ 8582590 w 9298618"/>
              <a:gd name="connsiteY2000" fmla="*/ 4899451 h 6856161"/>
              <a:gd name="connsiteX2001" fmla="*/ 8679431 w 9298618"/>
              <a:gd name="connsiteY2001" fmla="*/ 4899451 h 6856161"/>
              <a:gd name="connsiteX2002" fmla="*/ 8679431 w 9298618"/>
              <a:gd name="connsiteY2002" fmla="*/ 4802610 h 6856161"/>
              <a:gd name="connsiteX2003" fmla="*/ 8582590 w 9298618"/>
              <a:gd name="connsiteY2003" fmla="*/ 4802610 h 6856161"/>
              <a:gd name="connsiteX2004" fmla="*/ 8582590 w 9298618"/>
              <a:gd name="connsiteY2004" fmla="*/ 4899451 h 6856161"/>
              <a:gd name="connsiteX2005" fmla="*/ 0 w 9298618"/>
              <a:gd name="connsiteY2005" fmla="*/ 5292033 h 6856161"/>
              <a:gd name="connsiteX2006" fmla="*/ 252002 w 9298618"/>
              <a:gd name="connsiteY2006" fmla="*/ 5292033 h 6856161"/>
              <a:gd name="connsiteX2007" fmla="*/ 252002 w 9298618"/>
              <a:gd name="connsiteY2007" fmla="*/ 5040032 h 6856161"/>
              <a:gd name="connsiteX2008" fmla="*/ 0 w 9298618"/>
              <a:gd name="connsiteY2008" fmla="*/ 5040032 h 6856161"/>
              <a:gd name="connsiteX2009" fmla="*/ 0 w 9298618"/>
              <a:gd name="connsiteY2009" fmla="*/ 5292033 h 6856161"/>
              <a:gd name="connsiteX2010" fmla="*/ 315023 w 9298618"/>
              <a:gd name="connsiteY2010" fmla="*/ 5292033 h 6856161"/>
              <a:gd name="connsiteX2011" fmla="*/ 567025 w 9298618"/>
              <a:gd name="connsiteY2011" fmla="*/ 5292033 h 6856161"/>
              <a:gd name="connsiteX2012" fmla="*/ 567025 w 9298618"/>
              <a:gd name="connsiteY2012" fmla="*/ 5040032 h 6856161"/>
              <a:gd name="connsiteX2013" fmla="*/ 315023 w 9298618"/>
              <a:gd name="connsiteY2013" fmla="*/ 5040032 h 6856161"/>
              <a:gd name="connsiteX2014" fmla="*/ 315023 w 9298618"/>
              <a:gd name="connsiteY2014" fmla="*/ 5292033 h 6856161"/>
              <a:gd name="connsiteX2015" fmla="*/ 630004 w 9298618"/>
              <a:gd name="connsiteY2015" fmla="*/ 5292033 h 6856161"/>
              <a:gd name="connsiteX2016" fmla="*/ 882005 w 9298618"/>
              <a:gd name="connsiteY2016" fmla="*/ 5292033 h 6856161"/>
              <a:gd name="connsiteX2017" fmla="*/ 882005 w 9298618"/>
              <a:gd name="connsiteY2017" fmla="*/ 5040032 h 6856161"/>
              <a:gd name="connsiteX2018" fmla="*/ 630004 w 9298618"/>
              <a:gd name="connsiteY2018" fmla="*/ 5040032 h 6856161"/>
              <a:gd name="connsiteX2019" fmla="*/ 630004 w 9298618"/>
              <a:gd name="connsiteY2019" fmla="*/ 5292033 h 6856161"/>
              <a:gd name="connsiteX2020" fmla="*/ 944985 w 9298618"/>
              <a:gd name="connsiteY2020" fmla="*/ 5292033 h 6856161"/>
              <a:gd name="connsiteX2021" fmla="*/ 1196986 w 9298618"/>
              <a:gd name="connsiteY2021" fmla="*/ 5292033 h 6856161"/>
              <a:gd name="connsiteX2022" fmla="*/ 1196986 w 9298618"/>
              <a:gd name="connsiteY2022" fmla="*/ 5040032 h 6856161"/>
              <a:gd name="connsiteX2023" fmla="*/ 944985 w 9298618"/>
              <a:gd name="connsiteY2023" fmla="*/ 5040032 h 6856161"/>
              <a:gd name="connsiteX2024" fmla="*/ 944985 w 9298618"/>
              <a:gd name="connsiteY2024" fmla="*/ 5292033 h 6856161"/>
              <a:gd name="connsiteX2025" fmla="*/ 1260008 w 9298618"/>
              <a:gd name="connsiteY2025" fmla="*/ 5292033 h 6856161"/>
              <a:gd name="connsiteX2026" fmla="*/ 1512009 w 9298618"/>
              <a:gd name="connsiteY2026" fmla="*/ 5292033 h 6856161"/>
              <a:gd name="connsiteX2027" fmla="*/ 1512009 w 9298618"/>
              <a:gd name="connsiteY2027" fmla="*/ 5040032 h 6856161"/>
              <a:gd name="connsiteX2028" fmla="*/ 1260008 w 9298618"/>
              <a:gd name="connsiteY2028" fmla="*/ 5040032 h 6856161"/>
              <a:gd name="connsiteX2029" fmla="*/ 1260008 w 9298618"/>
              <a:gd name="connsiteY2029" fmla="*/ 5292033 h 6856161"/>
              <a:gd name="connsiteX2030" fmla="*/ 1574988 w 9298618"/>
              <a:gd name="connsiteY2030" fmla="*/ 5292033 h 6856161"/>
              <a:gd name="connsiteX2031" fmla="*/ 1826990 w 9298618"/>
              <a:gd name="connsiteY2031" fmla="*/ 5292033 h 6856161"/>
              <a:gd name="connsiteX2032" fmla="*/ 1826990 w 9298618"/>
              <a:gd name="connsiteY2032" fmla="*/ 5040032 h 6856161"/>
              <a:gd name="connsiteX2033" fmla="*/ 1574988 w 9298618"/>
              <a:gd name="connsiteY2033" fmla="*/ 5040032 h 6856161"/>
              <a:gd name="connsiteX2034" fmla="*/ 1574988 w 9298618"/>
              <a:gd name="connsiteY2034" fmla="*/ 5292033 h 6856161"/>
              <a:gd name="connsiteX2035" fmla="*/ 1890012 w 9298618"/>
              <a:gd name="connsiteY2035" fmla="*/ 5292033 h 6856161"/>
              <a:gd name="connsiteX2036" fmla="*/ 2142013 w 9298618"/>
              <a:gd name="connsiteY2036" fmla="*/ 5292033 h 6856161"/>
              <a:gd name="connsiteX2037" fmla="*/ 2142013 w 9298618"/>
              <a:gd name="connsiteY2037" fmla="*/ 5040032 h 6856161"/>
              <a:gd name="connsiteX2038" fmla="*/ 1890012 w 9298618"/>
              <a:gd name="connsiteY2038" fmla="*/ 5040032 h 6856161"/>
              <a:gd name="connsiteX2039" fmla="*/ 1890012 w 9298618"/>
              <a:gd name="connsiteY2039" fmla="*/ 5292033 h 6856161"/>
              <a:gd name="connsiteX2040" fmla="*/ 2204992 w 9298618"/>
              <a:gd name="connsiteY2040" fmla="*/ 5292033 h 6856161"/>
              <a:gd name="connsiteX2041" fmla="*/ 2456994 w 9298618"/>
              <a:gd name="connsiteY2041" fmla="*/ 5292033 h 6856161"/>
              <a:gd name="connsiteX2042" fmla="*/ 2456994 w 9298618"/>
              <a:gd name="connsiteY2042" fmla="*/ 5040032 h 6856161"/>
              <a:gd name="connsiteX2043" fmla="*/ 2204992 w 9298618"/>
              <a:gd name="connsiteY2043" fmla="*/ 5040032 h 6856161"/>
              <a:gd name="connsiteX2044" fmla="*/ 2204992 w 9298618"/>
              <a:gd name="connsiteY2044" fmla="*/ 5292033 h 6856161"/>
              <a:gd name="connsiteX2045" fmla="*/ 2520016 w 9298618"/>
              <a:gd name="connsiteY2045" fmla="*/ 5292033 h 6856161"/>
              <a:gd name="connsiteX2046" fmla="*/ 2772017 w 9298618"/>
              <a:gd name="connsiteY2046" fmla="*/ 5292033 h 6856161"/>
              <a:gd name="connsiteX2047" fmla="*/ 2772017 w 9298618"/>
              <a:gd name="connsiteY2047" fmla="*/ 5040032 h 6856161"/>
              <a:gd name="connsiteX2048" fmla="*/ 2520016 w 9298618"/>
              <a:gd name="connsiteY2048" fmla="*/ 5040032 h 6856161"/>
              <a:gd name="connsiteX2049" fmla="*/ 2520016 w 9298618"/>
              <a:gd name="connsiteY2049" fmla="*/ 5292033 h 6856161"/>
              <a:gd name="connsiteX2050" fmla="*/ 2834996 w 9298618"/>
              <a:gd name="connsiteY2050" fmla="*/ 5292033 h 6856161"/>
              <a:gd name="connsiteX2051" fmla="*/ 3086998 w 9298618"/>
              <a:gd name="connsiteY2051" fmla="*/ 5292033 h 6856161"/>
              <a:gd name="connsiteX2052" fmla="*/ 3086998 w 9298618"/>
              <a:gd name="connsiteY2052" fmla="*/ 5040032 h 6856161"/>
              <a:gd name="connsiteX2053" fmla="*/ 2834996 w 9298618"/>
              <a:gd name="connsiteY2053" fmla="*/ 5040032 h 6856161"/>
              <a:gd name="connsiteX2054" fmla="*/ 2834996 w 9298618"/>
              <a:gd name="connsiteY2054" fmla="*/ 5292033 h 6856161"/>
              <a:gd name="connsiteX2055" fmla="*/ 3156433 w 9298618"/>
              <a:gd name="connsiteY2055" fmla="*/ 5285577 h 6856161"/>
              <a:gd name="connsiteX2056" fmla="*/ 3395608 w 9298618"/>
              <a:gd name="connsiteY2056" fmla="*/ 5285577 h 6856161"/>
              <a:gd name="connsiteX2057" fmla="*/ 3395608 w 9298618"/>
              <a:gd name="connsiteY2057" fmla="*/ 5046445 h 6856161"/>
              <a:gd name="connsiteX2058" fmla="*/ 3156433 w 9298618"/>
              <a:gd name="connsiteY2058" fmla="*/ 5046445 h 6856161"/>
              <a:gd name="connsiteX2059" fmla="*/ 3156433 w 9298618"/>
              <a:gd name="connsiteY2059" fmla="*/ 5285577 h 6856161"/>
              <a:gd name="connsiteX2060" fmla="*/ 3475390 w 9298618"/>
              <a:gd name="connsiteY2060" fmla="*/ 5281644 h 6856161"/>
              <a:gd name="connsiteX2061" fmla="*/ 3706655 w 9298618"/>
              <a:gd name="connsiteY2061" fmla="*/ 5281644 h 6856161"/>
              <a:gd name="connsiteX2062" fmla="*/ 3706655 w 9298618"/>
              <a:gd name="connsiteY2062" fmla="*/ 5050378 h 6856161"/>
              <a:gd name="connsiteX2063" fmla="*/ 3475390 w 9298618"/>
              <a:gd name="connsiteY2063" fmla="*/ 5050378 h 6856161"/>
              <a:gd name="connsiteX2064" fmla="*/ 3475390 w 9298618"/>
              <a:gd name="connsiteY2064" fmla="*/ 5281644 h 6856161"/>
              <a:gd name="connsiteX2065" fmla="*/ 3798280 w 9298618"/>
              <a:gd name="connsiteY2065" fmla="*/ 5273734 h 6856161"/>
              <a:gd name="connsiteX2066" fmla="*/ 4013726 w 9298618"/>
              <a:gd name="connsiteY2066" fmla="*/ 5273734 h 6856161"/>
              <a:gd name="connsiteX2067" fmla="*/ 4013726 w 9298618"/>
              <a:gd name="connsiteY2067" fmla="*/ 5058288 h 6856161"/>
              <a:gd name="connsiteX2068" fmla="*/ 3798280 w 9298618"/>
              <a:gd name="connsiteY2068" fmla="*/ 5058288 h 6856161"/>
              <a:gd name="connsiteX2069" fmla="*/ 3798280 w 9298618"/>
              <a:gd name="connsiteY2069" fmla="*/ 5273734 h 6856161"/>
              <a:gd name="connsiteX2070" fmla="*/ 4117750 w 9298618"/>
              <a:gd name="connsiteY2070" fmla="*/ 5269287 h 6856161"/>
              <a:gd name="connsiteX2071" fmla="*/ 4324303 w 9298618"/>
              <a:gd name="connsiteY2071" fmla="*/ 5269287 h 6856161"/>
              <a:gd name="connsiteX2072" fmla="*/ 4324303 w 9298618"/>
              <a:gd name="connsiteY2072" fmla="*/ 5062735 h 6856161"/>
              <a:gd name="connsiteX2073" fmla="*/ 4117750 w 9298618"/>
              <a:gd name="connsiteY2073" fmla="*/ 5062735 h 6856161"/>
              <a:gd name="connsiteX2074" fmla="*/ 4117750 w 9298618"/>
              <a:gd name="connsiteY2074" fmla="*/ 5269287 h 6856161"/>
              <a:gd name="connsiteX2075" fmla="*/ 4441154 w 9298618"/>
              <a:gd name="connsiteY2075" fmla="*/ 5260907 h 6856161"/>
              <a:gd name="connsiteX2076" fmla="*/ 4630903 w 9298618"/>
              <a:gd name="connsiteY2076" fmla="*/ 5260907 h 6856161"/>
              <a:gd name="connsiteX2077" fmla="*/ 4630903 w 9298618"/>
              <a:gd name="connsiteY2077" fmla="*/ 5071158 h 6856161"/>
              <a:gd name="connsiteX2078" fmla="*/ 4441154 w 9298618"/>
              <a:gd name="connsiteY2078" fmla="*/ 5071158 h 6856161"/>
              <a:gd name="connsiteX2079" fmla="*/ 4441154 w 9298618"/>
              <a:gd name="connsiteY2079" fmla="*/ 5260907 h 6856161"/>
              <a:gd name="connsiteX2080" fmla="*/ 4760110 w 9298618"/>
              <a:gd name="connsiteY2080" fmla="*/ 5256931 h 6856161"/>
              <a:gd name="connsiteX2081" fmla="*/ 4941950 w 9298618"/>
              <a:gd name="connsiteY2081" fmla="*/ 5256931 h 6856161"/>
              <a:gd name="connsiteX2082" fmla="*/ 4941950 w 9298618"/>
              <a:gd name="connsiteY2082" fmla="*/ 5075091 h 6856161"/>
              <a:gd name="connsiteX2083" fmla="*/ 4760110 w 9298618"/>
              <a:gd name="connsiteY2083" fmla="*/ 5075091 h 6856161"/>
              <a:gd name="connsiteX2084" fmla="*/ 4760110 w 9298618"/>
              <a:gd name="connsiteY2084" fmla="*/ 5256931 h 6856161"/>
              <a:gd name="connsiteX2085" fmla="*/ 5081034 w 9298618"/>
              <a:gd name="connsiteY2085" fmla="*/ 5250988 h 6856161"/>
              <a:gd name="connsiteX2086" fmla="*/ 5251030 w 9298618"/>
              <a:gd name="connsiteY2086" fmla="*/ 5250988 h 6856161"/>
              <a:gd name="connsiteX2087" fmla="*/ 5251030 w 9298618"/>
              <a:gd name="connsiteY2087" fmla="*/ 5080992 h 6856161"/>
              <a:gd name="connsiteX2088" fmla="*/ 5081034 w 9298618"/>
              <a:gd name="connsiteY2088" fmla="*/ 5080992 h 6856161"/>
              <a:gd name="connsiteX2089" fmla="*/ 5081034 w 9298618"/>
              <a:gd name="connsiteY2089" fmla="*/ 5250988 h 6856161"/>
              <a:gd name="connsiteX2090" fmla="*/ 5402471 w 9298618"/>
              <a:gd name="connsiteY2090" fmla="*/ 5244575 h 6856161"/>
              <a:gd name="connsiteX2091" fmla="*/ 5559597 w 9298618"/>
              <a:gd name="connsiteY2091" fmla="*/ 5244575 h 6856161"/>
              <a:gd name="connsiteX2092" fmla="*/ 5559597 w 9298618"/>
              <a:gd name="connsiteY2092" fmla="*/ 5087448 h 6856161"/>
              <a:gd name="connsiteX2093" fmla="*/ 5402471 w 9298618"/>
              <a:gd name="connsiteY2093" fmla="*/ 5087448 h 6856161"/>
              <a:gd name="connsiteX2094" fmla="*/ 5402471 w 9298618"/>
              <a:gd name="connsiteY2094" fmla="*/ 5244575 h 6856161"/>
              <a:gd name="connsiteX2095" fmla="*/ 5719931 w 9298618"/>
              <a:gd name="connsiteY2095" fmla="*/ 5242095 h 6856161"/>
              <a:gd name="connsiteX2096" fmla="*/ 5872099 w 9298618"/>
              <a:gd name="connsiteY2096" fmla="*/ 5242095 h 6856161"/>
              <a:gd name="connsiteX2097" fmla="*/ 5872099 w 9298618"/>
              <a:gd name="connsiteY2097" fmla="*/ 5089885 h 6856161"/>
              <a:gd name="connsiteX2098" fmla="*/ 5719931 w 9298618"/>
              <a:gd name="connsiteY2098" fmla="*/ 5089885 h 6856161"/>
              <a:gd name="connsiteX2099" fmla="*/ 5719931 w 9298618"/>
              <a:gd name="connsiteY2099" fmla="*/ 5242095 h 6856161"/>
              <a:gd name="connsiteX2100" fmla="*/ 6356862 w 9298618"/>
              <a:gd name="connsiteY2100" fmla="*/ 5235211 h 6856161"/>
              <a:gd name="connsiteX2101" fmla="*/ 6495219 w 9298618"/>
              <a:gd name="connsiteY2101" fmla="*/ 5235211 h 6856161"/>
              <a:gd name="connsiteX2102" fmla="*/ 6495219 w 9298618"/>
              <a:gd name="connsiteY2102" fmla="*/ 5096854 h 6856161"/>
              <a:gd name="connsiteX2103" fmla="*/ 6356862 w 9298618"/>
              <a:gd name="connsiteY2103" fmla="*/ 5096854 h 6856161"/>
              <a:gd name="connsiteX2104" fmla="*/ 6356862 w 9298618"/>
              <a:gd name="connsiteY2104" fmla="*/ 5235211 h 6856161"/>
              <a:gd name="connsiteX2105" fmla="*/ 6991782 w 9298618"/>
              <a:gd name="connsiteY2105" fmla="*/ 5230252 h 6856161"/>
              <a:gd name="connsiteX2106" fmla="*/ 7120263 w 9298618"/>
              <a:gd name="connsiteY2106" fmla="*/ 5230252 h 6856161"/>
              <a:gd name="connsiteX2107" fmla="*/ 7120263 w 9298618"/>
              <a:gd name="connsiteY2107" fmla="*/ 5101771 h 6856161"/>
              <a:gd name="connsiteX2108" fmla="*/ 6991782 w 9298618"/>
              <a:gd name="connsiteY2108" fmla="*/ 5101771 h 6856161"/>
              <a:gd name="connsiteX2109" fmla="*/ 6991782 w 9298618"/>
              <a:gd name="connsiteY2109" fmla="*/ 5230252 h 6856161"/>
              <a:gd name="connsiteX2110" fmla="*/ 7626233 w 9298618"/>
              <a:gd name="connsiteY2110" fmla="*/ 5225805 h 6856161"/>
              <a:gd name="connsiteX2111" fmla="*/ 7745820 w 9298618"/>
              <a:gd name="connsiteY2111" fmla="*/ 5225805 h 6856161"/>
              <a:gd name="connsiteX2112" fmla="*/ 7745820 w 9298618"/>
              <a:gd name="connsiteY2112" fmla="*/ 5106217 h 6856161"/>
              <a:gd name="connsiteX2113" fmla="*/ 7626233 w 9298618"/>
              <a:gd name="connsiteY2113" fmla="*/ 5106217 h 6856161"/>
              <a:gd name="connsiteX2114" fmla="*/ 7626233 w 9298618"/>
              <a:gd name="connsiteY2114" fmla="*/ 5225805 h 6856161"/>
              <a:gd name="connsiteX2115" fmla="*/ 8261667 w 9298618"/>
              <a:gd name="connsiteY2115" fmla="*/ 5220375 h 6856161"/>
              <a:gd name="connsiteX2116" fmla="*/ 8370351 w 9298618"/>
              <a:gd name="connsiteY2116" fmla="*/ 5220375 h 6856161"/>
              <a:gd name="connsiteX2117" fmla="*/ 8370351 w 9298618"/>
              <a:gd name="connsiteY2117" fmla="*/ 5111690 h 6856161"/>
              <a:gd name="connsiteX2118" fmla="*/ 8261667 w 9298618"/>
              <a:gd name="connsiteY2118" fmla="*/ 5111690 h 6856161"/>
              <a:gd name="connsiteX2119" fmla="*/ 8261667 w 9298618"/>
              <a:gd name="connsiteY2119" fmla="*/ 5220375 h 6856161"/>
              <a:gd name="connsiteX2120" fmla="*/ 8908474 w 9298618"/>
              <a:gd name="connsiteY2120" fmla="*/ 5203572 h 6856161"/>
              <a:gd name="connsiteX2121" fmla="*/ 8983594 w 9298618"/>
              <a:gd name="connsiteY2121" fmla="*/ 5203572 h 6856161"/>
              <a:gd name="connsiteX2122" fmla="*/ 8983594 w 9298618"/>
              <a:gd name="connsiteY2122" fmla="*/ 5128450 h 6856161"/>
              <a:gd name="connsiteX2123" fmla="*/ 8908474 w 9298618"/>
              <a:gd name="connsiteY2123" fmla="*/ 5128450 h 6856161"/>
              <a:gd name="connsiteX2124" fmla="*/ 8908474 w 9298618"/>
              <a:gd name="connsiteY2124" fmla="*/ 5203572 h 6856161"/>
              <a:gd name="connsiteX2125" fmla="*/ 0 w 9298618"/>
              <a:gd name="connsiteY2125" fmla="*/ 5607014 h 6856161"/>
              <a:gd name="connsiteX2126" fmla="*/ 252002 w 9298618"/>
              <a:gd name="connsiteY2126" fmla="*/ 5607014 h 6856161"/>
              <a:gd name="connsiteX2127" fmla="*/ 252002 w 9298618"/>
              <a:gd name="connsiteY2127" fmla="*/ 5355012 h 6856161"/>
              <a:gd name="connsiteX2128" fmla="*/ 0 w 9298618"/>
              <a:gd name="connsiteY2128" fmla="*/ 5355012 h 6856161"/>
              <a:gd name="connsiteX2129" fmla="*/ 0 w 9298618"/>
              <a:gd name="connsiteY2129" fmla="*/ 5607014 h 6856161"/>
              <a:gd name="connsiteX2130" fmla="*/ 315023 w 9298618"/>
              <a:gd name="connsiteY2130" fmla="*/ 5607014 h 6856161"/>
              <a:gd name="connsiteX2131" fmla="*/ 567025 w 9298618"/>
              <a:gd name="connsiteY2131" fmla="*/ 5607014 h 6856161"/>
              <a:gd name="connsiteX2132" fmla="*/ 567025 w 9298618"/>
              <a:gd name="connsiteY2132" fmla="*/ 5355012 h 6856161"/>
              <a:gd name="connsiteX2133" fmla="*/ 315023 w 9298618"/>
              <a:gd name="connsiteY2133" fmla="*/ 5355012 h 6856161"/>
              <a:gd name="connsiteX2134" fmla="*/ 315023 w 9298618"/>
              <a:gd name="connsiteY2134" fmla="*/ 5607014 h 6856161"/>
              <a:gd name="connsiteX2135" fmla="*/ 630004 w 9298618"/>
              <a:gd name="connsiteY2135" fmla="*/ 5607014 h 6856161"/>
              <a:gd name="connsiteX2136" fmla="*/ 882005 w 9298618"/>
              <a:gd name="connsiteY2136" fmla="*/ 5607014 h 6856161"/>
              <a:gd name="connsiteX2137" fmla="*/ 882005 w 9298618"/>
              <a:gd name="connsiteY2137" fmla="*/ 5355012 h 6856161"/>
              <a:gd name="connsiteX2138" fmla="*/ 630004 w 9298618"/>
              <a:gd name="connsiteY2138" fmla="*/ 5355012 h 6856161"/>
              <a:gd name="connsiteX2139" fmla="*/ 630004 w 9298618"/>
              <a:gd name="connsiteY2139" fmla="*/ 5607014 h 6856161"/>
              <a:gd name="connsiteX2140" fmla="*/ 944985 w 9298618"/>
              <a:gd name="connsiteY2140" fmla="*/ 5607014 h 6856161"/>
              <a:gd name="connsiteX2141" fmla="*/ 1196986 w 9298618"/>
              <a:gd name="connsiteY2141" fmla="*/ 5607014 h 6856161"/>
              <a:gd name="connsiteX2142" fmla="*/ 1196986 w 9298618"/>
              <a:gd name="connsiteY2142" fmla="*/ 5355012 h 6856161"/>
              <a:gd name="connsiteX2143" fmla="*/ 944985 w 9298618"/>
              <a:gd name="connsiteY2143" fmla="*/ 5355012 h 6856161"/>
              <a:gd name="connsiteX2144" fmla="*/ 944985 w 9298618"/>
              <a:gd name="connsiteY2144" fmla="*/ 5607014 h 6856161"/>
              <a:gd name="connsiteX2145" fmla="*/ 1260008 w 9298618"/>
              <a:gd name="connsiteY2145" fmla="*/ 5607014 h 6856161"/>
              <a:gd name="connsiteX2146" fmla="*/ 1512009 w 9298618"/>
              <a:gd name="connsiteY2146" fmla="*/ 5607014 h 6856161"/>
              <a:gd name="connsiteX2147" fmla="*/ 1512009 w 9298618"/>
              <a:gd name="connsiteY2147" fmla="*/ 5355012 h 6856161"/>
              <a:gd name="connsiteX2148" fmla="*/ 1260008 w 9298618"/>
              <a:gd name="connsiteY2148" fmla="*/ 5355012 h 6856161"/>
              <a:gd name="connsiteX2149" fmla="*/ 1260008 w 9298618"/>
              <a:gd name="connsiteY2149" fmla="*/ 5607014 h 6856161"/>
              <a:gd name="connsiteX2150" fmla="*/ 1574988 w 9298618"/>
              <a:gd name="connsiteY2150" fmla="*/ 5607014 h 6856161"/>
              <a:gd name="connsiteX2151" fmla="*/ 1826990 w 9298618"/>
              <a:gd name="connsiteY2151" fmla="*/ 5607014 h 6856161"/>
              <a:gd name="connsiteX2152" fmla="*/ 1826990 w 9298618"/>
              <a:gd name="connsiteY2152" fmla="*/ 5355012 h 6856161"/>
              <a:gd name="connsiteX2153" fmla="*/ 1574988 w 9298618"/>
              <a:gd name="connsiteY2153" fmla="*/ 5355012 h 6856161"/>
              <a:gd name="connsiteX2154" fmla="*/ 1574988 w 9298618"/>
              <a:gd name="connsiteY2154" fmla="*/ 5607014 h 6856161"/>
              <a:gd name="connsiteX2155" fmla="*/ 1890012 w 9298618"/>
              <a:gd name="connsiteY2155" fmla="*/ 5607014 h 6856161"/>
              <a:gd name="connsiteX2156" fmla="*/ 2142013 w 9298618"/>
              <a:gd name="connsiteY2156" fmla="*/ 5607014 h 6856161"/>
              <a:gd name="connsiteX2157" fmla="*/ 2142013 w 9298618"/>
              <a:gd name="connsiteY2157" fmla="*/ 5355012 h 6856161"/>
              <a:gd name="connsiteX2158" fmla="*/ 1890012 w 9298618"/>
              <a:gd name="connsiteY2158" fmla="*/ 5355012 h 6856161"/>
              <a:gd name="connsiteX2159" fmla="*/ 1890012 w 9298618"/>
              <a:gd name="connsiteY2159" fmla="*/ 5607014 h 6856161"/>
              <a:gd name="connsiteX2160" fmla="*/ 2204992 w 9298618"/>
              <a:gd name="connsiteY2160" fmla="*/ 5607014 h 6856161"/>
              <a:gd name="connsiteX2161" fmla="*/ 2456994 w 9298618"/>
              <a:gd name="connsiteY2161" fmla="*/ 5607014 h 6856161"/>
              <a:gd name="connsiteX2162" fmla="*/ 2456994 w 9298618"/>
              <a:gd name="connsiteY2162" fmla="*/ 5355012 h 6856161"/>
              <a:gd name="connsiteX2163" fmla="*/ 2204992 w 9298618"/>
              <a:gd name="connsiteY2163" fmla="*/ 5355012 h 6856161"/>
              <a:gd name="connsiteX2164" fmla="*/ 2204992 w 9298618"/>
              <a:gd name="connsiteY2164" fmla="*/ 5607014 h 6856161"/>
              <a:gd name="connsiteX2165" fmla="*/ 2521982 w 9298618"/>
              <a:gd name="connsiteY2165" fmla="*/ 5605047 h 6856161"/>
              <a:gd name="connsiteX2166" fmla="*/ 2770051 w 9298618"/>
              <a:gd name="connsiteY2166" fmla="*/ 5605047 h 6856161"/>
              <a:gd name="connsiteX2167" fmla="*/ 2770051 w 9298618"/>
              <a:gd name="connsiteY2167" fmla="*/ 5356979 h 6856161"/>
              <a:gd name="connsiteX2168" fmla="*/ 2521982 w 9298618"/>
              <a:gd name="connsiteY2168" fmla="*/ 5356979 h 6856161"/>
              <a:gd name="connsiteX2169" fmla="*/ 2521982 w 9298618"/>
              <a:gd name="connsiteY2169" fmla="*/ 5605047 h 6856161"/>
              <a:gd name="connsiteX2170" fmla="*/ 2840426 w 9298618"/>
              <a:gd name="connsiteY2170" fmla="*/ 5601584 h 6856161"/>
              <a:gd name="connsiteX2171" fmla="*/ 3081568 w 9298618"/>
              <a:gd name="connsiteY2171" fmla="*/ 5601584 h 6856161"/>
              <a:gd name="connsiteX2172" fmla="*/ 3081568 w 9298618"/>
              <a:gd name="connsiteY2172" fmla="*/ 5360442 h 6856161"/>
              <a:gd name="connsiteX2173" fmla="*/ 2840426 w 9298618"/>
              <a:gd name="connsiteY2173" fmla="*/ 5360442 h 6856161"/>
              <a:gd name="connsiteX2174" fmla="*/ 2840426 w 9298618"/>
              <a:gd name="connsiteY2174" fmla="*/ 5601584 h 6856161"/>
              <a:gd name="connsiteX2175" fmla="*/ 3163830 w 9298618"/>
              <a:gd name="connsiteY2175" fmla="*/ 5593161 h 6856161"/>
              <a:gd name="connsiteX2176" fmla="*/ 3388168 w 9298618"/>
              <a:gd name="connsiteY2176" fmla="*/ 5593161 h 6856161"/>
              <a:gd name="connsiteX2177" fmla="*/ 3388168 w 9298618"/>
              <a:gd name="connsiteY2177" fmla="*/ 5368822 h 6856161"/>
              <a:gd name="connsiteX2178" fmla="*/ 3163830 w 9298618"/>
              <a:gd name="connsiteY2178" fmla="*/ 5368822 h 6856161"/>
              <a:gd name="connsiteX2179" fmla="*/ 3163830 w 9298618"/>
              <a:gd name="connsiteY2179" fmla="*/ 5593161 h 6856161"/>
              <a:gd name="connsiteX2180" fmla="*/ 3482787 w 9298618"/>
              <a:gd name="connsiteY2180" fmla="*/ 5589227 h 6856161"/>
              <a:gd name="connsiteX2181" fmla="*/ 3699215 w 9298618"/>
              <a:gd name="connsiteY2181" fmla="*/ 5589227 h 6856161"/>
              <a:gd name="connsiteX2182" fmla="*/ 3699215 w 9298618"/>
              <a:gd name="connsiteY2182" fmla="*/ 5372799 h 6856161"/>
              <a:gd name="connsiteX2183" fmla="*/ 3482787 w 9298618"/>
              <a:gd name="connsiteY2183" fmla="*/ 5372799 h 6856161"/>
              <a:gd name="connsiteX2184" fmla="*/ 3482787 w 9298618"/>
              <a:gd name="connsiteY2184" fmla="*/ 5589227 h 6856161"/>
              <a:gd name="connsiteX2185" fmla="*/ 3806190 w 9298618"/>
              <a:gd name="connsiteY2185" fmla="*/ 5580848 h 6856161"/>
              <a:gd name="connsiteX2186" fmla="*/ 4005816 w 9298618"/>
              <a:gd name="connsiteY2186" fmla="*/ 5580848 h 6856161"/>
              <a:gd name="connsiteX2187" fmla="*/ 4005816 w 9298618"/>
              <a:gd name="connsiteY2187" fmla="*/ 5381221 h 6856161"/>
              <a:gd name="connsiteX2188" fmla="*/ 3806190 w 9298618"/>
              <a:gd name="connsiteY2188" fmla="*/ 5381221 h 6856161"/>
              <a:gd name="connsiteX2189" fmla="*/ 3806190 w 9298618"/>
              <a:gd name="connsiteY2189" fmla="*/ 5580848 h 6856161"/>
              <a:gd name="connsiteX2190" fmla="*/ 4126130 w 9298618"/>
              <a:gd name="connsiteY2190" fmla="*/ 5575888 h 6856161"/>
              <a:gd name="connsiteX2191" fmla="*/ 4315880 w 9298618"/>
              <a:gd name="connsiteY2191" fmla="*/ 5575888 h 6856161"/>
              <a:gd name="connsiteX2192" fmla="*/ 4315880 w 9298618"/>
              <a:gd name="connsiteY2192" fmla="*/ 5386138 h 6856161"/>
              <a:gd name="connsiteX2193" fmla="*/ 4126130 w 9298618"/>
              <a:gd name="connsiteY2193" fmla="*/ 5386138 h 6856161"/>
              <a:gd name="connsiteX2194" fmla="*/ 4126130 w 9298618"/>
              <a:gd name="connsiteY2194" fmla="*/ 5575888 h 6856161"/>
              <a:gd name="connsiteX2195" fmla="*/ 4766994 w 9298618"/>
              <a:gd name="connsiteY2195" fmla="*/ 5565028 h 6856161"/>
              <a:gd name="connsiteX2196" fmla="*/ 4934981 w 9298618"/>
              <a:gd name="connsiteY2196" fmla="*/ 5565028 h 6856161"/>
              <a:gd name="connsiteX2197" fmla="*/ 4934981 w 9298618"/>
              <a:gd name="connsiteY2197" fmla="*/ 5397041 h 6856161"/>
              <a:gd name="connsiteX2198" fmla="*/ 4766994 w 9298618"/>
              <a:gd name="connsiteY2198" fmla="*/ 5397041 h 6856161"/>
              <a:gd name="connsiteX2199" fmla="*/ 4766994 w 9298618"/>
              <a:gd name="connsiteY2199" fmla="*/ 5565028 h 6856161"/>
              <a:gd name="connsiteX2200" fmla="*/ 5408884 w 9298618"/>
              <a:gd name="connsiteY2200" fmla="*/ 5553142 h 6856161"/>
              <a:gd name="connsiteX2201" fmla="*/ 5553184 w 9298618"/>
              <a:gd name="connsiteY2201" fmla="*/ 5553142 h 6856161"/>
              <a:gd name="connsiteX2202" fmla="*/ 5553184 w 9298618"/>
              <a:gd name="connsiteY2202" fmla="*/ 5408842 h 6856161"/>
              <a:gd name="connsiteX2203" fmla="*/ 5408884 w 9298618"/>
              <a:gd name="connsiteY2203" fmla="*/ 5408842 h 6856161"/>
              <a:gd name="connsiteX2204" fmla="*/ 5408884 w 9298618"/>
              <a:gd name="connsiteY2204" fmla="*/ 5553142 h 6856161"/>
              <a:gd name="connsiteX2205" fmla="*/ 6044318 w 9298618"/>
              <a:gd name="connsiteY2205" fmla="*/ 5547712 h 6856161"/>
              <a:gd name="connsiteX2206" fmla="*/ 6177716 w 9298618"/>
              <a:gd name="connsiteY2206" fmla="*/ 5547712 h 6856161"/>
              <a:gd name="connsiteX2207" fmla="*/ 6177716 w 9298618"/>
              <a:gd name="connsiteY2207" fmla="*/ 5414314 h 6856161"/>
              <a:gd name="connsiteX2208" fmla="*/ 6044318 w 9298618"/>
              <a:gd name="connsiteY2208" fmla="*/ 5414314 h 6856161"/>
              <a:gd name="connsiteX2209" fmla="*/ 6044318 w 9298618"/>
              <a:gd name="connsiteY2209" fmla="*/ 5547712 h 6856161"/>
              <a:gd name="connsiteX2210" fmla="*/ 6678768 w 9298618"/>
              <a:gd name="connsiteY2210" fmla="*/ 5543265 h 6856161"/>
              <a:gd name="connsiteX2211" fmla="*/ 6803273 w 9298618"/>
              <a:gd name="connsiteY2211" fmla="*/ 5543265 h 6856161"/>
              <a:gd name="connsiteX2212" fmla="*/ 6803273 w 9298618"/>
              <a:gd name="connsiteY2212" fmla="*/ 5418761 h 6856161"/>
              <a:gd name="connsiteX2213" fmla="*/ 6678768 w 9298618"/>
              <a:gd name="connsiteY2213" fmla="*/ 5418761 h 6856161"/>
              <a:gd name="connsiteX2214" fmla="*/ 6678768 w 9298618"/>
              <a:gd name="connsiteY2214" fmla="*/ 5543265 h 6856161"/>
              <a:gd name="connsiteX2215" fmla="*/ 7312706 w 9298618"/>
              <a:gd name="connsiteY2215" fmla="*/ 5539332 h 6856161"/>
              <a:gd name="connsiteX2216" fmla="*/ 7429300 w 9298618"/>
              <a:gd name="connsiteY2216" fmla="*/ 5539332 h 6856161"/>
              <a:gd name="connsiteX2217" fmla="*/ 7429300 w 9298618"/>
              <a:gd name="connsiteY2217" fmla="*/ 5422737 h 6856161"/>
              <a:gd name="connsiteX2218" fmla="*/ 7312706 w 9298618"/>
              <a:gd name="connsiteY2218" fmla="*/ 5422737 h 6856161"/>
              <a:gd name="connsiteX2219" fmla="*/ 7312706 w 9298618"/>
              <a:gd name="connsiteY2219" fmla="*/ 5539332 h 6856161"/>
              <a:gd name="connsiteX2220" fmla="*/ 7946173 w 9298618"/>
              <a:gd name="connsiteY2220" fmla="*/ 5535869 h 6856161"/>
              <a:gd name="connsiteX2221" fmla="*/ 8055884 w 9298618"/>
              <a:gd name="connsiteY2221" fmla="*/ 5535869 h 6856161"/>
              <a:gd name="connsiteX2222" fmla="*/ 8055884 w 9298618"/>
              <a:gd name="connsiteY2222" fmla="*/ 5426158 h 6856161"/>
              <a:gd name="connsiteX2223" fmla="*/ 7946173 w 9298618"/>
              <a:gd name="connsiteY2223" fmla="*/ 5426158 h 6856161"/>
              <a:gd name="connsiteX2224" fmla="*/ 7946173 w 9298618"/>
              <a:gd name="connsiteY2224" fmla="*/ 5535869 h 6856161"/>
              <a:gd name="connsiteX2225" fmla="*/ 0 w 9298618"/>
              <a:gd name="connsiteY2225" fmla="*/ 5922037 h 6856161"/>
              <a:gd name="connsiteX2226" fmla="*/ 252002 w 9298618"/>
              <a:gd name="connsiteY2226" fmla="*/ 5922037 h 6856161"/>
              <a:gd name="connsiteX2227" fmla="*/ 252002 w 9298618"/>
              <a:gd name="connsiteY2227" fmla="*/ 5670036 h 6856161"/>
              <a:gd name="connsiteX2228" fmla="*/ 0 w 9298618"/>
              <a:gd name="connsiteY2228" fmla="*/ 5670036 h 6856161"/>
              <a:gd name="connsiteX2229" fmla="*/ 0 w 9298618"/>
              <a:gd name="connsiteY2229" fmla="*/ 5922037 h 6856161"/>
              <a:gd name="connsiteX2230" fmla="*/ 315023 w 9298618"/>
              <a:gd name="connsiteY2230" fmla="*/ 5922037 h 6856161"/>
              <a:gd name="connsiteX2231" fmla="*/ 567025 w 9298618"/>
              <a:gd name="connsiteY2231" fmla="*/ 5922037 h 6856161"/>
              <a:gd name="connsiteX2232" fmla="*/ 567025 w 9298618"/>
              <a:gd name="connsiteY2232" fmla="*/ 5670036 h 6856161"/>
              <a:gd name="connsiteX2233" fmla="*/ 315023 w 9298618"/>
              <a:gd name="connsiteY2233" fmla="*/ 5670036 h 6856161"/>
              <a:gd name="connsiteX2234" fmla="*/ 315023 w 9298618"/>
              <a:gd name="connsiteY2234" fmla="*/ 5922037 h 6856161"/>
              <a:gd name="connsiteX2235" fmla="*/ 630004 w 9298618"/>
              <a:gd name="connsiteY2235" fmla="*/ 5922037 h 6856161"/>
              <a:gd name="connsiteX2236" fmla="*/ 882005 w 9298618"/>
              <a:gd name="connsiteY2236" fmla="*/ 5922037 h 6856161"/>
              <a:gd name="connsiteX2237" fmla="*/ 882005 w 9298618"/>
              <a:gd name="connsiteY2237" fmla="*/ 5670036 h 6856161"/>
              <a:gd name="connsiteX2238" fmla="*/ 630004 w 9298618"/>
              <a:gd name="connsiteY2238" fmla="*/ 5670036 h 6856161"/>
              <a:gd name="connsiteX2239" fmla="*/ 630004 w 9298618"/>
              <a:gd name="connsiteY2239" fmla="*/ 5922037 h 6856161"/>
              <a:gd name="connsiteX2240" fmla="*/ 944985 w 9298618"/>
              <a:gd name="connsiteY2240" fmla="*/ 5922037 h 6856161"/>
              <a:gd name="connsiteX2241" fmla="*/ 1196986 w 9298618"/>
              <a:gd name="connsiteY2241" fmla="*/ 5922037 h 6856161"/>
              <a:gd name="connsiteX2242" fmla="*/ 1196986 w 9298618"/>
              <a:gd name="connsiteY2242" fmla="*/ 5670036 h 6856161"/>
              <a:gd name="connsiteX2243" fmla="*/ 944985 w 9298618"/>
              <a:gd name="connsiteY2243" fmla="*/ 5670036 h 6856161"/>
              <a:gd name="connsiteX2244" fmla="*/ 944985 w 9298618"/>
              <a:gd name="connsiteY2244" fmla="*/ 5922037 h 6856161"/>
              <a:gd name="connsiteX2245" fmla="*/ 1260008 w 9298618"/>
              <a:gd name="connsiteY2245" fmla="*/ 5922037 h 6856161"/>
              <a:gd name="connsiteX2246" fmla="*/ 1512009 w 9298618"/>
              <a:gd name="connsiteY2246" fmla="*/ 5922037 h 6856161"/>
              <a:gd name="connsiteX2247" fmla="*/ 1512009 w 9298618"/>
              <a:gd name="connsiteY2247" fmla="*/ 5670036 h 6856161"/>
              <a:gd name="connsiteX2248" fmla="*/ 1260008 w 9298618"/>
              <a:gd name="connsiteY2248" fmla="*/ 5670036 h 6856161"/>
              <a:gd name="connsiteX2249" fmla="*/ 1260008 w 9298618"/>
              <a:gd name="connsiteY2249" fmla="*/ 5922037 h 6856161"/>
              <a:gd name="connsiteX2250" fmla="*/ 1574988 w 9298618"/>
              <a:gd name="connsiteY2250" fmla="*/ 5922037 h 6856161"/>
              <a:gd name="connsiteX2251" fmla="*/ 1826990 w 9298618"/>
              <a:gd name="connsiteY2251" fmla="*/ 5922037 h 6856161"/>
              <a:gd name="connsiteX2252" fmla="*/ 1826990 w 9298618"/>
              <a:gd name="connsiteY2252" fmla="*/ 5670036 h 6856161"/>
              <a:gd name="connsiteX2253" fmla="*/ 1574988 w 9298618"/>
              <a:gd name="connsiteY2253" fmla="*/ 5670036 h 6856161"/>
              <a:gd name="connsiteX2254" fmla="*/ 1574988 w 9298618"/>
              <a:gd name="connsiteY2254" fmla="*/ 5922037 h 6856161"/>
              <a:gd name="connsiteX2255" fmla="*/ 1890012 w 9298618"/>
              <a:gd name="connsiteY2255" fmla="*/ 5922037 h 6856161"/>
              <a:gd name="connsiteX2256" fmla="*/ 2142013 w 9298618"/>
              <a:gd name="connsiteY2256" fmla="*/ 5922037 h 6856161"/>
              <a:gd name="connsiteX2257" fmla="*/ 2142013 w 9298618"/>
              <a:gd name="connsiteY2257" fmla="*/ 5670036 h 6856161"/>
              <a:gd name="connsiteX2258" fmla="*/ 1890012 w 9298618"/>
              <a:gd name="connsiteY2258" fmla="*/ 5670036 h 6856161"/>
              <a:gd name="connsiteX2259" fmla="*/ 1890012 w 9298618"/>
              <a:gd name="connsiteY2259" fmla="*/ 5922037 h 6856161"/>
              <a:gd name="connsiteX2260" fmla="*/ 2204992 w 9298618"/>
              <a:gd name="connsiteY2260" fmla="*/ 5922037 h 6856161"/>
              <a:gd name="connsiteX2261" fmla="*/ 2456994 w 9298618"/>
              <a:gd name="connsiteY2261" fmla="*/ 5922037 h 6856161"/>
              <a:gd name="connsiteX2262" fmla="*/ 2456994 w 9298618"/>
              <a:gd name="connsiteY2262" fmla="*/ 5670036 h 6856161"/>
              <a:gd name="connsiteX2263" fmla="*/ 2204992 w 9298618"/>
              <a:gd name="connsiteY2263" fmla="*/ 5670036 h 6856161"/>
              <a:gd name="connsiteX2264" fmla="*/ 2204992 w 9298618"/>
              <a:gd name="connsiteY2264" fmla="*/ 5922037 h 6856161"/>
              <a:gd name="connsiteX2265" fmla="*/ 2524933 w 9298618"/>
              <a:gd name="connsiteY2265" fmla="*/ 5917078 h 6856161"/>
              <a:gd name="connsiteX2266" fmla="*/ 2767058 w 9298618"/>
              <a:gd name="connsiteY2266" fmla="*/ 5917078 h 6856161"/>
              <a:gd name="connsiteX2267" fmla="*/ 2767058 w 9298618"/>
              <a:gd name="connsiteY2267" fmla="*/ 5674953 h 6856161"/>
              <a:gd name="connsiteX2268" fmla="*/ 2524933 w 9298618"/>
              <a:gd name="connsiteY2268" fmla="*/ 5674953 h 6856161"/>
              <a:gd name="connsiteX2269" fmla="*/ 2524933 w 9298618"/>
              <a:gd name="connsiteY2269" fmla="*/ 5917078 h 6856161"/>
              <a:gd name="connsiteX2270" fmla="*/ 2843419 w 9298618"/>
              <a:gd name="connsiteY2270" fmla="*/ 5913614 h 6856161"/>
              <a:gd name="connsiteX2271" fmla="*/ 3078618 w 9298618"/>
              <a:gd name="connsiteY2271" fmla="*/ 5913614 h 6856161"/>
              <a:gd name="connsiteX2272" fmla="*/ 3078618 w 9298618"/>
              <a:gd name="connsiteY2272" fmla="*/ 5678416 h 6856161"/>
              <a:gd name="connsiteX2273" fmla="*/ 2843419 w 9298618"/>
              <a:gd name="connsiteY2273" fmla="*/ 5678416 h 6856161"/>
              <a:gd name="connsiteX2274" fmla="*/ 2843419 w 9298618"/>
              <a:gd name="connsiteY2274" fmla="*/ 5913614 h 6856161"/>
              <a:gd name="connsiteX2275" fmla="*/ 3166823 w 9298618"/>
              <a:gd name="connsiteY2275" fmla="*/ 5905234 h 6856161"/>
              <a:gd name="connsiteX2276" fmla="*/ 3385218 w 9298618"/>
              <a:gd name="connsiteY2276" fmla="*/ 5905234 h 6856161"/>
              <a:gd name="connsiteX2277" fmla="*/ 3385218 w 9298618"/>
              <a:gd name="connsiteY2277" fmla="*/ 5686838 h 6856161"/>
              <a:gd name="connsiteX2278" fmla="*/ 3166823 w 9298618"/>
              <a:gd name="connsiteY2278" fmla="*/ 5686838 h 6856161"/>
              <a:gd name="connsiteX2279" fmla="*/ 3166823 w 9298618"/>
              <a:gd name="connsiteY2279" fmla="*/ 5905234 h 6856161"/>
              <a:gd name="connsiteX2280" fmla="*/ 3486250 w 9298618"/>
              <a:gd name="connsiteY2280" fmla="*/ 5900788 h 6856161"/>
              <a:gd name="connsiteX2281" fmla="*/ 3695752 w 9298618"/>
              <a:gd name="connsiteY2281" fmla="*/ 5900788 h 6856161"/>
              <a:gd name="connsiteX2282" fmla="*/ 3695752 w 9298618"/>
              <a:gd name="connsiteY2282" fmla="*/ 5691285 h 6856161"/>
              <a:gd name="connsiteX2283" fmla="*/ 3486250 w 9298618"/>
              <a:gd name="connsiteY2283" fmla="*/ 5691285 h 6856161"/>
              <a:gd name="connsiteX2284" fmla="*/ 3486250 w 9298618"/>
              <a:gd name="connsiteY2284" fmla="*/ 5900788 h 6856161"/>
              <a:gd name="connsiteX2285" fmla="*/ 3810166 w 9298618"/>
              <a:gd name="connsiteY2285" fmla="*/ 5891895 h 6856161"/>
              <a:gd name="connsiteX2286" fmla="*/ 4001882 w 9298618"/>
              <a:gd name="connsiteY2286" fmla="*/ 5891895 h 6856161"/>
              <a:gd name="connsiteX2287" fmla="*/ 4001882 w 9298618"/>
              <a:gd name="connsiteY2287" fmla="*/ 5700178 h 6856161"/>
              <a:gd name="connsiteX2288" fmla="*/ 3810166 w 9298618"/>
              <a:gd name="connsiteY2288" fmla="*/ 5700178 h 6856161"/>
              <a:gd name="connsiteX2289" fmla="*/ 3810166 w 9298618"/>
              <a:gd name="connsiteY2289" fmla="*/ 5891895 h 6856161"/>
              <a:gd name="connsiteX2290" fmla="*/ 4129593 w 9298618"/>
              <a:gd name="connsiteY2290" fmla="*/ 5887448 h 6856161"/>
              <a:gd name="connsiteX2291" fmla="*/ 4312416 w 9298618"/>
              <a:gd name="connsiteY2291" fmla="*/ 5887448 h 6856161"/>
              <a:gd name="connsiteX2292" fmla="*/ 4312416 w 9298618"/>
              <a:gd name="connsiteY2292" fmla="*/ 5704625 h 6856161"/>
              <a:gd name="connsiteX2293" fmla="*/ 4129593 w 9298618"/>
              <a:gd name="connsiteY2293" fmla="*/ 5704625 h 6856161"/>
              <a:gd name="connsiteX2294" fmla="*/ 4129593 w 9298618"/>
              <a:gd name="connsiteY2294" fmla="*/ 5887448 h 6856161"/>
              <a:gd name="connsiteX2295" fmla="*/ 4451030 w 9298618"/>
              <a:gd name="connsiteY2295" fmla="*/ 5880992 h 6856161"/>
              <a:gd name="connsiteX2296" fmla="*/ 4621027 w 9298618"/>
              <a:gd name="connsiteY2296" fmla="*/ 5880992 h 6856161"/>
              <a:gd name="connsiteX2297" fmla="*/ 4621027 w 9298618"/>
              <a:gd name="connsiteY2297" fmla="*/ 5710995 h 6856161"/>
              <a:gd name="connsiteX2298" fmla="*/ 4451030 w 9298618"/>
              <a:gd name="connsiteY2298" fmla="*/ 5710995 h 6856161"/>
              <a:gd name="connsiteX2299" fmla="*/ 4451030 w 9298618"/>
              <a:gd name="connsiteY2299" fmla="*/ 5880992 h 6856161"/>
              <a:gd name="connsiteX2300" fmla="*/ 4769004 w 9298618"/>
              <a:gd name="connsiteY2300" fmla="*/ 5878042 h 6856161"/>
              <a:gd name="connsiteX2301" fmla="*/ 4933057 w 9298618"/>
              <a:gd name="connsiteY2301" fmla="*/ 5878042 h 6856161"/>
              <a:gd name="connsiteX2302" fmla="*/ 4933057 w 9298618"/>
              <a:gd name="connsiteY2302" fmla="*/ 5713989 h 6856161"/>
              <a:gd name="connsiteX2303" fmla="*/ 4769004 w 9298618"/>
              <a:gd name="connsiteY2303" fmla="*/ 5713989 h 6856161"/>
              <a:gd name="connsiteX2304" fmla="*/ 4769004 w 9298618"/>
              <a:gd name="connsiteY2304" fmla="*/ 5878042 h 6856161"/>
              <a:gd name="connsiteX2305" fmla="*/ 5090910 w 9298618"/>
              <a:gd name="connsiteY2305" fmla="*/ 5871115 h 6856161"/>
              <a:gd name="connsiteX2306" fmla="*/ 5241111 w 9298618"/>
              <a:gd name="connsiteY2306" fmla="*/ 5871115 h 6856161"/>
              <a:gd name="connsiteX2307" fmla="*/ 5241111 w 9298618"/>
              <a:gd name="connsiteY2307" fmla="*/ 5720915 h 6856161"/>
              <a:gd name="connsiteX2308" fmla="*/ 5090910 w 9298618"/>
              <a:gd name="connsiteY2308" fmla="*/ 5720915 h 6856161"/>
              <a:gd name="connsiteX2309" fmla="*/ 5090910 w 9298618"/>
              <a:gd name="connsiteY2309" fmla="*/ 5871115 h 6856161"/>
              <a:gd name="connsiteX2310" fmla="*/ 5727328 w 9298618"/>
              <a:gd name="connsiteY2310" fmla="*/ 5864702 h 6856161"/>
              <a:gd name="connsiteX2311" fmla="*/ 5864702 w 9298618"/>
              <a:gd name="connsiteY2311" fmla="*/ 5864702 h 6856161"/>
              <a:gd name="connsiteX2312" fmla="*/ 5864702 w 9298618"/>
              <a:gd name="connsiteY2312" fmla="*/ 5727328 h 6856161"/>
              <a:gd name="connsiteX2313" fmla="*/ 5727328 w 9298618"/>
              <a:gd name="connsiteY2313" fmla="*/ 5727328 h 6856161"/>
              <a:gd name="connsiteX2314" fmla="*/ 5727328 w 9298618"/>
              <a:gd name="connsiteY2314" fmla="*/ 5864702 h 6856161"/>
              <a:gd name="connsiteX2315" fmla="*/ 6362762 w 9298618"/>
              <a:gd name="connsiteY2315" fmla="*/ 5859272 h 6856161"/>
              <a:gd name="connsiteX2316" fmla="*/ 6489276 w 9298618"/>
              <a:gd name="connsiteY2316" fmla="*/ 5859272 h 6856161"/>
              <a:gd name="connsiteX2317" fmla="*/ 6489276 w 9298618"/>
              <a:gd name="connsiteY2317" fmla="*/ 5732758 h 6856161"/>
              <a:gd name="connsiteX2318" fmla="*/ 6362762 w 9298618"/>
              <a:gd name="connsiteY2318" fmla="*/ 5732758 h 6856161"/>
              <a:gd name="connsiteX2319" fmla="*/ 6362762 w 9298618"/>
              <a:gd name="connsiteY2319" fmla="*/ 5859272 h 6856161"/>
              <a:gd name="connsiteX2320" fmla="*/ 6995758 w 9298618"/>
              <a:gd name="connsiteY2320" fmla="*/ 5856322 h 6856161"/>
              <a:gd name="connsiteX2321" fmla="*/ 7116330 w 9298618"/>
              <a:gd name="connsiteY2321" fmla="*/ 5856322 h 6856161"/>
              <a:gd name="connsiteX2322" fmla="*/ 7116330 w 9298618"/>
              <a:gd name="connsiteY2322" fmla="*/ 5735751 h 6856161"/>
              <a:gd name="connsiteX2323" fmla="*/ 6995758 w 9298618"/>
              <a:gd name="connsiteY2323" fmla="*/ 5735751 h 6856161"/>
              <a:gd name="connsiteX2324" fmla="*/ 6995758 w 9298618"/>
              <a:gd name="connsiteY2324" fmla="*/ 5856322 h 6856161"/>
              <a:gd name="connsiteX2325" fmla="*/ 7628713 w 9298618"/>
              <a:gd name="connsiteY2325" fmla="*/ 5853329 h 6856161"/>
              <a:gd name="connsiteX2326" fmla="*/ 7743340 w 9298618"/>
              <a:gd name="connsiteY2326" fmla="*/ 5853329 h 6856161"/>
              <a:gd name="connsiteX2327" fmla="*/ 7743340 w 9298618"/>
              <a:gd name="connsiteY2327" fmla="*/ 5738701 h 6856161"/>
              <a:gd name="connsiteX2328" fmla="*/ 7628713 w 9298618"/>
              <a:gd name="connsiteY2328" fmla="*/ 5738701 h 6856161"/>
              <a:gd name="connsiteX2329" fmla="*/ 7628713 w 9298618"/>
              <a:gd name="connsiteY2329" fmla="*/ 5853329 h 6856161"/>
              <a:gd name="connsiteX2330" fmla="*/ 8264617 w 9298618"/>
              <a:gd name="connsiteY2330" fmla="*/ 5847386 h 6856161"/>
              <a:gd name="connsiteX2331" fmla="*/ 8367401 w 9298618"/>
              <a:gd name="connsiteY2331" fmla="*/ 5847386 h 6856161"/>
              <a:gd name="connsiteX2332" fmla="*/ 8367401 w 9298618"/>
              <a:gd name="connsiteY2332" fmla="*/ 5744601 h 6856161"/>
              <a:gd name="connsiteX2333" fmla="*/ 8264617 w 9298618"/>
              <a:gd name="connsiteY2333" fmla="*/ 5744601 h 6856161"/>
              <a:gd name="connsiteX2334" fmla="*/ 8264617 w 9298618"/>
              <a:gd name="connsiteY2334" fmla="*/ 5847386 h 6856161"/>
              <a:gd name="connsiteX2335" fmla="*/ 8911936 w 9298618"/>
              <a:gd name="connsiteY2335" fmla="*/ 5830112 h 6856161"/>
              <a:gd name="connsiteX2336" fmla="*/ 8980132 w 9298618"/>
              <a:gd name="connsiteY2336" fmla="*/ 5830112 h 6856161"/>
              <a:gd name="connsiteX2337" fmla="*/ 8980132 w 9298618"/>
              <a:gd name="connsiteY2337" fmla="*/ 5761917 h 6856161"/>
              <a:gd name="connsiteX2338" fmla="*/ 8911936 w 9298618"/>
              <a:gd name="connsiteY2338" fmla="*/ 5761917 h 6856161"/>
              <a:gd name="connsiteX2339" fmla="*/ 8911936 w 9298618"/>
              <a:gd name="connsiteY2339" fmla="*/ 5830112 h 6856161"/>
              <a:gd name="connsiteX2340" fmla="*/ 4447 w 9298618"/>
              <a:gd name="connsiteY2340" fmla="*/ 6232571 h 6856161"/>
              <a:gd name="connsiteX2341" fmla="*/ 247555 w 9298618"/>
              <a:gd name="connsiteY2341" fmla="*/ 6232571 h 6856161"/>
              <a:gd name="connsiteX2342" fmla="*/ 247555 w 9298618"/>
              <a:gd name="connsiteY2342" fmla="*/ 5989463 h 6856161"/>
              <a:gd name="connsiteX2343" fmla="*/ 4447 w 9298618"/>
              <a:gd name="connsiteY2343" fmla="*/ 5989463 h 6856161"/>
              <a:gd name="connsiteX2344" fmla="*/ 4447 w 9298618"/>
              <a:gd name="connsiteY2344" fmla="*/ 6232571 h 6856161"/>
              <a:gd name="connsiteX2345" fmla="*/ 315494 w 9298618"/>
              <a:gd name="connsiteY2345" fmla="*/ 6236505 h 6856161"/>
              <a:gd name="connsiteX2346" fmla="*/ 566512 w 9298618"/>
              <a:gd name="connsiteY2346" fmla="*/ 6236505 h 6856161"/>
              <a:gd name="connsiteX2347" fmla="*/ 566512 w 9298618"/>
              <a:gd name="connsiteY2347" fmla="*/ 5985487 h 6856161"/>
              <a:gd name="connsiteX2348" fmla="*/ 315494 w 9298618"/>
              <a:gd name="connsiteY2348" fmla="*/ 5985487 h 6856161"/>
              <a:gd name="connsiteX2349" fmla="*/ 315494 w 9298618"/>
              <a:gd name="connsiteY2349" fmla="*/ 6236505 h 6856161"/>
              <a:gd name="connsiteX2350" fmla="*/ 630004 w 9298618"/>
              <a:gd name="connsiteY2350" fmla="*/ 6237018 h 6856161"/>
              <a:gd name="connsiteX2351" fmla="*/ 882005 w 9298618"/>
              <a:gd name="connsiteY2351" fmla="*/ 6237018 h 6856161"/>
              <a:gd name="connsiteX2352" fmla="*/ 882005 w 9298618"/>
              <a:gd name="connsiteY2352" fmla="*/ 5985016 h 6856161"/>
              <a:gd name="connsiteX2353" fmla="*/ 630004 w 9298618"/>
              <a:gd name="connsiteY2353" fmla="*/ 5985016 h 6856161"/>
              <a:gd name="connsiteX2354" fmla="*/ 630004 w 9298618"/>
              <a:gd name="connsiteY2354" fmla="*/ 6237018 h 6856161"/>
              <a:gd name="connsiteX2355" fmla="*/ 944985 w 9298618"/>
              <a:gd name="connsiteY2355" fmla="*/ 6237018 h 6856161"/>
              <a:gd name="connsiteX2356" fmla="*/ 1196986 w 9298618"/>
              <a:gd name="connsiteY2356" fmla="*/ 6237018 h 6856161"/>
              <a:gd name="connsiteX2357" fmla="*/ 1196986 w 9298618"/>
              <a:gd name="connsiteY2357" fmla="*/ 5985016 h 6856161"/>
              <a:gd name="connsiteX2358" fmla="*/ 944985 w 9298618"/>
              <a:gd name="connsiteY2358" fmla="*/ 5985016 h 6856161"/>
              <a:gd name="connsiteX2359" fmla="*/ 944985 w 9298618"/>
              <a:gd name="connsiteY2359" fmla="*/ 6237018 h 6856161"/>
              <a:gd name="connsiteX2360" fmla="*/ 1260008 w 9298618"/>
              <a:gd name="connsiteY2360" fmla="*/ 6237018 h 6856161"/>
              <a:gd name="connsiteX2361" fmla="*/ 1512009 w 9298618"/>
              <a:gd name="connsiteY2361" fmla="*/ 6237018 h 6856161"/>
              <a:gd name="connsiteX2362" fmla="*/ 1512009 w 9298618"/>
              <a:gd name="connsiteY2362" fmla="*/ 5985016 h 6856161"/>
              <a:gd name="connsiteX2363" fmla="*/ 1260008 w 9298618"/>
              <a:gd name="connsiteY2363" fmla="*/ 5985016 h 6856161"/>
              <a:gd name="connsiteX2364" fmla="*/ 1260008 w 9298618"/>
              <a:gd name="connsiteY2364" fmla="*/ 6237018 h 6856161"/>
              <a:gd name="connsiteX2365" fmla="*/ 1574988 w 9298618"/>
              <a:gd name="connsiteY2365" fmla="*/ 6237018 h 6856161"/>
              <a:gd name="connsiteX2366" fmla="*/ 1826990 w 9298618"/>
              <a:gd name="connsiteY2366" fmla="*/ 6237018 h 6856161"/>
              <a:gd name="connsiteX2367" fmla="*/ 1826990 w 9298618"/>
              <a:gd name="connsiteY2367" fmla="*/ 5985016 h 6856161"/>
              <a:gd name="connsiteX2368" fmla="*/ 1574988 w 9298618"/>
              <a:gd name="connsiteY2368" fmla="*/ 5985016 h 6856161"/>
              <a:gd name="connsiteX2369" fmla="*/ 1574988 w 9298618"/>
              <a:gd name="connsiteY2369" fmla="*/ 6237018 h 6856161"/>
              <a:gd name="connsiteX2370" fmla="*/ 1891508 w 9298618"/>
              <a:gd name="connsiteY2370" fmla="*/ 6235521 h 6856161"/>
              <a:gd name="connsiteX2371" fmla="*/ 2140560 w 9298618"/>
              <a:gd name="connsiteY2371" fmla="*/ 6235521 h 6856161"/>
              <a:gd name="connsiteX2372" fmla="*/ 2140560 w 9298618"/>
              <a:gd name="connsiteY2372" fmla="*/ 5986470 h 6856161"/>
              <a:gd name="connsiteX2373" fmla="*/ 1891508 w 9298618"/>
              <a:gd name="connsiteY2373" fmla="*/ 5986470 h 6856161"/>
              <a:gd name="connsiteX2374" fmla="*/ 1891508 w 9298618"/>
              <a:gd name="connsiteY2374" fmla="*/ 6235521 h 6856161"/>
              <a:gd name="connsiteX2375" fmla="*/ 2211448 w 9298618"/>
              <a:gd name="connsiteY2375" fmla="*/ 6230604 h 6856161"/>
              <a:gd name="connsiteX2376" fmla="*/ 2450623 w 9298618"/>
              <a:gd name="connsiteY2376" fmla="*/ 6230604 h 6856161"/>
              <a:gd name="connsiteX2377" fmla="*/ 2450623 w 9298618"/>
              <a:gd name="connsiteY2377" fmla="*/ 5991429 h 6856161"/>
              <a:gd name="connsiteX2378" fmla="*/ 2211448 w 9298618"/>
              <a:gd name="connsiteY2378" fmla="*/ 5991429 h 6856161"/>
              <a:gd name="connsiteX2379" fmla="*/ 2211448 w 9298618"/>
              <a:gd name="connsiteY2379" fmla="*/ 6230604 h 6856161"/>
              <a:gd name="connsiteX2380" fmla="*/ 2532843 w 9298618"/>
              <a:gd name="connsiteY2380" fmla="*/ 6224191 h 6856161"/>
              <a:gd name="connsiteX2381" fmla="*/ 2759148 w 9298618"/>
              <a:gd name="connsiteY2381" fmla="*/ 6224191 h 6856161"/>
              <a:gd name="connsiteX2382" fmla="*/ 2759148 w 9298618"/>
              <a:gd name="connsiteY2382" fmla="*/ 5997885 h 6856161"/>
              <a:gd name="connsiteX2383" fmla="*/ 2532843 w 9298618"/>
              <a:gd name="connsiteY2383" fmla="*/ 5997885 h 6856161"/>
              <a:gd name="connsiteX2384" fmla="*/ 2532843 w 9298618"/>
              <a:gd name="connsiteY2384" fmla="*/ 6224191 h 6856161"/>
              <a:gd name="connsiteX2385" fmla="*/ 2851799 w 9298618"/>
              <a:gd name="connsiteY2385" fmla="*/ 6220215 h 6856161"/>
              <a:gd name="connsiteX2386" fmla="*/ 3070195 w 9298618"/>
              <a:gd name="connsiteY2386" fmla="*/ 6220215 h 6856161"/>
              <a:gd name="connsiteX2387" fmla="*/ 3070195 w 9298618"/>
              <a:gd name="connsiteY2387" fmla="*/ 6001819 h 6856161"/>
              <a:gd name="connsiteX2388" fmla="*/ 2851799 w 9298618"/>
              <a:gd name="connsiteY2388" fmla="*/ 6001819 h 6856161"/>
              <a:gd name="connsiteX2389" fmla="*/ 2851799 w 9298618"/>
              <a:gd name="connsiteY2389" fmla="*/ 6220215 h 6856161"/>
              <a:gd name="connsiteX2390" fmla="*/ 3174219 w 9298618"/>
              <a:gd name="connsiteY2390" fmla="*/ 6212818 h 6856161"/>
              <a:gd name="connsiteX2391" fmla="*/ 3377779 w 9298618"/>
              <a:gd name="connsiteY2391" fmla="*/ 6212818 h 6856161"/>
              <a:gd name="connsiteX2392" fmla="*/ 3377779 w 9298618"/>
              <a:gd name="connsiteY2392" fmla="*/ 6009259 h 6856161"/>
              <a:gd name="connsiteX2393" fmla="*/ 3174219 w 9298618"/>
              <a:gd name="connsiteY2393" fmla="*/ 6009259 h 6856161"/>
              <a:gd name="connsiteX2394" fmla="*/ 3174219 w 9298618"/>
              <a:gd name="connsiteY2394" fmla="*/ 6212818 h 6856161"/>
              <a:gd name="connsiteX2395" fmla="*/ 3493176 w 9298618"/>
              <a:gd name="connsiteY2395" fmla="*/ 6208842 h 6856161"/>
              <a:gd name="connsiteX2396" fmla="*/ 3688869 w 9298618"/>
              <a:gd name="connsiteY2396" fmla="*/ 6208842 h 6856161"/>
              <a:gd name="connsiteX2397" fmla="*/ 3688869 w 9298618"/>
              <a:gd name="connsiteY2397" fmla="*/ 6013149 h 6856161"/>
              <a:gd name="connsiteX2398" fmla="*/ 3493176 w 9298618"/>
              <a:gd name="connsiteY2398" fmla="*/ 6013149 h 6856161"/>
              <a:gd name="connsiteX2399" fmla="*/ 3493176 w 9298618"/>
              <a:gd name="connsiteY2399" fmla="*/ 6208842 h 6856161"/>
              <a:gd name="connsiteX2400" fmla="*/ 4134553 w 9298618"/>
              <a:gd name="connsiteY2400" fmla="*/ 6197469 h 6856161"/>
              <a:gd name="connsiteX2401" fmla="*/ 4307499 w 9298618"/>
              <a:gd name="connsiteY2401" fmla="*/ 6197469 h 6856161"/>
              <a:gd name="connsiteX2402" fmla="*/ 4307499 w 9298618"/>
              <a:gd name="connsiteY2402" fmla="*/ 6024523 h 6856161"/>
              <a:gd name="connsiteX2403" fmla="*/ 4134553 w 9298618"/>
              <a:gd name="connsiteY2403" fmla="*/ 6024523 h 6856161"/>
              <a:gd name="connsiteX2404" fmla="*/ 4134553 w 9298618"/>
              <a:gd name="connsiteY2404" fmla="*/ 6197469 h 6856161"/>
              <a:gd name="connsiteX2405" fmla="*/ 4773921 w 9298618"/>
              <a:gd name="connsiteY2405" fmla="*/ 6188105 h 6856161"/>
              <a:gd name="connsiteX2406" fmla="*/ 4928097 w 9298618"/>
              <a:gd name="connsiteY2406" fmla="*/ 6188105 h 6856161"/>
              <a:gd name="connsiteX2407" fmla="*/ 4928097 w 9298618"/>
              <a:gd name="connsiteY2407" fmla="*/ 6033929 h 6856161"/>
              <a:gd name="connsiteX2408" fmla="*/ 4773921 w 9298618"/>
              <a:gd name="connsiteY2408" fmla="*/ 6033929 h 6856161"/>
              <a:gd name="connsiteX2409" fmla="*/ 4773921 w 9298618"/>
              <a:gd name="connsiteY2409" fmla="*/ 6188105 h 6856161"/>
              <a:gd name="connsiteX2410" fmla="*/ 5411834 w 9298618"/>
              <a:gd name="connsiteY2410" fmla="*/ 6180195 h 6856161"/>
              <a:gd name="connsiteX2411" fmla="*/ 5550191 w 9298618"/>
              <a:gd name="connsiteY2411" fmla="*/ 6180195 h 6856161"/>
              <a:gd name="connsiteX2412" fmla="*/ 5550191 w 9298618"/>
              <a:gd name="connsiteY2412" fmla="*/ 6041838 h 6856161"/>
              <a:gd name="connsiteX2413" fmla="*/ 5411834 w 9298618"/>
              <a:gd name="connsiteY2413" fmla="*/ 6041838 h 6856161"/>
              <a:gd name="connsiteX2414" fmla="*/ 5411834 w 9298618"/>
              <a:gd name="connsiteY2414" fmla="*/ 6180195 h 6856161"/>
              <a:gd name="connsiteX2415" fmla="*/ 6046798 w 9298618"/>
              <a:gd name="connsiteY2415" fmla="*/ 6175236 h 6856161"/>
              <a:gd name="connsiteX2416" fmla="*/ 6175278 w 9298618"/>
              <a:gd name="connsiteY2416" fmla="*/ 6175236 h 6856161"/>
              <a:gd name="connsiteX2417" fmla="*/ 6175278 w 9298618"/>
              <a:gd name="connsiteY2417" fmla="*/ 6046755 h 6856161"/>
              <a:gd name="connsiteX2418" fmla="*/ 6046798 w 9298618"/>
              <a:gd name="connsiteY2418" fmla="*/ 6046755 h 6856161"/>
              <a:gd name="connsiteX2419" fmla="*/ 6046798 w 9298618"/>
              <a:gd name="connsiteY2419" fmla="*/ 6175236 h 6856161"/>
              <a:gd name="connsiteX2420" fmla="*/ 6680265 w 9298618"/>
              <a:gd name="connsiteY2420" fmla="*/ 6171815 h 6856161"/>
              <a:gd name="connsiteX2421" fmla="*/ 6801819 w 9298618"/>
              <a:gd name="connsiteY2421" fmla="*/ 6171815 h 6856161"/>
              <a:gd name="connsiteX2422" fmla="*/ 6801819 w 9298618"/>
              <a:gd name="connsiteY2422" fmla="*/ 6050261 h 6856161"/>
              <a:gd name="connsiteX2423" fmla="*/ 6680265 w 9298618"/>
              <a:gd name="connsiteY2423" fmla="*/ 6050261 h 6856161"/>
              <a:gd name="connsiteX2424" fmla="*/ 6680265 w 9298618"/>
              <a:gd name="connsiteY2424" fmla="*/ 6171815 h 6856161"/>
              <a:gd name="connsiteX2425" fmla="*/ 7313219 w 9298618"/>
              <a:gd name="connsiteY2425" fmla="*/ 6168823 h 6856161"/>
              <a:gd name="connsiteX2426" fmla="*/ 7428830 w 9298618"/>
              <a:gd name="connsiteY2426" fmla="*/ 6168823 h 6856161"/>
              <a:gd name="connsiteX2427" fmla="*/ 7428830 w 9298618"/>
              <a:gd name="connsiteY2427" fmla="*/ 6053211 h 6856161"/>
              <a:gd name="connsiteX2428" fmla="*/ 7313219 w 9298618"/>
              <a:gd name="connsiteY2428" fmla="*/ 6053211 h 6856161"/>
              <a:gd name="connsiteX2429" fmla="*/ 7313219 w 9298618"/>
              <a:gd name="connsiteY2429" fmla="*/ 6168823 h 6856161"/>
              <a:gd name="connsiteX2430" fmla="*/ 7948140 w 9298618"/>
              <a:gd name="connsiteY2430" fmla="*/ 6163906 h 6856161"/>
              <a:gd name="connsiteX2431" fmla="*/ 8053874 w 9298618"/>
              <a:gd name="connsiteY2431" fmla="*/ 6163906 h 6856161"/>
              <a:gd name="connsiteX2432" fmla="*/ 8053874 w 9298618"/>
              <a:gd name="connsiteY2432" fmla="*/ 6058171 h 6856161"/>
              <a:gd name="connsiteX2433" fmla="*/ 7948140 w 9298618"/>
              <a:gd name="connsiteY2433" fmla="*/ 6058171 h 6856161"/>
              <a:gd name="connsiteX2434" fmla="*/ 7948140 w 9298618"/>
              <a:gd name="connsiteY2434" fmla="*/ 6163906 h 6856161"/>
              <a:gd name="connsiteX2435" fmla="*/ 10390 w 9298618"/>
              <a:gd name="connsiteY2435" fmla="*/ 6541652 h 6856161"/>
              <a:gd name="connsiteX2436" fmla="*/ 241655 w 9298618"/>
              <a:gd name="connsiteY2436" fmla="*/ 6541652 h 6856161"/>
              <a:gd name="connsiteX2437" fmla="*/ 241655 w 9298618"/>
              <a:gd name="connsiteY2437" fmla="*/ 6310387 h 6856161"/>
              <a:gd name="connsiteX2438" fmla="*/ 10390 w 9298618"/>
              <a:gd name="connsiteY2438" fmla="*/ 6310387 h 6856161"/>
              <a:gd name="connsiteX2439" fmla="*/ 10390 w 9298618"/>
              <a:gd name="connsiteY2439" fmla="*/ 6541652 h 6856161"/>
              <a:gd name="connsiteX2440" fmla="*/ 319940 w 9298618"/>
              <a:gd name="connsiteY2440" fmla="*/ 6547082 h 6856161"/>
              <a:gd name="connsiteX2441" fmla="*/ 562065 w 9298618"/>
              <a:gd name="connsiteY2441" fmla="*/ 6547082 h 6856161"/>
              <a:gd name="connsiteX2442" fmla="*/ 562065 w 9298618"/>
              <a:gd name="connsiteY2442" fmla="*/ 6304957 h 6856161"/>
              <a:gd name="connsiteX2443" fmla="*/ 319940 w 9298618"/>
              <a:gd name="connsiteY2443" fmla="*/ 6304957 h 6856161"/>
              <a:gd name="connsiteX2444" fmla="*/ 319940 w 9298618"/>
              <a:gd name="connsiteY2444" fmla="*/ 6547082 h 6856161"/>
              <a:gd name="connsiteX2445" fmla="*/ 633467 w 9298618"/>
              <a:gd name="connsiteY2445" fmla="*/ 6548578 h 6856161"/>
              <a:gd name="connsiteX2446" fmla="*/ 878542 w 9298618"/>
              <a:gd name="connsiteY2446" fmla="*/ 6548578 h 6856161"/>
              <a:gd name="connsiteX2447" fmla="*/ 878542 w 9298618"/>
              <a:gd name="connsiteY2447" fmla="*/ 6303503 h 6856161"/>
              <a:gd name="connsiteX2448" fmla="*/ 633467 w 9298618"/>
              <a:gd name="connsiteY2448" fmla="*/ 6303503 h 6856161"/>
              <a:gd name="connsiteX2449" fmla="*/ 633467 w 9298618"/>
              <a:gd name="connsiteY2449" fmla="*/ 6548578 h 6856161"/>
              <a:gd name="connsiteX2450" fmla="*/ 946994 w 9298618"/>
              <a:gd name="connsiteY2450" fmla="*/ 6550031 h 6856161"/>
              <a:gd name="connsiteX2451" fmla="*/ 1195062 w 9298618"/>
              <a:gd name="connsiteY2451" fmla="*/ 6550031 h 6856161"/>
              <a:gd name="connsiteX2452" fmla="*/ 1195062 w 9298618"/>
              <a:gd name="connsiteY2452" fmla="*/ 6301963 h 6856161"/>
              <a:gd name="connsiteX2453" fmla="*/ 946994 w 9298618"/>
              <a:gd name="connsiteY2453" fmla="*/ 6301963 h 6856161"/>
              <a:gd name="connsiteX2454" fmla="*/ 946994 w 9298618"/>
              <a:gd name="connsiteY2454" fmla="*/ 6550031 h 6856161"/>
              <a:gd name="connsiteX2455" fmla="*/ 1261975 w 9298618"/>
              <a:gd name="connsiteY2455" fmla="*/ 6550031 h 6856161"/>
              <a:gd name="connsiteX2456" fmla="*/ 1510043 w 9298618"/>
              <a:gd name="connsiteY2456" fmla="*/ 6550031 h 6856161"/>
              <a:gd name="connsiteX2457" fmla="*/ 1510043 w 9298618"/>
              <a:gd name="connsiteY2457" fmla="*/ 6301963 h 6856161"/>
              <a:gd name="connsiteX2458" fmla="*/ 1261975 w 9298618"/>
              <a:gd name="connsiteY2458" fmla="*/ 6301963 h 6856161"/>
              <a:gd name="connsiteX2459" fmla="*/ 1261975 w 9298618"/>
              <a:gd name="connsiteY2459" fmla="*/ 6550031 h 6856161"/>
              <a:gd name="connsiteX2460" fmla="*/ 1578452 w 9298618"/>
              <a:gd name="connsiteY2460" fmla="*/ 6548578 h 6856161"/>
              <a:gd name="connsiteX2461" fmla="*/ 1823527 w 9298618"/>
              <a:gd name="connsiteY2461" fmla="*/ 6548578 h 6856161"/>
              <a:gd name="connsiteX2462" fmla="*/ 1823527 w 9298618"/>
              <a:gd name="connsiteY2462" fmla="*/ 6303503 h 6856161"/>
              <a:gd name="connsiteX2463" fmla="*/ 1578452 w 9298618"/>
              <a:gd name="connsiteY2463" fmla="*/ 6303503 h 6856161"/>
              <a:gd name="connsiteX2464" fmla="*/ 1578452 w 9298618"/>
              <a:gd name="connsiteY2464" fmla="*/ 6548578 h 6856161"/>
              <a:gd name="connsiteX2465" fmla="*/ 1895442 w 9298618"/>
              <a:gd name="connsiteY2465" fmla="*/ 6546569 h 6856161"/>
              <a:gd name="connsiteX2466" fmla="*/ 2136583 w 9298618"/>
              <a:gd name="connsiteY2466" fmla="*/ 6546569 h 6856161"/>
              <a:gd name="connsiteX2467" fmla="*/ 2136583 w 9298618"/>
              <a:gd name="connsiteY2467" fmla="*/ 6305427 h 6856161"/>
              <a:gd name="connsiteX2468" fmla="*/ 1895442 w 9298618"/>
              <a:gd name="connsiteY2468" fmla="*/ 6305427 h 6856161"/>
              <a:gd name="connsiteX2469" fmla="*/ 1895442 w 9298618"/>
              <a:gd name="connsiteY2469" fmla="*/ 6546569 h 6856161"/>
              <a:gd name="connsiteX2470" fmla="*/ 2215895 w 9298618"/>
              <a:gd name="connsiteY2470" fmla="*/ 6541138 h 6856161"/>
              <a:gd name="connsiteX2471" fmla="*/ 2446134 w 9298618"/>
              <a:gd name="connsiteY2471" fmla="*/ 6541138 h 6856161"/>
              <a:gd name="connsiteX2472" fmla="*/ 2446134 w 9298618"/>
              <a:gd name="connsiteY2472" fmla="*/ 6310900 h 6856161"/>
              <a:gd name="connsiteX2473" fmla="*/ 2215895 w 9298618"/>
              <a:gd name="connsiteY2473" fmla="*/ 6310900 h 6856161"/>
              <a:gd name="connsiteX2474" fmla="*/ 2215895 w 9298618"/>
              <a:gd name="connsiteY2474" fmla="*/ 6541138 h 6856161"/>
              <a:gd name="connsiteX2475" fmla="*/ 2536819 w 9298618"/>
              <a:gd name="connsiteY2475" fmla="*/ 6535238 h 6856161"/>
              <a:gd name="connsiteX2476" fmla="*/ 2755214 w 9298618"/>
              <a:gd name="connsiteY2476" fmla="*/ 6535238 h 6856161"/>
              <a:gd name="connsiteX2477" fmla="*/ 2755214 w 9298618"/>
              <a:gd name="connsiteY2477" fmla="*/ 6316843 h 6856161"/>
              <a:gd name="connsiteX2478" fmla="*/ 2536819 w 9298618"/>
              <a:gd name="connsiteY2478" fmla="*/ 6316843 h 6856161"/>
              <a:gd name="connsiteX2479" fmla="*/ 2536819 w 9298618"/>
              <a:gd name="connsiteY2479" fmla="*/ 6535238 h 6856161"/>
              <a:gd name="connsiteX2480" fmla="*/ 2855262 w 9298618"/>
              <a:gd name="connsiteY2480" fmla="*/ 6531775 h 6856161"/>
              <a:gd name="connsiteX2481" fmla="*/ 3066732 w 9298618"/>
              <a:gd name="connsiteY2481" fmla="*/ 6531775 h 6856161"/>
              <a:gd name="connsiteX2482" fmla="*/ 3066732 w 9298618"/>
              <a:gd name="connsiteY2482" fmla="*/ 6320306 h 6856161"/>
              <a:gd name="connsiteX2483" fmla="*/ 2855262 w 9298618"/>
              <a:gd name="connsiteY2483" fmla="*/ 6320306 h 6856161"/>
              <a:gd name="connsiteX2484" fmla="*/ 2855262 w 9298618"/>
              <a:gd name="connsiteY2484" fmla="*/ 6531775 h 6856161"/>
              <a:gd name="connsiteX2485" fmla="*/ 3176699 w 9298618"/>
              <a:gd name="connsiteY2485" fmla="*/ 6525319 h 6856161"/>
              <a:gd name="connsiteX2486" fmla="*/ 3375342 w 9298618"/>
              <a:gd name="connsiteY2486" fmla="*/ 6525319 h 6856161"/>
              <a:gd name="connsiteX2487" fmla="*/ 3375342 w 9298618"/>
              <a:gd name="connsiteY2487" fmla="*/ 6326676 h 6856161"/>
              <a:gd name="connsiteX2488" fmla="*/ 3176699 w 9298618"/>
              <a:gd name="connsiteY2488" fmla="*/ 6326676 h 6856161"/>
              <a:gd name="connsiteX2489" fmla="*/ 3176699 w 9298618"/>
              <a:gd name="connsiteY2489" fmla="*/ 6525319 h 6856161"/>
              <a:gd name="connsiteX2490" fmla="*/ 3496126 w 9298618"/>
              <a:gd name="connsiteY2490" fmla="*/ 6520872 h 6856161"/>
              <a:gd name="connsiteX2491" fmla="*/ 3685876 w 9298618"/>
              <a:gd name="connsiteY2491" fmla="*/ 6520872 h 6856161"/>
              <a:gd name="connsiteX2492" fmla="*/ 3685876 w 9298618"/>
              <a:gd name="connsiteY2492" fmla="*/ 6331123 h 6856161"/>
              <a:gd name="connsiteX2493" fmla="*/ 3496126 w 9298618"/>
              <a:gd name="connsiteY2493" fmla="*/ 6331123 h 6856161"/>
              <a:gd name="connsiteX2494" fmla="*/ 3496126 w 9298618"/>
              <a:gd name="connsiteY2494" fmla="*/ 6520872 h 6856161"/>
              <a:gd name="connsiteX2495" fmla="*/ 3817093 w 9298618"/>
              <a:gd name="connsiteY2495" fmla="*/ 6514972 h 6856161"/>
              <a:gd name="connsiteX2496" fmla="*/ 3994956 w 9298618"/>
              <a:gd name="connsiteY2496" fmla="*/ 6514972 h 6856161"/>
              <a:gd name="connsiteX2497" fmla="*/ 3994956 w 9298618"/>
              <a:gd name="connsiteY2497" fmla="*/ 6337109 h 6856161"/>
              <a:gd name="connsiteX2498" fmla="*/ 3817093 w 9298618"/>
              <a:gd name="connsiteY2498" fmla="*/ 6337109 h 6856161"/>
              <a:gd name="connsiteX2499" fmla="*/ 3817093 w 9298618"/>
              <a:gd name="connsiteY2499" fmla="*/ 6514972 h 6856161"/>
              <a:gd name="connsiteX2500" fmla="*/ 4135536 w 9298618"/>
              <a:gd name="connsiteY2500" fmla="*/ 6511509 h 6856161"/>
              <a:gd name="connsiteX2501" fmla="*/ 4306516 w 9298618"/>
              <a:gd name="connsiteY2501" fmla="*/ 6511509 h 6856161"/>
              <a:gd name="connsiteX2502" fmla="*/ 4306516 w 9298618"/>
              <a:gd name="connsiteY2502" fmla="*/ 6340529 h 6856161"/>
              <a:gd name="connsiteX2503" fmla="*/ 4135536 w 9298618"/>
              <a:gd name="connsiteY2503" fmla="*/ 6340529 h 6856161"/>
              <a:gd name="connsiteX2504" fmla="*/ 4135536 w 9298618"/>
              <a:gd name="connsiteY2504" fmla="*/ 6511509 h 6856161"/>
              <a:gd name="connsiteX2505" fmla="*/ 4456460 w 9298618"/>
              <a:gd name="connsiteY2505" fmla="*/ 6505566 h 6856161"/>
              <a:gd name="connsiteX2506" fmla="*/ 4615554 w 9298618"/>
              <a:gd name="connsiteY2506" fmla="*/ 6505566 h 6856161"/>
              <a:gd name="connsiteX2507" fmla="*/ 4615554 w 9298618"/>
              <a:gd name="connsiteY2507" fmla="*/ 6346472 h 6856161"/>
              <a:gd name="connsiteX2508" fmla="*/ 4456460 w 9298618"/>
              <a:gd name="connsiteY2508" fmla="*/ 6346472 h 6856161"/>
              <a:gd name="connsiteX2509" fmla="*/ 4456460 w 9298618"/>
              <a:gd name="connsiteY2509" fmla="*/ 6505566 h 6856161"/>
              <a:gd name="connsiteX2510" fmla="*/ 5093391 w 9298618"/>
              <a:gd name="connsiteY2510" fmla="*/ 6498639 h 6856161"/>
              <a:gd name="connsiteX2511" fmla="*/ 5238674 w 9298618"/>
              <a:gd name="connsiteY2511" fmla="*/ 6498639 h 6856161"/>
              <a:gd name="connsiteX2512" fmla="*/ 5238674 w 9298618"/>
              <a:gd name="connsiteY2512" fmla="*/ 6353356 h 6856161"/>
              <a:gd name="connsiteX2513" fmla="*/ 5093391 w 9298618"/>
              <a:gd name="connsiteY2513" fmla="*/ 6353356 h 6856161"/>
              <a:gd name="connsiteX2514" fmla="*/ 5093391 w 9298618"/>
              <a:gd name="connsiteY2514" fmla="*/ 6498639 h 6856161"/>
              <a:gd name="connsiteX2515" fmla="*/ 5727841 w 9298618"/>
              <a:gd name="connsiteY2515" fmla="*/ 6494193 h 6856161"/>
              <a:gd name="connsiteX2516" fmla="*/ 5864231 w 9298618"/>
              <a:gd name="connsiteY2516" fmla="*/ 6494193 h 6856161"/>
              <a:gd name="connsiteX2517" fmla="*/ 5864231 w 9298618"/>
              <a:gd name="connsiteY2517" fmla="*/ 6357802 h 6856161"/>
              <a:gd name="connsiteX2518" fmla="*/ 5727841 w 9298618"/>
              <a:gd name="connsiteY2518" fmla="*/ 6357802 h 6856161"/>
              <a:gd name="connsiteX2519" fmla="*/ 5727841 w 9298618"/>
              <a:gd name="connsiteY2519" fmla="*/ 6494193 h 6856161"/>
              <a:gd name="connsiteX2520" fmla="*/ 6361778 w 9298618"/>
              <a:gd name="connsiteY2520" fmla="*/ 6490259 h 6856161"/>
              <a:gd name="connsiteX2521" fmla="*/ 6490259 w 9298618"/>
              <a:gd name="connsiteY2521" fmla="*/ 6490259 h 6856161"/>
              <a:gd name="connsiteX2522" fmla="*/ 6490259 w 9298618"/>
              <a:gd name="connsiteY2522" fmla="*/ 6361778 h 6856161"/>
              <a:gd name="connsiteX2523" fmla="*/ 6361778 w 9298618"/>
              <a:gd name="connsiteY2523" fmla="*/ 6361778 h 6856161"/>
              <a:gd name="connsiteX2524" fmla="*/ 6361778 w 9298618"/>
              <a:gd name="connsiteY2524" fmla="*/ 6490259 h 6856161"/>
              <a:gd name="connsiteX2525" fmla="*/ 6995758 w 9298618"/>
              <a:gd name="connsiteY2525" fmla="*/ 6486283 h 6856161"/>
              <a:gd name="connsiteX2526" fmla="*/ 7116330 w 9298618"/>
              <a:gd name="connsiteY2526" fmla="*/ 6486283 h 6856161"/>
              <a:gd name="connsiteX2527" fmla="*/ 7116330 w 9298618"/>
              <a:gd name="connsiteY2527" fmla="*/ 6365712 h 6856161"/>
              <a:gd name="connsiteX2528" fmla="*/ 6995758 w 9298618"/>
              <a:gd name="connsiteY2528" fmla="*/ 6365712 h 6856161"/>
              <a:gd name="connsiteX2529" fmla="*/ 6995758 w 9298618"/>
              <a:gd name="connsiteY2529" fmla="*/ 6486283 h 6856161"/>
              <a:gd name="connsiteX2530" fmla="*/ 7629183 w 9298618"/>
              <a:gd name="connsiteY2530" fmla="*/ 6482863 h 6856161"/>
              <a:gd name="connsiteX2531" fmla="*/ 7742827 w 9298618"/>
              <a:gd name="connsiteY2531" fmla="*/ 6482863 h 6856161"/>
              <a:gd name="connsiteX2532" fmla="*/ 7742827 w 9298618"/>
              <a:gd name="connsiteY2532" fmla="*/ 6369218 h 6856161"/>
              <a:gd name="connsiteX2533" fmla="*/ 7629183 w 9298618"/>
              <a:gd name="connsiteY2533" fmla="*/ 6369218 h 6856161"/>
              <a:gd name="connsiteX2534" fmla="*/ 7629183 w 9298618"/>
              <a:gd name="connsiteY2534" fmla="*/ 6482863 h 6856161"/>
              <a:gd name="connsiteX2535" fmla="*/ 8267609 w 9298618"/>
              <a:gd name="connsiteY2535" fmla="*/ 6474440 h 6856161"/>
              <a:gd name="connsiteX2536" fmla="*/ 8364451 w 9298618"/>
              <a:gd name="connsiteY2536" fmla="*/ 6474440 h 6856161"/>
              <a:gd name="connsiteX2537" fmla="*/ 8364451 w 9298618"/>
              <a:gd name="connsiteY2537" fmla="*/ 6377598 h 6856161"/>
              <a:gd name="connsiteX2538" fmla="*/ 8267609 w 9298618"/>
              <a:gd name="connsiteY2538" fmla="*/ 6377598 h 6856161"/>
              <a:gd name="connsiteX2539" fmla="*/ 8267609 w 9298618"/>
              <a:gd name="connsiteY2539" fmla="*/ 6474440 h 6856161"/>
              <a:gd name="connsiteX2540" fmla="*/ 8915399 w 9298618"/>
              <a:gd name="connsiteY2540" fmla="*/ 6456653 h 6856161"/>
              <a:gd name="connsiteX2541" fmla="*/ 8976669 w 9298618"/>
              <a:gd name="connsiteY2541" fmla="*/ 6456653 h 6856161"/>
              <a:gd name="connsiteX2542" fmla="*/ 8976669 w 9298618"/>
              <a:gd name="connsiteY2542" fmla="*/ 6395385 h 6856161"/>
              <a:gd name="connsiteX2543" fmla="*/ 8915399 w 9298618"/>
              <a:gd name="connsiteY2543" fmla="*/ 6395385 h 6856161"/>
              <a:gd name="connsiteX2544" fmla="*/ 8915399 w 9298618"/>
              <a:gd name="connsiteY2544" fmla="*/ 6456653 h 6856161"/>
              <a:gd name="connsiteX2545" fmla="*/ 21763 w 9298618"/>
              <a:gd name="connsiteY2545" fmla="*/ 6845259 h 6856161"/>
              <a:gd name="connsiteX2546" fmla="*/ 230282 w 9298618"/>
              <a:gd name="connsiteY2546" fmla="*/ 6845259 h 6856161"/>
              <a:gd name="connsiteX2547" fmla="*/ 230282 w 9298618"/>
              <a:gd name="connsiteY2547" fmla="*/ 6636740 h 6856161"/>
              <a:gd name="connsiteX2548" fmla="*/ 21763 w 9298618"/>
              <a:gd name="connsiteY2548" fmla="*/ 6636740 h 6856161"/>
              <a:gd name="connsiteX2549" fmla="*/ 21763 w 9298618"/>
              <a:gd name="connsiteY2549" fmla="*/ 6845259 h 6856161"/>
              <a:gd name="connsiteX2550" fmla="*/ 330800 w 9298618"/>
              <a:gd name="connsiteY2550" fmla="*/ 6851202 h 6856161"/>
              <a:gd name="connsiteX2551" fmla="*/ 551163 w 9298618"/>
              <a:gd name="connsiteY2551" fmla="*/ 6851202 h 6856161"/>
              <a:gd name="connsiteX2552" fmla="*/ 551163 w 9298618"/>
              <a:gd name="connsiteY2552" fmla="*/ 6630840 h 6856161"/>
              <a:gd name="connsiteX2553" fmla="*/ 330800 w 9298618"/>
              <a:gd name="connsiteY2553" fmla="*/ 6630840 h 6856161"/>
              <a:gd name="connsiteX2554" fmla="*/ 330800 w 9298618"/>
              <a:gd name="connsiteY2554" fmla="*/ 6851202 h 6856161"/>
              <a:gd name="connsiteX2555" fmla="*/ 643344 w 9298618"/>
              <a:gd name="connsiteY2555" fmla="*/ 6853682 h 6856161"/>
              <a:gd name="connsiteX2556" fmla="*/ 868666 w 9298618"/>
              <a:gd name="connsiteY2556" fmla="*/ 6853682 h 6856161"/>
              <a:gd name="connsiteX2557" fmla="*/ 868666 w 9298618"/>
              <a:gd name="connsiteY2557" fmla="*/ 6628360 h 6856161"/>
              <a:gd name="connsiteX2558" fmla="*/ 643344 w 9298618"/>
              <a:gd name="connsiteY2558" fmla="*/ 6628360 h 6856161"/>
              <a:gd name="connsiteX2559" fmla="*/ 643344 w 9298618"/>
              <a:gd name="connsiteY2559" fmla="*/ 6853682 h 6856161"/>
              <a:gd name="connsiteX2560" fmla="*/ 956357 w 9298618"/>
              <a:gd name="connsiteY2560" fmla="*/ 6855648 h 6856161"/>
              <a:gd name="connsiteX2561" fmla="*/ 1185613 w 9298618"/>
              <a:gd name="connsiteY2561" fmla="*/ 6855648 h 6856161"/>
              <a:gd name="connsiteX2562" fmla="*/ 1185613 w 9298618"/>
              <a:gd name="connsiteY2562" fmla="*/ 6626393 h 6856161"/>
              <a:gd name="connsiteX2563" fmla="*/ 956357 w 9298618"/>
              <a:gd name="connsiteY2563" fmla="*/ 6626393 h 6856161"/>
              <a:gd name="connsiteX2564" fmla="*/ 956357 w 9298618"/>
              <a:gd name="connsiteY2564" fmla="*/ 6855648 h 6856161"/>
              <a:gd name="connsiteX2565" fmla="*/ 1270868 w 9298618"/>
              <a:gd name="connsiteY2565" fmla="*/ 6856162 h 6856161"/>
              <a:gd name="connsiteX2566" fmla="*/ 1501107 w 9298618"/>
              <a:gd name="connsiteY2566" fmla="*/ 6856162 h 6856161"/>
              <a:gd name="connsiteX2567" fmla="*/ 1501107 w 9298618"/>
              <a:gd name="connsiteY2567" fmla="*/ 6625923 h 6856161"/>
              <a:gd name="connsiteX2568" fmla="*/ 1270868 w 9298618"/>
              <a:gd name="connsiteY2568" fmla="*/ 6625923 h 6856161"/>
              <a:gd name="connsiteX2569" fmla="*/ 1270868 w 9298618"/>
              <a:gd name="connsiteY2569" fmla="*/ 6856162 h 6856161"/>
              <a:gd name="connsiteX2570" fmla="*/ 1586874 w 9298618"/>
              <a:gd name="connsiteY2570" fmla="*/ 6855178 h 6856161"/>
              <a:gd name="connsiteX2571" fmla="*/ 1815147 w 9298618"/>
              <a:gd name="connsiteY2571" fmla="*/ 6855178 h 6856161"/>
              <a:gd name="connsiteX2572" fmla="*/ 1815147 w 9298618"/>
              <a:gd name="connsiteY2572" fmla="*/ 6626906 h 6856161"/>
              <a:gd name="connsiteX2573" fmla="*/ 1586874 w 9298618"/>
              <a:gd name="connsiteY2573" fmla="*/ 6626906 h 6856161"/>
              <a:gd name="connsiteX2574" fmla="*/ 1586874 w 9298618"/>
              <a:gd name="connsiteY2574" fmla="*/ 6855178 h 6856161"/>
              <a:gd name="connsiteX2575" fmla="*/ 1903352 w 9298618"/>
              <a:gd name="connsiteY2575" fmla="*/ 6853682 h 6856161"/>
              <a:gd name="connsiteX2576" fmla="*/ 2128674 w 9298618"/>
              <a:gd name="connsiteY2576" fmla="*/ 6853682 h 6856161"/>
              <a:gd name="connsiteX2577" fmla="*/ 2128674 w 9298618"/>
              <a:gd name="connsiteY2577" fmla="*/ 6628360 h 6856161"/>
              <a:gd name="connsiteX2578" fmla="*/ 1903352 w 9298618"/>
              <a:gd name="connsiteY2578" fmla="*/ 6628360 h 6856161"/>
              <a:gd name="connsiteX2579" fmla="*/ 1903352 w 9298618"/>
              <a:gd name="connsiteY2579" fmla="*/ 6853682 h 6856161"/>
              <a:gd name="connsiteX2580" fmla="*/ 2221795 w 9298618"/>
              <a:gd name="connsiteY2580" fmla="*/ 6850219 h 6856161"/>
              <a:gd name="connsiteX2581" fmla="*/ 2440191 w 9298618"/>
              <a:gd name="connsiteY2581" fmla="*/ 6850219 h 6856161"/>
              <a:gd name="connsiteX2582" fmla="*/ 2440191 w 9298618"/>
              <a:gd name="connsiteY2582" fmla="*/ 6631823 h 6856161"/>
              <a:gd name="connsiteX2583" fmla="*/ 2221795 w 9298618"/>
              <a:gd name="connsiteY2583" fmla="*/ 6631823 h 6856161"/>
              <a:gd name="connsiteX2584" fmla="*/ 2221795 w 9298618"/>
              <a:gd name="connsiteY2584" fmla="*/ 6850219 h 6856161"/>
              <a:gd name="connsiteX2585" fmla="*/ 2541735 w 9298618"/>
              <a:gd name="connsiteY2585" fmla="*/ 6845259 h 6856161"/>
              <a:gd name="connsiteX2586" fmla="*/ 2750255 w 9298618"/>
              <a:gd name="connsiteY2586" fmla="*/ 6845259 h 6856161"/>
              <a:gd name="connsiteX2587" fmla="*/ 2750255 w 9298618"/>
              <a:gd name="connsiteY2587" fmla="*/ 6636740 h 6856161"/>
              <a:gd name="connsiteX2588" fmla="*/ 2541735 w 9298618"/>
              <a:gd name="connsiteY2588" fmla="*/ 6636740 h 6856161"/>
              <a:gd name="connsiteX2589" fmla="*/ 2541735 w 9298618"/>
              <a:gd name="connsiteY2589" fmla="*/ 6845259 h 6856161"/>
              <a:gd name="connsiteX2590" fmla="*/ 2859239 w 9298618"/>
              <a:gd name="connsiteY2590" fmla="*/ 6842822 h 6856161"/>
              <a:gd name="connsiteX2591" fmla="*/ 3062798 w 9298618"/>
              <a:gd name="connsiteY2591" fmla="*/ 6842822 h 6856161"/>
              <a:gd name="connsiteX2592" fmla="*/ 3062798 w 9298618"/>
              <a:gd name="connsiteY2592" fmla="*/ 6639262 h 6856161"/>
              <a:gd name="connsiteX2593" fmla="*/ 2859239 w 9298618"/>
              <a:gd name="connsiteY2593" fmla="*/ 6639262 h 6856161"/>
              <a:gd name="connsiteX2594" fmla="*/ 2859239 w 9298618"/>
              <a:gd name="connsiteY2594" fmla="*/ 6842822 h 6856161"/>
              <a:gd name="connsiteX2595" fmla="*/ 3179649 w 9298618"/>
              <a:gd name="connsiteY2595" fmla="*/ 6837392 h 6856161"/>
              <a:gd name="connsiteX2596" fmla="*/ 3372349 w 9298618"/>
              <a:gd name="connsiteY2596" fmla="*/ 6837392 h 6856161"/>
              <a:gd name="connsiteX2597" fmla="*/ 3372349 w 9298618"/>
              <a:gd name="connsiteY2597" fmla="*/ 6644692 h 6856161"/>
              <a:gd name="connsiteX2598" fmla="*/ 3179649 w 9298618"/>
              <a:gd name="connsiteY2598" fmla="*/ 6644692 h 6856161"/>
              <a:gd name="connsiteX2599" fmla="*/ 3179649 w 9298618"/>
              <a:gd name="connsiteY2599" fmla="*/ 6837392 h 6856161"/>
              <a:gd name="connsiteX2600" fmla="*/ 3817093 w 9298618"/>
              <a:gd name="connsiteY2600" fmla="*/ 6829952 h 6856161"/>
              <a:gd name="connsiteX2601" fmla="*/ 3994956 w 9298618"/>
              <a:gd name="connsiteY2601" fmla="*/ 6829952 h 6856161"/>
              <a:gd name="connsiteX2602" fmla="*/ 3994956 w 9298618"/>
              <a:gd name="connsiteY2602" fmla="*/ 6652089 h 6856161"/>
              <a:gd name="connsiteX2603" fmla="*/ 3817093 w 9298618"/>
              <a:gd name="connsiteY2603" fmla="*/ 6652089 h 6856161"/>
              <a:gd name="connsiteX2604" fmla="*/ 3817093 w 9298618"/>
              <a:gd name="connsiteY2604" fmla="*/ 6829952 h 6856161"/>
              <a:gd name="connsiteX2605" fmla="*/ 4453510 w 9298618"/>
              <a:gd name="connsiteY2605" fmla="*/ 6823539 h 6856161"/>
              <a:gd name="connsiteX2606" fmla="*/ 4618547 w 9298618"/>
              <a:gd name="connsiteY2606" fmla="*/ 6823539 h 6856161"/>
              <a:gd name="connsiteX2607" fmla="*/ 4618547 w 9298618"/>
              <a:gd name="connsiteY2607" fmla="*/ 6658502 h 6856161"/>
              <a:gd name="connsiteX2608" fmla="*/ 4453510 w 9298618"/>
              <a:gd name="connsiteY2608" fmla="*/ 6658502 h 6856161"/>
              <a:gd name="connsiteX2609" fmla="*/ 4453510 w 9298618"/>
              <a:gd name="connsiteY2609" fmla="*/ 6823539 h 6856161"/>
              <a:gd name="connsiteX2610" fmla="*/ 4769987 w 9298618"/>
              <a:gd name="connsiteY2610" fmla="*/ 6822043 h 6856161"/>
              <a:gd name="connsiteX2611" fmla="*/ 4932074 w 9298618"/>
              <a:gd name="connsiteY2611" fmla="*/ 6822043 h 6856161"/>
              <a:gd name="connsiteX2612" fmla="*/ 4932074 w 9298618"/>
              <a:gd name="connsiteY2612" fmla="*/ 6659956 h 6856161"/>
              <a:gd name="connsiteX2613" fmla="*/ 4769987 w 9298618"/>
              <a:gd name="connsiteY2613" fmla="*/ 6659956 h 6856161"/>
              <a:gd name="connsiteX2614" fmla="*/ 4769987 w 9298618"/>
              <a:gd name="connsiteY2614" fmla="*/ 6822043 h 6856161"/>
              <a:gd name="connsiteX2615" fmla="*/ 5406404 w 9298618"/>
              <a:gd name="connsiteY2615" fmla="*/ 6815629 h 6856161"/>
              <a:gd name="connsiteX2616" fmla="*/ 5555621 w 9298618"/>
              <a:gd name="connsiteY2616" fmla="*/ 6815629 h 6856161"/>
              <a:gd name="connsiteX2617" fmla="*/ 5555621 w 9298618"/>
              <a:gd name="connsiteY2617" fmla="*/ 6666412 h 6856161"/>
              <a:gd name="connsiteX2618" fmla="*/ 5406404 w 9298618"/>
              <a:gd name="connsiteY2618" fmla="*/ 6666412 h 6856161"/>
              <a:gd name="connsiteX2619" fmla="*/ 5406404 w 9298618"/>
              <a:gd name="connsiteY2619" fmla="*/ 6815629 h 6856161"/>
              <a:gd name="connsiteX2620" fmla="*/ 6040342 w 9298618"/>
              <a:gd name="connsiteY2620" fmla="*/ 6811696 h 6856161"/>
              <a:gd name="connsiteX2621" fmla="*/ 6181649 w 9298618"/>
              <a:gd name="connsiteY2621" fmla="*/ 6811696 h 6856161"/>
              <a:gd name="connsiteX2622" fmla="*/ 6181649 w 9298618"/>
              <a:gd name="connsiteY2622" fmla="*/ 6670389 h 6856161"/>
              <a:gd name="connsiteX2623" fmla="*/ 6040342 w 9298618"/>
              <a:gd name="connsiteY2623" fmla="*/ 6670389 h 6856161"/>
              <a:gd name="connsiteX2624" fmla="*/ 6040342 w 9298618"/>
              <a:gd name="connsiteY2624" fmla="*/ 6811696 h 6856161"/>
              <a:gd name="connsiteX2625" fmla="*/ 6674322 w 9298618"/>
              <a:gd name="connsiteY2625" fmla="*/ 6807720 h 6856161"/>
              <a:gd name="connsiteX2626" fmla="*/ 6807719 w 9298618"/>
              <a:gd name="connsiteY2626" fmla="*/ 6807720 h 6856161"/>
              <a:gd name="connsiteX2627" fmla="*/ 6807719 w 9298618"/>
              <a:gd name="connsiteY2627" fmla="*/ 6674322 h 6856161"/>
              <a:gd name="connsiteX2628" fmla="*/ 6674322 w 9298618"/>
              <a:gd name="connsiteY2628" fmla="*/ 6674322 h 6856161"/>
              <a:gd name="connsiteX2629" fmla="*/ 6674322 w 9298618"/>
              <a:gd name="connsiteY2629" fmla="*/ 6807720 h 6856161"/>
              <a:gd name="connsiteX2630" fmla="*/ 7310739 w 9298618"/>
              <a:gd name="connsiteY2630" fmla="*/ 6801306 h 6856161"/>
              <a:gd name="connsiteX2631" fmla="*/ 7431310 w 9298618"/>
              <a:gd name="connsiteY2631" fmla="*/ 6801306 h 6856161"/>
              <a:gd name="connsiteX2632" fmla="*/ 7431310 w 9298618"/>
              <a:gd name="connsiteY2632" fmla="*/ 6680736 h 6856161"/>
              <a:gd name="connsiteX2633" fmla="*/ 7310739 w 9298618"/>
              <a:gd name="connsiteY2633" fmla="*/ 6680736 h 6856161"/>
              <a:gd name="connsiteX2634" fmla="*/ 7310739 w 9298618"/>
              <a:gd name="connsiteY2634" fmla="*/ 6801306 h 6856161"/>
              <a:gd name="connsiteX2635" fmla="*/ 7950620 w 9298618"/>
              <a:gd name="connsiteY2635" fmla="*/ 6791430 h 6856161"/>
              <a:gd name="connsiteX2636" fmla="*/ 8051437 w 9298618"/>
              <a:gd name="connsiteY2636" fmla="*/ 6791430 h 6856161"/>
              <a:gd name="connsiteX2637" fmla="*/ 8051437 w 9298618"/>
              <a:gd name="connsiteY2637" fmla="*/ 6690612 h 6856161"/>
              <a:gd name="connsiteX2638" fmla="*/ 7950620 w 9298618"/>
              <a:gd name="connsiteY2638" fmla="*/ 6690612 h 6856161"/>
              <a:gd name="connsiteX2639" fmla="*/ 7950620 w 9298618"/>
              <a:gd name="connsiteY2639" fmla="*/ 6791430 h 685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</a:cxnLst>
            <a:rect l="l" t="t" r="r" b="b"/>
            <a:pathLst>
              <a:path w="9298618" h="6856161">
                <a:moveTo>
                  <a:pt x="0" y="0"/>
                </a:moveTo>
                <a:lnTo>
                  <a:pt x="252002" y="0"/>
                </a:lnTo>
                <a:lnTo>
                  <a:pt x="252002" y="252002"/>
                </a:lnTo>
                <a:lnTo>
                  <a:pt x="0" y="252002"/>
                </a:lnTo>
                <a:lnTo>
                  <a:pt x="0" y="0"/>
                </a:lnTo>
                <a:close/>
                <a:moveTo>
                  <a:pt x="315023" y="252002"/>
                </a:moveTo>
                <a:lnTo>
                  <a:pt x="567025" y="252002"/>
                </a:lnTo>
                <a:lnTo>
                  <a:pt x="567025" y="0"/>
                </a:lnTo>
                <a:lnTo>
                  <a:pt x="315023" y="0"/>
                </a:lnTo>
                <a:lnTo>
                  <a:pt x="315023" y="252002"/>
                </a:lnTo>
                <a:close/>
                <a:moveTo>
                  <a:pt x="630004" y="252002"/>
                </a:moveTo>
                <a:lnTo>
                  <a:pt x="882005" y="252002"/>
                </a:lnTo>
                <a:lnTo>
                  <a:pt x="882005" y="0"/>
                </a:lnTo>
                <a:lnTo>
                  <a:pt x="630004" y="0"/>
                </a:lnTo>
                <a:lnTo>
                  <a:pt x="630004" y="252002"/>
                </a:lnTo>
                <a:close/>
                <a:moveTo>
                  <a:pt x="944985" y="252002"/>
                </a:moveTo>
                <a:lnTo>
                  <a:pt x="1196986" y="252002"/>
                </a:lnTo>
                <a:lnTo>
                  <a:pt x="1196986" y="0"/>
                </a:lnTo>
                <a:lnTo>
                  <a:pt x="944985" y="0"/>
                </a:lnTo>
                <a:lnTo>
                  <a:pt x="944985" y="252002"/>
                </a:lnTo>
                <a:close/>
                <a:moveTo>
                  <a:pt x="1260008" y="252002"/>
                </a:moveTo>
                <a:lnTo>
                  <a:pt x="1512009" y="252002"/>
                </a:lnTo>
                <a:lnTo>
                  <a:pt x="1512009" y="0"/>
                </a:lnTo>
                <a:lnTo>
                  <a:pt x="1260008" y="0"/>
                </a:lnTo>
                <a:lnTo>
                  <a:pt x="1260008" y="252002"/>
                </a:lnTo>
                <a:close/>
                <a:moveTo>
                  <a:pt x="1574988" y="252002"/>
                </a:moveTo>
                <a:lnTo>
                  <a:pt x="1826990" y="252002"/>
                </a:lnTo>
                <a:lnTo>
                  <a:pt x="1826990" y="0"/>
                </a:lnTo>
                <a:lnTo>
                  <a:pt x="1574988" y="0"/>
                </a:lnTo>
                <a:lnTo>
                  <a:pt x="1574988" y="252002"/>
                </a:lnTo>
                <a:close/>
                <a:moveTo>
                  <a:pt x="1890012" y="252002"/>
                </a:moveTo>
                <a:lnTo>
                  <a:pt x="2142013" y="252002"/>
                </a:lnTo>
                <a:lnTo>
                  <a:pt x="2142013" y="0"/>
                </a:lnTo>
                <a:lnTo>
                  <a:pt x="1890012" y="0"/>
                </a:lnTo>
                <a:lnTo>
                  <a:pt x="1890012" y="252002"/>
                </a:lnTo>
                <a:close/>
                <a:moveTo>
                  <a:pt x="2204992" y="252002"/>
                </a:moveTo>
                <a:lnTo>
                  <a:pt x="2456994" y="252002"/>
                </a:lnTo>
                <a:lnTo>
                  <a:pt x="2456994" y="0"/>
                </a:lnTo>
                <a:lnTo>
                  <a:pt x="2204992" y="0"/>
                </a:lnTo>
                <a:lnTo>
                  <a:pt x="2204992" y="252002"/>
                </a:lnTo>
                <a:close/>
                <a:moveTo>
                  <a:pt x="2520016" y="252002"/>
                </a:moveTo>
                <a:lnTo>
                  <a:pt x="2772017" y="252002"/>
                </a:lnTo>
                <a:lnTo>
                  <a:pt x="2772017" y="0"/>
                </a:lnTo>
                <a:lnTo>
                  <a:pt x="2520016" y="0"/>
                </a:lnTo>
                <a:lnTo>
                  <a:pt x="2520016" y="252002"/>
                </a:lnTo>
                <a:close/>
                <a:moveTo>
                  <a:pt x="2834996" y="252002"/>
                </a:moveTo>
                <a:lnTo>
                  <a:pt x="3086998" y="252002"/>
                </a:lnTo>
                <a:lnTo>
                  <a:pt x="3086998" y="0"/>
                </a:lnTo>
                <a:lnTo>
                  <a:pt x="2834996" y="0"/>
                </a:lnTo>
                <a:lnTo>
                  <a:pt x="2834996" y="252002"/>
                </a:lnTo>
                <a:close/>
                <a:moveTo>
                  <a:pt x="3152500" y="249522"/>
                </a:moveTo>
                <a:lnTo>
                  <a:pt x="3399541" y="249522"/>
                </a:lnTo>
                <a:lnTo>
                  <a:pt x="3399541" y="2480"/>
                </a:lnTo>
                <a:lnTo>
                  <a:pt x="3152500" y="2480"/>
                </a:lnTo>
                <a:lnTo>
                  <a:pt x="3152500" y="249522"/>
                </a:lnTo>
                <a:close/>
                <a:moveTo>
                  <a:pt x="3468976" y="248068"/>
                </a:moveTo>
                <a:lnTo>
                  <a:pt x="3713068" y="248068"/>
                </a:lnTo>
                <a:lnTo>
                  <a:pt x="3713068" y="3934"/>
                </a:lnTo>
                <a:lnTo>
                  <a:pt x="3468976" y="3934"/>
                </a:lnTo>
                <a:lnTo>
                  <a:pt x="3468976" y="248025"/>
                </a:lnTo>
                <a:close/>
                <a:moveTo>
                  <a:pt x="3787933" y="244092"/>
                </a:moveTo>
                <a:lnTo>
                  <a:pt x="4024115" y="244092"/>
                </a:lnTo>
                <a:lnTo>
                  <a:pt x="4024115" y="7910"/>
                </a:lnTo>
                <a:lnTo>
                  <a:pt x="3787933" y="7910"/>
                </a:lnTo>
                <a:lnTo>
                  <a:pt x="3787933" y="244092"/>
                </a:lnTo>
                <a:close/>
                <a:moveTo>
                  <a:pt x="4105864" y="241142"/>
                </a:moveTo>
                <a:lnTo>
                  <a:pt x="4336103" y="241142"/>
                </a:lnTo>
                <a:lnTo>
                  <a:pt x="4336103" y="10860"/>
                </a:lnTo>
                <a:lnTo>
                  <a:pt x="4105864" y="10860"/>
                </a:lnTo>
                <a:lnTo>
                  <a:pt x="4105864" y="241099"/>
                </a:lnTo>
                <a:close/>
                <a:moveTo>
                  <a:pt x="4426831" y="235199"/>
                </a:moveTo>
                <a:lnTo>
                  <a:pt x="4645226" y="235199"/>
                </a:lnTo>
                <a:lnTo>
                  <a:pt x="4645226" y="16803"/>
                </a:lnTo>
                <a:lnTo>
                  <a:pt x="4426831" y="16803"/>
                </a:lnTo>
                <a:lnTo>
                  <a:pt x="4426831" y="235199"/>
                </a:lnTo>
                <a:close/>
                <a:moveTo>
                  <a:pt x="4745274" y="231735"/>
                </a:moveTo>
                <a:lnTo>
                  <a:pt x="4956743" y="231735"/>
                </a:lnTo>
                <a:lnTo>
                  <a:pt x="4956743" y="20266"/>
                </a:lnTo>
                <a:lnTo>
                  <a:pt x="4745274" y="20266"/>
                </a:lnTo>
                <a:lnTo>
                  <a:pt x="4745274" y="231735"/>
                </a:lnTo>
                <a:close/>
                <a:moveTo>
                  <a:pt x="5066711" y="225322"/>
                </a:moveTo>
                <a:lnTo>
                  <a:pt x="5265354" y="225322"/>
                </a:lnTo>
                <a:lnTo>
                  <a:pt x="5265354" y="26680"/>
                </a:lnTo>
                <a:lnTo>
                  <a:pt x="5066711" y="26680"/>
                </a:lnTo>
                <a:lnTo>
                  <a:pt x="5066711" y="225322"/>
                </a:lnTo>
                <a:close/>
                <a:moveTo>
                  <a:pt x="5387634" y="219379"/>
                </a:moveTo>
                <a:lnTo>
                  <a:pt x="5574391" y="219379"/>
                </a:lnTo>
                <a:lnTo>
                  <a:pt x="5574391" y="32623"/>
                </a:lnTo>
                <a:lnTo>
                  <a:pt x="5387634" y="32623"/>
                </a:lnTo>
                <a:lnTo>
                  <a:pt x="5387634" y="219379"/>
                </a:lnTo>
                <a:close/>
                <a:moveTo>
                  <a:pt x="5705095" y="216899"/>
                </a:moveTo>
                <a:lnTo>
                  <a:pt x="5886935" y="216899"/>
                </a:lnTo>
                <a:lnTo>
                  <a:pt x="5886935" y="35060"/>
                </a:lnTo>
                <a:lnTo>
                  <a:pt x="5705095" y="35060"/>
                </a:lnTo>
                <a:lnTo>
                  <a:pt x="5705095" y="216899"/>
                </a:lnTo>
                <a:close/>
                <a:moveTo>
                  <a:pt x="6024565" y="212453"/>
                </a:moveTo>
                <a:lnTo>
                  <a:pt x="6197511" y="212453"/>
                </a:lnTo>
                <a:lnTo>
                  <a:pt x="6197511" y="39506"/>
                </a:lnTo>
                <a:lnTo>
                  <a:pt x="6024565" y="39506"/>
                </a:lnTo>
                <a:lnTo>
                  <a:pt x="6024565" y="212453"/>
                </a:lnTo>
                <a:close/>
                <a:moveTo>
                  <a:pt x="6661453" y="205569"/>
                </a:moveTo>
                <a:lnTo>
                  <a:pt x="6820546" y="205569"/>
                </a:lnTo>
                <a:lnTo>
                  <a:pt x="6820546" y="46433"/>
                </a:lnTo>
                <a:lnTo>
                  <a:pt x="6661453" y="46433"/>
                </a:lnTo>
                <a:lnTo>
                  <a:pt x="6661453" y="205526"/>
                </a:lnTo>
                <a:close/>
                <a:moveTo>
                  <a:pt x="7301846" y="195179"/>
                </a:moveTo>
                <a:lnTo>
                  <a:pt x="7440203" y="195179"/>
                </a:lnTo>
                <a:lnTo>
                  <a:pt x="7440203" y="56822"/>
                </a:lnTo>
                <a:lnTo>
                  <a:pt x="7301846" y="56822"/>
                </a:lnTo>
                <a:lnTo>
                  <a:pt x="7301846" y="195179"/>
                </a:lnTo>
                <a:close/>
                <a:moveTo>
                  <a:pt x="7947156" y="179873"/>
                </a:moveTo>
                <a:lnTo>
                  <a:pt x="8054858" y="179873"/>
                </a:lnTo>
                <a:lnTo>
                  <a:pt x="8054858" y="72171"/>
                </a:lnTo>
                <a:lnTo>
                  <a:pt x="7947156" y="72171"/>
                </a:lnTo>
                <a:lnTo>
                  <a:pt x="7947156" y="179873"/>
                </a:lnTo>
                <a:close/>
                <a:moveTo>
                  <a:pt x="8595459" y="161573"/>
                </a:moveTo>
                <a:lnTo>
                  <a:pt x="8666605" y="161573"/>
                </a:lnTo>
                <a:lnTo>
                  <a:pt x="8666605" y="90428"/>
                </a:lnTo>
                <a:lnTo>
                  <a:pt x="8595459" y="90428"/>
                </a:lnTo>
                <a:lnTo>
                  <a:pt x="8595459" y="161573"/>
                </a:lnTo>
                <a:close/>
                <a:moveTo>
                  <a:pt x="0" y="566982"/>
                </a:moveTo>
                <a:lnTo>
                  <a:pt x="252002" y="566982"/>
                </a:lnTo>
                <a:lnTo>
                  <a:pt x="252002" y="314981"/>
                </a:lnTo>
                <a:lnTo>
                  <a:pt x="0" y="314981"/>
                </a:lnTo>
                <a:lnTo>
                  <a:pt x="0" y="566982"/>
                </a:lnTo>
                <a:close/>
                <a:moveTo>
                  <a:pt x="315023" y="566982"/>
                </a:moveTo>
                <a:lnTo>
                  <a:pt x="567025" y="566982"/>
                </a:lnTo>
                <a:lnTo>
                  <a:pt x="567025" y="314981"/>
                </a:lnTo>
                <a:lnTo>
                  <a:pt x="315023" y="314981"/>
                </a:lnTo>
                <a:lnTo>
                  <a:pt x="315023" y="566982"/>
                </a:lnTo>
                <a:close/>
                <a:moveTo>
                  <a:pt x="630004" y="566982"/>
                </a:moveTo>
                <a:lnTo>
                  <a:pt x="882005" y="566982"/>
                </a:lnTo>
                <a:lnTo>
                  <a:pt x="882005" y="314981"/>
                </a:lnTo>
                <a:lnTo>
                  <a:pt x="630004" y="314981"/>
                </a:lnTo>
                <a:lnTo>
                  <a:pt x="630004" y="566982"/>
                </a:lnTo>
                <a:close/>
                <a:moveTo>
                  <a:pt x="944985" y="566982"/>
                </a:moveTo>
                <a:lnTo>
                  <a:pt x="1196986" y="566982"/>
                </a:lnTo>
                <a:lnTo>
                  <a:pt x="1196986" y="314981"/>
                </a:lnTo>
                <a:lnTo>
                  <a:pt x="944985" y="314981"/>
                </a:lnTo>
                <a:lnTo>
                  <a:pt x="944985" y="566982"/>
                </a:lnTo>
                <a:close/>
                <a:moveTo>
                  <a:pt x="1260008" y="566982"/>
                </a:moveTo>
                <a:lnTo>
                  <a:pt x="1512009" y="566982"/>
                </a:lnTo>
                <a:lnTo>
                  <a:pt x="1512009" y="314981"/>
                </a:lnTo>
                <a:lnTo>
                  <a:pt x="1260008" y="314981"/>
                </a:lnTo>
                <a:lnTo>
                  <a:pt x="1260008" y="566982"/>
                </a:lnTo>
                <a:close/>
                <a:moveTo>
                  <a:pt x="1574988" y="566982"/>
                </a:moveTo>
                <a:lnTo>
                  <a:pt x="1826990" y="566982"/>
                </a:lnTo>
                <a:lnTo>
                  <a:pt x="1826990" y="314981"/>
                </a:lnTo>
                <a:lnTo>
                  <a:pt x="1574988" y="314981"/>
                </a:lnTo>
                <a:lnTo>
                  <a:pt x="1574988" y="566982"/>
                </a:lnTo>
                <a:close/>
                <a:moveTo>
                  <a:pt x="1890012" y="566982"/>
                </a:moveTo>
                <a:lnTo>
                  <a:pt x="2142013" y="566982"/>
                </a:lnTo>
                <a:lnTo>
                  <a:pt x="2142013" y="314981"/>
                </a:lnTo>
                <a:lnTo>
                  <a:pt x="1890012" y="314981"/>
                </a:lnTo>
                <a:lnTo>
                  <a:pt x="1890012" y="566982"/>
                </a:lnTo>
                <a:close/>
                <a:moveTo>
                  <a:pt x="2204992" y="566982"/>
                </a:moveTo>
                <a:lnTo>
                  <a:pt x="2456994" y="566982"/>
                </a:lnTo>
                <a:lnTo>
                  <a:pt x="2456994" y="314981"/>
                </a:lnTo>
                <a:lnTo>
                  <a:pt x="2204992" y="314981"/>
                </a:lnTo>
                <a:lnTo>
                  <a:pt x="2204992" y="566982"/>
                </a:lnTo>
                <a:close/>
                <a:moveTo>
                  <a:pt x="2520016" y="566982"/>
                </a:moveTo>
                <a:lnTo>
                  <a:pt x="2772017" y="566982"/>
                </a:lnTo>
                <a:lnTo>
                  <a:pt x="2772017" y="314981"/>
                </a:lnTo>
                <a:lnTo>
                  <a:pt x="2520016" y="314981"/>
                </a:lnTo>
                <a:lnTo>
                  <a:pt x="2520016" y="566982"/>
                </a:lnTo>
                <a:close/>
                <a:moveTo>
                  <a:pt x="2834996" y="566982"/>
                </a:moveTo>
                <a:lnTo>
                  <a:pt x="3086998" y="566982"/>
                </a:lnTo>
                <a:lnTo>
                  <a:pt x="3086998" y="314981"/>
                </a:lnTo>
                <a:lnTo>
                  <a:pt x="2834996" y="314981"/>
                </a:lnTo>
                <a:lnTo>
                  <a:pt x="2834996" y="566982"/>
                </a:lnTo>
                <a:close/>
                <a:moveTo>
                  <a:pt x="3150020" y="566982"/>
                </a:moveTo>
                <a:lnTo>
                  <a:pt x="3402021" y="566982"/>
                </a:lnTo>
                <a:lnTo>
                  <a:pt x="3402021" y="314981"/>
                </a:lnTo>
                <a:lnTo>
                  <a:pt x="3150020" y="314981"/>
                </a:lnTo>
                <a:lnTo>
                  <a:pt x="3150020" y="566982"/>
                </a:lnTo>
                <a:close/>
                <a:moveTo>
                  <a:pt x="3465984" y="565999"/>
                </a:moveTo>
                <a:lnTo>
                  <a:pt x="3716018" y="565999"/>
                </a:lnTo>
                <a:lnTo>
                  <a:pt x="3716018" y="315964"/>
                </a:lnTo>
                <a:lnTo>
                  <a:pt x="3465984" y="315964"/>
                </a:lnTo>
                <a:lnTo>
                  <a:pt x="3465984" y="565999"/>
                </a:lnTo>
                <a:close/>
                <a:moveTo>
                  <a:pt x="3784470" y="562536"/>
                </a:moveTo>
                <a:lnTo>
                  <a:pt x="4027579" y="562536"/>
                </a:lnTo>
                <a:lnTo>
                  <a:pt x="4027579" y="319427"/>
                </a:lnTo>
                <a:lnTo>
                  <a:pt x="3784470" y="319427"/>
                </a:lnTo>
                <a:lnTo>
                  <a:pt x="3784470" y="562536"/>
                </a:lnTo>
                <a:close/>
                <a:moveTo>
                  <a:pt x="4101931" y="560099"/>
                </a:moveTo>
                <a:lnTo>
                  <a:pt x="4340079" y="560099"/>
                </a:lnTo>
                <a:lnTo>
                  <a:pt x="4340079" y="321950"/>
                </a:lnTo>
                <a:lnTo>
                  <a:pt x="4101931" y="321950"/>
                </a:lnTo>
                <a:lnTo>
                  <a:pt x="4101931" y="560099"/>
                </a:lnTo>
                <a:close/>
                <a:moveTo>
                  <a:pt x="4422384" y="554669"/>
                </a:moveTo>
                <a:lnTo>
                  <a:pt x="4649673" y="554669"/>
                </a:lnTo>
                <a:lnTo>
                  <a:pt x="4649673" y="327380"/>
                </a:lnTo>
                <a:lnTo>
                  <a:pt x="4422384" y="327380"/>
                </a:lnTo>
                <a:lnTo>
                  <a:pt x="4422384" y="554669"/>
                </a:lnTo>
                <a:close/>
                <a:moveTo>
                  <a:pt x="4740314" y="551676"/>
                </a:moveTo>
                <a:lnTo>
                  <a:pt x="4961660" y="551676"/>
                </a:lnTo>
                <a:lnTo>
                  <a:pt x="4961660" y="330330"/>
                </a:lnTo>
                <a:lnTo>
                  <a:pt x="4740314" y="330330"/>
                </a:lnTo>
                <a:lnTo>
                  <a:pt x="4740314" y="551676"/>
                </a:lnTo>
                <a:close/>
                <a:moveTo>
                  <a:pt x="5061281" y="545775"/>
                </a:moveTo>
                <a:lnTo>
                  <a:pt x="5270784" y="545775"/>
                </a:lnTo>
                <a:lnTo>
                  <a:pt x="5270784" y="336273"/>
                </a:lnTo>
                <a:lnTo>
                  <a:pt x="5061281" y="336273"/>
                </a:lnTo>
                <a:lnTo>
                  <a:pt x="5061281" y="545775"/>
                </a:lnTo>
                <a:close/>
                <a:moveTo>
                  <a:pt x="5382204" y="539832"/>
                </a:moveTo>
                <a:lnTo>
                  <a:pt x="5579864" y="539832"/>
                </a:lnTo>
                <a:lnTo>
                  <a:pt x="5579864" y="342173"/>
                </a:lnTo>
                <a:lnTo>
                  <a:pt x="5382204" y="342173"/>
                </a:lnTo>
                <a:lnTo>
                  <a:pt x="5382204" y="539832"/>
                </a:lnTo>
                <a:close/>
                <a:moveTo>
                  <a:pt x="6018622" y="533419"/>
                </a:moveTo>
                <a:lnTo>
                  <a:pt x="6203412" y="533419"/>
                </a:lnTo>
                <a:lnTo>
                  <a:pt x="6203412" y="348629"/>
                </a:lnTo>
                <a:lnTo>
                  <a:pt x="6018622" y="348629"/>
                </a:lnTo>
                <a:lnTo>
                  <a:pt x="6018622" y="533419"/>
                </a:lnTo>
                <a:close/>
                <a:moveTo>
                  <a:pt x="6335612" y="531410"/>
                </a:moveTo>
                <a:lnTo>
                  <a:pt x="6516468" y="531410"/>
                </a:lnTo>
                <a:lnTo>
                  <a:pt x="6516468" y="350553"/>
                </a:lnTo>
                <a:lnTo>
                  <a:pt x="6335612" y="350553"/>
                </a:lnTo>
                <a:lnTo>
                  <a:pt x="6335612" y="531410"/>
                </a:lnTo>
                <a:close/>
                <a:moveTo>
                  <a:pt x="6654569" y="527476"/>
                </a:moveTo>
                <a:lnTo>
                  <a:pt x="6827515" y="527476"/>
                </a:lnTo>
                <a:lnTo>
                  <a:pt x="6827515" y="354530"/>
                </a:lnTo>
                <a:lnTo>
                  <a:pt x="6654569" y="354530"/>
                </a:lnTo>
                <a:lnTo>
                  <a:pt x="6654569" y="527476"/>
                </a:lnTo>
                <a:close/>
                <a:moveTo>
                  <a:pt x="6971516" y="525509"/>
                </a:moveTo>
                <a:lnTo>
                  <a:pt x="7140486" y="525509"/>
                </a:lnTo>
                <a:lnTo>
                  <a:pt x="7140486" y="356539"/>
                </a:lnTo>
                <a:lnTo>
                  <a:pt x="6971516" y="356539"/>
                </a:lnTo>
                <a:lnTo>
                  <a:pt x="6971516" y="525509"/>
                </a:lnTo>
                <a:close/>
                <a:moveTo>
                  <a:pt x="7611909" y="515120"/>
                </a:moveTo>
                <a:lnTo>
                  <a:pt x="7760143" y="515120"/>
                </a:lnTo>
                <a:lnTo>
                  <a:pt x="7760143" y="366886"/>
                </a:lnTo>
                <a:lnTo>
                  <a:pt x="7611909" y="366886"/>
                </a:lnTo>
                <a:lnTo>
                  <a:pt x="7611909" y="515120"/>
                </a:lnTo>
                <a:close/>
                <a:moveTo>
                  <a:pt x="8258203" y="498830"/>
                </a:moveTo>
                <a:lnTo>
                  <a:pt x="8373815" y="498830"/>
                </a:lnTo>
                <a:lnTo>
                  <a:pt x="8373815" y="383219"/>
                </a:lnTo>
                <a:lnTo>
                  <a:pt x="8258203" y="383219"/>
                </a:lnTo>
                <a:lnTo>
                  <a:pt x="8258203" y="498830"/>
                </a:lnTo>
                <a:close/>
                <a:moveTo>
                  <a:pt x="0" y="882006"/>
                </a:moveTo>
                <a:lnTo>
                  <a:pt x="252002" y="882006"/>
                </a:lnTo>
                <a:lnTo>
                  <a:pt x="252002" y="630004"/>
                </a:lnTo>
                <a:lnTo>
                  <a:pt x="0" y="630004"/>
                </a:lnTo>
                <a:lnTo>
                  <a:pt x="0" y="882006"/>
                </a:lnTo>
                <a:close/>
                <a:moveTo>
                  <a:pt x="315023" y="882006"/>
                </a:moveTo>
                <a:lnTo>
                  <a:pt x="567025" y="882006"/>
                </a:lnTo>
                <a:lnTo>
                  <a:pt x="567025" y="630004"/>
                </a:lnTo>
                <a:lnTo>
                  <a:pt x="315023" y="630004"/>
                </a:lnTo>
                <a:lnTo>
                  <a:pt x="315023" y="882006"/>
                </a:lnTo>
                <a:close/>
                <a:moveTo>
                  <a:pt x="630004" y="882006"/>
                </a:moveTo>
                <a:lnTo>
                  <a:pt x="882005" y="882006"/>
                </a:lnTo>
                <a:lnTo>
                  <a:pt x="882005" y="630004"/>
                </a:lnTo>
                <a:lnTo>
                  <a:pt x="630004" y="630004"/>
                </a:lnTo>
                <a:lnTo>
                  <a:pt x="630004" y="882006"/>
                </a:lnTo>
                <a:close/>
                <a:moveTo>
                  <a:pt x="944985" y="882006"/>
                </a:moveTo>
                <a:lnTo>
                  <a:pt x="1196986" y="882006"/>
                </a:lnTo>
                <a:lnTo>
                  <a:pt x="1196986" y="630004"/>
                </a:lnTo>
                <a:lnTo>
                  <a:pt x="944985" y="630004"/>
                </a:lnTo>
                <a:lnTo>
                  <a:pt x="944985" y="882006"/>
                </a:lnTo>
                <a:close/>
                <a:moveTo>
                  <a:pt x="1260008" y="882006"/>
                </a:moveTo>
                <a:lnTo>
                  <a:pt x="1512009" y="882006"/>
                </a:lnTo>
                <a:lnTo>
                  <a:pt x="1512009" y="630004"/>
                </a:lnTo>
                <a:lnTo>
                  <a:pt x="1260008" y="630004"/>
                </a:lnTo>
                <a:lnTo>
                  <a:pt x="1260008" y="882006"/>
                </a:lnTo>
                <a:close/>
                <a:moveTo>
                  <a:pt x="1574988" y="882006"/>
                </a:moveTo>
                <a:lnTo>
                  <a:pt x="1826990" y="882006"/>
                </a:lnTo>
                <a:lnTo>
                  <a:pt x="1826990" y="630004"/>
                </a:lnTo>
                <a:lnTo>
                  <a:pt x="1574988" y="630004"/>
                </a:lnTo>
                <a:lnTo>
                  <a:pt x="1574988" y="882006"/>
                </a:lnTo>
                <a:close/>
                <a:moveTo>
                  <a:pt x="1890012" y="882006"/>
                </a:moveTo>
                <a:lnTo>
                  <a:pt x="2142013" y="882006"/>
                </a:lnTo>
                <a:lnTo>
                  <a:pt x="2142013" y="630004"/>
                </a:lnTo>
                <a:lnTo>
                  <a:pt x="1890012" y="630004"/>
                </a:lnTo>
                <a:lnTo>
                  <a:pt x="1890012" y="882006"/>
                </a:lnTo>
                <a:close/>
                <a:moveTo>
                  <a:pt x="2204992" y="882006"/>
                </a:moveTo>
                <a:lnTo>
                  <a:pt x="2456994" y="882006"/>
                </a:lnTo>
                <a:lnTo>
                  <a:pt x="2456994" y="630004"/>
                </a:lnTo>
                <a:lnTo>
                  <a:pt x="2204992" y="630004"/>
                </a:lnTo>
                <a:lnTo>
                  <a:pt x="2204992" y="882006"/>
                </a:lnTo>
                <a:close/>
                <a:moveTo>
                  <a:pt x="2520016" y="882006"/>
                </a:moveTo>
                <a:lnTo>
                  <a:pt x="2772017" y="882006"/>
                </a:lnTo>
                <a:lnTo>
                  <a:pt x="2772017" y="630004"/>
                </a:lnTo>
                <a:lnTo>
                  <a:pt x="2520016" y="630004"/>
                </a:lnTo>
                <a:lnTo>
                  <a:pt x="2520016" y="882006"/>
                </a:lnTo>
                <a:close/>
                <a:moveTo>
                  <a:pt x="2834996" y="882006"/>
                </a:moveTo>
                <a:lnTo>
                  <a:pt x="3086998" y="882006"/>
                </a:lnTo>
                <a:lnTo>
                  <a:pt x="3086998" y="630004"/>
                </a:lnTo>
                <a:lnTo>
                  <a:pt x="2834996" y="630004"/>
                </a:lnTo>
                <a:lnTo>
                  <a:pt x="2834996" y="882006"/>
                </a:lnTo>
                <a:close/>
                <a:moveTo>
                  <a:pt x="3150020" y="882006"/>
                </a:moveTo>
                <a:lnTo>
                  <a:pt x="3402021" y="882006"/>
                </a:lnTo>
                <a:lnTo>
                  <a:pt x="3402021" y="630004"/>
                </a:lnTo>
                <a:lnTo>
                  <a:pt x="3150020" y="630004"/>
                </a:lnTo>
                <a:lnTo>
                  <a:pt x="3150020" y="882006"/>
                </a:lnTo>
                <a:close/>
                <a:moveTo>
                  <a:pt x="3465000" y="882006"/>
                </a:moveTo>
                <a:lnTo>
                  <a:pt x="3717002" y="882006"/>
                </a:lnTo>
                <a:lnTo>
                  <a:pt x="3717002" y="630004"/>
                </a:lnTo>
                <a:lnTo>
                  <a:pt x="3465000" y="630004"/>
                </a:lnTo>
                <a:lnTo>
                  <a:pt x="3465000" y="882006"/>
                </a:lnTo>
                <a:close/>
                <a:moveTo>
                  <a:pt x="3783487" y="878542"/>
                </a:moveTo>
                <a:lnTo>
                  <a:pt x="4028562" y="878542"/>
                </a:lnTo>
                <a:lnTo>
                  <a:pt x="4028562" y="633467"/>
                </a:lnTo>
                <a:lnTo>
                  <a:pt x="3783487" y="633467"/>
                </a:lnTo>
                <a:lnTo>
                  <a:pt x="3783487" y="878542"/>
                </a:lnTo>
                <a:close/>
                <a:moveTo>
                  <a:pt x="4100434" y="876576"/>
                </a:moveTo>
                <a:lnTo>
                  <a:pt x="4341576" y="876576"/>
                </a:lnTo>
                <a:lnTo>
                  <a:pt x="4341576" y="635434"/>
                </a:lnTo>
                <a:lnTo>
                  <a:pt x="4100434" y="635434"/>
                </a:lnTo>
                <a:lnTo>
                  <a:pt x="4100434" y="876576"/>
                </a:lnTo>
                <a:close/>
                <a:moveTo>
                  <a:pt x="4420887" y="871146"/>
                </a:moveTo>
                <a:lnTo>
                  <a:pt x="4651126" y="871146"/>
                </a:lnTo>
                <a:lnTo>
                  <a:pt x="4651126" y="640907"/>
                </a:lnTo>
                <a:lnTo>
                  <a:pt x="4420887" y="640907"/>
                </a:lnTo>
                <a:lnTo>
                  <a:pt x="4420887" y="871146"/>
                </a:lnTo>
                <a:close/>
                <a:moveTo>
                  <a:pt x="4738861" y="868153"/>
                </a:moveTo>
                <a:lnTo>
                  <a:pt x="4963199" y="868153"/>
                </a:lnTo>
                <a:lnTo>
                  <a:pt x="4963199" y="643814"/>
                </a:lnTo>
                <a:lnTo>
                  <a:pt x="4738861" y="643814"/>
                </a:lnTo>
                <a:lnTo>
                  <a:pt x="4738861" y="868153"/>
                </a:lnTo>
                <a:close/>
                <a:moveTo>
                  <a:pt x="5059785" y="862252"/>
                </a:moveTo>
                <a:lnTo>
                  <a:pt x="5272237" y="862252"/>
                </a:lnTo>
                <a:lnTo>
                  <a:pt x="5272237" y="649800"/>
                </a:lnTo>
                <a:lnTo>
                  <a:pt x="5059785" y="649800"/>
                </a:lnTo>
                <a:lnTo>
                  <a:pt x="5059785" y="862252"/>
                </a:lnTo>
                <a:close/>
                <a:moveTo>
                  <a:pt x="5380708" y="856309"/>
                </a:moveTo>
                <a:lnTo>
                  <a:pt x="5581318" y="856309"/>
                </a:lnTo>
                <a:lnTo>
                  <a:pt x="5581318" y="655700"/>
                </a:lnTo>
                <a:lnTo>
                  <a:pt x="5380708" y="655700"/>
                </a:lnTo>
                <a:lnTo>
                  <a:pt x="5380708" y="856309"/>
                </a:lnTo>
                <a:close/>
                <a:moveTo>
                  <a:pt x="5697698" y="854343"/>
                </a:moveTo>
                <a:lnTo>
                  <a:pt x="5894374" y="854343"/>
                </a:lnTo>
                <a:lnTo>
                  <a:pt x="5894374" y="657667"/>
                </a:lnTo>
                <a:lnTo>
                  <a:pt x="5697698" y="657667"/>
                </a:lnTo>
                <a:lnTo>
                  <a:pt x="5697698" y="854343"/>
                </a:lnTo>
                <a:close/>
                <a:moveTo>
                  <a:pt x="6016655" y="850366"/>
                </a:moveTo>
                <a:lnTo>
                  <a:pt x="6205421" y="850366"/>
                </a:lnTo>
                <a:lnTo>
                  <a:pt x="6205421" y="661600"/>
                </a:lnTo>
                <a:lnTo>
                  <a:pt x="6016655" y="661600"/>
                </a:lnTo>
                <a:lnTo>
                  <a:pt x="6016655" y="850366"/>
                </a:lnTo>
                <a:close/>
                <a:moveTo>
                  <a:pt x="6652089" y="844936"/>
                </a:moveTo>
                <a:lnTo>
                  <a:pt x="6829952" y="844936"/>
                </a:lnTo>
                <a:lnTo>
                  <a:pt x="6829952" y="667073"/>
                </a:lnTo>
                <a:lnTo>
                  <a:pt x="6652089" y="667073"/>
                </a:lnTo>
                <a:lnTo>
                  <a:pt x="6652089" y="844936"/>
                </a:lnTo>
                <a:close/>
                <a:moveTo>
                  <a:pt x="6969079" y="842970"/>
                </a:moveTo>
                <a:lnTo>
                  <a:pt x="7143009" y="842970"/>
                </a:lnTo>
                <a:lnTo>
                  <a:pt x="7143009" y="669040"/>
                </a:lnTo>
                <a:lnTo>
                  <a:pt x="6969079" y="669040"/>
                </a:lnTo>
                <a:lnTo>
                  <a:pt x="6969079" y="842970"/>
                </a:lnTo>
                <a:close/>
                <a:moveTo>
                  <a:pt x="7289020" y="838010"/>
                </a:moveTo>
                <a:lnTo>
                  <a:pt x="7453073" y="838010"/>
                </a:lnTo>
                <a:lnTo>
                  <a:pt x="7453073" y="673957"/>
                </a:lnTo>
                <a:lnTo>
                  <a:pt x="7289020" y="673957"/>
                </a:lnTo>
                <a:lnTo>
                  <a:pt x="7289020" y="838010"/>
                </a:lnTo>
                <a:close/>
                <a:moveTo>
                  <a:pt x="7932833" y="824200"/>
                </a:moveTo>
                <a:lnTo>
                  <a:pt x="8069224" y="824200"/>
                </a:lnTo>
                <a:lnTo>
                  <a:pt x="8069224" y="687810"/>
                </a:lnTo>
                <a:lnTo>
                  <a:pt x="7932833" y="687810"/>
                </a:lnTo>
                <a:lnTo>
                  <a:pt x="7932833" y="824200"/>
                </a:lnTo>
                <a:close/>
                <a:moveTo>
                  <a:pt x="8582590" y="804404"/>
                </a:moveTo>
                <a:lnTo>
                  <a:pt x="8679431" y="804404"/>
                </a:lnTo>
                <a:lnTo>
                  <a:pt x="8679431" y="707563"/>
                </a:lnTo>
                <a:lnTo>
                  <a:pt x="8582590" y="707563"/>
                </a:lnTo>
                <a:lnTo>
                  <a:pt x="8582590" y="804404"/>
                </a:lnTo>
                <a:close/>
                <a:moveTo>
                  <a:pt x="0" y="1196986"/>
                </a:moveTo>
                <a:lnTo>
                  <a:pt x="252002" y="1196986"/>
                </a:lnTo>
                <a:lnTo>
                  <a:pt x="252002" y="944985"/>
                </a:lnTo>
                <a:lnTo>
                  <a:pt x="0" y="944985"/>
                </a:lnTo>
                <a:lnTo>
                  <a:pt x="0" y="1196986"/>
                </a:lnTo>
                <a:close/>
                <a:moveTo>
                  <a:pt x="315023" y="1196986"/>
                </a:moveTo>
                <a:lnTo>
                  <a:pt x="567025" y="1196986"/>
                </a:lnTo>
                <a:lnTo>
                  <a:pt x="567025" y="944985"/>
                </a:lnTo>
                <a:lnTo>
                  <a:pt x="315023" y="944985"/>
                </a:lnTo>
                <a:lnTo>
                  <a:pt x="315023" y="1196986"/>
                </a:lnTo>
                <a:close/>
                <a:moveTo>
                  <a:pt x="630004" y="1196986"/>
                </a:moveTo>
                <a:lnTo>
                  <a:pt x="882005" y="1196986"/>
                </a:lnTo>
                <a:lnTo>
                  <a:pt x="882005" y="944985"/>
                </a:lnTo>
                <a:lnTo>
                  <a:pt x="630004" y="944985"/>
                </a:lnTo>
                <a:lnTo>
                  <a:pt x="630004" y="1196986"/>
                </a:lnTo>
                <a:close/>
                <a:moveTo>
                  <a:pt x="944985" y="1196986"/>
                </a:moveTo>
                <a:lnTo>
                  <a:pt x="1196986" y="1196986"/>
                </a:lnTo>
                <a:lnTo>
                  <a:pt x="1196986" y="944985"/>
                </a:lnTo>
                <a:lnTo>
                  <a:pt x="944985" y="944985"/>
                </a:lnTo>
                <a:lnTo>
                  <a:pt x="944985" y="1196986"/>
                </a:lnTo>
                <a:close/>
                <a:moveTo>
                  <a:pt x="1260008" y="1196986"/>
                </a:moveTo>
                <a:lnTo>
                  <a:pt x="1512009" y="1196986"/>
                </a:lnTo>
                <a:lnTo>
                  <a:pt x="1512009" y="944985"/>
                </a:lnTo>
                <a:lnTo>
                  <a:pt x="1260008" y="944985"/>
                </a:lnTo>
                <a:lnTo>
                  <a:pt x="1260008" y="1196986"/>
                </a:lnTo>
                <a:close/>
                <a:moveTo>
                  <a:pt x="1574988" y="1196986"/>
                </a:moveTo>
                <a:lnTo>
                  <a:pt x="1826990" y="1196986"/>
                </a:lnTo>
                <a:lnTo>
                  <a:pt x="1826990" y="944985"/>
                </a:lnTo>
                <a:lnTo>
                  <a:pt x="1574988" y="944985"/>
                </a:lnTo>
                <a:lnTo>
                  <a:pt x="1574988" y="1196986"/>
                </a:lnTo>
                <a:close/>
                <a:moveTo>
                  <a:pt x="1890012" y="1196986"/>
                </a:moveTo>
                <a:lnTo>
                  <a:pt x="2142013" y="1196986"/>
                </a:lnTo>
                <a:lnTo>
                  <a:pt x="2142013" y="944985"/>
                </a:lnTo>
                <a:lnTo>
                  <a:pt x="1890012" y="944985"/>
                </a:lnTo>
                <a:lnTo>
                  <a:pt x="1890012" y="1196986"/>
                </a:lnTo>
                <a:close/>
                <a:moveTo>
                  <a:pt x="2204992" y="1196986"/>
                </a:moveTo>
                <a:lnTo>
                  <a:pt x="2456994" y="1196986"/>
                </a:lnTo>
                <a:lnTo>
                  <a:pt x="2456994" y="944985"/>
                </a:lnTo>
                <a:lnTo>
                  <a:pt x="2204992" y="944985"/>
                </a:lnTo>
                <a:lnTo>
                  <a:pt x="2204992" y="1196986"/>
                </a:lnTo>
                <a:close/>
                <a:moveTo>
                  <a:pt x="2520016" y="1196986"/>
                </a:moveTo>
                <a:lnTo>
                  <a:pt x="2772017" y="1196986"/>
                </a:lnTo>
                <a:lnTo>
                  <a:pt x="2772017" y="944985"/>
                </a:lnTo>
                <a:lnTo>
                  <a:pt x="2520016" y="944985"/>
                </a:lnTo>
                <a:lnTo>
                  <a:pt x="2520016" y="1196986"/>
                </a:lnTo>
                <a:close/>
                <a:moveTo>
                  <a:pt x="2834996" y="1196986"/>
                </a:moveTo>
                <a:lnTo>
                  <a:pt x="3086998" y="1196986"/>
                </a:lnTo>
                <a:lnTo>
                  <a:pt x="3086998" y="944985"/>
                </a:lnTo>
                <a:lnTo>
                  <a:pt x="2834996" y="944985"/>
                </a:lnTo>
                <a:lnTo>
                  <a:pt x="2834996" y="1196986"/>
                </a:lnTo>
                <a:close/>
                <a:moveTo>
                  <a:pt x="3150020" y="1196986"/>
                </a:moveTo>
                <a:lnTo>
                  <a:pt x="3402021" y="1196986"/>
                </a:lnTo>
                <a:lnTo>
                  <a:pt x="3402021" y="944985"/>
                </a:lnTo>
                <a:lnTo>
                  <a:pt x="3150020" y="944985"/>
                </a:lnTo>
                <a:lnTo>
                  <a:pt x="3150020" y="1196986"/>
                </a:lnTo>
                <a:close/>
                <a:moveTo>
                  <a:pt x="3465000" y="1196986"/>
                </a:moveTo>
                <a:lnTo>
                  <a:pt x="3717002" y="1196986"/>
                </a:lnTo>
                <a:lnTo>
                  <a:pt x="3717002" y="944985"/>
                </a:lnTo>
                <a:lnTo>
                  <a:pt x="3465000" y="944985"/>
                </a:lnTo>
                <a:lnTo>
                  <a:pt x="3465000" y="1196986"/>
                </a:lnTo>
                <a:close/>
                <a:moveTo>
                  <a:pt x="3781990" y="1195019"/>
                </a:moveTo>
                <a:lnTo>
                  <a:pt x="4030058" y="1195019"/>
                </a:lnTo>
                <a:lnTo>
                  <a:pt x="4030058" y="946951"/>
                </a:lnTo>
                <a:lnTo>
                  <a:pt x="3781990" y="946951"/>
                </a:lnTo>
                <a:lnTo>
                  <a:pt x="3781990" y="1195019"/>
                </a:lnTo>
                <a:close/>
                <a:moveTo>
                  <a:pt x="4098467" y="1193523"/>
                </a:moveTo>
                <a:lnTo>
                  <a:pt x="4343543" y="1193523"/>
                </a:lnTo>
                <a:lnTo>
                  <a:pt x="4343543" y="948448"/>
                </a:lnTo>
                <a:lnTo>
                  <a:pt x="4098467" y="948448"/>
                </a:lnTo>
                <a:lnTo>
                  <a:pt x="4098467" y="1193523"/>
                </a:lnTo>
                <a:close/>
                <a:moveTo>
                  <a:pt x="4418408" y="1188606"/>
                </a:moveTo>
                <a:lnTo>
                  <a:pt x="4653606" y="1188606"/>
                </a:lnTo>
                <a:lnTo>
                  <a:pt x="4653606" y="953407"/>
                </a:lnTo>
                <a:lnTo>
                  <a:pt x="4418408" y="953407"/>
                </a:lnTo>
                <a:lnTo>
                  <a:pt x="4418408" y="1188606"/>
                </a:lnTo>
                <a:close/>
                <a:moveTo>
                  <a:pt x="4736381" y="1185656"/>
                </a:moveTo>
                <a:lnTo>
                  <a:pt x="4965637" y="1185656"/>
                </a:lnTo>
                <a:lnTo>
                  <a:pt x="4965637" y="956400"/>
                </a:lnTo>
                <a:lnTo>
                  <a:pt x="4736381" y="956400"/>
                </a:lnTo>
                <a:lnTo>
                  <a:pt x="4736381" y="1185656"/>
                </a:lnTo>
                <a:close/>
                <a:moveTo>
                  <a:pt x="5057818" y="1179200"/>
                </a:moveTo>
                <a:lnTo>
                  <a:pt x="5274247" y="1179200"/>
                </a:lnTo>
                <a:lnTo>
                  <a:pt x="5274247" y="962771"/>
                </a:lnTo>
                <a:lnTo>
                  <a:pt x="5057818" y="962771"/>
                </a:lnTo>
                <a:lnTo>
                  <a:pt x="5057818" y="1179200"/>
                </a:lnTo>
                <a:close/>
                <a:moveTo>
                  <a:pt x="5378741" y="1173300"/>
                </a:moveTo>
                <a:lnTo>
                  <a:pt x="5583284" y="1173300"/>
                </a:lnTo>
                <a:lnTo>
                  <a:pt x="5583284" y="968714"/>
                </a:lnTo>
                <a:lnTo>
                  <a:pt x="5378741" y="968714"/>
                </a:lnTo>
                <a:lnTo>
                  <a:pt x="5378741" y="1173300"/>
                </a:lnTo>
                <a:close/>
                <a:moveTo>
                  <a:pt x="5696202" y="1170820"/>
                </a:moveTo>
                <a:lnTo>
                  <a:pt x="5895828" y="1170820"/>
                </a:lnTo>
                <a:lnTo>
                  <a:pt x="5895828" y="971194"/>
                </a:lnTo>
                <a:lnTo>
                  <a:pt x="5696202" y="971194"/>
                </a:lnTo>
                <a:lnTo>
                  <a:pt x="5696202" y="1170820"/>
                </a:lnTo>
                <a:close/>
                <a:moveTo>
                  <a:pt x="6015159" y="1166843"/>
                </a:moveTo>
                <a:lnTo>
                  <a:pt x="6206875" y="1166843"/>
                </a:lnTo>
                <a:lnTo>
                  <a:pt x="6206875" y="975127"/>
                </a:lnTo>
                <a:lnTo>
                  <a:pt x="6015159" y="975127"/>
                </a:lnTo>
                <a:lnTo>
                  <a:pt x="6015159" y="1166843"/>
                </a:lnTo>
                <a:close/>
                <a:moveTo>
                  <a:pt x="6331165" y="1165860"/>
                </a:moveTo>
                <a:lnTo>
                  <a:pt x="6520915" y="1165860"/>
                </a:lnTo>
                <a:lnTo>
                  <a:pt x="6520915" y="976111"/>
                </a:lnTo>
                <a:lnTo>
                  <a:pt x="6331165" y="976111"/>
                </a:lnTo>
                <a:lnTo>
                  <a:pt x="6331165" y="1165860"/>
                </a:lnTo>
                <a:close/>
                <a:moveTo>
                  <a:pt x="6648626" y="1163423"/>
                </a:moveTo>
                <a:lnTo>
                  <a:pt x="6833415" y="1163423"/>
                </a:lnTo>
                <a:lnTo>
                  <a:pt x="6833415" y="978633"/>
                </a:lnTo>
                <a:lnTo>
                  <a:pt x="6648626" y="978633"/>
                </a:lnTo>
                <a:lnTo>
                  <a:pt x="6648626" y="1163423"/>
                </a:lnTo>
                <a:close/>
                <a:moveTo>
                  <a:pt x="7284573" y="1157480"/>
                </a:moveTo>
                <a:lnTo>
                  <a:pt x="7457519" y="1157480"/>
                </a:lnTo>
                <a:lnTo>
                  <a:pt x="7457519" y="984534"/>
                </a:lnTo>
                <a:lnTo>
                  <a:pt x="7284573" y="984534"/>
                </a:lnTo>
                <a:lnTo>
                  <a:pt x="7284573" y="1157480"/>
                </a:lnTo>
                <a:close/>
                <a:moveTo>
                  <a:pt x="7603016" y="1154017"/>
                </a:moveTo>
                <a:lnTo>
                  <a:pt x="7769036" y="1154017"/>
                </a:lnTo>
                <a:lnTo>
                  <a:pt x="7769036" y="987997"/>
                </a:lnTo>
                <a:lnTo>
                  <a:pt x="7603016" y="987997"/>
                </a:lnTo>
                <a:lnTo>
                  <a:pt x="7603016" y="1154017"/>
                </a:lnTo>
                <a:close/>
                <a:moveTo>
                  <a:pt x="8247343" y="1139694"/>
                </a:moveTo>
                <a:lnTo>
                  <a:pt x="8384717" y="1139694"/>
                </a:lnTo>
                <a:lnTo>
                  <a:pt x="8384717" y="1002320"/>
                </a:lnTo>
                <a:lnTo>
                  <a:pt x="8247343" y="1002320"/>
                </a:lnTo>
                <a:lnTo>
                  <a:pt x="8247343" y="1139694"/>
                </a:lnTo>
                <a:close/>
                <a:moveTo>
                  <a:pt x="8905993" y="1111005"/>
                </a:moveTo>
                <a:lnTo>
                  <a:pt x="8986032" y="1111005"/>
                </a:lnTo>
                <a:lnTo>
                  <a:pt x="8986032" y="1030966"/>
                </a:lnTo>
                <a:lnTo>
                  <a:pt x="8905993" y="1030966"/>
                </a:lnTo>
                <a:lnTo>
                  <a:pt x="8905993" y="1111005"/>
                </a:lnTo>
                <a:close/>
                <a:moveTo>
                  <a:pt x="0" y="1512010"/>
                </a:moveTo>
                <a:lnTo>
                  <a:pt x="252002" y="1512010"/>
                </a:lnTo>
                <a:lnTo>
                  <a:pt x="252002" y="1260008"/>
                </a:lnTo>
                <a:lnTo>
                  <a:pt x="0" y="1260008"/>
                </a:lnTo>
                <a:lnTo>
                  <a:pt x="0" y="1512010"/>
                </a:lnTo>
                <a:close/>
                <a:moveTo>
                  <a:pt x="315023" y="1512010"/>
                </a:moveTo>
                <a:lnTo>
                  <a:pt x="567025" y="1512010"/>
                </a:lnTo>
                <a:lnTo>
                  <a:pt x="567025" y="1260008"/>
                </a:lnTo>
                <a:lnTo>
                  <a:pt x="315023" y="1260008"/>
                </a:lnTo>
                <a:lnTo>
                  <a:pt x="315023" y="1512010"/>
                </a:lnTo>
                <a:close/>
                <a:moveTo>
                  <a:pt x="630004" y="1512010"/>
                </a:moveTo>
                <a:lnTo>
                  <a:pt x="882005" y="1512010"/>
                </a:lnTo>
                <a:lnTo>
                  <a:pt x="882005" y="1260008"/>
                </a:lnTo>
                <a:lnTo>
                  <a:pt x="630004" y="1260008"/>
                </a:lnTo>
                <a:lnTo>
                  <a:pt x="630004" y="1512010"/>
                </a:lnTo>
                <a:close/>
                <a:moveTo>
                  <a:pt x="944985" y="1512010"/>
                </a:moveTo>
                <a:lnTo>
                  <a:pt x="1196986" y="1512010"/>
                </a:lnTo>
                <a:lnTo>
                  <a:pt x="1196986" y="1260008"/>
                </a:lnTo>
                <a:lnTo>
                  <a:pt x="944985" y="1260008"/>
                </a:lnTo>
                <a:lnTo>
                  <a:pt x="944985" y="1512010"/>
                </a:lnTo>
                <a:close/>
                <a:moveTo>
                  <a:pt x="1260008" y="1512010"/>
                </a:moveTo>
                <a:lnTo>
                  <a:pt x="1512009" y="1512010"/>
                </a:lnTo>
                <a:lnTo>
                  <a:pt x="1512009" y="1260008"/>
                </a:lnTo>
                <a:lnTo>
                  <a:pt x="1260008" y="1260008"/>
                </a:lnTo>
                <a:lnTo>
                  <a:pt x="1260008" y="1512010"/>
                </a:lnTo>
                <a:close/>
                <a:moveTo>
                  <a:pt x="1574988" y="1512010"/>
                </a:moveTo>
                <a:lnTo>
                  <a:pt x="1826990" y="1512010"/>
                </a:lnTo>
                <a:lnTo>
                  <a:pt x="1826990" y="1260008"/>
                </a:lnTo>
                <a:lnTo>
                  <a:pt x="1574988" y="1260008"/>
                </a:lnTo>
                <a:lnTo>
                  <a:pt x="1574988" y="1512010"/>
                </a:lnTo>
                <a:close/>
                <a:moveTo>
                  <a:pt x="1890012" y="1512010"/>
                </a:moveTo>
                <a:lnTo>
                  <a:pt x="2142013" y="1512010"/>
                </a:lnTo>
                <a:lnTo>
                  <a:pt x="2142013" y="1260008"/>
                </a:lnTo>
                <a:lnTo>
                  <a:pt x="1890012" y="1260008"/>
                </a:lnTo>
                <a:lnTo>
                  <a:pt x="1890012" y="1512010"/>
                </a:lnTo>
                <a:close/>
                <a:moveTo>
                  <a:pt x="2204992" y="1512010"/>
                </a:moveTo>
                <a:lnTo>
                  <a:pt x="2456994" y="1512010"/>
                </a:lnTo>
                <a:lnTo>
                  <a:pt x="2456994" y="1260008"/>
                </a:lnTo>
                <a:lnTo>
                  <a:pt x="2204992" y="1260008"/>
                </a:lnTo>
                <a:lnTo>
                  <a:pt x="2204992" y="1512010"/>
                </a:lnTo>
                <a:close/>
                <a:moveTo>
                  <a:pt x="2520016" y="1512010"/>
                </a:moveTo>
                <a:lnTo>
                  <a:pt x="2772017" y="1512010"/>
                </a:lnTo>
                <a:lnTo>
                  <a:pt x="2772017" y="1260008"/>
                </a:lnTo>
                <a:lnTo>
                  <a:pt x="2520016" y="1260008"/>
                </a:lnTo>
                <a:lnTo>
                  <a:pt x="2520016" y="1512010"/>
                </a:lnTo>
                <a:close/>
                <a:moveTo>
                  <a:pt x="2834996" y="1512010"/>
                </a:moveTo>
                <a:lnTo>
                  <a:pt x="3086998" y="1512010"/>
                </a:lnTo>
                <a:lnTo>
                  <a:pt x="3086998" y="1260008"/>
                </a:lnTo>
                <a:lnTo>
                  <a:pt x="2834996" y="1260008"/>
                </a:lnTo>
                <a:lnTo>
                  <a:pt x="2834996" y="1512010"/>
                </a:lnTo>
                <a:close/>
                <a:moveTo>
                  <a:pt x="3150020" y="1512010"/>
                </a:moveTo>
                <a:lnTo>
                  <a:pt x="3402021" y="1512010"/>
                </a:lnTo>
                <a:lnTo>
                  <a:pt x="3402021" y="1260008"/>
                </a:lnTo>
                <a:lnTo>
                  <a:pt x="3150020" y="1260008"/>
                </a:lnTo>
                <a:lnTo>
                  <a:pt x="3150020" y="1512010"/>
                </a:lnTo>
                <a:close/>
                <a:moveTo>
                  <a:pt x="3465000" y="1512010"/>
                </a:moveTo>
                <a:lnTo>
                  <a:pt x="3717002" y="1512010"/>
                </a:lnTo>
                <a:lnTo>
                  <a:pt x="3717002" y="1260008"/>
                </a:lnTo>
                <a:lnTo>
                  <a:pt x="3465000" y="1260008"/>
                </a:lnTo>
                <a:lnTo>
                  <a:pt x="3465000" y="1512010"/>
                </a:lnTo>
                <a:close/>
                <a:moveTo>
                  <a:pt x="3781007" y="1511026"/>
                </a:moveTo>
                <a:lnTo>
                  <a:pt x="4031042" y="1511026"/>
                </a:lnTo>
                <a:lnTo>
                  <a:pt x="4031042" y="1260991"/>
                </a:lnTo>
                <a:lnTo>
                  <a:pt x="3781007" y="1260991"/>
                </a:lnTo>
                <a:lnTo>
                  <a:pt x="3781007" y="1511026"/>
                </a:lnTo>
                <a:close/>
                <a:moveTo>
                  <a:pt x="4097997" y="1509059"/>
                </a:moveTo>
                <a:lnTo>
                  <a:pt x="4344056" y="1509059"/>
                </a:lnTo>
                <a:lnTo>
                  <a:pt x="4344056" y="1263001"/>
                </a:lnTo>
                <a:lnTo>
                  <a:pt x="4097997" y="1263001"/>
                </a:lnTo>
                <a:lnTo>
                  <a:pt x="4097997" y="1509059"/>
                </a:lnTo>
                <a:close/>
                <a:moveTo>
                  <a:pt x="4417425" y="1504613"/>
                </a:moveTo>
                <a:lnTo>
                  <a:pt x="4654590" y="1504613"/>
                </a:lnTo>
                <a:lnTo>
                  <a:pt x="4654590" y="1267447"/>
                </a:lnTo>
                <a:lnTo>
                  <a:pt x="4417425" y="1267447"/>
                </a:lnTo>
                <a:lnTo>
                  <a:pt x="4417425" y="1504613"/>
                </a:lnTo>
                <a:close/>
                <a:moveTo>
                  <a:pt x="4735868" y="1501150"/>
                </a:moveTo>
                <a:lnTo>
                  <a:pt x="4966107" y="1501150"/>
                </a:lnTo>
                <a:lnTo>
                  <a:pt x="4966107" y="1270911"/>
                </a:lnTo>
                <a:lnTo>
                  <a:pt x="4735868" y="1270911"/>
                </a:lnTo>
                <a:lnTo>
                  <a:pt x="4735868" y="1501150"/>
                </a:lnTo>
                <a:close/>
                <a:moveTo>
                  <a:pt x="5056834" y="1495206"/>
                </a:moveTo>
                <a:lnTo>
                  <a:pt x="5275230" y="1495206"/>
                </a:lnTo>
                <a:lnTo>
                  <a:pt x="5275230" y="1276811"/>
                </a:lnTo>
                <a:lnTo>
                  <a:pt x="5056834" y="1276811"/>
                </a:lnTo>
                <a:lnTo>
                  <a:pt x="5056834" y="1495206"/>
                </a:lnTo>
                <a:close/>
                <a:moveTo>
                  <a:pt x="5378228" y="1488793"/>
                </a:moveTo>
                <a:lnTo>
                  <a:pt x="5583797" y="1488793"/>
                </a:lnTo>
                <a:lnTo>
                  <a:pt x="5583797" y="1283224"/>
                </a:lnTo>
                <a:lnTo>
                  <a:pt x="5378228" y="1283224"/>
                </a:lnTo>
                <a:lnTo>
                  <a:pt x="5378228" y="1488793"/>
                </a:lnTo>
                <a:close/>
                <a:moveTo>
                  <a:pt x="5695732" y="1486313"/>
                </a:moveTo>
                <a:lnTo>
                  <a:pt x="5896341" y="1486313"/>
                </a:lnTo>
                <a:lnTo>
                  <a:pt x="5896341" y="1285704"/>
                </a:lnTo>
                <a:lnTo>
                  <a:pt x="5695732" y="1285704"/>
                </a:lnTo>
                <a:lnTo>
                  <a:pt x="5695732" y="1486313"/>
                </a:lnTo>
                <a:close/>
                <a:moveTo>
                  <a:pt x="6014175" y="1482850"/>
                </a:moveTo>
                <a:lnTo>
                  <a:pt x="6207858" y="1482850"/>
                </a:lnTo>
                <a:lnTo>
                  <a:pt x="6207858" y="1289167"/>
                </a:lnTo>
                <a:lnTo>
                  <a:pt x="6014175" y="1289167"/>
                </a:lnTo>
                <a:lnTo>
                  <a:pt x="6014175" y="1482850"/>
                </a:lnTo>
                <a:close/>
                <a:moveTo>
                  <a:pt x="6330652" y="1481354"/>
                </a:moveTo>
                <a:lnTo>
                  <a:pt x="6521385" y="1481354"/>
                </a:lnTo>
                <a:lnTo>
                  <a:pt x="6521385" y="1290621"/>
                </a:lnTo>
                <a:lnTo>
                  <a:pt x="6330652" y="1290621"/>
                </a:lnTo>
                <a:lnTo>
                  <a:pt x="6330652" y="1481354"/>
                </a:lnTo>
                <a:close/>
                <a:moveTo>
                  <a:pt x="6648113" y="1478917"/>
                </a:moveTo>
                <a:lnTo>
                  <a:pt x="6833886" y="1478917"/>
                </a:lnTo>
                <a:lnTo>
                  <a:pt x="6833886" y="1293144"/>
                </a:lnTo>
                <a:lnTo>
                  <a:pt x="6648113" y="1293144"/>
                </a:lnTo>
                <a:lnTo>
                  <a:pt x="6648113" y="1478917"/>
                </a:lnTo>
                <a:close/>
                <a:moveTo>
                  <a:pt x="6964119" y="1477891"/>
                </a:moveTo>
                <a:lnTo>
                  <a:pt x="7147926" y="1477891"/>
                </a:lnTo>
                <a:lnTo>
                  <a:pt x="7147926" y="1294084"/>
                </a:lnTo>
                <a:lnTo>
                  <a:pt x="6964119" y="1294084"/>
                </a:lnTo>
                <a:lnTo>
                  <a:pt x="6964119" y="1477891"/>
                </a:lnTo>
                <a:close/>
                <a:moveTo>
                  <a:pt x="7601050" y="1471007"/>
                </a:moveTo>
                <a:lnTo>
                  <a:pt x="7771046" y="1471007"/>
                </a:lnTo>
                <a:lnTo>
                  <a:pt x="7771046" y="1301011"/>
                </a:lnTo>
                <a:lnTo>
                  <a:pt x="7601050" y="1301011"/>
                </a:lnTo>
                <a:lnTo>
                  <a:pt x="7601050" y="1471007"/>
                </a:lnTo>
                <a:close/>
                <a:moveTo>
                  <a:pt x="7924453" y="1462584"/>
                </a:moveTo>
                <a:lnTo>
                  <a:pt x="8077647" y="1462584"/>
                </a:lnTo>
                <a:lnTo>
                  <a:pt x="8077647" y="1309391"/>
                </a:lnTo>
                <a:lnTo>
                  <a:pt x="7924453" y="1309391"/>
                </a:lnTo>
                <a:lnTo>
                  <a:pt x="7924453" y="1462584"/>
                </a:lnTo>
                <a:close/>
                <a:moveTo>
                  <a:pt x="8573227" y="1443814"/>
                </a:moveTo>
                <a:lnTo>
                  <a:pt x="8688837" y="1443814"/>
                </a:lnTo>
                <a:lnTo>
                  <a:pt x="8688837" y="1328203"/>
                </a:lnTo>
                <a:lnTo>
                  <a:pt x="8573227" y="1328203"/>
                </a:lnTo>
                <a:lnTo>
                  <a:pt x="8573227" y="1443814"/>
                </a:lnTo>
                <a:close/>
                <a:moveTo>
                  <a:pt x="0" y="1826990"/>
                </a:moveTo>
                <a:lnTo>
                  <a:pt x="252002" y="1826990"/>
                </a:lnTo>
                <a:lnTo>
                  <a:pt x="252002" y="1574988"/>
                </a:lnTo>
                <a:lnTo>
                  <a:pt x="0" y="1574988"/>
                </a:lnTo>
                <a:lnTo>
                  <a:pt x="0" y="1826990"/>
                </a:lnTo>
                <a:close/>
                <a:moveTo>
                  <a:pt x="315023" y="1826990"/>
                </a:moveTo>
                <a:lnTo>
                  <a:pt x="567025" y="1826990"/>
                </a:lnTo>
                <a:lnTo>
                  <a:pt x="567025" y="1574988"/>
                </a:lnTo>
                <a:lnTo>
                  <a:pt x="315023" y="1574988"/>
                </a:lnTo>
                <a:lnTo>
                  <a:pt x="315023" y="1826990"/>
                </a:lnTo>
                <a:close/>
                <a:moveTo>
                  <a:pt x="630004" y="1826990"/>
                </a:moveTo>
                <a:lnTo>
                  <a:pt x="882005" y="1826990"/>
                </a:lnTo>
                <a:lnTo>
                  <a:pt x="882005" y="1574988"/>
                </a:lnTo>
                <a:lnTo>
                  <a:pt x="630004" y="1574988"/>
                </a:lnTo>
                <a:lnTo>
                  <a:pt x="630004" y="1826990"/>
                </a:lnTo>
                <a:close/>
                <a:moveTo>
                  <a:pt x="944985" y="1826990"/>
                </a:moveTo>
                <a:lnTo>
                  <a:pt x="1196986" y="1826990"/>
                </a:lnTo>
                <a:lnTo>
                  <a:pt x="1196986" y="1574988"/>
                </a:lnTo>
                <a:lnTo>
                  <a:pt x="944985" y="1574988"/>
                </a:lnTo>
                <a:lnTo>
                  <a:pt x="944985" y="1826990"/>
                </a:lnTo>
                <a:close/>
                <a:moveTo>
                  <a:pt x="1260008" y="1826990"/>
                </a:moveTo>
                <a:lnTo>
                  <a:pt x="1512009" y="1826990"/>
                </a:lnTo>
                <a:lnTo>
                  <a:pt x="1512009" y="1574988"/>
                </a:lnTo>
                <a:lnTo>
                  <a:pt x="1260008" y="1574988"/>
                </a:lnTo>
                <a:lnTo>
                  <a:pt x="1260008" y="1826990"/>
                </a:lnTo>
                <a:close/>
                <a:moveTo>
                  <a:pt x="1574988" y="1826990"/>
                </a:moveTo>
                <a:lnTo>
                  <a:pt x="1826990" y="1826990"/>
                </a:lnTo>
                <a:lnTo>
                  <a:pt x="1826990" y="1574988"/>
                </a:lnTo>
                <a:lnTo>
                  <a:pt x="1574988" y="1574988"/>
                </a:lnTo>
                <a:lnTo>
                  <a:pt x="1574988" y="1826990"/>
                </a:lnTo>
                <a:close/>
                <a:moveTo>
                  <a:pt x="1890012" y="1826990"/>
                </a:moveTo>
                <a:lnTo>
                  <a:pt x="2142013" y="1826990"/>
                </a:lnTo>
                <a:lnTo>
                  <a:pt x="2142013" y="1574988"/>
                </a:lnTo>
                <a:lnTo>
                  <a:pt x="1890012" y="1574988"/>
                </a:lnTo>
                <a:lnTo>
                  <a:pt x="1890012" y="1826990"/>
                </a:lnTo>
                <a:close/>
                <a:moveTo>
                  <a:pt x="2204992" y="1826990"/>
                </a:moveTo>
                <a:lnTo>
                  <a:pt x="2456994" y="1826990"/>
                </a:lnTo>
                <a:lnTo>
                  <a:pt x="2456994" y="1574988"/>
                </a:lnTo>
                <a:lnTo>
                  <a:pt x="2204992" y="1574988"/>
                </a:lnTo>
                <a:lnTo>
                  <a:pt x="2204992" y="1826990"/>
                </a:lnTo>
                <a:close/>
                <a:moveTo>
                  <a:pt x="2520016" y="1826990"/>
                </a:moveTo>
                <a:lnTo>
                  <a:pt x="2772017" y="1826990"/>
                </a:lnTo>
                <a:lnTo>
                  <a:pt x="2772017" y="1574988"/>
                </a:lnTo>
                <a:lnTo>
                  <a:pt x="2520016" y="1574988"/>
                </a:lnTo>
                <a:lnTo>
                  <a:pt x="2520016" y="1826990"/>
                </a:lnTo>
                <a:close/>
                <a:moveTo>
                  <a:pt x="2834996" y="1826990"/>
                </a:moveTo>
                <a:lnTo>
                  <a:pt x="3086998" y="1826990"/>
                </a:lnTo>
                <a:lnTo>
                  <a:pt x="3086998" y="1574988"/>
                </a:lnTo>
                <a:lnTo>
                  <a:pt x="2834996" y="1574988"/>
                </a:lnTo>
                <a:lnTo>
                  <a:pt x="2834996" y="1826990"/>
                </a:lnTo>
                <a:close/>
                <a:moveTo>
                  <a:pt x="3150020" y="1826990"/>
                </a:moveTo>
                <a:lnTo>
                  <a:pt x="3402021" y="1826990"/>
                </a:lnTo>
                <a:lnTo>
                  <a:pt x="3402021" y="1574988"/>
                </a:lnTo>
                <a:lnTo>
                  <a:pt x="3150020" y="1574988"/>
                </a:lnTo>
                <a:lnTo>
                  <a:pt x="3150020" y="1826990"/>
                </a:lnTo>
                <a:close/>
                <a:moveTo>
                  <a:pt x="3465000" y="1826990"/>
                </a:moveTo>
                <a:lnTo>
                  <a:pt x="3717002" y="1826990"/>
                </a:lnTo>
                <a:lnTo>
                  <a:pt x="3717002" y="1574988"/>
                </a:lnTo>
                <a:lnTo>
                  <a:pt x="3465000" y="1574988"/>
                </a:lnTo>
                <a:lnTo>
                  <a:pt x="3465000" y="1826990"/>
                </a:lnTo>
                <a:close/>
                <a:moveTo>
                  <a:pt x="3780023" y="1826990"/>
                </a:moveTo>
                <a:lnTo>
                  <a:pt x="4032025" y="1826990"/>
                </a:lnTo>
                <a:lnTo>
                  <a:pt x="4032025" y="1574988"/>
                </a:lnTo>
                <a:lnTo>
                  <a:pt x="3780023" y="1574988"/>
                </a:lnTo>
                <a:lnTo>
                  <a:pt x="3780023" y="1826990"/>
                </a:lnTo>
                <a:close/>
                <a:moveTo>
                  <a:pt x="4097484" y="1824553"/>
                </a:moveTo>
                <a:lnTo>
                  <a:pt x="4344526" y="1824553"/>
                </a:lnTo>
                <a:lnTo>
                  <a:pt x="4344526" y="1577511"/>
                </a:lnTo>
                <a:lnTo>
                  <a:pt x="4097484" y="1577511"/>
                </a:lnTo>
                <a:lnTo>
                  <a:pt x="4097484" y="1824553"/>
                </a:lnTo>
                <a:close/>
                <a:moveTo>
                  <a:pt x="4416954" y="1820106"/>
                </a:moveTo>
                <a:lnTo>
                  <a:pt x="4655103" y="1820106"/>
                </a:lnTo>
                <a:lnTo>
                  <a:pt x="4655103" y="1581958"/>
                </a:lnTo>
                <a:lnTo>
                  <a:pt x="4416954" y="1581958"/>
                </a:lnTo>
                <a:lnTo>
                  <a:pt x="4416954" y="1820106"/>
                </a:lnTo>
                <a:close/>
                <a:moveTo>
                  <a:pt x="4734885" y="1817114"/>
                </a:moveTo>
                <a:lnTo>
                  <a:pt x="4967133" y="1817114"/>
                </a:lnTo>
                <a:lnTo>
                  <a:pt x="4967133" y="1584865"/>
                </a:lnTo>
                <a:lnTo>
                  <a:pt x="4734885" y="1584865"/>
                </a:lnTo>
                <a:lnTo>
                  <a:pt x="4734885" y="1817114"/>
                </a:lnTo>
                <a:close/>
                <a:moveTo>
                  <a:pt x="5056321" y="1810700"/>
                </a:moveTo>
                <a:lnTo>
                  <a:pt x="5275701" y="1810700"/>
                </a:lnTo>
                <a:lnTo>
                  <a:pt x="5275701" y="1591321"/>
                </a:lnTo>
                <a:lnTo>
                  <a:pt x="5056321" y="1591321"/>
                </a:lnTo>
                <a:lnTo>
                  <a:pt x="5056321" y="1810700"/>
                </a:lnTo>
                <a:close/>
                <a:moveTo>
                  <a:pt x="5377758" y="1804287"/>
                </a:moveTo>
                <a:lnTo>
                  <a:pt x="5584310" y="1804287"/>
                </a:lnTo>
                <a:lnTo>
                  <a:pt x="5584310" y="1597734"/>
                </a:lnTo>
                <a:lnTo>
                  <a:pt x="5377758" y="1597734"/>
                </a:lnTo>
                <a:lnTo>
                  <a:pt x="5377758" y="1804287"/>
                </a:lnTo>
                <a:close/>
                <a:moveTo>
                  <a:pt x="5695219" y="1801807"/>
                </a:moveTo>
                <a:lnTo>
                  <a:pt x="5896811" y="1801807"/>
                </a:lnTo>
                <a:lnTo>
                  <a:pt x="5896811" y="1600214"/>
                </a:lnTo>
                <a:lnTo>
                  <a:pt x="5695219" y="1600214"/>
                </a:lnTo>
                <a:lnTo>
                  <a:pt x="5695219" y="1801807"/>
                </a:lnTo>
                <a:close/>
                <a:moveTo>
                  <a:pt x="6014175" y="1797831"/>
                </a:moveTo>
                <a:lnTo>
                  <a:pt x="6207858" y="1797831"/>
                </a:lnTo>
                <a:lnTo>
                  <a:pt x="6207858" y="1604148"/>
                </a:lnTo>
                <a:lnTo>
                  <a:pt x="6014175" y="1604148"/>
                </a:lnTo>
                <a:lnTo>
                  <a:pt x="6014175" y="1797831"/>
                </a:lnTo>
                <a:close/>
                <a:moveTo>
                  <a:pt x="6330182" y="1796847"/>
                </a:moveTo>
                <a:lnTo>
                  <a:pt x="6521898" y="1796847"/>
                </a:lnTo>
                <a:lnTo>
                  <a:pt x="6521898" y="1605131"/>
                </a:lnTo>
                <a:lnTo>
                  <a:pt x="6330182" y="1605131"/>
                </a:lnTo>
                <a:lnTo>
                  <a:pt x="6330182" y="1796847"/>
                </a:lnTo>
                <a:close/>
                <a:moveTo>
                  <a:pt x="6963606" y="1793384"/>
                </a:moveTo>
                <a:lnTo>
                  <a:pt x="7148396" y="1793384"/>
                </a:lnTo>
                <a:lnTo>
                  <a:pt x="7148396" y="1608594"/>
                </a:lnTo>
                <a:lnTo>
                  <a:pt x="6963606" y="1608594"/>
                </a:lnTo>
                <a:lnTo>
                  <a:pt x="6963606" y="1793384"/>
                </a:lnTo>
                <a:close/>
                <a:moveTo>
                  <a:pt x="7281580" y="1790434"/>
                </a:moveTo>
                <a:lnTo>
                  <a:pt x="7460469" y="1790434"/>
                </a:lnTo>
                <a:lnTo>
                  <a:pt x="7460469" y="1611545"/>
                </a:lnTo>
                <a:lnTo>
                  <a:pt x="7281580" y="1611545"/>
                </a:lnTo>
                <a:lnTo>
                  <a:pt x="7281580" y="1790434"/>
                </a:lnTo>
                <a:close/>
                <a:moveTo>
                  <a:pt x="7921973" y="1780044"/>
                </a:moveTo>
                <a:lnTo>
                  <a:pt x="8080083" y="1780044"/>
                </a:lnTo>
                <a:lnTo>
                  <a:pt x="8080083" y="1621934"/>
                </a:lnTo>
                <a:lnTo>
                  <a:pt x="7921973" y="1621934"/>
                </a:lnTo>
                <a:lnTo>
                  <a:pt x="7921973" y="1780044"/>
                </a:lnTo>
                <a:close/>
                <a:moveTo>
                  <a:pt x="8570233" y="1761788"/>
                </a:moveTo>
                <a:lnTo>
                  <a:pt x="8691788" y="1761788"/>
                </a:lnTo>
                <a:lnTo>
                  <a:pt x="8691788" y="1640234"/>
                </a:lnTo>
                <a:lnTo>
                  <a:pt x="8570233" y="1640234"/>
                </a:lnTo>
                <a:lnTo>
                  <a:pt x="8570233" y="1761788"/>
                </a:lnTo>
                <a:close/>
                <a:moveTo>
                  <a:pt x="9223497" y="1738571"/>
                </a:moveTo>
                <a:lnTo>
                  <a:pt x="9298618" y="1738571"/>
                </a:lnTo>
                <a:lnTo>
                  <a:pt x="9298618" y="1663450"/>
                </a:lnTo>
                <a:lnTo>
                  <a:pt x="9223497" y="1663450"/>
                </a:lnTo>
                <a:lnTo>
                  <a:pt x="9223497" y="1738571"/>
                </a:lnTo>
                <a:close/>
                <a:moveTo>
                  <a:pt x="0" y="2142013"/>
                </a:moveTo>
                <a:lnTo>
                  <a:pt x="252002" y="2142013"/>
                </a:lnTo>
                <a:lnTo>
                  <a:pt x="252002" y="1890012"/>
                </a:lnTo>
                <a:lnTo>
                  <a:pt x="0" y="1890012"/>
                </a:lnTo>
                <a:lnTo>
                  <a:pt x="0" y="2142013"/>
                </a:lnTo>
                <a:close/>
                <a:moveTo>
                  <a:pt x="315023" y="2142013"/>
                </a:moveTo>
                <a:lnTo>
                  <a:pt x="567025" y="2142013"/>
                </a:lnTo>
                <a:lnTo>
                  <a:pt x="567025" y="1890012"/>
                </a:lnTo>
                <a:lnTo>
                  <a:pt x="315023" y="1890012"/>
                </a:lnTo>
                <a:lnTo>
                  <a:pt x="315023" y="2142013"/>
                </a:lnTo>
                <a:close/>
                <a:moveTo>
                  <a:pt x="630004" y="2142013"/>
                </a:moveTo>
                <a:lnTo>
                  <a:pt x="882005" y="2142013"/>
                </a:lnTo>
                <a:lnTo>
                  <a:pt x="882005" y="1890012"/>
                </a:lnTo>
                <a:lnTo>
                  <a:pt x="630004" y="1890012"/>
                </a:lnTo>
                <a:lnTo>
                  <a:pt x="630004" y="2142013"/>
                </a:lnTo>
                <a:close/>
                <a:moveTo>
                  <a:pt x="944985" y="2142013"/>
                </a:moveTo>
                <a:lnTo>
                  <a:pt x="1196986" y="2142013"/>
                </a:lnTo>
                <a:lnTo>
                  <a:pt x="1196986" y="1890012"/>
                </a:lnTo>
                <a:lnTo>
                  <a:pt x="944985" y="1890012"/>
                </a:lnTo>
                <a:lnTo>
                  <a:pt x="944985" y="2142013"/>
                </a:lnTo>
                <a:close/>
                <a:moveTo>
                  <a:pt x="1260008" y="2142013"/>
                </a:moveTo>
                <a:lnTo>
                  <a:pt x="1512009" y="2142013"/>
                </a:lnTo>
                <a:lnTo>
                  <a:pt x="1512009" y="1890012"/>
                </a:lnTo>
                <a:lnTo>
                  <a:pt x="1260008" y="1890012"/>
                </a:lnTo>
                <a:lnTo>
                  <a:pt x="1260008" y="2142013"/>
                </a:lnTo>
                <a:close/>
                <a:moveTo>
                  <a:pt x="1574988" y="2142013"/>
                </a:moveTo>
                <a:lnTo>
                  <a:pt x="1826990" y="2142013"/>
                </a:lnTo>
                <a:lnTo>
                  <a:pt x="1826990" y="1890012"/>
                </a:lnTo>
                <a:lnTo>
                  <a:pt x="1574988" y="1890012"/>
                </a:lnTo>
                <a:lnTo>
                  <a:pt x="1574988" y="2142013"/>
                </a:lnTo>
                <a:close/>
                <a:moveTo>
                  <a:pt x="1890012" y="2142013"/>
                </a:moveTo>
                <a:lnTo>
                  <a:pt x="2142013" y="2142013"/>
                </a:lnTo>
                <a:lnTo>
                  <a:pt x="2142013" y="1890012"/>
                </a:lnTo>
                <a:lnTo>
                  <a:pt x="1890012" y="1890012"/>
                </a:lnTo>
                <a:lnTo>
                  <a:pt x="1890012" y="2142013"/>
                </a:lnTo>
                <a:close/>
                <a:moveTo>
                  <a:pt x="2204992" y="2142013"/>
                </a:moveTo>
                <a:lnTo>
                  <a:pt x="2456994" y="2142013"/>
                </a:lnTo>
                <a:lnTo>
                  <a:pt x="2456994" y="1890012"/>
                </a:lnTo>
                <a:lnTo>
                  <a:pt x="2204992" y="1890012"/>
                </a:lnTo>
                <a:lnTo>
                  <a:pt x="2204992" y="2142013"/>
                </a:lnTo>
                <a:close/>
                <a:moveTo>
                  <a:pt x="2520016" y="2142013"/>
                </a:moveTo>
                <a:lnTo>
                  <a:pt x="2772017" y="2142013"/>
                </a:lnTo>
                <a:lnTo>
                  <a:pt x="2772017" y="1890012"/>
                </a:lnTo>
                <a:lnTo>
                  <a:pt x="2520016" y="1890012"/>
                </a:lnTo>
                <a:lnTo>
                  <a:pt x="2520016" y="2142013"/>
                </a:lnTo>
                <a:close/>
                <a:moveTo>
                  <a:pt x="2834996" y="2142013"/>
                </a:moveTo>
                <a:lnTo>
                  <a:pt x="3086998" y="2142013"/>
                </a:lnTo>
                <a:lnTo>
                  <a:pt x="3086998" y="1890012"/>
                </a:lnTo>
                <a:lnTo>
                  <a:pt x="2834996" y="1890012"/>
                </a:lnTo>
                <a:lnTo>
                  <a:pt x="2834996" y="2142013"/>
                </a:lnTo>
                <a:close/>
                <a:moveTo>
                  <a:pt x="3150020" y="2142013"/>
                </a:moveTo>
                <a:lnTo>
                  <a:pt x="3402021" y="2142013"/>
                </a:lnTo>
                <a:lnTo>
                  <a:pt x="3402021" y="1890012"/>
                </a:lnTo>
                <a:lnTo>
                  <a:pt x="3150020" y="1890012"/>
                </a:lnTo>
                <a:lnTo>
                  <a:pt x="3150020" y="2142013"/>
                </a:lnTo>
                <a:close/>
                <a:moveTo>
                  <a:pt x="3465000" y="2142013"/>
                </a:moveTo>
                <a:lnTo>
                  <a:pt x="3717002" y="2142013"/>
                </a:lnTo>
                <a:lnTo>
                  <a:pt x="3717002" y="1890012"/>
                </a:lnTo>
                <a:lnTo>
                  <a:pt x="3465000" y="1890012"/>
                </a:lnTo>
                <a:lnTo>
                  <a:pt x="3465000" y="2142013"/>
                </a:lnTo>
                <a:close/>
                <a:moveTo>
                  <a:pt x="3780023" y="2142013"/>
                </a:moveTo>
                <a:lnTo>
                  <a:pt x="4032025" y="2142013"/>
                </a:lnTo>
                <a:lnTo>
                  <a:pt x="4032025" y="1890012"/>
                </a:lnTo>
                <a:lnTo>
                  <a:pt x="3780023" y="1890012"/>
                </a:lnTo>
                <a:lnTo>
                  <a:pt x="3780023" y="2142013"/>
                </a:lnTo>
                <a:close/>
                <a:moveTo>
                  <a:pt x="4096971" y="2140047"/>
                </a:moveTo>
                <a:lnTo>
                  <a:pt x="4345039" y="2140047"/>
                </a:lnTo>
                <a:lnTo>
                  <a:pt x="4345039" y="1891979"/>
                </a:lnTo>
                <a:lnTo>
                  <a:pt x="4096971" y="1891979"/>
                </a:lnTo>
                <a:lnTo>
                  <a:pt x="4096971" y="2140047"/>
                </a:lnTo>
                <a:close/>
                <a:moveTo>
                  <a:pt x="4416441" y="2135600"/>
                </a:moveTo>
                <a:lnTo>
                  <a:pt x="4655573" y="2135600"/>
                </a:lnTo>
                <a:lnTo>
                  <a:pt x="4655573" y="1896468"/>
                </a:lnTo>
                <a:lnTo>
                  <a:pt x="4416441" y="1896468"/>
                </a:lnTo>
                <a:lnTo>
                  <a:pt x="4416441" y="2135600"/>
                </a:lnTo>
                <a:close/>
                <a:moveTo>
                  <a:pt x="4734885" y="2132137"/>
                </a:moveTo>
                <a:lnTo>
                  <a:pt x="4967133" y="2132137"/>
                </a:lnTo>
                <a:lnTo>
                  <a:pt x="4967133" y="1899888"/>
                </a:lnTo>
                <a:lnTo>
                  <a:pt x="4734885" y="1899888"/>
                </a:lnTo>
                <a:lnTo>
                  <a:pt x="4734885" y="2132137"/>
                </a:lnTo>
                <a:close/>
                <a:moveTo>
                  <a:pt x="5056321" y="2125681"/>
                </a:moveTo>
                <a:lnTo>
                  <a:pt x="5275701" y="2125681"/>
                </a:lnTo>
                <a:lnTo>
                  <a:pt x="5275701" y="1906302"/>
                </a:lnTo>
                <a:lnTo>
                  <a:pt x="5056321" y="1906302"/>
                </a:lnTo>
                <a:lnTo>
                  <a:pt x="5056321" y="2125681"/>
                </a:lnTo>
                <a:close/>
                <a:moveTo>
                  <a:pt x="5377758" y="2119268"/>
                </a:moveTo>
                <a:lnTo>
                  <a:pt x="5584310" y="2119268"/>
                </a:lnTo>
                <a:lnTo>
                  <a:pt x="5584310" y="1912715"/>
                </a:lnTo>
                <a:lnTo>
                  <a:pt x="5377758" y="1912715"/>
                </a:lnTo>
                <a:lnTo>
                  <a:pt x="5377758" y="2119268"/>
                </a:lnTo>
                <a:close/>
                <a:moveTo>
                  <a:pt x="5695219" y="2116788"/>
                </a:moveTo>
                <a:lnTo>
                  <a:pt x="5896811" y="2116788"/>
                </a:lnTo>
                <a:lnTo>
                  <a:pt x="5896811" y="1915195"/>
                </a:lnTo>
                <a:lnTo>
                  <a:pt x="5695219" y="1915195"/>
                </a:lnTo>
                <a:lnTo>
                  <a:pt x="5695219" y="2116788"/>
                </a:lnTo>
                <a:close/>
                <a:moveTo>
                  <a:pt x="6014175" y="2112854"/>
                </a:moveTo>
                <a:lnTo>
                  <a:pt x="6207858" y="2112854"/>
                </a:lnTo>
                <a:lnTo>
                  <a:pt x="6207858" y="1919171"/>
                </a:lnTo>
                <a:lnTo>
                  <a:pt x="6014175" y="1919171"/>
                </a:lnTo>
                <a:lnTo>
                  <a:pt x="6014175" y="2112854"/>
                </a:lnTo>
                <a:close/>
                <a:moveTo>
                  <a:pt x="6330182" y="2111871"/>
                </a:moveTo>
                <a:lnTo>
                  <a:pt x="6521898" y="2111871"/>
                </a:lnTo>
                <a:lnTo>
                  <a:pt x="6521898" y="1920155"/>
                </a:lnTo>
                <a:lnTo>
                  <a:pt x="6330182" y="1920155"/>
                </a:lnTo>
                <a:lnTo>
                  <a:pt x="6330182" y="2111871"/>
                </a:lnTo>
                <a:close/>
                <a:moveTo>
                  <a:pt x="6647643" y="2109391"/>
                </a:moveTo>
                <a:lnTo>
                  <a:pt x="6834399" y="2109391"/>
                </a:lnTo>
                <a:lnTo>
                  <a:pt x="6834399" y="1922634"/>
                </a:lnTo>
                <a:lnTo>
                  <a:pt x="6647643" y="1922634"/>
                </a:lnTo>
                <a:lnTo>
                  <a:pt x="6647643" y="2109391"/>
                </a:lnTo>
                <a:close/>
                <a:moveTo>
                  <a:pt x="6963606" y="2108408"/>
                </a:moveTo>
                <a:lnTo>
                  <a:pt x="7148396" y="2108408"/>
                </a:lnTo>
                <a:lnTo>
                  <a:pt x="7148396" y="1923618"/>
                </a:lnTo>
                <a:lnTo>
                  <a:pt x="6963606" y="1923618"/>
                </a:lnTo>
                <a:lnTo>
                  <a:pt x="6963606" y="2108408"/>
                </a:lnTo>
                <a:close/>
                <a:moveTo>
                  <a:pt x="7281580" y="2105457"/>
                </a:moveTo>
                <a:lnTo>
                  <a:pt x="7460469" y="2105457"/>
                </a:lnTo>
                <a:lnTo>
                  <a:pt x="7460469" y="1926568"/>
                </a:lnTo>
                <a:lnTo>
                  <a:pt x="7281580" y="1926568"/>
                </a:lnTo>
                <a:lnTo>
                  <a:pt x="7281580" y="2105457"/>
                </a:lnTo>
                <a:close/>
                <a:moveTo>
                  <a:pt x="7599040" y="2102978"/>
                </a:moveTo>
                <a:lnTo>
                  <a:pt x="7772970" y="2102978"/>
                </a:lnTo>
                <a:lnTo>
                  <a:pt x="7772970" y="1929048"/>
                </a:lnTo>
                <a:lnTo>
                  <a:pt x="7599040" y="1929048"/>
                </a:lnTo>
                <a:lnTo>
                  <a:pt x="7599040" y="2102978"/>
                </a:lnTo>
                <a:close/>
                <a:moveTo>
                  <a:pt x="7921973" y="2095068"/>
                </a:moveTo>
                <a:lnTo>
                  <a:pt x="8080083" y="2095068"/>
                </a:lnTo>
                <a:lnTo>
                  <a:pt x="8080083" y="1936958"/>
                </a:lnTo>
                <a:lnTo>
                  <a:pt x="7921973" y="1936958"/>
                </a:lnTo>
                <a:lnTo>
                  <a:pt x="7921973" y="2095068"/>
                </a:lnTo>
                <a:close/>
                <a:moveTo>
                  <a:pt x="8569250" y="2077752"/>
                </a:moveTo>
                <a:lnTo>
                  <a:pt x="8692771" y="2077752"/>
                </a:lnTo>
                <a:lnTo>
                  <a:pt x="8692771" y="1954231"/>
                </a:lnTo>
                <a:lnTo>
                  <a:pt x="8569250" y="1954231"/>
                </a:lnTo>
                <a:lnTo>
                  <a:pt x="8569250" y="2077752"/>
                </a:lnTo>
                <a:close/>
                <a:moveTo>
                  <a:pt x="0" y="2456994"/>
                </a:moveTo>
                <a:lnTo>
                  <a:pt x="252002" y="2456994"/>
                </a:lnTo>
                <a:lnTo>
                  <a:pt x="252002" y="2204992"/>
                </a:lnTo>
                <a:lnTo>
                  <a:pt x="0" y="2204992"/>
                </a:lnTo>
                <a:lnTo>
                  <a:pt x="0" y="2456994"/>
                </a:lnTo>
                <a:close/>
                <a:moveTo>
                  <a:pt x="315023" y="2456994"/>
                </a:moveTo>
                <a:lnTo>
                  <a:pt x="567025" y="2456994"/>
                </a:lnTo>
                <a:lnTo>
                  <a:pt x="567025" y="2204992"/>
                </a:lnTo>
                <a:lnTo>
                  <a:pt x="315023" y="2204992"/>
                </a:lnTo>
                <a:lnTo>
                  <a:pt x="315023" y="2456994"/>
                </a:lnTo>
                <a:close/>
                <a:moveTo>
                  <a:pt x="630004" y="2456994"/>
                </a:moveTo>
                <a:lnTo>
                  <a:pt x="882005" y="2456994"/>
                </a:lnTo>
                <a:lnTo>
                  <a:pt x="882005" y="2204992"/>
                </a:lnTo>
                <a:lnTo>
                  <a:pt x="630004" y="2204992"/>
                </a:lnTo>
                <a:lnTo>
                  <a:pt x="630004" y="2456994"/>
                </a:lnTo>
                <a:close/>
                <a:moveTo>
                  <a:pt x="944985" y="2456994"/>
                </a:moveTo>
                <a:lnTo>
                  <a:pt x="1196986" y="2456994"/>
                </a:lnTo>
                <a:lnTo>
                  <a:pt x="1196986" y="2204992"/>
                </a:lnTo>
                <a:lnTo>
                  <a:pt x="944985" y="2204992"/>
                </a:lnTo>
                <a:lnTo>
                  <a:pt x="944985" y="2456994"/>
                </a:lnTo>
                <a:close/>
                <a:moveTo>
                  <a:pt x="1260008" y="2456994"/>
                </a:moveTo>
                <a:lnTo>
                  <a:pt x="1512009" y="2456994"/>
                </a:lnTo>
                <a:lnTo>
                  <a:pt x="1512009" y="2204992"/>
                </a:lnTo>
                <a:lnTo>
                  <a:pt x="1260008" y="2204992"/>
                </a:lnTo>
                <a:lnTo>
                  <a:pt x="1260008" y="2456994"/>
                </a:lnTo>
                <a:close/>
                <a:moveTo>
                  <a:pt x="1574988" y="2456994"/>
                </a:moveTo>
                <a:lnTo>
                  <a:pt x="1826990" y="2456994"/>
                </a:lnTo>
                <a:lnTo>
                  <a:pt x="1826990" y="2204992"/>
                </a:lnTo>
                <a:lnTo>
                  <a:pt x="1574988" y="2204992"/>
                </a:lnTo>
                <a:lnTo>
                  <a:pt x="1574988" y="2456994"/>
                </a:lnTo>
                <a:close/>
                <a:moveTo>
                  <a:pt x="1890012" y="2456994"/>
                </a:moveTo>
                <a:lnTo>
                  <a:pt x="2142013" y="2456994"/>
                </a:lnTo>
                <a:lnTo>
                  <a:pt x="2142013" y="2204992"/>
                </a:lnTo>
                <a:lnTo>
                  <a:pt x="1890012" y="2204992"/>
                </a:lnTo>
                <a:lnTo>
                  <a:pt x="1890012" y="2456994"/>
                </a:lnTo>
                <a:close/>
                <a:moveTo>
                  <a:pt x="2204992" y="2456994"/>
                </a:moveTo>
                <a:lnTo>
                  <a:pt x="2456994" y="2456994"/>
                </a:lnTo>
                <a:lnTo>
                  <a:pt x="2456994" y="2204992"/>
                </a:lnTo>
                <a:lnTo>
                  <a:pt x="2204992" y="2204992"/>
                </a:lnTo>
                <a:lnTo>
                  <a:pt x="2204992" y="2456994"/>
                </a:lnTo>
                <a:close/>
                <a:moveTo>
                  <a:pt x="2520016" y="2456994"/>
                </a:moveTo>
                <a:lnTo>
                  <a:pt x="2772017" y="2456994"/>
                </a:lnTo>
                <a:lnTo>
                  <a:pt x="2772017" y="2204992"/>
                </a:lnTo>
                <a:lnTo>
                  <a:pt x="2520016" y="2204992"/>
                </a:lnTo>
                <a:lnTo>
                  <a:pt x="2520016" y="2456994"/>
                </a:lnTo>
                <a:close/>
                <a:moveTo>
                  <a:pt x="2834996" y="2456994"/>
                </a:moveTo>
                <a:lnTo>
                  <a:pt x="3086998" y="2456994"/>
                </a:lnTo>
                <a:lnTo>
                  <a:pt x="3086998" y="2204992"/>
                </a:lnTo>
                <a:lnTo>
                  <a:pt x="2834996" y="2204992"/>
                </a:lnTo>
                <a:lnTo>
                  <a:pt x="2834996" y="2456994"/>
                </a:lnTo>
                <a:close/>
                <a:moveTo>
                  <a:pt x="3150020" y="2456994"/>
                </a:moveTo>
                <a:lnTo>
                  <a:pt x="3402021" y="2456994"/>
                </a:lnTo>
                <a:lnTo>
                  <a:pt x="3402021" y="2204992"/>
                </a:lnTo>
                <a:lnTo>
                  <a:pt x="3150020" y="2204992"/>
                </a:lnTo>
                <a:lnTo>
                  <a:pt x="3150020" y="2456994"/>
                </a:lnTo>
                <a:close/>
                <a:moveTo>
                  <a:pt x="3465000" y="2456994"/>
                </a:moveTo>
                <a:lnTo>
                  <a:pt x="3717002" y="2456994"/>
                </a:lnTo>
                <a:lnTo>
                  <a:pt x="3717002" y="2204992"/>
                </a:lnTo>
                <a:lnTo>
                  <a:pt x="3465000" y="2204992"/>
                </a:lnTo>
                <a:lnTo>
                  <a:pt x="3465000" y="2456994"/>
                </a:lnTo>
                <a:close/>
                <a:moveTo>
                  <a:pt x="3780023" y="2456994"/>
                </a:moveTo>
                <a:lnTo>
                  <a:pt x="4032025" y="2456994"/>
                </a:lnTo>
                <a:lnTo>
                  <a:pt x="4032025" y="2204992"/>
                </a:lnTo>
                <a:lnTo>
                  <a:pt x="3780023" y="2204992"/>
                </a:lnTo>
                <a:lnTo>
                  <a:pt x="3780023" y="2456994"/>
                </a:lnTo>
                <a:close/>
                <a:moveTo>
                  <a:pt x="4096971" y="2455027"/>
                </a:moveTo>
                <a:lnTo>
                  <a:pt x="4345039" y="2455027"/>
                </a:lnTo>
                <a:lnTo>
                  <a:pt x="4345039" y="2206959"/>
                </a:lnTo>
                <a:lnTo>
                  <a:pt x="4096971" y="2206959"/>
                </a:lnTo>
                <a:lnTo>
                  <a:pt x="4096971" y="2455027"/>
                </a:lnTo>
                <a:close/>
                <a:moveTo>
                  <a:pt x="4416954" y="2450068"/>
                </a:moveTo>
                <a:lnTo>
                  <a:pt x="4655103" y="2450068"/>
                </a:lnTo>
                <a:lnTo>
                  <a:pt x="4655103" y="2211919"/>
                </a:lnTo>
                <a:lnTo>
                  <a:pt x="4416954" y="2211919"/>
                </a:lnTo>
                <a:lnTo>
                  <a:pt x="4416954" y="2450068"/>
                </a:lnTo>
                <a:close/>
                <a:moveTo>
                  <a:pt x="4734885" y="2447117"/>
                </a:moveTo>
                <a:lnTo>
                  <a:pt x="4967133" y="2447117"/>
                </a:lnTo>
                <a:lnTo>
                  <a:pt x="4967133" y="2214869"/>
                </a:lnTo>
                <a:lnTo>
                  <a:pt x="4734885" y="2214869"/>
                </a:lnTo>
                <a:lnTo>
                  <a:pt x="4734885" y="2447117"/>
                </a:lnTo>
                <a:close/>
                <a:moveTo>
                  <a:pt x="5056321" y="2440704"/>
                </a:moveTo>
                <a:lnTo>
                  <a:pt x="5275701" y="2440704"/>
                </a:lnTo>
                <a:lnTo>
                  <a:pt x="5275701" y="2221325"/>
                </a:lnTo>
                <a:lnTo>
                  <a:pt x="5056321" y="2221325"/>
                </a:lnTo>
                <a:lnTo>
                  <a:pt x="5056321" y="2440704"/>
                </a:lnTo>
                <a:close/>
                <a:moveTo>
                  <a:pt x="5377758" y="2434291"/>
                </a:moveTo>
                <a:lnTo>
                  <a:pt x="5584310" y="2434291"/>
                </a:lnTo>
                <a:lnTo>
                  <a:pt x="5584310" y="2227738"/>
                </a:lnTo>
                <a:lnTo>
                  <a:pt x="5377758" y="2227738"/>
                </a:lnTo>
                <a:lnTo>
                  <a:pt x="5377758" y="2434291"/>
                </a:lnTo>
                <a:close/>
                <a:moveTo>
                  <a:pt x="5695732" y="2431298"/>
                </a:moveTo>
                <a:lnTo>
                  <a:pt x="5896341" y="2431298"/>
                </a:lnTo>
                <a:lnTo>
                  <a:pt x="5896341" y="2230689"/>
                </a:lnTo>
                <a:lnTo>
                  <a:pt x="5695732" y="2230689"/>
                </a:lnTo>
                <a:lnTo>
                  <a:pt x="5695732" y="2431298"/>
                </a:lnTo>
                <a:close/>
                <a:moveTo>
                  <a:pt x="6014175" y="2427835"/>
                </a:moveTo>
                <a:lnTo>
                  <a:pt x="6207858" y="2427835"/>
                </a:lnTo>
                <a:lnTo>
                  <a:pt x="6207858" y="2234152"/>
                </a:lnTo>
                <a:lnTo>
                  <a:pt x="6014175" y="2234152"/>
                </a:lnTo>
                <a:lnTo>
                  <a:pt x="6014175" y="2427835"/>
                </a:lnTo>
                <a:close/>
                <a:moveTo>
                  <a:pt x="6330182" y="2426851"/>
                </a:moveTo>
                <a:lnTo>
                  <a:pt x="6521898" y="2426851"/>
                </a:lnTo>
                <a:lnTo>
                  <a:pt x="6521898" y="2235135"/>
                </a:lnTo>
                <a:lnTo>
                  <a:pt x="6330182" y="2235135"/>
                </a:lnTo>
                <a:lnTo>
                  <a:pt x="6330182" y="2426851"/>
                </a:lnTo>
                <a:close/>
                <a:moveTo>
                  <a:pt x="6963606" y="2423388"/>
                </a:moveTo>
                <a:lnTo>
                  <a:pt x="7148396" y="2423388"/>
                </a:lnTo>
                <a:lnTo>
                  <a:pt x="7148396" y="2238598"/>
                </a:lnTo>
                <a:lnTo>
                  <a:pt x="6963606" y="2238598"/>
                </a:lnTo>
                <a:lnTo>
                  <a:pt x="6963606" y="2423388"/>
                </a:lnTo>
                <a:close/>
                <a:moveTo>
                  <a:pt x="7599553" y="2417488"/>
                </a:moveTo>
                <a:lnTo>
                  <a:pt x="7772500" y="2417488"/>
                </a:lnTo>
                <a:lnTo>
                  <a:pt x="7772500" y="2244541"/>
                </a:lnTo>
                <a:lnTo>
                  <a:pt x="7599553" y="2244541"/>
                </a:lnTo>
                <a:lnTo>
                  <a:pt x="7599553" y="2417488"/>
                </a:lnTo>
                <a:close/>
                <a:moveTo>
                  <a:pt x="8241914" y="2405132"/>
                </a:moveTo>
                <a:lnTo>
                  <a:pt x="8390147" y="2405132"/>
                </a:lnTo>
                <a:lnTo>
                  <a:pt x="8390147" y="2256898"/>
                </a:lnTo>
                <a:lnTo>
                  <a:pt x="8241914" y="2256898"/>
                </a:lnTo>
                <a:lnTo>
                  <a:pt x="8241914" y="2405132"/>
                </a:lnTo>
                <a:close/>
                <a:moveTo>
                  <a:pt x="8899580" y="2377469"/>
                </a:moveTo>
                <a:lnTo>
                  <a:pt x="8992488" y="2377469"/>
                </a:lnTo>
                <a:lnTo>
                  <a:pt x="8992488" y="2284561"/>
                </a:lnTo>
                <a:lnTo>
                  <a:pt x="8899580" y="2284561"/>
                </a:lnTo>
                <a:lnTo>
                  <a:pt x="8899580" y="2377469"/>
                </a:lnTo>
                <a:close/>
                <a:moveTo>
                  <a:pt x="0" y="2772018"/>
                </a:moveTo>
                <a:lnTo>
                  <a:pt x="252002" y="2772018"/>
                </a:lnTo>
                <a:lnTo>
                  <a:pt x="252002" y="2520016"/>
                </a:lnTo>
                <a:lnTo>
                  <a:pt x="0" y="2520016"/>
                </a:lnTo>
                <a:lnTo>
                  <a:pt x="0" y="2772018"/>
                </a:lnTo>
                <a:close/>
                <a:moveTo>
                  <a:pt x="315023" y="2772018"/>
                </a:moveTo>
                <a:lnTo>
                  <a:pt x="567025" y="2772018"/>
                </a:lnTo>
                <a:lnTo>
                  <a:pt x="567025" y="2520016"/>
                </a:lnTo>
                <a:lnTo>
                  <a:pt x="315023" y="2520016"/>
                </a:lnTo>
                <a:lnTo>
                  <a:pt x="315023" y="2772018"/>
                </a:lnTo>
                <a:close/>
                <a:moveTo>
                  <a:pt x="630004" y="2772018"/>
                </a:moveTo>
                <a:lnTo>
                  <a:pt x="882005" y="2772018"/>
                </a:lnTo>
                <a:lnTo>
                  <a:pt x="882005" y="2520016"/>
                </a:lnTo>
                <a:lnTo>
                  <a:pt x="630004" y="2520016"/>
                </a:lnTo>
                <a:lnTo>
                  <a:pt x="630004" y="2772018"/>
                </a:lnTo>
                <a:close/>
                <a:moveTo>
                  <a:pt x="944985" y="2772018"/>
                </a:moveTo>
                <a:lnTo>
                  <a:pt x="1196986" y="2772018"/>
                </a:lnTo>
                <a:lnTo>
                  <a:pt x="1196986" y="2520016"/>
                </a:lnTo>
                <a:lnTo>
                  <a:pt x="944985" y="2520016"/>
                </a:lnTo>
                <a:lnTo>
                  <a:pt x="944985" y="2772018"/>
                </a:lnTo>
                <a:close/>
                <a:moveTo>
                  <a:pt x="1260008" y="2772018"/>
                </a:moveTo>
                <a:lnTo>
                  <a:pt x="1512009" y="2772018"/>
                </a:lnTo>
                <a:lnTo>
                  <a:pt x="1512009" y="2520016"/>
                </a:lnTo>
                <a:lnTo>
                  <a:pt x="1260008" y="2520016"/>
                </a:lnTo>
                <a:lnTo>
                  <a:pt x="1260008" y="2772018"/>
                </a:lnTo>
                <a:close/>
                <a:moveTo>
                  <a:pt x="1574988" y="2772018"/>
                </a:moveTo>
                <a:lnTo>
                  <a:pt x="1826990" y="2772018"/>
                </a:lnTo>
                <a:lnTo>
                  <a:pt x="1826990" y="2520016"/>
                </a:lnTo>
                <a:lnTo>
                  <a:pt x="1574988" y="2520016"/>
                </a:lnTo>
                <a:lnTo>
                  <a:pt x="1574988" y="2772018"/>
                </a:lnTo>
                <a:close/>
                <a:moveTo>
                  <a:pt x="1890012" y="2772018"/>
                </a:moveTo>
                <a:lnTo>
                  <a:pt x="2142013" y="2772018"/>
                </a:lnTo>
                <a:lnTo>
                  <a:pt x="2142013" y="2520016"/>
                </a:lnTo>
                <a:lnTo>
                  <a:pt x="1890012" y="2520016"/>
                </a:lnTo>
                <a:lnTo>
                  <a:pt x="1890012" y="2772018"/>
                </a:lnTo>
                <a:close/>
                <a:moveTo>
                  <a:pt x="2204992" y="2772018"/>
                </a:moveTo>
                <a:lnTo>
                  <a:pt x="2456994" y="2772018"/>
                </a:lnTo>
                <a:lnTo>
                  <a:pt x="2456994" y="2520016"/>
                </a:lnTo>
                <a:lnTo>
                  <a:pt x="2204992" y="2520016"/>
                </a:lnTo>
                <a:lnTo>
                  <a:pt x="2204992" y="2772018"/>
                </a:lnTo>
                <a:close/>
                <a:moveTo>
                  <a:pt x="2520016" y="2772018"/>
                </a:moveTo>
                <a:lnTo>
                  <a:pt x="2772017" y="2772018"/>
                </a:lnTo>
                <a:lnTo>
                  <a:pt x="2772017" y="2520016"/>
                </a:lnTo>
                <a:lnTo>
                  <a:pt x="2520016" y="2520016"/>
                </a:lnTo>
                <a:lnTo>
                  <a:pt x="2520016" y="2772018"/>
                </a:lnTo>
                <a:close/>
                <a:moveTo>
                  <a:pt x="2834996" y="2772018"/>
                </a:moveTo>
                <a:lnTo>
                  <a:pt x="3086998" y="2772018"/>
                </a:lnTo>
                <a:lnTo>
                  <a:pt x="3086998" y="2520016"/>
                </a:lnTo>
                <a:lnTo>
                  <a:pt x="2834996" y="2520016"/>
                </a:lnTo>
                <a:lnTo>
                  <a:pt x="2834996" y="2772018"/>
                </a:lnTo>
                <a:close/>
                <a:moveTo>
                  <a:pt x="3150020" y="2772018"/>
                </a:moveTo>
                <a:lnTo>
                  <a:pt x="3402021" y="2772018"/>
                </a:lnTo>
                <a:lnTo>
                  <a:pt x="3402021" y="2520016"/>
                </a:lnTo>
                <a:lnTo>
                  <a:pt x="3150020" y="2520016"/>
                </a:lnTo>
                <a:lnTo>
                  <a:pt x="3150020" y="2772018"/>
                </a:lnTo>
                <a:close/>
                <a:moveTo>
                  <a:pt x="3465000" y="2772018"/>
                </a:moveTo>
                <a:lnTo>
                  <a:pt x="3717002" y="2772018"/>
                </a:lnTo>
                <a:lnTo>
                  <a:pt x="3717002" y="2520016"/>
                </a:lnTo>
                <a:lnTo>
                  <a:pt x="3465000" y="2520016"/>
                </a:lnTo>
                <a:lnTo>
                  <a:pt x="3465000" y="2772018"/>
                </a:lnTo>
                <a:close/>
                <a:moveTo>
                  <a:pt x="3780494" y="2771504"/>
                </a:moveTo>
                <a:lnTo>
                  <a:pt x="4031512" y="2771504"/>
                </a:lnTo>
                <a:lnTo>
                  <a:pt x="4031512" y="2520486"/>
                </a:lnTo>
                <a:lnTo>
                  <a:pt x="3780494" y="2520486"/>
                </a:lnTo>
                <a:lnTo>
                  <a:pt x="3780494" y="2771504"/>
                </a:lnTo>
                <a:close/>
                <a:moveTo>
                  <a:pt x="4097484" y="2769538"/>
                </a:moveTo>
                <a:lnTo>
                  <a:pt x="4344526" y="2769538"/>
                </a:lnTo>
                <a:lnTo>
                  <a:pt x="4344526" y="2522496"/>
                </a:lnTo>
                <a:lnTo>
                  <a:pt x="4097484" y="2522496"/>
                </a:lnTo>
                <a:lnTo>
                  <a:pt x="4097484" y="2769538"/>
                </a:lnTo>
                <a:close/>
                <a:moveTo>
                  <a:pt x="4417425" y="2764578"/>
                </a:moveTo>
                <a:lnTo>
                  <a:pt x="4654590" y="2764578"/>
                </a:lnTo>
                <a:lnTo>
                  <a:pt x="4654590" y="2527413"/>
                </a:lnTo>
                <a:lnTo>
                  <a:pt x="4417425" y="2527413"/>
                </a:lnTo>
                <a:lnTo>
                  <a:pt x="4417425" y="2764578"/>
                </a:lnTo>
                <a:close/>
                <a:moveTo>
                  <a:pt x="4735868" y="2761157"/>
                </a:moveTo>
                <a:lnTo>
                  <a:pt x="4966107" y="2761157"/>
                </a:lnTo>
                <a:lnTo>
                  <a:pt x="4966107" y="2530919"/>
                </a:lnTo>
                <a:lnTo>
                  <a:pt x="4735868" y="2530919"/>
                </a:lnTo>
                <a:lnTo>
                  <a:pt x="4735868" y="2761157"/>
                </a:lnTo>
                <a:close/>
                <a:moveTo>
                  <a:pt x="5057305" y="2754701"/>
                </a:moveTo>
                <a:lnTo>
                  <a:pt x="5274717" y="2754701"/>
                </a:lnTo>
                <a:lnTo>
                  <a:pt x="5274717" y="2537289"/>
                </a:lnTo>
                <a:lnTo>
                  <a:pt x="5057305" y="2537289"/>
                </a:lnTo>
                <a:lnTo>
                  <a:pt x="5057305" y="2754701"/>
                </a:lnTo>
                <a:close/>
                <a:moveTo>
                  <a:pt x="5378741" y="2748288"/>
                </a:moveTo>
                <a:lnTo>
                  <a:pt x="5583284" y="2748288"/>
                </a:lnTo>
                <a:lnTo>
                  <a:pt x="5583284" y="2543702"/>
                </a:lnTo>
                <a:lnTo>
                  <a:pt x="5378741" y="2543702"/>
                </a:lnTo>
                <a:lnTo>
                  <a:pt x="5378741" y="2748288"/>
                </a:lnTo>
                <a:close/>
                <a:moveTo>
                  <a:pt x="5696202" y="2745808"/>
                </a:moveTo>
                <a:lnTo>
                  <a:pt x="5895828" y="2745808"/>
                </a:lnTo>
                <a:lnTo>
                  <a:pt x="5895828" y="2546182"/>
                </a:lnTo>
                <a:lnTo>
                  <a:pt x="5696202" y="2546182"/>
                </a:lnTo>
                <a:lnTo>
                  <a:pt x="5696202" y="2745808"/>
                </a:lnTo>
                <a:close/>
                <a:moveTo>
                  <a:pt x="6014646" y="2742345"/>
                </a:moveTo>
                <a:lnTo>
                  <a:pt x="6207345" y="2742345"/>
                </a:lnTo>
                <a:lnTo>
                  <a:pt x="6207345" y="2549646"/>
                </a:lnTo>
                <a:lnTo>
                  <a:pt x="6014646" y="2549646"/>
                </a:lnTo>
                <a:lnTo>
                  <a:pt x="6014646" y="2742345"/>
                </a:lnTo>
                <a:close/>
                <a:moveTo>
                  <a:pt x="6331165" y="2740891"/>
                </a:moveTo>
                <a:lnTo>
                  <a:pt x="6520915" y="2740891"/>
                </a:lnTo>
                <a:lnTo>
                  <a:pt x="6520915" y="2551142"/>
                </a:lnTo>
                <a:lnTo>
                  <a:pt x="6331165" y="2551142"/>
                </a:lnTo>
                <a:lnTo>
                  <a:pt x="6331165" y="2740891"/>
                </a:lnTo>
                <a:close/>
                <a:moveTo>
                  <a:pt x="6648626" y="2738411"/>
                </a:moveTo>
                <a:lnTo>
                  <a:pt x="6833415" y="2738411"/>
                </a:lnTo>
                <a:lnTo>
                  <a:pt x="6833415" y="2553622"/>
                </a:lnTo>
                <a:lnTo>
                  <a:pt x="6648626" y="2553622"/>
                </a:lnTo>
                <a:lnTo>
                  <a:pt x="6648626" y="2738411"/>
                </a:lnTo>
                <a:close/>
                <a:moveTo>
                  <a:pt x="6965103" y="2736915"/>
                </a:moveTo>
                <a:lnTo>
                  <a:pt x="7146942" y="2736915"/>
                </a:lnTo>
                <a:lnTo>
                  <a:pt x="7146942" y="2555075"/>
                </a:lnTo>
                <a:lnTo>
                  <a:pt x="6965103" y="2555075"/>
                </a:lnTo>
                <a:lnTo>
                  <a:pt x="6965103" y="2736915"/>
                </a:lnTo>
                <a:close/>
                <a:moveTo>
                  <a:pt x="7284060" y="2732982"/>
                </a:moveTo>
                <a:lnTo>
                  <a:pt x="7457989" y="2732982"/>
                </a:lnTo>
                <a:lnTo>
                  <a:pt x="7457989" y="2559052"/>
                </a:lnTo>
                <a:lnTo>
                  <a:pt x="7284060" y="2559052"/>
                </a:lnTo>
                <a:lnTo>
                  <a:pt x="7284060" y="2732982"/>
                </a:lnTo>
                <a:close/>
                <a:moveTo>
                  <a:pt x="7602033" y="2729989"/>
                </a:moveTo>
                <a:lnTo>
                  <a:pt x="7770020" y="2729989"/>
                </a:lnTo>
                <a:lnTo>
                  <a:pt x="7770020" y="2562002"/>
                </a:lnTo>
                <a:lnTo>
                  <a:pt x="7602033" y="2562002"/>
                </a:lnTo>
                <a:lnTo>
                  <a:pt x="7602033" y="2729989"/>
                </a:lnTo>
                <a:close/>
                <a:moveTo>
                  <a:pt x="7924453" y="2722592"/>
                </a:moveTo>
                <a:lnTo>
                  <a:pt x="8077647" y="2722592"/>
                </a:lnTo>
                <a:lnTo>
                  <a:pt x="8077647" y="2569399"/>
                </a:lnTo>
                <a:lnTo>
                  <a:pt x="7924453" y="2569399"/>
                </a:lnTo>
                <a:lnTo>
                  <a:pt x="7924453" y="2722592"/>
                </a:lnTo>
                <a:close/>
                <a:moveTo>
                  <a:pt x="8571730" y="2705319"/>
                </a:moveTo>
                <a:lnTo>
                  <a:pt x="8690334" y="2705319"/>
                </a:lnTo>
                <a:lnTo>
                  <a:pt x="8690334" y="2586715"/>
                </a:lnTo>
                <a:lnTo>
                  <a:pt x="8571730" y="2586715"/>
                </a:lnTo>
                <a:lnTo>
                  <a:pt x="8571730" y="2705319"/>
                </a:lnTo>
                <a:close/>
                <a:moveTo>
                  <a:pt x="9223497" y="2683556"/>
                </a:moveTo>
                <a:lnTo>
                  <a:pt x="9298618" y="2683556"/>
                </a:lnTo>
                <a:lnTo>
                  <a:pt x="9298618" y="2608435"/>
                </a:lnTo>
                <a:lnTo>
                  <a:pt x="9223497" y="2608435"/>
                </a:lnTo>
                <a:lnTo>
                  <a:pt x="9223497" y="2683556"/>
                </a:lnTo>
                <a:close/>
                <a:moveTo>
                  <a:pt x="0" y="3086998"/>
                </a:moveTo>
                <a:lnTo>
                  <a:pt x="252002" y="3086998"/>
                </a:lnTo>
                <a:lnTo>
                  <a:pt x="252002" y="2834996"/>
                </a:lnTo>
                <a:lnTo>
                  <a:pt x="0" y="2834996"/>
                </a:lnTo>
                <a:lnTo>
                  <a:pt x="0" y="3086998"/>
                </a:lnTo>
                <a:close/>
                <a:moveTo>
                  <a:pt x="315023" y="3086998"/>
                </a:moveTo>
                <a:lnTo>
                  <a:pt x="567025" y="3086998"/>
                </a:lnTo>
                <a:lnTo>
                  <a:pt x="567025" y="2834996"/>
                </a:lnTo>
                <a:lnTo>
                  <a:pt x="315023" y="2834996"/>
                </a:lnTo>
                <a:lnTo>
                  <a:pt x="315023" y="3086998"/>
                </a:lnTo>
                <a:close/>
                <a:moveTo>
                  <a:pt x="630004" y="3086998"/>
                </a:moveTo>
                <a:lnTo>
                  <a:pt x="882005" y="3086998"/>
                </a:lnTo>
                <a:lnTo>
                  <a:pt x="882005" y="2834996"/>
                </a:lnTo>
                <a:lnTo>
                  <a:pt x="630004" y="2834996"/>
                </a:lnTo>
                <a:lnTo>
                  <a:pt x="630004" y="3086998"/>
                </a:lnTo>
                <a:close/>
                <a:moveTo>
                  <a:pt x="944985" y="3086998"/>
                </a:moveTo>
                <a:lnTo>
                  <a:pt x="1196986" y="3086998"/>
                </a:lnTo>
                <a:lnTo>
                  <a:pt x="1196986" y="2834996"/>
                </a:lnTo>
                <a:lnTo>
                  <a:pt x="944985" y="2834996"/>
                </a:lnTo>
                <a:lnTo>
                  <a:pt x="944985" y="3086998"/>
                </a:lnTo>
                <a:close/>
                <a:moveTo>
                  <a:pt x="1260008" y="3086998"/>
                </a:moveTo>
                <a:lnTo>
                  <a:pt x="1512009" y="3086998"/>
                </a:lnTo>
                <a:lnTo>
                  <a:pt x="1512009" y="2834996"/>
                </a:lnTo>
                <a:lnTo>
                  <a:pt x="1260008" y="2834996"/>
                </a:lnTo>
                <a:lnTo>
                  <a:pt x="1260008" y="3086998"/>
                </a:lnTo>
                <a:close/>
                <a:moveTo>
                  <a:pt x="1574988" y="3086998"/>
                </a:moveTo>
                <a:lnTo>
                  <a:pt x="1826990" y="3086998"/>
                </a:lnTo>
                <a:lnTo>
                  <a:pt x="1826990" y="2834996"/>
                </a:lnTo>
                <a:lnTo>
                  <a:pt x="1574988" y="2834996"/>
                </a:lnTo>
                <a:lnTo>
                  <a:pt x="1574988" y="3086998"/>
                </a:lnTo>
                <a:close/>
                <a:moveTo>
                  <a:pt x="1890012" y="3086998"/>
                </a:moveTo>
                <a:lnTo>
                  <a:pt x="2142013" y="3086998"/>
                </a:lnTo>
                <a:lnTo>
                  <a:pt x="2142013" y="2834996"/>
                </a:lnTo>
                <a:lnTo>
                  <a:pt x="1890012" y="2834996"/>
                </a:lnTo>
                <a:lnTo>
                  <a:pt x="1890012" y="3086998"/>
                </a:lnTo>
                <a:close/>
                <a:moveTo>
                  <a:pt x="2204992" y="3086998"/>
                </a:moveTo>
                <a:lnTo>
                  <a:pt x="2456994" y="3086998"/>
                </a:lnTo>
                <a:lnTo>
                  <a:pt x="2456994" y="2834996"/>
                </a:lnTo>
                <a:lnTo>
                  <a:pt x="2204992" y="2834996"/>
                </a:lnTo>
                <a:lnTo>
                  <a:pt x="2204992" y="3086998"/>
                </a:lnTo>
                <a:close/>
                <a:moveTo>
                  <a:pt x="2520016" y="3086998"/>
                </a:moveTo>
                <a:lnTo>
                  <a:pt x="2772017" y="3086998"/>
                </a:lnTo>
                <a:lnTo>
                  <a:pt x="2772017" y="2834996"/>
                </a:lnTo>
                <a:lnTo>
                  <a:pt x="2520016" y="2834996"/>
                </a:lnTo>
                <a:lnTo>
                  <a:pt x="2520016" y="3086998"/>
                </a:lnTo>
                <a:close/>
                <a:moveTo>
                  <a:pt x="2834996" y="3086998"/>
                </a:moveTo>
                <a:lnTo>
                  <a:pt x="3086998" y="3086998"/>
                </a:lnTo>
                <a:lnTo>
                  <a:pt x="3086998" y="2834996"/>
                </a:lnTo>
                <a:lnTo>
                  <a:pt x="2834996" y="2834996"/>
                </a:lnTo>
                <a:lnTo>
                  <a:pt x="2834996" y="3086998"/>
                </a:lnTo>
                <a:close/>
                <a:moveTo>
                  <a:pt x="3150020" y="3086998"/>
                </a:moveTo>
                <a:lnTo>
                  <a:pt x="3402021" y="3086998"/>
                </a:lnTo>
                <a:lnTo>
                  <a:pt x="3402021" y="2834996"/>
                </a:lnTo>
                <a:lnTo>
                  <a:pt x="3150020" y="2834996"/>
                </a:lnTo>
                <a:lnTo>
                  <a:pt x="3150020" y="3086998"/>
                </a:lnTo>
                <a:close/>
                <a:moveTo>
                  <a:pt x="3465000" y="3086998"/>
                </a:moveTo>
                <a:lnTo>
                  <a:pt x="3717002" y="3086998"/>
                </a:lnTo>
                <a:lnTo>
                  <a:pt x="3717002" y="2834996"/>
                </a:lnTo>
                <a:lnTo>
                  <a:pt x="3465000" y="2834996"/>
                </a:lnTo>
                <a:lnTo>
                  <a:pt x="3465000" y="3086998"/>
                </a:lnTo>
                <a:close/>
                <a:moveTo>
                  <a:pt x="3780494" y="3086528"/>
                </a:moveTo>
                <a:lnTo>
                  <a:pt x="4031512" y="3086528"/>
                </a:lnTo>
                <a:lnTo>
                  <a:pt x="4031512" y="2835509"/>
                </a:lnTo>
                <a:lnTo>
                  <a:pt x="3780494" y="2835509"/>
                </a:lnTo>
                <a:lnTo>
                  <a:pt x="3780494" y="3086528"/>
                </a:lnTo>
                <a:close/>
                <a:moveTo>
                  <a:pt x="4097997" y="3084048"/>
                </a:moveTo>
                <a:lnTo>
                  <a:pt x="4344056" y="3084048"/>
                </a:lnTo>
                <a:lnTo>
                  <a:pt x="4344056" y="2837989"/>
                </a:lnTo>
                <a:lnTo>
                  <a:pt x="4097997" y="2837989"/>
                </a:lnTo>
                <a:lnTo>
                  <a:pt x="4097997" y="3084048"/>
                </a:lnTo>
                <a:close/>
                <a:moveTo>
                  <a:pt x="4417938" y="3079088"/>
                </a:moveTo>
                <a:lnTo>
                  <a:pt x="4654120" y="3079088"/>
                </a:lnTo>
                <a:lnTo>
                  <a:pt x="4654120" y="2842906"/>
                </a:lnTo>
                <a:lnTo>
                  <a:pt x="4417938" y="2842906"/>
                </a:lnTo>
                <a:lnTo>
                  <a:pt x="4417938" y="3079088"/>
                </a:lnTo>
                <a:close/>
                <a:moveTo>
                  <a:pt x="4736894" y="3075155"/>
                </a:moveTo>
                <a:lnTo>
                  <a:pt x="4965167" y="3075155"/>
                </a:lnTo>
                <a:lnTo>
                  <a:pt x="4965167" y="2846882"/>
                </a:lnTo>
                <a:lnTo>
                  <a:pt x="4736894" y="2846882"/>
                </a:lnTo>
                <a:lnTo>
                  <a:pt x="4736894" y="3075155"/>
                </a:lnTo>
                <a:close/>
                <a:moveTo>
                  <a:pt x="5058288" y="3068741"/>
                </a:moveTo>
                <a:lnTo>
                  <a:pt x="5273733" y="3068741"/>
                </a:lnTo>
                <a:lnTo>
                  <a:pt x="5273733" y="2853296"/>
                </a:lnTo>
                <a:lnTo>
                  <a:pt x="5058288" y="2853296"/>
                </a:lnTo>
                <a:lnTo>
                  <a:pt x="5058288" y="3068741"/>
                </a:lnTo>
                <a:close/>
                <a:moveTo>
                  <a:pt x="5379212" y="3062798"/>
                </a:moveTo>
                <a:lnTo>
                  <a:pt x="5582771" y="3062798"/>
                </a:lnTo>
                <a:lnTo>
                  <a:pt x="5582771" y="2859239"/>
                </a:lnTo>
                <a:lnTo>
                  <a:pt x="5379212" y="2859239"/>
                </a:lnTo>
                <a:lnTo>
                  <a:pt x="5379212" y="3062798"/>
                </a:lnTo>
                <a:close/>
                <a:moveTo>
                  <a:pt x="5696715" y="3060319"/>
                </a:moveTo>
                <a:lnTo>
                  <a:pt x="5895357" y="3060319"/>
                </a:lnTo>
                <a:lnTo>
                  <a:pt x="5895357" y="2861676"/>
                </a:lnTo>
                <a:lnTo>
                  <a:pt x="5696715" y="2861676"/>
                </a:lnTo>
                <a:lnTo>
                  <a:pt x="5696715" y="3060319"/>
                </a:lnTo>
                <a:close/>
                <a:moveTo>
                  <a:pt x="6015159" y="3056855"/>
                </a:moveTo>
                <a:lnTo>
                  <a:pt x="6206875" y="3056855"/>
                </a:lnTo>
                <a:lnTo>
                  <a:pt x="6206875" y="2865139"/>
                </a:lnTo>
                <a:lnTo>
                  <a:pt x="6015159" y="2865139"/>
                </a:lnTo>
                <a:lnTo>
                  <a:pt x="6015159" y="3056855"/>
                </a:lnTo>
                <a:close/>
                <a:moveTo>
                  <a:pt x="6649609" y="3052409"/>
                </a:moveTo>
                <a:lnTo>
                  <a:pt x="6832432" y="3052409"/>
                </a:lnTo>
                <a:lnTo>
                  <a:pt x="6832432" y="2869586"/>
                </a:lnTo>
                <a:lnTo>
                  <a:pt x="6649609" y="2869586"/>
                </a:lnTo>
                <a:lnTo>
                  <a:pt x="6649609" y="3052409"/>
                </a:lnTo>
                <a:close/>
                <a:moveTo>
                  <a:pt x="7285556" y="3046508"/>
                </a:moveTo>
                <a:lnTo>
                  <a:pt x="7456536" y="3046508"/>
                </a:lnTo>
                <a:lnTo>
                  <a:pt x="7456536" y="2875529"/>
                </a:lnTo>
                <a:lnTo>
                  <a:pt x="7285556" y="2875529"/>
                </a:lnTo>
                <a:lnTo>
                  <a:pt x="7285556" y="3046508"/>
                </a:lnTo>
                <a:close/>
                <a:moveTo>
                  <a:pt x="7925907" y="3036119"/>
                </a:moveTo>
                <a:lnTo>
                  <a:pt x="8076107" y="3036119"/>
                </a:lnTo>
                <a:lnTo>
                  <a:pt x="8076107" y="2885918"/>
                </a:lnTo>
                <a:lnTo>
                  <a:pt x="7925907" y="2885918"/>
                </a:lnTo>
                <a:lnTo>
                  <a:pt x="7925907" y="3036119"/>
                </a:lnTo>
                <a:close/>
                <a:moveTo>
                  <a:pt x="8572714" y="3019316"/>
                </a:moveTo>
                <a:lnTo>
                  <a:pt x="8689308" y="3019316"/>
                </a:lnTo>
                <a:lnTo>
                  <a:pt x="8689308" y="2902721"/>
                </a:lnTo>
                <a:lnTo>
                  <a:pt x="8572714" y="2902721"/>
                </a:lnTo>
                <a:lnTo>
                  <a:pt x="8572714" y="3019316"/>
                </a:lnTo>
                <a:close/>
                <a:moveTo>
                  <a:pt x="0" y="3402021"/>
                </a:moveTo>
                <a:lnTo>
                  <a:pt x="252002" y="3402021"/>
                </a:lnTo>
                <a:lnTo>
                  <a:pt x="252002" y="3150020"/>
                </a:lnTo>
                <a:lnTo>
                  <a:pt x="0" y="3150020"/>
                </a:lnTo>
                <a:lnTo>
                  <a:pt x="0" y="3402021"/>
                </a:lnTo>
                <a:close/>
                <a:moveTo>
                  <a:pt x="315023" y="3402021"/>
                </a:moveTo>
                <a:lnTo>
                  <a:pt x="567025" y="3402021"/>
                </a:lnTo>
                <a:lnTo>
                  <a:pt x="567025" y="3150020"/>
                </a:lnTo>
                <a:lnTo>
                  <a:pt x="315023" y="3150020"/>
                </a:lnTo>
                <a:lnTo>
                  <a:pt x="315023" y="3402021"/>
                </a:lnTo>
                <a:close/>
                <a:moveTo>
                  <a:pt x="630004" y="3402021"/>
                </a:moveTo>
                <a:lnTo>
                  <a:pt x="882005" y="3402021"/>
                </a:lnTo>
                <a:lnTo>
                  <a:pt x="882005" y="3150020"/>
                </a:lnTo>
                <a:lnTo>
                  <a:pt x="630004" y="3150020"/>
                </a:lnTo>
                <a:lnTo>
                  <a:pt x="630004" y="3402021"/>
                </a:lnTo>
                <a:close/>
                <a:moveTo>
                  <a:pt x="944985" y="3402021"/>
                </a:moveTo>
                <a:lnTo>
                  <a:pt x="1196986" y="3402021"/>
                </a:lnTo>
                <a:lnTo>
                  <a:pt x="1196986" y="3150020"/>
                </a:lnTo>
                <a:lnTo>
                  <a:pt x="944985" y="3150020"/>
                </a:lnTo>
                <a:lnTo>
                  <a:pt x="944985" y="3402021"/>
                </a:lnTo>
                <a:close/>
                <a:moveTo>
                  <a:pt x="1260008" y="3402021"/>
                </a:moveTo>
                <a:lnTo>
                  <a:pt x="1512009" y="3402021"/>
                </a:lnTo>
                <a:lnTo>
                  <a:pt x="1512009" y="3150020"/>
                </a:lnTo>
                <a:lnTo>
                  <a:pt x="1260008" y="3150020"/>
                </a:lnTo>
                <a:lnTo>
                  <a:pt x="1260008" y="3402021"/>
                </a:lnTo>
                <a:close/>
                <a:moveTo>
                  <a:pt x="1574988" y="3402021"/>
                </a:moveTo>
                <a:lnTo>
                  <a:pt x="1826990" y="3402021"/>
                </a:lnTo>
                <a:lnTo>
                  <a:pt x="1826990" y="3150020"/>
                </a:lnTo>
                <a:lnTo>
                  <a:pt x="1574988" y="3150020"/>
                </a:lnTo>
                <a:lnTo>
                  <a:pt x="1574988" y="3402021"/>
                </a:lnTo>
                <a:close/>
                <a:moveTo>
                  <a:pt x="1890012" y="3402021"/>
                </a:moveTo>
                <a:lnTo>
                  <a:pt x="2142013" y="3402021"/>
                </a:lnTo>
                <a:lnTo>
                  <a:pt x="2142013" y="3150020"/>
                </a:lnTo>
                <a:lnTo>
                  <a:pt x="1890012" y="3150020"/>
                </a:lnTo>
                <a:lnTo>
                  <a:pt x="1890012" y="3402021"/>
                </a:lnTo>
                <a:close/>
                <a:moveTo>
                  <a:pt x="2204992" y="3402021"/>
                </a:moveTo>
                <a:lnTo>
                  <a:pt x="2456994" y="3402021"/>
                </a:lnTo>
                <a:lnTo>
                  <a:pt x="2456994" y="3150020"/>
                </a:lnTo>
                <a:lnTo>
                  <a:pt x="2204992" y="3150020"/>
                </a:lnTo>
                <a:lnTo>
                  <a:pt x="2204992" y="3402021"/>
                </a:lnTo>
                <a:close/>
                <a:moveTo>
                  <a:pt x="2520016" y="3402021"/>
                </a:moveTo>
                <a:lnTo>
                  <a:pt x="2772017" y="3402021"/>
                </a:lnTo>
                <a:lnTo>
                  <a:pt x="2772017" y="3150020"/>
                </a:lnTo>
                <a:lnTo>
                  <a:pt x="2520016" y="3150020"/>
                </a:lnTo>
                <a:lnTo>
                  <a:pt x="2520016" y="3402021"/>
                </a:lnTo>
                <a:close/>
                <a:moveTo>
                  <a:pt x="2834996" y="3402021"/>
                </a:moveTo>
                <a:lnTo>
                  <a:pt x="3086998" y="3402021"/>
                </a:lnTo>
                <a:lnTo>
                  <a:pt x="3086998" y="3150020"/>
                </a:lnTo>
                <a:lnTo>
                  <a:pt x="2834996" y="3150020"/>
                </a:lnTo>
                <a:lnTo>
                  <a:pt x="2834996" y="3402021"/>
                </a:lnTo>
                <a:close/>
                <a:moveTo>
                  <a:pt x="3150020" y="3402021"/>
                </a:moveTo>
                <a:lnTo>
                  <a:pt x="3402021" y="3402021"/>
                </a:lnTo>
                <a:lnTo>
                  <a:pt x="3402021" y="3150020"/>
                </a:lnTo>
                <a:lnTo>
                  <a:pt x="3150020" y="3150020"/>
                </a:lnTo>
                <a:lnTo>
                  <a:pt x="3150020" y="3402021"/>
                </a:lnTo>
                <a:close/>
                <a:moveTo>
                  <a:pt x="3465000" y="3402021"/>
                </a:moveTo>
                <a:lnTo>
                  <a:pt x="3717002" y="3402021"/>
                </a:lnTo>
                <a:lnTo>
                  <a:pt x="3717002" y="3150020"/>
                </a:lnTo>
                <a:lnTo>
                  <a:pt x="3465000" y="3150020"/>
                </a:lnTo>
                <a:lnTo>
                  <a:pt x="3465000" y="3402021"/>
                </a:lnTo>
                <a:close/>
                <a:moveTo>
                  <a:pt x="3781990" y="3400054"/>
                </a:moveTo>
                <a:lnTo>
                  <a:pt x="4030058" y="3400054"/>
                </a:lnTo>
                <a:lnTo>
                  <a:pt x="4030058" y="3151987"/>
                </a:lnTo>
                <a:lnTo>
                  <a:pt x="3781990" y="3151987"/>
                </a:lnTo>
                <a:lnTo>
                  <a:pt x="3781990" y="3400054"/>
                </a:lnTo>
                <a:close/>
                <a:moveTo>
                  <a:pt x="4098980" y="3398045"/>
                </a:moveTo>
                <a:lnTo>
                  <a:pt x="4343072" y="3398045"/>
                </a:lnTo>
                <a:lnTo>
                  <a:pt x="4343072" y="3153953"/>
                </a:lnTo>
                <a:lnTo>
                  <a:pt x="4098980" y="3153953"/>
                </a:lnTo>
                <a:lnTo>
                  <a:pt x="4098980" y="3398045"/>
                </a:lnTo>
                <a:close/>
                <a:moveTo>
                  <a:pt x="4420374" y="3391632"/>
                </a:moveTo>
                <a:lnTo>
                  <a:pt x="4651639" y="3391632"/>
                </a:lnTo>
                <a:lnTo>
                  <a:pt x="4651639" y="3160367"/>
                </a:lnTo>
                <a:lnTo>
                  <a:pt x="4420374" y="3160367"/>
                </a:lnTo>
                <a:lnTo>
                  <a:pt x="4420374" y="3391632"/>
                </a:lnTo>
                <a:close/>
                <a:moveTo>
                  <a:pt x="4738348" y="3388682"/>
                </a:moveTo>
                <a:lnTo>
                  <a:pt x="4963670" y="3388682"/>
                </a:lnTo>
                <a:lnTo>
                  <a:pt x="4963670" y="3163359"/>
                </a:lnTo>
                <a:lnTo>
                  <a:pt x="4738348" y="3163359"/>
                </a:lnTo>
                <a:lnTo>
                  <a:pt x="4738348" y="3388682"/>
                </a:lnTo>
                <a:close/>
                <a:moveTo>
                  <a:pt x="5060255" y="3381755"/>
                </a:moveTo>
                <a:lnTo>
                  <a:pt x="5271724" y="3381755"/>
                </a:lnTo>
                <a:lnTo>
                  <a:pt x="5271724" y="3170286"/>
                </a:lnTo>
                <a:lnTo>
                  <a:pt x="5060255" y="3170286"/>
                </a:lnTo>
                <a:lnTo>
                  <a:pt x="5060255" y="3381755"/>
                </a:lnTo>
                <a:close/>
                <a:moveTo>
                  <a:pt x="5380708" y="3376325"/>
                </a:moveTo>
                <a:lnTo>
                  <a:pt x="5581318" y="3376325"/>
                </a:lnTo>
                <a:lnTo>
                  <a:pt x="5581318" y="3175716"/>
                </a:lnTo>
                <a:lnTo>
                  <a:pt x="5380708" y="3175716"/>
                </a:lnTo>
                <a:lnTo>
                  <a:pt x="5380708" y="3376325"/>
                </a:lnTo>
                <a:close/>
                <a:moveTo>
                  <a:pt x="5698168" y="3373845"/>
                </a:moveTo>
                <a:lnTo>
                  <a:pt x="5893861" y="3373845"/>
                </a:lnTo>
                <a:lnTo>
                  <a:pt x="5893861" y="3178153"/>
                </a:lnTo>
                <a:lnTo>
                  <a:pt x="5698168" y="3178153"/>
                </a:lnTo>
                <a:lnTo>
                  <a:pt x="5698168" y="3373845"/>
                </a:lnTo>
                <a:close/>
                <a:moveTo>
                  <a:pt x="6016655" y="3370382"/>
                </a:moveTo>
                <a:lnTo>
                  <a:pt x="6205421" y="3370382"/>
                </a:lnTo>
                <a:lnTo>
                  <a:pt x="6205421" y="3181616"/>
                </a:lnTo>
                <a:lnTo>
                  <a:pt x="6016655" y="3181616"/>
                </a:lnTo>
                <a:lnTo>
                  <a:pt x="6016655" y="3370382"/>
                </a:lnTo>
                <a:close/>
                <a:moveTo>
                  <a:pt x="6333602" y="3368415"/>
                </a:moveTo>
                <a:lnTo>
                  <a:pt x="6518392" y="3368415"/>
                </a:lnTo>
                <a:lnTo>
                  <a:pt x="6518392" y="3183626"/>
                </a:lnTo>
                <a:lnTo>
                  <a:pt x="6333602" y="3183626"/>
                </a:lnTo>
                <a:lnTo>
                  <a:pt x="6333602" y="3368415"/>
                </a:lnTo>
                <a:close/>
                <a:moveTo>
                  <a:pt x="6652089" y="3364952"/>
                </a:moveTo>
                <a:lnTo>
                  <a:pt x="6829952" y="3364952"/>
                </a:lnTo>
                <a:lnTo>
                  <a:pt x="6829952" y="3187089"/>
                </a:lnTo>
                <a:lnTo>
                  <a:pt x="6652089" y="3187089"/>
                </a:lnTo>
                <a:lnTo>
                  <a:pt x="6652089" y="3364952"/>
                </a:lnTo>
                <a:close/>
                <a:moveTo>
                  <a:pt x="6968566" y="3363456"/>
                </a:moveTo>
                <a:lnTo>
                  <a:pt x="7143479" y="3363456"/>
                </a:lnTo>
                <a:lnTo>
                  <a:pt x="7143479" y="3188543"/>
                </a:lnTo>
                <a:lnTo>
                  <a:pt x="6968566" y="3188543"/>
                </a:lnTo>
                <a:lnTo>
                  <a:pt x="6968566" y="3363456"/>
                </a:lnTo>
                <a:close/>
                <a:moveTo>
                  <a:pt x="7289020" y="3358026"/>
                </a:moveTo>
                <a:lnTo>
                  <a:pt x="7453073" y="3358026"/>
                </a:lnTo>
                <a:lnTo>
                  <a:pt x="7453073" y="3193973"/>
                </a:lnTo>
                <a:lnTo>
                  <a:pt x="7289020" y="3193973"/>
                </a:lnTo>
                <a:lnTo>
                  <a:pt x="7289020" y="3358026"/>
                </a:lnTo>
                <a:close/>
                <a:moveTo>
                  <a:pt x="7607463" y="3354563"/>
                </a:moveTo>
                <a:lnTo>
                  <a:pt x="7764590" y="3354563"/>
                </a:lnTo>
                <a:lnTo>
                  <a:pt x="7764590" y="3197436"/>
                </a:lnTo>
                <a:lnTo>
                  <a:pt x="7607463" y="3197436"/>
                </a:lnTo>
                <a:lnTo>
                  <a:pt x="7607463" y="3354563"/>
                </a:lnTo>
                <a:close/>
                <a:moveTo>
                  <a:pt x="8249823" y="3342206"/>
                </a:moveTo>
                <a:lnTo>
                  <a:pt x="8382237" y="3342206"/>
                </a:lnTo>
                <a:lnTo>
                  <a:pt x="8382237" y="3209792"/>
                </a:lnTo>
                <a:lnTo>
                  <a:pt x="8249823" y="3209792"/>
                </a:lnTo>
                <a:lnTo>
                  <a:pt x="8249823" y="3342206"/>
                </a:lnTo>
                <a:close/>
                <a:moveTo>
                  <a:pt x="8904539" y="3317536"/>
                </a:moveTo>
                <a:lnTo>
                  <a:pt x="8987571" y="3317536"/>
                </a:lnTo>
                <a:lnTo>
                  <a:pt x="8987571" y="3234505"/>
                </a:lnTo>
                <a:lnTo>
                  <a:pt x="8904539" y="3234505"/>
                </a:lnTo>
                <a:lnTo>
                  <a:pt x="8904539" y="3317536"/>
                </a:lnTo>
                <a:close/>
                <a:moveTo>
                  <a:pt x="0" y="3717002"/>
                </a:moveTo>
                <a:lnTo>
                  <a:pt x="252002" y="3717002"/>
                </a:lnTo>
                <a:lnTo>
                  <a:pt x="252002" y="3465000"/>
                </a:lnTo>
                <a:lnTo>
                  <a:pt x="0" y="3465000"/>
                </a:lnTo>
                <a:lnTo>
                  <a:pt x="0" y="3717002"/>
                </a:lnTo>
                <a:close/>
                <a:moveTo>
                  <a:pt x="315023" y="3717002"/>
                </a:moveTo>
                <a:lnTo>
                  <a:pt x="567025" y="3717002"/>
                </a:lnTo>
                <a:lnTo>
                  <a:pt x="567025" y="3465000"/>
                </a:lnTo>
                <a:lnTo>
                  <a:pt x="315023" y="3465000"/>
                </a:lnTo>
                <a:lnTo>
                  <a:pt x="315023" y="3717002"/>
                </a:lnTo>
                <a:close/>
                <a:moveTo>
                  <a:pt x="630004" y="3717002"/>
                </a:moveTo>
                <a:lnTo>
                  <a:pt x="882005" y="3717002"/>
                </a:lnTo>
                <a:lnTo>
                  <a:pt x="882005" y="3465000"/>
                </a:lnTo>
                <a:lnTo>
                  <a:pt x="630004" y="3465000"/>
                </a:lnTo>
                <a:lnTo>
                  <a:pt x="630004" y="3717002"/>
                </a:lnTo>
                <a:close/>
                <a:moveTo>
                  <a:pt x="944985" y="3717002"/>
                </a:moveTo>
                <a:lnTo>
                  <a:pt x="1196986" y="3717002"/>
                </a:lnTo>
                <a:lnTo>
                  <a:pt x="1196986" y="3465000"/>
                </a:lnTo>
                <a:lnTo>
                  <a:pt x="944985" y="3465000"/>
                </a:lnTo>
                <a:lnTo>
                  <a:pt x="944985" y="3717002"/>
                </a:lnTo>
                <a:close/>
                <a:moveTo>
                  <a:pt x="1260008" y="3717002"/>
                </a:moveTo>
                <a:lnTo>
                  <a:pt x="1512009" y="3717002"/>
                </a:lnTo>
                <a:lnTo>
                  <a:pt x="1512009" y="3465000"/>
                </a:lnTo>
                <a:lnTo>
                  <a:pt x="1260008" y="3465000"/>
                </a:lnTo>
                <a:lnTo>
                  <a:pt x="1260008" y="3717002"/>
                </a:lnTo>
                <a:close/>
                <a:moveTo>
                  <a:pt x="1574988" y="3717002"/>
                </a:moveTo>
                <a:lnTo>
                  <a:pt x="1826990" y="3717002"/>
                </a:lnTo>
                <a:lnTo>
                  <a:pt x="1826990" y="3465000"/>
                </a:lnTo>
                <a:lnTo>
                  <a:pt x="1574988" y="3465000"/>
                </a:lnTo>
                <a:lnTo>
                  <a:pt x="1574988" y="3717002"/>
                </a:lnTo>
                <a:close/>
                <a:moveTo>
                  <a:pt x="1890012" y="3717002"/>
                </a:moveTo>
                <a:lnTo>
                  <a:pt x="2142013" y="3717002"/>
                </a:lnTo>
                <a:lnTo>
                  <a:pt x="2142013" y="3465000"/>
                </a:lnTo>
                <a:lnTo>
                  <a:pt x="1890012" y="3465000"/>
                </a:lnTo>
                <a:lnTo>
                  <a:pt x="1890012" y="3717002"/>
                </a:lnTo>
                <a:close/>
                <a:moveTo>
                  <a:pt x="2204992" y="3717002"/>
                </a:moveTo>
                <a:lnTo>
                  <a:pt x="2456994" y="3717002"/>
                </a:lnTo>
                <a:lnTo>
                  <a:pt x="2456994" y="3465000"/>
                </a:lnTo>
                <a:lnTo>
                  <a:pt x="2204992" y="3465000"/>
                </a:lnTo>
                <a:lnTo>
                  <a:pt x="2204992" y="3717002"/>
                </a:lnTo>
                <a:close/>
                <a:moveTo>
                  <a:pt x="2520016" y="3717002"/>
                </a:moveTo>
                <a:lnTo>
                  <a:pt x="2772017" y="3717002"/>
                </a:lnTo>
                <a:lnTo>
                  <a:pt x="2772017" y="3465000"/>
                </a:lnTo>
                <a:lnTo>
                  <a:pt x="2520016" y="3465000"/>
                </a:lnTo>
                <a:lnTo>
                  <a:pt x="2520016" y="3717002"/>
                </a:lnTo>
                <a:close/>
                <a:moveTo>
                  <a:pt x="2834996" y="3717002"/>
                </a:moveTo>
                <a:lnTo>
                  <a:pt x="3086998" y="3717002"/>
                </a:lnTo>
                <a:lnTo>
                  <a:pt x="3086998" y="3465000"/>
                </a:lnTo>
                <a:lnTo>
                  <a:pt x="2834996" y="3465000"/>
                </a:lnTo>
                <a:lnTo>
                  <a:pt x="2834996" y="3717002"/>
                </a:lnTo>
                <a:close/>
                <a:moveTo>
                  <a:pt x="3150020" y="3717002"/>
                </a:moveTo>
                <a:lnTo>
                  <a:pt x="3402021" y="3717002"/>
                </a:lnTo>
                <a:lnTo>
                  <a:pt x="3402021" y="3465000"/>
                </a:lnTo>
                <a:lnTo>
                  <a:pt x="3150020" y="3465000"/>
                </a:lnTo>
                <a:lnTo>
                  <a:pt x="3150020" y="3717002"/>
                </a:lnTo>
                <a:close/>
                <a:moveTo>
                  <a:pt x="3465000" y="3717002"/>
                </a:moveTo>
                <a:lnTo>
                  <a:pt x="3717002" y="3717002"/>
                </a:lnTo>
                <a:lnTo>
                  <a:pt x="3717002" y="3465000"/>
                </a:lnTo>
                <a:lnTo>
                  <a:pt x="3465000" y="3465000"/>
                </a:lnTo>
                <a:lnTo>
                  <a:pt x="3465000" y="3717002"/>
                </a:lnTo>
                <a:close/>
                <a:moveTo>
                  <a:pt x="3781990" y="3715035"/>
                </a:moveTo>
                <a:lnTo>
                  <a:pt x="4030058" y="3715035"/>
                </a:lnTo>
                <a:lnTo>
                  <a:pt x="4030058" y="3466967"/>
                </a:lnTo>
                <a:lnTo>
                  <a:pt x="3781990" y="3466967"/>
                </a:lnTo>
                <a:lnTo>
                  <a:pt x="3781990" y="3715035"/>
                </a:lnTo>
                <a:close/>
                <a:moveTo>
                  <a:pt x="4099964" y="3712085"/>
                </a:moveTo>
                <a:lnTo>
                  <a:pt x="4342089" y="3712085"/>
                </a:lnTo>
                <a:lnTo>
                  <a:pt x="4342089" y="3469960"/>
                </a:lnTo>
                <a:lnTo>
                  <a:pt x="4099964" y="3469960"/>
                </a:lnTo>
                <a:lnTo>
                  <a:pt x="4099964" y="3712085"/>
                </a:lnTo>
                <a:close/>
                <a:moveTo>
                  <a:pt x="4421400" y="3705629"/>
                </a:moveTo>
                <a:lnTo>
                  <a:pt x="4650656" y="3705629"/>
                </a:lnTo>
                <a:lnTo>
                  <a:pt x="4650656" y="3476373"/>
                </a:lnTo>
                <a:lnTo>
                  <a:pt x="4421400" y="3476373"/>
                </a:lnTo>
                <a:lnTo>
                  <a:pt x="4421400" y="3705629"/>
                </a:lnTo>
                <a:close/>
                <a:moveTo>
                  <a:pt x="4739844" y="3702209"/>
                </a:moveTo>
                <a:lnTo>
                  <a:pt x="4962216" y="3702209"/>
                </a:lnTo>
                <a:lnTo>
                  <a:pt x="4962216" y="3479837"/>
                </a:lnTo>
                <a:lnTo>
                  <a:pt x="4739844" y="3479837"/>
                </a:lnTo>
                <a:lnTo>
                  <a:pt x="4739844" y="3702209"/>
                </a:lnTo>
                <a:close/>
                <a:moveTo>
                  <a:pt x="5061281" y="3695752"/>
                </a:moveTo>
                <a:lnTo>
                  <a:pt x="5270784" y="3695752"/>
                </a:lnTo>
                <a:lnTo>
                  <a:pt x="5270784" y="3486250"/>
                </a:lnTo>
                <a:lnTo>
                  <a:pt x="5061281" y="3486250"/>
                </a:lnTo>
                <a:lnTo>
                  <a:pt x="5061281" y="3695752"/>
                </a:lnTo>
                <a:close/>
                <a:moveTo>
                  <a:pt x="5382204" y="3689852"/>
                </a:moveTo>
                <a:lnTo>
                  <a:pt x="5579864" y="3689852"/>
                </a:lnTo>
                <a:lnTo>
                  <a:pt x="5579864" y="3492193"/>
                </a:lnTo>
                <a:lnTo>
                  <a:pt x="5382204" y="3492193"/>
                </a:lnTo>
                <a:lnTo>
                  <a:pt x="5382204" y="3689852"/>
                </a:lnTo>
                <a:close/>
                <a:moveTo>
                  <a:pt x="5699152" y="3687842"/>
                </a:moveTo>
                <a:lnTo>
                  <a:pt x="5892835" y="3687842"/>
                </a:lnTo>
                <a:lnTo>
                  <a:pt x="5892835" y="3494160"/>
                </a:lnTo>
                <a:lnTo>
                  <a:pt x="5699152" y="3494160"/>
                </a:lnTo>
                <a:lnTo>
                  <a:pt x="5699152" y="3687842"/>
                </a:lnTo>
                <a:close/>
                <a:moveTo>
                  <a:pt x="6334628" y="3682413"/>
                </a:moveTo>
                <a:lnTo>
                  <a:pt x="6517451" y="3682413"/>
                </a:lnTo>
                <a:lnTo>
                  <a:pt x="6517451" y="3499590"/>
                </a:lnTo>
                <a:lnTo>
                  <a:pt x="6334628" y="3499590"/>
                </a:lnTo>
                <a:lnTo>
                  <a:pt x="6334628" y="3682413"/>
                </a:lnTo>
                <a:close/>
                <a:moveTo>
                  <a:pt x="6970532" y="3676512"/>
                </a:moveTo>
                <a:lnTo>
                  <a:pt x="7141513" y="3676512"/>
                </a:lnTo>
                <a:lnTo>
                  <a:pt x="7141513" y="3505533"/>
                </a:lnTo>
                <a:lnTo>
                  <a:pt x="6970532" y="3505533"/>
                </a:lnTo>
                <a:lnTo>
                  <a:pt x="6970532" y="3676512"/>
                </a:lnTo>
                <a:close/>
                <a:moveTo>
                  <a:pt x="7609943" y="3667106"/>
                </a:moveTo>
                <a:lnTo>
                  <a:pt x="7762153" y="3667106"/>
                </a:lnTo>
                <a:lnTo>
                  <a:pt x="7762153" y="3514896"/>
                </a:lnTo>
                <a:lnTo>
                  <a:pt x="7609943" y="3514896"/>
                </a:lnTo>
                <a:lnTo>
                  <a:pt x="7609943" y="3667106"/>
                </a:lnTo>
                <a:close/>
                <a:moveTo>
                  <a:pt x="8251790" y="3655263"/>
                </a:moveTo>
                <a:lnTo>
                  <a:pt x="8380271" y="3655263"/>
                </a:lnTo>
                <a:lnTo>
                  <a:pt x="8380271" y="3526782"/>
                </a:lnTo>
                <a:lnTo>
                  <a:pt x="8251790" y="3526782"/>
                </a:lnTo>
                <a:lnTo>
                  <a:pt x="8251790" y="3655263"/>
                </a:lnTo>
                <a:close/>
                <a:moveTo>
                  <a:pt x="0" y="4032025"/>
                </a:moveTo>
                <a:lnTo>
                  <a:pt x="252002" y="4032025"/>
                </a:lnTo>
                <a:lnTo>
                  <a:pt x="252002" y="3780024"/>
                </a:lnTo>
                <a:lnTo>
                  <a:pt x="0" y="3780024"/>
                </a:lnTo>
                <a:lnTo>
                  <a:pt x="0" y="4032025"/>
                </a:lnTo>
                <a:close/>
                <a:moveTo>
                  <a:pt x="315023" y="4032025"/>
                </a:moveTo>
                <a:lnTo>
                  <a:pt x="567025" y="4032025"/>
                </a:lnTo>
                <a:lnTo>
                  <a:pt x="567025" y="3780024"/>
                </a:lnTo>
                <a:lnTo>
                  <a:pt x="315023" y="3780024"/>
                </a:lnTo>
                <a:lnTo>
                  <a:pt x="315023" y="4032025"/>
                </a:lnTo>
                <a:close/>
                <a:moveTo>
                  <a:pt x="630004" y="4032025"/>
                </a:moveTo>
                <a:lnTo>
                  <a:pt x="882005" y="4032025"/>
                </a:lnTo>
                <a:lnTo>
                  <a:pt x="882005" y="3780024"/>
                </a:lnTo>
                <a:lnTo>
                  <a:pt x="630004" y="3780024"/>
                </a:lnTo>
                <a:lnTo>
                  <a:pt x="630004" y="4032025"/>
                </a:lnTo>
                <a:close/>
                <a:moveTo>
                  <a:pt x="944985" y="4032025"/>
                </a:moveTo>
                <a:lnTo>
                  <a:pt x="1196986" y="4032025"/>
                </a:lnTo>
                <a:lnTo>
                  <a:pt x="1196986" y="3780024"/>
                </a:lnTo>
                <a:lnTo>
                  <a:pt x="944985" y="3780024"/>
                </a:lnTo>
                <a:lnTo>
                  <a:pt x="944985" y="4032025"/>
                </a:lnTo>
                <a:close/>
                <a:moveTo>
                  <a:pt x="1260008" y="4032025"/>
                </a:moveTo>
                <a:lnTo>
                  <a:pt x="1512009" y="4032025"/>
                </a:lnTo>
                <a:lnTo>
                  <a:pt x="1512009" y="3780024"/>
                </a:lnTo>
                <a:lnTo>
                  <a:pt x="1260008" y="3780024"/>
                </a:lnTo>
                <a:lnTo>
                  <a:pt x="1260008" y="4032025"/>
                </a:lnTo>
                <a:close/>
                <a:moveTo>
                  <a:pt x="1574988" y="4032025"/>
                </a:moveTo>
                <a:lnTo>
                  <a:pt x="1826990" y="4032025"/>
                </a:lnTo>
                <a:lnTo>
                  <a:pt x="1826990" y="3780024"/>
                </a:lnTo>
                <a:lnTo>
                  <a:pt x="1574988" y="3780024"/>
                </a:lnTo>
                <a:lnTo>
                  <a:pt x="1574988" y="4032025"/>
                </a:lnTo>
                <a:close/>
                <a:moveTo>
                  <a:pt x="1890012" y="4032025"/>
                </a:moveTo>
                <a:lnTo>
                  <a:pt x="2142013" y="4032025"/>
                </a:lnTo>
                <a:lnTo>
                  <a:pt x="2142013" y="3780024"/>
                </a:lnTo>
                <a:lnTo>
                  <a:pt x="1890012" y="3780024"/>
                </a:lnTo>
                <a:lnTo>
                  <a:pt x="1890012" y="4032025"/>
                </a:lnTo>
                <a:close/>
                <a:moveTo>
                  <a:pt x="2204992" y="4032025"/>
                </a:moveTo>
                <a:lnTo>
                  <a:pt x="2456994" y="4032025"/>
                </a:lnTo>
                <a:lnTo>
                  <a:pt x="2456994" y="3780024"/>
                </a:lnTo>
                <a:lnTo>
                  <a:pt x="2204992" y="3780024"/>
                </a:lnTo>
                <a:lnTo>
                  <a:pt x="2204992" y="4032025"/>
                </a:lnTo>
                <a:close/>
                <a:moveTo>
                  <a:pt x="2520016" y="4032025"/>
                </a:moveTo>
                <a:lnTo>
                  <a:pt x="2772017" y="4032025"/>
                </a:lnTo>
                <a:lnTo>
                  <a:pt x="2772017" y="3780024"/>
                </a:lnTo>
                <a:lnTo>
                  <a:pt x="2520016" y="3780024"/>
                </a:lnTo>
                <a:lnTo>
                  <a:pt x="2520016" y="4032025"/>
                </a:lnTo>
                <a:close/>
                <a:moveTo>
                  <a:pt x="2834996" y="4032025"/>
                </a:moveTo>
                <a:lnTo>
                  <a:pt x="3086998" y="4032025"/>
                </a:lnTo>
                <a:lnTo>
                  <a:pt x="3086998" y="3780024"/>
                </a:lnTo>
                <a:lnTo>
                  <a:pt x="2834996" y="3780024"/>
                </a:lnTo>
                <a:lnTo>
                  <a:pt x="2834996" y="4032025"/>
                </a:lnTo>
                <a:close/>
                <a:moveTo>
                  <a:pt x="3150020" y="4032025"/>
                </a:moveTo>
                <a:lnTo>
                  <a:pt x="3402021" y="4032025"/>
                </a:lnTo>
                <a:lnTo>
                  <a:pt x="3402021" y="3780024"/>
                </a:lnTo>
                <a:lnTo>
                  <a:pt x="3150020" y="3780024"/>
                </a:lnTo>
                <a:lnTo>
                  <a:pt x="3150020" y="4032025"/>
                </a:lnTo>
                <a:close/>
                <a:moveTo>
                  <a:pt x="3465000" y="4032025"/>
                </a:moveTo>
                <a:lnTo>
                  <a:pt x="3717002" y="4032025"/>
                </a:lnTo>
                <a:lnTo>
                  <a:pt x="3717002" y="3780024"/>
                </a:lnTo>
                <a:lnTo>
                  <a:pt x="3465000" y="3780024"/>
                </a:lnTo>
                <a:lnTo>
                  <a:pt x="3465000" y="4032025"/>
                </a:lnTo>
                <a:close/>
                <a:moveTo>
                  <a:pt x="3783957" y="4028049"/>
                </a:moveTo>
                <a:lnTo>
                  <a:pt x="4028049" y="4028049"/>
                </a:lnTo>
                <a:lnTo>
                  <a:pt x="4028049" y="3783957"/>
                </a:lnTo>
                <a:lnTo>
                  <a:pt x="3783957" y="3783957"/>
                </a:lnTo>
                <a:lnTo>
                  <a:pt x="3783957" y="4028049"/>
                </a:lnTo>
                <a:close/>
                <a:moveTo>
                  <a:pt x="4102444" y="4024586"/>
                </a:moveTo>
                <a:lnTo>
                  <a:pt x="4339609" y="4024586"/>
                </a:lnTo>
                <a:lnTo>
                  <a:pt x="4339609" y="3787420"/>
                </a:lnTo>
                <a:lnTo>
                  <a:pt x="4102444" y="3787420"/>
                </a:lnTo>
                <a:lnTo>
                  <a:pt x="4102444" y="4024586"/>
                </a:lnTo>
                <a:close/>
                <a:moveTo>
                  <a:pt x="4424351" y="4017702"/>
                </a:moveTo>
                <a:lnTo>
                  <a:pt x="4647706" y="4017702"/>
                </a:lnTo>
                <a:lnTo>
                  <a:pt x="4647706" y="3794347"/>
                </a:lnTo>
                <a:lnTo>
                  <a:pt x="4424351" y="3794347"/>
                </a:lnTo>
                <a:lnTo>
                  <a:pt x="4424351" y="4017702"/>
                </a:lnTo>
                <a:close/>
                <a:moveTo>
                  <a:pt x="4742795" y="4014239"/>
                </a:moveTo>
                <a:lnTo>
                  <a:pt x="4959223" y="4014239"/>
                </a:lnTo>
                <a:lnTo>
                  <a:pt x="4959223" y="3797810"/>
                </a:lnTo>
                <a:lnTo>
                  <a:pt x="4742795" y="3797810"/>
                </a:lnTo>
                <a:lnTo>
                  <a:pt x="4742795" y="4014239"/>
                </a:lnTo>
                <a:close/>
                <a:moveTo>
                  <a:pt x="5064231" y="4007783"/>
                </a:moveTo>
                <a:lnTo>
                  <a:pt x="5267790" y="4007783"/>
                </a:lnTo>
                <a:lnTo>
                  <a:pt x="5267790" y="3804223"/>
                </a:lnTo>
                <a:lnTo>
                  <a:pt x="5064231" y="3804223"/>
                </a:lnTo>
                <a:lnTo>
                  <a:pt x="5064231" y="4007783"/>
                </a:lnTo>
                <a:close/>
                <a:moveTo>
                  <a:pt x="5384685" y="4002353"/>
                </a:moveTo>
                <a:lnTo>
                  <a:pt x="5577384" y="4002353"/>
                </a:lnTo>
                <a:lnTo>
                  <a:pt x="5577384" y="3809653"/>
                </a:lnTo>
                <a:lnTo>
                  <a:pt x="5384685" y="3809653"/>
                </a:lnTo>
                <a:lnTo>
                  <a:pt x="5384685" y="4002353"/>
                </a:lnTo>
                <a:close/>
                <a:moveTo>
                  <a:pt x="5702145" y="3999916"/>
                </a:moveTo>
                <a:lnTo>
                  <a:pt x="5889927" y="3999916"/>
                </a:lnTo>
                <a:lnTo>
                  <a:pt x="5889927" y="3812133"/>
                </a:lnTo>
                <a:lnTo>
                  <a:pt x="5702145" y="3812133"/>
                </a:lnTo>
                <a:lnTo>
                  <a:pt x="5702145" y="3999916"/>
                </a:lnTo>
                <a:close/>
                <a:moveTo>
                  <a:pt x="6021572" y="3995426"/>
                </a:moveTo>
                <a:lnTo>
                  <a:pt x="6200461" y="3995426"/>
                </a:lnTo>
                <a:lnTo>
                  <a:pt x="6200461" y="3816537"/>
                </a:lnTo>
                <a:lnTo>
                  <a:pt x="6021572" y="3816537"/>
                </a:lnTo>
                <a:lnTo>
                  <a:pt x="6021572" y="3995426"/>
                </a:lnTo>
                <a:close/>
                <a:moveTo>
                  <a:pt x="6339075" y="3992989"/>
                </a:moveTo>
                <a:lnTo>
                  <a:pt x="6513005" y="3992989"/>
                </a:lnTo>
                <a:lnTo>
                  <a:pt x="6513005" y="3819059"/>
                </a:lnTo>
                <a:lnTo>
                  <a:pt x="6339075" y="3819059"/>
                </a:lnTo>
                <a:lnTo>
                  <a:pt x="6339075" y="3992989"/>
                </a:lnTo>
                <a:close/>
                <a:moveTo>
                  <a:pt x="6658032" y="3989013"/>
                </a:moveTo>
                <a:lnTo>
                  <a:pt x="6824052" y="3989013"/>
                </a:lnTo>
                <a:lnTo>
                  <a:pt x="6824052" y="3822993"/>
                </a:lnTo>
                <a:lnTo>
                  <a:pt x="6658032" y="3822993"/>
                </a:lnTo>
                <a:lnTo>
                  <a:pt x="6658032" y="3989013"/>
                </a:lnTo>
                <a:close/>
                <a:moveTo>
                  <a:pt x="6975963" y="3986063"/>
                </a:moveTo>
                <a:lnTo>
                  <a:pt x="7136040" y="3986063"/>
                </a:lnTo>
                <a:lnTo>
                  <a:pt x="7136040" y="3825986"/>
                </a:lnTo>
                <a:lnTo>
                  <a:pt x="6975963" y="3825986"/>
                </a:lnTo>
                <a:lnTo>
                  <a:pt x="6975963" y="3986063"/>
                </a:lnTo>
                <a:close/>
                <a:moveTo>
                  <a:pt x="7296416" y="3980633"/>
                </a:moveTo>
                <a:lnTo>
                  <a:pt x="7445633" y="3980633"/>
                </a:lnTo>
                <a:lnTo>
                  <a:pt x="7445633" y="3831416"/>
                </a:lnTo>
                <a:lnTo>
                  <a:pt x="7296416" y="3831416"/>
                </a:lnTo>
                <a:lnTo>
                  <a:pt x="7296416" y="3980633"/>
                </a:lnTo>
                <a:close/>
                <a:moveTo>
                  <a:pt x="7936296" y="3970757"/>
                </a:moveTo>
                <a:lnTo>
                  <a:pt x="8065760" y="3970757"/>
                </a:lnTo>
                <a:lnTo>
                  <a:pt x="8065760" y="3841292"/>
                </a:lnTo>
                <a:lnTo>
                  <a:pt x="7936296" y="3841292"/>
                </a:lnTo>
                <a:lnTo>
                  <a:pt x="7936296" y="3970757"/>
                </a:lnTo>
                <a:close/>
                <a:moveTo>
                  <a:pt x="8580153" y="3956904"/>
                </a:moveTo>
                <a:lnTo>
                  <a:pt x="8681954" y="3956904"/>
                </a:lnTo>
                <a:lnTo>
                  <a:pt x="8681954" y="3855102"/>
                </a:lnTo>
                <a:lnTo>
                  <a:pt x="8580153" y="3855102"/>
                </a:lnTo>
                <a:lnTo>
                  <a:pt x="8580153" y="3956904"/>
                </a:lnTo>
                <a:close/>
                <a:moveTo>
                  <a:pt x="9227430" y="3939630"/>
                </a:moveTo>
                <a:lnTo>
                  <a:pt x="9294641" y="3939630"/>
                </a:lnTo>
                <a:lnTo>
                  <a:pt x="9294641" y="3872419"/>
                </a:lnTo>
                <a:lnTo>
                  <a:pt x="9227430" y="3872419"/>
                </a:lnTo>
                <a:lnTo>
                  <a:pt x="9227430" y="3939630"/>
                </a:lnTo>
                <a:close/>
                <a:moveTo>
                  <a:pt x="0" y="4347006"/>
                </a:moveTo>
                <a:lnTo>
                  <a:pt x="252002" y="4347006"/>
                </a:lnTo>
                <a:lnTo>
                  <a:pt x="252002" y="4095004"/>
                </a:lnTo>
                <a:lnTo>
                  <a:pt x="0" y="4095004"/>
                </a:lnTo>
                <a:lnTo>
                  <a:pt x="0" y="4347006"/>
                </a:lnTo>
                <a:close/>
                <a:moveTo>
                  <a:pt x="315023" y="4347006"/>
                </a:moveTo>
                <a:lnTo>
                  <a:pt x="567025" y="4347006"/>
                </a:lnTo>
                <a:lnTo>
                  <a:pt x="567025" y="4095004"/>
                </a:lnTo>
                <a:lnTo>
                  <a:pt x="315023" y="4095004"/>
                </a:lnTo>
                <a:lnTo>
                  <a:pt x="315023" y="4347006"/>
                </a:lnTo>
                <a:close/>
                <a:moveTo>
                  <a:pt x="630004" y="4347006"/>
                </a:moveTo>
                <a:lnTo>
                  <a:pt x="882005" y="4347006"/>
                </a:lnTo>
                <a:lnTo>
                  <a:pt x="882005" y="4095004"/>
                </a:lnTo>
                <a:lnTo>
                  <a:pt x="630004" y="4095004"/>
                </a:lnTo>
                <a:lnTo>
                  <a:pt x="630004" y="4347006"/>
                </a:lnTo>
                <a:close/>
                <a:moveTo>
                  <a:pt x="944985" y="4347006"/>
                </a:moveTo>
                <a:lnTo>
                  <a:pt x="1196986" y="4347006"/>
                </a:lnTo>
                <a:lnTo>
                  <a:pt x="1196986" y="4095004"/>
                </a:lnTo>
                <a:lnTo>
                  <a:pt x="944985" y="4095004"/>
                </a:lnTo>
                <a:lnTo>
                  <a:pt x="944985" y="4347006"/>
                </a:lnTo>
                <a:close/>
                <a:moveTo>
                  <a:pt x="1260008" y="4347006"/>
                </a:moveTo>
                <a:lnTo>
                  <a:pt x="1512009" y="4347006"/>
                </a:lnTo>
                <a:lnTo>
                  <a:pt x="1512009" y="4095004"/>
                </a:lnTo>
                <a:lnTo>
                  <a:pt x="1260008" y="4095004"/>
                </a:lnTo>
                <a:lnTo>
                  <a:pt x="1260008" y="4347006"/>
                </a:lnTo>
                <a:close/>
                <a:moveTo>
                  <a:pt x="1574988" y="4347006"/>
                </a:moveTo>
                <a:lnTo>
                  <a:pt x="1826990" y="4347006"/>
                </a:lnTo>
                <a:lnTo>
                  <a:pt x="1826990" y="4095004"/>
                </a:lnTo>
                <a:lnTo>
                  <a:pt x="1574988" y="4095004"/>
                </a:lnTo>
                <a:lnTo>
                  <a:pt x="1574988" y="4347006"/>
                </a:lnTo>
                <a:close/>
                <a:moveTo>
                  <a:pt x="1890012" y="4347006"/>
                </a:moveTo>
                <a:lnTo>
                  <a:pt x="2142013" y="4347006"/>
                </a:lnTo>
                <a:lnTo>
                  <a:pt x="2142013" y="4095004"/>
                </a:lnTo>
                <a:lnTo>
                  <a:pt x="1890012" y="4095004"/>
                </a:lnTo>
                <a:lnTo>
                  <a:pt x="1890012" y="4347006"/>
                </a:lnTo>
                <a:close/>
                <a:moveTo>
                  <a:pt x="2204992" y="4347006"/>
                </a:moveTo>
                <a:lnTo>
                  <a:pt x="2456994" y="4347006"/>
                </a:lnTo>
                <a:lnTo>
                  <a:pt x="2456994" y="4095004"/>
                </a:lnTo>
                <a:lnTo>
                  <a:pt x="2204992" y="4095004"/>
                </a:lnTo>
                <a:lnTo>
                  <a:pt x="2204992" y="4347006"/>
                </a:lnTo>
                <a:close/>
                <a:moveTo>
                  <a:pt x="2520016" y="4347006"/>
                </a:moveTo>
                <a:lnTo>
                  <a:pt x="2772017" y="4347006"/>
                </a:lnTo>
                <a:lnTo>
                  <a:pt x="2772017" y="4095004"/>
                </a:lnTo>
                <a:lnTo>
                  <a:pt x="2520016" y="4095004"/>
                </a:lnTo>
                <a:lnTo>
                  <a:pt x="2520016" y="4347006"/>
                </a:lnTo>
                <a:close/>
                <a:moveTo>
                  <a:pt x="2834996" y="4347006"/>
                </a:moveTo>
                <a:lnTo>
                  <a:pt x="3086998" y="4347006"/>
                </a:lnTo>
                <a:lnTo>
                  <a:pt x="3086998" y="4095004"/>
                </a:lnTo>
                <a:lnTo>
                  <a:pt x="2834996" y="4095004"/>
                </a:lnTo>
                <a:lnTo>
                  <a:pt x="2834996" y="4347006"/>
                </a:lnTo>
                <a:close/>
                <a:moveTo>
                  <a:pt x="3150020" y="4347006"/>
                </a:moveTo>
                <a:lnTo>
                  <a:pt x="3402021" y="4347006"/>
                </a:lnTo>
                <a:lnTo>
                  <a:pt x="3402021" y="4095004"/>
                </a:lnTo>
                <a:lnTo>
                  <a:pt x="3150020" y="4095004"/>
                </a:lnTo>
                <a:lnTo>
                  <a:pt x="3150020" y="4347006"/>
                </a:lnTo>
                <a:close/>
                <a:moveTo>
                  <a:pt x="3465000" y="4347006"/>
                </a:moveTo>
                <a:lnTo>
                  <a:pt x="3717002" y="4347006"/>
                </a:lnTo>
                <a:lnTo>
                  <a:pt x="3717002" y="4095004"/>
                </a:lnTo>
                <a:lnTo>
                  <a:pt x="3465000" y="4095004"/>
                </a:lnTo>
                <a:lnTo>
                  <a:pt x="3465000" y="4347006"/>
                </a:lnTo>
                <a:close/>
                <a:moveTo>
                  <a:pt x="3785453" y="4341576"/>
                </a:moveTo>
                <a:lnTo>
                  <a:pt x="4026595" y="4341576"/>
                </a:lnTo>
                <a:lnTo>
                  <a:pt x="4026595" y="4100434"/>
                </a:lnTo>
                <a:lnTo>
                  <a:pt x="3785453" y="4100434"/>
                </a:lnTo>
                <a:lnTo>
                  <a:pt x="3785453" y="4341576"/>
                </a:lnTo>
                <a:close/>
                <a:moveTo>
                  <a:pt x="4104410" y="4337643"/>
                </a:moveTo>
                <a:lnTo>
                  <a:pt x="4337642" y="4337643"/>
                </a:lnTo>
                <a:lnTo>
                  <a:pt x="4337642" y="4104410"/>
                </a:lnTo>
                <a:lnTo>
                  <a:pt x="4104410" y="4104410"/>
                </a:lnTo>
                <a:lnTo>
                  <a:pt x="4104410" y="4337643"/>
                </a:lnTo>
                <a:close/>
                <a:moveTo>
                  <a:pt x="4426317" y="4330716"/>
                </a:moveTo>
                <a:lnTo>
                  <a:pt x="4645696" y="4330716"/>
                </a:lnTo>
                <a:lnTo>
                  <a:pt x="4645696" y="4111337"/>
                </a:lnTo>
                <a:lnTo>
                  <a:pt x="4426317" y="4111337"/>
                </a:lnTo>
                <a:lnTo>
                  <a:pt x="4426317" y="4330716"/>
                </a:lnTo>
                <a:close/>
                <a:moveTo>
                  <a:pt x="4744291" y="4327723"/>
                </a:moveTo>
                <a:lnTo>
                  <a:pt x="4957770" y="4327723"/>
                </a:lnTo>
                <a:lnTo>
                  <a:pt x="4957770" y="4114244"/>
                </a:lnTo>
                <a:lnTo>
                  <a:pt x="4744291" y="4114244"/>
                </a:lnTo>
                <a:lnTo>
                  <a:pt x="4744291" y="4327723"/>
                </a:lnTo>
                <a:close/>
                <a:moveTo>
                  <a:pt x="5065728" y="4321310"/>
                </a:moveTo>
                <a:lnTo>
                  <a:pt x="5266337" y="4321310"/>
                </a:lnTo>
                <a:lnTo>
                  <a:pt x="5266337" y="4120701"/>
                </a:lnTo>
                <a:lnTo>
                  <a:pt x="5065728" y="4120701"/>
                </a:lnTo>
                <a:lnTo>
                  <a:pt x="5065728" y="4321310"/>
                </a:lnTo>
                <a:close/>
                <a:moveTo>
                  <a:pt x="5387121" y="4314897"/>
                </a:moveTo>
                <a:lnTo>
                  <a:pt x="5574904" y="4314897"/>
                </a:lnTo>
                <a:lnTo>
                  <a:pt x="5574904" y="4127114"/>
                </a:lnTo>
                <a:lnTo>
                  <a:pt x="5387121" y="4127114"/>
                </a:lnTo>
                <a:lnTo>
                  <a:pt x="5387121" y="4314897"/>
                </a:lnTo>
                <a:close/>
                <a:moveTo>
                  <a:pt x="6024052" y="4307970"/>
                </a:moveTo>
                <a:lnTo>
                  <a:pt x="6197982" y="4307970"/>
                </a:lnTo>
                <a:lnTo>
                  <a:pt x="6197982" y="4134040"/>
                </a:lnTo>
                <a:lnTo>
                  <a:pt x="6024052" y="4134040"/>
                </a:lnTo>
                <a:lnTo>
                  <a:pt x="6024052" y="4307970"/>
                </a:lnTo>
                <a:close/>
                <a:moveTo>
                  <a:pt x="6660982" y="4301044"/>
                </a:moveTo>
                <a:lnTo>
                  <a:pt x="6821059" y="4301044"/>
                </a:lnTo>
                <a:lnTo>
                  <a:pt x="6821059" y="4140967"/>
                </a:lnTo>
                <a:lnTo>
                  <a:pt x="6660982" y="4140967"/>
                </a:lnTo>
                <a:lnTo>
                  <a:pt x="6660982" y="4301044"/>
                </a:lnTo>
                <a:close/>
                <a:moveTo>
                  <a:pt x="7299366" y="4292664"/>
                </a:moveTo>
                <a:lnTo>
                  <a:pt x="7442640" y="4292664"/>
                </a:lnTo>
                <a:lnTo>
                  <a:pt x="7442640" y="4149347"/>
                </a:lnTo>
                <a:lnTo>
                  <a:pt x="7299366" y="4149347"/>
                </a:lnTo>
                <a:lnTo>
                  <a:pt x="7299366" y="4292664"/>
                </a:lnTo>
                <a:close/>
                <a:moveTo>
                  <a:pt x="7938263" y="4283770"/>
                </a:moveTo>
                <a:lnTo>
                  <a:pt x="8063751" y="4283770"/>
                </a:lnTo>
                <a:lnTo>
                  <a:pt x="8063751" y="4158283"/>
                </a:lnTo>
                <a:lnTo>
                  <a:pt x="7938263" y="4158283"/>
                </a:lnTo>
                <a:lnTo>
                  <a:pt x="7938263" y="4283770"/>
                </a:lnTo>
                <a:close/>
                <a:moveTo>
                  <a:pt x="0" y="4662029"/>
                </a:moveTo>
                <a:lnTo>
                  <a:pt x="252002" y="4662029"/>
                </a:lnTo>
                <a:lnTo>
                  <a:pt x="252002" y="4410028"/>
                </a:lnTo>
                <a:lnTo>
                  <a:pt x="0" y="4410028"/>
                </a:lnTo>
                <a:lnTo>
                  <a:pt x="0" y="4662029"/>
                </a:lnTo>
                <a:close/>
                <a:moveTo>
                  <a:pt x="315023" y="4662029"/>
                </a:moveTo>
                <a:lnTo>
                  <a:pt x="567025" y="4662029"/>
                </a:lnTo>
                <a:lnTo>
                  <a:pt x="567025" y="4410028"/>
                </a:lnTo>
                <a:lnTo>
                  <a:pt x="315023" y="4410028"/>
                </a:lnTo>
                <a:lnTo>
                  <a:pt x="315023" y="4662029"/>
                </a:lnTo>
                <a:close/>
                <a:moveTo>
                  <a:pt x="630004" y="4662029"/>
                </a:moveTo>
                <a:lnTo>
                  <a:pt x="882005" y="4662029"/>
                </a:lnTo>
                <a:lnTo>
                  <a:pt x="882005" y="4410028"/>
                </a:lnTo>
                <a:lnTo>
                  <a:pt x="630004" y="4410028"/>
                </a:lnTo>
                <a:lnTo>
                  <a:pt x="630004" y="4662029"/>
                </a:lnTo>
                <a:close/>
                <a:moveTo>
                  <a:pt x="944985" y="4662029"/>
                </a:moveTo>
                <a:lnTo>
                  <a:pt x="1196986" y="4662029"/>
                </a:lnTo>
                <a:lnTo>
                  <a:pt x="1196986" y="4410028"/>
                </a:lnTo>
                <a:lnTo>
                  <a:pt x="944985" y="4410028"/>
                </a:lnTo>
                <a:lnTo>
                  <a:pt x="944985" y="4662029"/>
                </a:lnTo>
                <a:close/>
                <a:moveTo>
                  <a:pt x="1260008" y="4662029"/>
                </a:moveTo>
                <a:lnTo>
                  <a:pt x="1512009" y="4662029"/>
                </a:lnTo>
                <a:lnTo>
                  <a:pt x="1512009" y="4410028"/>
                </a:lnTo>
                <a:lnTo>
                  <a:pt x="1260008" y="4410028"/>
                </a:lnTo>
                <a:lnTo>
                  <a:pt x="1260008" y="4662029"/>
                </a:lnTo>
                <a:close/>
                <a:moveTo>
                  <a:pt x="1574988" y="4662029"/>
                </a:moveTo>
                <a:lnTo>
                  <a:pt x="1826990" y="4662029"/>
                </a:lnTo>
                <a:lnTo>
                  <a:pt x="1826990" y="4410028"/>
                </a:lnTo>
                <a:lnTo>
                  <a:pt x="1574988" y="4410028"/>
                </a:lnTo>
                <a:lnTo>
                  <a:pt x="1574988" y="4662029"/>
                </a:lnTo>
                <a:close/>
                <a:moveTo>
                  <a:pt x="1890012" y="4662029"/>
                </a:moveTo>
                <a:lnTo>
                  <a:pt x="2142013" y="4662029"/>
                </a:lnTo>
                <a:lnTo>
                  <a:pt x="2142013" y="4410028"/>
                </a:lnTo>
                <a:lnTo>
                  <a:pt x="1890012" y="4410028"/>
                </a:lnTo>
                <a:lnTo>
                  <a:pt x="1890012" y="4662029"/>
                </a:lnTo>
                <a:close/>
                <a:moveTo>
                  <a:pt x="2204992" y="4662029"/>
                </a:moveTo>
                <a:lnTo>
                  <a:pt x="2456994" y="4662029"/>
                </a:lnTo>
                <a:lnTo>
                  <a:pt x="2456994" y="4410028"/>
                </a:lnTo>
                <a:lnTo>
                  <a:pt x="2204992" y="4410028"/>
                </a:lnTo>
                <a:lnTo>
                  <a:pt x="2204992" y="4662029"/>
                </a:lnTo>
                <a:close/>
                <a:moveTo>
                  <a:pt x="2520016" y="4662029"/>
                </a:moveTo>
                <a:lnTo>
                  <a:pt x="2772017" y="4662029"/>
                </a:lnTo>
                <a:lnTo>
                  <a:pt x="2772017" y="4410028"/>
                </a:lnTo>
                <a:lnTo>
                  <a:pt x="2520016" y="4410028"/>
                </a:lnTo>
                <a:lnTo>
                  <a:pt x="2520016" y="4662029"/>
                </a:lnTo>
                <a:close/>
                <a:moveTo>
                  <a:pt x="2834996" y="4662029"/>
                </a:moveTo>
                <a:lnTo>
                  <a:pt x="3086998" y="4662029"/>
                </a:lnTo>
                <a:lnTo>
                  <a:pt x="3086998" y="4410028"/>
                </a:lnTo>
                <a:lnTo>
                  <a:pt x="2834996" y="4410028"/>
                </a:lnTo>
                <a:lnTo>
                  <a:pt x="2834996" y="4662029"/>
                </a:lnTo>
                <a:close/>
                <a:moveTo>
                  <a:pt x="3150490" y="4661516"/>
                </a:moveTo>
                <a:lnTo>
                  <a:pt x="3401508" y="4661516"/>
                </a:lnTo>
                <a:lnTo>
                  <a:pt x="3401508" y="4410498"/>
                </a:lnTo>
                <a:lnTo>
                  <a:pt x="3150490" y="4410498"/>
                </a:lnTo>
                <a:lnTo>
                  <a:pt x="3150490" y="4661516"/>
                </a:lnTo>
                <a:close/>
                <a:moveTo>
                  <a:pt x="3467993" y="4659036"/>
                </a:moveTo>
                <a:lnTo>
                  <a:pt x="3714052" y="4659036"/>
                </a:lnTo>
                <a:lnTo>
                  <a:pt x="3714052" y="4412978"/>
                </a:lnTo>
                <a:lnTo>
                  <a:pt x="3467993" y="4412978"/>
                </a:lnTo>
                <a:lnTo>
                  <a:pt x="3467993" y="4659036"/>
                </a:lnTo>
                <a:close/>
                <a:moveTo>
                  <a:pt x="3789900" y="4652153"/>
                </a:moveTo>
                <a:lnTo>
                  <a:pt x="4022148" y="4652153"/>
                </a:lnTo>
                <a:lnTo>
                  <a:pt x="4022148" y="4419904"/>
                </a:lnTo>
                <a:lnTo>
                  <a:pt x="3789900" y="4419904"/>
                </a:lnTo>
                <a:lnTo>
                  <a:pt x="3789900" y="4652153"/>
                </a:lnTo>
                <a:close/>
                <a:moveTo>
                  <a:pt x="4108344" y="4648690"/>
                </a:moveTo>
                <a:lnTo>
                  <a:pt x="4333666" y="4648690"/>
                </a:lnTo>
                <a:lnTo>
                  <a:pt x="4333666" y="4423367"/>
                </a:lnTo>
                <a:lnTo>
                  <a:pt x="4108344" y="4423367"/>
                </a:lnTo>
                <a:lnTo>
                  <a:pt x="4108344" y="4648690"/>
                </a:lnTo>
                <a:close/>
                <a:moveTo>
                  <a:pt x="4430764" y="4641250"/>
                </a:moveTo>
                <a:lnTo>
                  <a:pt x="4641250" y="4641250"/>
                </a:lnTo>
                <a:lnTo>
                  <a:pt x="4641250" y="4430764"/>
                </a:lnTo>
                <a:lnTo>
                  <a:pt x="4430764" y="4430764"/>
                </a:lnTo>
                <a:lnTo>
                  <a:pt x="4430764" y="4641250"/>
                </a:lnTo>
                <a:close/>
                <a:moveTo>
                  <a:pt x="4749208" y="4637787"/>
                </a:moveTo>
                <a:lnTo>
                  <a:pt x="4952767" y="4637787"/>
                </a:lnTo>
                <a:lnTo>
                  <a:pt x="4952767" y="4434227"/>
                </a:lnTo>
                <a:lnTo>
                  <a:pt x="4749208" y="4434227"/>
                </a:lnTo>
                <a:lnTo>
                  <a:pt x="4749208" y="4637787"/>
                </a:lnTo>
                <a:close/>
                <a:moveTo>
                  <a:pt x="5071157" y="4630903"/>
                </a:moveTo>
                <a:lnTo>
                  <a:pt x="5260907" y="4630903"/>
                </a:lnTo>
                <a:lnTo>
                  <a:pt x="5260907" y="4441154"/>
                </a:lnTo>
                <a:lnTo>
                  <a:pt x="5071157" y="4441154"/>
                </a:lnTo>
                <a:lnTo>
                  <a:pt x="5071157" y="4630903"/>
                </a:lnTo>
                <a:close/>
                <a:moveTo>
                  <a:pt x="5392081" y="4624960"/>
                </a:moveTo>
                <a:lnTo>
                  <a:pt x="5569944" y="4624960"/>
                </a:lnTo>
                <a:lnTo>
                  <a:pt x="5569944" y="4447097"/>
                </a:lnTo>
                <a:lnTo>
                  <a:pt x="5392081" y="4447097"/>
                </a:lnTo>
                <a:lnTo>
                  <a:pt x="5392081" y="4624960"/>
                </a:lnTo>
                <a:close/>
                <a:moveTo>
                  <a:pt x="5710055" y="4622010"/>
                </a:moveTo>
                <a:lnTo>
                  <a:pt x="5882018" y="4622010"/>
                </a:lnTo>
                <a:lnTo>
                  <a:pt x="5882018" y="4450047"/>
                </a:lnTo>
                <a:lnTo>
                  <a:pt x="5710055" y="4450047"/>
                </a:lnTo>
                <a:lnTo>
                  <a:pt x="5710055" y="4622010"/>
                </a:lnTo>
                <a:close/>
                <a:moveTo>
                  <a:pt x="6029995" y="4617050"/>
                </a:moveTo>
                <a:lnTo>
                  <a:pt x="6192081" y="4617050"/>
                </a:lnTo>
                <a:lnTo>
                  <a:pt x="6192081" y="4454964"/>
                </a:lnTo>
                <a:lnTo>
                  <a:pt x="6029995" y="4454964"/>
                </a:lnTo>
                <a:lnTo>
                  <a:pt x="6029995" y="4617050"/>
                </a:lnTo>
                <a:close/>
                <a:moveTo>
                  <a:pt x="6346942" y="4615084"/>
                </a:moveTo>
                <a:lnTo>
                  <a:pt x="6505052" y="4615084"/>
                </a:lnTo>
                <a:lnTo>
                  <a:pt x="6505052" y="4456974"/>
                </a:lnTo>
                <a:lnTo>
                  <a:pt x="6346942" y="4456974"/>
                </a:lnTo>
                <a:lnTo>
                  <a:pt x="6346942" y="4615084"/>
                </a:lnTo>
                <a:close/>
                <a:moveTo>
                  <a:pt x="6984386" y="4607644"/>
                </a:moveTo>
                <a:lnTo>
                  <a:pt x="7127702" y="4607644"/>
                </a:lnTo>
                <a:lnTo>
                  <a:pt x="7127702" y="4464370"/>
                </a:lnTo>
                <a:lnTo>
                  <a:pt x="6984386" y="4464370"/>
                </a:lnTo>
                <a:lnTo>
                  <a:pt x="6984386" y="4607644"/>
                </a:lnTo>
                <a:close/>
                <a:moveTo>
                  <a:pt x="7621316" y="4600761"/>
                </a:moveTo>
                <a:lnTo>
                  <a:pt x="7750780" y="4600761"/>
                </a:lnTo>
                <a:lnTo>
                  <a:pt x="7750780" y="4471297"/>
                </a:lnTo>
                <a:lnTo>
                  <a:pt x="7621316" y="4471297"/>
                </a:lnTo>
                <a:lnTo>
                  <a:pt x="7621316" y="4600761"/>
                </a:lnTo>
                <a:close/>
                <a:moveTo>
                  <a:pt x="8259187" y="4592851"/>
                </a:moveTo>
                <a:lnTo>
                  <a:pt x="8372831" y="4592851"/>
                </a:lnTo>
                <a:lnTo>
                  <a:pt x="8372831" y="4479206"/>
                </a:lnTo>
                <a:lnTo>
                  <a:pt x="8259187" y="4479206"/>
                </a:lnTo>
                <a:lnTo>
                  <a:pt x="8259187" y="4592851"/>
                </a:lnTo>
                <a:close/>
                <a:moveTo>
                  <a:pt x="8908474" y="4573568"/>
                </a:moveTo>
                <a:lnTo>
                  <a:pt x="8983594" y="4573568"/>
                </a:lnTo>
                <a:lnTo>
                  <a:pt x="8983594" y="4498446"/>
                </a:lnTo>
                <a:lnTo>
                  <a:pt x="8908474" y="4498446"/>
                </a:lnTo>
                <a:lnTo>
                  <a:pt x="8908474" y="4573568"/>
                </a:lnTo>
                <a:close/>
                <a:moveTo>
                  <a:pt x="0" y="4977010"/>
                </a:moveTo>
                <a:lnTo>
                  <a:pt x="252002" y="4977010"/>
                </a:lnTo>
                <a:lnTo>
                  <a:pt x="252002" y="4725008"/>
                </a:lnTo>
                <a:lnTo>
                  <a:pt x="0" y="4725008"/>
                </a:lnTo>
                <a:lnTo>
                  <a:pt x="0" y="4977010"/>
                </a:lnTo>
                <a:close/>
                <a:moveTo>
                  <a:pt x="315023" y="4977010"/>
                </a:moveTo>
                <a:lnTo>
                  <a:pt x="567025" y="4977010"/>
                </a:lnTo>
                <a:lnTo>
                  <a:pt x="567025" y="4725008"/>
                </a:lnTo>
                <a:lnTo>
                  <a:pt x="315023" y="4725008"/>
                </a:lnTo>
                <a:lnTo>
                  <a:pt x="315023" y="4977010"/>
                </a:lnTo>
                <a:close/>
                <a:moveTo>
                  <a:pt x="630004" y="4977010"/>
                </a:moveTo>
                <a:lnTo>
                  <a:pt x="882005" y="4977010"/>
                </a:lnTo>
                <a:lnTo>
                  <a:pt x="882005" y="4725008"/>
                </a:lnTo>
                <a:lnTo>
                  <a:pt x="630004" y="4725008"/>
                </a:lnTo>
                <a:lnTo>
                  <a:pt x="630004" y="4977010"/>
                </a:lnTo>
                <a:close/>
                <a:moveTo>
                  <a:pt x="944985" y="4977010"/>
                </a:moveTo>
                <a:lnTo>
                  <a:pt x="1196986" y="4977010"/>
                </a:lnTo>
                <a:lnTo>
                  <a:pt x="1196986" y="4725008"/>
                </a:lnTo>
                <a:lnTo>
                  <a:pt x="944985" y="4725008"/>
                </a:lnTo>
                <a:lnTo>
                  <a:pt x="944985" y="4977010"/>
                </a:lnTo>
                <a:close/>
                <a:moveTo>
                  <a:pt x="1260008" y="4977010"/>
                </a:moveTo>
                <a:lnTo>
                  <a:pt x="1512009" y="4977010"/>
                </a:lnTo>
                <a:lnTo>
                  <a:pt x="1512009" y="4725008"/>
                </a:lnTo>
                <a:lnTo>
                  <a:pt x="1260008" y="4725008"/>
                </a:lnTo>
                <a:lnTo>
                  <a:pt x="1260008" y="4977010"/>
                </a:lnTo>
                <a:close/>
                <a:moveTo>
                  <a:pt x="1574988" y="4977010"/>
                </a:moveTo>
                <a:lnTo>
                  <a:pt x="1826990" y="4977010"/>
                </a:lnTo>
                <a:lnTo>
                  <a:pt x="1826990" y="4725008"/>
                </a:lnTo>
                <a:lnTo>
                  <a:pt x="1574988" y="4725008"/>
                </a:lnTo>
                <a:lnTo>
                  <a:pt x="1574988" y="4977010"/>
                </a:lnTo>
                <a:close/>
                <a:moveTo>
                  <a:pt x="1890012" y="4977010"/>
                </a:moveTo>
                <a:lnTo>
                  <a:pt x="2142013" y="4977010"/>
                </a:lnTo>
                <a:lnTo>
                  <a:pt x="2142013" y="4725008"/>
                </a:lnTo>
                <a:lnTo>
                  <a:pt x="1890012" y="4725008"/>
                </a:lnTo>
                <a:lnTo>
                  <a:pt x="1890012" y="4977010"/>
                </a:lnTo>
                <a:close/>
                <a:moveTo>
                  <a:pt x="2204992" y="4977010"/>
                </a:moveTo>
                <a:lnTo>
                  <a:pt x="2456994" y="4977010"/>
                </a:lnTo>
                <a:lnTo>
                  <a:pt x="2456994" y="4725008"/>
                </a:lnTo>
                <a:lnTo>
                  <a:pt x="2204992" y="4725008"/>
                </a:lnTo>
                <a:lnTo>
                  <a:pt x="2204992" y="4977010"/>
                </a:lnTo>
                <a:close/>
                <a:moveTo>
                  <a:pt x="2520016" y="4977010"/>
                </a:moveTo>
                <a:lnTo>
                  <a:pt x="2772017" y="4977010"/>
                </a:lnTo>
                <a:lnTo>
                  <a:pt x="2772017" y="4725008"/>
                </a:lnTo>
                <a:lnTo>
                  <a:pt x="2520016" y="4725008"/>
                </a:lnTo>
                <a:lnTo>
                  <a:pt x="2520016" y="4977010"/>
                </a:lnTo>
                <a:close/>
                <a:moveTo>
                  <a:pt x="2834996" y="4977010"/>
                </a:moveTo>
                <a:lnTo>
                  <a:pt x="3086998" y="4977010"/>
                </a:lnTo>
                <a:lnTo>
                  <a:pt x="3086998" y="4725008"/>
                </a:lnTo>
                <a:lnTo>
                  <a:pt x="2834996" y="4725008"/>
                </a:lnTo>
                <a:lnTo>
                  <a:pt x="2834996" y="4977010"/>
                </a:lnTo>
                <a:close/>
                <a:moveTo>
                  <a:pt x="3152500" y="4974530"/>
                </a:moveTo>
                <a:lnTo>
                  <a:pt x="3399541" y="4974530"/>
                </a:lnTo>
                <a:lnTo>
                  <a:pt x="3399541" y="4727488"/>
                </a:lnTo>
                <a:lnTo>
                  <a:pt x="3152500" y="4727488"/>
                </a:lnTo>
                <a:lnTo>
                  <a:pt x="3152500" y="4974530"/>
                </a:lnTo>
                <a:close/>
                <a:moveTo>
                  <a:pt x="3469960" y="4972093"/>
                </a:moveTo>
                <a:lnTo>
                  <a:pt x="3712085" y="4972093"/>
                </a:lnTo>
                <a:lnTo>
                  <a:pt x="3712085" y="4729968"/>
                </a:lnTo>
                <a:lnTo>
                  <a:pt x="3469960" y="4729968"/>
                </a:lnTo>
                <a:lnTo>
                  <a:pt x="3469960" y="4972093"/>
                </a:lnTo>
                <a:close/>
                <a:moveTo>
                  <a:pt x="3792380" y="4964654"/>
                </a:moveTo>
                <a:lnTo>
                  <a:pt x="4019669" y="4964654"/>
                </a:lnTo>
                <a:lnTo>
                  <a:pt x="4019669" y="4737365"/>
                </a:lnTo>
                <a:lnTo>
                  <a:pt x="3792380" y="4737365"/>
                </a:lnTo>
                <a:lnTo>
                  <a:pt x="3792380" y="4964654"/>
                </a:lnTo>
                <a:close/>
                <a:moveTo>
                  <a:pt x="4111337" y="4960720"/>
                </a:moveTo>
                <a:lnTo>
                  <a:pt x="4330716" y="4960720"/>
                </a:lnTo>
                <a:lnTo>
                  <a:pt x="4330716" y="4741341"/>
                </a:lnTo>
                <a:lnTo>
                  <a:pt x="4111337" y="4741341"/>
                </a:lnTo>
                <a:lnTo>
                  <a:pt x="4111337" y="4960720"/>
                </a:lnTo>
                <a:close/>
                <a:moveTo>
                  <a:pt x="4433714" y="4953281"/>
                </a:moveTo>
                <a:lnTo>
                  <a:pt x="4638300" y="4953281"/>
                </a:lnTo>
                <a:lnTo>
                  <a:pt x="4638300" y="4748695"/>
                </a:lnTo>
                <a:lnTo>
                  <a:pt x="4433714" y="4748695"/>
                </a:lnTo>
                <a:lnTo>
                  <a:pt x="4433714" y="4953281"/>
                </a:lnTo>
                <a:close/>
                <a:moveTo>
                  <a:pt x="4752201" y="4949817"/>
                </a:moveTo>
                <a:lnTo>
                  <a:pt x="4949860" y="4949817"/>
                </a:lnTo>
                <a:lnTo>
                  <a:pt x="4949860" y="4752158"/>
                </a:lnTo>
                <a:lnTo>
                  <a:pt x="4752201" y="4752158"/>
                </a:lnTo>
                <a:lnTo>
                  <a:pt x="4752201" y="4949817"/>
                </a:lnTo>
                <a:close/>
                <a:moveTo>
                  <a:pt x="5395031" y="4936990"/>
                </a:moveTo>
                <a:lnTo>
                  <a:pt x="5566995" y="4936990"/>
                </a:lnTo>
                <a:lnTo>
                  <a:pt x="5566995" y="4765027"/>
                </a:lnTo>
                <a:lnTo>
                  <a:pt x="5395031" y="4765027"/>
                </a:lnTo>
                <a:lnTo>
                  <a:pt x="5395031" y="4936990"/>
                </a:lnTo>
                <a:close/>
                <a:moveTo>
                  <a:pt x="6032945" y="4929081"/>
                </a:moveTo>
                <a:lnTo>
                  <a:pt x="6189089" y="4929081"/>
                </a:lnTo>
                <a:lnTo>
                  <a:pt x="6189089" y="4772937"/>
                </a:lnTo>
                <a:lnTo>
                  <a:pt x="6032945" y="4772937"/>
                </a:lnTo>
                <a:lnTo>
                  <a:pt x="6032945" y="4929081"/>
                </a:lnTo>
                <a:close/>
                <a:moveTo>
                  <a:pt x="6670346" y="4921684"/>
                </a:moveTo>
                <a:lnTo>
                  <a:pt x="6811653" y="4921684"/>
                </a:lnTo>
                <a:lnTo>
                  <a:pt x="6811653" y="4780377"/>
                </a:lnTo>
                <a:lnTo>
                  <a:pt x="6670346" y="4780377"/>
                </a:lnTo>
                <a:lnTo>
                  <a:pt x="6670346" y="4921684"/>
                </a:lnTo>
                <a:close/>
                <a:moveTo>
                  <a:pt x="7305779" y="4916254"/>
                </a:moveTo>
                <a:lnTo>
                  <a:pt x="7436227" y="4916254"/>
                </a:lnTo>
                <a:lnTo>
                  <a:pt x="7436227" y="4785807"/>
                </a:lnTo>
                <a:lnTo>
                  <a:pt x="7305779" y="4785807"/>
                </a:lnTo>
                <a:lnTo>
                  <a:pt x="7305779" y="4916254"/>
                </a:lnTo>
                <a:close/>
                <a:moveTo>
                  <a:pt x="7942239" y="4909798"/>
                </a:moveTo>
                <a:lnTo>
                  <a:pt x="8059860" y="4909798"/>
                </a:lnTo>
                <a:lnTo>
                  <a:pt x="8059860" y="4792177"/>
                </a:lnTo>
                <a:lnTo>
                  <a:pt x="7942239" y="4792177"/>
                </a:lnTo>
                <a:lnTo>
                  <a:pt x="7942239" y="4909798"/>
                </a:lnTo>
                <a:close/>
                <a:moveTo>
                  <a:pt x="8582590" y="4899451"/>
                </a:moveTo>
                <a:lnTo>
                  <a:pt x="8679431" y="4899451"/>
                </a:lnTo>
                <a:lnTo>
                  <a:pt x="8679431" y="4802610"/>
                </a:lnTo>
                <a:lnTo>
                  <a:pt x="8582590" y="4802610"/>
                </a:lnTo>
                <a:lnTo>
                  <a:pt x="8582590" y="4899451"/>
                </a:lnTo>
                <a:close/>
                <a:moveTo>
                  <a:pt x="0" y="5292033"/>
                </a:moveTo>
                <a:lnTo>
                  <a:pt x="252002" y="5292033"/>
                </a:lnTo>
                <a:lnTo>
                  <a:pt x="252002" y="5040032"/>
                </a:lnTo>
                <a:lnTo>
                  <a:pt x="0" y="5040032"/>
                </a:lnTo>
                <a:lnTo>
                  <a:pt x="0" y="5292033"/>
                </a:lnTo>
                <a:close/>
                <a:moveTo>
                  <a:pt x="315023" y="5292033"/>
                </a:moveTo>
                <a:lnTo>
                  <a:pt x="567025" y="5292033"/>
                </a:lnTo>
                <a:lnTo>
                  <a:pt x="567025" y="5040032"/>
                </a:lnTo>
                <a:lnTo>
                  <a:pt x="315023" y="5040032"/>
                </a:lnTo>
                <a:lnTo>
                  <a:pt x="315023" y="5292033"/>
                </a:lnTo>
                <a:close/>
                <a:moveTo>
                  <a:pt x="630004" y="5292033"/>
                </a:moveTo>
                <a:lnTo>
                  <a:pt x="882005" y="5292033"/>
                </a:lnTo>
                <a:lnTo>
                  <a:pt x="882005" y="5040032"/>
                </a:lnTo>
                <a:lnTo>
                  <a:pt x="630004" y="5040032"/>
                </a:lnTo>
                <a:lnTo>
                  <a:pt x="630004" y="5292033"/>
                </a:lnTo>
                <a:close/>
                <a:moveTo>
                  <a:pt x="944985" y="5292033"/>
                </a:moveTo>
                <a:lnTo>
                  <a:pt x="1196986" y="5292033"/>
                </a:lnTo>
                <a:lnTo>
                  <a:pt x="1196986" y="5040032"/>
                </a:lnTo>
                <a:lnTo>
                  <a:pt x="944985" y="5040032"/>
                </a:lnTo>
                <a:lnTo>
                  <a:pt x="944985" y="5292033"/>
                </a:lnTo>
                <a:close/>
                <a:moveTo>
                  <a:pt x="1260008" y="5292033"/>
                </a:moveTo>
                <a:lnTo>
                  <a:pt x="1512009" y="5292033"/>
                </a:lnTo>
                <a:lnTo>
                  <a:pt x="1512009" y="5040032"/>
                </a:lnTo>
                <a:lnTo>
                  <a:pt x="1260008" y="5040032"/>
                </a:lnTo>
                <a:lnTo>
                  <a:pt x="1260008" y="5292033"/>
                </a:lnTo>
                <a:close/>
                <a:moveTo>
                  <a:pt x="1574988" y="5292033"/>
                </a:moveTo>
                <a:lnTo>
                  <a:pt x="1826990" y="5292033"/>
                </a:lnTo>
                <a:lnTo>
                  <a:pt x="1826990" y="5040032"/>
                </a:lnTo>
                <a:lnTo>
                  <a:pt x="1574988" y="5040032"/>
                </a:lnTo>
                <a:lnTo>
                  <a:pt x="1574988" y="5292033"/>
                </a:lnTo>
                <a:close/>
                <a:moveTo>
                  <a:pt x="1890012" y="5292033"/>
                </a:moveTo>
                <a:lnTo>
                  <a:pt x="2142013" y="5292033"/>
                </a:lnTo>
                <a:lnTo>
                  <a:pt x="2142013" y="5040032"/>
                </a:lnTo>
                <a:lnTo>
                  <a:pt x="1890012" y="5040032"/>
                </a:lnTo>
                <a:lnTo>
                  <a:pt x="1890012" y="5292033"/>
                </a:lnTo>
                <a:close/>
                <a:moveTo>
                  <a:pt x="2204992" y="5292033"/>
                </a:moveTo>
                <a:lnTo>
                  <a:pt x="2456994" y="5292033"/>
                </a:lnTo>
                <a:lnTo>
                  <a:pt x="2456994" y="5040032"/>
                </a:lnTo>
                <a:lnTo>
                  <a:pt x="2204992" y="5040032"/>
                </a:lnTo>
                <a:lnTo>
                  <a:pt x="2204992" y="5292033"/>
                </a:lnTo>
                <a:close/>
                <a:moveTo>
                  <a:pt x="2520016" y="5292033"/>
                </a:moveTo>
                <a:lnTo>
                  <a:pt x="2772017" y="5292033"/>
                </a:lnTo>
                <a:lnTo>
                  <a:pt x="2772017" y="5040032"/>
                </a:lnTo>
                <a:lnTo>
                  <a:pt x="2520016" y="5040032"/>
                </a:lnTo>
                <a:lnTo>
                  <a:pt x="2520016" y="5292033"/>
                </a:lnTo>
                <a:close/>
                <a:moveTo>
                  <a:pt x="2834996" y="5292033"/>
                </a:moveTo>
                <a:lnTo>
                  <a:pt x="3086998" y="5292033"/>
                </a:lnTo>
                <a:lnTo>
                  <a:pt x="3086998" y="5040032"/>
                </a:lnTo>
                <a:lnTo>
                  <a:pt x="2834996" y="5040032"/>
                </a:lnTo>
                <a:lnTo>
                  <a:pt x="2834996" y="5292033"/>
                </a:lnTo>
                <a:close/>
                <a:moveTo>
                  <a:pt x="3156433" y="5285577"/>
                </a:moveTo>
                <a:lnTo>
                  <a:pt x="3395608" y="5285577"/>
                </a:lnTo>
                <a:lnTo>
                  <a:pt x="3395608" y="5046445"/>
                </a:lnTo>
                <a:lnTo>
                  <a:pt x="3156433" y="5046445"/>
                </a:lnTo>
                <a:lnTo>
                  <a:pt x="3156433" y="5285577"/>
                </a:lnTo>
                <a:close/>
                <a:moveTo>
                  <a:pt x="3475390" y="5281644"/>
                </a:moveTo>
                <a:lnTo>
                  <a:pt x="3706655" y="5281644"/>
                </a:lnTo>
                <a:lnTo>
                  <a:pt x="3706655" y="5050378"/>
                </a:lnTo>
                <a:lnTo>
                  <a:pt x="3475390" y="5050378"/>
                </a:lnTo>
                <a:lnTo>
                  <a:pt x="3475390" y="5281644"/>
                </a:lnTo>
                <a:close/>
                <a:moveTo>
                  <a:pt x="3798280" y="5273734"/>
                </a:moveTo>
                <a:lnTo>
                  <a:pt x="4013726" y="5273734"/>
                </a:lnTo>
                <a:lnTo>
                  <a:pt x="4013726" y="5058288"/>
                </a:lnTo>
                <a:lnTo>
                  <a:pt x="3798280" y="5058288"/>
                </a:lnTo>
                <a:lnTo>
                  <a:pt x="3798280" y="5273734"/>
                </a:lnTo>
                <a:close/>
                <a:moveTo>
                  <a:pt x="4117750" y="5269287"/>
                </a:moveTo>
                <a:lnTo>
                  <a:pt x="4324303" y="5269287"/>
                </a:lnTo>
                <a:lnTo>
                  <a:pt x="4324303" y="5062735"/>
                </a:lnTo>
                <a:lnTo>
                  <a:pt x="4117750" y="5062735"/>
                </a:lnTo>
                <a:lnTo>
                  <a:pt x="4117750" y="5269287"/>
                </a:lnTo>
                <a:close/>
                <a:moveTo>
                  <a:pt x="4441154" y="5260907"/>
                </a:moveTo>
                <a:lnTo>
                  <a:pt x="4630903" y="5260907"/>
                </a:lnTo>
                <a:lnTo>
                  <a:pt x="4630903" y="5071158"/>
                </a:lnTo>
                <a:lnTo>
                  <a:pt x="4441154" y="5071158"/>
                </a:lnTo>
                <a:lnTo>
                  <a:pt x="4441154" y="5260907"/>
                </a:lnTo>
                <a:close/>
                <a:moveTo>
                  <a:pt x="4760110" y="5256931"/>
                </a:moveTo>
                <a:lnTo>
                  <a:pt x="4941950" y="5256931"/>
                </a:lnTo>
                <a:lnTo>
                  <a:pt x="4941950" y="5075091"/>
                </a:lnTo>
                <a:lnTo>
                  <a:pt x="4760110" y="5075091"/>
                </a:lnTo>
                <a:lnTo>
                  <a:pt x="4760110" y="5256931"/>
                </a:lnTo>
                <a:close/>
                <a:moveTo>
                  <a:pt x="5081034" y="5250988"/>
                </a:moveTo>
                <a:lnTo>
                  <a:pt x="5251030" y="5250988"/>
                </a:lnTo>
                <a:lnTo>
                  <a:pt x="5251030" y="5080992"/>
                </a:lnTo>
                <a:lnTo>
                  <a:pt x="5081034" y="5080992"/>
                </a:lnTo>
                <a:lnTo>
                  <a:pt x="5081034" y="5250988"/>
                </a:lnTo>
                <a:close/>
                <a:moveTo>
                  <a:pt x="5402471" y="5244575"/>
                </a:moveTo>
                <a:lnTo>
                  <a:pt x="5559597" y="5244575"/>
                </a:lnTo>
                <a:lnTo>
                  <a:pt x="5559597" y="5087448"/>
                </a:lnTo>
                <a:lnTo>
                  <a:pt x="5402471" y="5087448"/>
                </a:lnTo>
                <a:lnTo>
                  <a:pt x="5402471" y="5244575"/>
                </a:lnTo>
                <a:close/>
                <a:moveTo>
                  <a:pt x="5719931" y="5242095"/>
                </a:moveTo>
                <a:lnTo>
                  <a:pt x="5872099" y="5242095"/>
                </a:lnTo>
                <a:lnTo>
                  <a:pt x="5872099" y="5089885"/>
                </a:lnTo>
                <a:lnTo>
                  <a:pt x="5719931" y="5089885"/>
                </a:lnTo>
                <a:lnTo>
                  <a:pt x="5719931" y="5242095"/>
                </a:lnTo>
                <a:close/>
                <a:moveTo>
                  <a:pt x="6356862" y="5235211"/>
                </a:moveTo>
                <a:lnTo>
                  <a:pt x="6495219" y="5235211"/>
                </a:lnTo>
                <a:lnTo>
                  <a:pt x="6495219" y="5096854"/>
                </a:lnTo>
                <a:lnTo>
                  <a:pt x="6356862" y="5096854"/>
                </a:lnTo>
                <a:lnTo>
                  <a:pt x="6356862" y="5235211"/>
                </a:lnTo>
                <a:close/>
                <a:moveTo>
                  <a:pt x="6991782" y="5230252"/>
                </a:moveTo>
                <a:lnTo>
                  <a:pt x="7120263" y="5230252"/>
                </a:lnTo>
                <a:lnTo>
                  <a:pt x="7120263" y="5101771"/>
                </a:lnTo>
                <a:lnTo>
                  <a:pt x="6991782" y="5101771"/>
                </a:lnTo>
                <a:lnTo>
                  <a:pt x="6991782" y="5230252"/>
                </a:lnTo>
                <a:close/>
                <a:moveTo>
                  <a:pt x="7626233" y="5225805"/>
                </a:moveTo>
                <a:lnTo>
                  <a:pt x="7745820" y="5225805"/>
                </a:lnTo>
                <a:lnTo>
                  <a:pt x="7745820" y="5106217"/>
                </a:lnTo>
                <a:lnTo>
                  <a:pt x="7626233" y="5106217"/>
                </a:lnTo>
                <a:lnTo>
                  <a:pt x="7626233" y="5225805"/>
                </a:lnTo>
                <a:close/>
                <a:moveTo>
                  <a:pt x="8261667" y="5220375"/>
                </a:moveTo>
                <a:lnTo>
                  <a:pt x="8370351" y="5220375"/>
                </a:lnTo>
                <a:lnTo>
                  <a:pt x="8370351" y="5111690"/>
                </a:lnTo>
                <a:lnTo>
                  <a:pt x="8261667" y="5111690"/>
                </a:lnTo>
                <a:lnTo>
                  <a:pt x="8261667" y="5220375"/>
                </a:lnTo>
                <a:close/>
                <a:moveTo>
                  <a:pt x="8908474" y="5203572"/>
                </a:moveTo>
                <a:lnTo>
                  <a:pt x="8983594" y="5203572"/>
                </a:lnTo>
                <a:lnTo>
                  <a:pt x="8983594" y="5128450"/>
                </a:lnTo>
                <a:lnTo>
                  <a:pt x="8908474" y="5128450"/>
                </a:lnTo>
                <a:lnTo>
                  <a:pt x="8908474" y="5203572"/>
                </a:lnTo>
                <a:close/>
                <a:moveTo>
                  <a:pt x="0" y="5607014"/>
                </a:moveTo>
                <a:lnTo>
                  <a:pt x="252002" y="5607014"/>
                </a:lnTo>
                <a:lnTo>
                  <a:pt x="252002" y="5355012"/>
                </a:lnTo>
                <a:lnTo>
                  <a:pt x="0" y="5355012"/>
                </a:lnTo>
                <a:lnTo>
                  <a:pt x="0" y="5607014"/>
                </a:lnTo>
                <a:close/>
                <a:moveTo>
                  <a:pt x="315023" y="5607014"/>
                </a:moveTo>
                <a:lnTo>
                  <a:pt x="567025" y="5607014"/>
                </a:lnTo>
                <a:lnTo>
                  <a:pt x="567025" y="5355012"/>
                </a:lnTo>
                <a:lnTo>
                  <a:pt x="315023" y="5355012"/>
                </a:lnTo>
                <a:lnTo>
                  <a:pt x="315023" y="5607014"/>
                </a:lnTo>
                <a:close/>
                <a:moveTo>
                  <a:pt x="630004" y="5607014"/>
                </a:moveTo>
                <a:lnTo>
                  <a:pt x="882005" y="5607014"/>
                </a:lnTo>
                <a:lnTo>
                  <a:pt x="882005" y="5355012"/>
                </a:lnTo>
                <a:lnTo>
                  <a:pt x="630004" y="5355012"/>
                </a:lnTo>
                <a:lnTo>
                  <a:pt x="630004" y="5607014"/>
                </a:lnTo>
                <a:close/>
                <a:moveTo>
                  <a:pt x="944985" y="5607014"/>
                </a:moveTo>
                <a:lnTo>
                  <a:pt x="1196986" y="5607014"/>
                </a:lnTo>
                <a:lnTo>
                  <a:pt x="1196986" y="5355012"/>
                </a:lnTo>
                <a:lnTo>
                  <a:pt x="944985" y="5355012"/>
                </a:lnTo>
                <a:lnTo>
                  <a:pt x="944985" y="5607014"/>
                </a:lnTo>
                <a:close/>
                <a:moveTo>
                  <a:pt x="1260008" y="5607014"/>
                </a:moveTo>
                <a:lnTo>
                  <a:pt x="1512009" y="5607014"/>
                </a:lnTo>
                <a:lnTo>
                  <a:pt x="1512009" y="5355012"/>
                </a:lnTo>
                <a:lnTo>
                  <a:pt x="1260008" y="5355012"/>
                </a:lnTo>
                <a:lnTo>
                  <a:pt x="1260008" y="5607014"/>
                </a:lnTo>
                <a:close/>
                <a:moveTo>
                  <a:pt x="1574988" y="5607014"/>
                </a:moveTo>
                <a:lnTo>
                  <a:pt x="1826990" y="5607014"/>
                </a:lnTo>
                <a:lnTo>
                  <a:pt x="1826990" y="5355012"/>
                </a:lnTo>
                <a:lnTo>
                  <a:pt x="1574988" y="5355012"/>
                </a:lnTo>
                <a:lnTo>
                  <a:pt x="1574988" y="5607014"/>
                </a:lnTo>
                <a:close/>
                <a:moveTo>
                  <a:pt x="1890012" y="5607014"/>
                </a:moveTo>
                <a:lnTo>
                  <a:pt x="2142013" y="5607014"/>
                </a:lnTo>
                <a:lnTo>
                  <a:pt x="2142013" y="5355012"/>
                </a:lnTo>
                <a:lnTo>
                  <a:pt x="1890012" y="5355012"/>
                </a:lnTo>
                <a:lnTo>
                  <a:pt x="1890012" y="5607014"/>
                </a:lnTo>
                <a:close/>
                <a:moveTo>
                  <a:pt x="2204992" y="5607014"/>
                </a:moveTo>
                <a:lnTo>
                  <a:pt x="2456994" y="5607014"/>
                </a:lnTo>
                <a:lnTo>
                  <a:pt x="2456994" y="5355012"/>
                </a:lnTo>
                <a:lnTo>
                  <a:pt x="2204992" y="5355012"/>
                </a:lnTo>
                <a:lnTo>
                  <a:pt x="2204992" y="5607014"/>
                </a:lnTo>
                <a:close/>
                <a:moveTo>
                  <a:pt x="2521982" y="5605047"/>
                </a:moveTo>
                <a:lnTo>
                  <a:pt x="2770051" y="5605047"/>
                </a:lnTo>
                <a:lnTo>
                  <a:pt x="2770051" y="5356979"/>
                </a:lnTo>
                <a:lnTo>
                  <a:pt x="2521982" y="5356979"/>
                </a:lnTo>
                <a:lnTo>
                  <a:pt x="2521982" y="5605047"/>
                </a:lnTo>
                <a:close/>
                <a:moveTo>
                  <a:pt x="2840426" y="5601584"/>
                </a:moveTo>
                <a:lnTo>
                  <a:pt x="3081568" y="5601584"/>
                </a:lnTo>
                <a:lnTo>
                  <a:pt x="3081568" y="5360442"/>
                </a:lnTo>
                <a:lnTo>
                  <a:pt x="2840426" y="5360442"/>
                </a:lnTo>
                <a:lnTo>
                  <a:pt x="2840426" y="5601584"/>
                </a:lnTo>
                <a:close/>
                <a:moveTo>
                  <a:pt x="3163830" y="5593161"/>
                </a:moveTo>
                <a:lnTo>
                  <a:pt x="3388168" y="5593161"/>
                </a:lnTo>
                <a:lnTo>
                  <a:pt x="3388168" y="5368822"/>
                </a:lnTo>
                <a:lnTo>
                  <a:pt x="3163830" y="5368822"/>
                </a:lnTo>
                <a:lnTo>
                  <a:pt x="3163830" y="5593161"/>
                </a:lnTo>
                <a:close/>
                <a:moveTo>
                  <a:pt x="3482787" y="5589227"/>
                </a:moveTo>
                <a:lnTo>
                  <a:pt x="3699215" y="5589227"/>
                </a:lnTo>
                <a:lnTo>
                  <a:pt x="3699215" y="5372799"/>
                </a:lnTo>
                <a:lnTo>
                  <a:pt x="3482787" y="5372799"/>
                </a:lnTo>
                <a:lnTo>
                  <a:pt x="3482787" y="5589227"/>
                </a:lnTo>
                <a:close/>
                <a:moveTo>
                  <a:pt x="3806190" y="5580848"/>
                </a:moveTo>
                <a:lnTo>
                  <a:pt x="4005816" y="5580848"/>
                </a:lnTo>
                <a:lnTo>
                  <a:pt x="4005816" y="5381221"/>
                </a:lnTo>
                <a:lnTo>
                  <a:pt x="3806190" y="5381221"/>
                </a:lnTo>
                <a:lnTo>
                  <a:pt x="3806190" y="5580848"/>
                </a:lnTo>
                <a:close/>
                <a:moveTo>
                  <a:pt x="4126130" y="5575888"/>
                </a:moveTo>
                <a:lnTo>
                  <a:pt x="4315880" y="5575888"/>
                </a:lnTo>
                <a:lnTo>
                  <a:pt x="4315880" y="5386138"/>
                </a:lnTo>
                <a:lnTo>
                  <a:pt x="4126130" y="5386138"/>
                </a:lnTo>
                <a:lnTo>
                  <a:pt x="4126130" y="5575888"/>
                </a:lnTo>
                <a:close/>
                <a:moveTo>
                  <a:pt x="4766994" y="5565028"/>
                </a:moveTo>
                <a:lnTo>
                  <a:pt x="4934981" y="5565028"/>
                </a:lnTo>
                <a:lnTo>
                  <a:pt x="4934981" y="5397041"/>
                </a:lnTo>
                <a:lnTo>
                  <a:pt x="4766994" y="5397041"/>
                </a:lnTo>
                <a:lnTo>
                  <a:pt x="4766994" y="5565028"/>
                </a:lnTo>
                <a:close/>
                <a:moveTo>
                  <a:pt x="5408884" y="5553142"/>
                </a:moveTo>
                <a:lnTo>
                  <a:pt x="5553184" y="5553142"/>
                </a:lnTo>
                <a:lnTo>
                  <a:pt x="5553184" y="5408842"/>
                </a:lnTo>
                <a:lnTo>
                  <a:pt x="5408884" y="5408842"/>
                </a:lnTo>
                <a:lnTo>
                  <a:pt x="5408884" y="5553142"/>
                </a:lnTo>
                <a:close/>
                <a:moveTo>
                  <a:pt x="6044318" y="5547712"/>
                </a:moveTo>
                <a:lnTo>
                  <a:pt x="6177716" y="5547712"/>
                </a:lnTo>
                <a:lnTo>
                  <a:pt x="6177716" y="5414314"/>
                </a:lnTo>
                <a:lnTo>
                  <a:pt x="6044318" y="5414314"/>
                </a:lnTo>
                <a:lnTo>
                  <a:pt x="6044318" y="5547712"/>
                </a:lnTo>
                <a:close/>
                <a:moveTo>
                  <a:pt x="6678768" y="5543265"/>
                </a:moveTo>
                <a:lnTo>
                  <a:pt x="6803273" y="5543265"/>
                </a:lnTo>
                <a:lnTo>
                  <a:pt x="6803273" y="5418761"/>
                </a:lnTo>
                <a:lnTo>
                  <a:pt x="6678768" y="5418761"/>
                </a:lnTo>
                <a:lnTo>
                  <a:pt x="6678768" y="5543265"/>
                </a:lnTo>
                <a:close/>
                <a:moveTo>
                  <a:pt x="7312706" y="5539332"/>
                </a:moveTo>
                <a:lnTo>
                  <a:pt x="7429300" y="5539332"/>
                </a:lnTo>
                <a:lnTo>
                  <a:pt x="7429300" y="5422737"/>
                </a:lnTo>
                <a:lnTo>
                  <a:pt x="7312706" y="5422737"/>
                </a:lnTo>
                <a:lnTo>
                  <a:pt x="7312706" y="5539332"/>
                </a:lnTo>
                <a:close/>
                <a:moveTo>
                  <a:pt x="7946173" y="5535869"/>
                </a:moveTo>
                <a:lnTo>
                  <a:pt x="8055884" y="5535869"/>
                </a:lnTo>
                <a:lnTo>
                  <a:pt x="8055884" y="5426158"/>
                </a:lnTo>
                <a:lnTo>
                  <a:pt x="7946173" y="5426158"/>
                </a:lnTo>
                <a:lnTo>
                  <a:pt x="7946173" y="5535869"/>
                </a:lnTo>
                <a:close/>
                <a:moveTo>
                  <a:pt x="0" y="5922037"/>
                </a:moveTo>
                <a:lnTo>
                  <a:pt x="252002" y="5922037"/>
                </a:lnTo>
                <a:lnTo>
                  <a:pt x="252002" y="5670036"/>
                </a:lnTo>
                <a:lnTo>
                  <a:pt x="0" y="5670036"/>
                </a:lnTo>
                <a:lnTo>
                  <a:pt x="0" y="5922037"/>
                </a:lnTo>
                <a:close/>
                <a:moveTo>
                  <a:pt x="315023" y="5922037"/>
                </a:moveTo>
                <a:lnTo>
                  <a:pt x="567025" y="5922037"/>
                </a:lnTo>
                <a:lnTo>
                  <a:pt x="567025" y="5670036"/>
                </a:lnTo>
                <a:lnTo>
                  <a:pt x="315023" y="5670036"/>
                </a:lnTo>
                <a:lnTo>
                  <a:pt x="315023" y="5922037"/>
                </a:lnTo>
                <a:close/>
                <a:moveTo>
                  <a:pt x="630004" y="5922037"/>
                </a:moveTo>
                <a:lnTo>
                  <a:pt x="882005" y="5922037"/>
                </a:lnTo>
                <a:lnTo>
                  <a:pt x="882005" y="5670036"/>
                </a:lnTo>
                <a:lnTo>
                  <a:pt x="630004" y="5670036"/>
                </a:lnTo>
                <a:lnTo>
                  <a:pt x="630004" y="5922037"/>
                </a:lnTo>
                <a:close/>
                <a:moveTo>
                  <a:pt x="944985" y="5922037"/>
                </a:moveTo>
                <a:lnTo>
                  <a:pt x="1196986" y="5922037"/>
                </a:lnTo>
                <a:lnTo>
                  <a:pt x="1196986" y="5670036"/>
                </a:lnTo>
                <a:lnTo>
                  <a:pt x="944985" y="5670036"/>
                </a:lnTo>
                <a:lnTo>
                  <a:pt x="944985" y="5922037"/>
                </a:lnTo>
                <a:close/>
                <a:moveTo>
                  <a:pt x="1260008" y="5922037"/>
                </a:moveTo>
                <a:lnTo>
                  <a:pt x="1512009" y="5922037"/>
                </a:lnTo>
                <a:lnTo>
                  <a:pt x="1512009" y="5670036"/>
                </a:lnTo>
                <a:lnTo>
                  <a:pt x="1260008" y="5670036"/>
                </a:lnTo>
                <a:lnTo>
                  <a:pt x="1260008" y="5922037"/>
                </a:lnTo>
                <a:close/>
                <a:moveTo>
                  <a:pt x="1574988" y="5922037"/>
                </a:moveTo>
                <a:lnTo>
                  <a:pt x="1826990" y="5922037"/>
                </a:lnTo>
                <a:lnTo>
                  <a:pt x="1826990" y="5670036"/>
                </a:lnTo>
                <a:lnTo>
                  <a:pt x="1574988" y="5670036"/>
                </a:lnTo>
                <a:lnTo>
                  <a:pt x="1574988" y="5922037"/>
                </a:lnTo>
                <a:close/>
                <a:moveTo>
                  <a:pt x="1890012" y="5922037"/>
                </a:moveTo>
                <a:lnTo>
                  <a:pt x="2142013" y="5922037"/>
                </a:lnTo>
                <a:lnTo>
                  <a:pt x="2142013" y="5670036"/>
                </a:lnTo>
                <a:lnTo>
                  <a:pt x="1890012" y="5670036"/>
                </a:lnTo>
                <a:lnTo>
                  <a:pt x="1890012" y="5922037"/>
                </a:lnTo>
                <a:close/>
                <a:moveTo>
                  <a:pt x="2204992" y="5922037"/>
                </a:moveTo>
                <a:lnTo>
                  <a:pt x="2456994" y="5922037"/>
                </a:lnTo>
                <a:lnTo>
                  <a:pt x="2456994" y="5670036"/>
                </a:lnTo>
                <a:lnTo>
                  <a:pt x="2204992" y="5670036"/>
                </a:lnTo>
                <a:lnTo>
                  <a:pt x="2204992" y="5922037"/>
                </a:lnTo>
                <a:close/>
                <a:moveTo>
                  <a:pt x="2524933" y="5917078"/>
                </a:moveTo>
                <a:lnTo>
                  <a:pt x="2767058" y="5917078"/>
                </a:lnTo>
                <a:lnTo>
                  <a:pt x="2767058" y="5674953"/>
                </a:lnTo>
                <a:lnTo>
                  <a:pt x="2524933" y="5674953"/>
                </a:lnTo>
                <a:lnTo>
                  <a:pt x="2524933" y="5917078"/>
                </a:lnTo>
                <a:close/>
                <a:moveTo>
                  <a:pt x="2843419" y="5913614"/>
                </a:moveTo>
                <a:lnTo>
                  <a:pt x="3078618" y="5913614"/>
                </a:lnTo>
                <a:lnTo>
                  <a:pt x="3078618" y="5678416"/>
                </a:lnTo>
                <a:lnTo>
                  <a:pt x="2843419" y="5678416"/>
                </a:lnTo>
                <a:lnTo>
                  <a:pt x="2843419" y="5913614"/>
                </a:lnTo>
                <a:close/>
                <a:moveTo>
                  <a:pt x="3166823" y="5905234"/>
                </a:moveTo>
                <a:lnTo>
                  <a:pt x="3385218" y="5905234"/>
                </a:lnTo>
                <a:lnTo>
                  <a:pt x="3385218" y="5686838"/>
                </a:lnTo>
                <a:lnTo>
                  <a:pt x="3166823" y="5686838"/>
                </a:lnTo>
                <a:lnTo>
                  <a:pt x="3166823" y="5905234"/>
                </a:lnTo>
                <a:close/>
                <a:moveTo>
                  <a:pt x="3486250" y="5900788"/>
                </a:moveTo>
                <a:lnTo>
                  <a:pt x="3695752" y="5900788"/>
                </a:lnTo>
                <a:lnTo>
                  <a:pt x="3695752" y="5691285"/>
                </a:lnTo>
                <a:lnTo>
                  <a:pt x="3486250" y="5691285"/>
                </a:lnTo>
                <a:lnTo>
                  <a:pt x="3486250" y="5900788"/>
                </a:lnTo>
                <a:close/>
                <a:moveTo>
                  <a:pt x="3810166" y="5891895"/>
                </a:moveTo>
                <a:lnTo>
                  <a:pt x="4001882" y="5891895"/>
                </a:lnTo>
                <a:lnTo>
                  <a:pt x="4001882" y="5700178"/>
                </a:lnTo>
                <a:lnTo>
                  <a:pt x="3810166" y="5700178"/>
                </a:lnTo>
                <a:lnTo>
                  <a:pt x="3810166" y="5891895"/>
                </a:lnTo>
                <a:close/>
                <a:moveTo>
                  <a:pt x="4129593" y="5887448"/>
                </a:moveTo>
                <a:lnTo>
                  <a:pt x="4312416" y="5887448"/>
                </a:lnTo>
                <a:lnTo>
                  <a:pt x="4312416" y="5704625"/>
                </a:lnTo>
                <a:lnTo>
                  <a:pt x="4129593" y="5704625"/>
                </a:lnTo>
                <a:lnTo>
                  <a:pt x="4129593" y="5887448"/>
                </a:lnTo>
                <a:close/>
                <a:moveTo>
                  <a:pt x="4451030" y="5880992"/>
                </a:moveTo>
                <a:lnTo>
                  <a:pt x="4621027" y="5880992"/>
                </a:lnTo>
                <a:lnTo>
                  <a:pt x="4621027" y="5710995"/>
                </a:lnTo>
                <a:lnTo>
                  <a:pt x="4451030" y="5710995"/>
                </a:lnTo>
                <a:lnTo>
                  <a:pt x="4451030" y="5880992"/>
                </a:lnTo>
                <a:close/>
                <a:moveTo>
                  <a:pt x="4769004" y="5878042"/>
                </a:moveTo>
                <a:lnTo>
                  <a:pt x="4933057" y="5878042"/>
                </a:lnTo>
                <a:lnTo>
                  <a:pt x="4933057" y="5713989"/>
                </a:lnTo>
                <a:lnTo>
                  <a:pt x="4769004" y="5713989"/>
                </a:lnTo>
                <a:lnTo>
                  <a:pt x="4769004" y="5878042"/>
                </a:lnTo>
                <a:close/>
                <a:moveTo>
                  <a:pt x="5090910" y="5871115"/>
                </a:moveTo>
                <a:lnTo>
                  <a:pt x="5241111" y="5871115"/>
                </a:lnTo>
                <a:lnTo>
                  <a:pt x="5241111" y="5720915"/>
                </a:lnTo>
                <a:lnTo>
                  <a:pt x="5090910" y="5720915"/>
                </a:lnTo>
                <a:lnTo>
                  <a:pt x="5090910" y="5871115"/>
                </a:lnTo>
                <a:close/>
                <a:moveTo>
                  <a:pt x="5727328" y="5864702"/>
                </a:moveTo>
                <a:lnTo>
                  <a:pt x="5864702" y="5864702"/>
                </a:lnTo>
                <a:lnTo>
                  <a:pt x="5864702" y="5727328"/>
                </a:lnTo>
                <a:lnTo>
                  <a:pt x="5727328" y="5727328"/>
                </a:lnTo>
                <a:lnTo>
                  <a:pt x="5727328" y="5864702"/>
                </a:lnTo>
                <a:close/>
                <a:moveTo>
                  <a:pt x="6362762" y="5859272"/>
                </a:moveTo>
                <a:lnTo>
                  <a:pt x="6489276" y="5859272"/>
                </a:lnTo>
                <a:lnTo>
                  <a:pt x="6489276" y="5732758"/>
                </a:lnTo>
                <a:lnTo>
                  <a:pt x="6362762" y="5732758"/>
                </a:lnTo>
                <a:lnTo>
                  <a:pt x="6362762" y="5859272"/>
                </a:lnTo>
                <a:close/>
                <a:moveTo>
                  <a:pt x="6995758" y="5856322"/>
                </a:moveTo>
                <a:lnTo>
                  <a:pt x="7116330" y="5856322"/>
                </a:lnTo>
                <a:lnTo>
                  <a:pt x="7116330" y="5735751"/>
                </a:lnTo>
                <a:lnTo>
                  <a:pt x="6995758" y="5735751"/>
                </a:lnTo>
                <a:lnTo>
                  <a:pt x="6995758" y="5856322"/>
                </a:lnTo>
                <a:close/>
                <a:moveTo>
                  <a:pt x="7628713" y="5853329"/>
                </a:moveTo>
                <a:lnTo>
                  <a:pt x="7743340" y="5853329"/>
                </a:lnTo>
                <a:lnTo>
                  <a:pt x="7743340" y="5738701"/>
                </a:lnTo>
                <a:lnTo>
                  <a:pt x="7628713" y="5738701"/>
                </a:lnTo>
                <a:lnTo>
                  <a:pt x="7628713" y="5853329"/>
                </a:lnTo>
                <a:close/>
                <a:moveTo>
                  <a:pt x="8264617" y="5847386"/>
                </a:moveTo>
                <a:lnTo>
                  <a:pt x="8367401" y="5847386"/>
                </a:lnTo>
                <a:lnTo>
                  <a:pt x="8367401" y="5744601"/>
                </a:lnTo>
                <a:lnTo>
                  <a:pt x="8264617" y="5744601"/>
                </a:lnTo>
                <a:lnTo>
                  <a:pt x="8264617" y="5847386"/>
                </a:lnTo>
                <a:close/>
                <a:moveTo>
                  <a:pt x="8911936" y="5830112"/>
                </a:moveTo>
                <a:lnTo>
                  <a:pt x="8980132" y="5830112"/>
                </a:lnTo>
                <a:lnTo>
                  <a:pt x="8980132" y="5761917"/>
                </a:lnTo>
                <a:lnTo>
                  <a:pt x="8911936" y="5761917"/>
                </a:lnTo>
                <a:lnTo>
                  <a:pt x="8911936" y="5830112"/>
                </a:lnTo>
                <a:close/>
                <a:moveTo>
                  <a:pt x="4447" y="6232571"/>
                </a:moveTo>
                <a:lnTo>
                  <a:pt x="247555" y="6232571"/>
                </a:lnTo>
                <a:lnTo>
                  <a:pt x="247555" y="5989463"/>
                </a:lnTo>
                <a:lnTo>
                  <a:pt x="4447" y="5989463"/>
                </a:lnTo>
                <a:lnTo>
                  <a:pt x="4447" y="6232571"/>
                </a:lnTo>
                <a:close/>
                <a:moveTo>
                  <a:pt x="315494" y="6236505"/>
                </a:moveTo>
                <a:lnTo>
                  <a:pt x="566512" y="6236505"/>
                </a:lnTo>
                <a:lnTo>
                  <a:pt x="566512" y="5985487"/>
                </a:lnTo>
                <a:lnTo>
                  <a:pt x="315494" y="5985487"/>
                </a:lnTo>
                <a:lnTo>
                  <a:pt x="315494" y="6236505"/>
                </a:lnTo>
                <a:close/>
                <a:moveTo>
                  <a:pt x="630004" y="6237018"/>
                </a:moveTo>
                <a:lnTo>
                  <a:pt x="882005" y="6237018"/>
                </a:lnTo>
                <a:lnTo>
                  <a:pt x="882005" y="5985016"/>
                </a:lnTo>
                <a:lnTo>
                  <a:pt x="630004" y="5985016"/>
                </a:lnTo>
                <a:lnTo>
                  <a:pt x="630004" y="6237018"/>
                </a:lnTo>
                <a:close/>
                <a:moveTo>
                  <a:pt x="944985" y="6237018"/>
                </a:moveTo>
                <a:lnTo>
                  <a:pt x="1196986" y="6237018"/>
                </a:lnTo>
                <a:lnTo>
                  <a:pt x="1196986" y="5985016"/>
                </a:lnTo>
                <a:lnTo>
                  <a:pt x="944985" y="5985016"/>
                </a:lnTo>
                <a:lnTo>
                  <a:pt x="944985" y="6237018"/>
                </a:lnTo>
                <a:close/>
                <a:moveTo>
                  <a:pt x="1260008" y="6237018"/>
                </a:moveTo>
                <a:lnTo>
                  <a:pt x="1512009" y="6237018"/>
                </a:lnTo>
                <a:lnTo>
                  <a:pt x="1512009" y="5985016"/>
                </a:lnTo>
                <a:lnTo>
                  <a:pt x="1260008" y="5985016"/>
                </a:lnTo>
                <a:lnTo>
                  <a:pt x="1260008" y="6237018"/>
                </a:lnTo>
                <a:close/>
                <a:moveTo>
                  <a:pt x="1574988" y="6237018"/>
                </a:moveTo>
                <a:lnTo>
                  <a:pt x="1826990" y="6237018"/>
                </a:lnTo>
                <a:lnTo>
                  <a:pt x="1826990" y="5985016"/>
                </a:lnTo>
                <a:lnTo>
                  <a:pt x="1574988" y="5985016"/>
                </a:lnTo>
                <a:lnTo>
                  <a:pt x="1574988" y="6237018"/>
                </a:lnTo>
                <a:close/>
                <a:moveTo>
                  <a:pt x="1891508" y="6235521"/>
                </a:moveTo>
                <a:lnTo>
                  <a:pt x="2140560" y="6235521"/>
                </a:lnTo>
                <a:lnTo>
                  <a:pt x="2140560" y="5986470"/>
                </a:lnTo>
                <a:lnTo>
                  <a:pt x="1891508" y="5986470"/>
                </a:lnTo>
                <a:lnTo>
                  <a:pt x="1891508" y="6235521"/>
                </a:lnTo>
                <a:close/>
                <a:moveTo>
                  <a:pt x="2211448" y="6230604"/>
                </a:moveTo>
                <a:lnTo>
                  <a:pt x="2450623" y="6230604"/>
                </a:lnTo>
                <a:lnTo>
                  <a:pt x="2450623" y="5991429"/>
                </a:lnTo>
                <a:lnTo>
                  <a:pt x="2211448" y="5991429"/>
                </a:lnTo>
                <a:lnTo>
                  <a:pt x="2211448" y="6230604"/>
                </a:lnTo>
                <a:close/>
                <a:moveTo>
                  <a:pt x="2532843" y="6224191"/>
                </a:moveTo>
                <a:lnTo>
                  <a:pt x="2759148" y="6224191"/>
                </a:lnTo>
                <a:lnTo>
                  <a:pt x="2759148" y="5997885"/>
                </a:lnTo>
                <a:lnTo>
                  <a:pt x="2532843" y="5997885"/>
                </a:lnTo>
                <a:lnTo>
                  <a:pt x="2532843" y="6224191"/>
                </a:lnTo>
                <a:close/>
                <a:moveTo>
                  <a:pt x="2851799" y="6220215"/>
                </a:moveTo>
                <a:lnTo>
                  <a:pt x="3070195" y="6220215"/>
                </a:lnTo>
                <a:lnTo>
                  <a:pt x="3070195" y="6001819"/>
                </a:lnTo>
                <a:lnTo>
                  <a:pt x="2851799" y="6001819"/>
                </a:lnTo>
                <a:lnTo>
                  <a:pt x="2851799" y="6220215"/>
                </a:lnTo>
                <a:close/>
                <a:moveTo>
                  <a:pt x="3174219" y="6212818"/>
                </a:moveTo>
                <a:lnTo>
                  <a:pt x="3377779" y="6212818"/>
                </a:lnTo>
                <a:lnTo>
                  <a:pt x="3377779" y="6009259"/>
                </a:lnTo>
                <a:lnTo>
                  <a:pt x="3174219" y="6009259"/>
                </a:lnTo>
                <a:lnTo>
                  <a:pt x="3174219" y="6212818"/>
                </a:lnTo>
                <a:close/>
                <a:moveTo>
                  <a:pt x="3493176" y="6208842"/>
                </a:moveTo>
                <a:lnTo>
                  <a:pt x="3688869" y="6208842"/>
                </a:lnTo>
                <a:lnTo>
                  <a:pt x="3688869" y="6013149"/>
                </a:lnTo>
                <a:lnTo>
                  <a:pt x="3493176" y="6013149"/>
                </a:lnTo>
                <a:lnTo>
                  <a:pt x="3493176" y="6208842"/>
                </a:lnTo>
                <a:close/>
                <a:moveTo>
                  <a:pt x="4134553" y="6197469"/>
                </a:moveTo>
                <a:lnTo>
                  <a:pt x="4307499" y="6197469"/>
                </a:lnTo>
                <a:lnTo>
                  <a:pt x="4307499" y="6024523"/>
                </a:lnTo>
                <a:lnTo>
                  <a:pt x="4134553" y="6024523"/>
                </a:lnTo>
                <a:lnTo>
                  <a:pt x="4134553" y="6197469"/>
                </a:lnTo>
                <a:close/>
                <a:moveTo>
                  <a:pt x="4773921" y="6188105"/>
                </a:moveTo>
                <a:lnTo>
                  <a:pt x="4928097" y="6188105"/>
                </a:lnTo>
                <a:lnTo>
                  <a:pt x="4928097" y="6033929"/>
                </a:lnTo>
                <a:lnTo>
                  <a:pt x="4773921" y="6033929"/>
                </a:lnTo>
                <a:lnTo>
                  <a:pt x="4773921" y="6188105"/>
                </a:lnTo>
                <a:close/>
                <a:moveTo>
                  <a:pt x="5411834" y="6180195"/>
                </a:moveTo>
                <a:lnTo>
                  <a:pt x="5550191" y="6180195"/>
                </a:lnTo>
                <a:lnTo>
                  <a:pt x="5550191" y="6041838"/>
                </a:lnTo>
                <a:lnTo>
                  <a:pt x="5411834" y="6041838"/>
                </a:lnTo>
                <a:lnTo>
                  <a:pt x="5411834" y="6180195"/>
                </a:lnTo>
                <a:close/>
                <a:moveTo>
                  <a:pt x="6046798" y="6175236"/>
                </a:moveTo>
                <a:lnTo>
                  <a:pt x="6175278" y="6175236"/>
                </a:lnTo>
                <a:lnTo>
                  <a:pt x="6175278" y="6046755"/>
                </a:lnTo>
                <a:lnTo>
                  <a:pt x="6046798" y="6046755"/>
                </a:lnTo>
                <a:lnTo>
                  <a:pt x="6046798" y="6175236"/>
                </a:lnTo>
                <a:close/>
                <a:moveTo>
                  <a:pt x="6680265" y="6171815"/>
                </a:moveTo>
                <a:lnTo>
                  <a:pt x="6801819" y="6171815"/>
                </a:lnTo>
                <a:lnTo>
                  <a:pt x="6801819" y="6050261"/>
                </a:lnTo>
                <a:lnTo>
                  <a:pt x="6680265" y="6050261"/>
                </a:lnTo>
                <a:lnTo>
                  <a:pt x="6680265" y="6171815"/>
                </a:lnTo>
                <a:close/>
                <a:moveTo>
                  <a:pt x="7313219" y="6168823"/>
                </a:moveTo>
                <a:lnTo>
                  <a:pt x="7428830" y="6168823"/>
                </a:lnTo>
                <a:lnTo>
                  <a:pt x="7428830" y="6053211"/>
                </a:lnTo>
                <a:lnTo>
                  <a:pt x="7313219" y="6053211"/>
                </a:lnTo>
                <a:lnTo>
                  <a:pt x="7313219" y="6168823"/>
                </a:lnTo>
                <a:close/>
                <a:moveTo>
                  <a:pt x="7948140" y="6163906"/>
                </a:moveTo>
                <a:lnTo>
                  <a:pt x="8053874" y="6163906"/>
                </a:lnTo>
                <a:lnTo>
                  <a:pt x="8053874" y="6058171"/>
                </a:lnTo>
                <a:lnTo>
                  <a:pt x="7948140" y="6058171"/>
                </a:lnTo>
                <a:lnTo>
                  <a:pt x="7948140" y="6163906"/>
                </a:lnTo>
                <a:close/>
                <a:moveTo>
                  <a:pt x="10390" y="6541652"/>
                </a:moveTo>
                <a:lnTo>
                  <a:pt x="241655" y="6541652"/>
                </a:lnTo>
                <a:lnTo>
                  <a:pt x="241655" y="6310387"/>
                </a:lnTo>
                <a:lnTo>
                  <a:pt x="10390" y="6310387"/>
                </a:lnTo>
                <a:lnTo>
                  <a:pt x="10390" y="6541652"/>
                </a:lnTo>
                <a:close/>
                <a:moveTo>
                  <a:pt x="319940" y="6547082"/>
                </a:moveTo>
                <a:lnTo>
                  <a:pt x="562065" y="6547082"/>
                </a:lnTo>
                <a:lnTo>
                  <a:pt x="562065" y="6304957"/>
                </a:lnTo>
                <a:lnTo>
                  <a:pt x="319940" y="6304957"/>
                </a:lnTo>
                <a:lnTo>
                  <a:pt x="319940" y="6547082"/>
                </a:lnTo>
                <a:close/>
                <a:moveTo>
                  <a:pt x="633467" y="6548578"/>
                </a:moveTo>
                <a:lnTo>
                  <a:pt x="878542" y="6548578"/>
                </a:lnTo>
                <a:lnTo>
                  <a:pt x="878542" y="6303503"/>
                </a:lnTo>
                <a:lnTo>
                  <a:pt x="633467" y="6303503"/>
                </a:lnTo>
                <a:lnTo>
                  <a:pt x="633467" y="6548578"/>
                </a:lnTo>
                <a:close/>
                <a:moveTo>
                  <a:pt x="946994" y="6550031"/>
                </a:moveTo>
                <a:lnTo>
                  <a:pt x="1195062" y="6550031"/>
                </a:lnTo>
                <a:lnTo>
                  <a:pt x="1195062" y="6301963"/>
                </a:lnTo>
                <a:lnTo>
                  <a:pt x="946994" y="6301963"/>
                </a:lnTo>
                <a:lnTo>
                  <a:pt x="946994" y="6550031"/>
                </a:lnTo>
                <a:close/>
                <a:moveTo>
                  <a:pt x="1261975" y="6550031"/>
                </a:moveTo>
                <a:lnTo>
                  <a:pt x="1510043" y="6550031"/>
                </a:lnTo>
                <a:lnTo>
                  <a:pt x="1510043" y="6301963"/>
                </a:lnTo>
                <a:lnTo>
                  <a:pt x="1261975" y="6301963"/>
                </a:lnTo>
                <a:lnTo>
                  <a:pt x="1261975" y="6550031"/>
                </a:lnTo>
                <a:close/>
                <a:moveTo>
                  <a:pt x="1578452" y="6548578"/>
                </a:moveTo>
                <a:lnTo>
                  <a:pt x="1823527" y="6548578"/>
                </a:lnTo>
                <a:lnTo>
                  <a:pt x="1823527" y="6303503"/>
                </a:lnTo>
                <a:lnTo>
                  <a:pt x="1578452" y="6303503"/>
                </a:lnTo>
                <a:lnTo>
                  <a:pt x="1578452" y="6548578"/>
                </a:lnTo>
                <a:close/>
                <a:moveTo>
                  <a:pt x="1895442" y="6546569"/>
                </a:moveTo>
                <a:lnTo>
                  <a:pt x="2136583" y="6546569"/>
                </a:lnTo>
                <a:lnTo>
                  <a:pt x="2136583" y="6305427"/>
                </a:lnTo>
                <a:lnTo>
                  <a:pt x="1895442" y="6305427"/>
                </a:lnTo>
                <a:lnTo>
                  <a:pt x="1895442" y="6546569"/>
                </a:lnTo>
                <a:close/>
                <a:moveTo>
                  <a:pt x="2215895" y="6541138"/>
                </a:moveTo>
                <a:lnTo>
                  <a:pt x="2446134" y="6541138"/>
                </a:lnTo>
                <a:lnTo>
                  <a:pt x="2446134" y="6310900"/>
                </a:lnTo>
                <a:lnTo>
                  <a:pt x="2215895" y="6310900"/>
                </a:lnTo>
                <a:lnTo>
                  <a:pt x="2215895" y="6541138"/>
                </a:lnTo>
                <a:close/>
                <a:moveTo>
                  <a:pt x="2536819" y="6535238"/>
                </a:moveTo>
                <a:lnTo>
                  <a:pt x="2755214" y="6535238"/>
                </a:lnTo>
                <a:lnTo>
                  <a:pt x="2755214" y="6316843"/>
                </a:lnTo>
                <a:lnTo>
                  <a:pt x="2536819" y="6316843"/>
                </a:lnTo>
                <a:lnTo>
                  <a:pt x="2536819" y="6535238"/>
                </a:lnTo>
                <a:close/>
                <a:moveTo>
                  <a:pt x="2855262" y="6531775"/>
                </a:moveTo>
                <a:lnTo>
                  <a:pt x="3066732" y="6531775"/>
                </a:lnTo>
                <a:lnTo>
                  <a:pt x="3066732" y="6320306"/>
                </a:lnTo>
                <a:lnTo>
                  <a:pt x="2855262" y="6320306"/>
                </a:lnTo>
                <a:lnTo>
                  <a:pt x="2855262" y="6531775"/>
                </a:lnTo>
                <a:close/>
                <a:moveTo>
                  <a:pt x="3176699" y="6525319"/>
                </a:moveTo>
                <a:lnTo>
                  <a:pt x="3375342" y="6525319"/>
                </a:lnTo>
                <a:lnTo>
                  <a:pt x="3375342" y="6326676"/>
                </a:lnTo>
                <a:lnTo>
                  <a:pt x="3176699" y="6326676"/>
                </a:lnTo>
                <a:lnTo>
                  <a:pt x="3176699" y="6525319"/>
                </a:lnTo>
                <a:close/>
                <a:moveTo>
                  <a:pt x="3496126" y="6520872"/>
                </a:moveTo>
                <a:lnTo>
                  <a:pt x="3685876" y="6520872"/>
                </a:lnTo>
                <a:lnTo>
                  <a:pt x="3685876" y="6331123"/>
                </a:lnTo>
                <a:lnTo>
                  <a:pt x="3496126" y="6331123"/>
                </a:lnTo>
                <a:lnTo>
                  <a:pt x="3496126" y="6520872"/>
                </a:lnTo>
                <a:close/>
                <a:moveTo>
                  <a:pt x="3817093" y="6514972"/>
                </a:moveTo>
                <a:lnTo>
                  <a:pt x="3994956" y="6514972"/>
                </a:lnTo>
                <a:lnTo>
                  <a:pt x="3994956" y="6337109"/>
                </a:lnTo>
                <a:lnTo>
                  <a:pt x="3817093" y="6337109"/>
                </a:lnTo>
                <a:lnTo>
                  <a:pt x="3817093" y="6514972"/>
                </a:lnTo>
                <a:close/>
                <a:moveTo>
                  <a:pt x="4135536" y="6511509"/>
                </a:moveTo>
                <a:lnTo>
                  <a:pt x="4306516" y="6511509"/>
                </a:lnTo>
                <a:lnTo>
                  <a:pt x="4306516" y="6340529"/>
                </a:lnTo>
                <a:lnTo>
                  <a:pt x="4135536" y="6340529"/>
                </a:lnTo>
                <a:lnTo>
                  <a:pt x="4135536" y="6511509"/>
                </a:lnTo>
                <a:close/>
                <a:moveTo>
                  <a:pt x="4456460" y="6505566"/>
                </a:moveTo>
                <a:lnTo>
                  <a:pt x="4615554" y="6505566"/>
                </a:lnTo>
                <a:lnTo>
                  <a:pt x="4615554" y="6346472"/>
                </a:lnTo>
                <a:lnTo>
                  <a:pt x="4456460" y="6346472"/>
                </a:lnTo>
                <a:lnTo>
                  <a:pt x="4456460" y="6505566"/>
                </a:lnTo>
                <a:close/>
                <a:moveTo>
                  <a:pt x="5093391" y="6498639"/>
                </a:moveTo>
                <a:lnTo>
                  <a:pt x="5238674" y="6498639"/>
                </a:lnTo>
                <a:lnTo>
                  <a:pt x="5238674" y="6353356"/>
                </a:lnTo>
                <a:lnTo>
                  <a:pt x="5093391" y="6353356"/>
                </a:lnTo>
                <a:lnTo>
                  <a:pt x="5093391" y="6498639"/>
                </a:lnTo>
                <a:close/>
                <a:moveTo>
                  <a:pt x="5727841" y="6494193"/>
                </a:moveTo>
                <a:lnTo>
                  <a:pt x="5864231" y="6494193"/>
                </a:lnTo>
                <a:lnTo>
                  <a:pt x="5864231" y="6357802"/>
                </a:lnTo>
                <a:lnTo>
                  <a:pt x="5727841" y="6357802"/>
                </a:lnTo>
                <a:lnTo>
                  <a:pt x="5727841" y="6494193"/>
                </a:lnTo>
                <a:close/>
                <a:moveTo>
                  <a:pt x="6361778" y="6490259"/>
                </a:moveTo>
                <a:lnTo>
                  <a:pt x="6490259" y="6490259"/>
                </a:lnTo>
                <a:lnTo>
                  <a:pt x="6490259" y="6361778"/>
                </a:lnTo>
                <a:lnTo>
                  <a:pt x="6361778" y="6361778"/>
                </a:lnTo>
                <a:lnTo>
                  <a:pt x="6361778" y="6490259"/>
                </a:lnTo>
                <a:close/>
                <a:moveTo>
                  <a:pt x="6995758" y="6486283"/>
                </a:moveTo>
                <a:lnTo>
                  <a:pt x="7116330" y="6486283"/>
                </a:lnTo>
                <a:lnTo>
                  <a:pt x="7116330" y="6365712"/>
                </a:lnTo>
                <a:lnTo>
                  <a:pt x="6995758" y="6365712"/>
                </a:lnTo>
                <a:lnTo>
                  <a:pt x="6995758" y="6486283"/>
                </a:lnTo>
                <a:close/>
                <a:moveTo>
                  <a:pt x="7629183" y="6482863"/>
                </a:moveTo>
                <a:lnTo>
                  <a:pt x="7742827" y="6482863"/>
                </a:lnTo>
                <a:lnTo>
                  <a:pt x="7742827" y="6369218"/>
                </a:lnTo>
                <a:lnTo>
                  <a:pt x="7629183" y="6369218"/>
                </a:lnTo>
                <a:lnTo>
                  <a:pt x="7629183" y="6482863"/>
                </a:lnTo>
                <a:close/>
                <a:moveTo>
                  <a:pt x="8267609" y="6474440"/>
                </a:moveTo>
                <a:lnTo>
                  <a:pt x="8364451" y="6474440"/>
                </a:lnTo>
                <a:lnTo>
                  <a:pt x="8364451" y="6377598"/>
                </a:lnTo>
                <a:lnTo>
                  <a:pt x="8267609" y="6377598"/>
                </a:lnTo>
                <a:lnTo>
                  <a:pt x="8267609" y="6474440"/>
                </a:lnTo>
                <a:close/>
                <a:moveTo>
                  <a:pt x="8915399" y="6456653"/>
                </a:moveTo>
                <a:lnTo>
                  <a:pt x="8976669" y="6456653"/>
                </a:lnTo>
                <a:lnTo>
                  <a:pt x="8976669" y="6395385"/>
                </a:lnTo>
                <a:lnTo>
                  <a:pt x="8915399" y="6395385"/>
                </a:lnTo>
                <a:lnTo>
                  <a:pt x="8915399" y="6456653"/>
                </a:lnTo>
                <a:close/>
                <a:moveTo>
                  <a:pt x="21763" y="6845259"/>
                </a:moveTo>
                <a:lnTo>
                  <a:pt x="230282" y="6845259"/>
                </a:lnTo>
                <a:lnTo>
                  <a:pt x="230282" y="6636740"/>
                </a:lnTo>
                <a:lnTo>
                  <a:pt x="21763" y="6636740"/>
                </a:lnTo>
                <a:lnTo>
                  <a:pt x="21763" y="6845259"/>
                </a:lnTo>
                <a:close/>
                <a:moveTo>
                  <a:pt x="330800" y="6851202"/>
                </a:moveTo>
                <a:lnTo>
                  <a:pt x="551163" y="6851202"/>
                </a:lnTo>
                <a:lnTo>
                  <a:pt x="551163" y="6630840"/>
                </a:lnTo>
                <a:lnTo>
                  <a:pt x="330800" y="6630840"/>
                </a:lnTo>
                <a:lnTo>
                  <a:pt x="330800" y="6851202"/>
                </a:lnTo>
                <a:close/>
                <a:moveTo>
                  <a:pt x="643344" y="6853682"/>
                </a:moveTo>
                <a:lnTo>
                  <a:pt x="868666" y="6853682"/>
                </a:lnTo>
                <a:lnTo>
                  <a:pt x="868666" y="6628360"/>
                </a:lnTo>
                <a:lnTo>
                  <a:pt x="643344" y="6628360"/>
                </a:lnTo>
                <a:lnTo>
                  <a:pt x="643344" y="6853682"/>
                </a:lnTo>
                <a:close/>
                <a:moveTo>
                  <a:pt x="956357" y="6855648"/>
                </a:moveTo>
                <a:lnTo>
                  <a:pt x="1185613" y="6855648"/>
                </a:lnTo>
                <a:lnTo>
                  <a:pt x="1185613" y="6626393"/>
                </a:lnTo>
                <a:lnTo>
                  <a:pt x="956357" y="6626393"/>
                </a:lnTo>
                <a:lnTo>
                  <a:pt x="956357" y="6855648"/>
                </a:lnTo>
                <a:close/>
                <a:moveTo>
                  <a:pt x="1270868" y="6856162"/>
                </a:moveTo>
                <a:lnTo>
                  <a:pt x="1501107" y="6856162"/>
                </a:lnTo>
                <a:lnTo>
                  <a:pt x="1501107" y="6625923"/>
                </a:lnTo>
                <a:lnTo>
                  <a:pt x="1270868" y="6625923"/>
                </a:lnTo>
                <a:lnTo>
                  <a:pt x="1270868" y="6856162"/>
                </a:lnTo>
                <a:close/>
                <a:moveTo>
                  <a:pt x="1586874" y="6855178"/>
                </a:moveTo>
                <a:lnTo>
                  <a:pt x="1815147" y="6855178"/>
                </a:lnTo>
                <a:lnTo>
                  <a:pt x="1815147" y="6626906"/>
                </a:lnTo>
                <a:lnTo>
                  <a:pt x="1586874" y="6626906"/>
                </a:lnTo>
                <a:lnTo>
                  <a:pt x="1586874" y="6855178"/>
                </a:lnTo>
                <a:close/>
                <a:moveTo>
                  <a:pt x="1903352" y="6853682"/>
                </a:moveTo>
                <a:lnTo>
                  <a:pt x="2128674" y="6853682"/>
                </a:lnTo>
                <a:lnTo>
                  <a:pt x="2128674" y="6628360"/>
                </a:lnTo>
                <a:lnTo>
                  <a:pt x="1903352" y="6628360"/>
                </a:lnTo>
                <a:lnTo>
                  <a:pt x="1903352" y="6853682"/>
                </a:lnTo>
                <a:close/>
                <a:moveTo>
                  <a:pt x="2221795" y="6850219"/>
                </a:moveTo>
                <a:lnTo>
                  <a:pt x="2440191" y="6850219"/>
                </a:lnTo>
                <a:lnTo>
                  <a:pt x="2440191" y="6631823"/>
                </a:lnTo>
                <a:lnTo>
                  <a:pt x="2221795" y="6631823"/>
                </a:lnTo>
                <a:lnTo>
                  <a:pt x="2221795" y="6850219"/>
                </a:lnTo>
                <a:close/>
                <a:moveTo>
                  <a:pt x="2541735" y="6845259"/>
                </a:moveTo>
                <a:lnTo>
                  <a:pt x="2750255" y="6845259"/>
                </a:lnTo>
                <a:lnTo>
                  <a:pt x="2750255" y="6636740"/>
                </a:lnTo>
                <a:lnTo>
                  <a:pt x="2541735" y="6636740"/>
                </a:lnTo>
                <a:lnTo>
                  <a:pt x="2541735" y="6845259"/>
                </a:lnTo>
                <a:close/>
                <a:moveTo>
                  <a:pt x="2859239" y="6842822"/>
                </a:moveTo>
                <a:lnTo>
                  <a:pt x="3062798" y="6842822"/>
                </a:lnTo>
                <a:lnTo>
                  <a:pt x="3062798" y="6639262"/>
                </a:lnTo>
                <a:lnTo>
                  <a:pt x="2859239" y="6639262"/>
                </a:lnTo>
                <a:lnTo>
                  <a:pt x="2859239" y="6842822"/>
                </a:lnTo>
                <a:close/>
                <a:moveTo>
                  <a:pt x="3179649" y="6837392"/>
                </a:moveTo>
                <a:lnTo>
                  <a:pt x="3372349" y="6837392"/>
                </a:lnTo>
                <a:lnTo>
                  <a:pt x="3372349" y="6644692"/>
                </a:lnTo>
                <a:lnTo>
                  <a:pt x="3179649" y="6644692"/>
                </a:lnTo>
                <a:lnTo>
                  <a:pt x="3179649" y="6837392"/>
                </a:lnTo>
                <a:close/>
                <a:moveTo>
                  <a:pt x="3817093" y="6829952"/>
                </a:moveTo>
                <a:lnTo>
                  <a:pt x="3994956" y="6829952"/>
                </a:lnTo>
                <a:lnTo>
                  <a:pt x="3994956" y="6652089"/>
                </a:lnTo>
                <a:lnTo>
                  <a:pt x="3817093" y="6652089"/>
                </a:lnTo>
                <a:lnTo>
                  <a:pt x="3817093" y="6829952"/>
                </a:lnTo>
                <a:close/>
                <a:moveTo>
                  <a:pt x="4453510" y="6823539"/>
                </a:moveTo>
                <a:lnTo>
                  <a:pt x="4618547" y="6823539"/>
                </a:lnTo>
                <a:lnTo>
                  <a:pt x="4618547" y="6658502"/>
                </a:lnTo>
                <a:lnTo>
                  <a:pt x="4453510" y="6658502"/>
                </a:lnTo>
                <a:lnTo>
                  <a:pt x="4453510" y="6823539"/>
                </a:lnTo>
                <a:close/>
                <a:moveTo>
                  <a:pt x="4769987" y="6822043"/>
                </a:moveTo>
                <a:lnTo>
                  <a:pt x="4932074" y="6822043"/>
                </a:lnTo>
                <a:lnTo>
                  <a:pt x="4932074" y="6659956"/>
                </a:lnTo>
                <a:lnTo>
                  <a:pt x="4769987" y="6659956"/>
                </a:lnTo>
                <a:lnTo>
                  <a:pt x="4769987" y="6822043"/>
                </a:lnTo>
                <a:close/>
                <a:moveTo>
                  <a:pt x="5406404" y="6815629"/>
                </a:moveTo>
                <a:lnTo>
                  <a:pt x="5555621" y="6815629"/>
                </a:lnTo>
                <a:lnTo>
                  <a:pt x="5555621" y="6666412"/>
                </a:lnTo>
                <a:lnTo>
                  <a:pt x="5406404" y="6666412"/>
                </a:lnTo>
                <a:lnTo>
                  <a:pt x="5406404" y="6815629"/>
                </a:lnTo>
                <a:close/>
                <a:moveTo>
                  <a:pt x="6040342" y="6811696"/>
                </a:moveTo>
                <a:lnTo>
                  <a:pt x="6181649" y="6811696"/>
                </a:lnTo>
                <a:lnTo>
                  <a:pt x="6181649" y="6670389"/>
                </a:lnTo>
                <a:lnTo>
                  <a:pt x="6040342" y="6670389"/>
                </a:lnTo>
                <a:lnTo>
                  <a:pt x="6040342" y="6811696"/>
                </a:lnTo>
                <a:close/>
                <a:moveTo>
                  <a:pt x="6674322" y="6807720"/>
                </a:moveTo>
                <a:lnTo>
                  <a:pt x="6807719" y="6807720"/>
                </a:lnTo>
                <a:lnTo>
                  <a:pt x="6807719" y="6674322"/>
                </a:lnTo>
                <a:lnTo>
                  <a:pt x="6674322" y="6674322"/>
                </a:lnTo>
                <a:lnTo>
                  <a:pt x="6674322" y="6807720"/>
                </a:lnTo>
                <a:close/>
                <a:moveTo>
                  <a:pt x="7310739" y="6801306"/>
                </a:moveTo>
                <a:lnTo>
                  <a:pt x="7431310" y="6801306"/>
                </a:lnTo>
                <a:lnTo>
                  <a:pt x="7431310" y="6680736"/>
                </a:lnTo>
                <a:lnTo>
                  <a:pt x="7310739" y="6680736"/>
                </a:lnTo>
                <a:lnTo>
                  <a:pt x="7310739" y="6801306"/>
                </a:lnTo>
                <a:close/>
                <a:moveTo>
                  <a:pt x="7950620" y="6791430"/>
                </a:moveTo>
                <a:lnTo>
                  <a:pt x="8051437" y="6791430"/>
                </a:lnTo>
                <a:lnTo>
                  <a:pt x="8051437" y="6690612"/>
                </a:lnTo>
                <a:lnTo>
                  <a:pt x="7950620" y="6690612"/>
                </a:lnTo>
                <a:lnTo>
                  <a:pt x="7950620" y="679143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20391"/>
                </a:schemeClr>
              </a:gs>
              <a:gs pos="54000">
                <a:schemeClr val="accent2">
                  <a:alpha val="0"/>
                </a:schemeClr>
              </a:gs>
            </a:gsLst>
            <a:lin ang="4200000" scaled="0"/>
            <a:tileRect/>
          </a:gradFill>
          <a:ln w="42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9D9ECBB-723F-C9E2-BB9E-D111879D3104}"/>
              </a:ext>
            </a:extLst>
          </p:cNvPr>
          <p:cNvSpPr/>
          <p:nvPr/>
        </p:nvSpPr>
        <p:spPr>
          <a:xfrm>
            <a:off x="2625710" y="2006673"/>
            <a:ext cx="8067689" cy="975853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PT"/>
          </a:p>
        </p:txBody>
      </p:sp>
      <p:pic>
        <p:nvPicPr>
          <p:cNvPr id="5" name="Imagem 4" descr="Uma imagem com mobília, mesa, interior, computador&#10;&#10;Os conteúdos gerados por IA podem estar incorretos.">
            <a:extLst>
              <a:ext uri="{FF2B5EF4-FFF2-40B4-BE49-F238E27FC236}">
                <a16:creationId xmlns:a16="http://schemas.microsoft.com/office/drawing/2014/main" id="{4A1AB26E-564F-B67E-05EE-BE7305202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0" y="2145385"/>
            <a:ext cx="4985793" cy="3773803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E5B289F2-9970-2D2B-70E1-A6BAFBD6D96B}"/>
              </a:ext>
            </a:extLst>
          </p:cNvPr>
          <p:cNvSpPr txBox="1"/>
          <p:nvPr/>
        </p:nvSpPr>
        <p:spPr>
          <a:xfrm>
            <a:off x="138783" y="6014808"/>
            <a:ext cx="6251305" cy="31015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dirty="0">
                <a:solidFill>
                  <a:schemeClr val="bg1"/>
                </a:solidFill>
              </a:rPr>
              <a:t>Netzpolitik.org</a:t>
            </a:r>
          </a:p>
        </p:txBody>
      </p:sp>
      <p:sp>
        <p:nvSpPr>
          <p:cNvPr id="6" name="TextBox 22">
            <a:extLst>
              <a:ext uri="{FF2B5EF4-FFF2-40B4-BE49-F238E27FC236}">
                <a16:creationId xmlns:a16="http://schemas.microsoft.com/office/drawing/2014/main" id="{0F8B97E9-3EAC-ABE5-EF44-16FC315662E8}"/>
              </a:ext>
            </a:extLst>
          </p:cNvPr>
          <p:cNvSpPr txBox="1"/>
          <p:nvPr/>
        </p:nvSpPr>
        <p:spPr>
          <a:xfrm>
            <a:off x="698498" y="539358"/>
            <a:ext cx="6015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88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CONTEXTUALIZAÇÃO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7D6DFB89-E762-227D-AC46-46E0A20CBF8D}"/>
              </a:ext>
            </a:extLst>
          </p:cNvPr>
          <p:cNvSpPr txBox="1"/>
          <p:nvPr/>
        </p:nvSpPr>
        <p:spPr>
          <a:xfrm>
            <a:off x="5721067" y="6011596"/>
            <a:ext cx="6251305" cy="31015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dirty="0">
                <a:solidFill>
                  <a:schemeClr val="bg1"/>
                </a:solidFill>
              </a:rPr>
              <a:t>ABC (Australian Broadcasting Corporation)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D070434C-3401-897A-A880-18FBA5BE9913}"/>
              </a:ext>
            </a:extLst>
          </p:cNvPr>
          <p:cNvSpPr txBox="1"/>
          <p:nvPr/>
        </p:nvSpPr>
        <p:spPr>
          <a:xfrm>
            <a:off x="5804032" y="3071722"/>
            <a:ext cx="422250" cy="31015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7" name="Straight Connector 5">
            <a:extLst>
              <a:ext uri="{FF2B5EF4-FFF2-40B4-BE49-F238E27FC236}">
                <a16:creationId xmlns:a16="http://schemas.microsoft.com/office/drawing/2014/main" id="{793BAD23-F798-D705-5C88-F2E43E1F806F}"/>
              </a:ext>
            </a:extLst>
          </p:cNvPr>
          <p:cNvCxnSpPr>
            <a:cxnSpLocks/>
          </p:cNvCxnSpPr>
          <p:nvPr/>
        </p:nvCxnSpPr>
        <p:spPr>
          <a:xfrm>
            <a:off x="820223" y="1435842"/>
            <a:ext cx="92889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m Cara humana, vestuário, captura de ecrã, texto&#10;&#10;Os conteúdos gerados por IA podem estar incorretos.">
            <a:extLst>
              <a:ext uri="{FF2B5EF4-FFF2-40B4-BE49-F238E27FC236}">
                <a16:creationId xmlns:a16="http://schemas.microsoft.com/office/drawing/2014/main" id="{93F804FD-0E1E-6253-5BAD-8FE716826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981" y="2145385"/>
            <a:ext cx="5147479" cy="3777015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A1F45AB0-D74F-2B63-89BC-3296351EB1B6}"/>
              </a:ext>
            </a:extLst>
          </p:cNvPr>
          <p:cNvSpPr txBox="1"/>
          <p:nvPr/>
        </p:nvSpPr>
        <p:spPr>
          <a:xfrm>
            <a:off x="5804032" y="3322417"/>
            <a:ext cx="422250" cy="31015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4E4F0B14-C540-B3AE-9671-EB4EE4932094}"/>
              </a:ext>
            </a:extLst>
          </p:cNvPr>
          <p:cNvSpPr txBox="1"/>
          <p:nvPr/>
        </p:nvSpPr>
        <p:spPr>
          <a:xfrm>
            <a:off x="5804032" y="3579817"/>
            <a:ext cx="422250" cy="31015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DDA77C43-A446-4097-FD75-53200790B4CB}"/>
              </a:ext>
            </a:extLst>
          </p:cNvPr>
          <p:cNvSpPr txBox="1"/>
          <p:nvPr/>
        </p:nvSpPr>
        <p:spPr>
          <a:xfrm>
            <a:off x="5804032" y="3881896"/>
            <a:ext cx="422250" cy="31015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dirty="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CDAE54CA-F60C-D1F5-BEF4-D4C81430018E}"/>
              </a:ext>
            </a:extLst>
          </p:cNvPr>
          <p:cNvSpPr txBox="1"/>
          <p:nvPr/>
        </p:nvSpPr>
        <p:spPr>
          <a:xfrm>
            <a:off x="5804032" y="4214759"/>
            <a:ext cx="422250" cy="31015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0ECEE84D-7A26-A764-5A83-14A39D134C84}"/>
              </a:ext>
            </a:extLst>
          </p:cNvPr>
          <p:cNvSpPr txBox="1"/>
          <p:nvPr/>
        </p:nvSpPr>
        <p:spPr>
          <a:xfrm>
            <a:off x="5804032" y="4472234"/>
            <a:ext cx="422250" cy="31015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577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62 -0.00023 L 2.08333E-7 -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9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12 -0.00046 L -4.16667E-7 -3.703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73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-0.08195 L 8.33333E-7 2.59259E-6 " pathEditMode="relative" rAng="0" ptsTypes="AA">
                                      <p:cBhvr>
                                        <p:cTn id="13" dur="5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409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" grpId="0"/>
      <p:bldP spid="4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2">
                <a:lumMod val="90000"/>
                <a:lumOff val="10000"/>
              </a:schemeClr>
            </a:gs>
            <a:gs pos="83000">
              <a:schemeClr val="accent1">
                <a:lumMod val="1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247675-EA84-C097-2C13-ED474D1ED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raphic 604">
            <a:extLst>
              <a:ext uri="{FF2B5EF4-FFF2-40B4-BE49-F238E27FC236}">
                <a16:creationId xmlns:a16="http://schemas.microsoft.com/office/drawing/2014/main" id="{54AB1CCA-AB0E-92B5-00AC-30DDC08CF85C}"/>
              </a:ext>
            </a:extLst>
          </p:cNvPr>
          <p:cNvSpPr>
            <a:spLocks/>
          </p:cNvSpPr>
          <p:nvPr/>
        </p:nvSpPr>
        <p:spPr>
          <a:xfrm rot="10800000" flipV="1">
            <a:off x="9437946" y="1"/>
            <a:ext cx="2754054" cy="1988734"/>
          </a:xfrm>
          <a:custGeom>
            <a:avLst/>
            <a:gdLst>
              <a:gd name="connsiteX0" fmla="*/ 0 w 9298618"/>
              <a:gd name="connsiteY0" fmla="*/ 0 h 6856161"/>
              <a:gd name="connsiteX1" fmla="*/ 252002 w 9298618"/>
              <a:gd name="connsiteY1" fmla="*/ 0 h 6856161"/>
              <a:gd name="connsiteX2" fmla="*/ 252002 w 9298618"/>
              <a:gd name="connsiteY2" fmla="*/ 252002 h 6856161"/>
              <a:gd name="connsiteX3" fmla="*/ 0 w 9298618"/>
              <a:gd name="connsiteY3" fmla="*/ 252002 h 6856161"/>
              <a:gd name="connsiteX4" fmla="*/ 0 w 9298618"/>
              <a:gd name="connsiteY4" fmla="*/ 0 h 6856161"/>
              <a:gd name="connsiteX5" fmla="*/ 315023 w 9298618"/>
              <a:gd name="connsiteY5" fmla="*/ 252002 h 6856161"/>
              <a:gd name="connsiteX6" fmla="*/ 567025 w 9298618"/>
              <a:gd name="connsiteY6" fmla="*/ 252002 h 6856161"/>
              <a:gd name="connsiteX7" fmla="*/ 567025 w 9298618"/>
              <a:gd name="connsiteY7" fmla="*/ 0 h 6856161"/>
              <a:gd name="connsiteX8" fmla="*/ 315023 w 9298618"/>
              <a:gd name="connsiteY8" fmla="*/ 0 h 6856161"/>
              <a:gd name="connsiteX9" fmla="*/ 315023 w 9298618"/>
              <a:gd name="connsiteY9" fmla="*/ 252002 h 6856161"/>
              <a:gd name="connsiteX10" fmla="*/ 630004 w 9298618"/>
              <a:gd name="connsiteY10" fmla="*/ 252002 h 6856161"/>
              <a:gd name="connsiteX11" fmla="*/ 882005 w 9298618"/>
              <a:gd name="connsiteY11" fmla="*/ 252002 h 6856161"/>
              <a:gd name="connsiteX12" fmla="*/ 882005 w 9298618"/>
              <a:gd name="connsiteY12" fmla="*/ 0 h 6856161"/>
              <a:gd name="connsiteX13" fmla="*/ 630004 w 9298618"/>
              <a:gd name="connsiteY13" fmla="*/ 0 h 6856161"/>
              <a:gd name="connsiteX14" fmla="*/ 630004 w 9298618"/>
              <a:gd name="connsiteY14" fmla="*/ 252002 h 6856161"/>
              <a:gd name="connsiteX15" fmla="*/ 944985 w 9298618"/>
              <a:gd name="connsiteY15" fmla="*/ 252002 h 6856161"/>
              <a:gd name="connsiteX16" fmla="*/ 1196986 w 9298618"/>
              <a:gd name="connsiteY16" fmla="*/ 252002 h 6856161"/>
              <a:gd name="connsiteX17" fmla="*/ 1196986 w 9298618"/>
              <a:gd name="connsiteY17" fmla="*/ 0 h 6856161"/>
              <a:gd name="connsiteX18" fmla="*/ 944985 w 9298618"/>
              <a:gd name="connsiteY18" fmla="*/ 0 h 6856161"/>
              <a:gd name="connsiteX19" fmla="*/ 944985 w 9298618"/>
              <a:gd name="connsiteY19" fmla="*/ 252002 h 6856161"/>
              <a:gd name="connsiteX20" fmla="*/ 1260008 w 9298618"/>
              <a:gd name="connsiteY20" fmla="*/ 252002 h 6856161"/>
              <a:gd name="connsiteX21" fmla="*/ 1512009 w 9298618"/>
              <a:gd name="connsiteY21" fmla="*/ 252002 h 6856161"/>
              <a:gd name="connsiteX22" fmla="*/ 1512009 w 9298618"/>
              <a:gd name="connsiteY22" fmla="*/ 0 h 6856161"/>
              <a:gd name="connsiteX23" fmla="*/ 1260008 w 9298618"/>
              <a:gd name="connsiteY23" fmla="*/ 0 h 6856161"/>
              <a:gd name="connsiteX24" fmla="*/ 1260008 w 9298618"/>
              <a:gd name="connsiteY24" fmla="*/ 252002 h 6856161"/>
              <a:gd name="connsiteX25" fmla="*/ 1574988 w 9298618"/>
              <a:gd name="connsiteY25" fmla="*/ 252002 h 6856161"/>
              <a:gd name="connsiteX26" fmla="*/ 1826990 w 9298618"/>
              <a:gd name="connsiteY26" fmla="*/ 252002 h 6856161"/>
              <a:gd name="connsiteX27" fmla="*/ 1826990 w 9298618"/>
              <a:gd name="connsiteY27" fmla="*/ 0 h 6856161"/>
              <a:gd name="connsiteX28" fmla="*/ 1574988 w 9298618"/>
              <a:gd name="connsiteY28" fmla="*/ 0 h 6856161"/>
              <a:gd name="connsiteX29" fmla="*/ 1574988 w 9298618"/>
              <a:gd name="connsiteY29" fmla="*/ 252002 h 6856161"/>
              <a:gd name="connsiteX30" fmla="*/ 1890012 w 9298618"/>
              <a:gd name="connsiteY30" fmla="*/ 252002 h 6856161"/>
              <a:gd name="connsiteX31" fmla="*/ 2142013 w 9298618"/>
              <a:gd name="connsiteY31" fmla="*/ 252002 h 6856161"/>
              <a:gd name="connsiteX32" fmla="*/ 2142013 w 9298618"/>
              <a:gd name="connsiteY32" fmla="*/ 0 h 6856161"/>
              <a:gd name="connsiteX33" fmla="*/ 1890012 w 9298618"/>
              <a:gd name="connsiteY33" fmla="*/ 0 h 6856161"/>
              <a:gd name="connsiteX34" fmla="*/ 1890012 w 9298618"/>
              <a:gd name="connsiteY34" fmla="*/ 252002 h 6856161"/>
              <a:gd name="connsiteX35" fmla="*/ 2204992 w 9298618"/>
              <a:gd name="connsiteY35" fmla="*/ 252002 h 6856161"/>
              <a:gd name="connsiteX36" fmla="*/ 2456994 w 9298618"/>
              <a:gd name="connsiteY36" fmla="*/ 252002 h 6856161"/>
              <a:gd name="connsiteX37" fmla="*/ 2456994 w 9298618"/>
              <a:gd name="connsiteY37" fmla="*/ 0 h 6856161"/>
              <a:gd name="connsiteX38" fmla="*/ 2204992 w 9298618"/>
              <a:gd name="connsiteY38" fmla="*/ 0 h 6856161"/>
              <a:gd name="connsiteX39" fmla="*/ 2204992 w 9298618"/>
              <a:gd name="connsiteY39" fmla="*/ 252002 h 6856161"/>
              <a:gd name="connsiteX40" fmla="*/ 2520016 w 9298618"/>
              <a:gd name="connsiteY40" fmla="*/ 252002 h 6856161"/>
              <a:gd name="connsiteX41" fmla="*/ 2772017 w 9298618"/>
              <a:gd name="connsiteY41" fmla="*/ 252002 h 6856161"/>
              <a:gd name="connsiteX42" fmla="*/ 2772017 w 9298618"/>
              <a:gd name="connsiteY42" fmla="*/ 0 h 6856161"/>
              <a:gd name="connsiteX43" fmla="*/ 2520016 w 9298618"/>
              <a:gd name="connsiteY43" fmla="*/ 0 h 6856161"/>
              <a:gd name="connsiteX44" fmla="*/ 2520016 w 9298618"/>
              <a:gd name="connsiteY44" fmla="*/ 252002 h 6856161"/>
              <a:gd name="connsiteX45" fmla="*/ 2834996 w 9298618"/>
              <a:gd name="connsiteY45" fmla="*/ 252002 h 6856161"/>
              <a:gd name="connsiteX46" fmla="*/ 3086998 w 9298618"/>
              <a:gd name="connsiteY46" fmla="*/ 252002 h 6856161"/>
              <a:gd name="connsiteX47" fmla="*/ 3086998 w 9298618"/>
              <a:gd name="connsiteY47" fmla="*/ 0 h 6856161"/>
              <a:gd name="connsiteX48" fmla="*/ 2834996 w 9298618"/>
              <a:gd name="connsiteY48" fmla="*/ 0 h 6856161"/>
              <a:gd name="connsiteX49" fmla="*/ 2834996 w 9298618"/>
              <a:gd name="connsiteY49" fmla="*/ 252002 h 6856161"/>
              <a:gd name="connsiteX50" fmla="*/ 3152500 w 9298618"/>
              <a:gd name="connsiteY50" fmla="*/ 249522 h 6856161"/>
              <a:gd name="connsiteX51" fmla="*/ 3399541 w 9298618"/>
              <a:gd name="connsiteY51" fmla="*/ 249522 h 6856161"/>
              <a:gd name="connsiteX52" fmla="*/ 3399541 w 9298618"/>
              <a:gd name="connsiteY52" fmla="*/ 2480 h 6856161"/>
              <a:gd name="connsiteX53" fmla="*/ 3152500 w 9298618"/>
              <a:gd name="connsiteY53" fmla="*/ 2480 h 6856161"/>
              <a:gd name="connsiteX54" fmla="*/ 3152500 w 9298618"/>
              <a:gd name="connsiteY54" fmla="*/ 249522 h 6856161"/>
              <a:gd name="connsiteX55" fmla="*/ 3468976 w 9298618"/>
              <a:gd name="connsiteY55" fmla="*/ 248068 h 6856161"/>
              <a:gd name="connsiteX56" fmla="*/ 3713068 w 9298618"/>
              <a:gd name="connsiteY56" fmla="*/ 248068 h 6856161"/>
              <a:gd name="connsiteX57" fmla="*/ 3713068 w 9298618"/>
              <a:gd name="connsiteY57" fmla="*/ 3934 h 6856161"/>
              <a:gd name="connsiteX58" fmla="*/ 3468976 w 9298618"/>
              <a:gd name="connsiteY58" fmla="*/ 3934 h 6856161"/>
              <a:gd name="connsiteX59" fmla="*/ 3468976 w 9298618"/>
              <a:gd name="connsiteY59" fmla="*/ 248025 h 6856161"/>
              <a:gd name="connsiteX60" fmla="*/ 3787933 w 9298618"/>
              <a:gd name="connsiteY60" fmla="*/ 244092 h 6856161"/>
              <a:gd name="connsiteX61" fmla="*/ 4024115 w 9298618"/>
              <a:gd name="connsiteY61" fmla="*/ 244092 h 6856161"/>
              <a:gd name="connsiteX62" fmla="*/ 4024115 w 9298618"/>
              <a:gd name="connsiteY62" fmla="*/ 7910 h 6856161"/>
              <a:gd name="connsiteX63" fmla="*/ 3787933 w 9298618"/>
              <a:gd name="connsiteY63" fmla="*/ 7910 h 6856161"/>
              <a:gd name="connsiteX64" fmla="*/ 3787933 w 9298618"/>
              <a:gd name="connsiteY64" fmla="*/ 244092 h 6856161"/>
              <a:gd name="connsiteX65" fmla="*/ 4105864 w 9298618"/>
              <a:gd name="connsiteY65" fmla="*/ 241142 h 6856161"/>
              <a:gd name="connsiteX66" fmla="*/ 4336103 w 9298618"/>
              <a:gd name="connsiteY66" fmla="*/ 241142 h 6856161"/>
              <a:gd name="connsiteX67" fmla="*/ 4336103 w 9298618"/>
              <a:gd name="connsiteY67" fmla="*/ 10860 h 6856161"/>
              <a:gd name="connsiteX68" fmla="*/ 4105864 w 9298618"/>
              <a:gd name="connsiteY68" fmla="*/ 10860 h 6856161"/>
              <a:gd name="connsiteX69" fmla="*/ 4105864 w 9298618"/>
              <a:gd name="connsiteY69" fmla="*/ 241099 h 6856161"/>
              <a:gd name="connsiteX70" fmla="*/ 4426831 w 9298618"/>
              <a:gd name="connsiteY70" fmla="*/ 235199 h 6856161"/>
              <a:gd name="connsiteX71" fmla="*/ 4645226 w 9298618"/>
              <a:gd name="connsiteY71" fmla="*/ 235199 h 6856161"/>
              <a:gd name="connsiteX72" fmla="*/ 4645226 w 9298618"/>
              <a:gd name="connsiteY72" fmla="*/ 16803 h 6856161"/>
              <a:gd name="connsiteX73" fmla="*/ 4426831 w 9298618"/>
              <a:gd name="connsiteY73" fmla="*/ 16803 h 6856161"/>
              <a:gd name="connsiteX74" fmla="*/ 4426831 w 9298618"/>
              <a:gd name="connsiteY74" fmla="*/ 235199 h 6856161"/>
              <a:gd name="connsiteX75" fmla="*/ 4745274 w 9298618"/>
              <a:gd name="connsiteY75" fmla="*/ 231735 h 6856161"/>
              <a:gd name="connsiteX76" fmla="*/ 4956743 w 9298618"/>
              <a:gd name="connsiteY76" fmla="*/ 231735 h 6856161"/>
              <a:gd name="connsiteX77" fmla="*/ 4956743 w 9298618"/>
              <a:gd name="connsiteY77" fmla="*/ 20266 h 6856161"/>
              <a:gd name="connsiteX78" fmla="*/ 4745274 w 9298618"/>
              <a:gd name="connsiteY78" fmla="*/ 20266 h 6856161"/>
              <a:gd name="connsiteX79" fmla="*/ 4745274 w 9298618"/>
              <a:gd name="connsiteY79" fmla="*/ 231735 h 6856161"/>
              <a:gd name="connsiteX80" fmla="*/ 5066711 w 9298618"/>
              <a:gd name="connsiteY80" fmla="*/ 225322 h 6856161"/>
              <a:gd name="connsiteX81" fmla="*/ 5265354 w 9298618"/>
              <a:gd name="connsiteY81" fmla="*/ 225322 h 6856161"/>
              <a:gd name="connsiteX82" fmla="*/ 5265354 w 9298618"/>
              <a:gd name="connsiteY82" fmla="*/ 26680 h 6856161"/>
              <a:gd name="connsiteX83" fmla="*/ 5066711 w 9298618"/>
              <a:gd name="connsiteY83" fmla="*/ 26680 h 6856161"/>
              <a:gd name="connsiteX84" fmla="*/ 5066711 w 9298618"/>
              <a:gd name="connsiteY84" fmla="*/ 225322 h 6856161"/>
              <a:gd name="connsiteX85" fmla="*/ 5387634 w 9298618"/>
              <a:gd name="connsiteY85" fmla="*/ 219379 h 6856161"/>
              <a:gd name="connsiteX86" fmla="*/ 5574391 w 9298618"/>
              <a:gd name="connsiteY86" fmla="*/ 219379 h 6856161"/>
              <a:gd name="connsiteX87" fmla="*/ 5574391 w 9298618"/>
              <a:gd name="connsiteY87" fmla="*/ 32623 h 6856161"/>
              <a:gd name="connsiteX88" fmla="*/ 5387634 w 9298618"/>
              <a:gd name="connsiteY88" fmla="*/ 32623 h 6856161"/>
              <a:gd name="connsiteX89" fmla="*/ 5387634 w 9298618"/>
              <a:gd name="connsiteY89" fmla="*/ 219379 h 6856161"/>
              <a:gd name="connsiteX90" fmla="*/ 5705095 w 9298618"/>
              <a:gd name="connsiteY90" fmla="*/ 216899 h 6856161"/>
              <a:gd name="connsiteX91" fmla="*/ 5886935 w 9298618"/>
              <a:gd name="connsiteY91" fmla="*/ 216899 h 6856161"/>
              <a:gd name="connsiteX92" fmla="*/ 5886935 w 9298618"/>
              <a:gd name="connsiteY92" fmla="*/ 35060 h 6856161"/>
              <a:gd name="connsiteX93" fmla="*/ 5705095 w 9298618"/>
              <a:gd name="connsiteY93" fmla="*/ 35060 h 6856161"/>
              <a:gd name="connsiteX94" fmla="*/ 5705095 w 9298618"/>
              <a:gd name="connsiteY94" fmla="*/ 216899 h 6856161"/>
              <a:gd name="connsiteX95" fmla="*/ 6024565 w 9298618"/>
              <a:gd name="connsiteY95" fmla="*/ 212453 h 6856161"/>
              <a:gd name="connsiteX96" fmla="*/ 6197511 w 9298618"/>
              <a:gd name="connsiteY96" fmla="*/ 212453 h 6856161"/>
              <a:gd name="connsiteX97" fmla="*/ 6197511 w 9298618"/>
              <a:gd name="connsiteY97" fmla="*/ 39506 h 6856161"/>
              <a:gd name="connsiteX98" fmla="*/ 6024565 w 9298618"/>
              <a:gd name="connsiteY98" fmla="*/ 39506 h 6856161"/>
              <a:gd name="connsiteX99" fmla="*/ 6024565 w 9298618"/>
              <a:gd name="connsiteY99" fmla="*/ 212453 h 6856161"/>
              <a:gd name="connsiteX100" fmla="*/ 6661453 w 9298618"/>
              <a:gd name="connsiteY100" fmla="*/ 205569 h 6856161"/>
              <a:gd name="connsiteX101" fmla="*/ 6820546 w 9298618"/>
              <a:gd name="connsiteY101" fmla="*/ 205569 h 6856161"/>
              <a:gd name="connsiteX102" fmla="*/ 6820546 w 9298618"/>
              <a:gd name="connsiteY102" fmla="*/ 46433 h 6856161"/>
              <a:gd name="connsiteX103" fmla="*/ 6661453 w 9298618"/>
              <a:gd name="connsiteY103" fmla="*/ 46433 h 6856161"/>
              <a:gd name="connsiteX104" fmla="*/ 6661453 w 9298618"/>
              <a:gd name="connsiteY104" fmla="*/ 205526 h 6856161"/>
              <a:gd name="connsiteX105" fmla="*/ 7301846 w 9298618"/>
              <a:gd name="connsiteY105" fmla="*/ 195179 h 6856161"/>
              <a:gd name="connsiteX106" fmla="*/ 7440203 w 9298618"/>
              <a:gd name="connsiteY106" fmla="*/ 195179 h 6856161"/>
              <a:gd name="connsiteX107" fmla="*/ 7440203 w 9298618"/>
              <a:gd name="connsiteY107" fmla="*/ 56822 h 6856161"/>
              <a:gd name="connsiteX108" fmla="*/ 7301846 w 9298618"/>
              <a:gd name="connsiteY108" fmla="*/ 56822 h 6856161"/>
              <a:gd name="connsiteX109" fmla="*/ 7301846 w 9298618"/>
              <a:gd name="connsiteY109" fmla="*/ 195179 h 6856161"/>
              <a:gd name="connsiteX110" fmla="*/ 7947156 w 9298618"/>
              <a:gd name="connsiteY110" fmla="*/ 179873 h 6856161"/>
              <a:gd name="connsiteX111" fmla="*/ 8054858 w 9298618"/>
              <a:gd name="connsiteY111" fmla="*/ 179873 h 6856161"/>
              <a:gd name="connsiteX112" fmla="*/ 8054858 w 9298618"/>
              <a:gd name="connsiteY112" fmla="*/ 72171 h 6856161"/>
              <a:gd name="connsiteX113" fmla="*/ 7947156 w 9298618"/>
              <a:gd name="connsiteY113" fmla="*/ 72171 h 6856161"/>
              <a:gd name="connsiteX114" fmla="*/ 7947156 w 9298618"/>
              <a:gd name="connsiteY114" fmla="*/ 179873 h 6856161"/>
              <a:gd name="connsiteX115" fmla="*/ 8595459 w 9298618"/>
              <a:gd name="connsiteY115" fmla="*/ 161573 h 6856161"/>
              <a:gd name="connsiteX116" fmla="*/ 8666605 w 9298618"/>
              <a:gd name="connsiteY116" fmla="*/ 161573 h 6856161"/>
              <a:gd name="connsiteX117" fmla="*/ 8666605 w 9298618"/>
              <a:gd name="connsiteY117" fmla="*/ 90428 h 6856161"/>
              <a:gd name="connsiteX118" fmla="*/ 8595459 w 9298618"/>
              <a:gd name="connsiteY118" fmla="*/ 90428 h 6856161"/>
              <a:gd name="connsiteX119" fmla="*/ 8595459 w 9298618"/>
              <a:gd name="connsiteY119" fmla="*/ 161573 h 6856161"/>
              <a:gd name="connsiteX120" fmla="*/ 0 w 9298618"/>
              <a:gd name="connsiteY120" fmla="*/ 566982 h 6856161"/>
              <a:gd name="connsiteX121" fmla="*/ 252002 w 9298618"/>
              <a:gd name="connsiteY121" fmla="*/ 566982 h 6856161"/>
              <a:gd name="connsiteX122" fmla="*/ 252002 w 9298618"/>
              <a:gd name="connsiteY122" fmla="*/ 314981 h 6856161"/>
              <a:gd name="connsiteX123" fmla="*/ 0 w 9298618"/>
              <a:gd name="connsiteY123" fmla="*/ 314981 h 6856161"/>
              <a:gd name="connsiteX124" fmla="*/ 0 w 9298618"/>
              <a:gd name="connsiteY124" fmla="*/ 566982 h 6856161"/>
              <a:gd name="connsiteX125" fmla="*/ 315023 w 9298618"/>
              <a:gd name="connsiteY125" fmla="*/ 566982 h 6856161"/>
              <a:gd name="connsiteX126" fmla="*/ 567025 w 9298618"/>
              <a:gd name="connsiteY126" fmla="*/ 566982 h 6856161"/>
              <a:gd name="connsiteX127" fmla="*/ 567025 w 9298618"/>
              <a:gd name="connsiteY127" fmla="*/ 314981 h 6856161"/>
              <a:gd name="connsiteX128" fmla="*/ 315023 w 9298618"/>
              <a:gd name="connsiteY128" fmla="*/ 314981 h 6856161"/>
              <a:gd name="connsiteX129" fmla="*/ 315023 w 9298618"/>
              <a:gd name="connsiteY129" fmla="*/ 566982 h 6856161"/>
              <a:gd name="connsiteX130" fmla="*/ 630004 w 9298618"/>
              <a:gd name="connsiteY130" fmla="*/ 566982 h 6856161"/>
              <a:gd name="connsiteX131" fmla="*/ 882005 w 9298618"/>
              <a:gd name="connsiteY131" fmla="*/ 566982 h 6856161"/>
              <a:gd name="connsiteX132" fmla="*/ 882005 w 9298618"/>
              <a:gd name="connsiteY132" fmla="*/ 314981 h 6856161"/>
              <a:gd name="connsiteX133" fmla="*/ 630004 w 9298618"/>
              <a:gd name="connsiteY133" fmla="*/ 314981 h 6856161"/>
              <a:gd name="connsiteX134" fmla="*/ 630004 w 9298618"/>
              <a:gd name="connsiteY134" fmla="*/ 566982 h 6856161"/>
              <a:gd name="connsiteX135" fmla="*/ 944985 w 9298618"/>
              <a:gd name="connsiteY135" fmla="*/ 566982 h 6856161"/>
              <a:gd name="connsiteX136" fmla="*/ 1196986 w 9298618"/>
              <a:gd name="connsiteY136" fmla="*/ 566982 h 6856161"/>
              <a:gd name="connsiteX137" fmla="*/ 1196986 w 9298618"/>
              <a:gd name="connsiteY137" fmla="*/ 314981 h 6856161"/>
              <a:gd name="connsiteX138" fmla="*/ 944985 w 9298618"/>
              <a:gd name="connsiteY138" fmla="*/ 314981 h 6856161"/>
              <a:gd name="connsiteX139" fmla="*/ 944985 w 9298618"/>
              <a:gd name="connsiteY139" fmla="*/ 566982 h 6856161"/>
              <a:gd name="connsiteX140" fmla="*/ 1260008 w 9298618"/>
              <a:gd name="connsiteY140" fmla="*/ 566982 h 6856161"/>
              <a:gd name="connsiteX141" fmla="*/ 1512009 w 9298618"/>
              <a:gd name="connsiteY141" fmla="*/ 566982 h 6856161"/>
              <a:gd name="connsiteX142" fmla="*/ 1512009 w 9298618"/>
              <a:gd name="connsiteY142" fmla="*/ 314981 h 6856161"/>
              <a:gd name="connsiteX143" fmla="*/ 1260008 w 9298618"/>
              <a:gd name="connsiteY143" fmla="*/ 314981 h 6856161"/>
              <a:gd name="connsiteX144" fmla="*/ 1260008 w 9298618"/>
              <a:gd name="connsiteY144" fmla="*/ 566982 h 6856161"/>
              <a:gd name="connsiteX145" fmla="*/ 1574988 w 9298618"/>
              <a:gd name="connsiteY145" fmla="*/ 566982 h 6856161"/>
              <a:gd name="connsiteX146" fmla="*/ 1826990 w 9298618"/>
              <a:gd name="connsiteY146" fmla="*/ 566982 h 6856161"/>
              <a:gd name="connsiteX147" fmla="*/ 1826990 w 9298618"/>
              <a:gd name="connsiteY147" fmla="*/ 314981 h 6856161"/>
              <a:gd name="connsiteX148" fmla="*/ 1574988 w 9298618"/>
              <a:gd name="connsiteY148" fmla="*/ 314981 h 6856161"/>
              <a:gd name="connsiteX149" fmla="*/ 1574988 w 9298618"/>
              <a:gd name="connsiteY149" fmla="*/ 566982 h 6856161"/>
              <a:gd name="connsiteX150" fmla="*/ 1890012 w 9298618"/>
              <a:gd name="connsiteY150" fmla="*/ 566982 h 6856161"/>
              <a:gd name="connsiteX151" fmla="*/ 2142013 w 9298618"/>
              <a:gd name="connsiteY151" fmla="*/ 566982 h 6856161"/>
              <a:gd name="connsiteX152" fmla="*/ 2142013 w 9298618"/>
              <a:gd name="connsiteY152" fmla="*/ 314981 h 6856161"/>
              <a:gd name="connsiteX153" fmla="*/ 1890012 w 9298618"/>
              <a:gd name="connsiteY153" fmla="*/ 314981 h 6856161"/>
              <a:gd name="connsiteX154" fmla="*/ 1890012 w 9298618"/>
              <a:gd name="connsiteY154" fmla="*/ 566982 h 6856161"/>
              <a:gd name="connsiteX155" fmla="*/ 2204992 w 9298618"/>
              <a:gd name="connsiteY155" fmla="*/ 566982 h 6856161"/>
              <a:gd name="connsiteX156" fmla="*/ 2456994 w 9298618"/>
              <a:gd name="connsiteY156" fmla="*/ 566982 h 6856161"/>
              <a:gd name="connsiteX157" fmla="*/ 2456994 w 9298618"/>
              <a:gd name="connsiteY157" fmla="*/ 314981 h 6856161"/>
              <a:gd name="connsiteX158" fmla="*/ 2204992 w 9298618"/>
              <a:gd name="connsiteY158" fmla="*/ 314981 h 6856161"/>
              <a:gd name="connsiteX159" fmla="*/ 2204992 w 9298618"/>
              <a:gd name="connsiteY159" fmla="*/ 566982 h 6856161"/>
              <a:gd name="connsiteX160" fmla="*/ 2520016 w 9298618"/>
              <a:gd name="connsiteY160" fmla="*/ 566982 h 6856161"/>
              <a:gd name="connsiteX161" fmla="*/ 2772017 w 9298618"/>
              <a:gd name="connsiteY161" fmla="*/ 566982 h 6856161"/>
              <a:gd name="connsiteX162" fmla="*/ 2772017 w 9298618"/>
              <a:gd name="connsiteY162" fmla="*/ 314981 h 6856161"/>
              <a:gd name="connsiteX163" fmla="*/ 2520016 w 9298618"/>
              <a:gd name="connsiteY163" fmla="*/ 314981 h 6856161"/>
              <a:gd name="connsiteX164" fmla="*/ 2520016 w 9298618"/>
              <a:gd name="connsiteY164" fmla="*/ 566982 h 6856161"/>
              <a:gd name="connsiteX165" fmla="*/ 2834996 w 9298618"/>
              <a:gd name="connsiteY165" fmla="*/ 566982 h 6856161"/>
              <a:gd name="connsiteX166" fmla="*/ 3086998 w 9298618"/>
              <a:gd name="connsiteY166" fmla="*/ 566982 h 6856161"/>
              <a:gd name="connsiteX167" fmla="*/ 3086998 w 9298618"/>
              <a:gd name="connsiteY167" fmla="*/ 314981 h 6856161"/>
              <a:gd name="connsiteX168" fmla="*/ 2834996 w 9298618"/>
              <a:gd name="connsiteY168" fmla="*/ 314981 h 6856161"/>
              <a:gd name="connsiteX169" fmla="*/ 2834996 w 9298618"/>
              <a:gd name="connsiteY169" fmla="*/ 566982 h 6856161"/>
              <a:gd name="connsiteX170" fmla="*/ 3150020 w 9298618"/>
              <a:gd name="connsiteY170" fmla="*/ 566982 h 6856161"/>
              <a:gd name="connsiteX171" fmla="*/ 3402021 w 9298618"/>
              <a:gd name="connsiteY171" fmla="*/ 566982 h 6856161"/>
              <a:gd name="connsiteX172" fmla="*/ 3402021 w 9298618"/>
              <a:gd name="connsiteY172" fmla="*/ 314981 h 6856161"/>
              <a:gd name="connsiteX173" fmla="*/ 3150020 w 9298618"/>
              <a:gd name="connsiteY173" fmla="*/ 314981 h 6856161"/>
              <a:gd name="connsiteX174" fmla="*/ 3150020 w 9298618"/>
              <a:gd name="connsiteY174" fmla="*/ 566982 h 6856161"/>
              <a:gd name="connsiteX175" fmla="*/ 3465984 w 9298618"/>
              <a:gd name="connsiteY175" fmla="*/ 565999 h 6856161"/>
              <a:gd name="connsiteX176" fmla="*/ 3716018 w 9298618"/>
              <a:gd name="connsiteY176" fmla="*/ 565999 h 6856161"/>
              <a:gd name="connsiteX177" fmla="*/ 3716018 w 9298618"/>
              <a:gd name="connsiteY177" fmla="*/ 315964 h 6856161"/>
              <a:gd name="connsiteX178" fmla="*/ 3465984 w 9298618"/>
              <a:gd name="connsiteY178" fmla="*/ 315964 h 6856161"/>
              <a:gd name="connsiteX179" fmla="*/ 3465984 w 9298618"/>
              <a:gd name="connsiteY179" fmla="*/ 565999 h 6856161"/>
              <a:gd name="connsiteX180" fmla="*/ 3784470 w 9298618"/>
              <a:gd name="connsiteY180" fmla="*/ 562536 h 6856161"/>
              <a:gd name="connsiteX181" fmla="*/ 4027579 w 9298618"/>
              <a:gd name="connsiteY181" fmla="*/ 562536 h 6856161"/>
              <a:gd name="connsiteX182" fmla="*/ 4027579 w 9298618"/>
              <a:gd name="connsiteY182" fmla="*/ 319427 h 6856161"/>
              <a:gd name="connsiteX183" fmla="*/ 3784470 w 9298618"/>
              <a:gd name="connsiteY183" fmla="*/ 319427 h 6856161"/>
              <a:gd name="connsiteX184" fmla="*/ 3784470 w 9298618"/>
              <a:gd name="connsiteY184" fmla="*/ 562536 h 6856161"/>
              <a:gd name="connsiteX185" fmla="*/ 4101931 w 9298618"/>
              <a:gd name="connsiteY185" fmla="*/ 560099 h 6856161"/>
              <a:gd name="connsiteX186" fmla="*/ 4340079 w 9298618"/>
              <a:gd name="connsiteY186" fmla="*/ 560099 h 6856161"/>
              <a:gd name="connsiteX187" fmla="*/ 4340079 w 9298618"/>
              <a:gd name="connsiteY187" fmla="*/ 321950 h 6856161"/>
              <a:gd name="connsiteX188" fmla="*/ 4101931 w 9298618"/>
              <a:gd name="connsiteY188" fmla="*/ 321950 h 6856161"/>
              <a:gd name="connsiteX189" fmla="*/ 4101931 w 9298618"/>
              <a:gd name="connsiteY189" fmla="*/ 560099 h 6856161"/>
              <a:gd name="connsiteX190" fmla="*/ 4422384 w 9298618"/>
              <a:gd name="connsiteY190" fmla="*/ 554669 h 6856161"/>
              <a:gd name="connsiteX191" fmla="*/ 4649673 w 9298618"/>
              <a:gd name="connsiteY191" fmla="*/ 554669 h 6856161"/>
              <a:gd name="connsiteX192" fmla="*/ 4649673 w 9298618"/>
              <a:gd name="connsiteY192" fmla="*/ 327380 h 6856161"/>
              <a:gd name="connsiteX193" fmla="*/ 4422384 w 9298618"/>
              <a:gd name="connsiteY193" fmla="*/ 327380 h 6856161"/>
              <a:gd name="connsiteX194" fmla="*/ 4422384 w 9298618"/>
              <a:gd name="connsiteY194" fmla="*/ 554669 h 6856161"/>
              <a:gd name="connsiteX195" fmla="*/ 4740314 w 9298618"/>
              <a:gd name="connsiteY195" fmla="*/ 551676 h 6856161"/>
              <a:gd name="connsiteX196" fmla="*/ 4961660 w 9298618"/>
              <a:gd name="connsiteY196" fmla="*/ 551676 h 6856161"/>
              <a:gd name="connsiteX197" fmla="*/ 4961660 w 9298618"/>
              <a:gd name="connsiteY197" fmla="*/ 330330 h 6856161"/>
              <a:gd name="connsiteX198" fmla="*/ 4740314 w 9298618"/>
              <a:gd name="connsiteY198" fmla="*/ 330330 h 6856161"/>
              <a:gd name="connsiteX199" fmla="*/ 4740314 w 9298618"/>
              <a:gd name="connsiteY199" fmla="*/ 551676 h 6856161"/>
              <a:gd name="connsiteX200" fmla="*/ 5061281 w 9298618"/>
              <a:gd name="connsiteY200" fmla="*/ 545775 h 6856161"/>
              <a:gd name="connsiteX201" fmla="*/ 5270784 w 9298618"/>
              <a:gd name="connsiteY201" fmla="*/ 545775 h 6856161"/>
              <a:gd name="connsiteX202" fmla="*/ 5270784 w 9298618"/>
              <a:gd name="connsiteY202" fmla="*/ 336273 h 6856161"/>
              <a:gd name="connsiteX203" fmla="*/ 5061281 w 9298618"/>
              <a:gd name="connsiteY203" fmla="*/ 336273 h 6856161"/>
              <a:gd name="connsiteX204" fmla="*/ 5061281 w 9298618"/>
              <a:gd name="connsiteY204" fmla="*/ 545775 h 6856161"/>
              <a:gd name="connsiteX205" fmla="*/ 5382204 w 9298618"/>
              <a:gd name="connsiteY205" fmla="*/ 539832 h 6856161"/>
              <a:gd name="connsiteX206" fmla="*/ 5579864 w 9298618"/>
              <a:gd name="connsiteY206" fmla="*/ 539832 h 6856161"/>
              <a:gd name="connsiteX207" fmla="*/ 5579864 w 9298618"/>
              <a:gd name="connsiteY207" fmla="*/ 342173 h 6856161"/>
              <a:gd name="connsiteX208" fmla="*/ 5382204 w 9298618"/>
              <a:gd name="connsiteY208" fmla="*/ 342173 h 6856161"/>
              <a:gd name="connsiteX209" fmla="*/ 5382204 w 9298618"/>
              <a:gd name="connsiteY209" fmla="*/ 539832 h 6856161"/>
              <a:gd name="connsiteX210" fmla="*/ 6018622 w 9298618"/>
              <a:gd name="connsiteY210" fmla="*/ 533419 h 6856161"/>
              <a:gd name="connsiteX211" fmla="*/ 6203412 w 9298618"/>
              <a:gd name="connsiteY211" fmla="*/ 533419 h 6856161"/>
              <a:gd name="connsiteX212" fmla="*/ 6203412 w 9298618"/>
              <a:gd name="connsiteY212" fmla="*/ 348629 h 6856161"/>
              <a:gd name="connsiteX213" fmla="*/ 6018622 w 9298618"/>
              <a:gd name="connsiteY213" fmla="*/ 348629 h 6856161"/>
              <a:gd name="connsiteX214" fmla="*/ 6018622 w 9298618"/>
              <a:gd name="connsiteY214" fmla="*/ 533419 h 6856161"/>
              <a:gd name="connsiteX215" fmla="*/ 6335612 w 9298618"/>
              <a:gd name="connsiteY215" fmla="*/ 531410 h 6856161"/>
              <a:gd name="connsiteX216" fmla="*/ 6516468 w 9298618"/>
              <a:gd name="connsiteY216" fmla="*/ 531410 h 6856161"/>
              <a:gd name="connsiteX217" fmla="*/ 6516468 w 9298618"/>
              <a:gd name="connsiteY217" fmla="*/ 350553 h 6856161"/>
              <a:gd name="connsiteX218" fmla="*/ 6335612 w 9298618"/>
              <a:gd name="connsiteY218" fmla="*/ 350553 h 6856161"/>
              <a:gd name="connsiteX219" fmla="*/ 6335612 w 9298618"/>
              <a:gd name="connsiteY219" fmla="*/ 531410 h 6856161"/>
              <a:gd name="connsiteX220" fmla="*/ 6654569 w 9298618"/>
              <a:gd name="connsiteY220" fmla="*/ 527476 h 6856161"/>
              <a:gd name="connsiteX221" fmla="*/ 6827515 w 9298618"/>
              <a:gd name="connsiteY221" fmla="*/ 527476 h 6856161"/>
              <a:gd name="connsiteX222" fmla="*/ 6827515 w 9298618"/>
              <a:gd name="connsiteY222" fmla="*/ 354530 h 6856161"/>
              <a:gd name="connsiteX223" fmla="*/ 6654569 w 9298618"/>
              <a:gd name="connsiteY223" fmla="*/ 354530 h 6856161"/>
              <a:gd name="connsiteX224" fmla="*/ 6654569 w 9298618"/>
              <a:gd name="connsiteY224" fmla="*/ 527476 h 6856161"/>
              <a:gd name="connsiteX225" fmla="*/ 6971516 w 9298618"/>
              <a:gd name="connsiteY225" fmla="*/ 525509 h 6856161"/>
              <a:gd name="connsiteX226" fmla="*/ 7140486 w 9298618"/>
              <a:gd name="connsiteY226" fmla="*/ 525509 h 6856161"/>
              <a:gd name="connsiteX227" fmla="*/ 7140486 w 9298618"/>
              <a:gd name="connsiteY227" fmla="*/ 356539 h 6856161"/>
              <a:gd name="connsiteX228" fmla="*/ 6971516 w 9298618"/>
              <a:gd name="connsiteY228" fmla="*/ 356539 h 6856161"/>
              <a:gd name="connsiteX229" fmla="*/ 6971516 w 9298618"/>
              <a:gd name="connsiteY229" fmla="*/ 525509 h 6856161"/>
              <a:gd name="connsiteX230" fmla="*/ 7611909 w 9298618"/>
              <a:gd name="connsiteY230" fmla="*/ 515120 h 6856161"/>
              <a:gd name="connsiteX231" fmla="*/ 7760143 w 9298618"/>
              <a:gd name="connsiteY231" fmla="*/ 515120 h 6856161"/>
              <a:gd name="connsiteX232" fmla="*/ 7760143 w 9298618"/>
              <a:gd name="connsiteY232" fmla="*/ 366886 h 6856161"/>
              <a:gd name="connsiteX233" fmla="*/ 7611909 w 9298618"/>
              <a:gd name="connsiteY233" fmla="*/ 366886 h 6856161"/>
              <a:gd name="connsiteX234" fmla="*/ 7611909 w 9298618"/>
              <a:gd name="connsiteY234" fmla="*/ 515120 h 6856161"/>
              <a:gd name="connsiteX235" fmla="*/ 8258203 w 9298618"/>
              <a:gd name="connsiteY235" fmla="*/ 498830 h 6856161"/>
              <a:gd name="connsiteX236" fmla="*/ 8373815 w 9298618"/>
              <a:gd name="connsiteY236" fmla="*/ 498830 h 6856161"/>
              <a:gd name="connsiteX237" fmla="*/ 8373815 w 9298618"/>
              <a:gd name="connsiteY237" fmla="*/ 383219 h 6856161"/>
              <a:gd name="connsiteX238" fmla="*/ 8258203 w 9298618"/>
              <a:gd name="connsiteY238" fmla="*/ 383219 h 6856161"/>
              <a:gd name="connsiteX239" fmla="*/ 8258203 w 9298618"/>
              <a:gd name="connsiteY239" fmla="*/ 498830 h 6856161"/>
              <a:gd name="connsiteX240" fmla="*/ 0 w 9298618"/>
              <a:gd name="connsiteY240" fmla="*/ 882006 h 6856161"/>
              <a:gd name="connsiteX241" fmla="*/ 252002 w 9298618"/>
              <a:gd name="connsiteY241" fmla="*/ 882006 h 6856161"/>
              <a:gd name="connsiteX242" fmla="*/ 252002 w 9298618"/>
              <a:gd name="connsiteY242" fmla="*/ 630004 h 6856161"/>
              <a:gd name="connsiteX243" fmla="*/ 0 w 9298618"/>
              <a:gd name="connsiteY243" fmla="*/ 630004 h 6856161"/>
              <a:gd name="connsiteX244" fmla="*/ 0 w 9298618"/>
              <a:gd name="connsiteY244" fmla="*/ 882006 h 6856161"/>
              <a:gd name="connsiteX245" fmla="*/ 315023 w 9298618"/>
              <a:gd name="connsiteY245" fmla="*/ 882006 h 6856161"/>
              <a:gd name="connsiteX246" fmla="*/ 567025 w 9298618"/>
              <a:gd name="connsiteY246" fmla="*/ 882006 h 6856161"/>
              <a:gd name="connsiteX247" fmla="*/ 567025 w 9298618"/>
              <a:gd name="connsiteY247" fmla="*/ 630004 h 6856161"/>
              <a:gd name="connsiteX248" fmla="*/ 315023 w 9298618"/>
              <a:gd name="connsiteY248" fmla="*/ 630004 h 6856161"/>
              <a:gd name="connsiteX249" fmla="*/ 315023 w 9298618"/>
              <a:gd name="connsiteY249" fmla="*/ 882006 h 6856161"/>
              <a:gd name="connsiteX250" fmla="*/ 630004 w 9298618"/>
              <a:gd name="connsiteY250" fmla="*/ 882006 h 6856161"/>
              <a:gd name="connsiteX251" fmla="*/ 882005 w 9298618"/>
              <a:gd name="connsiteY251" fmla="*/ 882006 h 6856161"/>
              <a:gd name="connsiteX252" fmla="*/ 882005 w 9298618"/>
              <a:gd name="connsiteY252" fmla="*/ 630004 h 6856161"/>
              <a:gd name="connsiteX253" fmla="*/ 630004 w 9298618"/>
              <a:gd name="connsiteY253" fmla="*/ 630004 h 6856161"/>
              <a:gd name="connsiteX254" fmla="*/ 630004 w 9298618"/>
              <a:gd name="connsiteY254" fmla="*/ 882006 h 6856161"/>
              <a:gd name="connsiteX255" fmla="*/ 944985 w 9298618"/>
              <a:gd name="connsiteY255" fmla="*/ 882006 h 6856161"/>
              <a:gd name="connsiteX256" fmla="*/ 1196986 w 9298618"/>
              <a:gd name="connsiteY256" fmla="*/ 882006 h 6856161"/>
              <a:gd name="connsiteX257" fmla="*/ 1196986 w 9298618"/>
              <a:gd name="connsiteY257" fmla="*/ 630004 h 6856161"/>
              <a:gd name="connsiteX258" fmla="*/ 944985 w 9298618"/>
              <a:gd name="connsiteY258" fmla="*/ 630004 h 6856161"/>
              <a:gd name="connsiteX259" fmla="*/ 944985 w 9298618"/>
              <a:gd name="connsiteY259" fmla="*/ 882006 h 6856161"/>
              <a:gd name="connsiteX260" fmla="*/ 1260008 w 9298618"/>
              <a:gd name="connsiteY260" fmla="*/ 882006 h 6856161"/>
              <a:gd name="connsiteX261" fmla="*/ 1512009 w 9298618"/>
              <a:gd name="connsiteY261" fmla="*/ 882006 h 6856161"/>
              <a:gd name="connsiteX262" fmla="*/ 1512009 w 9298618"/>
              <a:gd name="connsiteY262" fmla="*/ 630004 h 6856161"/>
              <a:gd name="connsiteX263" fmla="*/ 1260008 w 9298618"/>
              <a:gd name="connsiteY263" fmla="*/ 630004 h 6856161"/>
              <a:gd name="connsiteX264" fmla="*/ 1260008 w 9298618"/>
              <a:gd name="connsiteY264" fmla="*/ 882006 h 6856161"/>
              <a:gd name="connsiteX265" fmla="*/ 1574988 w 9298618"/>
              <a:gd name="connsiteY265" fmla="*/ 882006 h 6856161"/>
              <a:gd name="connsiteX266" fmla="*/ 1826990 w 9298618"/>
              <a:gd name="connsiteY266" fmla="*/ 882006 h 6856161"/>
              <a:gd name="connsiteX267" fmla="*/ 1826990 w 9298618"/>
              <a:gd name="connsiteY267" fmla="*/ 630004 h 6856161"/>
              <a:gd name="connsiteX268" fmla="*/ 1574988 w 9298618"/>
              <a:gd name="connsiteY268" fmla="*/ 630004 h 6856161"/>
              <a:gd name="connsiteX269" fmla="*/ 1574988 w 9298618"/>
              <a:gd name="connsiteY269" fmla="*/ 882006 h 6856161"/>
              <a:gd name="connsiteX270" fmla="*/ 1890012 w 9298618"/>
              <a:gd name="connsiteY270" fmla="*/ 882006 h 6856161"/>
              <a:gd name="connsiteX271" fmla="*/ 2142013 w 9298618"/>
              <a:gd name="connsiteY271" fmla="*/ 882006 h 6856161"/>
              <a:gd name="connsiteX272" fmla="*/ 2142013 w 9298618"/>
              <a:gd name="connsiteY272" fmla="*/ 630004 h 6856161"/>
              <a:gd name="connsiteX273" fmla="*/ 1890012 w 9298618"/>
              <a:gd name="connsiteY273" fmla="*/ 630004 h 6856161"/>
              <a:gd name="connsiteX274" fmla="*/ 1890012 w 9298618"/>
              <a:gd name="connsiteY274" fmla="*/ 882006 h 6856161"/>
              <a:gd name="connsiteX275" fmla="*/ 2204992 w 9298618"/>
              <a:gd name="connsiteY275" fmla="*/ 882006 h 6856161"/>
              <a:gd name="connsiteX276" fmla="*/ 2456994 w 9298618"/>
              <a:gd name="connsiteY276" fmla="*/ 882006 h 6856161"/>
              <a:gd name="connsiteX277" fmla="*/ 2456994 w 9298618"/>
              <a:gd name="connsiteY277" fmla="*/ 630004 h 6856161"/>
              <a:gd name="connsiteX278" fmla="*/ 2204992 w 9298618"/>
              <a:gd name="connsiteY278" fmla="*/ 630004 h 6856161"/>
              <a:gd name="connsiteX279" fmla="*/ 2204992 w 9298618"/>
              <a:gd name="connsiteY279" fmla="*/ 882006 h 6856161"/>
              <a:gd name="connsiteX280" fmla="*/ 2520016 w 9298618"/>
              <a:gd name="connsiteY280" fmla="*/ 882006 h 6856161"/>
              <a:gd name="connsiteX281" fmla="*/ 2772017 w 9298618"/>
              <a:gd name="connsiteY281" fmla="*/ 882006 h 6856161"/>
              <a:gd name="connsiteX282" fmla="*/ 2772017 w 9298618"/>
              <a:gd name="connsiteY282" fmla="*/ 630004 h 6856161"/>
              <a:gd name="connsiteX283" fmla="*/ 2520016 w 9298618"/>
              <a:gd name="connsiteY283" fmla="*/ 630004 h 6856161"/>
              <a:gd name="connsiteX284" fmla="*/ 2520016 w 9298618"/>
              <a:gd name="connsiteY284" fmla="*/ 882006 h 6856161"/>
              <a:gd name="connsiteX285" fmla="*/ 2834996 w 9298618"/>
              <a:gd name="connsiteY285" fmla="*/ 882006 h 6856161"/>
              <a:gd name="connsiteX286" fmla="*/ 3086998 w 9298618"/>
              <a:gd name="connsiteY286" fmla="*/ 882006 h 6856161"/>
              <a:gd name="connsiteX287" fmla="*/ 3086998 w 9298618"/>
              <a:gd name="connsiteY287" fmla="*/ 630004 h 6856161"/>
              <a:gd name="connsiteX288" fmla="*/ 2834996 w 9298618"/>
              <a:gd name="connsiteY288" fmla="*/ 630004 h 6856161"/>
              <a:gd name="connsiteX289" fmla="*/ 2834996 w 9298618"/>
              <a:gd name="connsiteY289" fmla="*/ 882006 h 6856161"/>
              <a:gd name="connsiteX290" fmla="*/ 3150020 w 9298618"/>
              <a:gd name="connsiteY290" fmla="*/ 882006 h 6856161"/>
              <a:gd name="connsiteX291" fmla="*/ 3402021 w 9298618"/>
              <a:gd name="connsiteY291" fmla="*/ 882006 h 6856161"/>
              <a:gd name="connsiteX292" fmla="*/ 3402021 w 9298618"/>
              <a:gd name="connsiteY292" fmla="*/ 630004 h 6856161"/>
              <a:gd name="connsiteX293" fmla="*/ 3150020 w 9298618"/>
              <a:gd name="connsiteY293" fmla="*/ 630004 h 6856161"/>
              <a:gd name="connsiteX294" fmla="*/ 3150020 w 9298618"/>
              <a:gd name="connsiteY294" fmla="*/ 882006 h 6856161"/>
              <a:gd name="connsiteX295" fmla="*/ 3465000 w 9298618"/>
              <a:gd name="connsiteY295" fmla="*/ 882006 h 6856161"/>
              <a:gd name="connsiteX296" fmla="*/ 3717002 w 9298618"/>
              <a:gd name="connsiteY296" fmla="*/ 882006 h 6856161"/>
              <a:gd name="connsiteX297" fmla="*/ 3717002 w 9298618"/>
              <a:gd name="connsiteY297" fmla="*/ 630004 h 6856161"/>
              <a:gd name="connsiteX298" fmla="*/ 3465000 w 9298618"/>
              <a:gd name="connsiteY298" fmla="*/ 630004 h 6856161"/>
              <a:gd name="connsiteX299" fmla="*/ 3465000 w 9298618"/>
              <a:gd name="connsiteY299" fmla="*/ 882006 h 6856161"/>
              <a:gd name="connsiteX300" fmla="*/ 3783487 w 9298618"/>
              <a:gd name="connsiteY300" fmla="*/ 878542 h 6856161"/>
              <a:gd name="connsiteX301" fmla="*/ 4028562 w 9298618"/>
              <a:gd name="connsiteY301" fmla="*/ 878542 h 6856161"/>
              <a:gd name="connsiteX302" fmla="*/ 4028562 w 9298618"/>
              <a:gd name="connsiteY302" fmla="*/ 633467 h 6856161"/>
              <a:gd name="connsiteX303" fmla="*/ 3783487 w 9298618"/>
              <a:gd name="connsiteY303" fmla="*/ 633467 h 6856161"/>
              <a:gd name="connsiteX304" fmla="*/ 3783487 w 9298618"/>
              <a:gd name="connsiteY304" fmla="*/ 878542 h 6856161"/>
              <a:gd name="connsiteX305" fmla="*/ 4100434 w 9298618"/>
              <a:gd name="connsiteY305" fmla="*/ 876576 h 6856161"/>
              <a:gd name="connsiteX306" fmla="*/ 4341576 w 9298618"/>
              <a:gd name="connsiteY306" fmla="*/ 876576 h 6856161"/>
              <a:gd name="connsiteX307" fmla="*/ 4341576 w 9298618"/>
              <a:gd name="connsiteY307" fmla="*/ 635434 h 6856161"/>
              <a:gd name="connsiteX308" fmla="*/ 4100434 w 9298618"/>
              <a:gd name="connsiteY308" fmla="*/ 635434 h 6856161"/>
              <a:gd name="connsiteX309" fmla="*/ 4100434 w 9298618"/>
              <a:gd name="connsiteY309" fmla="*/ 876576 h 6856161"/>
              <a:gd name="connsiteX310" fmla="*/ 4420887 w 9298618"/>
              <a:gd name="connsiteY310" fmla="*/ 871146 h 6856161"/>
              <a:gd name="connsiteX311" fmla="*/ 4651126 w 9298618"/>
              <a:gd name="connsiteY311" fmla="*/ 871146 h 6856161"/>
              <a:gd name="connsiteX312" fmla="*/ 4651126 w 9298618"/>
              <a:gd name="connsiteY312" fmla="*/ 640907 h 6856161"/>
              <a:gd name="connsiteX313" fmla="*/ 4420887 w 9298618"/>
              <a:gd name="connsiteY313" fmla="*/ 640907 h 6856161"/>
              <a:gd name="connsiteX314" fmla="*/ 4420887 w 9298618"/>
              <a:gd name="connsiteY314" fmla="*/ 871146 h 6856161"/>
              <a:gd name="connsiteX315" fmla="*/ 4738861 w 9298618"/>
              <a:gd name="connsiteY315" fmla="*/ 868153 h 6856161"/>
              <a:gd name="connsiteX316" fmla="*/ 4963199 w 9298618"/>
              <a:gd name="connsiteY316" fmla="*/ 868153 h 6856161"/>
              <a:gd name="connsiteX317" fmla="*/ 4963199 w 9298618"/>
              <a:gd name="connsiteY317" fmla="*/ 643814 h 6856161"/>
              <a:gd name="connsiteX318" fmla="*/ 4738861 w 9298618"/>
              <a:gd name="connsiteY318" fmla="*/ 643814 h 6856161"/>
              <a:gd name="connsiteX319" fmla="*/ 4738861 w 9298618"/>
              <a:gd name="connsiteY319" fmla="*/ 868153 h 6856161"/>
              <a:gd name="connsiteX320" fmla="*/ 5059785 w 9298618"/>
              <a:gd name="connsiteY320" fmla="*/ 862252 h 6856161"/>
              <a:gd name="connsiteX321" fmla="*/ 5272237 w 9298618"/>
              <a:gd name="connsiteY321" fmla="*/ 862252 h 6856161"/>
              <a:gd name="connsiteX322" fmla="*/ 5272237 w 9298618"/>
              <a:gd name="connsiteY322" fmla="*/ 649800 h 6856161"/>
              <a:gd name="connsiteX323" fmla="*/ 5059785 w 9298618"/>
              <a:gd name="connsiteY323" fmla="*/ 649800 h 6856161"/>
              <a:gd name="connsiteX324" fmla="*/ 5059785 w 9298618"/>
              <a:gd name="connsiteY324" fmla="*/ 862252 h 6856161"/>
              <a:gd name="connsiteX325" fmla="*/ 5380708 w 9298618"/>
              <a:gd name="connsiteY325" fmla="*/ 856309 h 6856161"/>
              <a:gd name="connsiteX326" fmla="*/ 5581318 w 9298618"/>
              <a:gd name="connsiteY326" fmla="*/ 856309 h 6856161"/>
              <a:gd name="connsiteX327" fmla="*/ 5581318 w 9298618"/>
              <a:gd name="connsiteY327" fmla="*/ 655700 h 6856161"/>
              <a:gd name="connsiteX328" fmla="*/ 5380708 w 9298618"/>
              <a:gd name="connsiteY328" fmla="*/ 655700 h 6856161"/>
              <a:gd name="connsiteX329" fmla="*/ 5380708 w 9298618"/>
              <a:gd name="connsiteY329" fmla="*/ 856309 h 6856161"/>
              <a:gd name="connsiteX330" fmla="*/ 5697698 w 9298618"/>
              <a:gd name="connsiteY330" fmla="*/ 854343 h 6856161"/>
              <a:gd name="connsiteX331" fmla="*/ 5894374 w 9298618"/>
              <a:gd name="connsiteY331" fmla="*/ 854343 h 6856161"/>
              <a:gd name="connsiteX332" fmla="*/ 5894374 w 9298618"/>
              <a:gd name="connsiteY332" fmla="*/ 657667 h 6856161"/>
              <a:gd name="connsiteX333" fmla="*/ 5697698 w 9298618"/>
              <a:gd name="connsiteY333" fmla="*/ 657667 h 6856161"/>
              <a:gd name="connsiteX334" fmla="*/ 5697698 w 9298618"/>
              <a:gd name="connsiteY334" fmla="*/ 854343 h 6856161"/>
              <a:gd name="connsiteX335" fmla="*/ 6016655 w 9298618"/>
              <a:gd name="connsiteY335" fmla="*/ 850366 h 6856161"/>
              <a:gd name="connsiteX336" fmla="*/ 6205421 w 9298618"/>
              <a:gd name="connsiteY336" fmla="*/ 850366 h 6856161"/>
              <a:gd name="connsiteX337" fmla="*/ 6205421 w 9298618"/>
              <a:gd name="connsiteY337" fmla="*/ 661600 h 6856161"/>
              <a:gd name="connsiteX338" fmla="*/ 6016655 w 9298618"/>
              <a:gd name="connsiteY338" fmla="*/ 661600 h 6856161"/>
              <a:gd name="connsiteX339" fmla="*/ 6016655 w 9298618"/>
              <a:gd name="connsiteY339" fmla="*/ 850366 h 6856161"/>
              <a:gd name="connsiteX340" fmla="*/ 6652089 w 9298618"/>
              <a:gd name="connsiteY340" fmla="*/ 844936 h 6856161"/>
              <a:gd name="connsiteX341" fmla="*/ 6829952 w 9298618"/>
              <a:gd name="connsiteY341" fmla="*/ 844936 h 6856161"/>
              <a:gd name="connsiteX342" fmla="*/ 6829952 w 9298618"/>
              <a:gd name="connsiteY342" fmla="*/ 667073 h 6856161"/>
              <a:gd name="connsiteX343" fmla="*/ 6652089 w 9298618"/>
              <a:gd name="connsiteY343" fmla="*/ 667073 h 6856161"/>
              <a:gd name="connsiteX344" fmla="*/ 6652089 w 9298618"/>
              <a:gd name="connsiteY344" fmla="*/ 844936 h 6856161"/>
              <a:gd name="connsiteX345" fmla="*/ 6969079 w 9298618"/>
              <a:gd name="connsiteY345" fmla="*/ 842970 h 6856161"/>
              <a:gd name="connsiteX346" fmla="*/ 7143009 w 9298618"/>
              <a:gd name="connsiteY346" fmla="*/ 842970 h 6856161"/>
              <a:gd name="connsiteX347" fmla="*/ 7143009 w 9298618"/>
              <a:gd name="connsiteY347" fmla="*/ 669040 h 6856161"/>
              <a:gd name="connsiteX348" fmla="*/ 6969079 w 9298618"/>
              <a:gd name="connsiteY348" fmla="*/ 669040 h 6856161"/>
              <a:gd name="connsiteX349" fmla="*/ 6969079 w 9298618"/>
              <a:gd name="connsiteY349" fmla="*/ 842970 h 6856161"/>
              <a:gd name="connsiteX350" fmla="*/ 7289020 w 9298618"/>
              <a:gd name="connsiteY350" fmla="*/ 838010 h 6856161"/>
              <a:gd name="connsiteX351" fmla="*/ 7453073 w 9298618"/>
              <a:gd name="connsiteY351" fmla="*/ 838010 h 6856161"/>
              <a:gd name="connsiteX352" fmla="*/ 7453073 w 9298618"/>
              <a:gd name="connsiteY352" fmla="*/ 673957 h 6856161"/>
              <a:gd name="connsiteX353" fmla="*/ 7289020 w 9298618"/>
              <a:gd name="connsiteY353" fmla="*/ 673957 h 6856161"/>
              <a:gd name="connsiteX354" fmla="*/ 7289020 w 9298618"/>
              <a:gd name="connsiteY354" fmla="*/ 838010 h 6856161"/>
              <a:gd name="connsiteX355" fmla="*/ 7932833 w 9298618"/>
              <a:gd name="connsiteY355" fmla="*/ 824200 h 6856161"/>
              <a:gd name="connsiteX356" fmla="*/ 8069224 w 9298618"/>
              <a:gd name="connsiteY356" fmla="*/ 824200 h 6856161"/>
              <a:gd name="connsiteX357" fmla="*/ 8069224 w 9298618"/>
              <a:gd name="connsiteY357" fmla="*/ 687810 h 6856161"/>
              <a:gd name="connsiteX358" fmla="*/ 7932833 w 9298618"/>
              <a:gd name="connsiteY358" fmla="*/ 687810 h 6856161"/>
              <a:gd name="connsiteX359" fmla="*/ 7932833 w 9298618"/>
              <a:gd name="connsiteY359" fmla="*/ 824200 h 6856161"/>
              <a:gd name="connsiteX360" fmla="*/ 8582590 w 9298618"/>
              <a:gd name="connsiteY360" fmla="*/ 804404 h 6856161"/>
              <a:gd name="connsiteX361" fmla="*/ 8679431 w 9298618"/>
              <a:gd name="connsiteY361" fmla="*/ 804404 h 6856161"/>
              <a:gd name="connsiteX362" fmla="*/ 8679431 w 9298618"/>
              <a:gd name="connsiteY362" fmla="*/ 707563 h 6856161"/>
              <a:gd name="connsiteX363" fmla="*/ 8582590 w 9298618"/>
              <a:gd name="connsiteY363" fmla="*/ 707563 h 6856161"/>
              <a:gd name="connsiteX364" fmla="*/ 8582590 w 9298618"/>
              <a:gd name="connsiteY364" fmla="*/ 804404 h 6856161"/>
              <a:gd name="connsiteX365" fmla="*/ 0 w 9298618"/>
              <a:gd name="connsiteY365" fmla="*/ 1196986 h 6856161"/>
              <a:gd name="connsiteX366" fmla="*/ 252002 w 9298618"/>
              <a:gd name="connsiteY366" fmla="*/ 1196986 h 6856161"/>
              <a:gd name="connsiteX367" fmla="*/ 252002 w 9298618"/>
              <a:gd name="connsiteY367" fmla="*/ 944985 h 6856161"/>
              <a:gd name="connsiteX368" fmla="*/ 0 w 9298618"/>
              <a:gd name="connsiteY368" fmla="*/ 944985 h 6856161"/>
              <a:gd name="connsiteX369" fmla="*/ 0 w 9298618"/>
              <a:gd name="connsiteY369" fmla="*/ 1196986 h 6856161"/>
              <a:gd name="connsiteX370" fmla="*/ 315023 w 9298618"/>
              <a:gd name="connsiteY370" fmla="*/ 1196986 h 6856161"/>
              <a:gd name="connsiteX371" fmla="*/ 567025 w 9298618"/>
              <a:gd name="connsiteY371" fmla="*/ 1196986 h 6856161"/>
              <a:gd name="connsiteX372" fmla="*/ 567025 w 9298618"/>
              <a:gd name="connsiteY372" fmla="*/ 944985 h 6856161"/>
              <a:gd name="connsiteX373" fmla="*/ 315023 w 9298618"/>
              <a:gd name="connsiteY373" fmla="*/ 944985 h 6856161"/>
              <a:gd name="connsiteX374" fmla="*/ 315023 w 9298618"/>
              <a:gd name="connsiteY374" fmla="*/ 1196986 h 6856161"/>
              <a:gd name="connsiteX375" fmla="*/ 630004 w 9298618"/>
              <a:gd name="connsiteY375" fmla="*/ 1196986 h 6856161"/>
              <a:gd name="connsiteX376" fmla="*/ 882005 w 9298618"/>
              <a:gd name="connsiteY376" fmla="*/ 1196986 h 6856161"/>
              <a:gd name="connsiteX377" fmla="*/ 882005 w 9298618"/>
              <a:gd name="connsiteY377" fmla="*/ 944985 h 6856161"/>
              <a:gd name="connsiteX378" fmla="*/ 630004 w 9298618"/>
              <a:gd name="connsiteY378" fmla="*/ 944985 h 6856161"/>
              <a:gd name="connsiteX379" fmla="*/ 630004 w 9298618"/>
              <a:gd name="connsiteY379" fmla="*/ 1196986 h 6856161"/>
              <a:gd name="connsiteX380" fmla="*/ 944985 w 9298618"/>
              <a:gd name="connsiteY380" fmla="*/ 1196986 h 6856161"/>
              <a:gd name="connsiteX381" fmla="*/ 1196986 w 9298618"/>
              <a:gd name="connsiteY381" fmla="*/ 1196986 h 6856161"/>
              <a:gd name="connsiteX382" fmla="*/ 1196986 w 9298618"/>
              <a:gd name="connsiteY382" fmla="*/ 944985 h 6856161"/>
              <a:gd name="connsiteX383" fmla="*/ 944985 w 9298618"/>
              <a:gd name="connsiteY383" fmla="*/ 944985 h 6856161"/>
              <a:gd name="connsiteX384" fmla="*/ 944985 w 9298618"/>
              <a:gd name="connsiteY384" fmla="*/ 1196986 h 6856161"/>
              <a:gd name="connsiteX385" fmla="*/ 1260008 w 9298618"/>
              <a:gd name="connsiteY385" fmla="*/ 1196986 h 6856161"/>
              <a:gd name="connsiteX386" fmla="*/ 1512009 w 9298618"/>
              <a:gd name="connsiteY386" fmla="*/ 1196986 h 6856161"/>
              <a:gd name="connsiteX387" fmla="*/ 1512009 w 9298618"/>
              <a:gd name="connsiteY387" fmla="*/ 944985 h 6856161"/>
              <a:gd name="connsiteX388" fmla="*/ 1260008 w 9298618"/>
              <a:gd name="connsiteY388" fmla="*/ 944985 h 6856161"/>
              <a:gd name="connsiteX389" fmla="*/ 1260008 w 9298618"/>
              <a:gd name="connsiteY389" fmla="*/ 1196986 h 6856161"/>
              <a:gd name="connsiteX390" fmla="*/ 1574988 w 9298618"/>
              <a:gd name="connsiteY390" fmla="*/ 1196986 h 6856161"/>
              <a:gd name="connsiteX391" fmla="*/ 1826990 w 9298618"/>
              <a:gd name="connsiteY391" fmla="*/ 1196986 h 6856161"/>
              <a:gd name="connsiteX392" fmla="*/ 1826990 w 9298618"/>
              <a:gd name="connsiteY392" fmla="*/ 944985 h 6856161"/>
              <a:gd name="connsiteX393" fmla="*/ 1574988 w 9298618"/>
              <a:gd name="connsiteY393" fmla="*/ 944985 h 6856161"/>
              <a:gd name="connsiteX394" fmla="*/ 1574988 w 9298618"/>
              <a:gd name="connsiteY394" fmla="*/ 1196986 h 6856161"/>
              <a:gd name="connsiteX395" fmla="*/ 1890012 w 9298618"/>
              <a:gd name="connsiteY395" fmla="*/ 1196986 h 6856161"/>
              <a:gd name="connsiteX396" fmla="*/ 2142013 w 9298618"/>
              <a:gd name="connsiteY396" fmla="*/ 1196986 h 6856161"/>
              <a:gd name="connsiteX397" fmla="*/ 2142013 w 9298618"/>
              <a:gd name="connsiteY397" fmla="*/ 944985 h 6856161"/>
              <a:gd name="connsiteX398" fmla="*/ 1890012 w 9298618"/>
              <a:gd name="connsiteY398" fmla="*/ 944985 h 6856161"/>
              <a:gd name="connsiteX399" fmla="*/ 1890012 w 9298618"/>
              <a:gd name="connsiteY399" fmla="*/ 1196986 h 6856161"/>
              <a:gd name="connsiteX400" fmla="*/ 2204992 w 9298618"/>
              <a:gd name="connsiteY400" fmla="*/ 1196986 h 6856161"/>
              <a:gd name="connsiteX401" fmla="*/ 2456994 w 9298618"/>
              <a:gd name="connsiteY401" fmla="*/ 1196986 h 6856161"/>
              <a:gd name="connsiteX402" fmla="*/ 2456994 w 9298618"/>
              <a:gd name="connsiteY402" fmla="*/ 944985 h 6856161"/>
              <a:gd name="connsiteX403" fmla="*/ 2204992 w 9298618"/>
              <a:gd name="connsiteY403" fmla="*/ 944985 h 6856161"/>
              <a:gd name="connsiteX404" fmla="*/ 2204992 w 9298618"/>
              <a:gd name="connsiteY404" fmla="*/ 1196986 h 6856161"/>
              <a:gd name="connsiteX405" fmla="*/ 2520016 w 9298618"/>
              <a:gd name="connsiteY405" fmla="*/ 1196986 h 6856161"/>
              <a:gd name="connsiteX406" fmla="*/ 2772017 w 9298618"/>
              <a:gd name="connsiteY406" fmla="*/ 1196986 h 6856161"/>
              <a:gd name="connsiteX407" fmla="*/ 2772017 w 9298618"/>
              <a:gd name="connsiteY407" fmla="*/ 944985 h 6856161"/>
              <a:gd name="connsiteX408" fmla="*/ 2520016 w 9298618"/>
              <a:gd name="connsiteY408" fmla="*/ 944985 h 6856161"/>
              <a:gd name="connsiteX409" fmla="*/ 2520016 w 9298618"/>
              <a:gd name="connsiteY409" fmla="*/ 1196986 h 6856161"/>
              <a:gd name="connsiteX410" fmla="*/ 2834996 w 9298618"/>
              <a:gd name="connsiteY410" fmla="*/ 1196986 h 6856161"/>
              <a:gd name="connsiteX411" fmla="*/ 3086998 w 9298618"/>
              <a:gd name="connsiteY411" fmla="*/ 1196986 h 6856161"/>
              <a:gd name="connsiteX412" fmla="*/ 3086998 w 9298618"/>
              <a:gd name="connsiteY412" fmla="*/ 944985 h 6856161"/>
              <a:gd name="connsiteX413" fmla="*/ 2834996 w 9298618"/>
              <a:gd name="connsiteY413" fmla="*/ 944985 h 6856161"/>
              <a:gd name="connsiteX414" fmla="*/ 2834996 w 9298618"/>
              <a:gd name="connsiteY414" fmla="*/ 1196986 h 6856161"/>
              <a:gd name="connsiteX415" fmla="*/ 3150020 w 9298618"/>
              <a:gd name="connsiteY415" fmla="*/ 1196986 h 6856161"/>
              <a:gd name="connsiteX416" fmla="*/ 3402021 w 9298618"/>
              <a:gd name="connsiteY416" fmla="*/ 1196986 h 6856161"/>
              <a:gd name="connsiteX417" fmla="*/ 3402021 w 9298618"/>
              <a:gd name="connsiteY417" fmla="*/ 944985 h 6856161"/>
              <a:gd name="connsiteX418" fmla="*/ 3150020 w 9298618"/>
              <a:gd name="connsiteY418" fmla="*/ 944985 h 6856161"/>
              <a:gd name="connsiteX419" fmla="*/ 3150020 w 9298618"/>
              <a:gd name="connsiteY419" fmla="*/ 1196986 h 6856161"/>
              <a:gd name="connsiteX420" fmla="*/ 3465000 w 9298618"/>
              <a:gd name="connsiteY420" fmla="*/ 1196986 h 6856161"/>
              <a:gd name="connsiteX421" fmla="*/ 3717002 w 9298618"/>
              <a:gd name="connsiteY421" fmla="*/ 1196986 h 6856161"/>
              <a:gd name="connsiteX422" fmla="*/ 3717002 w 9298618"/>
              <a:gd name="connsiteY422" fmla="*/ 944985 h 6856161"/>
              <a:gd name="connsiteX423" fmla="*/ 3465000 w 9298618"/>
              <a:gd name="connsiteY423" fmla="*/ 944985 h 6856161"/>
              <a:gd name="connsiteX424" fmla="*/ 3465000 w 9298618"/>
              <a:gd name="connsiteY424" fmla="*/ 1196986 h 6856161"/>
              <a:gd name="connsiteX425" fmla="*/ 3781990 w 9298618"/>
              <a:gd name="connsiteY425" fmla="*/ 1195019 h 6856161"/>
              <a:gd name="connsiteX426" fmla="*/ 4030058 w 9298618"/>
              <a:gd name="connsiteY426" fmla="*/ 1195019 h 6856161"/>
              <a:gd name="connsiteX427" fmla="*/ 4030058 w 9298618"/>
              <a:gd name="connsiteY427" fmla="*/ 946951 h 6856161"/>
              <a:gd name="connsiteX428" fmla="*/ 3781990 w 9298618"/>
              <a:gd name="connsiteY428" fmla="*/ 946951 h 6856161"/>
              <a:gd name="connsiteX429" fmla="*/ 3781990 w 9298618"/>
              <a:gd name="connsiteY429" fmla="*/ 1195019 h 6856161"/>
              <a:gd name="connsiteX430" fmla="*/ 4098467 w 9298618"/>
              <a:gd name="connsiteY430" fmla="*/ 1193523 h 6856161"/>
              <a:gd name="connsiteX431" fmla="*/ 4343543 w 9298618"/>
              <a:gd name="connsiteY431" fmla="*/ 1193523 h 6856161"/>
              <a:gd name="connsiteX432" fmla="*/ 4343543 w 9298618"/>
              <a:gd name="connsiteY432" fmla="*/ 948448 h 6856161"/>
              <a:gd name="connsiteX433" fmla="*/ 4098467 w 9298618"/>
              <a:gd name="connsiteY433" fmla="*/ 948448 h 6856161"/>
              <a:gd name="connsiteX434" fmla="*/ 4098467 w 9298618"/>
              <a:gd name="connsiteY434" fmla="*/ 1193523 h 6856161"/>
              <a:gd name="connsiteX435" fmla="*/ 4418408 w 9298618"/>
              <a:gd name="connsiteY435" fmla="*/ 1188606 h 6856161"/>
              <a:gd name="connsiteX436" fmla="*/ 4653606 w 9298618"/>
              <a:gd name="connsiteY436" fmla="*/ 1188606 h 6856161"/>
              <a:gd name="connsiteX437" fmla="*/ 4653606 w 9298618"/>
              <a:gd name="connsiteY437" fmla="*/ 953407 h 6856161"/>
              <a:gd name="connsiteX438" fmla="*/ 4418408 w 9298618"/>
              <a:gd name="connsiteY438" fmla="*/ 953407 h 6856161"/>
              <a:gd name="connsiteX439" fmla="*/ 4418408 w 9298618"/>
              <a:gd name="connsiteY439" fmla="*/ 1188606 h 6856161"/>
              <a:gd name="connsiteX440" fmla="*/ 4736381 w 9298618"/>
              <a:gd name="connsiteY440" fmla="*/ 1185656 h 6856161"/>
              <a:gd name="connsiteX441" fmla="*/ 4965637 w 9298618"/>
              <a:gd name="connsiteY441" fmla="*/ 1185656 h 6856161"/>
              <a:gd name="connsiteX442" fmla="*/ 4965637 w 9298618"/>
              <a:gd name="connsiteY442" fmla="*/ 956400 h 6856161"/>
              <a:gd name="connsiteX443" fmla="*/ 4736381 w 9298618"/>
              <a:gd name="connsiteY443" fmla="*/ 956400 h 6856161"/>
              <a:gd name="connsiteX444" fmla="*/ 4736381 w 9298618"/>
              <a:gd name="connsiteY444" fmla="*/ 1185656 h 6856161"/>
              <a:gd name="connsiteX445" fmla="*/ 5057818 w 9298618"/>
              <a:gd name="connsiteY445" fmla="*/ 1179200 h 6856161"/>
              <a:gd name="connsiteX446" fmla="*/ 5274247 w 9298618"/>
              <a:gd name="connsiteY446" fmla="*/ 1179200 h 6856161"/>
              <a:gd name="connsiteX447" fmla="*/ 5274247 w 9298618"/>
              <a:gd name="connsiteY447" fmla="*/ 962771 h 6856161"/>
              <a:gd name="connsiteX448" fmla="*/ 5057818 w 9298618"/>
              <a:gd name="connsiteY448" fmla="*/ 962771 h 6856161"/>
              <a:gd name="connsiteX449" fmla="*/ 5057818 w 9298618"/>
              <a:gd name="connsiteY449" fmla="*/ 1179200 h 6856161"/>
              <a:gd name="connsiteX450" fmla="*/ 5378741 w 9298618"/>
              <a:gd name="connsiteY450" fmla="*/ 1173300 h 6856161"/>
              <a:gd name="connsiteX451" fmla="*/ 5583284 w 9298618"/>
              <a:gd name="connsiteY451" fmla="*/ 1173300 h 6856161"/>
              <a:gd name="connsiteX452" fmla="*/ 5583284 w 9298618"/>
              <a:gd name="connsiteY452" fmla="*/ 968714 h 6856161"/>
              <a:gd name="connsiteX453" fmla="*/ 5378741 w 9298618"/>
              <a:gd name="connsiteY453" fmla="*/ 968714 h 6856161"/>
              <a:gd name="connsiteX454" fmla="*/ 5378741 w 9298618"/>
              <a:gd name="connsiteY454" fmla="*/ 1173300 h 6856161"/>
              <a:gd name="connsiteX455" fmla="*/ 5696202 w 9298618"/>
              <a:gd name="connsiteY455" fmla="*/ 1170820 h 6856161"/>
              <a:gd name="connsiteX456" fmla="*/ 5895828 w 9298618"/>
              <a:gd name="connsiteY456" fmla="*/ 1170820 h 6856161"/>
              <a:gd name="connsiteX457" fmla="*/ 5895828 w 9298618"/>
              <a:gd name="connsiteY457" fmla="*/ 971194 h 6856161"/>
              <a:gd name="connsiteX458" fmla="*/ 5696202 w 9298618"/>
              <a:gd name="connsiteY458" fmla="*/ 971194 h 6856161"/>
              <a:gd name="connsiteX459" fmla="*/ 5696202 w 9298618"/>
              <a:gd name="connsiteY459" fmla="*/ 1170820 h 6856161"/>
              <a:gd name="connsiteX460" fmla="*/ 6015159 w 9298618"/>
              <a:gd name="connsiteY460" fmla="*/ 1166843 h 6856161"/>
              <a:gd name="connsiteX461" fmla="*/ 6206875 w 9298618"/>
              <a:gd name="connsiteY461" fmla="*/ 1166843 h 6856161"/>
              <a:gd name="connsiteX462" fmla="*/ 6206875 w 9298618"/>
              <a:gd name="connsiteY462" fmla="*/ 975127 h 6856161"/>
              <a:gd name="connsiteX463" fmla="*/ 6015159 w 9298618"/>
              <a:gd name="connsiteY463" fmla="*/ 975127 h 6856161"/>
              <a:gd name="connsiteX464" fmla="*/ 6015159 w 9298618"/>
              <a:gd name="connsiteY464" fmla="*/ 1166843 h 6856161"/>
              <a:gd name="connsiteX465" fmla="*/ 6331165 w 9298618"/>
              <a:gd name="connsiteY465" fmla="*/ 1165860 h 6856161"/>
              <a:gd name="connsiteX466" fmla="*/ 6520915 w 9298618"/>
              <a:gd name="connsiteY466" fmla="*/ 1165860 h 6856161"/>
              <a:gd name="connsiteX467" fmla="*/ 6520915 w 9298618"/>
              <a:gd name="connsiteY467" fmla="*/ 976111 h 6856161"/>
              <a:gd name="connsiteX468" fmla="*/ 6331165 w 9298618"/>
              <a:gd name="connsiteY468" fmla="*/ 976111 h 6856161"/>
              <a:gd name="connsiteX469" fmla="*/ 6331165 w 9298618"/>
              <a:gd name="connsiteY469" fmla="*/ 1165860 h 6856161"/>
              <a:gd name="connsiteX470" fmla="*/ 6648626 w 9298618"/>
              <a:gd name="connsiteY470" fmla="*/ 1163423 h 6856161"/>
              <a:gd name="connsiteX471" fmla="*/ 6833415 w 9298618"/>
              <a:gd name="connsiteY471" fmla="*/ 1163423 h 6856161"/>
              <a:gd name="connsiteX472" fmla="*/ 6833415 w 9298618"/>
              <a:gd name="connsiteY472" fmla="*/ 978633 h 6856161"/>
              <a:gd name="connsiteX473" fmla="*/ 6648626 w 9298618"/>
              <a:gd name="connsiteY473" fmla="*/ 978633 h 6856161"/>
              <a:gd name="connsiteX474" fmla="*/ 6648626 w 9298618"/>
              <a:gd name="connsiteY474" fmla="*/ 1163423 h 6856161"/>
              <a:gd name="connsiteX475" fmla="*/ 7284573 w 9298618"/>
              <a:gd name="connsiteY475" fmla="*/ 1157480 h 6856161"/>
              <a:gd name="connsiteX476" fmla="*/ 7457519 w 9298618"/>
              <a:gd name="connsiteY476" fmla="*/ 1157480 h 6856161"/>
              <a:gd name="connsiteX477" fmla="*/ 7457519 w 9298618"/>
              <a:gd name="connsiteY477" fmla="*/ 984534 h 6856161"/>
              <a:gd name="connsiteX478" fmla="*/ 7284573 w 9298618"/>
              <a:gd name="connsiteY478" fmla="*/ 984534 h 6856161"/>
              <a:gd name="connsiteX479" fmla="*/ 7284573 w 9298618"/>
              <a:gd name="connsiteY479" fmla="*/ 1157480 h 6856161"/>
              <a:gd name="connsiteX480" fmla="*/ 7603016 w 9298618"/>
              <a:gd name="connsiteY480" fmla="*/ 1154017 h 6856161"/>
              <a:gd name="connsiteX481" fmla="*/ 7769036 w 9298618"/>
              <a:gd name="connsiteY481" fmla="*/ 1154017 h 6856161"/>
              <a:gd name="connsiteX482" fmla="*/ 7769036 w 9298618"/>
              <a:gd name="connsiteY482" fmla="*/ 987997 h 6856161"/>
              <a:gd name="connsiteX483" fmla="*/ 7603016 w 9298618"/>
              <a:gd name="connsiteY483" fmla="*/ 987997 h 6856161"/>
              <a:gd name="connsiteX484" fmla="*/ 7603016 w 9298618"/>
              <a:gd name="connsiteY484" fmla="*/ 1154017 h 6856161"/>
              <a:gd name="connsiteX485" fmla="*/ 8247343 w 9298618"/>
              <a:gd name="connsiteY485" fmla="*/ 1139694 h 6856161"/>
              <a:gd name="connsiteX486" fmla="*/ 8384717 w 9298618"/>
              <a:gd name="connsiteY486" fmla="*/ 1139694 h 6856161"/>
              <a:gd name="connsiteX487" fmla="*/ 8384717 w 9298618"/>
              <a:gd name="connsiteY487" fmla="*/ 1002320 h 6856161"/>
              <a:gd name="connsiteX488" fmla="*/ 8247343 w 9298618"/>
              <a:gd name="connsiteY488" fmla="*/ 1002320 h 6856161"/>
              <a:gd name="connsiteX489" fmla="*/ 8247343 w 9298618"/>
              <a:gd name="connsiteY489" fmla="*/ 1139694 h 6856161"/>
              <a:gd name="connsiteX490" fmla="*/ 8905993 w 9298618"/>
              <a:gd name="connsiteY490" fmla="*/ 1111005 h 6856161"/>
              <a:gd name="connsiteX491" fmla="*/ 8986032 w 9298618"/>
              <a:gd name="connsiteY491" fmla="*/ 1111005 h 6856161"/>
              <a:gd name="connsiteX492" fmla="*/ 8986032 w 9298618"/>
              <a:gd name="connsiteY492" fmla="*/ 1030966 h 6856161"/>
              <a:gd name="connsiteX493" fmla="*/ 8905993 w 9298618"/>
              <a:gd name="connsiteY493" fmla="*/ 1030966 h 6856161"/>
              <a:gd name="connsiteX494" fmla="*/ 8905993 w 9298618"/>
              <a:gd name="connsiteY494" fmla="*/ 1111005 h 6856161"/>
              <a:gd name="connsiteX495" fmla="*/ 0 w 9298618"/>
              <a:gd name="connsiteY495" fmla="*/ 1512010 h 6856161"/>
              <a:gd name="connsiteX496" fmla="*/ 252002 w 9298618"/>
              <a:gd name="connsiteY496" fmla="*/ 1512010 h 6856161"/>
              <a:gd name="connsiteX497" fmla="*/ 252002 w 9298618"/>
              <a:gd name="connsiteY497" fmla="*/ 1260008 h 6856161"/>
              <a:gd name="connsiteX498" fmla="*/ 0 w 9298618"/>
              <a:gd name="connsiteY498" fmla="*/ 1260008 h 6856161"/>
              <a:gd name="connsiteX499" fmla="*/ 0 w 9298618"/>
              <a:gd name="connsiteY499" fmla="*/ 1512010 h 6856161"/>
              <a:gd name="connsiteX500" fmla="*/ 315023 w 9298618"/>
              <a:gd name="connsiteY500" fmla="*/ 1512010 h 6856161"/>
              <a:gd name="connsiteX501" fmla="*/ 567025 w 9298618"/>
              <a:gd name="connsiteY501" fmla="*/ 1512010 h 6856161"/>
              <a:gd name="connsiteX502" fmla="*/ 567025 w 9298618"/>
              <a:gd name="connsiteY502" fmla="*/ 1260008 h 6856161"/>
              <a:gd name="connsiteX503" fmla="*/ 315023 w 9298618"/>
              <a:gd name="connsiteY503" fmla="*/ 1260008 h 6856161"/>
              <a:gd name="connsiteX504" fmla="*/ 315023 w 9298618"/>
              <a:gd name="connsiteY504" fmla="*/ 1512010 h 6856161"/>
              <a:gd name="connsiteX505" fmla="*/ 630004 w 9298618"/>
              <a:gd name="connsiteY505" fmla="*/ 1512010 h 6856161"/>
              <a:gd name="connsiteX506" fmla="*/ 882005 w 9298618"/>
              <a:gd name="connsiteY506" fmla="*/ 1512010 h 6856161"/>
              <a:gd name="connsiteX507" fmla="*/ 882005 w 9298618"/>
              <a:gd name="connsiteY507" fmla="*/ 1260008 h 6856161"/>
              <a:gd name="connsiteX508" fmla="*/ 630004 w 9298618"/>
              <a:gd name="connsiteY508" fmla="*/ 1260008 h 6856161"/>
              <a:gd name="connsiteX509" fmla="*/ 630004 w 9298618"/>
              <a:gd name="connsiteY509" fmla="*/ 1512010 h 6856161"/>
              <a:gd name="connsiteX510" fmla="*/ 944985 w 9298618"/>
              <a:gd name="connsiteY510" fmla="*/ 1512010 h 6856161"/>
              <a:gd name="connsiteX511" fmla="*/ 1196986 w 9298618"/>
              <a:gd name="connsiteY511" fmla="*/ 1512010 h 6856161"/>
              <a:gd name="connsiteX512" fmla="*/ 1196986 w 9298618"/>
              <a:gd name="connsiteY512" fmla="*/ 1260008 h 6856161"/>
              <a:gd name="connsiteX513" fmla="*/ 944985 w 9298618"/>
              <a:gd name="connsiteY513" fmla="*/ 1260008 h 6856161"/>
              <a:gd name="connsiteX514" fmla="*/ 944985 w 9298618"/>
              <a:gd name="connsiteY514" fmla="*/ 1512010 h 6856161"/>
              <a:gd name="connsiteX515" fmla="*/ 1260008 w 9298618"/>
              <a:gd name="connsiteY515" fmla="*/ 1512010 h 6856161"/>
              <a:gd name="connsiteX516" fmla="*/ 1512009 w 9298618"/>
              <a:gd name="connsiteY516" fmla="*/ 1512010 h 6856161"/>
              <a:gd name="connsiteX517" fmla="*/ 1512009 w 9298618"/>
              <a:gd name="connsiteY517" fmla="*/ 1260008 h 6856161"/>
              <a:gd name="connsiteX518" fmla="*/ 1260008 w 9298618"/>
              <a:gd name="connsiteY518" fmla="*/ 1260008 h 6856161"/>
              <a:gd name="connsiteX519" fmla="*/ 1260008 w 9298618"/>
              <a:gd name="connsiteY519" fmla="*/ 1512010 h 6856161"/>
              <a:gd name="connsiteX520" fmla="*/ 1574988 w 9298618"/>
              <a:gd name="connsiteY520" fmla="*/ 1512010 h 6856161"/>
              <a:gd name="connsiteX521" fmla="*/ 1826990 w 9298618"/>
              <a:gd name="connsiteY521" fmla="*/ 1512010 h 6856161"/>
              <a:gd name="connsiteX522" fmla="*/ 1826990 w 9298618"/>
              <a:gd name="connsiteY522" fmla="*/ 1260008 h 6856161"/>
              <a:gd name="connsiteX523" fmla="*/ 1574988 w 9298618"/>
              <a:gd name="connsiteY523" fmla="*/ 1260008 h 6856161"/>
              <a:gd name="connsiteX524" fmla="*/ 1574988 w 9298618"/>
              <a:gd name="connsiteY524" fmla="*/ 1512010 h 6856161"/>
              <a:gd name="connsiteX525" fmla="*/ 1890012 w 9298618"/>
              <a:gd name="connsiteY525" fmla="*/ 1512010 h 6856161"/>
              <a:gd name="connsiteX526" fmla="*/ 2142013 w 9298618"/>
              <a:gd name="connsiteY526" fmla="*/ 1512010 h 6856161"/>
              <a:gd name="connsiteX527" fmla="*/ 2142013 w 9298618"/>
              <a:gd name="connsiteY527" fmla="*/ 1260008 h 6856161"/>
              <a:gd name="connsiteX528" fmla="*/ 1890012 w 9298618"/>
              <a:gd name="connsiteY528" fmla="*/ 1260008 h 6856161"/>
              <a:gd name="connsiteX529" fmla="*/ 1890012 w 9298618"/>
              <a:gd name="connsiteY529" fmla="*/ 1512010 h 6856161"/>
              <a:gd name="connsiteX530" fmla="*/ 2204992 w 9298618"/>
              <a:gd name="connsiteY530" fmla="*/ 1512010 h 6856161"/>
              <a:gd name="connsiteX531" fmla="*/ 2456994 w 9298618"/>
              <a:gd name="connsiteY531" fmla="*/ 1512010 h 6856161"/>
              <a:gd name="connsiteX532" fmla="*/ 2456994 w 9298618"/>
              <a:gd name="connsiteY532" fmla="*/ 1260008 h 6856161"/>
              <a:gd name="connsiteX533" fmla="*/ 2204992 w 9298618"/>
              <a:gd name="connsiteY533" fmla="*/ 1260008 h 6856161"/>
              <a:gd name="connsiteX534" fmla="*/ 2204992 w 9298618"/>
              <a:gd name="connsiteY534" fmla="*/ 1512010 h 6856161"/>
              <a:gd name="connsiteX535" fmla="*/ 2520016 w 9298618"/>
              <a:gd name="connsiteY535" fmla="*/ 1512010 h 6856161"/>
              <a:gd name="connsiteX536" fmla="*/ 2772017 w 9298618"/>
              <a:gd name="connsiteY536" fmla="*/ 1512010 h 6856161"/>
              <a:gd name="connsiteX537" fmla="*/ 2772017 w 9298618"/>
              <a:gd name="connsiteY537" fmla="*/ 1260008 h 6856161"/>
              <a:gd name="connsiteX538" fmla="*/ 2520016 w 9298618"/>
              <a:gd name="connsiteY538" fmla="*/ 1260008 h 6856161"/>
              <a:gd name="connsiteX539" fmla="*/ 2520016 w 9298618"/>
              <a:gd name="connsiteY539" fmla="*/ 1512010 h 6856161"/>
              <a:gd name="connsiteX540" fmla="*/ 2834996 w 9298618"/>
              <a:gd name="connsiteY540" fmla="*/ 1512010 h 6856161"/>
              <a:gd name="connsiteX541" fmla="*/ 3086998 w 9298618"/>
              <a:gd name="connsiteY541" fmla="*/ 1512010 h 6856161"/>
              <a:gd name="connsiteX542" fmla="*/ 3086998 w 9298618"/>
              <a:gd name="connsiteY542" fmla="*/ 1260008 h 6856161"/>
              <a:gd name="connsiteX543" fmla="*/ 2834996 w 9298618"/>
              <a:gd name="connsiteY543" fmla="*/ 1260008 h 6856161"/>
              <a:gd name="connsiteX544" fmla="*/ 2834996 w 9298618"/>
              <a:gd name="connsiteY544" fmla="*/ 1512010 h 6856161"/>
              <a:gd name="connsiteX545" fmla="*/ 3150020 w 9298618"/>
              <a:gd name="connsiteY545" fmla="*/ 1512010 h 6856161"/>
              <a:gd name="connsiteX546" fmla="*/ 3402021 w 9298618"/>
              <a:gd name="connsiteY546" fmla="*/ 1512010 h 6856161"/>
              <a:gd name="connsiteX547" fmla="*/ 3402021 w 9298618"/>
              <a:gd name="connsiteY547" fmla="*/ 1260008 h 6856161"/>
              <a:gd name="connsiteX548" fmla="*/ 3150020 w 9298618"/>
              <a:gd name="connsiteY548" fmla="*/ 1260008 h 6856161"/>
              <a:gd name="connsiteX549" fmla="*/ 3150020 w 9298618"/>
              <a:gd name="connsiteY549" fmla="*/ 1512010 h 6856161"/>
              <a:gd name="connsiteX550" fmla="*/ 3465000 w 9298618"/>
              <a:gd name="connsiteY550" fmla="*/ 1512010 h 6856161"/>
              <a:gd name="connsiteX551" fmla="*/ 3717002 w 9298618"/>
              <a:gd name="connsiteY551" fmla="*/ 1512010 h 6856161"/>
              <a:gd name="connsiteX552" fmla="*/ 3717002 w 9298618"/>
              <a:gd name="connsiteY552" fmla="*/ 1260008 h 6856161"/>
              <a:gd name="connsiteX553" fmla="*/ 3465000 w 9298618"/>
              <a:gd name="connsiteY553" fmla="*/ 1260008 h 6856161"/>
              <a:gd name="connsiteX554" fmla="*/ 3465000 w 9298618"/>
              <a:gd name="connsiteY554" fmla="*/ 1512010 h 6856161"/>
              <a:gd name="connsiteX555" fmla="*/ 3781007 w 9298618"/>
              <a:gd name="connsiteY555" fmla="*/ 1511026 h 6856161"/>
              <a:gd name="connsiteX556" fmla="*/ 4031042 w 9298618"/>
              <a:gd name="connsiteY556" fmla="*/ 1511026 h 6856161"/>
              <a:gd name="connsiteX557" fmla="*/ 4031042 w 9298618"/>
              <a:gd name="connsiteY557" fmla="*/ 1260991 h 6856161"/>
              <a:gd name="connsiteX558" fmla="*/ 3781007 w 9298618"/>
              <a:gd name="connsiteY558" fmla="*/ 1260991 h 6856161"/>
              <a:gd name="connsiteX559" fmla="*/ 3781007 w 9298618"/>
              <a:gd name="connsiteY559" fmla="*/ 1511026 h 6856161"/>
              <a:gd name="connsiteX560" fmla="*/ 4097997 w 9298618"/>
              <a:gd name="connsiteY560" fmla="*/ 1509059 h 6856161"/>
              <a:gd name="connsiteX561" fmla="*/ 4344056 w 9298618"/>
              <a:gd name="connsiteY561" fmla="*/ 1509059 h 6856161"/>
              <a:gd name="connsiteX562" fmla="*/ 4344056 w 9298618"/>
              <a:gd name="connsiteY562" fmla="*/ 1263001 h 6856161"/>
              <a:gd name="connsiteX563" fmla="*/ 4097997 w 9298618"/>
              <a:gd name="connsiteY563" fmla="*/ 1263001 h 6856161"/>
              <a:gd name="connsiteX564" fmla="*/ 4097997 w 9298618"/>
              <a:gd name="connsiteY564" fmla="*/ 1509059 h 6856161"/>
              <a:gd name="connsiteX565" fmla="*/ 4417425 w 9298618"/>
              <a:gd name="connsiteY565" fmla="*/ 1504613 h 6856161"/>
              <a:gd name="connsiteX566" fmla="*/ 4654590 w 9298618"/>
              <a:gd name="connsiteY566" fmla="*/ 1504613 h 6856161"/>
              <a:gd name="connsiteX567" fmla="*/ 4654590 w 9298618"/>
              <a:gd name="connsiteY567" fmla="*/ 1267447 h 6856161"/>
              <a:gd name="connsiteX568" fmla="*/ 4417425 w 9298618"/>
              <a:gd name="connsiteY568" fmla="*/ 1267447 h 6856161"/>
              <a:gd name="connsiteX569" fmla="*/ 4417425 w 9298618"/>
              <a:gd name="connsiteY569" fmla="*/ 1504613 h 6856161"/>
              <a:gd name="connsiteX570" fmla="*/ 4735868 w 9298618"/>
              <a:gd name="connsiteY570" fmla="*/ 1501150 h 6856161"/>
              <a:gd name="connsiteX571" fmla="*/ 4966107 w 9298618"/>
              <a:gd name="connsiteY571" fmla="*/ 1501150 h 6856161"/>
              <a:gd name="connsiteX572" fmla="*/ 4966107 w 9298618"/>
              <a:gd name="connsiteY572" fmla="*/ 1270911 h 6856161"/>
              <a:gd name="connsiteX573" fmla="*/ 4735868 w 9298618"/>
              <a:gd name="connsiteY573" fmla="*/ 1270911 h 6856161"/>
              <a:gd name="connsiteX574" fmla="*/ 4735868 w 9298618"/>
              <a:gd name="connsiteY574" fmla="*/ 1501150 h 6856161"/>
              <a:gd name="connsiteX575" fmla="*/ 5056834 w 9298618"/>
              <a:gd name="connsiteY575" fmla="*/ 1495206 h 6856161"/>
              <a:gd name="connsiteX576" fmla="*/ 5275230 w 9298618"/>
              <a:gd name="connsiteY576" fmla="*/ 1495206 h 6856161"/>
              <a:gd name="connsiteX577" fmla="*/ 5275230 w 9298618"/>
              <a:gd name="connsiteY577" fmla="*/ 1276811 h 6856161"/>
              <a:gd name="connsiteX578" fmla="*/ 5056834 w 9298618"/>
              <a:gd name="connsiteY578" fmla="*/ 1276811 h 6856161"/>
              <a:gd name="connsiteX579" fmla="*/ 5056834 w 9298618"/>
              <a:gd name="connsiteY579" fmla="*/ 1495206 h 6856161"/>
              <a:gd name="connsiteX580" fmla="*/ 5378228 w 9298618"/>
              <a:gd name="connsiteY580" fmla="*/ 1488793 h 6856161"/>
              <a:gd name="connsiteX581" fmla="*/ 5583797 w 9298618"/>
              <a:gd name="connsiteY581" fmla="*/ 1488793 h 6856161"/>
              <a:gd name="connsiteX582" fmla="*/ 5583797 w 9298618"/>
              <a:gd name="connsiteY582" fmla="*/ 1283224 h 6856161"/>
              <a:gd name="connsiteX583" fmla="*/ 5378228 w 9298618"/>
              <a:gd name="connsiteY583" fmla="*/ 1283224 h 6856161"/>
              <a:gd name="connsiteX584" fmla="*/ 5378228 w 9298618"/>
              <a:gd name="connsiteY584" fmla="*/ 1488793 h 6856161"/>
              <a:gd name="connsiteX585" fmla="*/ 5695732 w 9298618"/>
              <a:gd name="connsiteY585" fmla="*/ 1486313 h 6856161"/>
              <a:gd name="connsiteX586" fmla="*/ 5896341 w 9298618"/>
              <a:gd name="connsiteY586" fmla="*/ 1486313 h 6856161"/>
              <a:gd name="connsiteX587" fmla="*/ 5896341 w 9298618"/>
              <a:gd name="connsiteY587" fmla="*/ 1285704 h 6856161"/>
              <a:gd name="connsiteX588" fmla="*/ 5695732 w 9298618"/>
              <a:gd name="connsiteY588" fmla="*/ 1285704 h 6856161"/>
              <a:gd name="connsiteX589" fmla="*/ 5695732 w 9298618"/>
              <a:gd name="connsiteY589" fmla="*/ 1486313 h 6856161"/>
              <a:gd name="connsiteX590" fmla="*/ 6014175 w 9298618"/>
              <a:gd name="connsiteY590" fmla="*/ 1482850 h 6856161"/>
              <a:gd name="connsiteX591" fmla="*/ 6207858 w 9298618"/>
              <a:gd name="connsiteY591" fmla="*/ 1482850 h 6856161"/>
              <a:gd name="connsiteX592" fmla="*/ 6207858 w 9298618"/>
              <a:gd name="connsiteY592" fmla="*/ 1289167 h 6856161"/>
              <a:gd name="connsiteX593" fmla="*/ 6014175 w 9298618"/>
              <a:gd name="connsiteY593" fmla="*/ 1289167 h 6856161"/>
              <a:gd name="connsiteX594" fmla="*/ 6014175 w 9298618"/>
              <a:gd name="connsiteY594" fmla="*/ 1482850 h 6856161"/>
              <a:gd name="connsiteX595" fmla="*/ 6330652 w 9298618"/>
              <a:gd name="connsiteY595" fmla="*/ 1481354 h 6856161"/>
              <a:gd name="connsiteX596" fmla="*/ 6521385 w 9298618"/>
              <a:gd name="connsiteY596" fmla="*/ 1481354 h 6856161"/>
              <a:gd name="connsiteX597" fmla="*/ 6521385 w 9298618"/>
              <a:gd name="connsiteY597" fmla="*/ 1290621 h 6856161"/>
              <a:gd name="connsiteX598" fmla="*/ 6330652 w 9298618"/>
              <a:gd name="connsiteY598" fmla="*/ 1290621 h 6856161"/>
              <a:gd name="connsiteX599" fmla="*/ 6330652 w 9298618"/>
              <a:gd name="connsiteY599" fmla="*/ 1481354 h 6856161"/>
              <a:gd name="connsiteX600" fmla="*/ 6648113 w 9298618"/>
              <a:gd name="connsiteY600" fmla="*/ 1478917 h 6856161"/>
              <a:gd name="connsiteX601" fmla="*/ 6833886 w 9298618"/>
              <a:gd name="connsiteY601" fmla="*/ 1478917 h 6856161"/>
              <a:gd name="connsiteX602" fmla="*/ 6833886 w 9298618"/>
              <a:gd name="connsiteY602" fmla="*/ 1293144 h 6856161"/>
              <a:gd name="connsiteX603" fmla="*/ 6648113 w 9298618"/>
              <a:gd name="connsiteY603" fmla="*/ 1293144 h 6856161"/>
              <a:gd name="connsiteX604" fmla="*/ 6648113 w 9298618"/>
              <a:gd name="connsiteY604" fmla="*/ 1478917 h 6856161"/>
              <a:gd name="connsiteX605" fmla="*/ 6964119 w 9298618"/>
              <a:gd name="connsiteY605" fmla="*/ 1477891 h 6856161"/>
              <a:gd name="connsiteX606" fmla="*/ 7147926 w 9298618"/>
              <a:gd name="connsiteY606" fmla="*/ 1477891 h 6856161"/>
              <a:gd name="connsiteX607" fmla="*/ 7147926 w 9298618"/>
              <a:gd name="connsiteY607" fmla="*/ 1294084 h 6856161"/>
              <a:gd name="connsiteX608" fmla="*/ 6964119 w 9298618"/>
              <a:gd name="connsiteY608" fmla="*/ 1294084 h 6856161"/>
              <a:gd name="connsiteX609" fmla="*/ 6964119 w 9298618"/>
              <a:gd name="connsiteY609" fmla="*/ 1477891 h 6856161"/>
              <a:gd name="connsiteX610" fmla="*/ 7601050 w 9298618"/>
              <a:gd name="connsiteY610" fmla="*/ 1471007 h 6856161"/>
              <a:gd name="connsiteX611" fmla="*/ 7771046 w 9298618"/>
              <a:gd name="connsiteY611" fmla="*/ 1471007 h 6856161"/>
              <a:gd name="connsiteX612" fmla="*/ 7771046 w 9298618"/>
              <a:gd name="connsiteY612" fmla="*/ 1301011 h 6856161"/>
              <a:gd name="connsiteX613" fmla="*/ 7601050 w 9298618"/>
              <a:gd name="connsiteY613" fmla="*/ 1301011 h 6856161"/>
              <a:gd name="connsiteX614" fmla="*/ 7601050 w 9298618"/>
              <a:gd name="connsiteY614" fmla="*/ 1471007 h 6856161"/>
              <a:gd name="connsiteX615" fmla="*/ 7924453 w 9298618"/>
              <a:gd name="connsiteY615" fmla="*/ 1462584 h 6856161"/>
              <a:gd name="connsiteX616" fmla="*/ 8077647 w 9298618"/>
              <a:gd name="connsiteY616" fmla="*/ 1462584 h 6856161"/>
              <a:gd name="connsiteX617" fmla="*/ 8077647 w 9298618"/>
              <a:gd name="connsiteY617" fmla="*/ 1309391 h 6856161"/>
              <a:gd name="connsiteX618" fmla="*/ 7924453 w 9298618"/>
              <a:gd name="connsiteY618" fmla="*/ 1309391 h 6856161"/>
              <a:gd name="connsiteX619" fmla="*/ 7924453 w 9298618"/>
              <a:gd name="connsiteY619" fmla="*/ 1462584 h 6856161"/>
              <a:gd name="connsiteX620" fmla="*/ 8573227 w 9298618"/>
              <a:gd name="connsiteY620" fmla="*/ 1443814 h 6856161"/>
              <a:gd name="connsiteX621" fmla="*/ 8688837 w 9298618"/>
              <a:gd name="connsiteY621" fmla="*/ 1443814 h 6856161"/>
              <a:gd name="connsiteX622" fmla="*/ 8688837 w 9298618"/>
              <a:gd name="connsiteY622" fmla="*/ 1328203 h 6856161"/>
              <a:gd name="connsiteX623" fmla="*/ 8573227 w 9298618"/>
              <a:gd name="connsiteY623" fmla="*/ 1328203 h 6856161"/>
              <a:gd name="connsiteX624" fmla="*/ 8573227 w 9298618"/>
              <a:gd name="connsiteY624" fmla="*/ 1443814 h 6856161"/>
              <a:gd name="connsiteX625" fmla="*/ 0 w 9298618"/>
              <a:gd name="connsiteY625" fmla="*/ 1826990 h 6856161"/>
              <a:gd name="connsiteX626" fmla="*/ 252002 w 9298618"/>
              <a:gd name="connsiteY626" fmla="*/ 1826990 h 6856161"/>
              <a:gd name="connsiteX627" fmla="*/ 252002 w 9298618"/>
              <a:gd name="connsiteY627" fmla="*/ 1574988 h 6856161"/>
              <a:gd name="connsiteX628" fmla="*/ 0 w 9298618"/>
              <a:gd name="connsiteY628" fmla="*/ 1574988 h 6856161"/>
              <a:gd name="connsiteX629" fmla="*/ 0 w 9298618"/>
              <a:gd name="connsiteY629" fmla="*/ 1826990 h 6856161"/>
              <a:gd name="connsiteX630" fmla="*/ 315023 w 9298618"/>
              <a:gd name="connsiteY630" fmla="*/ 1826990 h 6856161"/>
              <a:gd name="connsiteX631" fmla="*/ 567025 w 9298618"/>
              <a:gd name="connsiteY631" fmla="*/ 1826990 h 6856161"/>
              <a:gd name="connsiteX632" fmla="*/ 567025 w 9298618"/>
              <a:gd name="connsiteY632" fmla="*/ 1574988 h 6856161"/>
              <a:gd name="connsiteX633" fmla="*/ 315023 w 9298618"/>
              <a:gd name="connsiteY633" fmla="*/ 1574988 h 6856161"/>
              <a:gd name="connsiteX634" fmla="*/ 315023 w 9298618"/>
              <a:gd name="connsiteY634" fmla="*/ 1826990 h 6856161"/>
              <a:gd name="connsiteX635" fmla="*/ 630004 w 9298618"/>
              <a:gd name="connsiteY635" fmla="*/ 1826990 h 6856161"/>
              <a:gd name="connsiteX636" fmla="*/ 882005 w 9298618"/>
              <a:gd name="connsiteY636" fmla="*/ 1826990 h 6856161"/>
              <a:gd name="connsiteX637" fmla="*/ 882005 w 9298618"/>
              <a:gd name="connsiteY637" fmla="*/ 1574988 h 6856161"/>
              <a:gd name="connsiteX638" fmla="*/ 630004 w 9298618"/>
              <a:gd name="connsiteY638" fmla="*/ 1574988 h 6856161"/>
              <a:gd name="connsiteX639" fmla="*/ 630004 w 9298618"/>
              <a:gd name="connsiteY639" fmla="*/ 1826990 h 6856161"/>
              <a:gd name="connsiteX640" fmla="*/ 944985 w 9298618"/>
              <a:gd name="connsiteY640" fmla="*/ 1826990 h 6856161"/>
              <a:gd name="connsiteX641" fmla="*/ 1196986 w 9298618"/>
              <a:gd name="connsiteY641" fmla="*/ 1826990 h 6856161"/>
              <a:gd name="connsiteX642" fmla="*/ 1196986 w 9298618"/>
              <a:gd name="connsiteY642" fmla="*/ 1574988 h 6856161"/>
              <a:gd name="connsiteX643" fmla="*/ 944985 w 9298618"/>
              <a:gd name="connsiteY643" fmla="*/ 1574988 h 6856161"/>
              <a:gd name="connsiteX644" fmla="*/ 944985 w 9298618"/>
              <a:gd name="connsiteY644" fmla="*/ 1826990 h 6856161"/>
              <a:gd name="connsiteX645" fmla="*/ 1260008 w 9298618"/>
              <a:gd name="connsiteY645" fmla="*/ 1826990 h 6856161"/>
              <a:gd name="connsiteX646" fmla="*/ 1512009 w 9298618"/>
              <a:gd name="connsiteY646" fmla="*/ 1826990 h 6856161"/>
              <a:gd name="connsiteX647" fmla="*/ 1512009 w 9298618"/>
              <a:gd name="connsiteY647" fmla="*/ 1574988 h 6856161"/>
              <a:gd name="connsiteX648" fmla="*/ 1260008 w 9298618"/>
              <a:gd name="connsiteY648" fmla="*/ 1574988 h 6856161"/>
              <a:gd name="connsiteX649" fmla="*/ 1260008 w 9298618"/>
              <a:gd name="connsiteY649" fmla="*/ 1826990 h 6856161"/>
              <a:gd name="connsiteX650" fmla="*/ 1574988 w 9298618"/>
              <a:gd name="connsiteY650" fmla="*/ 1826990 h 6856161"/>
              <a:gd name="connsiteX651" fmla="*/ 1826990 w 9298618"/>
              <a:gd name="connsiteY651" fmla="*/ 1826990 h 6856161"/>
              <a:gd name="connsiteX652" fmla="*/ 1826990 w 9298618"/>
              <a:gd name="connsiteY652" fmla="*/ 1574988 h 6856161"/>
              <a:gd name="connsiteX653" fmla="*/ 1574988 w 9298618"/>
              <a:gd name="connsiteY653" fmla="*/ 1574988 h 6856161"/>
              <a:gd name="connsiteX654" fmla="*/ 1574988 w 9298618"/>
              <a:gd name="connsiteY654" fmla="*/ 1826990 h 6856161"/>
              <a:gd name="connsiteX655" fmla="*/ 1890012 w 9298618"/>
              <a:gd name="connsiteY655" fmla="*/ 1826990 h 6856161"/>
              <a:gd name="connsiteX656" fmla="*/ 2142013 w 9298618"/>
              <a:gd name="connsiteY656" fmla="*/ 1826990 h 6856161"/>
              <a:gd name="connsiteX657" fmla="*/ 2142013 w 9298618"/>
              <a:gd name="connsiteY657" fmla="*/ 1574988 h 6856161"/>
              <a:gd name="connsiteX658" fmla="*/ 1890012 w 9298618"/>
              <a:gd name="connsiteY658" fmla="*/ 1574988 h 6856161"/>
              <a:gd name="connsiteX659" fmla="*/ 1890012 w 9298618"/>
              <a:gd name="connsiteY659" fmla="*/ 1826990 h 6856161"/>
              <a:gd name="connsiteX660" fmla="*/ 2204992 w 9298618"/>
              <a:gd name="connsiteY660" fmla="*/ 1826990 h 6856161"/>
              <a:gd name="connsiteX661" fmla="*/ 2456994 w 9298618"/>
              <a:gd name="connsiteY661" fmla="*/ 1826990 h 6856161"/>
              <a:gd name="connsiteX662" fmla="*/ 2456994 w 9298618"/>
              <a:gd name="connsiteY662" fmla="*/ 1574988 h 6856161"/>
              <a:gd name="connsiteX663" fmla="*/ 2204992 w 9298618"/>
              <a:gd name="connsiteY663" fmla="*/ 1574988 h 6856161"/>
              <a:gd name="connsiteX664" fmla="*/ 2204992 w 9298618"/>
              <a:gd name="connsiteY664" fmla="*/ 1826990 h 6856161"/>
              <a:gd name="connsiteX665" fmla="*/ 2520016 w 9298618"/>
              <a:gd name="connsiteY665" fmla="*/ 1826990 h 6856161"/>
              <a:gd name="connsiteX666" fmla="*/ 2772017 w 9298618"/>
              <a:gd name="connsiteY666" fmla="*/ 1826990 h 6856161"/>
              <a:gd name="connsiteX667" fmla="*/ 2772017 w 9298618"/>
              <a:gd name="connsiteY667" fmla="*/ 1574988 h 6856161"/>
              <a:gd name="connsiteX668" fmla="*/ 2520016 w 9298618"/>
              <a:gd name="connsiteY668" fmla="*/ 1574988 h 6856161"/>
              <a:gd name="connsiteX669" fmla="*/ 2520016 w 9298618"/>
              <a:gd name="connsiteY669" fmla="*/ 1826990 h 6856161"/>
              <a:gd name="connsiteX670" fmla="*/ 2834996 w 9298618"/>
              <a:gd name="connsiteY670" fmla="*/ 1826990 h 6856161"/>
              <a:gd name="connsiteX671" fmla="*/ 3086998 w 9298618"/>
              <a:gd name="connsiteY671" fmla="*/ 1826990 h 6856161"/>
              <a:gd name="connsiteX672" fmla="*/ 3086998 w 9298618"/>
              <a:gd name="connsiteY672" fmla="*/ 1574988 h 6856161"/>
              <a:gd name="connsiteX673" fmla="*/ 2834996 w 9298618"/>
              <a:gd name="connsiteY673" fmla="*/ 1574988 h 6856161"/>
              <a:gd name="connsiteX674" fmla="*/ 2834996 w 9298618"/>
              <a:gd name="connsiteY674" fmla="*/ 1826990 h 6856161"/>
              <a:gd name="connsiteX675" fmla="*/ 3150020 w 9298618"/>
              <a:gd name="connsiteY675" fmla="*/ 1826990 h 6856161"/>
              <a:gd name="connsiteX676" fmla="*/ 3402021 w 9298618"/>
              <a:gd name="connsiteY676" fmla="*/ 1826990 h 6856161"/>
              <a:gd name="connsiteX677" fmla="*/ 3402021 w 9298618"/>
              <a:gd name="connsiteY677" fmla="*/ 1574988 h 6856161"/>
              <a:gd name="connsiteX678" fmla="*/ 3150020 w 9298618"/>
              <a:gd name="connsiteY678" fmla="*/ 1574988 h 6856161"/>
              <a:gd name="connsiteX679" fmla="*/ 3150020 w 9298618"/>
              <a:gd name="connsiteY679" fmla="*/ 1826990 h 6856161"/>
              <a:gd name="connsiteX680" fmla="*/ 3465000 w 9298618"/>
              <a:gd name="connsiteY680" fmla="*/ 1826990 h 6856161"/>
              <a:gd name="connsiteX681" fmla="*/ 3717002 w 9298618"/>
              <a:gd name="connsiteY681" fmla="*/ 1826990 h 6856161"/>
              <a:gd name="connsiteX682" fmla="*/ 3717002 w 9298618"/>
              <a:gd name="connsiteY682" fmla="*/ 1574988 h 6856161"/>
              <a:gd name="connsiteX683" fmla="*/ 3465000 w 9298618"/>
              <a:gd name="connsiteY683" fmla="*/ 1574988 h 6856161"/>
              <a:gd name="connsiteX684" fmla="*/ 3465000 w 9298618"/>
              <a:gd name="connsiteY684" fmla="*/ 1826990 h 6856161"/>
              <a:gd name="connsiteX685" fmla="*/ 3780023 w 9298618"/>
              <a:gd name="connsiteY685" fmla="*/ 1826990 h 6856161"/>
              <a:gd name="connsiteX686" fmla="*/ 4032025 w 9298618"/>
              <a:gd name="connsiteY686" fmla="*/ 1826990 h 6856161"/>
              <a:gd name="connsiteX687" fmla="*/ 4032025 w 9298618"/>
              <a:gd name="connsiteY687" fmla="*/ 1574988 h 6856161"/>
              <a:gd name="connsiteX688" fmla="*/ 3780023 w 9298618"/>
              <a:gd name="connsiteY688" fmla="*/ 1574988 h 6856161"/>
              <a:gd name="connsiteX689" fmla="*/ 3780023 w 9298618"/>
              <a:gd name="connsiteY689" fmla="*/ 1826990 h 6856161"/>
              <a:gd name="connsiteX690" fmla="*/ 4097484 w 9298618"/>
              <a:gd name="connsiteY690" fmla="*/ 1824553 h 6856161"/>
              <a:gd name="connsiteX691" fmla="*/ 4344526 w 9298618"/>
              <a:gd name="connsiteY691" fmla="*/ 1824553 h 6856161"/>
              <a:gd name="connsiteX692" fmla="*/ 4344526 w 9298618"/>
              <a:gd name="connsiteY692" fmla="*/ 1577511 h 6856161"/>
              <a:gd name="connsiteX693" fmla="*/ 4097484 w 9298618"/>
              <a:gd name="connsiteY693" fmla="*/ 1577511 h 6856161"/>
              <a:gd name="connsiteX694" fmla="*/ 4097484 w 9298618"/>
              <a:gd name="connsiteY694" fmla="*/ 1824553 h 6856161"/>
              <a:gd name="connsiteX695" fmla="*/ 4416954 w 9298618"/>
              <a:gd name="connsiteY695" fmla="*/ 1820106 h 6856161"/>
              <a:gd name="connsiteX696" fmla="*/ 4655103 w 9298618"/>
              <a:gd name="connsiteY696" fmla="*/ 1820106 h 6856161"/>
              <a:gd name="connsiteX697" fmla="*/ 4655103 w 9298618"/>
              <a:gd name="connsiteY697" fmla="*/ 1581958 h 6856161"/>
              <a:gd name="connsiteX698" fmla="*/ 4416954 w 9298618"/>
              <a:gd name="connsiteY698" fmla="*/ 1581958 h 6856161"/>
              <a:gd name="connsiteX699" fmla="*/ 4416954 w 9298618"/>
              <a:gd name="connsiteY699" fmla="*/ 1820106 h 6856161"/>
              <a:gd name="connsiteX700" fmla="*/ 4734885 w 9298618"/>
              <a:gd name="connsiteY700" fmla="*/ 1817114 h 6856161"/>
              <a:gd name="connsiteX701" fmla="*/ 4967133 w 9298618"/>
              <a:gd name="connsiteY701" fmla="*/ 1817114 h 6856161"/>
              <a:gd name="connsiteX702" fmla="*/ 4967133 w 9298618"/>
              <a:gd name="connsiteY702" fmla="*/ 1584865 h 6856161"/>
              <a:gd name="connsiteX703" fmla="*/ 4734885 w 9298618"/>
              <a:gd name="connsiteY703" fmla="*/ 1584865 h 6856161"/>
              <a:gd name="connsiteX704" fmla="*/ 4734885 w 9298618"/>
              <a:gd name="connsiteY704" fmla="*/ 1817114 h 6856161"/>
              <a:gd name="connsiteX705" fmla="*/ 5056321 w 9298618"/>
              <a:gd name="connsiteY705" fmla="*/ 1810700 h 6856161"/>
              <a:gd name="connsiteX706" fmla="*/ 5275701 w 9298618"/>
              <a:gd name="connsiteY706" fmla="*/ 1810700 h 6856161"/>
              <a:gd name="connsiteX707" fmla="*/ 5275701 w 9298618"/>
              <a:gd name="connsiteY707" fmla="*/ 1591321 h 6856161"/>
              <a:gd name="connsiteX708" fmla="*/ 5056321 w 9298618"/>
              <a:gd name="connsiteY708" fmla="*/ 1591321 h 6856161"/>
              <a:gd name="connsiteX709" fmla="*/ 5056321 w 9298618"/>
              <a:gd name="connsiteY709" fmla="*/ 1810700 h 6856161"/>
              <a:gd name="connsiteX710" fmla="*/ 5377758 w 9298618"/>
              <a:gd name="connsiteY710" fmla="*/ 1804287 h 6856161"/>
              <a:gd name="connsiteX711" fmla="*/ 5584310 w 9298618"/>
              <a:gd name="connsiteY711" fmla="*/ 1804287 h 6856161"/>
              <a:gd name="connsiteX712" fmla="*/ 5584310 w 9298618"/>
              <a:gd name="connsiteY712" fmla="*/ 1597734 h 6856161"/>
              <a:gd name="connsiteX713" fmla="*/ 5377758 w 9298618"/>
              <a:gd name="connsiteY713" fmla="*/ 1597734 h 6856161"/>
              <a:gd name="connsiteX714" fmla="*/ 5377758 w 9298618"/>
              <a:gd name="connsiteY714" fmla="*/ 1804287 h 6856161"/>
              <a:gd name="connsiteX715" fmla="*/ 5695219 w 9298618"/>
              <a:gd name="connsiteY715" fmla="*/ 1801807 h 6856161"/>
              <a:gd name="connsiteX716" fmla="*/ 5896811 w 9298618"/>
              <a:gd name="connsiteY716" fmla="*/ 1801807 h 6856161"/>
              <a:gd name="connsiteX717" fmla="*/ 5896811 w 9298618"/>
              <a:gd name="connsiteY717" fmla="*/ 1600214 h 6856161"/>
              <a:gd name="connsiteX718" fmla="*/ 5695219 w 9298618"/>
              <a:gd name="connsiteY718" fmla="*/ 1600214 h 6856161"/>
              <a:gd name="connsiteX719" fmla="*/ 5695219 w 9298618"/>
              <a:gd name="connsiteY719" fmla="*/ 1801807 h 6856161"/>
              <a:gd name="connsiteX720" fmla="*/ 6014175 w 9298618"/>
              <a:gd name="connsiteY720" fmla="*/ 1797831 h 6856161"/>
              <a:gd name="connsiteX721" fmla="*/ 6207858 w 9298618"/>
              <a:gd name="connsiteY721" fmla="*/ 1797831 h 6856161"/>
              <a:gd name="connsiteX722" fmla="*/ 6207858 w 9298618"/>
              <a:gd name="connsiteY722" fmla="*/ 1604148 h 6856161"/>
              <a:gd name="connsiteX723" fmla="*/ 6014175 w 9298618"/>
              <a:gd name="connsiteY723" fmla="*/ 1604148 h 6856161"/>
              <a:gd name="connsiteX724" fmla="*/ 6014175 w 9298618"/>
              <a:gd name="connsiteY724" fmla="*/ 1797831 h 6856161"/>
              <a:gd name="connsiteX725" fmla="*/ 6330182 w 9298618"/>
              <a:gd name="connsiteY725" fmla="*/ 1796847 h 6856161"/>
              <a:gd name="connsiteX726" fmla="*/ 6521898 w 9298618"/>
              <a:gd name="connsiteY726" fmla="*/ 1796847 h 6856161"/>
              <a:gd name="connsiteX727" fmla="*/ 6521898 w 9298618"/>
              <a:gd name="connsiteY727" fmla="*/ 1605131 h 6856161"/>
              <a:gd name="connsiteX728" fmla="*/ 6330182 w 9298618"/>
              <a:gd name="connsiteY728" fmla="*/ 1605131 h 6856161"/>
              <a:gd name="connsiteX729" fmla="*/ 6330182 w 9298618"/>
              <a:gd name="connsiteY729" fmla="*/ 1796847 h 6856161"/>
              <a:gd name="connsiteX730" fmla="*/ 6963606 w 9298618"/>
              <a:gd name="connsiteY730" fmla="*/ 1793384 h 6856161"/>
              <a:gd name="connsiteX731" fmla="*/ 7148396 w 9298618"/>
              <a:gd name="connsiteY731" fmla="*/ 1793384 h 6856161"/>
              <a:gd name="connsiteX732" fmla="*/ 7148396 w 9298618"/>
              <a:gd name="connsiteY732" fmla="*/ 1608594 h 6856161"/>
              <a:gd name="connsiteX733" fmla="*/ 6963606 w 9298618"/>
              <a:gd name="connsiteY733" fmla="*/ 1608594 h 6856161"/>
              <a:gd name="connsiteX734" fmla="*/ 6963606 w 9298618"/>
              <a:gd name="connsiteY734" fmla="*/ 1793384 h 6856161"/>
              <a:gd name="connsiteX735" fmla="*/ 7281580 w 9298618"/>
              <a:gd name="connsiteY735" fmla="*/ 1790434 h 6856161"/>
              <a:gd name="connsiteX736" fmla="*/ 7460469 w 9298618"/>
              <a:gd name="connsiteY736" fmla="*/ 1790434 h 6856161"/>
              <a:gd name="connsiteX737" fmla="*/ 7460469 w 9298618"/>
              <a:gd name="connsiteY737" fmla="*/ 1611545 h 6856161"/>
              <a:gd name="connsiteX738" fmla="*/ 7281580 w 9298618"/>
              <a:gd name="connsiteY738" fmla="*/ 1611545 h 6856161"/>
              <a:gd name="connsiteX739" fmla="*/ 7281580 w 9298618"/>
              <a:gd name="connsiteY739" fmla="*/ 1790434 h 6856161"/>
              <a:gd name="connsiteX740" fmla="*/ 7921973 w 9298618"/>
              <a:gd name="connsiteY740" fmla="*/ 1780044 h 6856161"/>
              <a:gd name="connsiteX741" fmla="*/ 8080083 w 9298618"/>
              <a:gd name="connsiteY741" fmla="*/ 1780044 h 6856161"/>
              <a:gd name="connsiteX742" fmla="*/ 8080083 w 9298618"/>
              <a:gd name="connsiteY742" fmla="*/ 1621934 h 6856161"/>
              <a:gd name="connsiteX743" fmla="*/ 7921973 w 9298618"/>
              <a:gd name="connsiteY743" fmla="*/ 1621934 h 6856161"/>
              <a:gd name="connsiteX744" fmla="*/ 7921973 w 9298618"/>
              <a:gd name="connsiteY744" fmla="*/ 1780044 h 6856161"/>
              <a:gd name="connsiteX745" fmla="*/ 8570233 w 9298618"/>
              <a:gd name="connsiteY745" fmla="*/ 1761788 h 6856161"/>
              <a:gd name="connsiteX746" fmla="*/ 8691788 w 9298618"/>
              <a:gd name="connsiteY746" fmla="*/ 1761788 h 6856161"/>
              <a:gd name="connsiteX747" fmla="*/ 8691788 w 9298618"/>
              <a:gd name="connsiteY747" fmla="*/ 1640234 h 6856161"/>
              <a:gd name="connsiteX748" fmla="*/ 8570233 w 9298618"/>
              <a:gd name="connsiteY748" fmla="*/ 1640234 h 6856161"/>
              <a:gd name="connsiteX749" fmla="*/ 8570233 w 9298618"/>
              <a:gd name="connsiteY749" fmla="*/ 1761788 h 6856161"/>
              <a:gd name="connsiteX750" fmla="*/ 9223497 w 9298618"/>
              <a:gd name="connsiteY750" fmla="*/ 1738571 h 6856161"/>
              <a:gd name="connsiteX751" fmla="*/ 9298618 w 9298618"/>
              <a:gd name="connsiteY751" fmla="*/ 1738571 h 6856161"/>
              <a:gd name="connsiteX752" fmla="*/ 9298618 w 9298618"/>
              <a:gd name="connsiteY752" fmla="*/ 1663450 h 6856161"/>
              <a:gd name="connsiteX753" fmla="*/ 9223497 w 9298618"/>
              <a:gd name="connsiteY753" fmla="*/ 1663450 h 6856161"/>
              <a:gd name="connsiteX754" fmla="*/ 9223497 w 9298618"/>
              <a:gd name="connsiteY754" fmla="*/ 1738571 h 6856161"/>
              <a:gd name="connsiteX755" fmla="*/ 0 w 9298618"/>
              <a:gd name="connsiteY755" fmla="*/ 2142013 h 6856161"/>
              <a:gd name="connsiteX756" fmla="*/ 252002 w 9298618"/>
              <a:gd name="connsiteY756" fmla="*/ 2142013 h 6856161"/>
              <a:gd name="connsiteX757" fmla="*/ 252002 w 9298618"/>
              <a:gd name="connsiteY757" fmla="*/ 1890012 h 6856161"/>
              <a:gd name="connsiteX758" fmla="*/ 0 w 9298618"/>
              <a:gd name="connsiteY758" fmla="*/ 1890012 h 6856161"/>
              <a:gd name="connsiteX759" fmla="*/ 0 w 9298618"/>
              <a:gd name="connsiteY759" fmla="*/ 2142013 h 6856161"/>
              <a:gd name="connsiteX760" fmla="*/ 315023 w 9298618"/>
              <a:gd name="connsiteY760" fmla="*/ 2142013 h 6856161"/>
              <a:gd name="connsiteX761" fmla="*/ 567025 w 9298618"/>
              <a:gd name="connsiteY761" fmla="*/ 2142013 h 6856161"/>
              <a:gd name="connsiteX762" fmla="*/ 567025 w 9298618"/>
              <a:gd name="connsiteY762" fmla="*/ 1890012 h 6856161"/>
              <a:gd name="connsiteX763" fmla="*/ 315023 w 9298618"/>
              <a:gd name="connsiteY763" fmla="*/ 1890012 h 6856161"/>
              <a:gd name="connsiteX764" fmla="*/ 315023 w 9298618"/>
              <a:gd name="connsiteY764" fmla="*/ 2142013 h 6856161"/>
              <a:gd name="connsiteX765" fmla="*/ 630004 w 9298618"/>
              <a:gd name="connsiteY765" fmla="*/ 2142013 h 6856161"/>
              <a:gd name="connsiteX766" fmla="*/ 882005 w 9298618"/>
              <a:gd name="connsiteY766" fmla="*/ 2142013 h 6856161"/>
              <a:gd name="connsiteX767" fmla="*/ 882005 w 9298618"/>
              <a:gd name="connsiteY767" fmla="*/ 1890012 h 6856161"/>
              <a:gd name="connsiteX768" fmla="*/ 630004 w 9298618"/>
              <a:gd name="connsiteY768" fmla="*/ 1890012 h 6856161"/>
              <a:gd name="connsiteX769" fmla="*/ 630004 w 9298618"/>
              <a:gd name="connsiteY769" fmla="*/ 2142013 h 6856161"/>
              <a:gd name="connsiteX770" fmla="*/ 944985 w 9298618"/>
              <a:gd name="connsiteY770" fmla="*/ 2142013 h 6856161"/>
              <a:gd name="connsiteX771" fmla="*/ 1196986 w 9298618"/>
              <a:gd name="connsiteY771" fmla="*/ 2142013 h 6856161"/>
              <a:gd name="connsiteX772" fmla="*/ 1196986 w 9298618"/>
              <a:gd name="connsiteY772" fmla="*/ 1890012 h 6856161"/>
              <a:gd name="connsiteX773" fmla="*/ 944985 w 9298618"/>
              <a:gd name="connsiteY773" fmla="*/ 1890012 h 6856161"/>
              <a:gd name="connsiteX774" fmla="*/ 944985 w 9298618"/>
              <a:gd name="connsiteY774" fmla="*/ 2142013 h 6856161"/>
              <a:gd name="connsiteX775" fmla="*/ 1260008 w 9298618"/>
              <a:gd name="connsiteY775" fmla="*/ 2142013 h 6856161"/>
              <a:gd name="connsiteX776" fmla="*/ 1512009 w 9298618"/>
              <a:gd name="connsiteY776" fmla="*/ 2142013 h 6856161"/>
              <a:gd name="connsiteX777" fmla="*/ 1512009 w 9298618"/>
              <a:gd name="connsiteY777" fmla="*/ 1890012 h 6856161"/>
              <a:gd name="connsiteX778" fmla="*/ 1260008 w 9298618"/>
              <a:gd name="connsiteY778" fmla="*/ 1890012 h 6856161"/>
              <a:gd name="connsiteX779" fmla="*/ 1260008 w 9298618"/>
              <a:gd name="connsiteY779" fmla="*/ 2142013 h 6856161"/>
              <a:gd name="connsiteX780" fmla="*/ 1574988 w 9298618"/>
              <a:gd name="connsiteY780" fmla="*/ 2142013 h 6856161"/>
              <a:gd name="connsiteX781" fmla="*/ 1826990 w 9298618"/>
              <a:gd name="connsiteY781" fmla="*/ 2142013 h 6856161"/>
              <a:gd name="connsiteX782" fmla="*/ 1826990 w 9298618"/>
              <a:gd name="connsiteY782" fmla="*/ 1890012 h 6856161"/>
              <a:gd name="connsiteX783" fmla="*/ 1574988 w 9298618"/>
              <a:gd name="connsiteY783" fmla="*/ 1890012 h 6856161"/>
              <a:gd name="connsiteX784" fmla="*/ 1574988 w 9298618"/>
              <a:gd name="connsiteY784" fmla="*/ 2142013 h 6856161"/>
              <a:gd name="connsiteX785" fmla="*/ 1890012 w 9298618"/>
              <a:gd name="connsiteY785" fmla="*/ 2142013 h 6856161"/>
              <a:gd name="connsiteX786" fmla="*/ 2142013 w 9298618"/>
              <a:gd name="connsiteY786" fmla="*/ 2142013 h 6856161"/>
              <a:gd name="connsiteX787" fmla="*/ 2142013 w 9298618"/>
              <a:gd name="connsiteY787" fmla="*/ 1890012 h 6856161"/>
              <a:gd name="connsiteX788" fmla="*/ 1890012 w 9298618"/>
              <a:gd name="connsiteY788" fmla="*/ 1890012 h 6856161"/>
              <a:gd name="connsiteX789" fmla="*/ 1890012 w 9298618"/>
              <a:gd name="connsiteY789" fmla="*/ 2142013 h 6856161"/>
              <a:gd name="connsiteX790" fmla="*/ 2204992 w 9298618"/>
              <a:gd name="connsiteY790" fmla="*/ 2142013 h 6856161"/>
              <a:gd name="connsiteX791" fmla="*/ 2456994 w 9298618"/>
              <a:gd name="connsiteY791" fmla="*/ 2142013 h 6856161"/>
              <a:gd name="connsiteX792" fmla="*/ 2456994 w 9298618"/>
              <a:gd name="connsiteY792" fmla="*/ 1890012 h 6856161"/>
              <a:gd name="connsiteX793" fmla="*/ 2204992 w 9298618"/>
              <a:gd name="connsiteY793" fmla="*/ 1890012 h 6856161"/>
              <a:gd name="connsiteX794" fmla="*/ 2204992 w 9298618"/>
              <a:gd name="connsiteY794" fmla="*/ 2142013 h 6856161"/>
              <a:gd name="connsiteX795" fmla="*/ 2520016 w 9298618"/>
              <a:gd name="connsiteY795" fmla="*/ 2142013 h 6856161"/>
              <a:gd name="connsiteX796" fmla="*/ 2772017 w 9298618"/>
              <a:gd name="connsiteY796" fmla="*/ 2142013 h 6856161"/>
              <a:gd name="connsiteX797" fmla="*/ 2772017 w 9298618"/>
              <a:gd name="connsiteY797" fmla="*/ 1890012 h 6856161"/>
              <a:gd name="connsiteX798" fmla="*/ 2520016 w 9298618"/>
              <a:gd name="connsiteY798" fmla="*/ 1890012 h 6856161"/>
              <a:gd name="connsiteX799" fmla="*/ 2520016 w 9298618"/>
              <a:gd name="connsiteY799" fmla="*/ 2142013 h 6856161"/>
              <a:gd name="connsiteX800" fmla="*/ 2834996 w 9298618"/>
              <a:gd name="connsiteY800" fmla="*/ 2142013 h 6856161"/>
              <a:gd name="connsiteX801" fmla="*/ 3086998 w 9298618"/>
              <a:gd name="connsiteY801" fmla="*/ 2142013 h 6856161"/>
              <a:gd name="connsiteX802" fmla="*/ 3086998 w 9298618"/>
              <a:gd name="connsiteY802" fmla="*/ 1890012 h 6856161"/>
              <a:gd name="connsiteX803" fmla="*/ 2834996 w 9298618"/>
              <a:gd name="connsiteY803" fmla="*/ 1890012 h 6856161"/>
              <a:gd name="connsiteX804" fmla="*/ 2834996 w 9298618"/>
              <a:gd name="connsiteY804" fmla="*/ 2142013 h 6856161"/>
              <a:gd name="connsiteX805" fmla="*/ 3150020 w 9298618"/>
              <a:gd name="connsiteY805" fmla="*/ 2142013 h 6856161"/>
              <a:gd name="connsiteX806" fmla="*/ 3402021 w 9298618"/>
              <a:gd name="connsiteY806" fmla="*/ 2142013 h 6856161"/>
              <a:gd name="connsiteX807" fmla="*/ 3402021 w 9298618"/>
              <a:gd name="connsiteY807" fmla="*/ 1890012 h 6856161"/>
              <a:gd name="connsiteX808" fmla="*/ 3150020 w 9298618"/>
              <a:gd name="connsiteY808" fmla="*/ 1890012 h 6856161"/>
              <a:gd name="connsiteX809" fmla="*/ 3150020 w 9298618"/>
              <a:gd name="connsiteY809" fmla="*/ 2142013 h 6856161"/>
              <a:gd name="connsiteX810" fmla="*/ 3465000 w 9298618"/>
              <a:gd name="connsiteY810" fmla="*/ 2142013 h 6856161"/>
              <a:gd name="connsiteX811" fmla="*/ 3717002 w 9298618"/>
              <a:gd name="connsiteY811" fmla="*/ 2142013 h 6856161"/>
              <a:gd name="connsiteX812" fmla="*/ 3717002 w 9298618"/>
              <a:gd name="connsiteY812" fmla="*/ 1890012 h 6856161"/>
              <a:gd name="connsiteX813" fmla="*/ 3465000 w 9298618"/>
              <a:gd name="connsiteY813" fmla="*/ 1890012 h 6856161"/>
              <a:gd name="connsiteX814" fmla="*/ 3465000 w 9298618"/>
              <a:gd name="connsiteY814" fmla="*/ 2142013 h 6856161"/>
              <a:gd name="connsiteX815" fmla="*/ 3780023 w 9298618"/>
              <a:gd name="connsiteY815" fmla="*/ 2142013 h 6856161"/>
              <a:gd name="connsiteX816" fmla="*/ 4032025 w 9298618"/>
              <a:gd name="connsiteY816" fmla="*/ 2142013 h 6856161"/>
              <a:gd name="connsiteX817" fmla="*/ 4032025 w 9298618"/>
              <a:gd name="connsiteY817" fmla="*/ 1890012 h 6856161"/>
              <a:gd name="connsiteX818" fmla="*/ 3780023 w 9298618"/>
              <a:gd name="connsiteY818" fmla="*/ 1890012 h 6856161"/>
              <a:gd name="connsiteX819" fmla="*/ 3780023 w 9298618"/>
              <a:gd name="connsiteY819" fmla="*/ 2142013 h 6856161"/>
              <a:gd name="connsiteX820" fmla="*/ 4096971 w 9298618"/>
              <a:gd name="connsiteY820" fmla="*/ 2140047 h 6856161"/>
              <a:gd name="connsiteX821" fmla="*/ 4345039 w 9298618"/>
              <a:gd name="connsiteY821" fmla="*/ 2140047 h 6856161"/>
              <a:gd name="connsiteX822" fmla="*/ 4345039 w 9298618"/>
              <a:gd name="connsiteY822" fmla="*/ 1891979 h 6856161"/>
              <a:gd name="connsiteX823" fmla="*/ 4096971 w 9298618"/>
              <a:gd name="connsiteY823" fmla="*/ 1891979 h 6856161"/>
              <a:gd name="connsiteX824" fmla="*/ 4096971 w 9298618"/>
              <a:gd name="connsiteY824" fmla="*/ 2140047 h 6856161"/>
              <a:gd name="connsiteX825" fmla="*/ 4416441 w 9298618"/>
              <a:gd name="connsiteY825" fmla="*/ 2135600 h 6856161"/>
              <a:gd name="connsiteX826" fmla="*/ 4655573 w 9298618"/>
              <a:gd name="connsiteY826" fmla="*/ 2135600 h 6856161"/>
              <a:gd name="connsiteX827" fmla="*/ 4655573 w 9298618"/>
              <a:gd name="connsiteY827" fmla="*/ 1896468 h 6856161"/>
              <a:gd name="connsiteX828" fmla="*/ 4416441 w 9298618"/>
              <a:gd name="connsiteY828" fmla="*/ 1896468 h 6856161"/>
              <a:gd name="connsiteX829" fmla="*/ 4416441 w 9298618"/>
              <a:gd name="connsiteY829" fmla="*/ 2135600 h 6856161"/>
              <a:gd name="connsiteX830" fmla="*/ 4734885 w 9298618"/>
              <a:gd name="connsiteY830" fmla="*/ 2132137 h 6856161"/>
              <a:gd name="connsiteX831" fmla="*/ 4967133 w 9298618"/>
              <a:gd name="connsiteY831" fmla="*/ 2132137 h 6856161"/>
              <a:gd name="connsiteX832" fmla="*/ 4967133 w 9298618"/>
              <a:gd name="connsiteY832" fmla="*/ 1899888 h 6856161"/>
              <a:gd name="connsiteX833" fmla="*/ 4734885 w 9298618"/>
              <a:gd name="connsiteY833" fmla="*/ 1899888 h 6856161"/>
              <a:gd name="connsiteX834" fmla="*/ 4734885 w 9298618"/>
              <a:gd name="connsiteY834" fmla="*/ 2132137 h 6856161"/>
              <a:gd name="connsiteX835" fmla="*/ 5056321 w 9298618"/>
              <a:gd name="connsiteY835" fmla="*/ 2125681 h 6856161"/>
              <a:gd name="connsiteX836" fmla="*/ 5275701 w 9298618"/>
              <a:gd name="connsiteY836" fmla="*/ 2125681 h 6856161"/>
              <a:gd name="connsiteX837" fmla="*/ 5275701 w 9298618"/>
              <a:gd name="connsiteY837" fmla="*/ 1906302 h 6856161"/>
              <a:gd name="connsiteX838" fmla="*/ 5056321 w 9298618"/>
              <a:gd name="connsiteY838" fmla="*/ 1906302 h 6856161"/>
              <a:gd name="connsiteX839" fmla="*/ 5056321 w 9298618"/>
              <a:gd name="connsiteY839" fmla="*/ 2125681 h 6856161"/>
              <a:gd name="connsiteX840" fmla="*/ 5377758 w 9298618"/>
              <a:gd name="connsiteY840" fmla="*/ 2119268 h 6856161"/>
              <a:gd name="connsiteX841" fmla="*/ 5584310 w 9298618"/>
              <a:gd name="connsiteY841" fmla="*/ 2119268 h 6856161"/>
              <a:gd name="connsiteX842" fmla="*/ 5584310 w 9298618"/>
              <a:gd name="connsiteY842" fmla="*/ 1912715 h 6856161"/>
              <a:gd name="connsiteX843" fmla="*/ 5377758 w 9298618"/>
              <a:gd name="connsiteY843" fmla="*/ 1912715 h 6856161"/>
              <a:gd name="connsiteX844" fmla="*/ 5377758 w 9298618"/>
              <a:gd name="connsiteY844" fmla="*/ 2119268 h 6856161"/>
              <a:gd name="connsiteX845" fmla="*/ 5695219 w 9298618"/>
              <a:gd name="connsiteY845" fmla="*/ 2116788 h 6856161"/>
              <a:gd name="connsiteX846" fmla="*/ 5896811 w 9298618"/>
              <a:gd name="connsiteY846" fmla="*/ 2116788 h 6856161"/>
              <a:gd name="connsiteX847" fmla="*/ 5896811 w 9298618"/>
              <a:gd name="connsiteY847" fmla="*/ 1915195 h 6856161"/>
              <a:gd name="connsiteX848" fmla="*/ 5695219 w 9298618"/>
              <a:gd name="connsiteY848" fmla="*/ 1915195 h 6856161"/>
              <a:gd name="connsiteX849" fmla="*/ 5695219 w 9298618"/>
              <a:gd name="connsiteY849" fmla="*/ 2116788 h 6856161"/>
              <a:gd name="connsiteX850" fmla="*/ 6014175 w 9298618"/>
              <a:gd name="connsiteY850" fmla="*/ 2112854 h 6856161"/>
              <a:gd name="connsiteX851" fmla="*/ 6207858 w 9298618"/>
              <a:gd name="connsiteY851" fmla="*/ 2112854 h 6856161"/>
              <a:gd name="connsiteX852" fmla="*/ 6207858 w 9298618"/>
              <a:gd name="connsiteY852" fmla="*/ 1919171 h 6856161"/>
              <a:gd name="connsiteX853" fmla="*/ 6014175 w 9298618"/>
              <a:gd name="connsiteY853" fmla="*/ 1919171 h 6856161"/>
              <a:gd name="connsiteX854" fmla="*/ 6014175 w 9298618"/>
              <a:gd name="connsiteY854" fmla="*/ 2112854 h 6856161"/>
              <a:gd name="connsiteX855" fmla="*/ 6330182 w 9298618"/>
              <a:gd name="connsiteY855" fmla="*/ 2111871 h 6856161"/>
              <a:gd name="connsiteX856" fmla="*/ 6521898 w 9298618"/>
              <a:gd name="connsiteY856" fmla="*/ 2111871 h 6856161"/>
              <a:gd name="connsiteX857" fmla="*/ 6521898 w 9298618"/>
              <a:gd name="connsiteY857" fmla="*/ 1920155 h 6856161"/>
              <a:gd name="connsiteX858" fmla="*/ 6330182 w 9298618"/>
              <a:gd name="connsiteY858" fmla="*/ 1920155 h 6856161"/>
              <a:gd name="connsiteX859" fmla="*/ 6330182 w 9298618"/>
              <a:gd name="connsiteY859" fmla="*/ 2111871 h 6856161"/>
              <a:gd name="connsiteX860" fmla="*/ 6647643 w 9298618"/>
              <a:gd name="connsiteY860" fmla="*/ 2109391 h 6856161"/>
              <a:gd name="connsiteX861" fmla="*/ 6834399 w 9298618"/>
              <a:gd name="connsiteY861" fmla="*/ 2109391 h 6856161"/>
              <a:gd name="connsiteX862" fmla="*/ 6834399 w 9298618"/>
              <a:gd name="connsiteY862" fmla="*/ 1922634 h 6856161"/>
              <a:gd name="connsiteX863" fmla="*/ 6647643 w 9298618"/>
              <a:gd name="connsiteY863" fmla="*/ 1922634 h 6856161"/>
              <a:gd name="connsiteX864" fmla="*/ 6647643 w 9298618"/>
              <a:gd name="connsiteY864" fmla="*/ 2109391 h 6856161"/>
              <a:gd name="connsiteX865" fmla="*/ 6963606 w 9298618"/>
              <a:gd name="connsiteY865" fmla="*/ 2108408 h 6856161"/>
              <a:gd name="connsiteX866" fmla="*/ 7148396 w 9298618"/>
              <a:gd name="connsiteY866" fmla="*/ 2108408 h 6856161"/>
              <a:gd name="connsiteX867" fmla="*/ 7148396 w 9298618"/>
              <a:gd name="connsiteY867" fmla="*/ 1923618 h 6856161"/>
              <a:gd name="connsiteX868" fmla="*/ 6963606 w 9298618"/>
              <a:gd name="connsiteY868" fmla="*/ 1923618 h 6856161"/>
              <a:gd name="connsiteX869" fmla="*/ 6963606 w 9298618"/>
              <a:gd name="connsiteY869" fmla="*/ 2108408 h 6856161"/>
              <a:gd name="connsiteX870" fmla="*/ 7281580 w 9298618"/>
              <a:gd name="connsiteY870" fmla="*/ 2105457 h 6856161"/>
              <a:gd name="connsiteX871" fmla="*/ 7460469 w 9298618"/>
              <a:gd name="connsiteY871" fmla="*/ 2105457 h 6856161"/>
              <a:gd name="connsiteX872" fmla="*/ 7460469 w 9298618"/>
              <a:gd name="connsiteY872" fmla="*/ 1926568 h 6856161"/>
              <a:gd name="connsiteX873" fmla="*/ 7281580 w 9298618"/>
              <a:gd name="connsiteY873" fmla="*/ 1926568 h 6856161"/>
              <a:gd name="connsiteX874" fmla="*/ 7281580 w 9298618"/>
              <a:gd name="connsiteY874" fmla="*/ 2105457 h 6856161"/>
              <a:gd name="connsiteX875" fmla="*/ 7599040 w 9298618"/>
              <a:gd name="connsiteY875" fmla="*/ 2102978 h 6856161"/>
              <a:gd name="connsiteX876" fmla="*/ 7772970 w 9298618"/>
              <a:gd name="connsiteY876" fmla="*/ 2102978 h 6856161"/>
              <a:gd name="connsiteX877" fmla="*/ 7772970 w 9298618"/>
              <a:gd name="connsiteY877" fmla="*/ 1929048 h 6856161"/>
              <a:gd name="connsiteX878" fmla="*/ 7599040 w 9298618"/>
              <a:gd name="connsiteY878" fmla="*/ 1929048 h 6856161"/>
              <a:gd name="connsiteX879" fmla="*/ 7599040 w 9298618"/>
              <a:gd name="connsiteY879" fmla="*/ 2102978 h 6856161"/>
              <a:gd name="connsiteX880" fmla="*/ 7921973 w 9298618"/>
              <a:gd name="connsiteY880" fmla="*/ 2095068 h 6856161"/>
              <a:gd name="connsiteX881" fmla="*/ 8080083 w 9298618"/>
              <a:gd name="connsiteY881" fmla="*/ 2095068 h 6856161"/>
              <a:gd name="connsiteX882" fmla="*/ 8080083 w 9298618"/>
              <a:gd name="connsiteY882" fmla="*/ 1936958 h 6856161"/>
              <a:gd name="connsiteX883" fmla="*/ 7921973 w 9298618"/>
              <a:gd name="connsiteY883" fmla="*/ 1936958 h 6856161"/>
              <a:gd name="connsiteX884" fmla="*/ 7921973 w 9298618"/>
              <a:gd name="connsiteY884" fmla="*/ 2095068 h 6856161"/>
              <a:gd name="connsiteX885" fmla="*/ 8569250 w 9298618"/>
              <a:gd name="connsiteY885" fmla="*/ 2077752 h 6856161"/>
              <a:gd name="connsiteX886" fmla="*/ 8692771 w 9298618"/>
              <a:gd name="connsiteY886" fmla="*/ 2077752 h 6856161"/>
              <a:gd name="connsiteX887" fmla="*/ 8692771 w 9298618"/>
              <a:gd name="connsiteY887" fmla="*/ 1954231 h 6856161"/>
              <a:gd name="connsiteX888" fmla="*/ 8569250 w 9298618"/>
              <a:gd name="connsiteY888" fmla="*/ 1954231 h 6856161"/>
              <a:gd name="connsiteX889" fmla="*/ 8569250 w 9298618"/>
              <a:gd name="connsiteY889" fmla="*/ 2077752 h 6856161"/>
              <a:gd name="connsiteX890" fmla="*/ 0 w 9298618"/>
              <a:gd name="connsiteY890" fmla="*/ 2456994 h 6856161"/>
              <a:gd name="connsiteX891" fmla="*/ 252002 w 9298618"/>
              <a:gd name="connsiteY891" fmla="*/ 2456994 h 6856161"/>
              <a:gd name="connsiteX892" fmla="*/ 252002 w 9298618"/>
              <a:gd name="connsiteY892" fmla="*/ 2204992 h 6856161"/>
              <a:gd name="connsiteX893" fmla="*/ 0 w 9298618"/>
              <a:gd name="connsiteY893" fmla="*/ 2204992 h 6856161"/>
              <a:gd name="connsiteX894" fmla="*/ 0 w 9298618"/>
              <a:gd name="connsiteY894" fmla="*/ 2456994 h 6856161"/>
              <a:gd name="connsiteX895" fmla="*/ 315023 w 9298618"/>
              <a:gd name="connsiteY895" fmla="*/ 2456994 h 6856161"/>
              <a:gd name="connsiteX896" fmla="*/ 567025 w 9298618"/>
              <a:gd name="connsiteY896" fmla="*/ 2456994 h 6856161"/>
              <a:gd name="connsiteX897" fmla="*/ 567025 w 9298618"/>
              <a:gd name="connsiteY897" fmla="*/ 2204992 h 6856161"/>
              <a:gd name="connsiteX898" fmla="*/ 315023 w 9298618"/>
              <a:gd name="connsiteY898" fmla="*/ 2204992 h 6856161"/>
              <a:gd name="connsiteX899" fmla="*/ 315023 w 9298618"/>
              <a:gd name="connsiteY899" fmla="*/ 2456994 h 6856161"/>
              <a:gd name="connsiteX900" fmla="*/ 630004 w 9298618"/>
              <a:gd name="connsiteY900" fmla="*/ 2456994 h 6856161"/>
              <a:gd name="connsiteX901" fmla="*/ 882005 w 9298618"/>
              <a:gd name="connsiteY901" fmla="*/ 2456994 h 6856161"/>
              <a:gd name="connsiteX902" fmla="*/ 882005 w 9298618"/>
              <a:gd name="connsiteY902" fmla="*/ 2204992 h 6856161"/>
              <a:gd name="connsiteX903" fmla="*/ 630004 w 9298618"/>
              <a:gd name="connsiteY903" fmla="*/ 2204992 h 6856161"/>
              <a:gd name="connsiteX904" fmla="*/ 630004 w 9298618"/>
              <a:gd name="connsiteY904" fmla="*/ 2456994 h 6856161"/>
              <a:gd name="connsiteX905" fmla="*/ 944985 w 9298618"/>
              <a:gd name="connsiteY905" fmla="*/ 2456994 h 6856161"/>
              <a:gd name="connsiteX906" fmla="*/ 1196986 w 9298618"/>
              <a:gd name="connsiteY906" fmla="*/ 2456994 h 6856161"/>
              <a:gd name="connsiteX907" fmla="*/ 1196986 w 9298618"/>
              <a:gd name="connsiteY907" fmla="*/ 2204992 h 6856161"/>
              <a:gd name="connsiteX908" fmla="*/ 944985 w 9298618"/>
              <a:gd name="connsiteY908" fmla="*/ 2204992 h 6856161"/>
              <a:gd name="connsiteX909" fmla="*/ 944985 w 9298618"/>
              <a:gd name="connsiteY909" fmla="*/ 2456994 h 6856161"/>
              <a:gd name="connsiteX910" fmla="*/ 1260008 w 9298618"/>
              <a:gd name="connsiteY910" fmla="*/ 2456994 h 6856161"/>
              <a:gd name="connsiteX911" fmla="*/ 1512009 w 9298618"/>
              <a:gd name="connsiteY911" fmla="*/ 2456994 h 6856161"/>
              <a:gd name="connsiteX912" fmla="*/ 1512009 w 9298618"/>
              <a:gd name="connsiteY912" fmla="*/ 2204992 h 6856161"/>
              <a:gd name="connsiteX913" fmla="*/ 1260008 w 9298618"/>
              <a:gd name="connsiteY913" fmla="*/ 2204992 h 6856161"/>
              <a:gd name="connsiteX914" fmla="*/ 1260008 w 9298618"/>
              <a:gd name="connsiteY914" fmla="*/ 2456994 h 6856161"/>
              <a:gd name="connsiteX915" fmla="*/ 1574988 w 9298618"/>
              <a:gd name="connsiteY915" fmla="*/ 2456994 h 6856161"/>
              <a:gd name="connsiteX916" fmla="*/ 1826990 w 9298618"/>
              <a:gd name="connsiteY916" fmla="*/ 2456994 h 6856161"/>
              <a:gd name="connsiteX917" fmla="*/ 1826990 w 9298618"/>
              <a:gd name="connsiteY917" fmla="*/ 2204992 h 6856161"/>
              <a:gd name="connsiteX918" fmla="*/ 1574988 w 9298618"/>
              <a:gd name="connsiteY918" fmla="*/ 2204992 h 6856161"/>
              <a:gd name="connsiteX919" fmla="*/ 1574988 w 9298618"/>
              <a:gd name="connsiteY919" fmla="*/ 2456994 h 6856161"/>
              <a:gd name="connsiteX920" fmla="*/ 1890012 w 9298618"/>
              <a:gd name="connsiteY920" fmla="*/ 2456994 h 6856161"/>
              <a:gd name="connsiteX921" fmla="*/ 2142013 w 9298618"/>
              <a:gd name="connsiteY921" fmla="*/ 2456994 h 6856161"/>
              <a:gd name="connsiteX922" fmla="*/ 2142013 w 9298618"/>
              <a:gd name="connsiteY922" fmla="*/ 2204992 h 6856161"/>
              <a:gd name="connsiteX923" fmla="*/ 1890012 w 9298618"/>
              <a:gd name="connsiteY923" fmla="*/ 2204992 h 6856161"/>
              <a:gd name="connsiteX924" fmla="*/ 1890012 w 9298618"/>
              <a:gd name="connsiteY924" fmla="*/ 2456994 h 6856161"/>
              <a:gd name="connsiteX925" fmla="*/ 2204992 w 9298618"/>
              <a:gd name="connsiteY925" fmla="*/ 2456994 h 6856161"/>
              <a:gd name="connsiteX926" fmla="*/ 2456994 w 9298618"/>
              <a:gd name="connsiteY926" fmla="*/ 2456994 h 6856161"/>
              <a:gd name="connsiteX927" fmla="*/ 2456994 w 9298618"/>
              <a:gd name="connsiteY927" fmla="*/ 2204992 h 6856161"/>
              <a:gd name="connsiteX928" fmla="*/ 2204992 w 9298618"/>
              <a:gd name="connsiteY928" fmla="*/ 2204992 h 6856161"/>
              <a:gd name="connsiteX929" fmla="*/ 2204992 w 9298618"/>
              <a:gd name="connsiteY929" fmla="*/ 2456994 h 6856161"/>
              <a:gd name="connsiteX930" fmla="*/ 2520016 w 9298618"/>
              <a:gd name="connsiteY930" fmla="*/ 2456994 h 6856161"/>
              <a:gd name="connsiteX931" fmla="*/ 2772017 w 9298618"/>
              <a:gd name="connsiteY931" fmla="*/ 2456994 h 6856161"/>
              <a:gd name="connsiteX932" fmla="*/ 2772017 w 9298618"/>
              <a:gd name="connsiteY932" fmla="*/ 2204992 h 6856161"/>
              <a:gd name="connsiteX933" fmla="*/ 2520016 w 9298618"/>
              <a:gd name="connsiteY933" fmla="*/ 2204992 h 6856161"/>
              <a:gd name="connsiteX934" fmla="*/ 2520016 w 9298618"/>
              <a:gd name="connsiteY934" fmla="*/ 2456994 h 6856161"/>
              <a:gd name="connsiteX935" fmla="*/ 2834996 w 9298618"/>
              <a:gd name="connsiteY935" fmla="*/ 2456994 h 6856161"/>
              <a:gd name="connsiteX936" fmla="*/ 3086998 w 9298618"/>
              <a:gd name="connsiteY936" fmla="*/ 2456994 h 6856161"/>
              <a:gd name="connsiteX937" fmla="*/ 3086998 w 9298618"/>
              <a:gd name="connsiteY937" fmla="*/ 2204992 h 6856161"/>
              <a:gd name="connsiteX938" fmla="*/ 2834996 w 9298618"/>
              <a:gd name="connsiteY938" fmla="*/ 2204992 h 6856161"/>
              <a:gd name="connsiteX939" fmla="*/ 2834996 w 9298618"/>
              <a:gd name="connsiteY939" fmla="*/ 2456994 h 6856161"/>
              <a:gd name="connsiteX940" fmla="*/ 3150020 w 9298618"/>
              <a:gd name="connsiteY940" fmla="*/ 2456994 h 6856161"/>
              <a:gd name="connsiteX941" fmla="*/ 3402021 w 9298618"/>
              <a:gd name="connsiteY941" fmla="*/ 2456994 h 6856161"/>
              <a:gd name="connsiteX942" fmla="*/ 3402021 w 9298618"/>
              <a:gd name="connsiteY942" fmla="*/ 2204992 h 6856161"/>
              <a:gd name="connsiteX943" fmla="*/ 3150020 w 9298618"/>
              <a:gd name="connsiteY943" fmla="*/ 2204992 h 6856161"/>
              <a:gd name="connsiteX944" fmla="*/ 3150020 w 9298618"/>
              <a:gd name="connsiteY944" fmla="*/ 2456994 h 6856161"/>
              <a:gd name="connsiteX945" fmla="*/ 3465000 w 9298618"/>
              <a:gd name="connsiteY945" fmla="*/ 2456994 h 6856161"/>
              <a:gd name="connsiteX946" fmla="*/ 3717002 w 9298618"/>
              <a:gd name="connsiteY946" fmla="*/ 2456994 h 6856161"/>
              <a:gd name="connsiteX947" fmla="*/ 3717002 w 9298618"/>
              <a:gd name="connsiteY947" fmla="*/ 2204992 h 6856161"/>
              <a:gd name="connsiteX948" fmla="*/ 3465000 w 9298618"/>
              <a:gd name="connsiteY948" fmla="*/ 2204992 h 6856161"/>
              <a:gd name="connsiteX949" fmla="*/ 3465000 w 9298618"/>
              <a:gd name="connsiteY949" fmla="*/ 2456994 h 6856161"/>
              <a:gd name="connsiteX950" fmla="*/ 3780023 w 9298618"/>
              <a:gd name="connsiteY950" fmla="*/ 2456994 h 6856161"/>
              <a:gd name="connsiteX951" fmla="*/ 4032025 w 9298618"/>
              <a:gd name="connsiteY951" fmla="*/ 2456994 h 6856161"/>
              <a:gd name="connsiteX952" fmla="*/ 4032025 w 9298618"/>
              <a:gd name="connsiteY952" fmla="*/ 2204992 h 6856161"/>
              <a:gd name="connsiteX953" fmla="*/ 3780023 w 9298618"/>
              <a:gd name="connsiteY953" fmla="*/ 2204992 h 6856161"/>
              <a:gd name="connsiteX954" fmla="*/ 3780023 w 9298618"/>
              <a:gd name="connsiteY954" fmla="*/ 2456994 h 6856161"/>
              <a:gd name="connsiteX955" fmla="*/ 4096971 w 9298618"/>
              <a:gd name="connsiteY955" fmla="*/ 2455027 h 6856161"/>
              <a:gd name="connsiteX956" fmla="*/ 4345039 w 9298618"/>
              <a:gd name="connsiteY956" fmla="*/ 2455027 h 6856161"/>
              <a:gd name="connsiteX957" fmla="*/ 4345039 w 9298618"/>
              <a:gd name="connsiteY957" fmla="*/ 2206959 h 6856161"/>
              <a:gd name="connsiteX958" fmla="*/ 4096971 w 9298618"/>
              <a:gd name="connsiteY958" fmla="*/ 2206959 h 6856161"/>
              <a:gd name="connsiteX959" fmla="*/ 4096971 w 9298618"/>
              <a:gd name="connsiteY959" fmla="*/ 2455027 h 6856161"/>
              <a:gd name="connsiteX960" fmla="*/ 4416954 w 9298618"/>
              <a:gd name="connsiteY960" fmla="*/ 2450068 h 6856161"/>
              <a:gd name="connsiteX961" fmla="*/ 4655103 w 9298618"/>
              <a:gd name="connsiteY961" fmla="*/ 2450068 h 6856161"/>
              <a:gd name="connsiteX962" fmla="*/ 4655103 w 9298618"/>
              <a:gd name="connsiteY962" fmla="*/ 2211919 h 6856161"/>
              <a:gd name="connsiteX963" fmla="*/ 4416954 w 9298618"/>
              <a:gd name="connsiteY963" fmla="*/ 2211919 h 6856161"/>
              <a:gd name="connsiteX964" fmla="*/ 4416954 w 9298618"/>
              <a:gd name="connsiteY964" fmla="*/ 2450068 h 6856161"/>
              <a:gd name="connsiteX965" fmla="*/ 4734885 w 9298618"/>
              <a:gd name="connsiteY965" fmla="*/ 2447117 h 6856161"/>
              <a:gd name="connsiteX966" fmla="*/ 4967133 w 9298618"/>
              <a:gd name="connsiteY966" fmla="*/ 2447117 h 6856161"/>
              <a:gd name="connsiteX967" fmla="*/ 4967133 w 9298618"/>
              <a:gd name="connsiteY967" fmla="*/ 2214869 h 6856161"/>
              <a:gd name="connsiteX968" fmla="*/ 4734885 w 9298618"/>
              <a:gd name="connsiteY968" fmla="*/ 2214869 h 6856161"/>
              <a:gd name="connsiteX969" fmla="*/ 4734885 w 9298618"/>
              <a:gd name="connsiteY969" fmla="*/ 2447117 h 6856161"/>
              <a:gd name="connsiteX970" fmla="*/ 5056321 w 9298618"/>
              <a:gd name="connsiteY970" fmla="*/ 2440704 h 6856161"/>
              <a:gd name="connsiteX971" fmla="*/ 5275701 w 9298618"/>
              <a:gd name="connsiteY971" fmla="*/ 2440704 h 6856161"/>
              <a:gd name="connsiteX972" fmla="*/ 5275701 w 9298618"/>
              <a:gd name="connsiteY972" fmla="*/ 2221325 h 6856161"/>
              <a:gd name="connsiteX973" fmla="*/ 5056321 w 9298618"/>
              <a:gd name="connsiteY973" fmla="*/ 2221325 h 6856161"/>
              <a:gd name="connsiteX974" fmla="*/ 5056321 w 9298618"/>
              <a:gd name="connsiteY974" fmla="*/ 2440704 h 6856161"/>
              <a:gd name="connsiteX975" fmla="*/ 5377758 w 9298618"/>
              <a:gd name="connsiteY975" fmla="*/ 2434291 h 6856161"/>
              <a:gd name="connsiteX976" fmla="*/ 5584310 w 9298618"/>
              <a:gd name="connsiteY976" fmla="*/ 2434291 h 6856161"/>
              <a:gd name="connsiteX977" fmla="*/ 5584310 w 9298618"/>
              <a:gd name="connsiteY977" fmla="*/ 2227738 h 6856161"/>
              <a:gd name="connsiteX978" fmla="*/ 5377758 w 9298618"/>
              <a:gd name="connsiteY978" fmla="*/ 2227738 h 6856161"/>
              <a:gd name="connsiteX979" fmla="*/ 5377758 w 9298618"/>
              <a:gd name="connsiteY979" fmla="*/ 2434291 h 6856161"/>
              <a:gd name="connsiteX980" fmla="*/ 5695732 w 9298618"/>
              <a:gd name="connsiteY980" fmla="*/ 2431298 h 6856161"/>
              <a:gd name="connsiteX981" fmla="*/ 5896341 w 9298618"/>
              <a:gd name="connsiteY981" fmla="*/ 2431298 h 6856161"/>
              <a:gd name="connsiteX982" fmla="*/ 5896341 w 9298618"/>
              <a:gd name="connsiteY982" fmla="*/ 2230689 h 6856161"/>
              <a:gd name="connsiteX983" fmla="*/ 5695732 w 9298618"/>
              <a:gd name="connsiteY983" fmla="*/ 2230689 h 6856161"/>
              <a:gd name="connsiteX984" fmla="*/ 5695732 w 9298618"/>
              <a:gd name="connsiteY984" fmla="*/ 2431298 h 6856161"/>
              <a:gd name="connsiteX985" fmla="*/ 6014175 w 9298618"/>
              <a:gd name="connsiteY985" fmla="*/ 2427835 h 6856161"/>
              <a:gd name="connsiteX986" fmla="*/ 6207858 w 9298618"/>
              <a:gd name="connsiteY986" fmla="*/ 2427835 h 6856161"/>
              <a:gd name="connsiteX987" fmla="*/ 6207858 w 9298618"/>
              <a:gd name="connsiteY987" fmla="*/ 2234152 h 6856161"/>
              <a:gd name="connsiteX988" fmla="*/ 6014175 w 9298618"/>
              <a:gd name="connsiteY988" fmla="*/ 2234152 h 6856161"/>
              <a:gd name="connsiteX989" fmla="*/ 6014175 w 9298618"/>
              <a:gd name="connsiteY989" fmla="*/ 2427835 h 6856161"/>
              <a:gd name="connsiteX990" fmla="*/ 6330182 w 9298618"/>
              <a:gd name="connsiteY990" fmla="*/ 2426851 h 6856161"/>
              <a:gd name="connsiteX991" fmla="*/ 6521898 w 9298618"/>
              <a:gd name="connsiteY991" fmla="*/ 2426851 h 6856161"/>
              <a:gd name="connsiteX992" fmla="*/ 6521898 w 9298618"/>
              <a:gd name="connsiteY992" fmla="*/ 2235135 h 6856161"/>
              <a:gd name="connsiteX993" fmla="*/ 6330182 w 9298618"/>
              <a:gd name="connsiteY993" fmla="*/ 2235135 h 6856161"/>
              <a:gd name="connsiteX994" fmla="*/ 6330182 w 9298618"/>
              <a:gd name="connsiteY994" fmla="*/ 2426851 h 6856161"/>
              <a:gd name="connsiteX995" fmla="*/ 6963606 w 9298618"/>
              <a:gd name="connsiteY995" fmla="*/ 2423388 h 6856161"/>
              <a:gd name="connsiteX996" fmla="*/ 7148396 w 9298618"/>
              <a:gd name="connsiteY996" fmla="*/ 2423388 h 6856161"/>
              <a:gd name="connsiteX997" fmla="*/ 7148396 w 9298618"/>
              <a:gd name="connsiteY997" fmla="*/ 2238598 h 6856161"/>
              <a:gd name="connsiteX998" fmla="*/ 6963606 w 9298618"/>
              <a:gd name="connsiteY998" fmla="*/ 2238598 h 6856161"/>
              <a:gd name="connsiteX999" fmla="*/ 6963606 w 9298618"/>
              <a:gd name="connsiteY999" fmla="*/ 2423388 h 6856161"/>
              <a:gd name="connsiteX1000" fmla="*/ 7599553 w 9298618"/>
              <a:gd name="connsiteY1000" fmla="*/ 2417488 h 6856161"/>
              <a:gd name="connsiteX1001" fmla="*/ 7772500 w 9298618"/>
              <a:gd name="connsiteY1001" fmla="*/ 2417488 h 6856161"/>
              <a:gd name="connsiteX1002" fmla="*/ 7772500 w 9298618"/>
              <a:gd name="connsiteY1002" fmla="*/ 2244541 h 6856161"/>
              <a:gd name="connsiteX1003" fmla="*/ 7599553 w 9298618"/>
              <a:gd name="connsiteY1003" fmla="*/ 2244541 h 6856161"/>
              <a:gd name="connsiteX1004" fmla="*/ 7599553 w 9298618"/>
              <a:gd name="connsiteY1004" fmla="*/ 2417488 h 6856161"/>
              <a:gd name="connsiteX1005" fmla="*/ 8241914 w 9298618"/>
              <a:gd name="connsiteY1005" fmla="*/ 2405132 h 6856161"/>
              <a:gd name="connsiteX1006" fmla="*/ 8390147 w 9298618"/>
              <a:gd name="connsiteY1006" fmla="*/ 2405132 h 6856161"/>
              <a:gd name="connsiteX1007" fmla="*/ 8390147 w 9298618"/>
              <a:gd name="connsiteY1007" fmla="*/ 2256898 h 6856161"/>
              <a:gd name="connsiteX1008" fmla="*/ 8241914 w 9298618"/>
              <a:gd name="connsiteY1008" fmla="*/ 2256898 h 6856161"/>
              <a:gd name="connsiteX1009" fmla="*/ 8241914 w 9298618"/>
              <a:gd name="connsiteY1009" fmla="*/ 2405132 h 6856161"/>
              <a:gd name="connsiteX1010" fmla="*/ 8899580 w 9298618"/>
              <a:gd name="connsiteY1010" fmla="*/ 2377469 h 6856161"/>
              <a:gd name="connsiteX1011" fmla="*/ 8992488 w 9298618"/>
              <a:gd name="connsiteY1011" fmla="*/ 2377469 h 6856161"/>
              <a:gd name="connsiteX1012" fmla="*/ 8992488 w 9298618"/>
              <a:gd name="connsiteY1012" fmla="*/ 2284561 h 6856161"/>
              <a:gd name="connsiteX1013" fmla="*/ 8899580 w 9298618"/>
              <a:gd name="connsiteY1013" fmla="*/ 2284561 h 6856161"/>
              <a:gd name="connsiteX1014" fmla="*/ 8899580 w 9298618"/>
              <a:gd name="connsiteY1014" fmla="*/ 2377469 h 6856161"/>
              <a:gd name="connsiteX1015" fmla="*/ 0 w 9298618"/>
              <a:gd name="connsiteY1015" fmla="*/ 2772018 h 6856161"/>
              <a:gd name="connsiteX1016" fmla="*/ 252002 w 9298618"/>
              <a:gd name="connsiteY1016" fmla="*/ 2772018 h 6856161"/>
              <a:gd name="connsiteX1017" fmla="*/ 252002 w 9298618"/>
              <a:gd name="connsiteY1017" fmla="*/ 2520016 h 6856161"/>
              <a:gd name="connsiteX1018" fmla="*/ 0 w 9298618"/>
              <a:gd name="connsiteY1018" fmla="*/ 2520016 h 6856161"/>
              <a:gd name="connsiteX1019" fmla="*/ 0 w 9298618"/>
              <a:gd name="connsiteY1019" fmla="*/ 2772018 h 6856161"/>
              <a:gd name="connsiteX1020" fmla="*/ 315023 w 9298618"/>
              <a:gd name="connsiteY1020" fmla="*/ 2772018 h 6856161"/>
              <a:gd name="connsiteX1021" fmla="*/ 567025 w 9298618"/>
              <a:gd name="connsiteY1021" fmla="*/ 2772018 h 6856161"/>
              <a:gd name="connsiteX1022" fmla="*/ 567025 w 9298618"/>
              <a:gd name="connsiteY1022" fmla="*/ 2520016 h 6856161"/>
              <a:gd name="connsiteX1023" fmla="*/ 315023 w 9298618"/>
              <a:gd name="connsiteY1023" fmla="*/ 2520016 h 6856161"/>
              <a:gd name="connsiteX1024" fmla="*/ 315023 w 9298618"/>
              <a:gd name="connsiteY1024" fmla="*/ 2772018 h 6856161"/>
              <a:gd name="connsiteX1025" fmla="*/ 630004 w 9298618"/>
              <a:gd name="connsiteY1025" fmla="*/ 2772018 h 6856161"/>
              <a:gd name="connsiteX1026" fmla="*/ 882005 w 9298618"/>
              <a:gd name="connsiteY1026" fmla="*/ 2772018 h 6856161"/>
              <a:gd name="connsiteX1027" fmla="*/ 882005 w 9298618"/>
              <a:gd name="connsiteY1027" fmla="*/ 2520016 h 6856161"/>
              <a:gd name="connsiteX1028" fmla="*/ 630004 w 9298618"/>
              <a:gd name="connsiteY1028" fmla="*/ 2520016 h 6856161"/>
              <a:gd name="connsiteX1029" fmla="*/ 630004 w 9298618"/>
              <a:gd name="connsiteY1029" fmla="*/ 2772018 h 6856161"/>
              <a:gd name="connsiteX1030" fmla="*/ 944985 w 9298618"/>
              <a:gd name="connsiteY1030" fmla="*/ 2772018 h 6856161"/>
              <a:gd name="connsiteX1031" fmla="*/ 1196986 w 9298618"/>
              <a:gd name="connsiteY1031" fmla="*/ 2772018 h 6856161"/>
              <a:gd name="connsiteX1032" fmla="*/ 1196986 w 9298618"/>
              <a:gd name="connsiteY1032" fmla="*/ 2520016 h 6856161"/>
              <a:gd name="connsiteX1033" fmla="*/ 944985 w 9298618"/>
              <a:gd name="connsiteY1033" fmla="*/ 2520016 h 6856161"/>
              <a:gd name="connsiteX1034" fmla="*/ 944985 w 9298618"/>
              <a:gd name="connsiteY1034" fmla="*/ 2772018 h 6856161"/>
              <a:gd name="connsiteX1035" fmla="*/ 1260008 w 9298618"/>
              <a:gd name="connsiteY1035" fmla="*/ 2772018 h 6856161"/>
              <a:gd name="connsiteX1036" fmla="*/ 1512009 w 9298618"/>
              <a:gd name="connsiteY1036" fmla="*/ 2772018 h 6856161"/>
              <a:gd name="connsiteX1037" fmla="*/ 1512009 w 9298618"/>
              <a:gd name="connsiteY1037" fmla="*/ 2520016 h 6856161"/>
              <a:gd name="connsiteX1038" fmla="*/ 1260008 w 9298618"/>
              <a:gd name="connsiteY1038" fmla="*/ 2520016 h 6856161"/>
              <a:gd name="connsiteX1039" fmla="*/ 1260008 w 9298618"/>
              <a:gd name="connsiteY1039" fmla="*/ 2772018 h 6856161"/>
              <a:gd name="connsiteX1040" fmla="*/ 1574988 w 9298618"/>
              <a:gd name="connsiteY1040" fmla="*/ 2772018 h 6856161"/>
              <a:gd name="connsiteX1041" fmla="*/ 1826990 w 9298618"/>
              <a:gd name="connsiteY1041" fmla="*/ 2772018 h 6856161"/>
              <a:gd name="connsiteX1042" fmla="*/ 1826990 w 9298618"/>
              <a:gd name="connsiteY1042" fmla="*/ 2520016 h 6856161"/>
              <a:gd name="connsiteX1043" fmla="*/ 1574988 w 9298618"/>
              <a:gd name="connsiteY1043" fmla="*/ 2520016 h 6856161"/>
              <a:gd name="connsiteX1044" fmla="*/ 1574988 w 9298618"/>
              <a:gd name="connsiteY1044" fmla="*/ 2772018 h 6856161"/>
              <a:gd name="connsiteX1045" fmla="*/ 1890012 w 9298618"/>
              <a:gd name="connsiteY1045" fmla="*/ 2772018 h 6856161"/>
              <a:gd name="connsiteX1046" fmla="*/ 2142013 w 9298618"/>
              <a:gd name="connsiteY1046" fmla="*/ 2772018 h 6856161"/>
              <a:gd name="connsiteX1047" fmla="*/ 2142013 w 9298618"/>
              <a:gd name="connsiteY1047" fmla="*/ 2520016 h 6856161"/>
              <a:gd name="connsiteX1048" fmla="*/ 1890012 w 9298618"/>
              <a:gd name="connsiteY1048" fmla="*/ 2520016 h 6856161"/>
              <a:gd name="connsiteX1049" fmla="*/ 1890012 w 9298618"/>
              <a:gd name="connsiteY1049" fmla="*/ 2772018 h 6856161"/>
              <a:gd name="connsiteX1050" fmla="*/ 2204992 w 9298618"/>
              <a:gd name="connsiteY1050" fmla="*/ 2772018 h 6856161"/>
              <a:gd name="connsiteX1051" fmla="*/ 2456994 w 9298618"/>
              <a:gd name="connsiteY1051" fmla="*/ 2772018 h 6856161"/>
              <a:gd name="connsiteX1052" fmla="*/ 2456994 w 9298618"/>
              <a:gd name="connsiteY1052" fmla="*/ 2520016 h 6856161"/>
              <a:gd name="connsiteX1053" fmla="*/ 2204992 w 9298618"/>
              <a:gd name="connsiteY1053" fmla="*/ 2520016 h 6856161"/>
              <a:gd name="connsiteX1054" fmla="*/ 2204992 w 9298618"/>
              <a:gd name="connsiteY1054" fmla="*/ 2772018 h 6856161"/>
              <a:gd name="connsiteX1055" fmla="*/ 2520016 w 9298618"/>
              <a:gd name="connsiteY1055" fmla="*/ 2772018 h 6856161"/>
              <a:gd name="connsiteX1056" fmla="*/ 2772017 w 9298618"/>
              <a:gd name="connsiteY1056" fmla="*/ 2772018 h 6856161"/>
              <a:gd name="connsiteX1057" fmla="*/ 2772017 w 9298618"/>
              <a:gd name="connsiteY1057" fmla="*/ 2520016 h 6856161"/>
              <a:gd name="connsiteX1058" fmla="*/ 2520016 w 9298618"/>
              <a:gd name="connsiteY1058" fmla="*/ 2520016 h 6856161"/>
              <a:gd name="connsiteX1059" fmla="*/ 2520016 w 9298618"/>
              <a:gd name="connsiteY1059" fmla="*/ 2772018 h 6856161"/>
              <a:gd name="connsiteX1060" fmla="*/ 2834996 w 9298618"/>
              <a:gd name="connsiteY1060" fmla="*/ 2772018 h 6856161"/>
              <a:gd name="connsiteX1061" fmla="*/ 3086998 w 9298618"/>
              <a:gd name="connsiteY1061" fmla="*/ 2772018 h 6856161"/>
              <a:gd name="connsiteX1062" fmla="*/ 3086998 w 9298618"/>
              <a:gd name="connsiteY1062" fmla="*/ 2520016 h 6856161"/>
              <a:gd name="connsiteX1063" fmla="*/ 2834996 w 9298618"/>
              <a:gd name="connsiteY1063" fmla="*/ 2520016 h 6856161"/>
              <a:gd name="connsiteX1064" fmla="*/ 2834996 w 9298618"/>
              <a:gd name="connsiteY1064" fmla="*/ 2772018 h 6856161"/>
              <a:gd name="connsiteX1065" fmla="*/ 3150020 w 9298618"/>
              <a:gd name="connsiteY1065" fmla="*/ 2772018 h 6856161"/>
              <a:gd name="connsiteX1066" fmla="*/ 3402021 w 9298618"/>
              <a:gd name="connsiteY1066" fmla="*/ 2772018 h 6856161"/>
              <a:gd name="connsiteX1067" fmla="*/ 3402021 w 9298618"/>
              <a:gd name="connsiteY1067" fmla="*/ 2520016 h 6856161"/>
              <a:gd name="connsiteX1068" fmla="*/ 3150020 w 9298618"/>
              <a:gd name="connsiteY1068" fmla="*/ 2520016 h 6856161"/>
              <a:gd name="connsiteX1069" fmla="*/ 3150020 w 9298618"/>
              <a:gd name="connsiteY1069" fmla="*/ 2772018 h 6856161"/>
              <a:gd name="connsiteX1070" fmla="*/ 3465000 w 9298618"/>
              <a:gd name="connsiteY1070" fmla="*/ 2772018 h 6856161"/>
              <a:gd name="connsiteX1071" fmla="*/ 3717002 w 9298618"/>
              <a:gd name="connsiteY1071" fmla="*/ 2772018 h 6856161"/>
              <a:gd name="connsiteX1072" fmla="*/ 3717002 w 9298618"/>
              <a:gd name="connsiteY1072" fmla="*/ 2520016 h 6856161"/>
              <a:gd name="connsiteX1073" fmla="*/ 3465000 w 9298618"/>
              <a:gd name="connsiteY1073" fmla="*/ 2520016 h 6856161"/>
              <a:gd name="connsiteX1074" fmla="*/ 3465000 w 9298618"/>
              <a:gd name="connsiteY1074" fmla="*/ 2772018 h 6856161"/>
              <a:gd name="connsiteX1075" fmla="*/ 3780494 w 9298618"/>
              <a:gd name="connsiteY1075" fmla="*/ 2771504 h 6856161"/>
              <a:gd name="connsiteX1076" fmla="*/ 4031512 w 9298618"/>
              <a:gd name="connsiteY1076" fmla="*/ 2771504 h 6856161"/>
              <a:gd name="connsiteX1077" fmla="*/ 4031512 w 9298618"/>
              <a:gd name="connsiteY1077" fmla="*/ 2520486 h 6856161"/>
              <a:gd name="connsiteX1078" fmla="*/ 3780494 w 9298618"/>
              <a:gd name="connsiteY1078" fmla="*/ 2520486 h 6856161"/>
              <a:gd name="connsiteX1079" fmla="*/ 3780494 w 9298618"/>
              <a:gd name="connsiteY1079" fmla="*/ 2771504 h 6856161"/>
              <a:gd name="connsiteX1080" fmla="*/ 4097484 w 9298618"/>
              <a:gd name="connsiteY1080" fmla="*/ 2769538 h 6856161"/>
              <a:gd name="connsiteX1081" fmla="*/ 4344526 w 9298618"/>
              <a:gd name="connsiteY1081" fmla="*/ 2769538 h 6856161"/>
              <a:gd name="connsiteX1082" fmla="*/ 4344526 w 9298618"/>
              <a:gd name="connsiteY1082" fmla="*/ 2522496 h 6856161"/>
              <a:gd name="connsiteX1083" fmla="*/ 4097484 w 9298618"/>
              <a:gd name="connsiteY1083" fmla="*/ 2522496 h 6856161"/>
              <a:gd name="connsiteX1084" fmla="*/ 4097484 w 9298618"/>
              <a:gd name="connsiteY1084" fmla="*/ 2769538 h 6856161"/>
              <a:gd name="connsiteX1085" fmla="*/ 4417425 w 9298618"/>
              <a:gd name="connsiteY1085" fmla="*/ 2764578 h 6856161"/>
              <a:gd name="connsiteX1086" fmla="*/ 4654590 w 9298618"/>
              <a:gd name="connsiteY1086" fmla="*/ 2764578 h 6856161"/>
              <a:gd name="connsiteX1087" fmla="*/ 4654590 w 9298618"/>
              <a:gd name="connsiteY1087" fmla="*/ 2527413 h 6856161"/>
              <a:gd name="connsiteX1088" fmla="*/ 4417425 w 9298618"/>
              <a:gd name="connsiteY1088" fmla="*/ 2527413 h 6856161"/>
              <a:gd name="connsiteX1089" fmla="*/ 4417425 w 9298618"/>
              <a:gd name="connsiteY1089" fmla="*/ 2764578 h 6856161"/>
              <a:gd name="connsiteX1090" fmla="*/ 4735868 w 9298618"/>
              <a:gd name="connsiteY1090" fmla="*/ 2761157 h 6856161"/>
              <a:gd name="connsiteX1091" fmla="*/ 4966107 w 9298618"/>
              <a:gd name="connsiteY1091" fmla="*/ 2761157 h 6856161"/>
              <a:gd name="connsiteX1092" fmla="*/ 4966107 w 9298618"/>
              <a:gd name="connsiteY1092" fmla="*/ 2530919 h 6856161"/>
              <a:gd name="connsiteX1093" fmla="*/ 4735868 w 9298618"/>
              <a:gd name="connsiteY1093" fmla="*/ 2530919 h 6856161"/>
              <a:gd name="connsiteX1094" fmla="*/ 4735868 w 9298618"/>
              <a:gd name="connsiteY1094" fmla="*/ 2761157 h 6856161"/>
              <a:gd name="connsiteX1095" fmla="*/ 5057305 w 9298618"/>
              <a:gd name="connsiteY1095" fmla="*/ 2754701 h 6856161"/>
              <a:gd name="connsiteX1096" fmla="*/ 5274717 w 9298618"/>
              <a:gd name="connsiteY1096" fmla="*/ 2754701 h 6856161"/>
              <a:gd name="connsiteX1097" fmla="*/ 5274717 w 9298618"/>
              <a:gd name="connsiteY1097" fmla="*/ 2537289 h 6856161"/>
              <a:gd name="connsiteX1098" fmla="*/ 5057305 w 9298618"/>
              <a:gd name="connsiteY1098" fmla="*/ 2537289 h 6856161"/>
              <a:gd name="connsiteX1099" fmla="*/ 5057305 w 9298618"/>
              <a:gd name="connsiteY1099" fmla="*/ 2754701 h 6856161"/>
              <a:gd name="connsiteX1100" fmla="*/ 5378741 w 9298618"/>
              <a:gd name="connsiteY1100" fmla="*/ 2748288 h 6856161"/>
              <a:gd name="connsiteX1101" fmla="*/ 5583284 w 9298618"/>
              <a:gd name="connsiteY1101" fmla="*/ 2748288 h 6856161"/>
              <a:gd name="connsiteX1102" fmla="*/ 5583284 w 9298618"/>
              <a:gd name="connsiteY1102" fmla="*/ 2543702 h 6856161"/>
              <a:gd name="connsiteX1103" fmla="*/ 5378741 w 9298618"/>
              <a:gd name="connsiteY1103" fmla="*/ 2543702 h 6856161"/>
              <a:gd name="connsiteX1104" fmla="*/ 5378741 w 9298618"/>
              <a:gd name="connsiteY1104" fmla="*/ 2748288 h 6856161"/>
              <a:gd name="connsiteX1105" fmla="*/ 5696202 w 9298618"/>
              <a:gd name="connsiteY1105" fmla="*/ 2745808 h 6856161"/>
              <a:gd name="connsiteX1106" fmla="*/ 5895828 w 9298618"/>
              <a:gd name="connsiteY1106" fmla="*/ 2745808 h 6856161"/>
              <a:gd name="connsiteX1107" fmla="*/ 5895828 w 9298618"/>
              <a:gd name="connsiteY1107" fmla="*/ 2546182 h 6856161"/>
              <a:gd name="connsiteX1108" fmla="*/ 5696202 w 9298618"/>
              <a:gd name="connsiteY1108" fmla="*/ 2546182 h 6856161"/>
              <a:gd name="connsiteX1109" fmla="*/ 5696202 w 9298618"/>
              <a:gd name="connsiteY1109" fmla="*/ 2745808 h 6856161"/>
              <a:gd name="connsiteX1110" fmla="*/ 6014646 w 9298618"/>
              <a:gd name="connsiteY1110" fmla="*/ 2742345 h 6856161"/>
              <a:gd name="connsiteX1111" fmla="*/ 6207345 w 9298618"/>
              <a:gd name="connsiteY1111" fmla="*/ 2742345 h 6856161"/>
              <a:gd name="connsiteX1112" fmla="*/ 6207345 w 9298618"/>
              <a:gd name="connsiteY1112" fmla="*/ 2549646 h 6856161"/>
              <a:gd name="connsiteX1113" fmla="*/ 6014646 w 9298618"/>
              <a:gd name="connsiteY1113" fmla="*/ 2549646 h 6856161"/>
              <a:gd name="connsiteX1114" fmla="*/ 6014646 w 9298618"/>
              <a:gd name="connsiteY1114" fmla="*/ 2742345 h 6856161"/>
              <a:gd name="connsiteX1115" fmla="*/ 6331165 w 9298618"/>
              <a:gd name="connsiteY1115" fmla="*/ 2740891 h 6856161"/>
              <a:gd name="connsiteX1116" fmla="*/ 6520915 w 9298618"/>
              <a:gd name="connsiteY1116" fmla="*/ 2740891 h 6856161"/>
              <a:gd name="connsiteX1117" fmla="*/ 6520915 w 9298618"/>
              <a:gd name="connsiteY1117" fmla="*/ 2551142 h 6856161"/>
              <a:gd name="connsiteX1118" fmla="*/ 6331165 w 9298618"/>
              <a:gd name="connsiteY1118" fmla="*/ 2551142 h 6856161"/>
              <a:gd name="connsiteX1119" fmla="*/ 6331165 w 9298618"/>
              <a:gd name="connsiteY1119" fmla="*/ 2740891 h 6856161"/>
              <a:gd name="connsiteX1120" fmla="*/ 6648626 w 9298618"/>
              <a:gd name="connsiteY1120" fmla="*/ 2738411 h 6856161"/>
              <a:gd name="connsiteX1121" fmla="*/ 6833415 w 9298618"/>
              <a:gd name="connsiteY1121" fmla="*/ 2738411 h 6856161"/>
              <a:gd name="connsiteX1122" fmla="*/ 6833415 w 9298618"/>
              <a:gd name="connsiteY1122" fmla="*/ 2553622 h 6856161"/>
              <a:gd name="connsiteX1123" fmla="*/ 6648626 w 9298618"/>
              <a:gd name="connsiteY1123" fmla="*/ 2553622 h 6856161"/>
              <a:gd name="connsiteX1124" fmla="*/ 6648626 w 9298618"/>
              <a:gd name="connsiteY1124" fmla="*/ 2738411 h 6856161"/>
              <a:gd name="connsiteX1125" fmla="*/ 6965103 w 9298618"/>
              <a:gd name="connsiteY1125" fmla="*/ 2736915 h 6856161"/>
              <a:gd name="connsiteX1126" fmla="*/ 7146942 w 9298618"/>
              <a:gd name="connsiteY1126" fmla="*/ 2736915 h 6856161"/>
              <a:gd name="connsiteX1127" fmla="*/ 7146942 w 9298618"/>
              <a:gd name="connsiteY1127" fmla="*/ 2555075 h 6856161"/>
              <a:gd name="connsiteX1128" fmla="*/ 6965103 w 9298618"/>
              <a:gd name="connsiteY1128" fmla="*/ 2555075 h 6856161"/>
              <a:gd name="connsiteX1129" fmla="*/ 6965103 w 9298618"/>
              <a:gd name="connsiteY1129" fmla="*/ 2736915 h 6856161"/>
              <a:gd name="connsiteX1130" fmla="*/ 7284060 w 9298618"/>
              <a:gd name="connsiteY1130" fmla="*/ 2732982 h 6856161"/>
              <a:gd name="connsiteX1131" fmla="*/ 7457989 w 9298618"/>
              <a:gd name="connsiteY1131" fmla="*/ 2732982 h 6856161"/>
              <a:gd name="connsiteX1132" fmla="*/ 7457989 w 9298618"/>
              <a:gd name="connsiteY1132" fmla="*/ 2559052 h 6856161"/>
              <a:gd name="connsiteX1133" fmla="*/ 7284060 w 9298618"/>
              <a:gd name="connsiteY1133" fmla="*/ 2559052 h 6856161"/>
              <a:gd name="connsiteX1134" fmla="*/ 7284060 w 9298618"/>
              <a:gd name="connsiteY1134" fmla="*/ 2732982 h 6856161"/>
              <a:gd name="connsiteX1135" fmla="*/ 7602033 w 9298618"/>
              <a:gd name="connsiteY1135" fmla="*/ 2729989 h 6856161"/>
              <a:gd name="connsiteX1136" fmla="*/ 7770020 w 9298618"/>
              <a:gd name="connsiteY1136" fmla="*/ 2729989 h 6856161"/>
              <a:gd name="connsiteX1137" fmla="*/ 7770020 w 9298618"/>
              <a:gd name="connsiteY1137" fmla="*/ 2562002 h 6856161"/>
              <a:gd name="connsiteX1138" fmla="*/ 7602033 w 9298618"/>
              <a:gd name="connsiteY1138" fmla="*/ 2562002 h 6856161"/>
              <a:gd name="connsiteX1139" fmla="*/ 7602033 w 9298618"/>
              <a:gd name="connsiteY1139" fmla="*/ 2729989 h 6856161"/>
              <a:gd name="connsiteX1140" fmla="*/ 7924453 w 9298618"/>
              <a:gd name="connsiteY1140" fmla="*/ 2722592 h 6856161"/>
              <a:gd name="connsiteX1141" fmla="*/ 8077647 w 9298618"/>
              <a:gd name="connsiteY1141" fmla="*/ 2722592 h 6856161"/>
              <a:gd name="connsiteX1142" fmla="*/ 8077647 w 9298618"/>
              <a:gd name="connsiteY1142" fmla="*/ 2569399 h 6856161"/>
              <a:gd name="connsiteX1143" fmla="*/ 7924453 w 9298618"/>
              <a:gd name="connsiteY1143" fmla="*/ 2569399 h 6856161"/>
              <a:gd name="connsiteX1144" fmla="*/ 7924453 w 9298618"/>
              <a:gd name="connsiteY1144" fmla="*/ 2722592 h 6856161"/>
              <a:gd name="connsiteX1145" fmla="*/ 8571730 w 9298618"/>
              <a:gd name="connsiteY1145" fmla="*/ 2705319 h 6856161"/>
              <a:gd name="connsiteX1146" fmla="*/ 8690334 w 9298618"/>
              <a:gd name="connsiteY1146" fmla="*/ 2705319 h 6856161"/>
              <a:gd name="connsiteX1147" fmla="*/ 8690334 w 9298618"/>
              <a:gd name="connsiteY1147" fmla="*/ 2586715 h 6856161"/>
              <a:gd name="connsiteX1148" fmla="*/ 8571730 w 9298618"/>
              <a:gd name="connsiteY1148" fmla="*/ 2586715 h 6856161"/>
              <a:gd name="connsiteX1149" fmla="*/ 8571730 w 9298618"/>
              <a:gd name="connsiteY1149" fmla="*/ 2705319 h 6856161"/>
              <a:gd name="connsiteX1150" fmla="*/ 9223497 w 9298618"/>
              <a:gd name="connsiteY1150" fmla="*/ 2683556 h 6856161"/>
              <a:gd name="connsiteX1151" fmla="*/ 9298618 w 9298618"/>
              <a:gd name="connsiteY1151" fmla="*/ 2683556 h 6856161"/>
              <a:gd name="connsiteX1152" fmla="*/ 9298618 w 9298618"/>
              <a:gd name="connsiteY1152" fmla="*/ 2608435 h 6856161"/>
              <a:gd name="connsiteX1153" fmla="*/ 9223497 w 9298618"/>
              <a:gd name="connsiteY1153" fmla="*/ 2608435 h 6856161"/>
              <a:gd name="connsiteX1154" fmla="*/ 9223497 w 9298618"/>
              <a:gd name="connsiteY1154" fmla="*/ 2683556 h 6856161"/>
              <a:gd name="connsiteX1155" fmla="*/ 0 w 9298618"/>
              <a:gd name="connsiteY1155" fmla="*/ 3086998 h 6856161"/>
              <a:gd name="connsiteX1156" fmla="*/ 252002 w 9298618"/>
              <a:gd name="connsiteY1156" fmla="*/ 3086998 h 6856161"/>
              <a:gd name="connsiteX1157" fmla="*/ 252002 w 9298618"/>
              <a:gd name="connsiteY1157" fmla="*/ 2834996 h 6856161"/>
              <a:gd name="connsiteX1158" fmla="*/ 0 w 9298618"/>
              <a:gd name="connsiteY1158" fmla="*/ 2834996 h 6856161"/>
              <a:gd name="connsiteX1159" fmla="*/ 0 w 9298618"/>
              <a:gd name="connsiteY1159" fmla="*/ 3086998 h 6856161"/>
              <a:gd name="connsiteX1160" fmla="*/ 315023 w 9298618"/>
              <a:gd name="connsiteY1160" fmla="*/ 3086998 h 6856161"/>
              <a:gd name="connsiteX1161" fmla="*/ 567025 w 9298618"/>
              <a:gd name="connsiteY1161" fmla="*/ 3086998 h 6856161"/>
              <a:gd name="connsiteX1162" fmla="*/ 567025 w 9298618"/>
              <a:gd name="connsiteY1162" fmla="*/ 2834996 h 6856161"/>
              <a:gd name="connsiteX1163" fmla="*/ 315023 w 9298618"/>
              <a:gd name="connsiteY1163" fmla="*/ 2834996 h 6856161"/>
              <a:gd name="connsiteX1164" fmla="*/ 315023 w 9298618"/>
              <a:gd name="connsiteY1164" fmla="*/ 3086998 h 6856161"/>
              <a:gd name="connsiteX1165" fmla="*/ 630004 w 9298618"/>
              <a:gd name="connsiteY1165" fmla="*/ 3086998 h 6856161"/>
              <a:gd name="connsiteX1166" fmla="*/ 882005 w 9298618"/>
              <a:gd name="connsiteY1166" fmla="*/ 3086998 h 6856161"/>
              <a:gd name="connsiteX1167" fmla="*/ 882005 w 9298618"/>
              <a:gd name="connsiteY1167" fmla="*/ 2834996 h 6856161"/>
              <a:gd name="connsiteX1168" fmla="*/ 630004 w 9298618"/>
              <a:gd name="connsiteY1168" fmla="*/ 2834996 h 6856161"/>
              <a:gd name="connsiteX1169" fmla="*/ 630004 w 9298618"/>
              <a:gd name="connsiteY1169" fmla="*/ 3086998 h 6856161"/>
              <a:gd name="connsiteX1170" fmla="*/ 944985 w 9298618"/>
              <a:gd name="connsiteY1170" fmla="*/ 3086998 h 6856161"/>
              <a:gd name="connsiteX1171" fmla="*/ 1196986 w 9298618"/>
              <a:gd name="connsiteY1171" fmla="*/ 3086998 h 6856161"/>
              <a:gd name="connsiteX1172" fmla="*/ 1196986 w 9298618"/>
              <a:gd name="connsiteY1172" fmla="*/ 2834996 h 6856161"/>
              <a:gd name="connsiteX1173" fmla="*/ 944985 w 9298618"/>
              <a:gd name="connsiteY1173" fmla="*/ 2834996 h 6856161"/>
              <a:gd name="connsiteX1174" fmla="*/ 944985 w 9298618"/>
              <a:gd name="connsiteY1174" fmla="*/ 3086998 h 6856161"/>
              <a:gd name="connsiteX1175" fmla="*/ 1260008 w 9298618"/>
              <a:gd name="connsiteY1175" fmla="*/ 3086998 h 6856161"/>
              <a:gd name="connsiteX1176" fmla="*/ 1512009 w 9298618"/>
              <a:gd name="connsiteY1176" fmla="*/ 3086998 h 6856161"/>
              <a:gd name="connsiteX1177" fmla="*/ 1512009 w 9298618"/>
              <a:gd name="connsiteY1177" fmla="*/ 2834996 h 6856161"/>
              <a:gd name="connsiteX1178" fmla="*/ 1260008 w 9298618"/>
              <a:gd name="connsiteY1178" fmla="*/ 2834996 h 6856161"/>
              <a:gd name="connsiteX1179" fmla="*/ 1260008 w 9298618"/>
              <a:gd name="connsiteY1179" fmla="*/ 3086998 h 6856161"/>
              <a:gd name="connsiteX1180" fmla="*/ 1574988 w 9298618"/>
              <a:gd name="connsiteY1180" fmla="*/ 3086998 h 6856161"/>
              <a:gd name="connsiteX1181" fmla="*/ 1826990 w 9298618"/>
              <a:gd name="connsiteY1181" fmla="*/ 3086998 h 6856161"/>
              <a:gd name="connsiteX1182" fmla="*/ 1826990 w 9298618"/>
              <a:gd name="connsiteY1182" fmla="*/ 2834996 h 6856161"/>
              <a:gd name="connsiteX1183" fmla="*/ 1574988 w 9298618"/>
              <a:gd name="connsiteY1183" fmla="*/ 2834996 h 6856161"/>
              <a:gd name="connsiteX1184" fmla="*/ 1574988 w 9298618"/>
              <a:gd name="connsiteY1184" fmla="*/ 3086998 h 6856161"/>
              <a:gd name="connsiteX1185" fmla="*/ 1890012 w 9298618"/>
              <a:gd name="connsiteY1185" fmla="*/ 3086998 h 6856161"/>
              <a:gd name="connsiteX1186" fmla="*/ 2142013 w 9298618"/>
              <a:gd name="connsiteY1186" fmla="*/ 3086998 h 6856161"/>
              <a:gd name="connsiteX1187" fmla="*/ 2142013 w 9298618"/>
              <a:gd name="connsiteY1187" fmla="*/ 2834996 h 6856161"/>
              <a:gd name="connsiteX1188" fmla="*/ 1890012 w 9298618"/>
              <a:gd name="connsiteY1188" fmla="*/ 2834996 h 6856161"/>
              <a:gd name="connsiteX1189" fmla="*/ 1890012 w 9298618"/>
              <a:gd name="connsiteY1189" fmla="*/ 3086998 h 6856161"/>
              <a:gd name="connsiteX1190" fmla="*/ 2204992 w 9298618"/>
              <a:gd name="connsiteY1190" fmla="*/ 3086998 h 6856161"/>
              <a:gd name="connsiteX1191" fmla="*/ 2456994 w 9298618"/>
              <a:gd name="connsiteY1191" fmla="*/ 3086998 h 6856161"/>
              <a:gd name="connsiteX1192" fmla="*/ 2456994 w 9298618"/>
              <a:gd name="connsiteY1192" fmla="*/ 2834996 h 6856161"/>
              <a:gd name="connsiteX1193" fmla="*/ 2204992 w 9298618"/>
              <a:gd name="connsiteY1193" fmla="*/ 2834996 h 6856161"/>
              <a:gd name="connsiteX1194" fmla="*/ 2204992 w 9298618"/>
              <a:gd name="connsiteY1194" fmla="*/ 3086998 h 6856161"/>
              <a:gd name="connsiteX1195" fmla="*/ 2520016 w 9298618"/>
              <a:gd name="connsiteY1195" fmla="*/ 3086998 h 6856161"/>
              <a:gd name="connsiteX1196" fmla="*/ 2772017 w 9298618"/>
              <a:gd name="connsiteY1196" fmla="*/ 3086998 h 6856161"/>
              <a:gd name="connsiteX1197" fmla="*/ 2772017 w 9298618"/>
              <a:gd name="connsiteY1197" fmla="*/ 2834996 h 6856161"/>
              <a:gd name="connsiteX1198" fmla="*/ 2520016 w 9298618"/>
              <a:gd name="connsiteY1198" fmla="*/ 2834996 h 6856161"/>
              <a:gd name="connsiteX1199" fmla="*/ 2520016 w 9298618"/>
              <a:gd name="connsiteY1199" fmla="*/ 3086998 h 6856161"/>
              <a:gd name="connsiteX1200" fmla="*/ 2834996 w 9298618"/>
              <a:gd name="connsiteY1200" fmla="*/ 3086998 h 6856161"/>
              <a:gd name="connsiteX1201" fmla="*/ 3086998 w 9298618"/>
              <a:gd name="connsiteY1201" fmla="*/ 3086998 h 6856161"/>
              <a:gd name="connsiteX1202" fmla="*/ 3086998 w 9298618"/>
              <a:gd name="connsiteY1202" fmla="*/ 2834996 h 6856161"/>
              <a:gd name="connsiteX1203" fmla="*/ 2834996 w 9298618"/>
              <a:gd name="connsiteY1203" fmla="*/ 2834996 h 6856161"/>
              <a:gd name="connsiteX1204" fmla="*/ 2834996 w 9298618"/>
              <a:gd name="connsiteY1204" fmla="*/ 3086998 h 6856161"/>
              <a:gd name="connsiteX1205" fmla="*/ 3150020 w 9298618"/>
              <a:gd name="connsiteY1205" fmla="*/ 3086998 h 6856161"/>
              <a:gd name="connsiteX1206" fmla="*/ 3402021 w 9298618"/>
              <a:gd name="connsiteY1206" fmla="*/ 3086998 h 6856161"/>
              <a:gd name="connsiteX1207" fmla="*/ 3402021 w 9298618"/>
              <a:gd name="connsiteY1207" fmla="*/ 2834996 h 6856161"/>
              <a:gd name="connsiteX1208" fmla="*/ 3150020 w 9298618"/>
              <a:gd name="connsiteY1208" fmla="*/ 2834996 h 6856161"/>
              <a:gd name="connsiteX1209" fmla="*/ 3150020 w 9298618"/>
              <a:gd name="connsiteY1209" fmla="*/ 3086998 h 6856161"/>
              <a:gd name="connsiteX1210" fmla="*/ 3465000 w 9298618"/>
              <a:gd name="connsiteY1210" fmla="*/ 3086998 h 6856161"/>
              <a:gd name="connsiteX1211" fmla="*/ 3717002 w 9298618"/>
              <a:gd name="connsiteY1211" fmla="*/ 3086998 h 6856161"/>
              <a:gd name="connsiteX1212" fmla="*/ 3717002 w 9298618"/>
              <a:gd name="connsiteY1212" fmla="*/ 2834996 h 6856161"/>
              <a:gd name="connsiteX1213" fmla="*/ 3465000 w 9298618"/>
              <a:gd name="connsiteY1213" fmla="*/ 2834996 h 6856161"/>
              <a:gd name="connsiteX1214" fmla="*/ 3465000 w 9298618"/>
              <a:gd name="connsiteY1214" fmla="*/ 3086998 h 6856161"/>
              <a:gd name="connsiteX1215" fmla="*/ 3780494 w 9298618"/>
              <a:gd name="connsiteY1215" fmla="*/ 3086528 h 6856161"/>
              <a:gd name="connsiteX1216" fmla="*/ 4031512 w 9298618"/>
              <a:gd name="connsiteY1216" fmla="*/ 3086528 h 6856161"/>
              <a:gd name="connsiteX1217" fmla="*/ 4031512 w 9298618"/>
              <a:gd name="connsiteY1217" fmla="*/ 2835509 h 6856161"/>
              <a:gd name="connsiteX1218" fmla="*/ 3780494 w 9298618"/>
              <a:gd name="connsiteY1218" fmla="*/ 2835509 h 6856161"/>
              <a:gd name="connsiteX1219" fmla="*/ 3780494 w 9298618"/>
              <a:gd name="connsiteY1219" fmla="*/ 3086528 h 6856161"/>
              <a:gd name="connsiteX1220" fmla="*/ 4097997 w 9298618"/>
              <a:gd name="connsiteY1220" fmla="*/ 3084048 h 6856161"/>
              <a:gd name="connsiteX1221" fmla="*/ 4344056 w 9298618"/>
              <a:gd name="connsiteY1221" fmla="*/ 3084048 h 6856161"/>
              <a:gd name="connsiteX1222" fmla="*/ 4344056 w 9298618"/>
              <a:gd name="connsiteY1222" fmla="*/ 2837989 h 6856161"/>
              <a:gd name="connsiteX1223" fmla="*/ 4097997 w 9298618"/>
              <a:gd name="connsiteY1223" fmla="*/ 2837989 h 6856161"/>
              <a:gd name="connsiteX1224" fmla="*/ 4097997 w 9298618"/>
              <a:gd name="connsiteY1224" fmla="*/ 3084048 h 6856161"/>
              <a:gd name="connsiteX1225" fmla="*/ 4417938 w 9298618"/>
              <a:gd name="connsiteY1225" fmla="*/ 3079088 h 6856161"/>
              <a:gd name="connsiteX1226" fmla="*/ 4654120 w 9298618"/>
              <a:gd name="connsiteY1226" fmla="*/ 3079088 h 6856161"/>
              <a:gd name="connsiteX1227" fmla="*/ 4654120 w 9298618"/>
              <a:gd name="connsiteY1227" fmla="*/ 2842906 h 6856161"/>
              <a:gd name="connsiteX1228" fmla="*/ 4417938 w 9298618"/>
              <a:gd name="connsiteY1228" fmla="*/ 2842906 h 6856161"/>
              <a:gd name="connsiteX1229" fmla="*/ 4417938 w 9298618"/>
              <a:gd name="connsiteY1229" fmla="*/ 3079088 h 6856161"/>
              <a:gd name="connsiteX1230" fmla="*/ 4736894 w 9298618"/>
              <a:gd name="connsiteY1230" fmla="*/ 3075155 h 6856161"/>
              <a:gd name="connsiteX1231" fmla="*/ 4965167 w 9298618"/>
              <a:gd name="connsiteY1231" fmla="*/ 3075155 h 6856161"/>
              <a:gd name="connsiteX1232" fmla="*/ 4965167 w 9298618"/>
              <a:gd name="connsiteY1232" fmla="*/ 2846882 h 6856161"/>
              <a:gd name="connsiteX1233" fmla="*/ 4736894 w 9298618"/>
              <a:gd name="connsiteY1233" fmla="*/ 2846882 h 6856161"/>
              <a:gd name="connsiteX1234" fmla="*/ 4736894 w 9298618"/>
              <a:gd name="connsiteY1234" fmla="*/ 3075155 h 6856161"/>
              <a:gd name="connsiteX1235" fmla="*/ 5058288 w 9298618"/>
              <a:gd name="connsiteY1235" fmla="*/ 3068741 h 6856161"/>
              <a:gd name="connsiteX1236" fmla="*/ 5273733 w 9298618"/>
              <a:gd name="connsiteY1236" fmla="*/ 3068741 h 6856161"/>
              <a:gd name="connsiteX1237" fmla="*/ 5273733 w 9298618"/>
              <a:gd name="connsiteY1237" fmla="*/ 2853296 h 6856161"/>
              <a:gd name="connsiteX1238" fmla="*/ 5058288 w 9298618"/>
              <a:gd name="connsiteY1238" fmla="*/ 2853296 h 6856161"/>
              <a:gd name="connsiteX1239" fmla="*/ 5058288 w 9298618"/>
              <a:gd name="connsiteY1239" fmla="*/ 3068741 h 6856161"/>
              <a:gd name="connsiteX1240" fmla="*/ 5379212 w 9298618"/>
              <a:gd name="connsiteY1240" fmla="*/ 3062798 h 6856161"/>
              <a:gd name="connsiteX1241" fmla="*/ 5582771 w 9298618"/>
              <a:gd name="connsiteY1241" fmla="*/ 3062798 h 6856161"/>
              <a:gd name="connsiteX1242" fmla="*/ 5582771 w 9298618"/>
              <a:gd name="connsiteY1242" fmla="*/ 2859239 h 6856161"/>
              <a:gd name="connsiteX1243" fmla="*/ 5379212 w 9298618"/>
              <a:gd name="connsiteY1243" fmla="*/ 2859239 h 6856161"/>
              <a:gd name="connsiteX1244" fmla="*/ 5379212 w 9298618"/>
              <a:gd name="connsiteY1244" fmla="*/ 3062798 h 6856161"/>
              <a:gd name="connsiteX1245" fmla="*/ 5696715 w 9298618"/>
              <a:gd name="connsiteY1245" fmla="*/ 3060319 h 6856161"/>
              <a:gd name="connsiteX1246" fmla="*/ 5895357 w 9298618"/>
              <a:gd name="connsiteY1246" fmla="*/ 3060319 h 6856161"/>
              <a:gd name="connsiteX1247" fmla="*/ 5895357 w 9298618"/>
              <a:gd name="connsiteY1247" fmla="*/ 2861676 h 6856161"/>
              <a:gd name="connsiteX1248" fmla="*/ 5696715 w 9298618"/>
              <a:gd name="connsiteY1248" fmla="*/ 2861676 h 6856161"/>
              <a:gd name="connsiteX1249" fmla="*/ 5696715 w 9298618"/>
              <a:gd name="connsiteY1249" fmla="*/ 3060319 h 6856161"/>
              <a:gd name="connsiteX1250" fmla="*/ 6015159 w 9298618"/>
              <a:gd name="connsiteY1250" fmla="*/ 3056855 h 6856161"/>
              <a:gd name="connsiteX1251" fmla="*/ 6206875 w 9298618"/>
              <a:gd name="connsiteY1251" fmla="*/ 3056855 h 6856161"/>
              <a:gd name="connsiteX1252" fmla="*/ 6206875 w 9298618"/>
              <a:gd name="connsiteY1252" fmla="*/ 2865139 h 6856161"/>
              <a:gd name="connsiteX1253" fmla="*/ 6015159 w 9298618"/>
              <a:gd name="connsiteY1253" fmla="*/ 2865139 h 6856161"/>
              <a:gd name="connsiteX1254" fmla="*/ 6015159 w 9298618"/>
              <a:gd name="connsiteY1254" fmla="*/ 3056855 h 6856161"/>
              <a:gd name="connsiteX1255" fmla="*/ 6649609 w 9298618"/>
              <a:gd name="connsiteY1255" fmla="*/ 3052409 h 6856161"/>
              <a:gd name="connsiteX1256" fmla="*/ 6832432 w 9298618"/>
              <a:gd name="connsiteY1256" fmla="*/ 3052409 h 6856161"/>
              <a:gd name="connsiteX1257" fmla="*/ 6832432 w 9298618"/>
              <a:gd name="connsiteY1257" fmla="*/ 2869586 h 6856161"/>
              <a:gd name="connsiteX1258" fmla="*/ 6649609 w 9298618"/>
              <a:gd name="connsiteY1258" fmla="*/ 2869586 h 6856161"/>
              <a:gd name="connsiteX1259" fmla="*/ 6649609 w 9298618"/>
              <a:gd name="connsiteY1259" fmla="*/ 3052409 h 6856161"/>
              <a:gd name="connsiteX1260" fmla="*/ 7285556 w 9298618"/>
              <a:gd name="connsiteY1260" fmla="*/ 3046508 h 6856161"/>
              <a:gd name="connsiteX1261" fmla="*/ 7456536 w 9298618"/>
              <a:gd name="connsiteY1261" fmla="*/ 3046508 h 6856161"/>
              <a:gd name="connsiteX1262" fmla="*/ 7456536 w 9298618"/>
              <a:gd name="connsiteY1262" fmla="*/ 2875529 h 6856161"/>
              <a:gd name="connsiteX1263" fmla="*/ 7285556 w 9298618"/>
              <a:gd name="connsiteY1263" fmla="*/ 2875529 h 6856161"/>
              <a:gd name="connsiteX1264" fmla="*/ 7285556 w 9298618"/>
              <a:gd name="connsiteY1264" fmla="*/ 3046508 h 6856161"/>
              <a:gd name="connsiteX1265" fmla="*/ 7925907 w 9298618"/>
              <a:gd name="connsiteY1265" fmla="*/ 3036119 h 6856161"/>
              <a:gd name="connsiteX1266" fmla="*/ 8076107 w 9298618"/>
              <a:gd name="connsiteY1266" fmla="*/ 3036119 h 6856161"/>
              <a:gd name="connsiteX1267" fmla="*/ 8076107 w 9298618"/>
              <a:gd name="connsiteY1267" fmla="*/ 2885918 h 6856161"/>
              <a:gd name="connsiteX1268" fmla="*/ 7925907 w 9298618"/>
              <a:gd name="connsiteY1268" fmla="*/ 2885918 h 6856161"/>
              <a:gd name="connsiteX1269" fmla="*/ 7925907 w 9298618"/>
              <a:gd name="connsiteY1269" fmla="*/ 3036119 h 6856161"/>
              <a:gd name="connsiteX1270" fmla="*/ 8572714 w 9298618"/>
              <a:gd name="connsiteY1270" fmla="*/ 3019316 h 6856161"/>
              <a:gd name="connsiteX1271" fmla="*/ 8689308 w 9298618"/>
              <a:gd name="connsiteY1271" fmla="*/ 3019316 h 6856161"/>
              <a:gd name="connsiteX1272" fmla="*/ 8689308 w 9298618"/>
              <a:gd name="connsiteY1272" fmla="*/ 2902721 h 6856161"/>
              <a:gd name="connsiteX1273" fmla="*/ 8572714 w 9298618"/>
              <a:gd name="connsiteY1273" fmla="*/ 2902721 h 6856161"/>
              <a:gd name="connsiteX1274" fmla="*/ 8572714 w 9298618"/>
              <a:gd name="connsiteY1274" fmla="*/ 3019316 h 6856161"/>
              <a:gd name="connsiteX1275" fmla="*/ 0 w 9298618"/>
              <a:gd name="connsiteY1275" fmla="*/ 3402021 h 6856161"/>
              <a:gd name="connsiteX1276" fmla="*/ 252002 w 9298618"/>
              <a:gd name="connsiteY1276" fmla="*/ 3402021 h 6856161"/>
              <a:gd name="connsiteX1277" fmla="*/ 252002 w 9298618"/>
              <a:gd name="connsiteY1277" fmla="*/ 3150020 h 6856161"/>
              <a:gd name="connsiteX1278" fmla="*/ 0 w 9298618"/>
              <a:gd name="connsiteY1278" fmla="*/ 3150020 h 6856161"/>
              <a:gd name="connsiteX1279" fmla="*/ 0 w 9298618"/>
              <a:gd name="connsiteY1279" fmla="*/ 3402021 h 6856161"/>
              <a:gd name="connsiteX1280" fmla="*/ 315023 w 9298618"/>
              <a:gd name="connsiteY1280" fmla="*/ 3402021 h 6856161"/>
              <a:gd name="connsiteX1281" fmla="*/ 567025 w 9298618"/>
              <a:gd name="connsiteY1281" fmla="*/ 3402021 h 6856161"/>
              <a:gd name="connsiteX1282" fmla="*/ 567025 w 9298618"/>
              <a:gd name="connsiteY1282" fmla="*/ 3150020 h 6856161"/>
              <a:gd name="connsiteX1283" fmla="*/ 315023 w 9298618"/>
              <a:gd name="connsiteY1283" fmla="*/ 3150020 h 6856161"/>
              <a:gd name="connsiteX1284" fmla="*/ 315023 w 9298618"/>
              <a:gd name="connsiteY1284" fmla="*/ 3402021 h 6856161"/>
              <a:gd name="connsiteX1285" fmla="*/ 630004 w 9298618"/>
              <a:gd name="connsiteY1285" fmla="*/ 3402021 h 6856161"/>
              <a:gd name="connsiteX1286" fmla="*/ 882005 w 9298618"/>
              <a:gd name="connsiteY1286" fmla="*/ 3402021 h 6856161"/>
              <a:gd name="connsiteX1287" fmla="*/ 882005 w 9298618"/>
              <a:gd name="connsiteY1287" fmla="*/ 3150020 h 6856161"/>
              <a:gd name="connsiteX1288" fmla="*/ 630004 w 9298618"/>
              <a:gd name="connsiteY1288" fmla="*/ 3150020 h 6856161"/>
              <a:gd name="connsiteX1289" fmla="*/ 630004 w 9298618"/>
              <a:gd name="connsiteY1289" fmla="*/ 3402021 h 6856161"/>
              <a:gd name="connsiteX1290" fmla="*/ 944985 w 9298618"/>
              <a:gd name="connsiteY1290" fmla="*/ 3402021 h 6856161"/>
              <a:gd name="connsiteX1291" fmla="*/ 1196986 w 9298618"/>
              <a:gd name="connsiteY1291" fmla="*/ 3402021 h 6856161"/>
              <a:gd name="connsiteX1292" fmla="*/ 1196986 w 9298618"/>
              <a:gd name="connsiteY1292" fmla="*/ 3150020 h 6856161"/>
              <a:gd name="connsiteX1293" fmla="*/ 944985 w 9298618"/>
              <a:gd name="connsiteY1293" fmla="*/ 3150020 h 6856161"/>
              <a:gd name="connsiteX1294" fmla="*/ 944985 w 9298618"/>
              <a:gd name="connsiteY1294" fmla="*/ 3402021 h 6856161"/>
              <a:gd name="connsiteX1295" fmla="*/ 1260008 w 9298618"/>
              <a:gd name="connsiteY1295" fmla="*/ 3402021 h 6856161"/>
              <a:gd name="connsiteX1296" fmla="*/ 1512009 w 9298618"/>
              <a:gd name="connsiteY1296" fmla="*/ 3402021 h 6856161"/>
              <a:gd name="connsiteX1297" fmla="*/ 1512009 w 9298618"/>
              <a:gd name="connsiteY1297" fmla="*/ 3150020 h 6856161"/>
              <a:gd name="connsiteX1298" fmla="*/ 1260008 w 9298618"/>
              <a:gd name="connsiteY1298" fmla="*/ 3150020 h 6856161"/>
              <a:gd name="connsiteX1299" fmla="*/ 1260008 w 9298618"/>
              <a:gd name="connsiteY1299" fmla="*/ 3402021 h 6856161"/>
              <a:gd name="connsiteX1300" fmla="*/ 1574988 w 9298618"/>
              <a:gd name="connsiteY1300" fmla="*/ 3402021 h 6856161"/>
              <a:gd name="connsiteX1301" fmla="*/ 1826990 w 9298618"/>
              <a:gd name="connsiteY1301" fmla="*/ 3402021 h 6856161"/>
              <a:gd name="connsiteX1302" fmla="*/ 1826990 w 9298618"/>
              <a:gd name="connsiteY1302" fmla="*/ 3150020 h 6856161"/>
              <a:gd name="connsiteX1303" fmla="*/ 1574988 w 9298618"/>
              <a:gd name="connsiteY1303" fmla="*/ 3150020 h 6856161"/>
              <a:gd name="connsiteX1304" fmla="*/ 1574988 w 9298618"/>
              <a:gd name="connsiteY1304" fmla="*/ 3402021 h 6856161"/>
              <a:gd name="connsiteX1305" fmla="*/ 1890012 w 9298618"/>
              <a:gd name="connsiteY1305" fmla="*/ 3402021 h 6856161"/>
              <a:gd name="connsiteX1306" fmla="*/ 2142013 w 9298618"/>
              <a:gd name="connsiteY1306" fmla="*/ 3402021 h 6856161"/>
              <a:gd name="connsiteX1307" fmla="*/ 2142013 w 9298618"/>
              <a:gd name="connsiteY1307" fmla="*/ 3150020 h 6856161"/>
              <a:gd name="connsiteX1308" fmla="*/ 1890012 w 9298618"/>
              <a:gd name="connsiteY1308" fmla="*/ 3150020 h 6856161"/>
              <a:gd name="connsiteX1309" fmla="*/ 1890012 w 9298618"/>
              <a:gd name="connsiteY1309" fmla="*/ 3402021 h 6856161"/>
              <a:gd name="connsiteX1310" fmla="*/ 2204992 w 9298618"/>
              <a:gd name="connsiteY1310" fmla="*/ 3402021 h 6856161"/>
              <a:gd name="connsiteX1311" fmla="*/ 2456994 w 9298618"/>
              <a:gd name="connsiteY1311" fmla="*/ 3402021 h 6856161"/>
              <a:gd name="connsiteX1312" fmla="*/ 2456994 w 9298618"/>
              <a:gd name="connsiteY1312" fmla="*/ 3150020 h 6856161"/>
              <a:gd name="connsiteX1313" fmla="*/ 2204992 w 9298618"/>
              <a:gd name="connsiteY1313" fmla="*/ 3150020 h 6856161"/>
              <a:gd name="connsiteX1314" fmla="*/ 2204992 w 9298618"/>
              <a:gd name="connsiteY1314" fmla="*/ 3402021 h 6856161"/>
              <a:gd name="connsiteX1315" fmla="*/ 2520016 w 9298618"/>
              <a:gd name="connsiteY1315" fmla="*/ 3402021 h 6856161"/>
              <a:gd name="connsiteX1316" fmla="*/ 2772017 w 9298618"/>
              <a:gd name="connsiteY1316" fmla="*/ 3402021 h 6856161"/>
              <a:gd name="connsiteX1317" fmla="*/ 2772017 w 9298618"/>
              <a:gd name="connsiteY1317" fmla="*/ 3150020 h 6856161"/>
              <a:gd name="connsiteX1318" fmla="*/ 2520016 w 9298618"/>
              <a:gd name="connsiteY1318" fmla="*/ 3150020 h 6856161"/>
              <a:gd name="connsiteX1319" fmla="*/ 2520016 w 9298618"/>
              <a:gd name="connsiteY1319" fmla="*/ 3402021 h 6856161"/>
              <a:gd name="connsiteX1320" fmla="*/ 2834996 w 9298618"/>
              <a:gd name="connsiteY1320" fmla="*/ 3402021 h 6856161"/>
              <a:gd name="connsiteX1321" fmla="*/ 3086998 w 9298618"/>
              <a:gd name="connsiteY1321" fmla="*/ 3402021 h 6856161"/>
              <a:gd name="connsiteX1322" fmla="*/ 3086998 w 9298618"/>
              <a:gd name="connsiteY1322" fmla="*/ 3150020 h 6856161"/>
              <a:gd name="connsiteX1323" fmla="*/ 2834996 w 9298618"/>
              <a:gd name="connsiteY1323" fmla="*/ 3150020 h 6856161"/>
              <a:gd name="connsiteX1324" fmla="*/ 2834996 w 9298618"/>
              <a:gd name="connsiteY1324" fmla="*/ 3402021 h 6856161"/>
              <a:gd name="connsiteX1325" fmla="*/ 3150020 w 9298618"/>
              <a:gd name="connsiteY1325" fmla="*/ 3402021 h 6856161"/>
              <a:gd name="connsiteX1326" fmla="*/ 3402021 w 9298618"/>
              <a:gd name="connsiteY1326" fmla="*/ 3402021 h 6856161"/>
              <a:gd name="connsiteX1327" fmla="*/ 3402021 w 9298618"/>
              <a:gd name="connsiteY1327" fmla="*/ 3150020 h 6856161"/>
              <a:gd name="connsiteX1328" fmla="*/ 3150020 w 9298618"/>
              <a:gd name="connsiteY1328" fmla="*/ 3150020 h 6856161"/>
              <a:gd name="connsiteX1329" fmla="*/ 3150020 w 9298618"/>
              <a:gd name="connsiteY1329" fmla="*/ 3402021 h 6856161"/>
              <a:gd name="connsiteX1330" fmla="*/ 3465000 w 9298618"/>
              <a:gd name="connsiteY1330" fmla="*/ 3402021 h 6856161"/>
              <a:gd name="connsiteX1331" fmla="*/ 3717002 w 9298618"/>
              <a:gd name="connsiteY1331" fmla="*/ 3402021 h 6856161"/>
              <a:gd name="connsiteX1332" fmla="*/ 3717002 w 9298618"/>
              <a:gd name="connsiteY1332" fmla="*/ 3150020 h 6856161"/>
              <a:gd name="connsiteX1333" fmla="*/ 3465000 w 9298618"/>
              <a:gd name="connsiteY1333" fmla="*/ 3150020 h 6856161"/>
              <a:gd name="connsiteX1334" fmla="*/ 3465000 w 9298618"/>
              <a:gd name="connsiteY1334" fmla="*/ 3402021 h 6856161"/>
              <a:gd name="connsiteX1335" fmla="*/ 3781990 w 9298618"/>
              <a:gd name="connsiteY1335" fmla="*/ 3400054 h 6856161"/>
              <a:gd name="connsiteX1336" fmla="*/ 4030058 w 9298618"/>
              <a:gd name="connsiteY1336" fmla="*/ 3400054 h 6856161"/>
              <a:gd name="connsiteX1337" fmla="*/ 4030058 w 9298618"/>
              <a:gd name="connsiteY1337" fmla="*/ 3151987 h 6856161"/>
              <a:gd name="connsiteX1338" fmla="*/ 3781990 w 9298618"/>
              <a:gd name="connsiteY1338" fmla="*/ 3151987 h 6856161"/>
              <a:gd name="connsiteX1339" fmla="*/ 3781990 w 9298618"/>
              <a:gd name="connsiteY1339" fmla="*/ 3400054 h 6856161"/>
              <a:gd name="connsiteX1340" fmla="*/ 4098980 w 9298618"/>
              <a:gd name="connsiteY1340" fmla="*/ 3398045 h 6856161"/>
              <a:gd name="connsiteX1341" fmla="*/ 4343072 w 9298618"/>
              <a:gd name="connsiteY1341" fmla="*/ 3398045 h 6856161"/>
              <a:gd name="connsiteX1342" fmla="*/ 4343072 w 9298618"/>
              <a:gd name="connsiteY1342" fmla="*/ 3153953 h 6856161"/>
              <a:gd name="connsiteX1343" fmla="*/ 4098980 w 9298618"/>
              <a:gd name="connsiteY1343" fmla="*/ 3153953 h 6856161"/>
              <a:gd name="connsiteX1344" fmla="*/ 4098980 w 9298618"/>
              <a:gd name="connsiteY1344" fmla="*/ 3398045 h 6856161"/>
              <a:gd name="connsiteX1345" fmla="*/ 4420374 w 9298618"/>
              <a:gd name="connsiteY1345" fmla="*/ 3391632 h 6856161"/>
              <a:gd name="connsiteX1346" fmla="*/ 4651639 w 9298618"/>
              <a:gd name="connsiteY1346" fmla="*/ 3391632 h 6856161"/>
              <a:gd name="connsiteX1347" fmla="*/ 4651639 w 9298618"/>
              <a:gd name="connsiteY1347" fmla="*/ 3160367 h 6856161"/>
              <a:gd name="connsiteX1348" fmla="*/ 4420374 w 9298618"/>
              <a:gd name="connsiteY1348" fmla="*/ 3160367 h 6856161"/>
              <a:gd name="connsiteX1349" fmla="*/ 4420374 w 9298618"/>
              <a:gd name="connsiteY1349" fmla="*/ 3391632 h 6856161"/>
              <a:gd name="connsiteX1350" fmla="*/ 4738348 w 9298618"/>
              <a:gd name="connsiteY1350" fmla="*/ 3388682 h 6856161"/>
              <a:gd name="connsiteX1351" fmla="*/ 4963670 w 9298618"/>
              <a:gd name="connsiteY1351" fmla="*/ 3388682 h 6856161"/>
              <a:gd name="connsiteX1352" fmla="*/ 4963670 w 9298618"/>
              <a:gd name="connsiteY1352" fmla="*/ 3163359 h 6856161"/>
              <a:gd name="connsiteX1353" fmla="*/ 4738348 w 9298618"/>
              <a:gd name="connsiteY1353" fmla="*/ 3163359 h 6856161"/>
              <a:gd name="connsiteX1354" fmla="*/ 4738348 w 9298618"/>
              <a:gd name="connsiteY1354" fmla="*/ 3388682 h 6856161"/>
              <a:gd name="connsiteX1355" fmla="*/ 5060255 w 9298618"/>
              <a:gd name="connsiteY1355" fmla="*/ 3381755 h 6856161"/>
              <a:gd name="connsiteX1356" fmla="*/ 5271724 w 9298618"/>
              <a:gd name="connsiteY1356" fmla="*/ 3381755 h 6856161"/>
              <a:gd name="connsiteX1357" fmla="*/ 5271724 w 9298618"/>
              <a:gd name="connsiteY1357" fmla="*/ 3170286 h 6856161"/>
              <a:gd name="connsiteX1358" fmla="*/ 5060255 w 9298618"/>
              <a:gd name="connsiteY1358" fmla="*/ 3170286 h 6856161"/>
              <a:gd name="connsiteX1359" fmla="*/ 5060255 w 9298618"/>
              <a:gd name="connsiteY1359" fmla="*/ 3381755 h 6856161"/>
              <a:gd name="connsiteX1360" fmla="*/ 5380708 w 9298618"/>
              <a:gd name="connsiteY1360" fmla="*/ 3376325 h 6856161"/>
              <a:gd name="connsiteX1361" fmla="*/ 5581318 w 9298618"/>
              <a:gd name="connsiteY1361" fmla="*/ 3376325 h 6856161"/>
              <a:gd name="connsiteX1362" fmla="*/ 5581318 w 9298618"/>
              <a:gd name="connsiteY1362" fmla="*/ 3175716 h 6856161"/>
              <a:gd name="connsiteX1363" fmla="*/ 5380708 w 9298618"/>
              <a:gd name="connsiteY1363" fmla="*/ 3175716 h 6856161"/>
              <a:gd name="connsiteX1364" fmla="*/ 5380708 w 9298618"/>
              <a:gd name="connsiteY1364" fmla="*/ 3376325 h 6856161"/>
              <a:gd name="connsiteX1365" fmla="*/ 5698168 w 9298618"/>
              <a:gd name="connsiteY1365" fmla="*/ 3373845 h 6856161"/>
              <a:gd name="connsiteX1366" fmla="*/ 5893861 w 9298618"/>
              <a:gd name="connsiteY1366" fmla="*/ 3373845 h 6856161"/>
              <a:gd name="connsiteX1367" fmla="*/ 5893861 w 9298618"/>
              <a:gd name="connsiteY1367" fmla="*/ 3178153 h 6856161"/>
              <a:gd name="connsiteX1368" fmla="*/ 5698168 w 9298618"/>
              <a:gd name="connsiteY1368" fmla="*/ 3178153 h 6856161"/>
              <a:gd name="connsiteX1369" fmla="*/ 5698168 w 9298618"/>
              <a:gd name="connsiteY1369" fmla="*/ 3373845 h 6856161"/>
              <a:gd name="connsiteX1370" fmla="*/ 6016655 w 9298618"/>
              <a:gd name="connsiteY1370" fmla="*/ 3370382 h 6856161"/>
              <a:gd name="connsiteX1371" fmla="*/ 6205421 w 9298618"/>
              <a:gd name="connsiteY1371" fmla="*/ 3370382 h 6856161"/>
              <a:gd name="connsiteX1372" fmla="*/ 6205421 w 9298618"/>
              <a:gd name="connsiteY1372" fmla="*/ 3181616 h 6856161"/>
              <a:gd name="connsiteX1373" fmla="*/ 6016655 w 9298618"/>
              <a:gd name="connsiteY1373" fmla="*/ 3181616 h 6856161"/>
              <a:gd name="connsiteX1374" fmla="*/ 6016655 w 9298618"/>
              <a:gd name="connsiteY1374" fmla="*/ 3370382 h 6856161"/>
              <a:gd name="connsiteX1375" fmla="*/ 6333602 w 9298618"/>
              <a:gd name="connsiteY1375" fmla="*/ 3368415 h 6856161"/>
              <a:gd name="connsiteX1376" fmla="*/ 6518392 w 9298618"/>
              <a:gd name="connsiteY1376" fmla="*/ 3368415 h 6856161"/>
              <a:gd name="connsiteX1377" fmla="*/ 6518392 w 9298618"/>
              <a:gd name="connsiteY1377" fmla="*/ 3183626 h 6856161"/>
              <a:gd name="connsiteX1378" fmla="*/ 6333602 w 9298618"/>
              <a:gd name="connsiteY1378" fmla="*/ 3183626 h 6856161"/>
              <a:gd name="connsiteX1379" fmla="*/ 6333602 w 9298618"/>
              <a:gd name="connsiteY1379" fmla="*/ 3368415 h 6856161"/>
              <a:gd name="connsiteX1380" fmla="*/ 6652089 w 9298618"/>
              <a:gd name="connsiteY1380" fmla="*/ 3364952 h 6856161"/>
              <a:gd name="connsiteX1381" fmla="*/ 6829952 w 9298618"/>
              <a:gd name="connsiteY1381" fmla="*/ 3364952 h 6856161"/>
              <a:gd name="connsiteX1382" fmla="*/ 6829952 w 9298618"/>
              <a:gd name="connsiteY1382" fmla="*/ 3187089 h 6856161"/>
              <a:gd name="connsiteX1383" fmla="*/ 6652089 w 9298618"/>
              <a:gd name="connsiteY1383" fmla="*/ 3187089 h 6856161"/>
              <a:gd name="connsiteX1384" fmla="*/ 6652089 w 9298618"/>
              <a:gd name="connsiteY1384" fmla="*/ 3364952 h 6856161"/>
              <a:gd name="connsiteX1385" fmla="*/ 6968566 w 9298618"/>
              <a:gd name="connsiteY1385" fmla="*/ 3363456 h 6856161"/>
              <a:gd name="connsiteX1386" fmla="*/ 7143479 w 9298618"/>
              <a:gd name="connsiteY1386" fmla="*/ 3363456 h 6856161"/>
              <a:gd name="connsiteX1387" fmla="*/ 7143479 w 9298618"/>
              <a:gd name="connsiteY1387" fmla="*/ 3188543 h 6856161"/>
              <a:gd name="connsiteX1388" fmla="*/ 6968566 w 9298618"/>
              <a:gd name="connsiteY1388" fmla="*/ 3188543 h 6856161"/>
              <a:gd name="connsiteX1389" fmla="*/ 6968566 w 9298618"/>
              <a:gd name="connsiteY1389" fmla="*/ 3363456 h 6856161"/>
              <a:gd name="connsiteX1390" fmla="*/ 7289020 w 9298618"/>
              <a:gd name="connsiteY1390" fmla="*/ 3358026 h 6856161"/>
              <a:gd name="connsiteX1391" fmla="*/ 7453073 w 9298618"/>
              <a:gd name="connsiteY1391" fmla="*/ 3358026 h 6856161"/>
              <a:gd name="connsiteX1392" fmla="*/ 7453073 w 9298618"/>
              <a:gd name="connsiteY1392" fmla="*/ 3193973 h 6856161"/>
              <a:gd name="connsiteX1393" fmla="*/ 7289020 w 9298618"/>
              <a:gd name="connsiteY1393" fmla="*/ 3193973 h 6856161"/>
              <a:gd name="connsiteX1394" fmla="*/ 7289020 w 9298618"/>
              <a:gd name="connsiteY1394" fmla="*/ 3358026 h 6856161"/>
              <a:gd name="connsiteX1395" fmla="*/ 7607463 w 9298618"/>
              <a:gd name="connsiteY1395" fmla="*/ 3354563 h 6856161"/>
              <a:gd name="connsiteX1396" fmla="*/ 7764590 w 9298618"/>
              <a:gd name="connsiteY1396" fmla="*/ 3354563 h 6856161"/>
              <a:gd name="connsiteX1397" fmla="*/ 7764590 w 9298618"/>
              <a:gd name="connsiteY1397" fmla="*/ 3197436 h 6856161"/>
              <a:gd name="connsiteX1398" fmla="*/ 7607463 w 9298618"/>
              <a:gd name="connsiteY1398" fmla="*/ 3197436 h 6856161"/>
              <a:gd name="connsiteX1399" fmla="*/ 7607463 w 9298618"/>
              <a:gd name="connsiteY1399" fmla="*/ 3354563 h 6856161"/>
              <a:gd name="connsiteX1400" fmla="*/ 8249823 w 9298618"/>
              <a:gd name="connsiteY1400" fmla="*/ 3342206 h 6856161"/>
              <a:gd name="connsiteX1401" fmla="*/ 8382237 w 9298618"/>
              <a:gd name="connsiteY1401" fmla="*/ 3342206 h 6856161"/>
              <a:gd name="connsiteX1402" fmla="*/ 8382237 w 9298618"/>
              <a:gd name="connsiteY1402" fmla="*/ 3209792 h 6856161"/>
              <a:gd name="connsiteX1403" fmla="*/ 8249823 w 9298618"/>
              <a:gd name="connsiteY1403" fmla="*/ 3209792 h 6856161"/>
              <a:gd name="connsiteX1404" fmla="*/ 8249823 w 9298618"/>
              <a:gd name="connsiteY1404" fmla="*/ 3342206 h 6856161"/>
              <a:gd name="connsiteX1405" fmla="*/ 8904539 w 9298618"/>
              <a:gd name="connsiteY1405" fmla="*/ 3317536 h 6856161"/>
              <a:gd name="connsiteX1406" fmla="*/ 8987571 w 9298618"/>
              <a:gd name="connsiteY1406" fmla="*/ 3317536 h 6856161"/>
              <a:gd name="connsiteX1407" fmla="*/ 8987571 w 9298618"/>
              <a:gd name="connsiteY1407" fmla="*/ 3234505 h 6856161"/>
              <a:gd name="connsiteX1408" fmla="*/ 8904539 w 9298618"/>
              <a:gd name="connsiteY1408" fmla="*/ 3234505 h 6856161"/>
              <a:gd name="connsiteX1409" fmla="*/ 8904539 w 9298618"/>
              <a:gd name="connsiteY1409" fmla="*/ 3317536 h 6856161"/>
              <a:gd name="connsiteX1410" fmla="*/ 0 w 9298618"/>
              <a:gd name="connsiteY1410" fmla="*/ 3717002 h 6856161"/>
              <a:gd name="connsiteX1411" fmla="*/ 252002 w 9298618"/>
              <a:gd name="connsiteY1411" fmla="*/ 3717002 h 6856161"/>
              <a:gd name="connsiteX1412" fmla="*/ 252002 w 9298618"/>
              <a:gd name="connsiteY1412" fmla="*/ 3465000 h 6856161"/>
              <a:gd name="connsiteX1413" fmla="*/ 0 w 9298618"/>
              <a:gd name="connsiteY1413" fmla="*/ 3465000 h 6856161"/>
              <a:gd name="connsiteX1414" fmla="*/ 0 w 9298618"/>
              <a:gd name="connsiteY1414" fmla="*/ 3717002 h 6856161"/>
              <a:gd name="connsiteX1415" fmla="*/ 315023 w 9298618"/>
              <a:gd name="connsiteY1415" fmla="*/ 3717002 h 6856161"/>
              <a:gd name="connsiteX1416" fmla="*/ 567025 w 9298618"/>
              <a:gd name="connsiteY1416" fmla="*/ 3717002 h 6856161"/>
              <a:gd name="connsiteX1417" fmla="*/ 567025 w 9298618"/>
              <a:gd name="connsiteY1417" fmla="*/ 3465000 h 6856161"/>
              <a:gd name="connsiteX1418" fmla="*/ 315023 w 9298618"/>
              <a:gd name="connsiteY1418" fmla="*/ 3465000 h 6856161"/>
              <a:gd name="connsiteX1419" fmla="*/ 315023 w 9298618"/>
              <a:gd name="connsiteY1419" fmla="*/ 3717002 h 6856161"/>
              <a:gd name="connsiteX1420" fmla="*/ 630004 w 9298618"/>
              <a:gd name="connsiteY1420" fmla="*/ 3717002 h 6856161"/>
              <a:gd name="connsiteX1421" fmla="*/ 882005 w 9298618"/>
              <a:gd name="connsiteY1421" fmla="*/ 3717002 h 6856161"/>
              <a:gd name="connsiteX1422" fmla="*/ 882005 w 9298618"/>
              <a:gd name="connsiteY1422" fmla="*/ 3465000 h 6856161"/>
              <a:gd name="connsiteX1423" fmla="*/ 630004 w 9298618"/>
              <a:gd name="connsiteY1423" fmla="*/ 3465000 h 6856161"/>
              <a:gd name="connsiteX1424" fmla="*/ 630004 w 9298618"/>
              <a:gd name="connsiteY1424" fmla="*/ 3717002 h 6856161"/>
              <a:gd name="connsiteX1425" fmla="*/ 944985 w 9298618"/>
              <a:gd name="connsiteY1425" fmla="*/ 3717002 h 6856161"/>
              <a:gd name="connsiteX1426" fmla="*/ 1196986 w 9298618"/>
              <a:gd name="connsiteY1426" fmla="*/ 3717002 h 6856161"/>
              <a:gd name="connsiteX1427" fmla="*/ 1196986 w 9298618"/>
              <a:gd name="connsiteY1427" fmla="*/ 3465000 h 6856161"/>
              <a:gd name="connsiteX1428" fmla="*/ 944985 w 9298618"/>
              <a:gd name="connsiteY1428" fmla="*/ 3465000 h 6856161"/>
              <a:gd name="connsiteX1429" fmla="*/ 944985 w 9298618"/>
              <a:gd name="connsiteY1429" fmla="*/ 3717002 h 6856161"/>
              <a:gd name="connsiteX1430" fmla="*/ 1260008 w 9298618"/>
              <a:gd name="connsiteY1430" fmla="*/ 3717002 h 6856161"/>
              <a:gd name="connsiteX1431" fmla="*/ 1512009 w 9298618"/>
              <a:gd name="connsiteY1431" fmla="*/ 3717002 h 6856161"/>
              <a:gd name="connsiteX1432" fmla="*/ 1512009 w 9298618"/>
              <a:gd name="connsiteY1432" fmla="*/ 3465000 h 6856161"/>
              <a:gd name="connsiteX1433" fmla="*/ 1260008 w 9298618"/>
              <a:gd name="connsiteY1433" fmla="*/ 3465000 h 6856161"/>
              <a:gd name="connsiteX1434" fmla="*/ 1260008 w 9298618"/>
              <a:gd name="connsiteY1434" fmla="*/ 3717002 h 6856161"/>
              <a:gd name="connsiteX1435" fmla="*/ 1574988 w 9298618"/>
              <a:gd name="connsiteY1435" fmla="*/ 3717002 h 6856161"/>
              <a:gd name="connsiteX1436" fmla="*/ 1826990 w 9298618"/>
              <a:gd name="connsiteY1436" fmla="*/ 3717002 h 6856161"/>
              <a:gd name="connsiteX1437" fmla="*/ 1826990 w 9298618"/>
              <a:gd name="connsiteY1437" fmla="*/ 3465000 h 6856161"/>
              <a:gd name="connsiteX1438" fmla="*/ 1574988 w 9298618"/>
              <a:gd name="connsiteY1438" fmla="*/ 3465000 h 6856161"/>
              <a:gd name="connsiteX1439" fmla="*/ 1574988 w 9298618"/>
              <a:gd name="connsiteY1439" fmla="*/ 3717002 h 6856161"/>
              <a:gd name="connsiteX1440" fmla="*/ 1890012 w 9298618"/>
              <a:gd name="connsiteY1440" fmla="*/ 3717002 h 6856161"/>
              <a:gd name="connsiteX1441" fmla="*/ 2142013 w 9298618"/>
              <a:gd name="connsiteY1441" fmla="*/ 3717002 h 6856161"/>
              <a:gd name="connsiteX1442" fmla="*/ 2142013 w 9298618"/>
              <a:gd name="connsiteY1442" fmla="*/ 3465000 h 6856161"/>
              <a:gd name="connsiteX1443" fmla="*/ 1890012 w 9298618"/>
              <a:gd name="connsiteY1443" fmla="*/ 3465000 h 6856161"/>
              <a:gd name="connsiteX1444" fmla="*/ 1890012 w 9298618"/>
              <a:gd name="connsiteY1444" fmla="*/ 3717002 h 6856161"/>
              <a:gd name="connsiteX1445" fmla="*/ 2204992 w 9298618"/>
              <a:gd name="connsiteY1445" fmla="*/ 3717002 h 6856161"/>
              <a:gd name="connsiteX1446" fmla="*/ 2456994 w 9298618"/>
              <a:gd name="connsiteY1446" fmla="*/ 3717002 h 6856161"/>
              <a:gd name="connsiteX1447" fmla="*/ 2456994 w 9298618"/>
              <a:gd name="connsiteY1447" fmla="*/ 3465000 h 6856161"/>
              <a:gd name="connsiteX1448" fmla="*/ 2204992 w 9298618"/>
              <a:gd name="connsiteY1448" fmla="*/ 3465000 h 6856161"/>
              <a:gd name="connsiteX1449" fmla="*/ 2204992 w 9298618"/>
              <a:gd name="connsiteY1449" fmla="*/ 3717002 h 6856161"/>
              <a:gd name="connsiteX1450" fmla="*/ 2520016 w 9298618"/>
              <a:gd name="connsiteY1450" fmla="*/ 3717002 h 6856161"/>
              <a:gd name="connsiteX1451" fmla="*/ 2772017 w 9298618"/>
              <a:gd name="connsiteY1451" fmla="*/ 3717002 h 6856161"/>
              <a:gd name="connsiteX1452" fmla="*/ 2772017 w 9298618"/>
              <a:gd name="connsiteY1452" fmla="*/ 3465000 h 6856161"/>
              <a:gd name="connsiteX1453" fmla="*/ 2520016 w 9298618"/>
              <a:gd name="connsiteY1453" fmla="*/ 3465000 h 6856161"/>
              <a:gd name="connsiteX1454" fmla="*/ 2520016 w 9298618"/>
              <a:gd name="connsiteY1454" fmla="*/ 3717002 h 6856161"/>
              <a:gd name="connsiteX1455" fmla="*/ 2834996 w 9298618"/>
              <a:gd name="connsiteY1455" fmla="*/ 3717002 h 6856161"/>
              <a:gd name="connsiteX1456" fmla="*/ 3086998 w 9298618"/>
              <a:gd name="connsiteY1456" fmla="*/ 3717002 h 6856161"/>
              <a:gd name="connsiteX1457" fmla="*/ 3086998 w 9298618"/>
              <a:gd name="connsiteY1457" fmla="*/ 3465000 h 6856161"/>
              <a:gd name="connsiteX1458" fmla="*/ 2834996 w 9298618"/>
              <a:gd name="connsiteY1458" fmla="*/ 3465000 h 6856161"/>
              <a:gd name="connsiteX1459" fmla="*/ 2834996 w 9298618"/>
              <a:gd name="connsiteY1459" fmla="*/ 3717002 h 6856161"/>
              <a:gd name="connsiteX1460" fmla="*/ 3150020 w 9298618"/>
              <a:gd name="connsiteY1460" fmla="*/ 3717002 h 6856161"/>
              <a:gd name="connsiteX1461" fmla="*/ 3402021 w 9298618"/>
              <a:gd name="connsiteY1461" fmla="*/ 3717002 h 6856161"/>
              <a:gd name="connsiteX1462" fmla="*/ 3402021 w 9298618"/>
              <a:gd name="connsiteY1462" fmla="*/ 3465000 h 6856161"/>
              <a:gd name="connsiteX1463" fmla="*/ 3150020 w 9298618"/>
              <a:gd name="connsiteY1463" fmla="*/ 3465000 h 6856161"/>
              <a:gd name="connsiteX1464" fmla="*/ 3150020 w 9298618"/>
              <a:gd name="connsiteY1464" fmla="*/ 3717002 h 6856161"/>
              <a:gd name="connsiteX1465" fmla="*/ 3465000 w 9298618"/>
              <a:gd name="connsiteY1465" fmla="*/ 3717002 h 6856161"/>
              <a:gd name="connsiteX1466" fmla="*/ 3717002 w 9298618"/>
              <a:gd name="connsiteY1466" fmla="*/ 3717002 h 6856161"/>
              <a:gd name="connsiteX1467" fmla="*/ 3717002 w 9298618"/>
              <a:gd name="connsiteY1467" fmla="*/ 3465000 h 6856161"/>
              <a:gd name="connsiteX1468" fmla="*/ 3465000 w 9298618"/>
              <a:gd name="connsiteY1468" fmla="*/ 3465000 h 6856161"/>
              <a:gd name="connsiteX1469" fmla="*/ 3465000 w 9298618"/>
              <a:gd name="connsiteY1469" fmla="*/ 3717002 h 6856161"/>
              <a:gd name="connsiteX1470" fmla="*/ 3781990 w 9298618"/>
              <a:gd name="connsiteY1470" fmla="*/ 3715035 h 6856161"/>
              <a:gd name="connsiteX1471" fmla="*/ 4030058 w 9298618"/>
              <a:gd name="connsiteY1471" fmla="*/ 3715035 h 6856161"/>
              <a:gd name="connsiteX1472" fmla="*/ 4030058 w 9298618"/>
              <a:gd name="connsiteY1472" fmla="*/ 3466967 h 6856161"/>
              <a:gd name="connsiteX1473" fmla="*/ 3781990 w 9298618"/>
              <a:gd name="connsiteY1473" fmla="*/ 3466967 h 6856161"/>
              <a:gd name="connsiteX1474" fmla="*/ 3781990 w 9298618"/>
              <a:gd name="connsiteY1474" fmla="*/ 3715035 h 6856161"/>
              <a:gd name="connsiteX1475" fmla="*/ 4099964 w 9298618"/>
              <a:gd name="connsiteY1475" fmla="*/ 3712085 h 6856161"/>
              <a:gd name="connsiteX1476" fmla="*/ 4342089 w 9298618"/>
              <a:gd name="connsiteY1476" fmla="*/ 3712085 h 6856161"/>
              <a:gd name="connsiteX1477" fmla="*/ 4342089 w 9298618"/>
              <a:gd name="connsiteY1477" fmla="*/ 3469960 h 6856161"/>
              <a:gd name="connsiteX1478" fmla="*/ 4099964 w 9298618"/>
              <a:gd name="connsiteY1478" fmla="*/ 3469960 h 6856161"/>
              <a:gd name="connsiteX1479" fmla="*/ 4099964 w 9298618"/>
              <a:gd name="connsiteY1479" fmla="*/ 3712085 h 6856161"/>
              <a:gd name="connsiteX1480" fmla="*/ 4421400 w 9298618"/>
              <a:gd name="connsiteY1480" fmla="*/ 3705629 h 6856161"/>
              <a:gd name="connsiteX1481" fmla="*/ 4650656 w 9298618"/>
              <a:gd name="connsiteY1481" fmla="*/ 3705629 h 6856161"/>
              <a:gd name="connsiteX1482" fmla="*/ 4650656 w 9298618"/>
              <a:gd name="connsiteY1482" fmla="*/ 3476373 h 6856161"/>
              <a:gd name="connsiteX1483" fmla="*/ 4421400 w 9298618"/>
              <a:gd name="connsiteY1483" fmla="*/ 3476373 h 6856161"/>
              <a:gd name="connsiteX1484" fmla="*/ 4421400 w 9298618"/>
              <a:gd name="connsiteY1484" fmla="*/ 3705629 h 6856161"/>
              <a:gd name="connsiteX1485" fmla="*/ 4739844 w 9298618"/>
              <a:gd name="connsiteY1485" fmla="*/ 3702209 h 6856161"/>
              <a:gd name="connsiteX1486" fmla="*/ 4962216 w 9298618"/>
              <a:gd name="connsiteY1486" fmla="*/ 3702209 h 6856161"/>
              <a:gd name="connsiteX1487" fmla="*/ 4962216 w 9298618"/>
              <a:gd name="connsiteY1487" fmla="*/ 3479837 h 6856161"/>
              <a:gd name="connsiteX1488" fmla="*/ 4739844 w 9298618"/>
              <a:gd name="connsiteY1488" fmla="*/ 3479837 h 6856161"/>
              <a:gd name="connsiteX1489" fmla="*/ 4739844 w 9298618"/>
              <a:gd name="connsiteY1489" fmla="*/ 3702209 h 6856161"/>
              <a:gd name="connsiteX1490" fmla="*/ 5061281 w 9298618"/>
              <a:gd name="connsiteY1490" fmla="*/ 3695752 h 6856161"/>
              <a:gd name="connsiteX1491" fmla="*/ 5270784 w 9298618"/>
              <a:gd name="connsiteY1491" fmla="*/ 3695752 h 6856161"/>
              <a:gd name="connsiteX1492" fmla="*/ 5270784 w 9298618"/>
              <a:gd name="connsiteY1492" fmla="*/ 3486250 h 6856161"/>
              <a:gd name="connsiteX1493" fmla="*/ 5061281 w 9298618"/>
              <a:gd name="connsiteY1493" fmla="*/ 3486250 h 6856161"/>
              <a:gd name="connsiteX1494" fmla="*/ 5061281 w 9298618"/>
              <a:gd name="connsiteY1494" fmla="*/ 3695752 h 6856161"/>
              <a:gd name="connsiteX1495" fmla="*/ 5382204 w 9298618"/>
              <a:gd name="connsiteY1495" fmla="*/ 3689852 h 6856161"/>
              <a:gd name="connsiteX1496" fmla="*/ 5579864 w 9298618"/>
              <a:gd name="connsiteY1496" fmla="*/ 3689852 h 6856161"/>
              <a:gd name="connsiteX1497" fmla="*/ 5579864 w 9298618"/>
              <a:gd name="connsiteY1497" fmla="*/ 3492193 h 6856161"/>
              <a:gd name="connsiteX1498" fmla="*/ 5382204 w 9298618"/>
              <a:gd name="connsiteY1498" fmla="*/ 3492193 h 6856161"/>
              <a:gd name="connsiteX1499" fmla="*/ 5382204 w 9298618"/>
              <a:gd name="connsiteY1499" fmla="*/ 3689852 h 6856161"/>
              <a:gd name="connsiteX1500" fmla="*/ 5699152 w 9298618"/>
              <a:gd name="connsiteY1500" fmla="*/ 3687842 h 6856161"/>
              <a:gd name="connsiteX1501" fmla="*/ 5892835 w 9298618"/>
              <a:gd name="connsiteY1501" fmla="*/ 3687842 h 6856161"/>
              <a:gd name="connsiteX1502" fmla="*/ 5892835 w 9298618"/>
              <a:gd name="connsiteY1502" fmla="*/ 3494160 h 6856161"/>
              <a:gd name="connsiteX1503" fmla="*/ 5699152 w 9298618"/>
              <a:gd name="connsiteY1503" fmla="*/ 3494160 h 6856161"/>
              <a:gd name="connsiteX1504" fmla="*/ 5699152 w 9298618"/>
              <a:gd name="connsiteY1504" fmla="*/ 3687842 h 6856161"/>
              <a:gd name="connsiteX1505" fmla="*/ 6334628 w 9298618"/>
              <a:gd name="connsiteY1505" fmla="*/ 3682413 h 6856161"/>
              <a:gd name="connsiteX1506" fmla="*/ 6517451 w 9298618"/>
              <a:gd name="connsiteY1506" fmla="*/ 3682413 h 6856161"/>
              <a:gd name="connsiteX1507" fmla="*/ 6517451 w 9298618"/>
              <a:gd name="connsiteY1507" fmla="*/ 3499590 h 6856161"/>
              <a:gd name="connsiteX1508" fmla="*/ 6334628 w 9298618"/>
              <a:gd name="connsiteY1508" fmla="*/ 3499590 h 6856161"/>
              <a:gd name="connsiteX1509" fmla="*/ 6334628 w 9298618"/>
              <a:gd name="connsiteY1509" fmla="*/ 3682413 h 6856161"/>
              <a:gd name="connsiteX1510" fmla="*/ 6970532 w 9298618"/>
              <a:gd name="connsiteY1510" fmla="*/ 3676512 h 6856161"/>
              <a:gd name="connsiteX1511" fmla="*/ 7141513 w 9298618"/>
              <a:gd name="connsiteY1511" fmla="*/ 3676512 h 6856161"/>
              <a:gd name="connsiteX1512" fmla="*/ 7141513 w 9298618"/>
              <a:gd name="connsiteY1512" fmla="*/ 3505533 h 6856161"/>
              <a:gd name="connsiteX1513" fmla="*/ 6970532 w 9298618"/>
              <a:gd name="connsiteY1513" fmla="*/ 3505533 h 6856161"/>
              <a:gd name="connsiteX1514" fmla="*/ 6970532 w 9298618"/>
              <a:gd name="connsiteY1514" fmla="*/ 3676512 h 6856161"/>
              <a:gd name="connsiteX1515" fmla="*/ 7609943 w 9298618"/>
              <a:gd name="connsiteY1515" fmla="*/ 3667106 h 6856161"/>
              <a:gd name="connsiteX1516" fmla="*/ 7762153 w 9298618"/>
              <a:gd name="connsiteY1516" fmla="*/ 3667106 h 6856161"/>
              <a:gd name="connsiteX1517" fmla="*/ 7762153 w 9298618"/>
              <a:gd name="connsiteY1517" fmla="*/ 3514896 h 6856161"/>
              <a:gd name="connsiteX1518" fmla="*/ 7609943 w 9298618"/>
              <a:gd name="connsiteY1518" fmla="*/ 3514896 h 6856161"/>
              <a:gd name="connsiteX1519" fmla="*/ 7609943 w 9298618"/>
              <a:gd name="connsiteY1519" fmla="*/ 3667106 h 6856161"/>
              <a:gd name="connsiteX1520" fmla="*/ 8251790 w 9298618"/>
              <a:gd name="connsiteY1520" fmla="*/ 3655263 h 6856161"/>
              <a:gd name="connsiteX1521" fmla="*/ 8380271 w 9298618"/>
              <a:gd name="connsiteY1521" fmla="*/ 3655263 h 6856161"/>
              <a:gd name="connsiteX1522" fmla="*/ 8380271 w 9298618"/>
              <a:gd name="connsiteY1522" fmla="*/ 3526782 h 6856161"/>
              <a:gd name="connsiteX1523" fmla="*/ 8251790 w 9298618"/>
              <a:gd name="connsiteY1523" fmla="*/ 3526782 h 6856161"/>
              <a:gd name="connsiteX1524" fmla="*/ 8251790 w 9298618"/>
              <a:gd name="connsiteY1524" fmla="*/ 3655263 h 6856161"/>
              <a:gd name="connsiteX1525" fmla="*/ 0 w 9298618"/>
              <a:gd name="connsiteY1525" fmla="*/ 4032025 h 6856161"/>
              <a:gd name="connsiteX1526" fmla="*/ 252002 w 9298618"/>
              <a:gd name="connsiteY1526" fmla="*/ 4032025 h 6856161"/>
              <a:gd name="connsiteX1527" fmla="*/ 252002 w 9298618"/>
              <a:gd name="connsiteY1527" fmla="*/ 3780024 h 6856161"/>
              <a:gd name="connsiteX1528" fmla="*/ 0 w 9298618"/>
              <a:gd name="connsiteY1528" fmla="*/ 3780024 h 6856161"/>
              <a:gd name="connsiteX1529" fmla="*/ 0 w 9298618"/>
              <a:gd name="connsiteY1529" fmla="*/ 4032025 h 6856161"/>
              <a:gd name="connsiteX1530" fmla="*/ 315023 w 9298618"/>
              <a:gd name="connsiteY1530" fmla="*/ 4032025 h 6856161"/>
              <a:gd name="connsiteX1531" fmla="*/ 567025 w 9298618"/>
              <a:gd name="connsiteY1531" fmla="*/ 4032025 h 6856161"/>
              <a:gd name="connsiteX1532" fmla="*/ 567025 w 9298618"/>
              <a:gd name="connsiteY1532" fmla="*/ 3780024 h 6856161"/>
              <a:gd name="connsiteX1533" fmla="*/ 315023 w 9298618"/>
              <a:gd name="connsiteY1533" fmla="*/ 3780024 h 6856161"/>
              <a:gd name="connsiteX1534" fmla="*/ 315023 w 9298618"/>
              <a:gd name="connsiteY1534" fmla="*/ 4032025 h 6856161"/>
              <a:gd name="connsiteX1535" fmla="*/ 630004 w 9298618"/>
              <a:gd name="connsiteY1535" fmla="*/ 4032025 h 6856161"/>
              <a:gd name="connsiteX1536" fmla="*/ 882005 w 9298618"/>
              <a:gd name="connsiteY1536" fmla="*/ 4032025 h 6856161"/>
              <a:gd name="connsiteX1537" fmla="*/ 882005 w 9298618"/>
              <a:gd name="connsiteY1537" fmla="*/ 3780024 h 6856161"/>
              <a:gd name="connsiteX1538" fmla="*/ 630004 w 9298618"/>
              <a:gd name="connsiteY1538" fmla="*/ 3780024 h 6856161"/>
              <a:gd name="connsiteX1539" fmla="*/ 630004 w 9298618"/>
              <a:gd name="connsiteY1539" fmla="*/ 4032025 h 6856161"/>
              <a:gd name="connsiteX1540" fmla="*/ 944985 w 9298618"/>
              <a:gd name="connsiteY1540" fmla="*/ 4032025 h 6856161"/>
              <a:gd name="connsiteX1541" fmla="*/ 1196986 w 9298618"/>
              <a:gd name="connsiteY1541" fmla="*/ 4032025 h 6856161"/>
              <a:gd name="connsiteX1542" fmla="*/ 1196986 w 9298618"/>
              <a:gd name="connsiteY1542" fmla="*/ 3780024 h 6856161"/>
              <a:gd name="connsiteX1543" fmla="*/ 944985 w 9298618"/>
              <a:gd name="connsiteY1543" fmla="*/ 3780024 h 6856161"/>
              <a:gd name="connsiteX1544" fmla="*/ 944985 w 9298618"/>
              <a:gd name="connsiteY1544" fmla="*/ 4032025 h 6856161"/>
              <a:gd name="connsiteX1545" fmla="*/ 1260008 w 9298618"/>
              <a:gd name="connsiteY1545" fmla="*/ 4032025 h 6856161"/>
              <a:gd name="connsiteX1546" fmla="*/ 1512009 w 9298618"/>
              <a:gd name="connsiteY1546" fmla="*/ 4032025 h 6856161"/>
              <a:gd name="connsiteX1547" fmla="*/ 1512009 w 9298618"/>
              <a:gd name="connsiteY1547" fmla="*/ 3780024 h 6856161"/>
              <a:gd name="connsiteX1548" fmla="*/ 1260008 w 9298618"/>
              <a:gd name="connsiteY1548" fmla="*/ 3780024 h 6856161"/>
              <a:gd name="connsiteX1549" fmla="*/ 1260008 w 9298618"/>
              <a:gd name="connsiteY1549" fmla="*/ 4032025 h 6856161"/>
              <a:gd name="connsiteX1550" fmla="*/ 1574988 w 9298618"/>
              <a:gd name="connsiteY1550" fmla="*/ 4032025 h 6856161"/>
              <a:gd name="connsiteX1551" fmla="*/ 1826990 w 9298618"/>
              <a:gd name="connsiteY1551" fmla="*/ 4032025 h 6856161"/>
              <a:gd name="connsiteX1552" fmla="*/ 1826990 w 9298618"/>
              <a:gd name="connsiteY1552" fmla="*/ 3780024 h 6856161"/>
              <a:gd name="connsiteX1553" fmla="*/ 1574988 w 9298618"/>
              <a:gd name="connsiteY1553" fmla="*/ 3780024 h 6856161"/>
              <a:gd name="connsiteX1554" fmla="*/ 1574988 w 9298618"/>
              <a:gd name="connsiteY1554" fmla="*/ 4032025 h 6856161"/>
              <a:gd name="connsiteX1555" fmla="*/ 1890012 w 9298618"/>
              <a:gd name="connsiteY1555" fmla="*/ 4032025 h 6856161"/>
              <a:gd name="connsiteX1556" fmla="*/ 2142013 w 9298618"/>
              <a:gd name="connsiteY1556" fmla="*/ 4032025 h 6856161"/>
              <a:gd name="connsiteX1557" fmla="*/ 2142013 w 9298618"/>
              <a:gd name="connsiteY1557" fmla="*/ 3780024 h 6856161"/>
              <a:gd name="connsiteX1558" fmla="*/ 1890012 w 9298618"/>
              <a:gd name="connsiteY1558" fmla="*/ 3780024 h 6856161"/>
              <a:gd name="connsiteX1559" fmla="*/ 1890012 w 9298618"/>
              <a:gd name="connsiteY1559" fmla="*/ 4032025 h 6856161"/>
              <a:gd name="connsiteX1560" fmla="*/ 2204992 w 9298618"/>
              <a:gd name="connsiteY1560" fmla="*/ 4032025 h 6856161"/>
              <a:gd name="connsiteX1561" fmla="*/ 2456994 w 9298618"/>
              <a:gd name="connsiteY1561" fmla="*/ 4032025 h 6856161"/>
              <a:gd name="connsiteX1562" fmla="*/ 2456994 w 9298618"/>
              <a:gd name="connsiteY1562" fmla="*/ 3780024 h 6856161"/>
              <a:gd name="connsiteX1563" fmla="*/ 2204992 w 9298618"/>
              <a:gd name="connsiteY1563" fmla="*/ 3780024 h 6856161"/>
              <a:gd name="connsiteX1564" fmla="*/ 2204992 w 9298618"/>
              <a:gd name="connsiteY1564" fmla="*/ 4032025 h 6856161"/>
              <a:gd name="connsiteX1565" fmla="*/ 2520016 w 9298618"/>
              <a:gd name="connsiteY1565" fmla="*/ 4032025 h 6856161"/>
              <a:gd name="connsiteX1566" fmla="*/ 2772017 w 9298618"/>
              <a:gd name="connsiteY1566" fmla="*/ 4032025 h 6856161"/>
              <a:gd name="connsiteX1567" fmla="*/ 2772017 w 9298618"/>
              <a:gd name="connsiteY1567" fmla="*/ 3780024 h 6856161"/>
              <a:gd name="connsiteX1568" fmla="*/ 2520016 w 9298618"/>
              <a:gd name="connsiteY1568" fmla="*/ 3780024 h 6856161"/>
              <a:gd name="connsiteX1569" fmla="*/ 2520016 w 9298618"/>
              <a:gd name="connsiteY1569" fmla="*/ 4032025 h 6856161"/>
              <a:gd name="connsiteX1570" fmla="*/ 2834996 w 9298618"/>
              <a:gd name="connsiteY1570" fmla="*/ 4032025 h 6856161"/>
              <a:gd name="connsiteX1571" fmla="*/ 3086998 w 9298618"/>
              <a:gd name="connsiteY1571" fmla="*/ 4032025 h 6856161"/>
              <a:gd name="connsiteX1572" fmla="*/ 3086998 w 9298618"/>
              <a:gd name="connsiteY1572" fmla="*/ 3780024 h 6856161"/>
              <a:gd name="connsiteX1573" fmla="*/ 2834996 w 9298618"/>
              <a:gd name="connsiteY1573" fmla="*/ 3780024 h 6856161"/>
              <a:gd name="connsiteX1574" fmla="*/ 2834996 w 9298618"/>
              <a:gd name="connsiteY1574" fmla="*/ 4032025 h 6856161"/>
              <a:gd name="connsiteX1575" fmla="*/ 3150020 w 9298618"/>
              <a:gd name="connsiteY1575" fmla="*/ 4032025 h 6856161"/>
              <a:gd name="connsiteX1576" fmla="*/ 3402021 w 9298618"/>
              <a:gd name="connsiteY1576" fmla="*/ 4032025 h 6856161"/>
              <a:gd name="connsiteX1577" fmla="*/ 3402021 w 9298618"/>
              <a:gd name="connsiteY1577" fmla="*/ 3780024 h 6856161"/>
              <a:gd name="connsiteX1578" fmla="*/ 3150020 w 9298618"/>
              <a:gd name="connsiteY1578" fmla="*/ 3780024 h 6856161"/>
              <a:gd name="connsiteX1579" fmla="*/ 3150020 w 9298618"/>
              <a:gd name="connsiteY1579" fmla="*/ 4032025 h 6856161"/>
              <a:gd name="connsiteX1580" fmla="*/ 3465000 w 9298618"/>
              <a:gd name="connsiteY1580" fmla="*/ 4032025 h 6856161"/>
              <a:gd name="connsiteX1581" fmla="*/ 3717002 w 9298618"/>
              <a:gd name="connsiteY1581" fmla="*/ 4032025 h 6856161"/>
              <a:gd name="connsiteX1582" fmla="*/ 3717002 w 9298618"/>
              <a:gd name="connsiteY1582" fmla="*/ 3780024 h 6856161"/>
              <a:gd name="connsiteX1583" fmla="*/ 3465000 w 9298618"/>
              <a:gd name="connsiteY1583" fmla="*/ 3780024 h 6856161"/>
              <a:gd name="connsiteX1584" fmla="*/ 3465000 w 9298618"/>
              <a:gd name="connsiteY1584" fmla="*/ 4032025 h 6856161"/>
              <a:gd name="connsiteX1585" fmla="*/ 3783957 w 9298618"/>
              <a:gd name="connsiteY1585" fmla="*/ 4028049 h 6856161"/>
              <a:gd name="connsiteX1586" fmla="*/ 4028049 w 9298618"/>
              <a:gd name="connsiteY1586" fmla="*/ 4028049 h 6856161"/>
              <a:gd name="connsiteX1587" fmla="*/ 4028049 w 9298618"/>
              <a:gd name="connsiteY1587" fmla="*/ 3783957 h 6856161"/>
              <a:gd name="connsiteX1588" fmla="*/ 3783957 w 9298618"/>
              <a:gd name="connsiteY1588" fmla="*/ 3783957 h 6856161"/>
              <a:gd name="connsiteX1589" fmla="*/ 3783957 w 9298618"/>
              <a:gd name="connsiteY1589" fmla="*/ 4028049 h 6856161"/>
              <a:gd name="connsiteX1590" fmla="*/ 4102444 w 9298618"/>
              <a:gd name="connsiteY1590" fmla="*/ 4024586 h 6856161"/>
              <a:gd name="connsiteX1591" fmla="*/ 4339609 w 9298618"/>
              <a:gd name="connsiteY1591" fmla="*/ 4024586 h 6856161"/>
              <a:gd name="connsiteX1592" fmla="*/ 4339609 w 9298618"/>
              <a:gd name="connsiteY1592" fmla="*/ 3787420 h 6856161"/>
              <a:gd name="connsiteX1593" fmla="*/ 4102444 w 9298618"/>
              <a:gd name="connsiteY1593" fmla="*/ 3787420 h 6856161"/>
              <a:gd name="connsiteX1594" fmla="*/ 4102444 w 9298618"/>
              <a:gd name="connsiteY1594" fmla="*/ 4024586 h 6856161"/>
              <a:gd name="connsiteX1595" fmla="*/ 4424351 w 9298618"/>
              <a:gd name="connsiteY1595" fmla="*/ 4017702 h 6856161"/>
              <a:gd name="connsiteX1596" fmla="*/ 4647706 w 9298618"/>
              <a:gd name="connsiteY1596" fmla="*/ 4017702 h 6856161"/>
              <a:gd name="connsiteX1597" fmla="*/ 4647706 w 9298618"/>
              <a:gd name="connsiteY1597" fmla="*/ 3794347 h 6856161"/>
              <a:gd name="connsiteX1598" fmla="*/ 4424351 w 9298618"/>
              <a:gd name="connsiteY1598" fmla="*/ 3794347 h 6856161"/>
              <a:gd name="connsiteX1599" fmla="*/ 4424351 w 9298618"/>
              <a:gd name="connsiteY1599" fmla="*/ 4017702 h 6856161"/>
              <a:gd name="connsiteX1600" fmla="*/ 4742795 w 9298618"/>
              <a:gd name="connsiteY1600" fmla="*/ 4014239 h 6856161"/>
              <a:gd name="connsiteX1601" fmla="*/ 4959223 w 9298618"/>
              <a:gd name="connsiteY1601" fmla="*/ 4014239 h 6856161"/>
              <a:gd name="connsiteX1602" fmla="*/ 4959223 w 9298618"/>
              <a:gd name="connsiteY1602" fmla="*/ 3797810 h 6856161"/>
              <a:gd name="connsiteX1603" fmla="*/ 4742795 w 9298618"/>
              <a:gd name="connsiteY1603" fmla="*/ 3797810 h 6856161"/>
              <a:gd name="connsiteX1604" fmla="*/ 4742795 w 9298618"/>
              <a:gd name="connsiteY1604" fmla="*/ 4014239 h 6856161"/>
              <a:gd name="connsiteX1605" fmla="*/ 5064231 w 9298618"/>
              <a:gd name="connsiteY1605" fmla="*/ 4007783 h 6856161"/>
              <a:gd name="connsiteX1606" fmla="*/ 5267790 w 9298618"/>
              <a:gd name="connsiteY1606" fmla="*/ 4007783 h 6856161"/>
              <a:gd name="connsiteX1607" fmla="*/ 5267790 w 9298618"/>
              <a:gd name="connsiteY1607" fmla="*/ 3804223 h 6856161"/>
              <a:gd name="connsiteX1608" fmla="*/ 5064231 w 9298618"/>
              <a:gd name="connsiteY1608" fmla="*/ 3804223 h 6856161"/>
              <a:gd name="connsiteX1609" fmla="*/ 5064231 w 9298618"/>
              <a:gd name="connsiteY1609" fmla="*/ 4007783 h 6856161"/>
              <a:gd name="connsiteX1610" fmla="*/ 5384685 w 9298618"/>
              <a:gd name="connsiteY1610" fmla="*/ 4002353 h 6856161"/>
              <a:gd name="connsiteX1611" fmla="*/ 5577384 w 9298618"/>
              <a:gd name="connsiteY1611" fmla="*/ 4002353 h 6856161"/>
              <a:gd name="connsiteX1612" fmla="*/ 5577384 w 9298618"/>
              <a:gd name="connsiteY1612" fmla="*/ 3809653 h 6856161"/>
              <a:gd name="connsiteX1613" fmla="*/ 5384685 w 9298618"/>
              <a:gd name="connsiteY1613" fmla="*/ 3809653 h 6856161"/>
              <a:gd name="connsiteX1614" fmla="*/ 5384685 w 9298618"/>
              <a:gd name="connsiteY1614" fmla="*/ 4002353 h 6856161"/>
              <a:gd name="connsiteX1615" fmla="*/ 5702145 w 9298618"/>
              <a:gd name="connsiteY1615" fmla="*/ 3999916 h 6856161"/>
              <a:gd name="connsiteX1616" fmla="*/ 5889927 w 9298618"/>
              <a:gd name="connsiteY1616" fmla="*/ 3999916 h 6856161"/>
              <a:gd name="connsiteX1617" fmla="*/ 5889927 w 9298618"/>
              <a:gd name="connsiteY1617" fmla="*/ 3812133 h 6856161"/>
              <a:gd name="connsiteX1618" fmla="*/ 5702145 w 9298618"/>
              <a:gd name="connsiteY1618" fmla="*/ 3812133 h 6856161"/>
              <a:gd name="connsiteX1619" fmla="*/ 5702145 w 9298618"/>
              <a:gd name="connsiteY1619" fmla="*/ 3999916 h 6856161"/>
              <a:gd name="connsiteX1620" fmla="*/ 6021572 w 9298618"/>
              <a:gd name="connsiteY1620" fmla="*/ 3995426 h 6856161"/>
              <a:gd name="connsiteX1621" fmla="*/ 6200461 w 9298618"/>
              <a:gd name="connsiteY1621" fmla="*/ 3995426 h 6856161"/>
              <a:gd name="connsiteX1622" fmla="*/ 6200461 w 9298618"/>
              <a:gd name="connsiteY1622" fmla="*/ 3816537 h 6856161"/>
              <a:gd name="connsiteX1623" fmla="*/ 6021572 w 9298618"/>
              <a:gd name="connsiteY1623" fmla="*/ 3816537 h 6856161"/>
              <a:gd name="connsiteX1624" fmla="*/ 6021572 w 9298618"/>
              <a:gd name="connsiteY1624" fmla="*/ 3995426 h 6856161"/>
              <a:gd name="connsiteX1625" fmla="*/ 6339075 w 9298618"/>
              <a:gd name="connsiteY1625" fmla="*/ 3992989 h 6856161"/>
              <a:gd name="connsiteX1626" fmla="*/ 6513005 w 9298618"/>
              <a:gd name="connsiteY1626" fmla="*/ 3992989 h 6856161"/>
              <a:gd name="connsiteX1627" fmla="*/ 6513005 w 9298618"/>
              <a:gd name="connsiteY1627" fmla="*/ 3819059 h 6856161"/>
              <a:gd name="connsiteX1628" fmla="*/ 6339075 w 9298618"/>
              <a:gd name="connsiteY1628" fmla="*/ 3819059 h 6856161"/>
              <a:gd name="connsiteX1629" fmla="*/ 6339075 w 9298618"/>
              <a:gd name="connsiteY1629" fmla="*/ 3992989 h 6856161"/>
              <a:gd name="connsiteX1630" fmla="*/ 6658032 w 9298618"/>
              <a:gd name="connsiteY1630" fmla="*/ 3989013 h 6856161"/>
              <a:gd name="connsiteX1631" fmla="*/ 6824052 w 9298618"/>
              <a:gd name="connsiteY1631" fmla="*/ 3989013 h 6856161"/>
              <a:gd name="connsiteX1632" fmla="*/ 6824052 w 9298618"/>
              <a:gd name="connsiteY1632" fmla="*/ 3822993 h 6856161"/>
              <a:gd name="connsiteX1633" fmla="*/ 6658032 w 9298618"/>
              <a:gd name="connsiteY1633" fmla="*/ 3822993 h 6856161"/>
              <a:gd name="connsiteX1634" fmla="*/ 6658032 w 9298618"/>
              <a:gd name="connsiteY1634" fmla="*/ 3989013 h 6856161"/>
              <a:gd name="connsiteX1635" fmla="*/ 6975963 w 9298618"/>
              <a:gd name="connsiteY1635" fmla="*/ 3986063 h 6856161"/>
              <a:gd name="connsiteX1636" fmla="*/ 7136040 w 9298618"/>
              <a:gd name="connsiteY1636" fmla="*/ 3986063 h 6856161"/>
              <a:gd name="connsiteX1637" fmla="*/ 7136040 w 9298618"/>
              <a:gd name="connsiteY1637" fmla="*/ 3825986 h 6856161"/>
              <a:gd name="connsiteX1638" fmla="*/ 6975963 w 9298618"/>
              <a:gd name="connsiteY1638" fmla="*/ 3825986 h 6856161"/>
              <a:gd name="connsiteX1639" fmla="*/ 6975963 w 9298618"/>
              <a:gd name="connsiteY1639" fmla="*/ 3986063 h 6856161"/>
              <a:gd name="connsiteX1640" fmla="*/ 7296416 w 9298618"/>
              <a:gd name="connsiteY1640" fmla="*/ 3980633 h 6856161"/>
              <a:gd name="connsiteX1641" fmla="*/ 7445633 w 9298618"/>
              <a:gd name="connsiteY1641" fmla="*/ 3980633 h 6856161"/>
              <a:gd name="connsiteX1642" fmla="*/ 7445633 w 9298618"/>
              <a:gd name="connsiteY1642" fmla="*/ 3831416 h 6856161"/>
              <a:gd name="connsiteX1643" fmla="*/ 7296416 w 9298618"/>
              <a:gd name="connsiteY1643" fmla="*/ 3831416 h 6856161"/>
              <a:gd name="connsiteX1644" fmla="*/ 7296416 w 9298618"/>
              <a:gd name="connsiteY1644" fmla="*/ 3980633 h 6856161"/>
              <a:gd name="connsiteX1645" fmla="*/ 7936296 w 9298618"/>
              <a:gd name="connsiteY1645" fmla="*/ 3970757 h 6856161"/>
              <a:gd name="connsiteX1646" fmla="*/ 8065760 w 9298618"/>
              <a:gd name="connsiteY1646" fmla="*/ 3970757 h 6856161"/>
              <a:gd name="connsiteX1647" fmla="*/ 8065760 w 9298618"/>
              <a:gd name="connsiteY1647" fmla="*/ 3841292 h 6856161"/>
              <a:gd name="connsiteX1648" fmla="*/ 7936296 w 9298618"/>
              <a:gd name="connsiteY1648" fmla="*/ 3841292 h 6856161"/>
              <a:gd name="connsiteX1649" fmla="*/ 7936296 w 9298618"/>
              <a:gd name="connsiteY1649" fmla="*/ 3970757 h 6856161"/>
              <a:gd name="connsiteX1650" fmla="*/ 8580153 w 9298618"/>
              <a:gd name="connsiteY1650" fmla="*/ 3956904 h 6856161"/>
              <a:gd name="connsiteX1651" fmla="*/ 8681954 w 9298618"/>
              <a:gd name="connsiteY1651" fmla="*/ 3956904 h 6856161"/>
              <a:gd name="connsiteX1652" fmla="*/ 8681954 w 9298618"/>
              <a:gd name="connsiteY1652" fmla="*/ 3855102 h 6856161"/>
              <a:gd name="connsiteX1653" fmla="*/ 8580153 w 9298618"/>
              <a:gd name="connsiteY1653" fmla="*/ 3855102 h 6856161"/>
              <a:gd name="connsiteX1654" fmla="*/ 8580153 w 9298618"/>
              <a:gd name="connsiteY1654" fmla="*/ 3956904 h 6856161"/>
              <a:gd name="connsiteX1655" fmla="*/ 9227430 w 9298618"/>
              <a:gd name="connsiteY1655" fmla="*/ 3939630 h 6856161"/>
              <a:gd name="connsiteX1656" fmla="*/ 9294641 w 9298618"/>
              <a:gd name="connsiteY1656" fmla="*/ 3939630 h 6856161"/>
              <a:gd name="connsiteX1657" fmla="*/ 9294641 w 9298618"/>
              <a:gd name="connsiteY1657" fmla="*/ 3872419 h 6856161"/>
              <a:gd name="connsiteX1658" fmla="*/ 9227430 w 9298618"/>
              <a:gd name="connsiteY1658" fmla="*/ 3872419 h 6856161"/>
              <a:gd name="connsiteX1659" fmla="*/ 9227430 w 9298618"/>
              <a:gd name="connsiteY1659" fmla="*/ 3939630 h 6856161"/>
              <a:gd name="connsiteX1660" fmla="*/ 0 w 9298618"/>
              <a:gd name="connsiteY1660" fmla="*/ 4347006 h 6856161"/>
              <a:gd name="connsiteX1661" fmla="*/ 252002 w 9298618"/>
              <a:gd name="connsiteY1661" fmla="*/ 4347006 h 6856161"/>
              <a:gd name="connsiteX1662" fmla="*/ 252002 w 9298618"/>
              <a:gd name="connsiteY1662" fmla="*/ 4095004 h 6856161"/>
              <a:gd name="connsiteX1663" fmla="*/ 0 w 9298618"/>
              <a:gd name="connsiteY1663" fmla="*/ 4095004 h 6856161"/>
              <a:gd name="connsiteX1664" fmla="*/ 0 w 9298618"/>
              <a:gd name="connsiteY1664" fmla="*/ 4347006 h 6856161"/>
              <a:gd name="connsiteX1665" fmla="*/ 315023 w 9298618"/>
              <a:gd name="connsiteY1665" fmla="*/ 4347006 h 6856161"/>
              <a:gd name="connsiteX1666" fmla="*/ 567025 w 9298618"/>
              <a:gd name="connsiteY1666" fmla="*/ 4347006 h 6856161"/>
              <a:gd name="connsiteX1667" fmla="*/ 567025 w 9298618"/>
              <a:gd name="connsiteY1667" fmla="*/ 4095004 h 6856161"/>
              <a:gd name="connsiteX1668" fmla="*/ 315023 w 9298618"/>
              <a:gd name="connsiteY1668" fmla="*/ 4095004 h 6856161"/>
              <a:gd name="connsiteX1669" fmla="*/ 315023 w 9298618"/>
              <a:gd name="connsiteY1669" fmla="*/ 4347006 h 6856161"/>
              <a:gd name="connsiteX1670" fmla="*/ 630004 w 9298618"/>
              <a:gd name="connsiteY1670" fmla="*/ 4347006 h 6856161"/>
              <a:gd name="connsiteX1671" fmla="*/ 882005 w 9298618"/>
              <a:gd name="connsiteY1671" fmla="*/ 4347006 h 6856161"/>
              <a:gd name="connsiteX1672" fmla="*/ 882005 w 9298618"/>
              <a:gd name="connsiteY1672" fmla="*/ 4095004 h 6856161"/>
              <a:gd name="connsiteX1673" fmla="*/ 630004 w 9298618"/>
              <a:gd name="connsiteY1673" fmla="*/ 4095004 h 6856161"/>
              <a:gd name="connsiteX1674" fmla="*/ 630004 w 9298618"/>
              <a:gd name="connsiteY1674" fmla="*/ 4347006 h 6856161"/>
              <a:gd name="connsiteX1675" fmla="*/ 944985 w 9298618"/>
              <a:gd name="connsiteY1675" fmla="*/ 4347006 h 6856161"/>
              <a:gd name="connsiteX1676" fmla="*/ 1196986 w 9298618"/>
              <a:gd name="connsiteY1676" fmla="*/ 4347006 h 6856161"/>
              <a:gd name="connsiteX1677" fmla="*/ 1196986 w 9298618"/>
              <a:gd name="connsiteY1677" fmla="*/ 4095004 h 6856161"/>
              <a:gd name="connsiteX1678" fmla="*/ 944985 w 9298618"/>
              <a:gd name="connsiteY1678" fmla="*/ 4095004 h 6856161"/>
              <a:gd name="connsiteX1679" fmla="*/ 944985 w 9298618"/>
              <a:gd name="connsiteY1679" fmla="*/ 4347006 h 6856161"/>
              <a:gd name="connsiteX1680" fmla="*/ 1260008 w 9298618"/>
              <a:gd name="connsiteY1680" fmla="*/ 4347006 h 6856161"/>
              <a:gd name="connsiteX1681" fmla="*/ 1512009 w 9298618"/>
              <a:gd name="connsiteY1681" fmla="*/ 4347006 h 6856161"/>
              <a:gd name="connsiteX1682" fmla="*/ 1512009 w 9298618"/>
              <a:gd name="connsiteY1682" fmla="*/ 4095004 h 6856161"/>
              <a:gd name="connsiteX1683" fmla="*/ 1260008 w 9298618"/>
              <a:gd name="connsiteY1683" fmla="*/ 4095004 h 6856161"/>
              <a:gd name="connsiteX1684" fmla="*/ 1260008 w 9298618"/>
              <a:gd name="connsiteY1684" fmla="*/ 4347006 h 6856161"/>
              <a:gd name="connsiteX1685" fmla="*/ 1574988 w 9298618"/>
              <a:gd name="connsiteY1685" fmla="*/ 4347006 h 6856161"/>
              <a:gd name="connsiteX1686" fmla="*/ 1826990 w 9298618"/>
              <a:gd name="connsiteY1686" fmla="*/ 4347006 h 6856161"/>
              <a:gd name="connsiteX1687" fmla="*/ 1826990 w 9298618"/>
              <a:gd name="connsiteY1687" fmla="*/ 4095004 h 6856161"/>
              <a:gd name="connsiteX1688" fmla="*/ 1574988 w 9298618"/>
              <a:gd name="connsiteY1688" fmla="*/ 4095004 h 6856161"/>
              <a:gd name="connsiteX1689" fmla="*/ 1574988 w 9298618"/>
              <a:gd name="connsiteY1689" fmla="*/ 4347006 h 6856161"/>
              <a:gd name="connsiteX1690" fmla="*/ 1890012 w 9298618"/>
              <a:gd name="connsiteY1690" fmla="*/ 4347006 h 6856161"/>
              <a:gd name="connsiteX1691" fmla="*/ 2142013 w 9298618"/>
              <a:gd name="connsiteY1691" fmla="*/ 4347006 h 6856161"/>
              <a:gd name="connsiteX1692" fmla="*/ 2142013 w 9298618"/>
              <a:gd name="connsiteY1692" fmla="*/ 4095004 h 6856161"/>
              <a:gd name="connsiteX1693" fmla="*/ 1890012 w 9298618"/>
              <a:gd name="connsiteY1693" fmla="*/ 4095004 h 6856161"/>
              <a:gd name="connsiteX1694" fmla="*/ 1890012 w 9298618"/>
              <a:gd name="connsiteY1694" fmla="*/ 4347006 h 6856161"/>
              <a:gd name="connsiteX1695" fmla="*/ 2204992 w 9298618"/>
              <a:gd name="connsiteY1695" fmla="*/ 4347006 h 6856161"/>
              <a:gd name="connsiteX1696" fmla="*/ 2456994 w 9298618"/>
              <a:gd name="connsiteY1696" fmla="*/ 4347006 h 6856161"/>
              <a:gd name="connsiteX1697" fmla="*/ 2456994 w 9298618"/>
              <a:gd name="connsiteY1697" fmla="*/ 4095004 h 6856161"/>
              <a:gd name="connsiteX1698" fmla="*/ 2204992 w 9298618"/>
              <a:gd name="connsiteY1698" fmla="*/ 4095004 h 6856161"/>
              <a:gd name="connsiteX1699" fmla="*/ 2204992 w 9298618"/>
              <a:gd name="connsiteY1699" fmla="*/ 4347006 h 6856161"/>
              <a:gd name="connsiteX1700" fmla="*/ 2520016 w 9298618"/>
              <a:gd name="connsiteY1700" fmla="*/ 4347006 h 6856161"/>
              <a:gd name="connsiteX1701" fmla="*/ 2772017 w 9298618"/>
              <a:gd name="connsiteY1701" fmla="*/ 4347006 h 6856161"/>
              <a:gd name="connsiteX1702" fmla="*/ 2772017 w 9298618"/>
              <a:gd name="connsiteY1702" fmla="*/ 4095004 h 6856161"/>
              <a:gd name="connsiteX1703" fmla="*/ 2520016 w 9298618"/>
              <a:gd name="connsiteY1703" fmla="*/ 4095004 h 6856161"/>
              <a:gd name="connsiteX1704" fmla="*/ 2520016 w 9298618"/>
              <a:gd name="connsiteY1704" fmla="*/ 4347006 h 6856161"/>
              <a:gd name="connsiteX1705" fmla="*/ 2834996 w 9298618"/>
              <a:gd name="connsiteY1705" fmla="*/ 4347006 h 6856161"/>
              <a:gd name="connsiteX1706" fmla="*/ 3086998 w 9298618"/>
              <a:gd name="connsiteY1706" fmla="*/ 4347006 h 6856161"/>
              <a:gd name="connsiteX1707" fmla="*/ 3086998 w 9298618"/>
              <a:gd name="connsiteY1707" fmla="*/ 4095004 h 6856161"/>
              <a:gd name="connsiteX1708" fmla="*/ 2834996 w 9298618"/>
              <a:gd name="connsiteY1708" fmla="*/ 4095004 h 6856161"/>
              <a:gd name="connsiteX1709" fmla="*/ 2834996 w 9298618"/>
              <a:gd name="connsiteY1709" fmla="*/ 4347006 h 6856161"/>
              <a:gd name="connsiteX1710" fmla="*/ 3150020 w 9298618"/>
              <a:gd name="connsiteY1710" fmla="*/ 4347006 h 6856161"/>
              <a:gd name="connsiteX1711" fmla="*/ 3402021 w 9298618"/>
              <a:gd name="connsiteY1711" fmla="*/ 4347006 h 6856161"/>
              <a:gd name="connsiteX1712" fmla="*/ 3402021 w 9298618"/>
              <a:gd name="connsiteY1712" fmla="*/ 4095004 h 6856161"/>
              <a:gd name="connsiteX1713" fmla="*/ 3150020 w 9298618"/>
              <a:gd name="connsiteY1713" fmla="*/ 4095004 h 6856161"/>
              <a:gd name="connsiteX1714" fmla="*/ 3150020 w 9298618"/>
              <a:gd name="connsiteY1714" fmla="*/ 4347006 h 6856161"/>
              <a:gd name="connsiteX1715" fmla="*/ 3465000 w 9298618"/>
              <a:gd name="connsiteY1715" fmla="*/ 4347006 h 6856161"/>
              <a:gd name="connsiteX1716" fmla="*/ 3717002 w 9298618"/>
              <a:gd name="connsiteY1716" fmla="*/ 4347006 h 6856161"/>
              <a:gd name="connsiteX1717" fmla="*/ 3717002 w 9298618"/>
              <a:gd name="connsiteY1717" fmla="*/ 4095004 h 6856161"/>
              <a:gd name="connsiteX1718" fmla="*/ 3465000 w 9298618"/>
              <a:gd name="connsiteY1718" fmla="*/ 4095004 h 6856161"/>
              <a:gd name="connsiteX1719" fmla="*/ 3465000 w 9298618"/>
              <a:gd name="connsiteY1719" fmla="*/ 4347006 h 6856161"/>
              <a:gd name="connsiteX1720" fmla="*/ 3785453 w 9298618"/>
              <a:gd name="connsiteY1720" fmla="*/ 4341576 h 6856161"/>
              <a:gd name="connsiteX1721" fmla="*/ 4026595 w 9298618"/>
              <a:gd name="connsiteY1721" fmla="*/ 4341576 h 6856161"/>
              <a:gd name="connsiteX1722" fmla="*/ 4026595 w 9298618"/>
              <a:gd name="connsiteY1722" fmla="*/ 4100434 h 6856161"/>
              <a:gd name="connsiteX1723" fmla="*/ 3785453 w 9298618"/>
              <a:gd name="connsiteY1723" fmla="*/ 4100434 h 6856161"/>
              <a:gd name="connsiteX1724" fmla="*/ 3785453 w 9298618"/>
              <a:gd name="connsiteY1724" fmla="*/ 4341576 h 6856161"/>
              <a:gd name="connsiteX1725" fmla="*/ 4104410 w 9298618"/>
              <a:gd name="connsiteY1725" fmla="*/ 4337643 h 6856161"/>
              <a:gd name="connsiteX1726" fmla="*/ 4337642 w 9298618"/>
              <a:gd name="connsiteY1726" fmla="*/ 4337643 h 6856161"/>
              <a:gd name="connsiteX1727" fmla="*/ 4337642 w 9298618"/>
              <a:gd name="connsiteY1727" fmla="*/ 4104410 h 6856161"/>
              <a:gd name="connsiteX1728" fmla="*/ 4104410 w 9298618"/>
              <a:gd name="connsiteY1728" fmla="*/ 4104410 h 6856161"/>
              <a:gd name="connsiteX1729" fmla="*/ 4104410 w 9298618"/>
              <a:gd name="connsiteY1729" fmla="*/ 4337643 h 6856161"/>
              <a:gd name="connsiteX1730" fmla="*/ 4426317 w 9298618"/>
              <a:gd name="connsiteY1730" fmla="*/ 4330716 h 6856161"/>
              <a:gd name="connsiteX1731" fmla="*/ 4645696 w 9298618"/>
              <a:gd name="connsiteY1731" fmla="*/ 4330716 h 6856161"/>
              <a:gd name="connsiteX1732" fmla="*/ 4645696 w 9298618"/>
              <a:gd name="connsiteY1732" fmla="*/ 4111337 h 6856161"/>
              <a:gd name="connsiteX1733" fmla="*/ 4426317 w 9298618"/>
              <a:gd name="connsiteY1733" fmla="*/ 4111337 h 6856161"/>
              <a:gd name="connsiteX1734" fmla="*/ 4426317 w 9298618"/>
              <a:gd name="connsiteY1734" fmla="*/ 4330716 h 6856161"/>
              <a:gd name="connsiteX1735" fmla="*/ 4744291 w 9298618"/>
              <a:gd name="connsiteY1735" fmla="*/ 4327723 h 6856161"/>
              <a:gd name="connsiteX1736" fmla="*/ 4957770 w 9298618"/>
              <a:gd name="connsiteY1736" fmla="*/ 4327723 h 6856161"/>
              <a:gd name="connsiteX1737" fmla="*/ 4957770 w 9298618"/>
              <a:gd name="connsiteY1737" fmla="*/ 4114244 h 6856161"/>
              <a:gd name="connsiteX1738" fmla="*/ 4744291 w 9298618"/>
              <a:gd name="connsiteY1738" fmla="*/ 4114244 h 6856161"/>
              <a:gd name="connsiteX1739" fmla="*/ 4744291 w 9298618"/>
              <a:gd name="connsiteY1739" fmla="*/ 4327723 h 6856161"/>
              <a:gd name="connsiteX1740" fmla="*/ 5065728 w 9298618"/>
              <a:gd name="connsiteY1740" fmla="*/ 4321310 h 6856161"/>
              <a:gd name="connsiteX1741" fmla="*/ 5266337 w 9298618"/>
              <a:gd name="connsiteY1741" fmla="*/ 4321310 h 6856161"/>
              <a:gd name="connsiteX1742" fmla="*/ 5266337 w 9298618"/>
              <a:gd name="connsiteY1742" fmla="*/ 4120701 h 6856161"/>
              <a:gd name="connsiteX1743" fmla="*/ 5065728 w 9298618"/>
              <a:gd name="connsiteY1743" fmla="*/ 4120701 h 6856161"/>
              <a:gd name="connsiteX1744" fmla="*/ 5065728 w 9298618"/>
              <a:gd name="connsiteY1744" fmla="*/ 4321310 h 6856161"/>
              <a:gd name="connsiteX1745" fmla="*/ 5387121 w 9298618"/>
              <a:gd name="connsiteY1745" fmla="*/ 4314897 h 6856161"/>
              <a:gd name="connsiteX1746" fmla="*/ 5574904 w 9298618"/>
              <a:gd name="connsiteY1746" fmla="*/ 4314897 h 6856161"/>
              <a:gd name="connsiteX1747" fmla="*/ 5574904 w 9298618"/>
              <a:gd name="connsiteY1747" fmla="*/ 4127114 h 6856161"/>
              <a:gd name="connsiteX1748" fmla="*/ 5387121 w 9298618"/>
              <a:gd name="connsiteY1748" fmla="*/ 4127114 h 6856161"/>
              <a:gd name="connsiteX1749" fmla="*/ 5387121 w 9298618"/>
              <a:gd name="connsiteY1749" fmla="*/ 4314897 h 6856161"/>
              <a:gd name="connsiteX1750" fmla="*/ 6024052 w 9298618"/>
              <a:gd name="connsiteY1750" fmla="*/ 4307970 h 6856161"/>
              <a:gd name="connsiteX1751" fmla="*/ 6197982 w 9298618"/>
              <a:gd name="connsiteY1751" fmla="*/ 4307970 h 6856161"/>
              <a:gd name="connsiteX1752" fmla="*/ 6197982 w 9298618"/>
              <a:gd name="connsiteY1752" fmla="*/ 4134040 h 6856161"/>
              <a:gd name="connsiteX1753" fmla="*/ 6024052 w 9298618"/>
              <a:gd name="connsiteY1753" fmla="*/ 4134040 h 6856161"/>
              <a:gd name="connsiteX1754" fmla="*/ 6024052 w 9298618"/>
              <a:gd name="connsiteY1754" fmla="*/ 4307970 h 6856161"/>
              <a:gd name="connsiteX1755" fmla="*/ 6660982 w 9298618"/>
              <a:gd name="connsiteY1755" fmla="*/ 4301044 h 6856161"/>
              <a:gd name="connsiteX1756" fmla="*/ 6821059 w 9298618"/>
              <a:gd name="connsiteY1756" fmla="*/ 4301044 h 6856161"/>
              <a:gd name="connsiteX1757" fmla="*/ 6821059 w 9298618"/>
              <a:gd name="connsiteY1757" fmla="*/ 4140967 h 6856161"/>
              <a:gd name="connsiteX1758" fmla="*/ 6660982 w 9298618"/>
              <a:gd name="connsiteY1758" fmla="*/ 4140967 h 6856161"/>
              <a:gd name="connsiteX1759" fmla="*/ 6660982 w 9298618"/>
              <a:gd name="connsiteY1759" fmla="*/ 4301044 h 6856161"/>
              <a:gd name="connsiteX1760" fmla="*/ 7299366 w 9298618"/>
              <a:gd name="connsiteY1760" fmla="*/ 4292664 h 6856161"/>
              <a:gd name="connsiteX1761" fmla="*/ 7442640 w 9298618"/>
              <a:gd name="connsiteY1761" fmla="*/ 4292664 h 6856161"/>
              <a:gd name="connsiteX1762" fmla="*/ 7442640 w 9298618"/>
              <a:gd name="connsiteY1762" fmla="*/ 4149347 h 6856161"/>
              <a:gd name="connsiteX1763" fmla="*/ 7299366 w 9298618"/>
              <a:gd name="connsiteY1763" fmla="*/ 4149347 h 6856161"/>
              <a:gd name="connsiteX1764" fmla="*/ 7299366 w 9298618"/>
              <a:gd name="connsiteY1764" fmla="*/ 4292664 h 6856161"/>
              <a:gd name="connsiteX1765" fmla="*/ 7938263 w 9298618"/>
              <a:gd name="connsiteY1765" fmla="*/ 4283770 h 6856161"/>
              <a:gd name="connsiteX1766" fmla="*/ 8063751 w 9298618"/>
              <a:gd name="connsiteY1766" fmla="*/ 4283770 h 6856161"/>
              <a:gd name="connsiteX1767" fmla="*/ 8063751 w 9298618"/>
              <a:gd name="connsiteY1767" fmla="*/ 4158283 h 6856161"/>
              <a:gd name="connsiteX1768" fmla="*/ 7938263 w 9298618"/>
              <a:gd name="connsiteY1768" fmla="*/ 4158283 h 6856161"/>
              <a:gd name="connsiteX1769" fmla="*/ 7938263 w 9298618"/>
              <a:gd name="connsiteY1769" fmla="*/ 4283770 h 6856161"/>
              <a:gd name="connsiteX1770" fmla="*/ 0 w 9298618"/>
              <a:gd name="connsiteY1770" fmla="*/ 4662029 h 6856161"/>
              <a:gd name="connsiteX1771" fmla="*/ 252002 w 9298618"/>
              <a:gd name="connsiteY1771" fmla="*/ 4662029 h 6856161"/>
              <a:gd name="connsiteX1772" fmla="*/ 252002 w 9298618"/>
              <a:gd name="connsiteY1772" fmla="*/ 4410028 h 6856161"/>
              <a:gd name="connsiteX1773" fmla="*/ 0 w 9298618"/>
              <a:gd name="connsiteY1773" fmla="*/ 4410028 h 6856161"/>
              <a:gd name="connsiteX1774" fmla="*/ 0 w 9298618"/>
              <a:gd name="connsiteY1774" fmla="*/ 4662029 h 6856161"/>
              <a:gd name="connsiteX1775" fmla="*/ 315023 w 9298618"/>
              <a:gd name="connsiteY1775" fmla="*/ 4662029 h 6856161"/>
              <a:gd name="connsiteX1776" fmla="*/ 567025 w 9298618"/>
              <a:gd name="connsiteY1776" fmla="*/ 4662029 h 6856161"/>
              <a:gd name="connsiteX1777" fmla="*/ 567025 w 9298618"/>
              <a:gd name="connsiteY1777" fmla="*/ 4410028 h 6856161"/>
              <a:gd name="connsiteX1778" fmla="*/ 315023 w 9298618"/>
              <a:gd name="connsiteY1778" fmla="*/ 4410028 h 6856161"/>
              <a:gd name="connsiteX1779" fmla="*/ 315023 w 9298618"/>
              <a:gd name="connsiteY1779" fmla="*/ 4662029 h 6856161"/>
              <a:gd name="connsiteX1780" fmla="*/ 630004 w 9298618"/>
              <a:gd name="connsiteY1780" fmla="*/ 4662029 h 6856161"/>
              <a:gd name="connsiteX1781" fmla="*/ 882005 w 9298618"/>
              <a:gd name="connsiteY1781" fmla="*/ 4662029 h 6856161"/>
              <a:gd name="connsiteX1782" fmla="*/ 882005 w 9298618"/>
              <a:gd name="connsiteY1782" fmla="*/ 4410028 h 6856161"/>
              <a:gd name="connsiteX1783" fmla="*/ 630004 w 9298618"/>
              <a:gd name="connsiteY1783" fmla="*/ 4410028 h 6856161"/>
              <a:gd name="connsiteX1784" fmla="*/ 630004 w 9298618"/>
              <a:gd name="connsiteY1784" fmla="*/ 4662029 h 6856161"/>
              <a:gd name="connsiteX1785" fmla="*/ 944985 w 9298618"/>
              <a:gd name="connsiteY1785" fmla="*/ 4662029 h 6856161"/>
              <a:gd name="connsiteX1786" fmla="*/ 1196986 w 9298618"/>
              <a:gd name="connsiteY1786" fmla="*/ 4662029 h 6856161"/>
              <a:gd name="connsiteX1787" fmla="*/ 1196986 w 9298618"/>
              <a:gd name="connsiteY1787" fmla="*/ 4410028 h 6856161"/>
              <a:gd name="connsiteX1788" fmla="*/ 944985 w 9298618"/>
              <a:gd name="connsiteY1788" fmla="*/ 4410028 h 6856161"/>
              <a:gd name="connsiteX1789" fmla="*/ 944985 w 9298618"/>
              <a:gd name="connsiteY1789" fmla="*/ 4662029 h 6856161"/>
              <a:gd name="connsiteX1790" fmla="*/ 1260008 w 9298618"/>
              <a:gd name="connsiteY1790" fmla="*/ 4662029 h 6856161"/>
              <a:gd name="connsiteX1791" fmla="*/ 1512009 w 9298618"/>
              <a:gd name="connsiteY1791" fmla="*/ 4662029 h 6856161"/>
              <a:gd name="connsiteX1792" fmla="*/ 1512009 w 9298618"/>
              <a:gd name="connsiteY1792" fmla="*/ 4410028 h 6856161"/>
              <a:gd name="connsiteX1793" fmla="*/ 1260008 w 9298618"/>
              <a:gd name="connsiteY1793" fmla="*/ 4410028 h 6856161"/>
              <a:gd name="connsiteX1794" fmla="*/ 1260008 w 9298618"/>
              <a:gd name="connsiteY1794" fmla="*/ 4662029 h 6856161"/>
              <a:gd name="connsiteX1795" fmla="*/ 1574988 w 9298618"/>
              <a:gd name="connsiteY1795" fmla="*/ 4662029 h 6856161"/>
              <a:gd name="connsiteX1796" fmla="*/ 1826990 w 9298618"/>
              <a:gd name="connsiteY1796" fmla="*/ 4662029 h 6856161"/>
              <a:gd name="connsiteX1797" fmla="*/ 1826990 w 9298618"/>
              <a:gd name="connsiteY1797" fmla="*/ 4410028 h 6856161"/>
              <a:gd name="connsiteX1798" fmla="*/ 1574988 w 9298618"/>
              <a:gd name="connsiteY1798" fmla="*/ 4410028 h 6856161"/>
              <a:gd name="connsiteX1799" fmla="*/ 1574988 w 9298618"/>
              <a:gd name="connsiteY1799" fmla="*/ 4662029 h 6856161"/>
              <a:gd name="connsiteX1800" fmla="*/ 1890012 w 9298618"/>
              <a:gd name="connsiteY1800" fmla="*/ 4662029 h 6856161"/>
              <a:gd name="connsiteX1801" fmla="*/ 2142013 w 9298618"/>
              <a:gd name="connsiteY1801" fmla="*/ 4662029 h 6856161"/>
              <a:gd name="connsiteX1802" fmla="*/ 2142013 w 9298618"/>
              <a:gd name="connsiteY1802" fmla="*/ 4410028 h 6856161"/>
              <a:gd name="connsiteX1803" fmla="*/ 1890012 w 9298618"/>
              <a:gd name="connsiteY1803" fmla="*/ 4410028 h 6856161"/>
              <a:gd name="connsiteX1804" fmla="*/ 1890012 w 9298618"/>
              <a:gd name="connsiteY1804" fmla="*/ 4662029 h 6856161"/>
              <a:gd name="connsiteX1805" fmla="*/ 2204992 w 9298618"/>
              <a:gd name="connsiteY1805" fmla="*/ 4662029 h 6856161"/>
              <a:gd name="connsiteX1806" fmla="*/ 2456994 w 9298618"/>
              <a:gd name="connsiteY1806" fmla="*/ 4662029 h 6856161"/>
              <a:gd name="connsiteX1807" fmla="*/ 2456994 w 9298618"/>
              <a:gd name="connsiteY1807" fmla="*/ 4410028 h 6856161"/>
              <a:gd name="connsiteX1808" fmla="*/ 2204992 w 9298618"/>
              <a:gd name="connsiteY1808" fmla="*/ 4410028 h 6856161"/>
              <a:gd name="connsiteX1809" fmla="*/ 2204992 w 9298618"/>
              <a:gd name="connsiteY1809" fmla="*/ 4662029 h 6856161"/>
              <a:gd name="connsiteX1810" fmla="*/ 2520016 w 9298618"/>
              <a:gd name="connsiteY1810" fmla="*/ 4662029 h 6856161"/>
              <a:gd name="connsiteX1811" fmla="*/ 2772017 w 9298618"/>
              <a:gd name="connsiteY1811" fmla="*/ 4662029 h 6856161"/>
              <a:gd name="connsiteX1812" fmla="*/ 2772017 w 9298618"/>
              <a:gd name="connsiteY1812" fmla="*/ 4410028 h 6856161"/>
              <a:gd name="connsiteX1813" fmla="*/ 2520016 w 9298618"/>
              <a:gd name="connsiteY1813" fmla="*/ 4410028 h 6856161"/>
              <a:gd name="connsiteX1814" fmla="*/ 2520016 w 9298618"/>
              <a:gd name="connsiteY1814" fmla="*/ 4662029 h 6856161"/>
              <a:gd name="connsiteX1815" fmla="*/ 2834996 w 9298618"/>
              <a:gd name="connsiteY1815" fmla="*/ 4662029 h 6856161"/>
              <a:gd name="connsiteX1816" fmla="*/ 3086998 w 9298618"/>
              <a:gd name="connsiteY1816" fmla="*/ 4662029 h 6856161"/>
              <a:gd name="connsiteX1817" fmla="*/ 3086998 w 9298618"/>
              <a:gd name="connsiteY1817" fmla="*/ 4410028 h 6856161"/>
              <a:gd name="connsiteX1818" fmla="*/ 2834996 w 9298618"/>
              <a:gd name="connsiteY1818" fmla="*/ 4410028 h 6856161"/>
              <a:gd name="connsiteX1819" fmla="*/ 2834996 w 9298618"/>
              <a:gd name="connsiteY1819" fmla="*/ 4662029 h 6856161"/>
              <a:gd name="connsiteX1820" fmla="*/ 3150490 w 9298618"/>
              <a:gd name="connsiteY1820" fmla="*/ 4661516 h 6856161"/>
              <a:gd name="connsiteX1821" fmla="*/ 3401508 w 9298618"/>
              <a:gd name="connsiteY1821" fmla="*/ 4661516 h 6856161"/>
              <a:gd name="connsiteX1822" fmla="*/ 3401508 w 9298618"/>
              <a:gd name="connsiteY1822" fmla="*/ 4410498 h 6856161"/>
              <a:gd name="connsiteX1823" fmla="*/ 3150490 w 9298618"/>
              <a:gd name="connsiteY1823" fmla="*/ 4410498 h 6856161"/>
              <a:gd name="connsiteX1824" fmla="*/ 3150490 w 9298618"/>
              <a:gd name="connsiteY1824" fmla="*/ 4661516 h 6856161"/>
              <a:gd name="connsiteX1825" fmla="*/ 3467993 w 9298618"/>
              <a:gd name="connsiteY1825" fmla="*/ 4659036 h 6856161"/>
              <a:gd name="connsiteX1826" fmla="*/ 3714052 w 9298618"/>
              <a:gd name="connsiteY1826" fmla="*/ 4659036 h 6856161"/>
              <a:gd name="connsiteX1827" fmla="*/ 3714052 w 9298618"/>
              <a:gd name="connsiteY1827" fmla="*/ 4412978 h 6856161"/>
              <a:gd name="connsiteX1828" fmla="*/ 3467993 w 9298618"/>
              <a:gd name="connsiteY1828" fmla="*/ 4412978 h 6856161"/>
              <a:gd name="connsiteX1829" fmla="*/ 3467993 w 9298618"/>
              <a:gd name="connsiteY1829" fmla="*/ 4659036 h 6856161"/>
              <a:gd name="connsiteX1830" fmla="*/ 3789900 w 9298618"/>
              <a:gd name="connsiteY1830" fmla="*/ 4652153 h 6856161"/>
              <a:gd name="connsiteX1831" fmla="*/ 4022148 w 9298618"/>
              <a:gd name="connsiteY1831" fmla="*/ 4652153 h 6856161"/>
              <a:gd name="connsiteX1832" fmla="*/ 4022148 w 9298618"/>
              <a:gd name="connsiteY1832" fmla="*/ 4419904 h 6856161"/>
              <a:gd name="connsiteX1833" fmla="*/ 3789900 w 9298618"/>
              <a:gd name="connsiteY1833" fmla="*/ 4419904 h 6856161"/>
              <a:gd name="connsiteX1834" fmla="*/ 3789900 w 9298618"/>
              <a:gd name="connsiteY1834" fmla="*/ 4652153 h 6856161"/>
              <a:gd name="connsiteX1835" fmla="*/ 4108344 w 9298618"/>
              <a:gd name="connsiteY1835" fmla="*/ 4648690 h 6856161"/>
              <a:gd name="connsiteX1836" fmla="*/ 4333666 w 9298618"/>
              <a:gd name="connsiteY1836" fmla="*/ 4648690 h 6856161"/>
              <a:gd name="connsiteX1837" fmla="*/ 4333666 w 9298618"/>
              <a:gd name="connsiteY1837" fmla="*/ 4423367 h 6856161"/>
              <a:gd name="connsiteX1838" fmla="*/ 4108344 w 9298618"/>
              <a:gd name="connsiteY1838" fmla="*/ 4423367 h 6856161"/>
              <a:gd name="connsiteX1839" fmla="*/ 4108344 w 9298618"/>
              <a:gd name="connsiteY1839" fmla="*/ 4648690 h 6856161"/>
              <a:gd name="connsiteX1840" fmla="*/ 4430764 w 9298618"/>
              <a:gd name="connsiteY1840" fmla="*/ 4641250 h 6856161"/>
              <a:gd name="connsiteX1841" fmla="*/ 4641250 w 9298618"/>
              <a:gd name="connsiteY1841" fmla="*/ 4641250 h 6856161"/>
              <a:gd name="connsiteX1842" fmla="*/ 4641250 w 9298618"/>
              <a:gd name="connsiteY1842" fmla="*/ 4430764 h 6856161"/>
              <a:gd name="connsiteX1843" fmla="*/ 4430764 w 9298618"/>
              <a:gd name="connsiteY1843" fmla="*/ 4430764 h 6856161"/>
              <a:gd name="connsiteX1844" fmla="*/ 4430764 w 9298618"/>
              <a:gd name="connsiteY1844" fmla="*/ 4641250 h 6856161"/>
              <a:gd name="connsiteX1845" fmla="*/ 4749208 w 9298618"/>
              <a:gd name="connsiteY1845" fmla="*/ 4637787 h 6856161"/>
              <a:gd name="connsiteX1846" fmla="*/ 4952767 w 9298618"/>
              <a:gd name="connsiteY1846" fmla="*/ 4637787 h 6856161"/>
              <a:gd name="connsiteX1847" fmla="*/ 4952767 w 9298618"/>
              <a:gd name="connsiteY1847" fmla="*/ 4434227 h 6856161"/>
              <a:gd name="connsiteX1848" fmla="*/ 4749208 w 9298618"/>
              <a:gd name="connsiteY1848" fmla="*/ 4434227 h 6856161"/>
              <a:gd name="connsiteX1849" fmla="*/ 4749208 w 9298618"/>
              <a:gd name="connsiteY1849" fmla="*/ 4637787 h 6856161"/>
              <a:gd name="connsiteX1850" fmla="*/ 5071157 w 9298618"/>
              <a:gd name="connsiteY1850" fmla="*/ 4630903 h 6856161"/>
              <a:gd name="connsiteX1851" fmla="*/ 5260907 w 9298618"/>
              <a:gd name="connsiteY1851" fmla="*/ 4630903 h 6856161"/>
              <a:gd name="connsiteX1852" fmla="*/ 5260907 w 9298618"/>
              <a:gd name="connsiteY1852" fmla="*/ 4441154 h 6856161"/>
              <a:gd name="connsiteX1853" fmla="*/ 5071157 w 9298618"/>
              <a:gd name="connsiteY1853" fmla="*/ 4441154 h 6856161"/>
              <a:gd name="connsiteX1854" fmla="*/ 5071157 w 9298618"/>
              <a:gd name="connsiteY1854" fmla="*/ 4630903 h 6856161"/>
              <a:gd name="connsiteX1855" fmla="*/ 5392081 w 9298618"/>
              <a:gd name="connsiteY1855" fmla="*/ 4624960 h 6856161"/>
              <a:gd name="connsiteX1856" fmla="*/ 5569944 w 9298618"/>
              <a:gd name="connsiteY1856" fmla="*/ 4624960 h 6856161"/>
              <a:gd name="connsiteX1857" fmla="*/ 5569944 w 9298618"/>
              <a:gd name="connsiteY1857" fmla="*/ 4447097 h 6856161"/>
              <a:gd name="connsiteX1858" fmla="*/ 5392081 w 9298618"/>
              <a:gd name="connsiteY1858" fmla="*/ 4447097 h 6856161"/>
              <a:gd name="connsiteX1859" fmla="*/ 5392081 w 9298618"/>
              <a:gd name="connsiteY1859" fmla="*/ 4624960 h 6856161"/>
              <a:gd name="connsiteX1860" fmla="*/ 5710055 w 9298618"/>
              <a:gd name="connsiteY1860" fmla="*/ 4622010 h 6856161"/>
              <a:gd name="connsiteX1861" fmla="*/ 5882018 w 9298618"/>
              <a:gd name="connsiteY1861" fmla="*/ 4622010 h 6856161"/>
              <a:gd name="connsiteX1862" fmla="*/ 5882018 w 9298618"/>
              <a:gd name="connsiteY1862" fmla="*/ 4450047 h 6856161"/>
              <a:gd name="connsiteX1863" fmla="*/ 5710055 w 9298618"/>
              <a:gd name="connsiteY1863" fmla="*/ 4450047 h 6856161"/>
              <a:gd name="connsiteX1864" fmla="*/ 5710055 w 9298618"/>
              <a:gd name="connsiteY1864" fmla="*/ 4622010 h 6856161"/>
              <a:gd name="connsiteX1865" fmla="*/ 6029995 w 9298618"/>
              <a:gd name="connsiteY1865" fmla="*/ 4617050 h 6856161"/>
              <a:gd name="connsiteX1866" fmla="*/ 6192081 w 9298618"/>
              <a:gd name="connsiteY1866" fmla="*/ 4617050 h 6856161"/>
              <a:gd name="connsiteX1867" fmla="*/ 6192081 w 9298618"/>
              <a:gd name="connsiteY1867" fmla="*/ 4454964 h 6856161"/>
              <a:gd name="connsiteX1868" fmla="*/ 6029995 w 9298618"/>
              <a:gd name="connsiteY1868" fmla="*/ 4454964 h 6856161"/>
              <a:gd name="connsiteX1869" fmla="*/ 6029995 w 9298618"/>
              <a:gd name="connsiteY1869" fmla="*/ 4617050 h 6856161"/>
              <a:gd name="connsiteX1870" fmla="*/ 6346942 w 9298618"/>
              <a:gd name="connsiteY1870" fmla="*/ 4615084 h 6856161"/>
              <a:gd name="connsiteX1871" fmla="*/ 6505052 w 9298618"/>
              <a:gd name="connsiteY1871" fmla="*/ 4615084 h 6856161"/>
              <a:gd name="connsiteX1872" fmla="*/ 6505052 w 9298618"/>
              <a:gd name="connsiteY1872" fmla="*/ 4456974 h 6856161"/>
              <a:gd name="connsiteX1873" fmla="*/ 6346942 w 9298618"/>
              <a:gd name="connsiteY1873" fmla="*/ 4456974 h 6856161"/>
              <a:gd name="connsiteX1874" fmla="*/ 6346942 w 9298618"/>
              <a:gd name="connsiteY1874" fmla="*/ 4615084 h 6856161"/>
              <a:gd name="connsiteX1875" fmla="*/ 6984386 w 9298618"/>
              <a:gd name="connsiteY1875" fmla="*/ 4607644 h 6856161"/>
              <a:gd name="connsiteX1876" fmla="*/ 7127702 w 9298618"/>
              <a:gd name="connsiteY1876" fmla="*/ 4607644 h 6856161"/>
              <a:gd name="connsiteX1877" fmla="*/ 7127702 w 9298618"/>
              <a:gd name="connsiteY1877" fmla="*/ 4464370 h 6856161"/>
              <a:gd name="connsiteX1878" fmla="*/ 6984386 w 9298618"/>
              <a:gd name="connsiteY1878" fmla="*/ 4464370 h 6856161"/>
              <a:gd name="connsiteX1879" fmla="*/ 6984386 w 9298618"/>
              <a:gd name="connsiteY1879" fmla="*/ 4607644 h 6856161"/>
              <a:gd name="connsiteX1880" fmla="*/ 7621316 w 9298618"/>
              <a:gd name="connsiteY1880" fmla="*/ 4600761 h 6856161"/>
              <a:gd name="connsiteX1881" fmla="*/ 7750780 w 9298618"/>
              <a:gd name="connsiteY1881" fmla="*/ 4600761 h 6856161"/>
              <a:gd name="connsiteX1882" fmla="*/ 7750780 w 9298618"/>
              <a:gd name="connsiteY1882" fmla="*/ 4471297 h 6856161"/>
              <a:gd name="connsiteX1883" fmla="*/ 7621316 w 9298618"/>
              <a:gd name="connsiteY1883" fmla="*/ 4471297 h 6856161"/>
              <a:gd name="connsiteX1884" fmla="*/ 7621316 w 9298618"/>
              <a:gd name="connsiteY1884" fmla="*/ 4600761 h 6856161"/>
              <a:gd name="connsiteX1885" fmla="*/ 8259187 w 9298618"/>
              <a:gd name="connsiteY1885" fmla="*/ 4592851 h 6856161"/>
              <a:gd name="connsiteX1886" fmla="*/ 8372831 w 9298618"/>
              <a:gd name="connsiteY1886" fmla="*/ 4592851 h 6856161"/>
              <a:gd name="connsiteX1887" fmla="*/ 8372831 w 9298618"/>
              <a:gd name="connsiteY1887" fmla="*/ 4479206 h 6856161"/>
              <a:gd name="connsiteX1888" fmla="*/ 8259187 w 9298618"/>
              <a:gd name="connsiteY1888" fmla="*/ 4479206 h 6856161"/>
              <a:gd name="connsiteX1889" fmla="*/ 8259187 w 9298618"/>
              <a:gd name="connsiteY1889" fmla="*/ 4592851 h 6856161"/>
              <a:gd name="connsiteX1890" fmla="*/ 8908474 w 9298618"/>
              <a:gd name="connsiteY1890" fmla="*/ 4573568 h 6856161"/>
              <a:gd name="connsiteX1891" fmla="*/ 8983594 w 9298618"/>
              <a:gd name="connsiteY1891" fmla="*/ 4573568 h 6856161"/>
              <a:gd name="connsiteX1892" fmla="*/ 8983594 w 9298618"/>
              <a:gd name="connsiteY1892" fmla="*/ 4498446 h 6856161"/>
              <a:gd name="connsiteX1893" fmla="*/ 8908474 w 9298618"/>
              <a:gd name="connsiteY1893" fmla="*/ 4498446 h 6856161"/>
              <a:gd name="connsiteX1894" fmla="*/ 8908474 w 9298618"/>
              <a:gd name="connsiteY1894" fmla="*/ 4573568 h 6856161"/>
              <a:gd name="connsiteX1895" fmla="*/ 0 w 9298618"/>
              <a:gd name="connsiteY1895" fmla="*/ 4977010 h 6856161"/>
              <a:gd name="connsiteX1896" fmla="*/ 252002 w 9298618"/>
              <a:gd name="connsiteY1896" fmla="*/ 4977010 h 6856161"/>
              <a:gd name="connsiteX1897" fmla="*/ 252002 w 9298618"/>
              <a:gd name="connsiteY1897" fmla="*/ 4725008 h 6856161"/>
              <a:gd name="connsiteX1898" fmla="*/ 0 w 9298618"/>
              <a:gd name="connsiteY1898" fmla="*/ 4725008 h 6856161"/>
              <a:gd name="connsiteX1899" fmla="*/ 0 w 9298618"/>
              <a:gd name="connsiteY1899" fmla="*/ 4977010 h 6856161"/>
              <a:gd name="connsiteX1900" fmla="*/ 315023 w 9298618"/>
              <a:gd name="connsiteY1900" fmla="*/ 4977010 h 6856161"/>
              <a:gd name="connsiteX1901" fmla="*/ 567025 w 9298618"/>
              <a:gd name="connsiteY1901" fmla="*/ 4977010 h 6856161"/>
              <a:gd name="connsiteX1902" fmla="*/ 567025 w 9298618"/>
              <a:gd name="connsiteY1902" fmla="*/ 4725008 h 6856161"/>
              <a:gd name="connsiteX1903" fmla="*/ 315023 w 9298618"/>
              <a:gd name="connsiteY1903" fmla="*/ 4725008 h 6856161"/>
              <a:gd name="connsiteX1904" fmla="*/ 315023 w 9298618"/>
              <a:gd name="connsiteY1904" fmla="*/ 4977010 h 6856161"/>
              <a:gd name="connsiteX1905" fmla="*/ 630004 w 9298618"/>
              <a:gd name="connsiteY1905" fmla="*/ 4977010 h 6856161"/>
              <a:gd name="connsiteX1906" fmla="*/ 882005 w 9298618"/>
              <a:gd name="connsiteY1906" fmla="*/ 4977010 h 6856161"/>
              <a:gd name="connsiteX1907" fmla="*/ 882005 w 9298618"/>
              <a:gd name="connsiteY1907" fmla="*/ 4725008 h 6856161"/>
              <a:gd name="connsiteX1908" fmla="*/ 630004 w 9298618"/>
              <a:gd name="connsiteY1908" fmla="*/ 4725008 h 6856161"/>
              <a:gd name="connsiteX1909" fmla="*/ 630004 w 9298618"/>
              <a:gd name="connsiteY1909" fmla="*/ 4977010 h 6856161"/>
              <a:gd name="connsiteX1910" fmla="*/ 944985 w 9298618"/>
              <a:gd name="connsiteY1910" fmla="*/ 4977010 h 6856161"/>
              <a:gd name="connsiteX1911" fmla="*/ 1196986 w 9298618"/>
              <a:gd name="connsiteY1911" fmla="*/ 4977010 h 6856161"/>
              <a:gd name="connsiteX1912" fmla="*/ 1196986 w 9298618"/>
              <a:gd name="connsiteY1912" fmla="*/ 4725008 h 6856161"/>
              <a:gd name="connsiteX1913" fmla="*/ 944985 w 9298618"/>
              <a:gd name="connsiteY1913" fmla="*/ 4725008 h 6856161"/>
              <a:gd name="connsiteX1914" fmla="*/ 944985 w 9298618"/>
              <a:gd name="connsiteY1914" fmla="*/ 4977010 h 6856161"/>
              <a:gd name="connsiteX1915" fmla="*/ 1260008 w 9298618"/>
              <a:gd name="connsiteY1915" fmla="*/ 4977010 h 6856161"/>
              <a:gd name="connsiteX1916" fmla="*/ 1512009 w 9298618"/>
              <a:gd name="connsiteY1916" fmla="*/ 4977010 h 6856161"/>
              <a:gd name="connsiteX1917" fmla="*/ 1512009 w 9298618"/>
              <a:gd name="connsiteY1917" fmla="*/ 4725008 h 6856161"/>
              <a:gd name="connsiteX1918" fmla="*/ 1260008 w 9298618"/>
              <a:gd name="connsiteY1918" fmla="*/ 4725008 h 6856161"/>
              <a:gd name="connsiteX1919" fmla="*/ 1260008 w 9298618"/>
              <a:gd name="connsiteY1919" fmla="*/ 4977010 h 6856161"/>
              <a:gd name="connsiteX1920" fmla="*/ 1574988 w 9298618"/>
              <a:gd name="connsiteY1920" fmla="*/ 4977010 h 6856161"/>
              <a:gd name="connsiteX1921" fmla="*/ 1826990 w 9298618"/>
              <a:gd name="connsiteY1921" fmla="*/ 4977010 h 6856161"/>
              <a:gd name="connsiteX1922" fmla="*/ 1826990 w 9298618"/>
              <a:gd name="connsiteY1922" fmla="*/ 4725008 h 6856161"/>
              <a:gd name="connsiteX1923" fmla="*/ 1574988 w 9298618"/>
              <a:gd name="connsiteY1923" fmla="*/ 4725008 h 6856161"/>
              <a:gd name="connsiteX1924" fmla="*/ 1574988 w 9298618"/>
              <a:gd name="connsiteY1924" fmla="*/ 4977010 h 6856161"/>
              <a:gd name="connsiteX1925" fmla="*/ 1890012 w 9298618"/>
              <a:gd name="connsiteY1925" fmla="*/ 4977010 h 6856161"/>
              <a:gd name="connsiteX1926" fmla="*/ 2142013 w 9298618"/>
              <a:gd name="connsiteY1926" fmla="*/ 4977010 h 6856161"/>
              <a:gd name="connsiteX1927" fmla="*/ 2142013 w 9298618"/>
              <a:gd name="connsiteY1927" fmla="*/ 4725008 h 6856161"/>
              <a:gd name="connsiteX1928" fmla="*/ 1890012 w 9298618"/>
              <a:gd name="connsiteY1928" fmla="*/ 4725008 h 6856161"/>
              <a:gd name="connsiteX1929" fmla="*/ 1890012 w 9298618"/>
              <a:gd name="connsiteY1929" fmla="*/ 4977010 h 6856161"/>
              <a:gd name="connsiteX1930" fmla="*/ 2204992 w 9298618"/>
              <a:gd name="connsiteY1930" fmla="*/ 4977010 h 6856161"/>
              <a:gd name="connsiteX1931" fmla="*/ 2456994 w 9298618"/>
              <a:gd name="connsiteY1931" fmla="*/ 4977010 h 6856161"/>
              <a:gd name="connsiteX1932" fmla="*/ 2456994 w 9298618"/>
              <a:gd name="connsiteY1932" fmla="*/ 4725008 h 6856161"/>
              <a:gd name="connsiteX1933" fmla="*/ 2204992 w 9298618"/>
              <a:gd name="connsiteY1933" fmla="*/ 4725008 h 6856161"/>
              <a:gd name="connsiteX1934" fmla="*/ 2204992 w 9298618"/>
              <a:gd name="connsiteY1934" fmla="*/ 4977010 h 6856161"/>
              <a:gd name="connsiteX1935" fmla="*/ 2520016 w 9298618"/>
              <a:gd name="connsiteY1935" fmla="*/ 4977010 h 6856161"/>
              <a:gd name="connsiteX1936" fmla="*/ 2772017 w 9298618"/>
              <a:gd name="connsiteY1936" fmla="*/ 4977010 h 6856161"/>
              <a:gd name="connsiteX1937" fmla="*/ 2772017 w 9298618"/>
              <a:gd name="connsiteY1937" fmla="*/ 4725008 h 6856161"/>
              <a:gd name="connsiteX1938" fmla="*/ 2520016 w 9298618"/>
              <a:gd name="connsiteY1938" fmla="*/ 4725008 h 6856161"/>
              <a:gd name="connsiteX1939" fmla="*/ 2520016 w 9298618"/>
              <a:gd name="connsiteY1939" fmla="*/ 4977010 h 6856161"/>
              <a:gd name="connsiteX1940" fmla="*/ 2834996 w 9298618"/>
              <a:gd name="connsiteY1940" fmla="*/ 4977010 h 6856161"/>
              <a:gd name="connsiteX1941" fmla="*/ 3086998 w 9298618"/>
              <a:gd name="connsiteY1941" fmla="*/ 4977010 h 6856161"/>
              <a:gd name="connsiteX1942" fmla="*/ 3086998 w 9298618"/>
              <a:gd name="connsiteY1942" fmla="*/ 4725008 h 6856161"/>
              <a:gd name="connsiteX1943" fmla="*/ 2834996 w 9298618"/>
              <a:gd name="connsiteY1943" fmla="*/ 4725008 h 6856161"/>
              <a:gd name="connsiteX1944" fmla="*/ 2834996 w 9298618"/>
              <a:gd name="connsiteY1944" fmla="*/ 4977010 h 6856161"/>
              <a:gd name="connsiteX1945" fmla="*/ 3152500 w 9298618"/>
              <a:gd name="connsiteY1945" fmla="*/ 4974530 h 6856161"/>
              <a:gd name="connsiteX1946" fmla="*/ 3399541 w 9298618"/>
              <a:gd name="connsiteY1946" fmla="*/ 4974530 h 6856161"/>
              <a:gd name="connsiteX1947" fmla="*/ 3399541 w 9298618"/>
              <a:gd name="connsiteY1947" fmla="*/ 4727488 h 6856161"/>
              <a:gd name="connsiteX1948" fmla="*/ 3152500 w 9298618"/>
              <a:gd name="connsiteY1948" fmla="*/ 4727488 h 6856161"/>
              <a:gd name="connsiteX1949" fmla="*/ 3152500 w 9298618"/>
              <a:gd name="connsiteY1949" fmla="*/ 4974530 h 6856161"/>
              <a:gd name="connsiteX1950" fmla="*/ 3469960 w 9298618"/>
              <a:gd name="connsiteY1950" fmla="*/ 4972093 h 6856161"/>
              <a:gd name="connsiteX1951" fmla="*/ 3712085 w 9298618"/>
              <a:gd name="connsiteY1951" fmla="*/ 4972093 h 6856161"/>
              <a:gd name="connsiteX1952" fmla="*/ 3712085 w 9298618"/>
              <a:gd name="connsiteY1952" fmla="*/ 4729968 h 6856161"/>
              <a:gd name="connsiteX1953" fmla="*/ 3469960 w 9298618"/>
              <a:gd name="connsiteY1953" fmla="*/ 4729968 h 6856161"/>
              <a:gd name="connsiteX1954" fmla="*/ 3469960 w 9298618"/>
              <a:gd name="connsiteY1954" fmla="*/ 4972093 h 6856161"/>
              <a:gd name="connsiteX1955" fmla="*/ 3792380 w 9298618"/>
              <a:gd name="connsiteY1955" fmla="*/ 4964654 h 6856161"/>
              <a:gd name="connsiteX1956" fmla="*/ 4019669 w 9298618"/>
              <a:gd name="connsiteY1956" fmla="*/ 4964654 h 6856161"/>
              <a:gd name="connsiteX1957" fmla="*/ 4019669 w 9298618"/>
              <a:gd name="connsiteY1957" fmla="*/ 4737365 h 6856161"/>
              <a:gd name="connsiteX1958" fmla="*/ 3792380 w 9298618"/>
              <a:gd name="connsiteY1958" fmla="*/ 4737365 h 6856161"/>
              <a:gd name="connsiteX1959" fmla="*/ 3792380 w 9298618"/>
              <a:gd name="connsiteY1959" fmla="*/ 4964654 h 6856161"/>
              <a:gd name="connsiteX1960" fmla="*/ 4111337 w 9298618"/>
              <a:gd name="connsiteY1960" fmla="*/ 4960720 h 6856161"/>
              <a:gd name="connsiteX1961" fmla="*/ 4330716 w 9298618"/>
              <a:gd name="connsiteY1961" fmla="*/ 4960720 h 6856161"/>
              <a:gd name="connsiteX1962" fmla="*/ 4330716 w 9298618"/>
              <a:gd name="connsiteY1962" fmla="*/ 4741341 h 6856161"/>
              <a:gd name="connsiteX1963" fmla="*/ 4111337 w 9298618"/>
              <a:gd name="connsiteY1963" fmla="*/ 4741341 h 6856161"/>
              <a:gd name="connsiteX1964" fmla="*/ 4111337 w 9298618"/>
              <a:gd name="connsiteY1964" fmla="*/ 4960720 h 6856161"/>
              <a:gd name="connsiteX1965" fmla="*/ 4433714 w 9298618"/>
              <a:gd name="connsiteY1965" fmla="*/ 4953281 h 6856161"/>
              <a:gd name="connsiteX1966" fmla="*/ 4638300 w 9298618"/>
              <a:gd name="connsiteY1966" fmla="*/ 4953281 h 6856161"/>
              <a:gd name="connsiteX1967" fmla="*/ 4638300 w 9298618"/>
              <a:gd name="connsiteY1967" fmla="*/ 4748695 h 6856161"/>
              <a:gd name="connsiteX1968" fmla="*/ 4433714 w 9298618"/>
              <a:gd name="connsiteY1968" fmla="*/ 4748695 h 6856161"/>
              <a:gd name="connsiteX1969" fmla="*/ 4433714 w 9298618"/>
              <a:gd name="connsiteY1969" fmla="*/ 4953281 h 6856161"/>
              <a:gd name="connsiteX1970" fmla="*/ 4752201 w 9298618"/>
              <a:gd name="connsiteY1970" fmla="*/ 4949817 h 6856161"/>
              <a:gd name="connsiteX1971" fmla="*/ 4949860 w 9298618"/>
              <a:gd name="connsiteY1971" fmla="*/ 4949817 h 6856161"/>
              <a:gd name="connsiteX1972" fmla="*/ 4949860 w 9298618"/>
              <a:gd name="connsiteY1972" fmla="*/ 4752158 h 6856161"/>
              <a:gd name="connsiteX1973" fmla="*/ 4752201 w 9298618"/>
              <a:gd name="connsiteY1973" fmla="*/ 4752158 h 6856161"/>
              <a:gd name="connsiteX1974" fmla="*/ 4752201 w 9298618"/>
              <a:gd name="connsiteY1974" fmla="*/ 4949817 h 6856161"/>
              <a:gd name="connsiteX1975" fmla="*/ 5395031 w 9298618"/>
              <a:gd name="connsiteY1975" fmla="*/ 4936990 h 6856161"/>
              <a:gd name="connsiteX1976" fmla="*/ 5566995 w 9298618"/>
              <a:gd name="connsiteY1976" fmla="*/ 4936990 h 6856161"/>
              <a:gd name="connsiteX1977" fmla="*/ 5566995 w 9298618"/>
              <a:gd name="connsiteY1977" fmla="*/ 4765027 h 6856161"/>
              <a:gd name="connsiteX1978" fmla="*/ 5395031 w 9298618"/>
              <a:gd name="connsiteY1978" fmla="*/ 4765027 h 6856161"/>
              <a:gd name="connsiteX1979" fmla="*/ 5395031 w 9298618"/>
              <a:gd name="connsiteY1979" fmla="*/ 4936990 h 6856161"/>
              <a:gd name="connsiteX1980" fmla="*/ 6032945 w 9298618"/>
              <a:gd name="connsiteY1980" fmla="*/ 4929081 h 6856161"/>
              <a:gd name="connsiteX1981" fmla="*/ 6189089 w 9298618"/>
              <a:gd name="connsiteY1981" fmla="*/ 4929081 h 6856161"/>
              <a:gd name="connsiteX1982" fmla="*/ 6189089 w 9298618"/>
              <a:gd name="connsiteY1982" fmla="*/ 4772937 h 6856161"/>
              <a:gd name="connsiteX1983" fmla="*/ 6032945 w 9298618"/>
              <a:gd name="connsiteY1983" fmla="*/ 4772937 h 6856161"/>
              <a:gd name="connsiteX1984" fmla="*/ 6032945 w 9298618"/>
              <a:gd name="connsiteY1984" fmla="*/ 4929081 h 6856161"/>
              <a:gd name="connsiteX1985" fmla="*/ 6670346 w 9298618"/>
              <a:gd name="connsiteY1985" fmla="*/ 4921684 h 6856161"/>
              <a:gd name="connsiteX1986" fmla="*/ 6811653 w 9298618"/>
              <a:gd name="connsiteY1986" fmla="*/ 4921684 h 6856161"/>
              <a:gd name="connsiteX1987" fmla="*/ 6811653 w 9298618"/>
              <a:gd name="connsiteY1987" fmla="*/ 4780377 h 6856161"/>
              <a:gd name="connsiteX1988" fmla="*/ 6670346 w 9298618"/>
              <a:gd name="connsiteY1988" fmla="*/ 4780377 h 6856161"/>
              <a:gd name="connsiteX1989" fmla="*/ 6670346 w 9298618"/>
              <a:gd name="connsiteY1989" fmla="*/ 4921684 h 6856161"/>
              <a:gd name="connsiteX1990" fmla="*/ 7305779 w 9298618"/>
              <a:gd name="connsiteY1990" fmla="*/ 4916254 h 6856161"/>
              <a:gd name="connsiteX1991" fmla="*/ 7436227 w 9298618"/>
              <a:gd name="connsiteY1991" fmla="*/ 4916254 h 6856161"/>
              <a:gd name="connsiteX1992" fmla="*/ 7436227 w 9298618"/>
              <a:gd name="connsiteY1992" fmla="*/ 4785807 h 6856161"/>
              <a:gd name="connsiteX1993" fmla="*/ 7305779 w 9298618"/>
              <a:gd name="connsiteY1993" fmla="*/ 4785807 h 6856161"/>
              <a:gd name="connsiteX1994" fmla="*/ 7305779 w 9298618"/>
              <a:gd name="connsiteY1994" fmla="*/ 4916254 h 6856161"/>
              <a:gd name="connsiteX1995" fmla="*/ 7942239 w 9298618"/>
              <a:gd name="connsiteY1995" fmla="*/ 4909798 h 6856161"/>
              <a:gd name="connsiteX1996" fmla="*/ 8059860 w 9298618"/>
              <a:gd name="connsiteY1996" fmla="*/ 4909798 h 6856161"/>
              <a:gd name="connsiteX1997" fmla="*/ 8059860 w 9298618"/>
              <a:gd name="connsiteY1997" fmla="*/ 4792177 h 6856161"/>
              <a:gd name="connsiteX1998" fmla="*/ 7942239 w 9298618"/>
              <a:gd name="connsiteY1998" fmla="*/ 4792177 h 6856161"/>
              <a:gd name="connsiteX1999" fmla="*/ 7942239 w 9298618"/>
              <a:gd name="connsiteY1999" fmla="*/ 4909798 h 6856161"/>
              <a:gd name="connsiteX2000" fmla="*/ 8582590 w 9298618"/>
              <a:gd name="connsiteY2000" fmla="*/ 4899451 h 6856161"/>
              <a:gd name="connsiteX2001" fmla="*/ 8679431 w 9298618"/>
              <a:gd name="connsiteY2001" fmla="*/ 4899451 h 6856161"/>
              <a:gd name="connsiteX2002" fmla="*/ 8679431 w 9298618"/>
              <a:gd name="connsiteY2002" fmla="*/ 4802610 h 6856161"/>
              <a:gd name="connsiteX2003" fmla="*/ 8582590 w 9298618"/>
              <a:gd name="connsiteY2003" fmla="*/ 4802610 h 6856161"/>
              <a:gd name="connsiteX2004" fmla="*/ 8582590 w 9298618"/>
              <a:gd name="connsiteY2004" fmla="*/ 4899451 h 6856161"/>
              <a:gd name="connsiteX2005" fmla="*/ 0 w 9298618"/>
              <a:gd name="connsiteY2005" fmla="*/ 5292033 h 6856161"/>
              <a:gd name="connsiteX2006" fmla="*/ 252002 w 9298618"/>
              <a:gd name="connsiteY2006" fmla="*/ 5292033 h 6856161"/>
              <a:gd name="connsiteX2007" fmla="*/ 252002 w 9298618"/>
              <a:gd name="connsiteY2007" fmla="*/ 5040032 h 6856161"/>
              <a:gd name="connsiteX2008" fmla="*/ 0 w 9298618"/>
              <a:gd name="connsiteY2008" fmla="*/ 5040032 h 6856161"/>
              <a:gd name="connsiteX2009" fmla="*/ 0 w 9298618"/>
              <a:gd name="connsiteY2009" fmla="*/ 5292033 h 6856161"/>
              <a:gd name="connsiteX2010" fmla="*/ 315023 w 9298618"/>
              <a:gd name="connsiteY2010" fmla="*/ 5292033 h 6856161"/>
              <a:gd name="connsiteX2011" fmla="*/ 567025 w 9298618"/>
              <a:gd name="connsiteY2011" fmla="*/ 5292033 h 6856161"/>
              <a:gd name="connsiteX2012" fmla="*/ 567025 w 9298618"/>
              <a:gd name="connsiteY2012" fmla="*/ 5040032 h 6856161"/>
              <a:gd name="connsiteX2013" fmla="*/ 315023 w 9298618"/>
              <a:gd name="connsiteY2013" fmla="*/ 5040032 h 6856161"/>
              <a:gd name="connsiteX2014" fmla="*/ 315023 w 9298618"/>
              <a:gd name="connsiteY2014" fmla="*/ 5292033 h 6856161"/>
              <a:gd name="connsiteX2015" fmla="*/ 630004 w 9298618"/>
              <a:gd name="connsiteY2015" fmla="*/ 5292033 h 6856161"/>
              <a:gd name="connsiteX2016" fmla="*/ 882005 w 9298618"/>
              <a:gd name="connsiteY2016" fmla="*/ 5292033 h 6856161"/>
              <a:gd name="connsiteX2017" fmla="*/ 882005 w 9298618"/>
              <a:gd name="connsiteY2017" fmla="*/ 5040032 h 6856161"/>
              <a:gd name="connsiteX2018" fmla="*/ 630004 w 9298618"/>
              <a:gd name="connsiteY2018" fmla="*/ 5040032 h 6856161"/>
              <a:gd name="connsiteX2019" fmla="*/ 630004 w 9298618"/>
              <a:gd name="connsiteY2019" fmla="*/ 5292033 h 6856161"/>
              <a:gd name="connsiteX2020" fmla="*/ 944985 w 9298618"/>
              <a:gd name="connsiteY2020" fmla="*/ 5292033 h 6856161"/>
              <a:gd name="connsiteX2021" fmla="*/ 1196986 w 9298618"/>
              <a:gd name="connsiteY2021" fmla="*/ 5292033 h 6856161"/>
              <a:gd name="connsiteX2022" fmla="*/ 1196986 w 9298618"/>
              <a:gd name="connsiteY2022" fmla="*/ 5040032 h 6856161"/>
              <a:gd name="connsiteX2023" fmla="*/ 944985 w 9298618"/>
              <a:gd name="connsiteY2023" fmla="*/ 5040032 h 6856161"/>
              <a:gd name="connsiteX2024" fmla="*/ 944985 w 9298618"/>
              <a:gd name="connsiteY2024" fmla="*/ 5292033 h 6856161"/>
              <a:gd name="connsiteX2025" fmla="*/ 1260008 w 9298618"/>
              <a:gd name="connsiteY2025" fmla="*/ 5292033 h 6856161"/>
              <a:gd name="connsiteX2026" fmla="*/ 1512009 w 9298618"/>
              <a:gd name="connsiteY2026" fmla="*/ 5292033 h 6856161"/>
              <a:gd name="connsiteX2027" fmla="*/ 1512009 w 9298618"/>
              <a:gd name="connsiteY2027" fmla="*/ 5040032 h 6856161"/>
              <a:gd name="connsiteX2028" fmla="*/ 1260008 w 9298618"/>
              <a:gd name="connsiteY2028" fmla="*/ 5040032 h 6856161"/>
              <a:gd name="connsiteX2029" fmla="*/ 1260008 w 9298618"/>
              <a:gd name="connsiteY2029" fmla="*/ 5292033 h 6856161"/>
              <a:gd name="connsiteX2030" fmla="*/ 1574988 w 9298618"/>
              <a:gd name="connsiteY2030" fmla="*/ 5292033 h 6856161"/>
              <a:gd name="connsiteX2031" fmla="*/ 1826990 w 9298618"/>
              <a:gd name="connsiteY2031" fmla="*/ 5292033 h 6856161"/>
              <a:gd name="connsiteX2032" fmla="*/ 1826990 w 9298618"/>
              <a:gd name="connsiteY2032" fmla="*/ 5040032 h 6856161"/>
              <a:gd name="connsiteX2033" fmla="*/ 1574988 w 9298618"/>
              <a:gd name="connsiteY2033" fmla="*/ 5040032 h 6856161"/>
              <a:gd name="connsiteX2034" fmla="*/ 1574988 w 9298618"/>
              <a:gd name="connsiteY2034" fmla="*/ 5292033 h 6856161"/>
              <a:gd name="connsiteX2035" fmla="*/ 1890012 w 9298618"/>
              <a:gd name="connsiteY2035" fmla="*/ 5292033 h 6856161"/>
              <a:gd name="connsiteX2036" fmla="*/ 2142013 w 9298618"/>
              <a:gd name="connsiteY2036" fmla="*/ 5292033 h 6856161"/>
              <a:gd name="connsiteX2037" fmla="*/ 2142013 w 9298618"/>
              <a:gd name="connsiteY2037" fmla="*/ 5040032 h 6856161"/>
              <a:gd name="connsiteX2038" fmla="*/ 1890012 w 9298618"/>
              <a:gd name="connsiteY2038" fmla="*/ 5040032 h 6856161"/>
              <a:gd name="connsiteX2039" fmla="*/ 1890012 w 9298618"/>
              <a:gd name="connsiteY2039" fmla="*/ 5292033 h 6856161"/>
              <a:gd name="connsiteX2040" fmla="*/ 2204992 w 9298618"/>
              <a:gd name="connsiteY2040" fmla="*/ 5292033 h 6856161"/>
              <a:gd name="connsiteX2041" fmla="*/ 2456994 w 9298618"/>
              <a:gd name="connsiteY2041" fmla="*/ 5292033 h 6856161"/>
              <a:gd name="connsiteX2042" fmla="*/ 2456994 w 9298618"/>
              <a:gd name="connsiteY2042" fmla="*/ 5040032 h 6856161"/>
              <a:gd name="connsiteX2043" fmla="*/ 2204992 w 9298618"/>
              <a:gd name="connsiteY2043" fmla="*/ 5040032 h 6856161"/>
              <a:gd name="connsiteX2044" fmla="*/ 2204992 w 9298618"/>
              <a:gd name="connsiteY2044" fmla="*/ 5292033 h 6856161"/>
              <a:gd name="connsiteX2045" fmla="*/ 2520016 w 9298618"/>
              <a:gd name="connsiteY2045" fmla="*/ 5292033 h 6856161"/>
              <a:gd name="connsiteX2046" fmla="*/ 2772017 w 9298618"/>
              <a:gd name="connsiteY2046" fmla="*/ 5292033 h 6856161"/>
              <a:gd name="connsiteX2047" fmla="*/ 2772017 w 9298618"/>
              <a:gd name="connsiteY2047" fmla="*/ 5040032 h 6856161"/>
              <a:gd name="connsiteX2048" fmla="*/ 2520016 w 9298618"/>
              <a:gd name="connsiteY2048" fmla="*/ 5040032 h 6856161"/>
              <a:gd name="connsiteX2049" fmla="*/ 2520016 w 9298618"/>
              <a:gd name="connsiteY2049" fmla="*/ 5292033 h 6856161"/>
              <a:gd name="connsiteX2050" fmla="*/ 2834996 w 9298618"/>
              <a:gd name="connsiteY2050" fmla="*/ 5292033 h 6856161"/>
              <a:gd name="connsiteX2051" fmla="*/ 3086998 w 9298618"/>
              <a:gd name="connsiteY2051" fmla="*/ 5292033 h 6856161"/>
              <a:gd name="connsiteX2052" fmla="*/ 3086998 w 9298618"/>
              <a:gd name="connsiteY2052" fmla="*/ 5040032 h 6856161"/>
              <a:gd name="connsiteX2053" fmla="*/ 2834996 w 9298618"/>
              <a:gd name="connsiteY2053" fmla="*/ 5040032 h 6856161"/>
              <a:gd name="connsiteX2054" fmla="*/ 2834996 w 9298618"/>
              <a:gd name="connsiteY2054" fmla="*/ 5292033 h 6856161"/>
              <a:gd name="connsiteX2055" fmla="*/ 3156433 w 9298618"/>
              <a:gd name="connsiteY2055" fmla="*/ 5285577 h 6856161"/>
              <a:gd name="connsiteX2056" fmla="*/ 3395608 w 9298618"/>
              <a:gd name="connsiteY2056" fmla="*/ 5285577 h 6856161"/>
              <a:gd name="connsiteX2057" fmla="*/ 3395608 w 9298618"/>
              <a:gd name="connsiteY2057" fmla="*/ 5046445 h 6856161"/>
              <a:gd name="connsiteX2058" fmla="*/ 3156433 w 9298618"/>
              <a:gd name="connsiteY2058" fmla="*/ 5046445 h 6856161"/>
              <a:gd name="connsiteX2059" fmla="*/ 3156433 w 9298618"/>
              <a:gd name="connsiteY2059" fmla="*/ 5285577 h 6856161"/>
              <a:gd name="connsiteX2060" fmla="*/ 3475390 w 9298618"/>
              <a:gd name="connsiteY2060" fmla="*/ 5281644 h 6856161"/>
              <a:gd name="connsiteX2061" fmla="*/ 3706655 w 9298618"/>
              <a:gd name="connsiteY2061" fmla="*/ 5281644 h 6856161"/>
              <a:gd name="connsiteX2062" fmla="*/ 3706655 w 9298618"/>
              <a:gd name="connsiteY2062" fmla="*/ 5050378 h 6856161"/>
              <a:gd name="connsiteX2063" fmla="*/ 3475390 w 9298618"/>
              <a:gd name="connsiteY2063" fmla="*/ 5050378 h 6856161"/>
              <a:gd name="connsiteX2064" fmla="*/ 3475390 w 9298618"/>
              <a:gd name="connsiteY2064" fmla="*/ 5281644 h 6856161"/>
              <a:gd name="connsiteX2065" fmla="*/ 3798280 w 9298618"/>
              <a:gd name="connsiteY2065" fmla="*/ 5273734 h 6856161"/>
              <a:gd name="connsiteX2066" fmla="*/ 4013726 w 9298618"/>
              <a:gd name="connsiteY2066" fmla="*/ 5273734 h 6856161"/>
              <a:gd name="connsiteX2067" fmla="*/ 4013726 w 9298618"/>
              <a:gd name="connsiteY2067" fmla="*/ 5058288 h 6856161"/>
              <a:gd name="connsiteX2068" fmla="*/ 3798280 w 9298618"/>
              <a:gd name="connsiteY2068" fmla="*/ 5058288 h 6856161"/>
              <a:gd name="connsiteX2069" fmla="*/ 3798280 w 9298618"/>
              <a:gd name="connsiteY2069" fmla="*/ 5273734 h 6856161"/>
              <a:gd name="connsiteX2070" fmla="*/ 4117750 w 9298618"/>
              <a:gd name="connsiteY2070" fmla="*/ 5269287 h 6856161"/>
              <a:gd name="connsiteX2071" fmla="*/ 4324303 w 9298618"/>
              <a:gd name="connsiteY2071" fmla="*/ 5269287 h 6856161"/>
              <a:gd name="connsiteX2072" fmla="*/ 4324303 w 9298618"/>
              <a:gd name="connsiteY2072" fmla="*/ 5062735 h 6856161"/>
              <a:gd name="connsiteX2073" fmla="*/ 4117750 w 9298618"/>
              <a:gd name="connsiteY2073" fmla="*/ 5062735 h 6856161"/>
              <a:gd name="connsiteX2074" fmla="*/ 4117750 w 9298618"/>
              <a:gd name="connsiteY2074" fmla="*/ 5269287 h 6856161"/>
              <a:gd name="connsiteX2075" fmla="*/ 4441154 w 9298618"/>
              <a:gd name="connsiteY2075" fmla="*/ 5260907 h 6856161"/>
              <a:gd name="connsiteX2076" fmla="*/ 4630903 w 9298618"/>
              <a:gd name="connsiteY2076" fmla="*/ 5260907 h 6856161"/>
              <a:gd name="connsiteX2077" fmla="*/ 4630903 w 9298618"/>
              <a:gd name="connsiteY2077" fmla="*/ 5071158 h 6856161"/>
              <a:gd name="connsiteX2078" fmla="*/ 4441154 w 9298618"/>
              <a:gd name="connsiteY2078" fmla="*/ 5071158 h 6856161"/>
              <a:gd name="connsiteX2079" fmla="*/ 4441154 w 9298618"/>
              <a:gd name="connsiteY2079" fmla="*/ 5260907 h 6856161"/>
              <a:gd name="connsiteX2080" fmla="*/ 4760110 w 9298618"/>
              <a:gd name="connsiteY2080" fmla="*/ 5256931 h 6856161"/>
              <a:gd name="connsiteX2081" fmla="*/ 4941950 w 9298618"/>
              <a:gd name="connsiteY2081" fmla="*/ 5256931 h 6856161"/>
              <a:gd name="connsiteX2082" fmla="*/ 4941950 w 9298618"/>
              <a:gd name="connsiteY2082" fmla="*/ 5075091 h 6856161"/>
              <a:gd name="connsiteX2083" fmla="*/ 4760110 w 9298618"/>
              <a:gd name="connsiteY2083" fmla="*/ 5075091 h 6856161"/>
              <a:gd name="connsiteX2084" fmla="*/ 4760110 w 9298618"/>
              <a:gd name="connsiteY2084" fmla="*/ 5256931 h 6856161"/>
              <a:gd name="connsiteX2085" fmla="*/ 5081034 w 9298618"/>
              <a:gd name="connsiteY2085" fmla="*/ 5250988 h 6856161"/>
              <a:gd name="connsiteX2086" fmla="*/ 5251030 w 9298618"/>
              <a:gd name="connsiteY2086" fmla="*/ 5250988 h 6856161"/>
              <a:gd name="connsiteX2087" fmla="*/ 5251030 w 9298618"/>
              <a:gd name="connsiteY2087" fmla="*/ 5080992 h 6856161"/>
              <a:gd name="connsiteX2088" fmla="*/ 5081034 w 9298618"/>
              <a:gd name="connsiteY2088" fmla="*/ 5080992 h 6856161"/>
              <a:gd name="connsiteX2089" fmla="*/ 5081034 w 9298618"/>
              <a:gd name="connsiteY2089" fmla="*/ 5250988 h 6856161"/>
              <a:gd name="connsiteX2090" fmla="*/ 5402471 w 9298618"/>
              <a:gd name="connsiteY2090" fmla="*/ 5244575 h 6856161"/>
              <a:gd name="connsiteX2091" fmla="*/ 5559597 w 9298618"/>
              <a:gd name="connsiteY2091" fmla="*/ 5244575 h 6856161"/>
              <a:gd name="connsiteX2092" fmla="*/ 5559597 w 9298618"/>
              <a:gd name="connsiteY2092" fmla="*/ 5087448 h 6856161"/>
              <a:gd name="connsiteX2093" fmla="*/ 5402471 w 9298618"/>
              <a:gd name="connsiteY2093" fmla="*/ 5087448 h 6856161"/>
              <a:gd name="connsiteX2094" fmla="*/ 5402471 w 9298618"/>
              <a:gd name="connsiteY2094" fmla="*/ 5244575 h 6856161"/>
              <a:gd name="connsiteX2095" fmla="*/ 5719931 w 9298618"/>
              <a:gd name="connsiteY2095" fmla="*/ 5242095 h 6856161"/>
              <a:gd name="connsiteX2096" fmla="*/ 5872099 w 9298618"/>
              <a:gd name="connsiteY2096" fmla="*/ 5242095 h 6856161"/>
              <a:gd name="connsiteX2097" fmla="*/ 5872099 w 9298618"/>
              <a:gd name="connsiteY2097" fmla="*/ 5089885 h 6856161"/>
              <a:gd name="connsiteX2098" fmla="*/ 5719931 w 9298618"/>
              <a:gd name="connsiteY2098" fmla="*/ 5089885 h 6856161"/>
              <a:gd name="connsiteX2099" fmla="*/ 5719931 w 9298618"/>
              <a:gd name="connsiteY2099" fmla="*/ 5242095 h 6856161"/>
              <a:gd name="connsiteX2100" fmla="*/ 6356862 w 9298618"/>
              <a:gd name="connsiteY2100" fmla="*/ 5235211 h 6856161"/>
              <a:gd name="connsiteX2101" fmla="*/ 6495219 w 9298618"/>
              <a:gd name="connsiteY2101" fmla="*/ 5235211 h 6856161"/>
              <a:gd name="connsiteX2102" fmla="*/ 6495219 w 9298618"/>
              <a:gd name="connsiteY2102" fmla="*/ 5096854 h 6856161"/>
              <a:gd name="connsiteX2103" fmla="*/ 6356862 w 9298618"/>
              <a:gd name="connsiteY2103" fmla="*/ 5096854 h 6856161"/>
              <a:gd name="connsiteX2104" fmla="*/ 6356862 w 9298618"/>
              <a:gd name="connsiteY2104" fmla="*/ 5235211 h 6856161"/>
              <a:gd name="connsiteX2105" fmla="*/ 6991782 w 9298618"/>
              <a:gd name="connsiteY2105" fmla="*/ 5230252 h 6856161"/>
              <a:gd name="connsiteX2106" fmla="*/ 7120263 w 9298618"/>
              <a:gd name="connsiteY2106" fmla="*/ 5230252 h 6856161"/>
              <a:gd name="connsiteX2107" fmla="*/ 7120263 w 9298618"/>
              <a:gd name="connsiteY2107" fmla="*/ 5101771 h 6856161"/>
              <a:gd name="connsiteX2108" fmla="*/ 6991782 w 9298618"/>
              <a:gd name="connsiteY2108" fmla="*/ 5101771 h 6856161"/>
              <a:gd name="connsiteX2109" fmla="*/ 6991782 w 9298618"/>
              <a:gd name="connsiteY2109" fmla="*/ 5230252 h 6856161"/>
              <a:gd name="connsiteX2110" fmla="*/ 7626233 w 9298618"/>
              <a:gd name="connsiteY2110" fmla="*/ 5225805 h 6856161"/>
              <a:gd name="connsiteX2111" fmla="*/ 7745820 w 9298618"/>
              <a:gd name="connsiteY2111" fmla="*/ 5225805 h 6856161"/>
              <a:gd name="connsiteX2112" fmla="*/ 7745820 w 9298618"/>
              <a:gd name="connsiteY2112" fmla="*/ 5106217 h 6856161"/>
              <a:gd name="connsiteX2113" fmla="*/ 7626233 w 9298618"/>
              <a:gd name="connsiteY2113" fmla="*/ 5106217 h 6856161"/>
              <a:gd name="connsiteX2114" fmla="*/ 7626233 w 9298618"/>
              <a:gd name="connsiteY2114" fmla="*/ 5225805 h 6856161"/>
              <a:gd name="connsiteX2115" fmla="*/ 8261667 w 9298618"/>
              <a:gd name="connsiteY2115" fmla="*/ 5220375 h 6856161"/>
              <a:gd name="connsiteX2116" fmla="*/ 8370351 w 9298618"/>
              <a:gd name="connsiteY2116" fmla="*/ 5220375 h 6856161"/>
              <a:gd name="connsiteX2117" fmla="*/ 8370351 w 9298618"/>
              <a:gd name="connsiteY2117" fmla="*/ 5111690 h 6856161"/>
              <a:gd name="connsiteX2118" fmla="*/ 8261667 w 9298618"/>
              <a:gd name="connsiteY2118" fmla="*/ 5111690 h 6856161"/>
              <a:gd name="connsiteX2119" fmla="*/ 8261667 w 9298618"/>
              <a:gd name="connsiteY2119" fmla="*/ 5220375 h 6856161"/>
              <a:gd name="connsiteX2120" fmla="*/ 8908474 w 9298618"/>
              <a:gd name="connsiteY2120" fmla="*/ 5203572 h 6856161"/>
              <a:gd name="connsiteX2121" fmla="*/ 8983594 w 9298618"/>
              <a:gd name="connsiteY2121" fmla="*/ 5203572 h 6856161"/>
              <a:gd name="connsiteX2122" fmla="*/ 8983594 w 9298618"/>
              <a:gd name="connsiteY2122" fmla="*/ 5128450 h 6856161"/>
              <a:gd name="connsiteX2123" fmla="*/ 8908474 w 9298618"/>
              <a:gd name="connsiteY2123" fmla="*/ 5128450 h 6856161"/>
              <a:gd name="connsiteX2124" fmla="*/ 8908474 w 9298618"/>
              <a:gd name="connsiteY2124" fmla="*/ 5203572 h 6856161"/>
              <a:gd name="connsiteX2125" fmla="*/ 0 w 9298618"/>
              <a:gd name="connsiteY2125" fmla="*/ 5607014 h 6856161"/>
              <a:gd name="connsiteX2126" fmla="*/ 252002 w 9298618"/>
              <a:gd name="connsiteY2126" fmla="*/ 5607014 h 6856161"/>
              <a:gd name="connsiteX2127" fmla="*/ 252002 w 9298618"/>
              <a:gd name="connsiteY2127" fmla="*/ 5355012 h 6856161"/>
              <a:gd name="connsiteX2128" fmla="*/ 0 w 9298618"/>
              <a:gd name="connsiteY2128" fmla="*/ 5355012 h 6856161"/>
              <a:gd name="connsiteX2129" fmla="*/ 0 w 9298618"/>
              <a:gd name="connsiteY2129" fmla="*/ 5607014 h 6856161"/>
              <a:gd name="connsiteX2130" fmla="*/ 315023 w 9298618"/>
              <a:gd name="connsiteY2130" fmla="*/ 5607014 h 6856161"/>
              <a:gd name="connsiteX2131" fmla="*/ 567025 w 9298618"/>
              <a:gd name="connsiteY2131" fmla="*/ 5607014 h 6856161"/>
              <a:gd name="connsiteX2132" fmla="*/ 567025 w 9298618"/>
              <a:gd name="connsiteY2132" fmla="*/ 5355012 h 6856161"/>
              <a:gd name="connsiteX2133" fmla="*/ 315023 w 9298618"/>
              <a:gd name="connsiteY2133" fmla="*/ 5355012 h 6856161"/>
              <a:gd name="connsiteX2134" fmla="*/ 315023 w 9298618"/>
              <a:gd name="connsiteY2134" fmla="*/ 5607014 h 6856161"/>
              <a:gd name="connsiteX2135" fmla="*/ 630004 w 9298618"/>
              <a:gd name="connsiteY2135" fmla="*/ 5607014 h 6856161"/>
              <a:gd name="connsiteX2136" fmla="*/ 882005 w 9298618"/>
              <a:gd name="connsiteY2136" fmla="*/ 5607014 h 6856161"/>
              <a:gd name="connsiteX2137" fmla="*/ 882005 w 9298618"/>
              <a:gd name="connsiteY2137" fmla="*/ 5355012 h 6856161"/>
              <a:gd name="connsiteX2138" fmla="*/ 630004 w 9298618"/>
              <a:gd name="connsiteY2138" fmla="*/ 5355012 h 6856161"/>
              <a:gd name="connsiteX2139" fmla="*/ 630004 w 9298618"/>
              <a:gd name="connsiteY2139" fmla="*/ 5607014 h 6856161"/>
              <a:gd name="connsiteX2140" fmla="*/ 944985 w 9298618"/>
              <a:gd name="connsiteY2140" fmla="*/ 5607014 h 6856161"/>
              <a:gd name="connsiteX2141" fmla="*/ 1196986 w 9298618"/>
              <a:gd name="connsiteY2141" fmla="*/ 5607014 h 6856161"/>
              <a:gd name="connsiteX2142" fmla="*/ 1196986 w 9298618"/>
              <a:gd name="connsiteY2142" fmla="*/ 5355012 h 6856161"/>
              <a:gd name="connsiteX2143" fmla="*/ 944985 w 9298618"/>
              <a:gd name="connsiteY2143" fmla="*/ 5355012 h 6856161"/>
              <a:gd name="connsiteX2144" fmla="*/ 944985 w 9298618"/>
              <a:gd name="connsiteY2144" fmla="*/ 5607014 h 6856161"/>
              <a:gd name="connsiteX2145" fmla="*/ 1260008 w 9298618"/>
              <a:gd name="connsiteY2145" fmla="*/ 5607014 h 6856161"/>
              <a:gd name="connsiteX2146" fmla="*/ 1512009 w 9298618"/>
              <a:gd name="connsiteY2146" fmla="*/ 5607014 h 6856161"/>
              <a:gd name="connsiteX2147" fmla="*/ 1512009 w 9298618"/>
              <a:gd name="connsiteY2147" fmla="*/ 5355012 h 6856161"/>
              <a:gd name="connsiteX2148" fmla="*/ 1260008 w 9298618"/>
              <a:gd name="connsiteY2148" fmla="*/ 5355012 h 6856161"/>
              <a:gd name="connsiteX2149" fmla="*/ 1260008 w 9298618"/>
              <a:gd name="connsiteY2149" fmla="*/ 5607014 h 6856161"/>
              <a:gd name="connsiteX2150" fmla="*/ 1574988 w 9298618"/>
              <a:gd name="connsiteY2150" fmla="*/ 5607014 h 6856161"/>
              <a:gd name="connsiteX2151" fmla="*/ 1826990 w 9298618"/>
              <a:gd name="connsiteY2151" fmla="*/ 5607014 h 6856161"/>
              <a:gd name="connsiteX2152" fmla="*/ 1826990 w 9298618"/>
              <a:gd name="connsiteY2152" fmla="*/ 5355012 h 6856161"/>
              <a:gd name="connsiteX2153" fmla="*/ 1574988 w 9298618"/>
              <a:gd name="connsiteY2153" fmla="*/ 5355012 h 6856161"/>
              <a:gd name="connsiteX2154" fmla="*/ 1574988 w 9298618"/>
              <a:gd name="connsiteY2154" fmla="*/ 5607014 h 6856161"/>
              <a:gd name="connsiteX2155" fmla="*/ 1890012 w 9298618"/>
              <a:gd name="connsiteY2155" fmla="*/ 5607014 h 6856161"/>
              <a:gd name="connsiteX2156" fmla="*/ 2142013 w 9298618"/>
              <a:gd name="connsiteY2156" fmla="*/ 5607014 h 6856161"/>
              <a:gd name="connsiteX2157" fmla="*/ 2142013 w 9298618"/>
              <a:gd name="connsiteY2157" fmla="*/ 5355012 h 6856161"/>
              <a:gd name="connsiteX2158" fmla="*/ 1890012 w 9298618"/>
              <a:gd name="connsiteY2158" fmla="*/ 5355012 h 6856161"/>
              <a:gd name="connsiteX2159" fmla="*/ 1890012 w 9298618"/>
              <a:gd name="connsiteY2159" fmla="*/ 5607014 h 6856161"/>
              <a:gd name="connsiteX2160" fmla="*/ 2204992 w 9298618"/>
              <a:gd name="connsiteY2160" fmla="*/ 5607014 h 6856161"/>
              <a:gd name="connsiteX2161" fmla="*/ 2456994 w 9298618"/>
              <a:gd name="connsiteY2161" fmla="*/ 5607014 h 6856161"/>
              <a:gd name="connsiteX2162" fmla="*/ 2456994 w 9298618"/>
              <a:gd name="connsiteY2162" fmla="*/ 5355012 h 6856161"/>
              <a:gd name="connsiteX2163" fmla="*/ 2204992 w 9298618"/>
              <a:gd name="connsiteY2163" fmla="*/ 5355012 h 6856161"/>
              <a:gd name="connsiteX2164" fmla="*/ 2204992 w 9298618"/>
              <a:gd name="connsiteY2164" fmla="*/ 5607014 h 6856161"/>
              <a:gd name="connsiteX2165" fmla="*/ 2521982 w 9298618"/>
              <a:gd name="connsiteY2165" fmla="*/ 5605047 h 6856161"/>
              <a:gd name="connsiteX2166" fmla="*/ 2770051 w 9298618"/>
              <a:gd name="connsiteY2166" fmla="*/ 5605047 h 6856161"/>
              <a:gd name="connsiteX2167" fmla="*/ 2770051 w 9298618"/>
              <a:gd name="connsiteY2167" fmla="*/ 5356979 h 6856161"/>
              <a:gd name="connsiteX2168" fmla="*/ 2521982 w 9298618"/>
              <a:gd name="connsiteY2168" fmla="*/ 5356979 h 6856161"/>
              <a:gd name="connsiteX2169" fmla="*/ 2521982 w 9298618"/>
              <a:gd name="connsiteY2169" fmla="*/ 5605047 h 6856161"/>
              <a:gd name="connsiteX2170" fmla="*/ 2840426 w 9298618"/>
              <a:gd name="connsiteY2170" fmla="*/ 5601584 h 6856161"/>
              <a:gd name="connsiteX2171" fmla="*/ 3081568 w 9298618"/>
              <a:gd name="connsiteY2171" fmla="*/ 5601584 h 6856161"/>
              <a:gd name="connsiteX2172" fmla="*/ 3081568 w 9298618"/>
              <a:gd name="connsiteY2172" fmla="*/ 5360442 h 6856161"/>
              <a:gd name="connsiteX2173" fmla="*/ 2840426 w 9298618"/>
              <a:gd name="connsiteY2173" fmla="*/ 5360442 h 6856161"/>
              <a:gd name="connsiteX2174" fmla="*/ 2840426 w 9298618"/>
              <a:gd name="connsiteY2174" fmla="*/ 5601584 h 6856161"/>
              <a:gd name="connsiteX2175" fmla="*/ 3163830 w 9298618"/>
              <a:gd name="connsiteY2175" fmla="*/ 5593161 h 6856161"/>
              <a:gd name="connsiteX2176" fmla="*/ 3388168 w 9298618"/>
              <a:gd name="connsiteY2176" fmla="*/ 5593161 h 6856161"/>
              <a:gd name="connsiteX2177" fmla="*/ 3388168 w 9298618"/>
              <a:gd name="connsiteY2177" fmla="*/ 5368822 h 6856161"/>
              <a:gd name="connsiteX2178" fmla="*/ 3163830 w 9298618"/>
              <a:gd name="connsiteY2178" fmla="*/ 5368822 h 6856161"/>
              <a:gd name="connsiteX2179" fmla="*/ 3163830 w 9298618"/>
              <a:gd name="connsiteY2179" fmla="*/ 5593161 h 6856161"/>
              <a:gd name="connsiteX2180" fmla="*/ 3482787 w 9298618"/>
              <a:gd name="connsiteY2180" fmla="*/ 5589227 h 6856161"/>
              <a:gd name="connsiteX2181" fmla="*/ 3699215 w 9298618"/>
              <a:gd name="connsiteY2181" fmla="*/ 5589227 h 6856161"/>
              <a:gd name="connsiteX2182" fmla="*/ 3699215 w 9298618"/>
              <a:gd name="connsiteY2182" fmla="*/ 5372799 h 6856161"/>
              <a:gd name="connsiteX2183" fmla="*/ 3482787 w 9298618"/>
              <a:gd name="connsiteY2183" fmla="*/ 5372799 h 6856161"/>
              <a:gd name="connsiteX2184" fmla="*/ 3482787 w 9298618"/>
              <a:gd name="connsiteY2184" fmla="*/ 5589227 h 6856161"/>
              <a:gd name="connsiteX2185" fmla="*/ 3806190 w 9298618"/>
              <a:gd name="connsiteY2185" fmla="*/ 5580848 h 6856161"/>
              <a:gd name="connsiteX2186" fmla="*/ 4005816 w 9298618"/>
              <a:gd name="connsiteY2186" fmla="*/ 5580848 h 6856161"/>
              <a:gd name="connsiteX2187" fmla="*/ 4005816 w 9298618"/>
              <a:gd name="connsiteY2187" fmla="*/ 5381221 h 6856161"/>
              <a:gd name="connsiteX2188" fmla="*/ 3806190 w 9298618"/>
              <a:gd name="connsiteY2188" fmla="*/ 5381221 h 6856161"/>
              <a:gd name="connsiteX2189" fmla="*/ 3806190 w 9298618"/>
              <a:gd name="connsiteY2189" fmla="*/ 5580848 h 6856161"/>
              <a:gd name="connsiteX2190" fmla="*/ 4126130 w 9298618"/>
              <a:gd name="connsiteY2190" fmla="*/ 5575888 h 6856161"/>
              <a:gd name="connsiteX2191" fmla="*/ 4315880 w 9298618"/>
              <a:gd name="connsiteY2191" fmla="*/ 5575888 h 6856161"/>
              <a:gd name="connsiteX2192" fmla="*/ 4315880 w 9298618"/>
              <a:gd name="connsiteY2192" fmla="*/ 5386138 h 6856161"/>
              <a:gd name="connsiteX2193" fmla="*/ 4126130 w 9298618"/>
              <a:gd name="connsiteY2193" fmla="*/ 5386138 h 6856161"/>
              <a:gd name="connsiteX2194" fmla="*/ 4126130 w 9298618"/>
              <a:gd name="connsiteY2194" fmla="*/ 5575888 h 6856161"/>
              <a:gd name="connsiteX2195" fmla="*/ 4766994 w 9298618"/>
              <a:gd name="connsiteY2195" fmla="*/ 5565028 h 6856161"/>
              <a:gd name="connsiteX2196" fmla="*/ 4934981 w 9298618"/>
              <a:gd name="connsiteY2196" fmla="*/ 5565028 h 6856161"/>
              <a:gd name="connsiteX2197" fmla="*/ 4934981 w 9298618"/>
              <a:gd name="connsiteY2197" fmla="*/ 5397041 h 6856161"/>
              <a:gd name="connsiteX2198" fmla="*/ 4766994 w 9298618"/>
              <a:gd name="connsiteY2198" fmla="*/ 5397041 h 6856161"/>
              <a:gd name="connsiteX2199" fmla="*/ 4766994 w 9298618"/>
              <a:gd name="connsiteY2199" fmla="*/ 5565028 h 6856161"/>
              <a:gd name="connsiteX2200" fmla="*/ 5408884 w 9298618"/>
              <a:gd name="connsiteY2200" fmla="*/ 5553142 h 6856161"/>
              <a:gd name="connsiteX2201" fmla="*/ 5553184 w 9298618"/>
              <a:gd name="connsiteY2201" fmla="*/ 5553142 h 6856161"/>
              <a:gd name="connsiteX2202" fmla="*/ 5553184 w 9298618"/>
              <a:gd name="connsiteY2202" fmla="*/ 5408842 h 6856161"/>
              <a:gd name="connsiteX2203" fmla="*/ 5408884 w 9298618"/>
              <a:gd name="connsiteY2203" fmla="*/ 5408842 h 6856161"/>
              <a:gd name="connsiteX2204" fmla="*/ 5408884 w 9298618"/>
              <a:gd name="connsiteY2204" fmla="*/ 5553142 h 6856161"/>
              <a:gd name="connsiteX2205" fmla="*/ 6044318 w 9298618"/>
              <a:gd name="connsiteY2205" fmla="*/ 5547712 h 6856161"/>
              <a:gd name="connsiteX2206" fmla="*/ 6177716 w 9298618"/>
              <a:gd name="connsiteY2206" fmla="*/ 5547712 h 6856161"/>
              <a:gd name="connsiteX2207" fmla="*/ 6177716 w 9298618"/>
              <a:gd name="connsiteY2207" fmla="*/ 5414314 h 6856161"/>
              <a:gd name="connsiteX2208" fmla="*/ 6044318 w 9298618"/>
              <a:gd name="connsiteY2208" fmla="*/ 5414314 h 6856161"/>
              <a:gd name="connsiteX2209" fmla="*/ 6044318 w 9298618"/>
              <a:gd name="connsiteY2209" fmla="*/ 5547712 h 6856161"/>
              <a:gd name="connsiteX2210" fmla="*/ 6678768 w 9298618"/>
              <a:gd name="connsiteY2210" fmla="*/ 5543265 h 6856161"/>
              <a:gd name="connsiteX2211" fmla="*/ 6803273 w 9298618"/>
              <a:gd name="connsiteY2211" fmla="*/ 5543265 h 6856161"/>
              <a:gd name="connsiteX2212" fmla="*/ 6803273 w 9298618"/>
              <a:gd name="connsiteY2212" fmla="*/ 5418761 h 6856161"/>
              <a:gd name="connsiteX2213" fmla="*/ 6678768 w 9298618"/>
              <a:gd name="connsiteY2213" fmla="*/ 5418761 h 6856161"/>
              <a:gd name="connsiteX2214" fmla="*/ 6678768 w 9298618"/>
              <a:gd name="connsiteY2214" fmla="*/ 5543265 h 6856161"/>
              <a:gd name="connsiteX2215" fmla="*/ 7312706 w 9298618"/>
              <a:gd name="connsiteY2215" fmla="*/ 5539332 h 6856161"/>
              <a:gd name="connsiteX2216" fmla="*/ 7429300 w 9298618"/>
              <a:gd name="connsiteY2216" fmla="*/ 5539332 h 6856161"/>
              <a:gd name="connsiteX2217" fmla="*/ 7429300 w 9298618"/>
              <a:gd name="connsiteY2217" fmla="*/ 5422737 h 6856161"/>
              <a:gd name="connsiteX2218" fmla="*/ 7312706 w 9298618"/>
              <a:gd name="connsiteY2218" fmla="*/ 5422737 h 6856161"/>
              <a:gd name="connsiteX2219" fmla="*/ 7312706 w 9298618"/>
              <a:gd name="connsiteY2219" fmla="*/ 5539332 h 6856161"/>
              <a:gd name="connsiteX2220" fmla="*/ 7946173 w 9298618"/>
              <a:gd name="connsiteY2220" fmla="*/ 5535869 h 6856161"/>
              <a:gd name="connsiteX2221" fmla="*/ 8055884 w 9298618"/>
              <a:gd name="connsiteY2221" fmla="*/ 5535869 h 6856161"/>
              <a:gd name="connsiteX2222" fmla="*/ 8055884 w 9298618"/>
              <a:gd name="connsiteY2222" fmla="*/ 5426158 h 6856161"/>
              <a:gd name="connsiteX2223" fmla="*/ 7946173 w 9298618"/>
              <a:gd name="connsiteY2223" fmla="*/ 5426158 h 6856161"/>
              <a:gd name="connsiteX2224" fmla="*/ 7946173 w 9298618"/>
              <a:gd name="connsiteY2224" fmla="*/ 5535869 h 6856161"/>
              <a:gd name="connsiteX2225" fmla="*/ 0 w 9298618"/>
              <a:gd name="connsiteY2225" fmla="*/ 5922037 h 6856161"/>
              <a:gd name="connsiteX2226" fmla="*/ 252002 w 9298618"/>
              <a:gd name="connsiteY2226" fmla="*/ 5922037 h 6856161"/>
              <a:gd name="connsiteX2227" fmla="*/ 252002 w 9298618"/>
              <a:gd name="connsiteY2227" fmla="*/ 5670036 h 6856161"/>
              <a:gd name="connsiteX2228" fmla="*/ 0 w 9298618"/>
              <a:gd name="connsiteY2228" fmla="*/ 5670036 h 6856161"/>
              <a:gd name="connsiteX2229" fmla="*/ 0 w 9298618"/>
              <a:gd name="connsiteY2229" fmla="*/ 5922037 h 6856161"/>
              <a:gd name="connsiteX2230" fmla="*/ 315023 w 9298618"/>
              <a:gd name="connsiteY2230" fmla="*/ 5922037 h 6856161"/>
              <a:gd name="connsiteX2231" fmla="*/ 567025 w 9298618"/>
              <a:gd name="connsiteY2231" fmla="*/ 5922037 h 6856161"/>
              <a:gd name="connsiteX2232" fmla="*/ 567025 w 9298618"/>
              <a:gd name="connsiteY2232" fmla="*/ 5670036 h 6856161"/>
              <a:gd name="connsiteX2233" fmla="*/ 315023 w 9298618"/>
              <a:gd name="connsiteY2233" fmla="*/ 5670036 h 6856161"/>
              <a:gd name="connsiteX2234" fmla="*/ 315023 w 9298618"/>
              <a:gd name="connsiteY2234" fmla="*/ 5922037 h 6856161"/>
              <a:gd name="connsiteX2235" fmla="*/ 630004 w 9298618"/>
              <a:gd name="connsiteY2235" fmla="*/ 5922037 h 6856161"/>
              <a:gd name="connsiteX2236" fmla="*/ 882005 w 9298618"/>
              <a:gd name="connsiteY2236" fmla="*/ 5922037 h 6856161"/>
              <a:gd name="connsiteX2237" fmla="*/ 882005 w 9298618"/>
              <a:gd name="connsiteY2237" fmla="*/ 5670036 h 6856161"/>
              <a:gd name="connsiteX2238" fmla="*/ 630004 w 9298618"/>
              <a:gd name="connsiteY2238" fmla="*/ 5670036 h 6856161"/>
              <a:gd name="connsiteX2239" fmla="*/ 630004 w 9298618"/>
              <a:gd name="connsiteY2239" fmla="*/ 5922037 h 6856161"/>
              <a:gd name="connsiteX2240" fmla="*/ 944985 w 9298618"/>
              <a:gd name="connsiteY2240" fmla="*/ 5922037 h 6856161"/>
              <a:gd name="connsiteX2241" fmla="*/ 1196986 w 9298618"/>
              <a:gd name="connsiteY2241" fmla="*/ 5922037 h 6856161"/>
              <a:gd name="connsiteX2242" fmla="*/ 1196986 w 9298618"/>
              <a:gd name="connsiteY2242" fmla="*/ 5670036 h 6856161"/>
              <a:gd name="connsiteX2243" fmla="*/ 944985 w 9298618"/>
              <a:gd name="connsiteY2243" fmla="*/ 5670036 h 6856161"/>
              <a:gd name="connsiteX2244" fmla="*/ 944985 w 9298618"/>
              <a:gd name="connsiteY2244" fmla="*/ 5922037 h 6856161"/>
              <a:gd name="connsiteX2245" fmla="*/ 1260008 w 9298618"/>
              <a:gd name="connsiteY2245" fmla="*/ 5922037 h 6856161"/>
              <a:gd name="connsiteX2246" fmla="*/ 1512009 w 9298618"/>
              <a:gd name="connsiteY2246" fmla="*/ 5922037 h 6856161"/>
              <a:gd name="connsiteX2247" fmla="*/ 1512009 w 9298618"/>
              <a:gd name="connsiteY2247" fmla="*/ 5670036 h 6856161"/>
              <a:gd name="connsiteX2248" fmla="*/ 1260008 w 9298618"/>
              <a:gd name="connsiteY2248" fmla="*/ 5670036 h 6856161"/>
              <a:gd name="connsiteX2249" fmla="*/ 1260008 w 9298618"/>
              <a:gd name="connsiteY2249" fmla="*/ 5922037 h 6856161"/>
              <a:gd name="connsiteX2250" fmla="*/ 1574988 w 9298618"/>
              <a:gd name="connsiteY2250" fmla="*/ 5922037 h 6856161"/>
              <a:gd name="connsiteX2251" fmla="*/ 1826990 w 9298618"/>
              <a:gd name="connsiteY2251" fmla="*/ 5922037 h 6856161"/>
              <a:gd name="connsiteX2252" fmla="*/ 1826990 w 9298618"/>
              <a:gd name="connsiteY2252" fmla="*/ 5670036 h 6856161"/>
              <a:gd name="connsiteX2253" fmla="*/ 1574988 w 9298618"/>
              <a:gd name="connsiteY2253" fmla="*/ 5670036 h 6856161"/>
              <a:gd name="connsiteX2254" fmla="*/ 1574988 w 9298618"/>
              <a:gd name="connsiteY2254" fmla="*/ 5922037 h 6856161"/>
              <a:gd name="connsiteX2255" fmla="*/ 1890012 w 9298618"/>
              <a:gd name="connsiteY2255" fmla="*/ 5922037 h 6856161"/>
              <a:gd name="connsiteX2256" fmla="*/ 2142013 w 9298618"/>
              <a:gd name="connsiteY2256" fmla="*/ 5922037 h 6856161"/>
              <a:gd name="connsiteX2257" fmla="*/ 2142013 w 9298618"/>
              <a:gd name="connsiteY2257" fmla="*/ 5670036 h 6856161"/>
              <a:gd name="connsiteX2258" fmla="*/ 1890012 w 9298618"/>
              <a:gd name="connsiteY2258" fmla="*/ 5670036 h 6856161"/>
              <a:gd name="connsiteX2259" fmla="*/ 1890012 w 9298618"/>
              <a:gd name="connsiteY2259" fmla="*/ 5922037 h 6856161"/>
              <a:gd name="connsiteX2260" fmla="*/ 2204992 w 9298618"/>
              <a:gd name="connsiteY2260" fmla="*/ 5922037 h 6856161"/>
              <a:gd name="connsiteX2261" fmla="*/ 2456994 w 9298618"/>
              <a:gd name="connsiteY2261" fmla="*/ 5922037 h 6856161"/>
              <a:gd name="connsiteX2262" fmla="*/ 2456994 w 9298618"/>
              <a:gd name="connsiteY2262" fmla="*/ 5670036 h 6856161"/>
              <a:gd name="connsiteX2263" fmla="*/ 2204992 w 9298618"/>
              <a:gd name="connsiteY2263" fmla="*/ 5670036 h 6856161"/>
              <a:gd name="connsiteX2264" fmla="*/ 2204992 w 9298618"/>
              <a:gd name="connsiteY2264" fmla="*/ 5922037 h 6856161"/>
              <a:gd name="connsiteX2265" fmla="*/ 2524933 w 9298618"/>
              <a:gd name="connsiteY2265" fmla="*/ 5917078 h 6856161"/>
              <a:gd name="connsiteX2266" fmla="*/ 2767058 w 9298618"/>
              <a:gd name="connsiteY2266" fmla="*/ 5917078 h 6856161"/>
              <a:gd name="connsiteX2267" fmla="*/ 2767058 w 9298618"/>
              <a:gd name="connsiteY2267" fmla="*/ 5674953 h 6856161"/>
              <a:gd name="connsiteX2268" fmla="*/ 2524933 w 9298618"/>
              <a:gd name="connsiteY2268" fmla="*/ 5674953 h 6856161"/>
              <a:gd name="connsiteX2269" fmla="*/ 2524933 w 9298618"/>
              <a:gd name="connsiteY2269" fmla="*/ 5917078 h 6856161"/>
              <a:gd name="connsiteX2270" fmla="*/ 2843419 w 9298618"/>
              <a:gd name="connsiteY2270" fmla="*/ 5913614 h 6856161"/>
              <a:gd name="connsiteX2271" fmla="*/ 3078618 w 9298618"/>
              <a:gd name="connsiteY2271" fmla="*/ 5913614 h 6856161"/>
              <a:gd name="connsiteX2272" fmla="*/ 3078618 w 9298618"/>
              <a:gd name="connsiteY2272" fmla="*/ 5678416 h 6856161"/>
              <a:gd name="connsiteX2273" fmla="*/ 2843419 w 9298618"/>
              <a:gd name="connsiteY2273" fmla="*/ 5678416 h 6856161"/>
              <a:gd name="connsiteX2274" fmla="*/ 2843419 w 9298618"/>
              <a:gd name="connsiteY2274" fmla="*/ 5913614 h 6856161"/>
              <a:gd name="connsiteX2275" fmla="*/ 3166823 w 9298618"/>
              <a:gd name="connsiteY2275" fmla="*/ 5905234 h 6856161"/>
              <a:gd name="connsiteX2276" fmla="*/ 3385218 w 9298618"/>
              <a:gd name="connsiteY2276" fmla="*/ 5905234 h 6856161"/>
              <a:gd name="connsiteX2277" fmla="*/ 3385218 w 9298618"/>
              <a:gd name="connsiteY2277" fmla="*/ 5686838 h 6856161"/>
              <a:gd name="connsiteX2278" fmla="*/ 3166823 w 9298618"/>
              <a:gd name="connsiteY2278" fmla="*/ 5686838 h 6856161"/>
              <a:gd name="connsiteX2279" fmla="*/ 3166823 w 9298618"/>
              <a:gd name="connsiteY2279" fmla="*/ 5905234 h 6856161"/>
              <a:gd name="connsiteX2280" fmla="*/ 3486250 w 9298618"/>
              <a:gd name="connsiteY2280" fmla="*/ 5900788 h 6856161"/>
              <a:gd name="connsiteX2281" fmla="*/ 3695752 w 9298618"/>
              <a:gd name="connsiteY2281" fmla="*/ 5900788 h 6856161"/>
              <a:gd name="connsiteX2282" fmla="*/ 3695752 w 9298618"/>
              <a:gd name="connsiteY2282" fmla="*/ 5691285 h 6856161"/>
              <a:gd name="connsiteX2283" fmla="*/ 3486250 w 9298618"/>
              <a:gd name="connsiteY2283" fmla="*/ 5691285 h 6856161"/>
              <a:gd name="connsiteX2284" fmla="*/ 3486250 w 9298618"/>
              <a:gd name="connsiteY2284" fmla="*/ 5900788 h 6856161"/>
              <a:gd name="connsiteX2285" fmla="*/ 3810166 w 9298618"/>
              <a:gd name="connsiteY2285" fmla="*/ 5891895 h 6856161"/>
              <a:gd name="connsiteX2286" fmla="*/ 4001882 w 9298618"/>
              <a:gd name="connsiteY2286" fmla="*/ 5891895 h 6856161"/>
              <a:gd name="connsiteX2287" fmla="*/ 4001882 w 9298618"/>
              <a:gd name="connsiteY2287" fmla="*/ 5700178 h 6856161"/>
              <a:gd name="connsiteX2288" fmla="*/ 3810166 w 9298618"/>
              <a:gd name="connsiteY2288" fmla="*/ 5700178 h 6856161"/>
              <a:gd name="connsiteX2289" fmla="*/ 3810166 w 9298618"/>
              <a:gd name="connsiteY2289" fmla="*/ 5891895 h 6856161"/>
              <a:gd name="connsiteX2290" fmla="*/ 4129593 w 9298618"/>
              <a:gd name="connsiteY2290" fmla="*/ 5887448 h 6856161"/>
              <a:gd name="connsiteX2291" fmla="*/ 4312416 w 9298618"/>
              <a:gd name="connsiteY2291" fmla="*/ 5887448 h 6856161"/>
              <a:gd name="connsiteX2292" fmla="*/ 4312416 w 9298618"/>
              <a:gd name="connsiteY2292" fmla="*/ 5704625 h 6856161"/>
              <a:gd name="connsiteX2293" fmla="*/ 4129593 w 9298618"/>
              <a:gd name="connsiteY2293" fmla="*/ 5704625 h 6856161"/>
              <a:gd name="connsiteX2294" fmla="*/ 4129593 w 9298618"/>
              <a:gd name="connsiteY2294" fmla="*/ 5887448 h 6856161"/>
              <a:gd name="connsiteX2295" fmla="*/ 4451030 w 9298618"/>
              <a:gd name="connsiteY2295" fmla="*/ 5880992 h 6856161"/>
              <a:gd name="connsiteX2296" fmla="*/ 4621027 w 9298618"/>
              <a:gd name="connsiteY2296" fmla="*/ 5880992 h 6856161"/>
              <a:gd name="connsiteX2297" fmla="*/ 4621027 w 9298618"/>
              <a:gd name="connsiteY2297" fmla="*/ 5710995 h 6856161"/>
              <a:gd name="connsiteX2298" fmla="*/ 4451030 w 9298618"/>
              <a:gd name="connsiteY2298" fmla="*/ 5710995 h 6856161"/>
              <a:gd name="connsiteX2299" fmla="*/ 4451030 w 9298618"/>
              <a:gd name="connsiteY2299" fmla="*/ 5880992 h 6856161"/>
              <a:gd name="connsiteX2300" fmla="*/ 4769004 w 9298618"/>
              <a:gd name="connsiteY2300" fmla="*/ 5878042 h 6856161"/>
              <a:gd name="connsiteX2301" fmla="*/ 4933057 w 9298618"/>
              <a:gd name="connsiteY2301" fmla="*/ 5878042 h 6856161"/>
              <a:gd name="connsiteX2302" fmla="*/ 4933057 w 9298618"/>
              <a:gd name="connsiteY2302" fmla="*/ 5713989 h 6856161"/>
              <a:gd name="connsiteX2303" fmla="*/ 4769004 w 9298618"/>
              <a:gd name="connsiteY2303" fmla="*/ 5713989 h 6856161"/>
              <a:gd name="connsiteX2304" fmla="*/ 4769004 w 9298618"/>
              <a:gd name="connsiteY2304" fmla="*/ 5878042 h 6856161"/>
              <a:gd name="connsiteX2305" fmla="*/ 5090910 w 9298618"/>
              <a:gd name="connsiteY2305" fmla="*/ 5871115 h 6856161"/>
              <a:gd name="connsiteX2306" fmla="*/ 5241111 w 9298618"/>
              <a:gd name="connsiteY2306" fmla="*/ 5871115 h 6856161"/>
              <a:gd name="connsiteX2307" fmla="*/ 5241111 w 9298618"/>
              <a:gd name="connsiteY2307" fmla="*/ 5720915 h 6856161"/>
              <a:gd name="connsiteX2308" fmla="*/ 5090910 w 9298618"/>
              <a:gd name="connsiteY2308" fmla="*/ 5720915 h 6856161"/>
              <a:gd name="connsiteX2309" fmla="*/ 5090910 w 9298618"/>
              <a:gd name="connsiteY2309" fmla="*/ 5871115 h 6856161"/>
              <a:gd name="connsiteX2310" fmla="*/ 5727328 w 9298618"/>
              <a:gd name="connsiteY2310" fmla="*/ 5864702 h 6856161"/>
              <a:gd name="connsiteX2311" fmla="*/ 5864702 w 9298618"/>
              <a:gd name="connsiteY2311" fmla="*/ 5864702 h 6856161"/>
              <a:gd name="connsiteX2312" fmla="*/ 5864702 w 9298618"/>
              <a:gd name="connsiteY2312" fmla="*/ 5727328 h 6856161"/>
              <a:gd name="connsiteX2313" fmla="*/ 5727328 w 9298618"/>
              <a:gd name="connsiteY2313" fmla="*/ 5727328 h 6856161"/>
              <a:gd name="connsiteX2314" fmla="*/ 5727328 w 9298618"/>
              <a:gd name="connsiteY2314" fmla="*/ 5864702 h 6856161"/>
              <a:gd name="connsiteX2315" fmla="*/ 6362762 w 9298618"/>
              <a:gd name="connsiteY2315" fmla="*/ 5859272 h 6856161"/>
              <a:gd name="connsiteX2316" fmla="*/ 6489276 w 9298618"/>
              <a:gd name="connsiteY2316" fmla="*/ 5859272 h 6856161"/>
              <a:gd name="connsiteX2317" fmla="*/ 6489276 w 9298618"/>
              <a:gd name="connsiteY2317" fmla="*/ 5732758 h 6856161"/>
              <a:gd name="connsiteX2318" fmla="*/ 6362762 w 9298618"/>
              <a:gd name="connsiteY2318" fmla="*/ 5732758 h 6856161"/>
              <a:gd name="connsiteX2319" fmla="*/ 6362762 w 9298618"/>
              <a:gd name="connsiteY2319" fmla="*/ 5859272 h 6856161"/>
              <a:gd name="connsiteX2320" fmla="*/ 6995758 w 9298618"/>
              <a:gd name="connsiteY2320" fmla="*/ 5856322 h 6856161"/>
              <a:gd name="connsiteX2321" fmla="*/ 7116330 w 9298618"/>
              <a:gd name="connsiteY2321" fmla="*/ 5856322 h 6856161"/>
              <a:gd name="connsiteX2322" fmla="*/ 7116330 w 9298618"/>
              <a:gd name="connsiteY2322" fmla="*/ 5735751 h 6856161"/>
              <a:gd name="connsiteX2323" fmla="*/ 6995758 w 9298618"/>
              <a:gd name="connsiteY2323" fmla="*/ 5735751 h 6856161"/>
              <a:gd name="connsiteX2324" fmla="*/ 6995758 w 9298618"/>
              <a:gd name="connsiteY2324" fmla="*/ 5856322 h 6856161"/>
              <a:gd name="connsiteX2325" fmla="*/ 7628713 w 9298618"/>
              <a:gd name="connsiteY2325" fmla="*/ 5853329 h 6856161"/>
              <a:gd name="connsiteX2326" fmla="*/ 7743340 w 9298618"/>
              <a:gd name="connsiteY2326" fmla="*/ 5853329 h 6856161"/>
              <a:gd name="connsiteX2327" fmla="*/ 7743340 w 9298618"/>
              <a:gd name="connsiteY2327" fmla="*/ 5738701 h 6856161"/>
              <a:gd name="connsiteX2328" fmla="*/ 7628713 w 9298618"/>
              <a:gd name="connsiteY2328" fmla="*/ 5738701 h 6856161"/>
              <a:gd name="connsiteX2329" fmla="*/ 7628713 w 9298618"/>
              <a:gd name="connsiteY2329" fmla="*/ 5853329 h 6856161"/>
              <a:gd name="connsiteX2330" fmla="*/ 8264617 w 9298618"/>
              <a:gd name="connsiteY2330" fmla="*/ 5847386 h 6856161"/>
              <a:gd name="connsiteX2331" fmla="*/ 8367401 w 9298618"/>
              <a:gd name="connsiteY2331" fmla="*/ 5847386 h 6856161"/>
              <a:gd name="connsiteX2332" fmla="*/ 8367401 w 9298618"/>
              <a:gd name="connsiteY2332" fmla="*/ 5744601 h 6856161"/>
              <a:gd name="connsiteX2333" fmla="*/ 8264617 w 9298618"/>
              <a:gd name="connsiteY2333" fmla="*/ 5744601 h 6856161"/>
              <a:gd name="connsiteX2334" fmla="*/ 8264617 w 9298618"/>
              <a:gd name="connsiteY2334" fmla="*/ 5847386 h 6856161"/>
              <a:gd name="connsiteX2335" fmla="*/ 8911936 w 9298618"/>
              <a:gd name="connsiteY2335" fmla="*/ 5830112 h 6856161"/>
              <a:gd name="connsiteX2336" fmla="*/ 8980132 w 9298618"/>
              <a:gd name="connsiteY2336" fmla="*/ 5830112 h 6856161"/>
              <a:gd name="connsiteX2337" fmla="*/ 8980132 w 9298618"/>
              <a:gd name="connsiteY2337" fmla="*/ 5761917 h 6856161"/>
              <a:gd name="connsiteX2338" fmla="*/ 8911936 w 9298618"/>
              <a:gd name="connsiteY2338" fmla="*/ 5761917 h 6856161"/>
              <a:gd name="connsiteX2339" fmla="*/ 8911936 w 9298618"/>
              <a:gd name="connsiteY2339" fmla="*/ 5830112 h 6856161"/>
              <a:gd name="connsiteX2340" fmla="*/ 4447 w 9298618"/>
              <a:gd name="connsiteY2340" fmla="*/ 6232571 h 6856161"/>
              <a:gd name="connsiteX2341" fmla="*/ 247555 w 9298618"/>
              <a:gd name="connsiteY2341" fmla="*/ 6232571 h 6856161"/>
              <a:gd name="connsiteX2342" fmla="*/ 247555 w 9298618"/>
              <a:gd name="connsiteY2342" fmla="*/ 5989463 h 6856161"/>
              <a:gd name="connsiteX2343" fmla="*/ 4447 w 9298618"/>
              <a:gd name="connsiteY2343" fmla="*/ 5989463 h 6856161"/>
              <a:gd name="connsiteX2344" fmla="*/ 4447 w 9298618"/>
              <a:gd name="connsiteY2344" fmla="*/ 6232571 h 6856161"/>
              <a:gd name="connsiteX2345" fmla="*/ 315494 w 9298618"/>
              <a:gd name="connsiteY2345" fmla="*/ 6236505 h 6856161"/>
              <a:gd name="connsiteX2346" fmla="*/ 566512 w 9298618"/>
              <a:gd name="connsiteY2346" fmla="*/ 6236505 h 6856161"/>
              <a:gd name="connsiteX2347" fmla="*/ 566512 w 9298618"/>
              <a:gd name="connsiteY2347" fmla="*/ 5985487 h 6856161"/>
              <a:gd name="connsiteX2348" fmla="*/ 315494 w 9298618"/>
              <a:gd name="connsiteY2348" fmla="*/ 5985487 h 6856161"/>
              <a:gd name="connsiteX2349" fmla="*/ 315494 w 9298618"/>
              <a:gd name="connsiteY2349" fmla="*/ 6236505 h 6856161"/>
              <a:gd name="connsiteX2350" fmla="*/ 630004 w 9298618"/>
              <a:gd name="connsiteY2350" fmla="*/ 6237018 h 6856161"/>
              <a:gd name="connsiteX2351" fmla="*/ 882005 w 9298618"/>
              <a:gd name="connsiteY2351" fmla="*/ 6237018 h 6856161"/>
              <a:gd name="connsiteX2352" fmla="*/ 882005 w 9298618"/>
              <a:gd name="connsiteY2352" fmla="*/ 5985016 h 6856161"/>
              <a:gd name="connsiteX2353" fmla="*/ 630004 w 9298618"/>
              <a:gd name="connsiteY2353" fmla="*/ 5985016 h 6856161"/>
              <a:gd name="connsiteX2354" fmla="*/ 630004 w 9298618"/>
              <a:gd name="connsiteY2354" fmla="*/ 6237018 h 6856161"/>
              <a:gd name="connsiteX2355" fmla="*/ 944985 w 9298618"/>
              <a:gd name="connsiteY2355" fmla="*/ 6237018 h 6856161"/>
              <a:gd name="connsiteX2356" fmla="*/ 1196986 w 9298618"/>
              <a:gd name="connsiteY2356" fmla="*/ 6237018 h 6856161"/>
              <a:gd name="connsiteX2357" fmla="*/ 1196986 w 9298618"/>
              <a:gd name="connsiteY2357" fmla="*/ 5985016 h 6856161"/>
              <a:gd name="connsiteX2358" fmla="*/ 944985 w 9298618"/>
              <a:gd name="connsiteY2358" fmla="*/ 5985016 h 6856161"/>
              <a:gd name="connsiteX2359" fmla="*/ 944985 w 9298618"/>
              <a:gd name="connsiteY2359" fmla="*/ 6237018 h 6856161"/>
              <a:gd name="connsiteX2360" fmla="*/ 1260008 w 9298618"/>
              <a:gd name="connsiteY2360" fmla="*/ 6237018 h 6856161"/>
              <a:gd name="connsiteX2361" fmla="*/ 1512009 w 9298618"/>
              <a:gd name="connsiteY2361" fmla="*/ 6237018 h 6856161"/>
              <a:gd name="connsiteX2362" fmla="*/ 1512009 w 9298618"/>
              <a:gd name="connsiteY2362" fmla="*/ 5985016 h 6856161"/>
              <a:gd name="connsiteX2363" fmla="*/ 1260008 w 9298618"/>
              <a:gd name="connsiteY2363" fmla="*/ 5985016 h 6856161"/>
              <a:gd name="connsiteX2364" fmla="*/ 1260008 w 9298618"/>
              <a:gd name="connsiteY2364" fmla="*/ 6237018 h 6856161"/>
              <a:gd name="connsiteX2365" fmla="*/ 1574988 w 9298618"/>
              <a:gd name="connsiteY2365" fmla="*/ 6237018 h 6856161"/>
              <a:gd name="connsiteX2366" fmla="*/ 1826990 w 9298618"/>
              <a:gd name="connsiteY2366" fmla="*/ 6237018 h 6856161"/>
              <a:gd name="connsiteX2367" fmla="*/ 1826990 w 9298618"/>
              <a:gd name="connsiteY2367" fmla="*/ 5985016 h 6856161"/>
              <a:gd name="connsiteX2368" fmla="*/ 1574988 w 9298618"/>
              <a:gd name="connsiteY2368" fmla="*/ 5985016 h 6856161"/>
              <a:gd name="connsiteX2369" fmla="*/ 1574988 w 9298618"/>
              <a:gd name="connsiteY2369" fmla="*/ 6237018 h 6856161"/>
              <a:gd name="connsiteX2370" fmla="*/ 1891508 w 9298618"/>
              <a:gd name="connsiteY2370" fmla="*/ 6235521 h 6856161"/>
              <a:gd name="connsiteX2371" fmla="*/ 2140560 w 9298618"/>
              <a:gd name="connsiteY2371" fmla="*/ 6235521 h 6856161"/>
              <a:gd name="connsiteX2372" fmla="*/ 2140560 w 9298618"/>
              <a:gd name="connsiteY2372" fmla="*/ 5986470 h 6856161"/>
              <a:gd name="connsiteX2373" fmla="*/ 1891508 w 9298618"/>
              <a:gd name="connsiteY2373" fmla="*/ 5986470 h 6856161"/>
              <a:gd name="connsiteX2374" fmla="*/ 1891508 w 9298618"/>
              <a:gd name="connsiteY2374" fmla="*/ 6235521 h 6856161"/>
              <a:gd name="connsiteX2375" fmla="*/ 2211448 w 9298618"/>
              <a:gd name="connsiteY2375" fmla="*/ 6230604 h 6856161"/>
              <a:gd name="connsiteX2376" fmla="*/ 2450623 w 9298618"/>
              <a:gd name="connsiteY2376" fmla="*/ 6230604 h 6856161"/>
              <a:gd name="connsiteX2377" fmla="*/ 2450623 w 9298618"/>
              <a:gd name="connsiteY2377" fmla="*/ 5991429 h 6856161"/>
              <a:gd name="connsiteX2378" fmla="*/ 2211448 w 9298618"/>
              <a:gd name="connsiteY2378" fmla="*/ 5991429 h 6856161"/>
              <a:gd name="connsiteX2379" fmla="*/ 2211448 w 9298618"/>
              <a:gd name="connsiteY2379" fmla="*/ 6230604 h 6856161"/>
              <a:gd name="connsiteX2380" fmla="*/ 2532843 w 9298618"/>
              <a:gd name="connsiteY2380" fmla="*/ 6224191 h 6856161"/>
              <a:gd name="connsiteX2381" fmla="*/ 2759148 w 9298618"/>
              <a:gd name="connsiteY2381" fmla="*/ 6224191 h 6856161"/>
              <a:gd name="connsiteX2382" fmla="*/ 2759148 w 9298618"/>
              <a:gd name="connsiteY2382" fmla="*/ 5997885 h 6856161"/>
              <a:gd name="connsiteX2383" fmla="*/ 2532843 w 9298618"/>
              <a:gd name="connsiteY2383" fmla="*/ 5997885 h 6856161"/>
              <a:gd name="connsiteX2384" fmla="*/ 2532843 w 9298618"/>
              <a:gd name="connsiteY2384" fmla="*/ 6224191 h 6856161"/>
              <a:gd name="connsiteX2385" fmla="*/ 2851799 w 9298618"/>
              <a:gd name="connsiteY2385" fmla="*/ 6220215 h 6856161"/>
              <a:gd name="connsiteX2386" fmla="*/ 3070195 w 9298618"/>
              <a:gd name="connsiteY2386" fmla="*/ 6220215 h 6856161"/>
              <a:gd name="connsiteX2387" fmla="*/ 3070195 w 9298618"/>
              <a:gd name="connsiteY2387" fmla="*/ 6001819 h 6856161"/>
              <a:gd name="connsiteX2388" fmla="*/ 2851799 w 9298618"/>
              <a:gd name="connsiteY2388" fmla="*/ 6001819 h 6856161"/>
              <a:gd name="connsiteX2389" fmla="*/ 2851799 w 9298618"/>
              <a:gd name="connsiteY2389" fmla="*/ 6220215 h 6856161"/>
              <a:gd name="connsiteX2390" fmla="*/ 3174219 w 9298618"/>
              <a:gd name="connsiteY2390" fmla="*/ 6212818 h 6856161"/>
              <a:gd name="connsiteX2391" fmla="*/ 3377779 w 9298618"/>
              <a:gd name="connsiteY2391" fmla="*/ 6212818 h 6856161"/>
              <a:gd name="connsiteX2392" fmla="*/ 3377779 w 9298618"/>
              <a:gd name="connsiteY2392" fmla="*/ 6009259 h 6856161"/>
              <a:gd name="connsiteX2393" fmla="*/ 3174219 w 9298618"/>
              <a:gd name="connsiteY2393" fmla="*/ 6009259 h 6856161"/>
              <a:gd name="connsiteX2394" fmla="*/ 3174219 w 9298618"/>
              <a:gd name="connsiteY2394" fmla="*/ 6212818 h 6856161"/>
              <a:gd name="connsiteX2395" fmla="*/ 3493176 w 9298618"/>
              <a:gd name="connsiteY2395" fmla="*/ 6208842 h 6856161"/>
              <a:gd name="connsiteX2396" fmla="*/ 3688869 w 9298618"/>
              <a:gd name="connsiteY2396" fmla="*/ 6208842 h 6856161"/>
              <a:gd name="connsiteX2397" fmla="*/ 3688869 w 9298618"/>
              <a:gd name="connsiteY2397" fmla="*/ 6013149 h 6856161"/>
              <a:gd name="connsiteX2398" fmla="*/ 3493176 w 9298618"/>
              <a:gd name="connsiteY2398" fmla="*/ 6013149 h 6856161"/>
              <a:gd name="connsiteX2399" fmla="*/ 3493176 w 9298618"/>
              <a:gd name="connsiteY2399" fmla="*/ 6208842 h 6856161"/>
              <a:gd name="connsiteX2400" fmla="*/ 4134553 w 9298618"/>
              <a:gd name="connsiteY2400" fmla="*/ 6197469 h 6856161"/>
              <a:gd name="connsiteX2401" fmla="*/ 4307499 w 9298618"/>
              <a:gd name="connsiteY2401" fmla="*/ 6197469 h 6856161"/>
              <a:gd name="connsiteX2402" fmla="*/ 4307499 w 9298618"/>
              <a:gd name="connsiteY2402" fmla="*/ 6024523 h 6856161"/>
              <a:gd name="connsiteX2403" fmla="*/ 4134553 w 9298618"/>
              <a:gd name="connsiteY2403" fmla="*/ 6024523 h 6856161"/>
              <a:gd name="connsiteX2404" fmla="*/ 4134553 w 9298618"/>
              <a:gd name="connsiteY2404" fmla="*/ 6197469 h 6856161"/>
              <a:gd name="connsiteX2405" fmla="*/ 4773921 w 9298618"/>
              <a:gd name="connsiteY2405" fmla="*/ 6188105 h 6856161"/>
              <a:gd name="connsiteX2406" fmla="*/ 4928097 w 9298618"/>
              <a:gd name="connsiteY2406" fmla="*/ 6188105 h 6856161"/>
              <a:gd name="connsiteX2407" fmla="*/ 4928097 w 9298618"/>
              <a:gd name="connsiteY2407" fmla="*/ 6033929 h 6856161"/>
              <a:gd name="connsiteX2408" fmla="*/ 4773921 w 9298618"/>
              <a:gd name="connsiteY2408" fmla="*/ 6033929 h 6856161"/>
              <a:gd name="connsiteX2409" fmla="*/ 4773921 w 9298618"/>
              <a:gd name="connsiteY2409" fmla="*/ 6188105 h 6856161"/>
              <a:gd name="connsiteX2410" fmla="*/ 5411834 w 9298618"/>
              <a:gd name="connsiteY2410" fmla="*/ 6180195 h 6856161"/>
              <a:gd name="connsiteX2411" fmla="*/ 5550191 w 9298618"/>
              <a:gd name="connsiteY2411" fmla="*/ 6180195 h 6856161"/>
              <a:gd name="connsiteX2412" fmla="*/ 5550191 w 9298618"/>
              <a:gd name="connsiteY2412" fmla="*/ 6041838 h 6856161"/>
              <a:gd name="connsiteX2413" fmla="*/ 5411834 w 9298618"/>
              <a:gd name="connsiteY2413" fmla="*/ 6041838 h 6856161"/>
              <a:gd name="connsiteX2414" fmla="*/ 5411834 w 9298618"/>
              <a:gd name="connsiteY2414" fmla="*/ 6180195 h 6856161"/>
              <a:gd name="connsiteX2415" fmla="*/ 6046798 w 9298618"/>
              <a:gd name="connsiteY2415" fmla="*/ 6175236 h 6856161"/>
              <a:gd name="connsiteX2416" fmla="*/ 6175278 w 9298618"/>
              <a:gd name="connsiteY2416" fmla="*/ 6175236 h 6856161"/>
              <a:gd name="connsiteX2417" fmla="*/ 6175278 w 9298618"/>
              <a:gd name="connsiteY2417" fmla="*/ 6046755 h 6856161"/>
              <a:gd name="connsiteX2418" fmla="*/ 6046798 w 9298618"/>
              <a:gd name="connsiteY2418" fmla="*/ 6046755 h 6856161"/>
              <a:gd name="connsiteX2419" fmla="*/ 6046798 w 9298618"/>
              <a:gd name="connsiteY2419" fmla="*/ 6175236 h 6856161"/>
              <a:gd name="connsiteX2420" fmla="*/ 6680265 w 9298618"/>
              <a:gd name="connsiteY2420" fmla="*/ 6171815 h 6856161"/>
              <a:gd name="connsiteX2421" fmla="*/ 6801819 w 9298618"/>
              <a:gd name="connsiteY2421" fmla="*/ 6171815 h 6856161"/>
              <a:gd name="connsiteX2422" fmla="*/ 6801819 w 9298618"/>
              <a:gd name="connsiteY2422" fmla="*/ 6050261 h 6856161"/>
              <a:gd name="connsiteX2423" fmla="*/ 6680265 w 9298618"/>
              <a:gd name="connsiteY2423" fmla="*/ 6050261 h 6856161"/>
              <a:gd name="connsiteX2424" fmla="*/ 6680265 w 9298618"/>
              <a:gd name="connsiteY2424" fmla="*/ 6171815 h 6856161"/>
              <a:gd name="connsiteX2425" fmla="*/ 7313219 w 9298618"/>
              <a:gd name="connsiteY2425" fmla="*/ 6168823 h 6856161"/>
              <a:gd name="connsiteX2426" fmla="*/ 7428830 w 9298618"/>
              <a:gd name="connsiteY2426" fmla="*/ 6168823 h 6856161"/>
              <a:gd name="connsiteX2427" fmla="*/ 7428830 w 9298618"/>
              <a:gd name="connsiteY2427" fmla="*/ 6053211 h 6856161"/>
              <a:gd name="connsiteX2428" fmla="*/ 7313219 w 9298618"/>
              <a:gd name="connsiteY2428" fmla="*/ 6053211 h 6856161"/>
              <a:gd name="connsiteX2429" fmla="*/ 7313219 w 9298618"/>
              <a:gd name="connsiteY2429" fmla="*/ 6168823 h 6856161"/>
              <a:gd name="connsiteX2430" fmla="*/ 7948140 w 9298618"/>
              <a:gd name="connsiteY2430" fmla="*/ 6163906 h 6856161"/>
              <a:gd name="connsiteX2431" fmla="*/ 8053874 w 9298618"/>
              <a:gd name="connsiteY2431" fmla="*/ 6163906 h 6856161"/>
              <a:gd name="connsiteX2432" fmla="*/ 8053874 w 9298618"/>
              <a:gd name="connsiteY2432" fmla="*/ 6058171 h 6856161"/>
              <a:gd name="connsiteX2433" fmla="*/ 7948140 w 9298618"/>
              <a:gd name="connsiteY2433" fmla="*/ 6058171 h 6856161"/>
              <a:gd name="connsiteX2434" fmla="*/ 7948140 w 9298618"/>
              <a:gd name="connsiteY2434" fmla="*/ 6163906 h 6856161"/>
              <a:gd name="connsiteX2435" fmla="*/ 10390 w 9298618"/>
              <a:gd name="connsiteY2435" fmla="*/ 6541652 h 6856161"/>
              <a:gd name="connsiteX2436" fmla="*/ 241655 w 9298618"/>
              <a:gd name="connsiteY2436" fmla="*/ 6541652 h 6856161"/>
              <a:gd name="connsiteX2437" fmla="*/ 241655 w 9298618"/>
              <a:gd name="connsiteY2437" fmla="*/ 6310387 h 6856161"/>
              <a:gd name="connsiteX2438" fmla="*/ 10390 w 9298618"/>
              <a:gd name="connsiteY2438" fmla="*/ 6310387 h 6856161"/>
              <a:gd name="connsiteX2439" fmla="*/ 10390 w 9298618"/>
              <a:gd name="connsiteY2439" fmla="*/ 6541652 h 6856161"/>
              <a:gd name="connsiteX2440" fmla="*/ 319940 w 9298618"/>
              <a:gd name="connsiteY2440" fmla="*/ 6547082 h 6856161"/>
              <a:gd name="connsiteX2441" fmla="*/ 562065 w 9298618"/>
              <a:gd name="connsiteY2441" fmla="*/ 6547082 h 6856161"/>
              <a:gd name="connsiteX2442" fmla="*/ 562065 w 9298618"/>
              <a:gd name="connsiteY2442" fmla="*/ 6304957 h 6856161"/>
              <a:gd name="connsiteX2443" fmla="*/ 319940 w 9298618"/>
              <a:gd name="connsiteY2443" fmla="*/ 6304957 h 6856161"/>
              <a:gd name="connsiteX2444" fmla="*/ 319940 w 9298618"/>
              <a:gd name="connsiteY2444" fmla="*/ 6547082 h 6856161"/>
              <a:gd name="connsiteX2445" fmla="*/ 633467 w 9298618"/>
              <a:gd name="connsiteY2445" fmla="*/ 6548578 h 6856161"/>
              <a:gd name="connsiteX2446" fmla="*/ 878542 w 9298618"/>
              <a:gd name="connsiteY2446" fmla="*/ 6548578 h 6856161"/>
              <a:gd name="connsiteX2447" fmla="*/ 878542 w 9298618"/>
              <a:gd name="connsiteY2447" fmla="*/ 6303503 h 6856161"/>
              <a:gd name="connsiteX2448" fmla="*/ 633467 w 9298618"/>
              <a:gd name="connsiteY2448" fmla="*/ 6303503 h 6856161"/>
              <a:gd name="connsiteX2449" fmla="*/ 633467 w 9298618"/>
              <a:gd name="connsiteY2449" fmla="*/ 6548578 h 6856161"/>
              <a:gd name="connsiteX2450" fmla="*/ 946994 w 9298618"/>
              <a:gd name="connsiteY2450" fmla="*/ 6550031 h 6856161"/>
              <a:gd name="connsiteX2451" fmla="*/ 1195062 w 9298618"/>
              <a:gd name="connsiteY2451" fmla="*/ 6550031 h 6856161"/>
              <a:gd name="connsiteX2452" fmla="*/ 1195062 w 9298618"/>
              <a:gd name="connsiteY2452" fmla="*/ 6301963 h 6856161"/>
              <a:gd name="connsiteX2453" fmla="*/ 946994 w 9298618"/>
              <a:gd name="connsiteY2453" fmla="*/ 6301963 h 6856161"/>
              <a:gd name="connsiteX2454" fmla="*/ 946994 w 9298618"/>
              <a:gd name="connsiteY2454" fmla="*/ 6550031 h 6856161"/>
              <a:gd name="connsiteX2455" fmla="*/ 1261975 w 9298618"/>
              <a:gd name="connsiteY2455" fmla="*/ 6550031 h 6856161"/>
              <a:gd name="connsiteX2456" fmla="*/ 1510043 w 9298618"/>
              <a:gd name="connsiteY2456" fmla="*/ 6550031 h 6856161"/>
              <a:gd name="connsiteX2457" fmla="*/ 1510043 w 9298618"/>
              <a:gd name="connsiteY2457" fmla="*/ 6301963 h 6856161"/>
              <a:gd name="connsiteX2458" fmla="*/ 1261975 w 9298618"/>
              <a:gd name="connsiteY2458" fmla="*/ 6301963 h 6856161"/>
              <a:gd name="connsiteX2459" fmla="*/ 1261975 w 9298618"/>
              <a:gd name="connsiteY2459" fmla="*/ 6550031 h 6856161"/>
              <a:gd name="connsiteX2460" fmla="*/ 1578452 w 9298618"/>
              <a:gd name="connsiteY2460" fmla="*/ 6548578 h 6856161"/>
              <a:gd name="connsiteX2461" fmla="*/ 1823527 w 9298618"/>
              <a:gd name="connsiteY2461" fmla="*/ 6548578 h 6856161"/>
              <a:gd name="connsiteX2462" fmla="*/ 1823527 w 9298618"/>
              <a:gd name="connsiteY2462" fmla="*/ 6303503 h 6856161"/>
              <a:gd name="connsiteX2463" fmla="*/ 1578452 w 9298618"/>
              <a:gd name="connsiteY2463" fmla="*/ 6303503 h 6856161"/>
              <a:gd name="connsiteX2464" fmla="*/ 1578452 w 9298618"/>
              <a:gd name="connsiteY2464" fmla="*/ 6548578 h 6856161"/>
              <a:gd name="connsiteX2465" fmla="*/ 1895442 w 9298618"/>
              <a:gd name="connsiteY2465" fmla="*/ 6546569 h 6856161"/>
              <a:gd name="connsiteX2466" fmla="*/ 2136583 w 9298618"/>
              <a:gd name="connsiteY2466" fmla="*/ 6546569 h 6856161"/>
              <a:gd name="connsiteX2467" fmla="*/ 2136583 w 9298618"/>
              <a:gd name="connsiteY2467" fmla="*/ 6305427 h 6856161"/>
              <a:gd name="connsiteX2468" fmla="*/ 1895442 w 9298618"/>
              <a:gd name="connsiteY2468" fmla="*/ 6305427 h 6856161"/>
              <a:gd name="connsiteX2469" fmla="*/ 1895442 w 9298618"/>
              <a:gd name="connsiteY2469" fmla="*/ 6546569 h 6856161"/>
              <a:gd name="connsiteX2470" fmla="*/ 2215895 w 9298618"/>
              <a:gd name="connsiteY2470" fmla="*/ 6541138 h 6856161"/>
              <a:gd name="connsiteX2471" fmla="*/ 2446134 w 9298618"/>
              <a:gd name="connsiteY2471" fmla="*/ 6541138 h 6856161"/>
              <a:gd name="connsiteX2472" fmla="*/ 2446134 w 9298618"/>
              <a:gd name="connsiteY2472" fmla="*/ 6310900 h 6856161"/>
              <a:gd name="connsiteX2473" fmla="*/ 2215895 w 9298618"/>
              <a:gd name="connsiteY2473" fmla="*/ 6310900 h 6856161"/>
              <a:gd name="connsiteX2474" fmla="*/ 2215895 w 9298618"/>
              <a:gd name="connsiteY2474" fmla="*/ 6541138 h 6856161"/>
              <a:gd name="connsiteX2475" fmla="*/ 2536819 w 9298618"/>
              <a:gd name="connsiteY2475" fmla="*/ 6535238 h 6856161"/>
              <a:gd name="connsiteX2476" fmla="*/ 2755214 w 9298618"/>
              <a:gd name="connsiteY2476" fmla="*/ 6535238 h 6856161"/>
              <a:gd name="connsiteX2477" fmla="*/ 2755214 w 9298618"/>
              <a:gd name="connsiteY2477" fmla="*/ 6316843 h 6856161"/>
              <a:gd name="connsiteX2478" fmla="*/ 2536819 w 9298618"/>
              <a:gd name="connsiteY2478" fmla="*/ 6316843 h 6856161"/>
              <a:gd name="connsiteX2479" fmla="*/ 2536819 w 9298618"/>
              <a:gd name="connsiteY2479" fmla="*/ 6535238 h 6856161"/>
              <a:gd name="connsiteX2480" fmla="*/ 2855262 w 9298618"/>
              <a:gd name="connsiteY2480" fmla="*/ 6531775 h 6856161"/>
              <a:gd name="connsiteX2481" fmla="*/ 3066732 w 9298618"/>
              <a:gd name="connsiteY2481" fmla="*/ 6531775 h 6856161"/>
              <a:gd name="connsiteX2482" fmla="*/ 3066732 w 9298618"/>
              <a:gd name="connsiteY2482" fmla="*/ 6320306 h 6856161"/>
              <a:gd name="connsiteX2483" fmla="*/ 2855262 w 9298618"/>
              <a:gd name="connsiteY2483" fmla="*/ 6320306 h 6856161"/>
              <a:gd name="connsiteX2484" fmla="*/ 2855262 w 9298618"/>
              <a:gd name="connsiteY2484" fmla="*/ 6531775 h 6856161"/>
              <a:gd name="connsiteX2485" fmla="*/ 3176699 w 9298618"/>
              <a:gd name="connsiteY2485" fmla="*/ 6525319 h 6856161"/>
              <a:gd name="connsiteX2486" fmla="*/ 3375342 w 9298618"/>
              <a:gd name="connsiteY2486" fmla="*/ 6525319 h 6856161"/>
              <a:gd name="connsiteX2487" fmla="*/ 3375342 w 9298618"/>
              <a:gd name="connsiteY2487" fmla="*/ 6326676 h 6856161"/>
              <a:gd name="connsiteX2488" fmla="*/ 3176699 w 9298618"/>
              <a:gd name="connsiteY2488" fmla="*/ 6326676 h 6856161"/>
              <a:gd name="connsiteX2489" fmla="*/ 3176699 w 9298618"/>
              <a:gd name="connsiteY2489" fmla="*/ 6525319 h 6856161"/>
              <a:gd name="connsiteX2490" fmla="*/ 3496126 w 9298618"/>
              <a:gd name="connsiteY2490" fmla="*/ 6520872 h 6856161"/>
              <a:gd name="connsiteX2491" fmla="*/ 3685876 w 9298618"/>
              <a:gd name="connsiteY2491" fmla="*/ 6520872 h 6856161"/>
              <a:gd name="connsiteX2492" fmla="*/ 3685876 w 9298618"/>
              <a:gd name="connsiteY2492" fmla="*/ 6331123 h 6856161"/>
              <a:gd name="connsiteX2493" fmla="*/ 3496126 w 9298618"/>
              <a:gd name="connsiteY2493" fmla="*/ 6331123 h 6856161"/>
              <a:gd name="connsiteX2494" fmla="*/ 3496126 w 9298618"/>
              <a:gd name="connsiteY2494" fmla="*/ 6520872 h 6856161"/>
              <a:gd name="connsiteX2495" fmla="*/ 3817093 w 9298618"/>
              <a:gd name="connsiteY2495" fmla="*/ 6514972 h 6856161"/>
              <a:gd name="connsiteX2496" fmla="*/ 3994956 w 9298618"/>
              <a:gd name="connsiteY2496" fmla="*/ 6514972 h 6856161"/>
              <a:gd name="connsiteX2497" fmla="*/ 3994956 w 9298618"/>
              <a:gd name="connsiteY2497" fmla="*/ 6337109 h 6856161"/>
              <a:gd name="connsiteX2498" fmla="*/ 3817093 w 9298618"/>
              <a:gd name="connsiteY2498" fmla="*/ 6337109 h 6856161"/>
              <a:gd name="connsiteX2499" fmla="*/ 3817093 w 9298618"/>
              <a:gd name="connsiteY2499" fmla="*/ 6514972 h 6856161"/>
              <a:gd name="connsiteX2500" fmla="*/ 4135536 w 9298618"/>
              <a:gd name="connsiteY2500" fmla="*/ 6511509 h 6856161"/>
              <a:gd name="connsiteX2501" fmla="*/ 4306516 w 9298618"/>
              <a:gd name="connsiteY2501" fmla="*/ 6511509 h 6856161"/>
              <a:gd name="connsiteX2502" fmla="*/ 4306516 w 9298618"/>
              <a:gd name="connsiteY2502" fmla="*/ 6340529 h 6856161"/>
              <a:gd name="connsiteX2503" fmla="*/ 4135536 w 9298618"/>
              <a:gd name="connsiteY2503" fmla="*/ 6340529 h 6856161"/>
              <a:gd name="connsiteX2504" fmla="*/ 4135536 w 9298618"/>
              <a:gd name="connsiteY2504" fmla="*/ 6511509 h 6856161"/>
              <a:gd name="connsiteX2505" fmla="*/ 4456460 w 9298618"/>
              <a:gd name="connsiteY2505" fmla="*/ 6505566 h 6856161"/>
              <a:gd name="connsiteX2506" fmla="*/ 4615554 w 9298618"/>
              <a:gd name="connsiteY2506" fmla="*/ 6505566 h 6856161"/>
              <a:gd name="connsiteX2507" fmla="*/ 4615554 w 9298618"/>
              <a:gd name="connsiteY2507" fmla="*/ 6346472 h 6856161"/>
              <a:gd name="connsiteX2508" fmla="*/ 4456460 w 9298618"/>
              <a:gd name="connsiteY2508" fmla="*/ 6346472 h 6856161"/>
              <a:gd name="connsiteX2509" fmla="*/ 4456460 w 9298618"/>
              <a:gd name="connsiteY2509" fmla="*/ 6505566 h 6856161"/>
              <a:gd name="connsiteX2510" fmla="*/ 5093391 w 9298618"/>
              <a:gd name="connsiteY2510" fmla="*/ 6498639 h 6856161"/>
              <a:gd name="connsiteX2511" fmla="*/ 5238674 w 9298618"/>
              <a:gd name="connsiteY2511" fmla="*/ 6498639 h 6856161"/>
              <a:gd name="connsiteX2512" fmla="*/ 5238674 w 9298618"/>
              <a:gd name="connsiteY2512" fmla="*/ 6353356 h 6856161"/>
              <a:gd name="connsiteX2513" fmla="*/ 5093391 w 9298618"/>
              <a:gd name="connsiteY2513" fmla="*/ 6353356 h 6856161"/>
              <a:gd name="connsiteX2514" fmla="*/ 5093391 w 9298618"/>
              <a:gd name="connsiteY2514" fmla="*/ 6498639 h 6856161"/>
              <a:gd name="connsiteX2515" fmla="*/ 5727841 w 9298618"/>
              <a:gd name="connsiteY2515" fmla="*/ 6494193 h 6856161"/>
              <a:gd name="connsiteX2516" fmla="*/ 5864231 w 9298618"/>
              <a:gd name="connsiteY2516" fmla="*/ 6494193 h 6856161"/>
              <a:gd name="connsiteX2517" fmla="*/ 5864231 w 9298618"/>
              <a:gd name="connsiteY2517" fmla="*/ 6357802 h 6856161"/>
              <a:gd name="connsiteX2518" fmla="*/ 5727841 w 9298618"/>
              <a:gd name="connsiteY2518" fmla="*/ 6357802 h 6856161"/>
              <a:gd name="connsiteX2519" fmla="*/ 5727841 w 9298618"/>
              <a:gd name="connsiteY2519" fmla="*/ 6494193 h 6856161"/>
              <a:gd name="connsiteX2520" fmla="*/ 6361778 w 9298618"/>
              <a:gd name="connsiteY2520" fmla="*/ 6490259 h 6856161"/>
              <a:gd name="connsiteX2521" fmla="*/ 6490259 w 9298618"/>
              <a:gd name="connsiteY2521" fmla="*/ 6490259 h 6856161"/>
              <a:gd name="connsiteX2522" fmla="*/ 6490259 w 9298618"/>
              <a:gd name="connsiteY2522" fmla="*/ 6361778 h 6856161"/>
              <a:gd name="connsiteX2523" fmla="*/ 6361778 w 9298618"/>
              <a:gd name="connsiteY2523" fmla="*/ 6361778 h 6856161"/>
              <a:gd name="connsiteX2524" fmla="*/ 6361778 w 9298618"/>
              <a:gd name="connsiteY2524" fmla="*/ 6490259 h 6856161"/>
              <a:gd name="connsiteX2525" fmla="*/ 6995758 w 9298618"/>
              <a:gd name="connsiteY2525" fmla="*/ 6486283 h 6856161"/>
              <a:gd name="connsiteX2526" fmla="*/ 7116330 w 9298618"/>
              <a:gd name="connsiteY2526" fmla="*/ 6486283 h 6856161"/>
              <a:gd name="connsiteX2527" fmla="*/ 7116330 w 9298618"/>
              <a:gd name="connsiteY2527" fmla="*/ 6365712 h 6856161"/>
              <a:gd name="connsiteX2528" fmla="*/ 6995758 w 9298618"/>
              <a:gd name="connsiteY2528" fmla="*/ 6365712 h 6856161"/>
              <a:gd name="connsiteX2529" fmla="*/ 6995758 w 9298618"/>
              <a:gd name="connsiteY2529" fmla="*/ 6486283 h 6856161"/>
              <a:gd name="connsiteX2530" fmla="*/ 7629183 w 9298618"/>
              <a:gd name="connsiteY2530" fmla="*/ 6482863 h 6856161"/>
              <a:gd name="connsiteX2531" fmla="*/ 7742827 w 9298618"/>
              <a:gd name="connsiteY2531" fmla="*/ 6482863 h 6856161"/>
              <a:gd name="connsiteX2532" fmla="*/ 7742827 w 9298618"/>
              <a:gd name="connsiteY2532" fmla="*/ 6369218 h 6856161"/>
              <a:gd name="connsiteX2533" fmla="*/ 7629183 w 9298618"/>
              <a:gd name="connsiteY2533" fmla="*/ 6369218 h 6856161"/>
              <a:gd name="connsiteX2534" fmla="*/ 7629183 w 9298618"/>
              <a:gd name="connsiteY2534" fmla="*/ 6482863 h 6856161"/>
              <a:gd name="connsiteX2535" fmla="*/ 8267609 w 9298618"/>
              <a:gd name="connsiteY2535" fmla="*/ 6474440 h 6856161"/>
              <a:gd name="connsiteX2536" fmla="*/ 8364451 w 9298618"/>
              <a:gd name="connsiteY2536" fmla="*/ 6474440 h 6856161"/>
              <a:gd name="connsiteX2537" fmla="*/ 8364451 w 9298618"/>
              <a:gd name="connsiteY2537" fmla="*/ 6377598 h 6856161"/>
              <a:gd name="connsiteX2538" fmla="*/ 8267609 w 9298618"/>
              <a:gd name="connsiteY2538" fmla="*/ 6377598 h 6856161"/>
              <a:gd name="connsiteX2539" fmla="*/ 8267609 w 9298618"/>
              <a:gd name="connsiteY2539" fmla="*/ 6474440 h 6856161"/>
              <a:gd name="connsiteX2540" fmla="*/ 8915399 w 9298618"/>
              <a:gd name="connsiteY2540" fmla="*/ 6456653 h 6856161"/>
              <a:gd name="connsiteX2541" fmla="*/ 8976669 w 9298618"/>
              <a:gd name="connsiteY2541" fmla="*/ 6456653 h 6856161"/>
              <a:gd name="connsiteX2542" fmla="*/ 8976669 w 9298618"/>
              <a:gd name="connsiteY2542" fmla="*/ 6395385 h 6856161"/>
              <a:gd name="connsiteX2543" fmla="*/ 8915399 w 9298618"/>
              <a:gd name="connsiteY2543" fmla="*/ 6395385 h 6856161"/>
              <a:gd name="connsiteX2544" fmla="*/ 8915399 w 9298618"/>
              <a:gd name="connsiteY2544" fmla="*/ 6456653 h 6856161"/>
              <a:gd name="connsiteX2545" fmla="*/ 21763 w 9298618"/>
              <a:gd name="connsiteY2545" fmla="*/ 6845259 h 6856161"/>
              <a:gd name="connsiteX2546" fmla="*/ 230282 w 9298618"/>
              <a:gd name="connsiteY2546" fmla="*/ 6845259 h 6856161"/>
              <a:gd name="connsiteX2547" fmla="*/ 230282 w 9298618"/>
              <a:gd name="connsiteY2547" fmla="*/ 6636740 h 6856161"/>
              <a:gd name="connsiteX2548" fmla="*/ 21763 w 9298618"/>
              <a:gd name="connsiteY2548" fmla="*/ 6636740 h 6856161"/>
              <a:gd name="connsiteX2549" fmla="*/ 21763 w 9298618"/>
              <a:gd name="connsiteY2549" fmla="*/ 6845259 h 6856161"/>
              <a:gd name="connsiteX2550" fmla="*/ 330800 w 9298618"/>
              <a:gd name="connsiteY2550" fmla="*/ 6851202 h 6856161"/>
              <a:gd name="connsiteX2551" fmla="*/ 551163 w 9298618"/>
              <a:gd name="connsiteY2551" fmla="*/ 6851202 h 6856161"/>
              <a:gd name="connsiteX2552" fmla="*/ 551163 w 9298618"/>
              <a:gd name="connsiteY2552" fmla="*/ 6630840 h 6856161"/>
              <a:gd name="connsiteX2553" fmla="*/ 330800 w 9298618"/>
              <a:gd name="connsiteY2553" fmla="*/ 6630840 h 6856161"/>
              <a:gd name="connsiteX2554" fmla="*/ 330800 w 9298618"/>
              <a:gd name="connsiteY2554" fmla="*/ 6851202 h 6856161"/>
              <a:gd name="connsiteX2555" fmla="*/ 643344 w 9298618"/>
              <a:gd name="connsiteY2555" fmla="*/ 6853682 h 6856161"/>
              <a:gd name="connsiteX2556" fmla="*/ 868666 w 9298618"/>
              <a:gd name="connsiteY2556" fmla="*/ 6853682 h 6856161"/>
              <a:gd name="connsiteX2557" fmla="*/ 868666 w 9298618"/>
              <a:gd name="connsiteY2557" fmla="*/ 6628360 h 6856161"/>
              <a:gd name="connsiteX2558" fmla="*/ 643344 w 9298618"/>
              <a:gd name="connsiteY2558" fmla="*/ 6628360 h 6856161"/>
              <a:gd name="connsiteX2559" fmla="*/ 643344 w 9298618"/>
              <a:gd name="connsiteY2559" fmla="*/ 6853682 h 6856161"/>
              <a:gd name="connsiteX2560" fmla="*/ 956357 w 9298618"/>
              <a:gd name="connsiteY2560" fmla="*/ 6855648 h 6856161"/>
              <a:gd name="connsiteX2561" fmla="*/ 1185613 w 9298618"/>
              <a:gd name="connsiteY2561" fmla="*/ 6855648 h 6856161"/>
              <a:gd name="connsiteX2562" fmla="*/ 1185613 w 9298618"/>
              <a:gd name="connsiteY2562" fmla="*/ 6626393 h 6856161"/>
              <a:gd name="connsiteX2563" fmla="*/ 956357 w 9298618"/>
              <a:gd name="connsiteY2563" fmla="*/ 6626393 h 6856161"/>
              <a:gd name="connsiteX2564" fmla="*/ 956357 w 9298618"/>
              <a:gd name="connsiteY2564" fmla="*/ 6855648 h 6856161"/>
              <a:gd name="connsiteX2565" fmla="*/ 1270868 w 9298618"/>
              <a:gd name="connsiteY2565" fmla="*/ 6856162 h 6856161"/>
              <a:gd name="connsiteX2566" fmla="*/ 1501107 w 9298618"/>
              <a:gd name="connsiteY2566" fmla="*/ 6856162 h 6856161"/>
              <a:gd name="connsiteX2567" fmla="*/ 1501107 w 9298618"/>
              <a:gd name="connsiteY2567" fmla="*/ 6625923 h 6856161"/>
              <a:gd name="connsiteX2568" fmla="*/ 1270868 w 9298618"/>
              <a:gd name="connsiteY2568" fmla="*/ 6625923 h 6856161"/>
              <a:gd name="connsiteX2569" fmla="*/ 1270868 w 9298618"/>
              <a:gd name="connsiteY2569" fmla="*/ 6856162 h 6856161"/>
              <a:gd name="connsiteX2570" fmla="*/ 1586874 w 9298618"/>
              <a:gd name="connsiteY2570" fmla="*/ 6855178 h 6856161"/>
              <a:gd name="connsiteX2571" fmla="*/ 1815147 w 9298618"/>
              <a:gd name="connsiteY2571" fmla="*/ 6855178 h 6856161"/>
              <a:gd name="connsiteX2572" fmla="*/ 1815147 w 9298618"/>
              <a:gd name="connsiteY2572" fmla="*/ 6626906 h 6856161"/>
              <a:gd name="connsiteX2573" fmla="*/ 1586874 w 9298618"/>
              <a:gd name="connsiteY2573" fmla="*/ 6626906 h 6856161"/>
              <a:gd name="connsiteX2574" fmla="*/ 1586874 w 9298618"/>
              <a:gd name="connsiteY2574" fmla="*/ 6855178 h 6856161"/>
              <a:gd name="connsiteX2575" fmla="*/ 1903352 w 9298618"/>
              <a:gd name="connsiteY2575" fmla="*/ 6853682 h 6856161"/>
              <a:gd name="connsiteX2576" fmla="*/ 2128674 w 9298618"/>
              <a:gd name="connsiteY2576" fmla="*/ 6853682 h 6856161"/>
              <a:gd name="connsiteX2577" fmla="*/ 2128674 w 9298618"/>
              <a:gd name="connsiteY2577" fmla="*/ 6628360 h 6856161"/>
              <a:gd name="connsiteX2578" fmla="*/ 1903352 w 9298618"/>
              <a:gd name="connsiteY2578" fmla="*/ 6628360 h 6856161"/>
              <a:gd name="connsiteX2579" fmla="*/ 1903352 w 9298618"/>
              <a:gd name="connsiteY2579" fmla="*/ 6853682 h 6856161"/>
              <a:gd name="connsiteX2580" fmla="*/ 2221795 w 9298618"/>
              <a:gd name="connsiteY2580" fmla="*/ 6850219 h 6856161"/>
              <a:gd name="connsiteX2581" fmla="*/ 2440191 w 9298618"/>
              <a:gd name="connsiteY2581" fmla="*/ 6850219 h 6856161"/>
              <a:gd name="connsiteX2582" fmla="*/ 2440191 w 9298618"/>
              <a:gd name="connsiteY2582" fmla="*/ 6631823 h 6856161"/>
              <a:gd name="connsiteX2583" fmla="*/ 2221795 w 9298618"/>
              <a:gd name="connsiteY2583" fmla="*/ 6631823 h 6856161"/>
              <a:gd name="connsiteX2584" fmla="*/ 2221795 w 9298618"/>
              <a:gd name="connsiteY2584" fmla="*/ 6850219 h 6856161"/>
              <a:gd name="connsiteX2585" fmla="*/ 2541735 w 9298618"/>
              <a:gd name="connsiteY2585" fmla="*/ 6845259 h 6856161"/>
              <a:gd name="connsiteX2586" fmla="*/ 2750255 w 9298618"/>
              <a:gd name="connsiteY2586" fmla="*/ 6845259 h 6856161"/>
              <a:gd name="connsiteX2587" fmla="*/ 2750255 w 9298618"/>
              <a:gd name="connsiteY2587" fmla="*/ 6636740 h 6856161"/>
              <a:gd name="connsiteX2588" fmla="*/ 2541735 w 9298618"/>
              <a:gd name="connsiteY2588" fmla="*/ 6636740 h 6856161"/>
              <a:gd name="connsiteX2589" fmla="*/ 2541735 w 9298618"/>
              <a:gd name="connsiteY2589" fmla="*/ 6845259 h 6856161"/>
              <a:gd name="connsiteX2590" fmla="*/ 2859239 w 9298618"/>
              <a:gd name="connsiteY2590" fmla="*/ 6842822 h 6856161"/>
              <a:gd name="connsiteX2591" fmla="*/ 3062798 w 9298618"/>
              <a:gd name="connsiteY2591" fmla="*/ 6842822 h 6856161"/>
              <a:gd name="connsiteX2592" fmla="*/ 3062798 w 9298618"/>
              <a:gd name="connsiteY2592" fmla="*/ 6639262 h 6856161"/>
              <a:gd name="connsiteX2593" fmla="*/ 2859239 w 9298618"/>
              <a:gd name="connsiteY2593" fmla="*/ 6639262 h 6856161"/>
              <a:gd name="connsiteX2594" fmla="*/ 2859239 w 9298618"/>
              <a:gd name="connsiteY2594" fmla="*/ 6842822 h 6856161"/>
              <a:gd name="connsiteX2595" fmla="*/ 3179649 w 9298618"/>
              <a:gd name="connsiteY2595" fmla="*/ 6837392 h 6856161"/>
              <a:gd name="connsiteX2596" fmla="*/ 3372349 w 9298618"/>
              <a:gd name="connsiteY2596" fmla="*/ 6837392 h 6856161"/>
              <a:gd name="connsiteX2597" fmla="*/ 3372349 w 9298618"/>
              <a:gd name="connsiteY2597" fmla="*/ 6644692 h 6856161"/>
              <a:gd name="connsiteX2598" fmla="*/ 3179649 w 9298618"/>
              <a:gd name="connsiteY2598" fmla="*/ 6644692 h 6856161"/>
              <a:gd name="connsiteX2599" fmla="*/ 3179649 w 9298618"/>
              <a:gd name="connsiteY2599" fmla="*/ 6837392 h 6856161"/>
              <a:gd name="connsiteX2600" fmla="*/ 3817093 w 9298618"/>
              <a:gd name="connsiteY2600" fmla="*/ 6829952 h 6856161"/>
              <a:gd name="connsiteX2601" fmla="*/ 3994956 w 9298618"/>
              <a:gd name="connsiteY2601" fmla="*/ 6829952 h 6856161"/>
              <a:gd name="connsiteX2602" fmla="*/ 3994956 w 9298618"/>
              <a:gd name="connsiteY2602" fmla="*/ 6652089 h 6856161"/>
              <a:gd name="connsiteX2603" fmla="*/ 3817093 w 9298618"/>
              <a:gd name="connsiteY2603" fmla="*/ 6652089 h 6856161"/>
              <a:gd name="connsiteX2604" fmla="*/ 3817093 w 9298618"/>
              <a:gd name="connsiteY2604" fmla="*/ 6829952 h 6856161"/>
              <a:gd name="connsiteX2605" fmla="*/ 4453510 w 9298618"/>
              <a:gd name="connsiteY2605" fmla="*/ 6823539 h 6856161"/>
              <a:gd name="connsiteX2606" fmla="*/ 4618547 w 9298618"/>
              <a:gd name="connsiteY2606" fmla="*/ 6823539 h 6856161"/>
              <a:gd name="connsiteX2607" fmla="*/ 4618547 w 9298618"/>
              <a:gd name="connsiteY2607" fmla="*/ 6658502 h 6856161"/>
              <a:gd name="connsiteX2608" fmla="*/ 4453510 w 9298618"/>
              <a:gd name="connsiteY2608" fmla="*/ 6658502 h 6856161"/>
              <a:gd name="connsiteX2609" fmla="*/ 4453510 w 9298618"/>
              <a:gd name="connsiteY2609" fmla="*/ 6823539 h 6856161"/>
              <a:gd name="connsiteX2610" fmla="*/ 4769987 w 9298618"/>
              <a:gd name="connsiteY2610" fmla="*/ 6822043 h 6856161"/>
              <a:gd name="connsiteX2611" fmla="*/ 4932074 w 9298618"/>
              <a:gd name="connsiteY2611" fmla="*/ 6822043 h 6856161"/>
              <a:gd name="connsiteX2612" fmla="*/ 4932074 w 9298618"/>
              <a:gd name="connsiteY2612" fmla="*/ 6659956 h 6856161"/>
              <a:gd name="connsiteX2613" fmla="*/ 4769987 w 9298618"/>
              <a:gd name="connsiteY2613" fmla="*/ 6659956 h 6856161"/>
              <a:gd name="connsiteX2614" fmla="*/ 4769987 w 9298618"/>
              <a:gd name="connsiteY2614" fmla="*/ 6822043 h 6856161"/>
              <a:gd name="connsiteX2615" fmla="*/ 5406404 w 9298618"/>
              <a:gd name="connsiteY2615" fmla="*/ 6815629 h 6856161"/>
              <a:gd name="connsiteX2616" fmla="*/ 5555621 w 9298618"/>
              <a:gd name="connsiteY2616" fmla="*/ 6815629 h 6856161"/>
              <a:gd name="connsiteX2617" fmla="*/ 5555621 w 9298618"/>
              <a:gd name="connsiteY2617" fmla="*/ 6666412 h 6856161"/>
              <a:gd name="connsiteX2618" fmla="*/ 5406404 w 9298618"/>
              <a:gd name="connsiteY2618" fmla="*/ 6666412 h 6856161"/>
              <a:gd name="connsiteX2619" fmla="*/ 5406404 w 9298618"/>
              <a:gd name="connsiteY2619" fmla="*/ 6815629 h 6856161"/>
              <a:gd name="connsiteX2620" fmla="*/ 6040342 w 9298618"/>
              <a:gd name="connsiteY2620" fmla="*/ 6811696 h 6856161"/>
              <a:gd name="connsiteX2621" fmla="*/ 6181649 w 9298618"/>
              <a:gd name="connsiteY2621" fmla="*/ 6811696 h 6856161"/>
              <a:gd name="connsiteX2622" fmla="*/ 6181649 w 9298618"/>
              <a:gd name="connsiteY2622" fmla="*/ 6670389 h 6856161"/>
              <a:gd name="connsiteX2623" fmla="*/ 6040342 w 9298618"/>
              <a:gd name="connsiteY2623" fmla="*/ 6670389 h 6856161"/>
              <a:gd name="connsiteX2624" fmla="*/ 6040342 w 9298618"/>
              <a:gd name="connsiteY2624" fmla="*/ 6811696 h 6856161"/>
              <a:gd name="connsiteX2625" fmla="*/ 6674322 w 9298618"/>
              <a:gd name="connsiteY2625" fmla="*/ 6807720 h 6856161"/>
              <a:gd name="connsiteX2626" fmla="*/ 6807719 w 9298618"/>
              <a:gd name="connsiteY2626" fmla="*/ 6807720 h 6856161"/>
              <a:gd name="connsiteX2627" fmla="*/ 6807719 w 9298618"/>
              <a:gd name="connsiteY2627" fmla="*/ 6674322 h 6856161"/>
              <a:gd name="connsiteX2628" fmla="*/ 6674322 w 9298618"/>
              <a:gd name="connsiteY2628" fmla="*/ 6674322 h 6856161"/>
              <a:gd name="connsiteX2629" fmla="*/ 6674322 w 9298618"/>
              <a:gd name="connsiteY2629" fmla="*/ 6807720 h 6856161"/>
              <a:gd name="connsiteX2630" fmla="*/ 7310739 w 9298618"/>
              <a:gd name="connsiteY2630" fmla="*/ 6801306 h 6856161"/>
              <a:gd name="connsiteX2631" fmla="*/ 7431310 w 9298618"/>
              <a:gd name="connsiteY2631" fmla="*/ 6801306 h 6856161"/>
              <a:gd name="connsiteX2632" fmla="*/ 7431310 w 9298618"/>
              <a:gd name="connsiteY2632" fmla="*/ 6680736 h 6856161"/>
              <a:gd name="connsiteX2633" fmla="*/ 7310739 w 9298618"/>
              <a:gd name="connsiteY2633" fmla="*/ 6680736 h 6856161"/>
              <a:gd name="connsiteX2634" fmla="*/ 7310739 w 9298618"/>
              <a:gd name="connsiteY2634" fmla="*/ 6801306 h 6856161"/>
              <a:gd name="connsiteX2635" fmla="*/ 7950620 w 9298618"/>
              <a:gd name="connsiteY2635" fmla="*/ 6791430 h 6856161"/>
              <a:gd name="connsiteX2636" fmla="*/ 8051437 w 9298618"/>
              <a:gd name="connsiteY2636" fmla="*/ 6791430 h 6856161"/>
              <a:gd name="connsiteX2637" fmla="*/ 8051437 w 9298618"/>
              <a:gd name="connsiteY2637" fmla="*/ 6690612 h 6856161"/>
              <a:gd name="connsiteX2638" fmla="*/ 7950620 w 9298618"/>
              <a:gd name="connsiteY2638" fmla="*/ 6690612 h 6856161"/>
              <a:gd name="connsiteX2639" fmla="*/ 7950620 w 9298618"/>
              <a:gd name="connsiteY2639" fmla="*/ 6791430 h 685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</a:cxnLst>
            <a:rect l="l" t="t" r="r" b="b"/>
            <a:pathLst>
              <a:path w="9298618" h="6856161">
                <a:moveTo>
                  <a:pt x="0" y="0"/>
                </a:moveTo>
                <a:lnTo>
                  <a:pt x="252002" y="0"/>
                </a:lnTo>
                <a:lnTo>
                  <a:pt x="252002" y="252002"/>
                </a:lnTo>
                <a:lnTo>
                  <a:pt x="0" y="252002"/>
                </a:lnTo>
                <a:lnTo>
                  <a:pt x="0" y="0"/>
                </a:lnTo>
                <a:close/>
                <a:moveTo>
                  <a:pt x="315023" y="252002"/>
                </a:moveTo>
                <a:lnTo>
                  <a:pt x="567025" y="252002"/>
                </a:lnTo>
                <a:lnTo>
                  <a:pt x="567025" y="0"/>
                </a:lnTo>
                <a:lnTo>
                  <a:pt x="315023" y="0"/>
                </a:lnTo>
                <a:lnTo>
                  <a:pt x="315023" y="252002"/>
                </a:lnTo>
                <a:close/>
                <a:moveTo>
                  <a:pt x="630004" y="252002"/>
                </a:moveTo>
                <a:lnTo>
                  <a:pt x="882005" y="252002"/>
                </a:lnTo>
                <a:lnTo>
                  <a:pt x="882005" y="0"/>
                </a:lnTo>
                <a:lnTo>
                  <a:pt x="630004" y="0"/>
                </a:lnTo>
                <a:lnTo>
                  <a:pt x="630004" y="252002"/>
                </a:lnTo>
                <a:close/>
                <a:moveTo>
                  <a:pt x="944985" y="252002"/>
                </a:moveTo>
                <a:lnTo>
                  <a:pt x="1196986" y="252002"/>
                </a:lnTo>
                <a:lnTo>
                  <a:pt x="1196986" y="0"/>
                </a:lnTo>
                <a:lnTo>
                  <a:pt x="944985" y="0"/>
                </a:lnTo>
                <a:lnTo>
                  <a:pt x="944985" y="252002"/>
                </a:lnTo>
                <a:close/>
                <a:moveTo>
                  <a:pt x="1260008" y="252002"/>
                </a:moveTo>
                <a:lnTo>
                  <a:pt x="1512009" y="252002"/>
                </a:lnTo>
                <a:lnTo>
                  <a:pt x="1512009" y="0"/>
                </a:lnTo>
                <a:lnTo>
                  <a:pt x="1260008" y="0"/>
                </a:lnTo>
                <a:lnTo>
                  <a:pt x="1260008" y="252002"/>
                </a:lnTo>
                <a:close/>
                <a:moveTo>
                  <a:pt x="1574988" y="252002"/>
                </a:moveTo>
                <a:lnTo>
                  <a:pt x="1826990" y="252002"/>
                </a:lnTo>
                <a:lnTo>
                  <a:pt x="1826990" y="0"/>
                </a:lnTo>
                <a:lnTo>
                  <a:pt x="1574988" y="0"/>
                </a:lnTo>
                <a:lnTo>
                  <a:pt x="1574988" y="252002"/>
                </a:lnTo>
                <a:close/>
                <a:moveTo>
                  <a:pt x="1890012" y="252002"/>
                </a:moveTo>
                <a:lnTo>
                  <a:pt x="2142013" y="252002"/>
                </a:lnTo>
                <a:lnTo>
                  <a:pt x="2142013" y="0"/>
                </a:lnTo>
                <a:lnTo>
                  <a:pt x="1890012" y="0"/>
                </a:lnTo>
                <a:lnTo>
                  <a:pt x="1890012" y="252002"/>
                </a:lnTo>
                <a:close/>
                <a:moveTo>
                  <a:pt x="2204992" y="252002"/>
                </a:moveTo>
                <a:lnTo>
                  <a:pt x="2456994" y="252002"/>
                </a:lnTo>
                <a:lnTo>
                  <a:pt x="2456994" y="0"/>
                </a:lnTo>
                <a:lnTo>
                  <a:pt x="2204992" y="0"/>
                </a:lnTo>
                <a:lnTo>
                  <a:pt x="2204992" y="252002"/>
                </a:lnTo>
                <a:close/>
                <a:moveTo>
                  <a:pt x="2520016" y="252002"/>
                </a:moveTo>
                <a:lnTo>
                  <a:pt x="2772017" y="252002"/>
                </a:lnTo>
                <a:lnTo>
                  <a:pt x="2772017" y="0"/>
                </a:lnTo>
                <a:lnTo>
                  <a:pt x="2520016" y="0"/>
                </a:lnTo>
                <a:lnTo>
                  <a:pt x="2520016" y="252002"/>
                </a:lnTo>
                <a:close/>
                <a:moveTo>
                  <a:pt x="2834996" y="252002"/>
                </a:moveTo>
                <a:lnTo>
                  <a:pt x="3086998" y="252002"/>
                </a:lnTo>
                <a:lnTo>
                  <a:pt x="3086998" y="0"/>
                </a:lnTo>
                <a:lnTo>
                  <a:pt x="2834996" y="0"/>
                </a:lnTo>
                <a:lnTo>
                  <a:pt x="2834996" y="252002"/>
                </a:lnTo>
                <a:close/>
                <a:moveTo>
                  <a:pt x="3152500" y="249522"/>
                </a:moveTo>
                <a:lnTo>
                  <a:pt x="3399541" y="249522"/>
                </a:lnTo>
                <a:lnTo>
                  <a:pt x="3399541" y="2480"/>
                </a:lnTo>
                <a:lnTo>
                  <a:pt x="3152500" y="2480"/>
                </a:lnTo>
                <a:lnTo>
                  <a:pt x="3152500" y="249522"/>
                </a:lnTo>
                <a:close/>
                <a:moveTo>
                  <a:pt x="3468976" y="248068"/>
                </a:moveTo>
                <a:lnTo>
                  <a:pt x="3713068" y="248068"/>
                </a:lnTo>
                <a:lnTo>
                  <a:pt x="3713068" y="3934"/>
                </a:lnTo>
                <a:lnTo>
                  <a:pt x="3468976" y="3934"/>
                </a:lnTo>
                <a:lnTo>
                  <a:pt x="3468976" y="248025"/>
                </a:lnTo>
                <a:close/>
                <a:moveTo>
                  <a:pt x="3787933" y="244092"/>
                </a:moveTo>
                <a:lnTo>
                  <a:pt x="4024115" y="244092"/>
                </a:lnTo>
                <a:lnTo>
                  <a:pt x="4024115" y="7910"/>
                </a:lnTo>
                <a:lnTo>
                  <a:pt x="3787933" y="7910"/>
                </a:lnTo>
                <a:lnTo>
                  <a:pt x="3787933" y="244092"/>
                </a:lnTo>
                <a:close/>
                <a:moveTo>
                  <a:pt x="4105864" y="241142"/>
                </a:moveTo>
                <a:lnTo>
                  <a:pt x="4336103" y="241142"/>
                </a:lnTo>
                <a:lnTo>
                  <a:pt x="4336103" y="10860"/>
                </a:lnTo>
                <a:lnTo>
                  <a:pt x="4105864" y="10860"/>
                </a:lnTo>
                <a:lnTo>
                  <a:pt x="4105864" y="241099"/>
                </a:lnTo>
                <a:close/>
                <a:moveTo>
                  <a:pt x="4426831" y="235199"/>
                </a:moveTo>
                <a:lnTo>
                  <a:pt x="4645226" y="235199"/>
                </a:lnTo>
                <a:lnTo>
                  <a:pt x="4645226" y="16803"/>
                </a:lnTo>
                <a:lnTo>
                  <a:pt x="4426831" y="16803"/>
                </a:lnTo>
                <a:lnTo>
                  <a:pt x="4426831" y="235199"/>
                </a:lnTo>
                <a:close/>
                <a:moveTo>
                  <a:pt x="4745274" y="231735"/>
                </a:moveTo>
                <a:lnTo>
                  <a:pt x="4956743" y="231735"/>
                </a:lnTo>
                <a:lnTo>
                  <a:pt x="4956743" y="20266"/>
                </a:lnTo>
                <a:lnTo>
                  <a:pt x="4745274" y="20266"/>
                </a:lnTo>
                <a:lnTo>
                  <a:pt x="4745274" y="231735"/>
                </a:lnTo>
                <a:close/>
                <a:moveTo>
                  <a:pt x="5066711" y="225322"/>
                </a:moveTo>
                <a:lnTo>
                  <a:pt x="5265354" y="225322"/>
                </a:lnTo>
                <a:lnTo>
                  <a:pt x="5265354" y="26680"/>
                </a:lnTo>
                <a:lnTo>
                  <a:pt x="5066711" y="26680"/>
                </a:lnTo>
                <a:lnTo>
                  <a:pt x="5066711" y="225322"/>
                </a:lnTo>
                <a:close/>
                <a:moveTo>
                  <a:pt x="5387634" y="219379"/>
                </a:moveTo>
                <a:lnTo>
                  <a:pt x="5574391" y="219379"/>
                </a:lnTo>
                <a:lnTo>
                  <a:pt x="5574391" y="32623"/>
                </a:lnTo>
                <a:lnTo>
                  <a:pt x="5387634" y="32623"/>
                </a:lnTo>
                <a:lnTo>
                  <a:pt x="5387634" y="219379"/>
                </a:lnTo>
                <a:close/>
                <a:moveTo>
                  <a:pt x="5705095" y="216899"/>
                </a:moveTo>
                <a:lnTo>
                  <a:pt x="5886935" y="216899"/>
                </a:lnTo>
                <a:lnTo>
                  <a:pt x="5886935" y="35060"/>
                </a:lnTo>
                <a:lnTo>
                  <a:pt x="5705095" y="35060"/>
                </a:lnTo>
                <a:lnTo>
                  <a:pt x="5705095" y="216899"/>
                </a:lnTo>
                <a:close/>
                <a:moveTo>
                  <a:pt x="6024565" y="212453"/>
                </a:moveTo>
                <a:lnTo>
                  <a:pt x="6197511" y="212453"/>
                </a:lnTo>
                <a:lnTo>
                  <a:pt x="6197511" y="39506"/>
                </a:lnTo>
                <a:lnTo>
                  <a:pt x="6024565" y="39506"/>
                </a:lnTo>
                <a:lnTo>
                  <a:pt x="6024565" y="212453"/>
                </a:lnTo>
                <a:close/>
                <a:moveTo>
                  <a:pt x="6661453" y="205569"/>
                </a:moveTo>
                <a:lnTo>
                  <a:pt x="6820546" y="205569"/>
                </a:lnTo>
                <a:lnTo>
                  <a:pt x="6820546" y="46433"/>
                </a:lnTo>
                <a:lnTo>
                  <a:pt x="6661453" y="46433"/>
                </a:lnTo>
                <a:lnTo>
                  <a:pt x="6661453" y="205526"/>
                </a:lnTo>
                <a:close/>
                <a:moveTo>
                  <a:pt x="7301846" y="195179"/>
                </a:moveTo>
                <a:lnTo>
                  <a:pt x="7440203" y="195179"/>
                </a:lnTo>
                <a:lnTo>
                  <a:pt x="7440203" y="56822"/>
                </a:lnTo>
                <a:lnTo>
                  <a:pt x="7301846" y="56822"/>
                </a:lnTo>
                <a:lnTo>
                  <a:pt x="7301846" y="195179"/>
                </a:lnTo>
                <a:close/>
                <a:moveTo>
                  <a:pt x="7947156" y="179873"/>
                </a:moveTo>
                <a:lnTo>
                  <a:pt x="8054858" y="179873"/>
                </a:lnTo>
                <a:lnTo>
                  <a:pt x="8054858" y="72171"/>
                </a:lnTo>
                <a:lnTo>
                  <a:pt x="7947156" y="72171"/>
                </a:lnTo>
                <a:lnTo>
                  <a:pt x="7947156" y="179873"/>
                </a:lnTo>
                <a:close/>
                <a:moveTo>
                  <a:pt x="8595459" y="161573"/>
                </a:moveTo>
                <a:lnTo>
                  <a:pt x="8666605" y="161573"/>
                </a:lnTo>
                <a:lnTo>
                  <a:pt x="8666605" y="90428"/>
                </a:lnTo>
                <a:lnTo>
                  <a:pt x="8595459" y="90428"/>
                </a:lnTo>
                <a:lnTo>
                  <a:pt x="8595459" y="161573"/>
                </a:lnTo>
                <a:close/>
                <a:moveTo>
                  <a:pt x="0" y="566982"/>
                </a:moveTo>
                <a:lnTo>
                  <a:pt x="252002" y="566982"/>
                </a:lnTo>
                <a:lnTo>
                  <a:pt x="252002" y="314981"/>
                </a:lnTo>
                <a:lnTo>
                  <a:pt x="0" y="314981"/>
                </a:lnTo>
                <a:lnTo>
                  <a:pt x="0" y="566982"/>
                </a:lnTo>
                <a:close/>
                <a:moveTo>
                  <a:pt x="315023" y="566982"/>
                </a:moveTo>
                <a:lnTo>
                  <a:pt x="567025" y="566982"/>
                </a:lnTo>
                <a:lnTo>
                  <a:pt x="567025" y="314981"/>
                </a:lnTo>
                <a:lnTo>
                  <a:pt x="315023" y="314981"/>
                </a:lnTo>
                <a:lnTo>
                  <a:pt x="315023" y="566982"/>
                </a:lnTo>
                <a:close/>
                <a:moveTo>
                  <a:pt x="630004" y="566982"/>
                </a:moveTo>
                <a:lnTo>
                  <a:pt x="882005" y="566982"/>
                </a:lnTo>
                <a:lnTo>
                  <a:pt x="882005" y="314981"/>
                </a:lnTo>
                <a:lnTo>
                  <a:pt x="630004" y="314981"/>
                </a:lnTo>
                <a:lnTo>
                  <a:pt x="630004" y="566982"/>
                </a:lnTo>
                <a:close/>
                <a:moveTo>
                  <a:pt x="944985" y="566982"/>
                </a:moveTo>
                <a:lnTo>
                  <a:pt x="1196986" y="566982"/>
                </a:lnTo>
                <a:lnTo>
                  <a:pt x="1196986" y="314981"/>
                </a:lnTo>
                <a:lnTo>
                  <a:pt x="944985" y="314981"/>
                </a:lnTo>
                <a:lnTo>
                  <a:pt x="944985" y="566982"/>
                </a:lnTo>
                <a:close/>
                <a:moveTo>
                  <a:pt x="1260008" y="566982"/>
                </a:moveTo>
                <a:lnTo>
                  <a:pt x="1512009" y="566982"/>
                </a:lnTo>
                <a:lnTo>
                  <a:pt x="1512009" y="314981"/>
                </a:lnTo>
                <a:lnTo>
                  <a:pt x="1260008" y="314981"/>
                </a:lnTo>
                <a:lnTo>
                  <a:pt x="1260008" y="566982"/>
                </a:lnTo>
                <a:close/>
                <a:moveTo>
                  <a:pt x="1574988" y="566982"/>
                </a:moveTo>
                <a:lnTo>
                  <a:pt x="1826990" y="566982"/>
                </a:lnTo>
                <a:lnTo>
                  <a:pt x="1826990" y="314981"/>
                </a:lnTo>
                <a:lnTo>
                  <a:pt x="1574988" y="314981"/>
                </a:lnTo>
                <a:lnTo>
                  <a:pt x="1574988" y="566982"/>
                </a:lnTo>
                <a:close/>
                <a:moveTo>
                  <a:pt x="1890012" y="566982"/>
                </a:moveTo>
                <a:lnTo>
                  <a:pt x="2142013" y="566982"/>
                </a:lnTo>
                <a:lnTo>
                  <a:pt x="2142013" y="314981"/>
                </a:lnTo>
                <a:lnTo>
                  <a:pt x="1890012" y="314981"/>
                </a:lnTo>
                <a:lnTo>
                  <a:pt x="1890012" y="566982"/>
                </a:lnTo>
                <a:close/>
                <a:moveTo>
                  <a:pt x="2204992" y="566982"/>
                </a:moveTo>
                <a:lnTo>
                  <a:pt x="2456994" y="566982"/>
                </a:lnTo>
                <a:lnTo>
                  <a:pt x="2456994" y="314981"/>
                </a:lnTo>
                <a:lnTo>
                  <a:pt x="2204992" y="314981"/>
                </a:lnTo>
                <a:lnTo>
                  <a:pt x="2204992" y="566982"/>
                </a:lnTo>
                <a:close/>
                <a:moveTo>
                  <a:pt x="2520016" y="566982"/>
                </a:moveTo>
                <a:lnTo>
                  <a:pt x="2772017" y="566982"/>
                </a:lnTo>
                <a:lnTo>
                  <a:pt x="2772017" y="314981"/>
                </a:lnTo>
                <a:lnTo>
                  <a:pt x="2520016" y="314981"/>
                </a:lnTo>
                <a:lnTo>
                  <a:pt x="2520016" y="566982"/>
                </a:lnTo>
                <a:close/>
                <a:moveTo>
                  <a:pt x="2834996" y="566982"/>
                </a:moveTo>
                <a:lnTo>
                  <a:pt x="3086998" y="566982"/>
                </a:lnTo>
                <a:lnTo>
                  <a:pt x="3086998" y="314981"/>
                </a:lnTo>
                <a:lnTo>
                  <a:pt x="2834996" y="314981"/>
                </a:lnTo>
                <a:lnTo>
                  <a:pt x="2834996" y="566982"/>
                </a:lnTo>
                <a:close/>
                <a:moveTo>
                  <a:pt x="3150020" y="566982"/>
                </a:moveTo>
                <a:lnTo>
                  <a:pt x="3402021" y="566982"/>
                </a:lnTo>
                <a:lnTo>
                  <a:pt x="3402021" y="314981"/>
                </a:lnTo>
                <a:lnTo>
                  <a:pt x="3150020" y="314981"/>
                </a:lnTo>
                <a:lnTo>
                  <a:pt x="3150020" y="566982"/>
                </a:lnTo>
                <a:close/>
                <a:moveTo>
                  <a:pt x="3465984" y="565999"/>
                </a:moveTo>
                <a:lnTo>
                  <a:pt x="3716018" y="565999"/>
                </a:lnTo>
                <a:lnTo>
                  <a:pt x="3716018" y="315964"/>
                </a:lnTo>
                <a:lnTo>
                  <a:pt x="3465984" y="315964"/>
                </a:lnTo>
                <a:lnTo>
                  <a:pt x="3465984" y="565999"/>
                </a:lnTo>
                <a:close/>
                <a:moveTo>
                  <a:pt x="3784470" y="562536"/>
                </a:moveTo>
                <a:lnTo>
                  <a:pt x="4027579" y="562536"/>
                </a:lnTo>
                <a:lnTo>
                  <a:pt x="4027579" y="319427"/>
                </a:lnTo>
                <a:lnTo>
                  <a:pt x="3784470" y="319427"/>
                </a:lnTo>
                <a:lnTo>
                  <a:pt x="3784470" y="562536"/>
                </a:lnTo>
                <a:close/>
                <a:moveTo>
                  <a:pt x="4101931" y="560099"/>
                </a:moveTo>
                <a:lnTo>
                  <a:pt x="4340079" y="560099"/>
                </a:lnTo>
                <a:lnTo>
                  <a:pt x="4340079" y="321950"/>
                </a:lnTo>
                <a:lnTo>
                  <a:pt x="4101931" y="321950"/>
                </a:lnTo>
                <a:lnTo>
                  <a:pt x="4101931" y="560099"/>
                </a:lnTo>
                <a:close/>
                <a:moveTo>
                  <a:pt x="4422384" y="554669"/>
                </a:moveTo>
                <a:lnTo>
                  <a:pt x="4649673" y="554669"/>
                </a:lnTo>
                <a:lnTo>
                  <a:pt x="4649673" y="327380"/>
                </a:lnTo>
                <a:lnTo>
                  <a:pt x="4422384" y="327380"/>
                </a:lnTo>
                <a:lnTo>
                  <a:pt x="4422384" y="554669"/>
                </a:lnTo>
                <a:close/>
                <a:moveTo>
                  <a:pt x="4740314" y="551676"/>
                </a:moveTo>
                <a:lnTo>
                  <a:pt x="4961660" y="551676"/>
                </a:lnTo>
                <a:lnTo>
                  <a:pt x="4961660" y="330330"/>
                </a:lnTo>
                <a:lnTo>
                  <a:pt x="4740314" y="330330"/>
                </a:lnTo>
                <a:lnTo>
                  <a:pt x="4740314" y="551676"/>
                </a:lnTo>
                <a:close/>
                <a:moveTo>
                  <a:pt x="5061281" y="545775"/>
                </a:moveTo>
                <a:lnTo>
                  <a:pt x="5270784" y="545775"/>
                </a:lnTo>
                <a:lnTo>
                  <a:pt x="5270784" y="336273"/>
                </a:lnTo>
                <a:lnTo>
                  <a:pt x="5061281" y="336273"/>
                </a:lnTo>
                <a:lnTo>
                  <a:pt x="5061281" y="545775"/>
                </a:lnTo>
                <a:close/>
                <a:moveTo>
                  <a:pt x="5382204" y="539832"/>
                </a:moveTo>
                <a:lnTo>
                  <a:pt x="5579864" y="539832"/>
                </a:lnTo>
                <a:lnTo>
                  <a:pt x="5579864" y="342173"/>
                </a:lnTo>
                <a:lnTo>
                  <a:pt x="5382204" y="342173"/>
                </a:lnTo>
                <a:lnTo>
                  <a:pt x="5382204" y="539832"/>
                </a:lnTo>
                <a:close/>
                <a:moveTo>
                  <a:pt x="6018622" y="533419"/>
                </a:moveTo>
                <a:lnTo>
                  <a:pt x="6203412" y="533419"/>
                </a:lnTo>
                <a:lnTo>
                  <a:pt x="6203412" y="348629"/>
                </a:lnTo>
                <a:lnTo>
                  <a:pt x="6018622" y="348629"/>
                </a:lnTo>
                <a:lnTo>
                  <a:pt x="6018622" y="533419"/>
                </a:lnTo>
                <a:close/>
                <a:moveTo>
                  <a:pt x="6335612" y="531410"/>
                </a:moveTo>
                <a:lnTo>
                  <a:pt x="6516468" y="531410"/>
                </a:lnTo>
                <a:lnTo>
                  <a:pt x="6516468" y="350553"/>
                </a:lnTo>
                <a:lnTo>
                  <a:pt x="6335612" y="350553"/>
                </a:lnTo>
                <a:lnTo>
                  <a:pt x="6335612" y="531410"/>
                </a:lnTo>
                <a:close/>
                <a:moveTo>
                  <a:pt x="6654569" y="527476"/>
                </a:moveTo>
                <a:lnTo>
                  <a:pt x="6827515" y="527476"/>
                </a:lnTo>
                <a:lnTo>
                  <a:pt x="6827515" y="354530"/>
                </a:lnTo>
                <a:lnTo>
                  <a:pt x="6654569" y="354530"/>
                </a:lnTo>
                <a:lnTo>
                  <a:pt x="6654569" y="527476"/>
                </a:lnTo>
                <a:close/>
                <a:moveTo>
                  <a:pt x="6971516" y="525509"/>
                </a:moveTo>
                <a:lnTo>
                  <a:pt x="7140486" y="525509"/>
                </a:lnTo>
                <a:lnTo>
                  <a:pt x="7140486" y="356539"/>
                </a:lnTo>
                <a:lnTo>
                  <a:pt x="6971516" y="356539"/>
                </a:lnTo>
                <a:lnTo>
                  <a:pt x="6971516" y="525509"/>
                </a:lnTo>
                <a:close/>
                <a:moveTo>
                  <a:pt x="7611909" y="515120"/>
                </a:moveTo>
                <a:lnTo>
                  <a:pt x="7760143" y="515120"/>
                </a:lnTo>
                <a:lnTo>
                  <a:pt x="7760143" y="366886"/>
                </a:lnTo>
                <a:lnTo>
                  <a:pt x="7611909" y="366886"/>
                </a:lnTo>
                <a:lnTo>
                  <a:pt x="7611909" y="515120"/>
                </a:lnTo>
                <a:close/>
                <a:moveTo>
                  <a:pt x="8258203" y="498830"/>
                </a:moveTo>
                <a:lnTo>
                  <a:pt x="8373815" y="498830"/>
                </a:lnTo>
                <a:lnTo>
                  <a:pt x="8373815" y="383219"/>
                </a:lnTo>
                <a:lnTo>
                  <a:pt x="8258203" y="383219"/>
                </a:lnTo>
                <a:lnTo>
                  <a:pt x="8258203" y="498830"/>
                </a:lnTo>
                <a:close/>
                <a:moveTo>
                  <a:pt x="0" y="882006"/>
                </a:moveTo>
                <a:lnTo>
                  <a:pt x="252002" y="882006"/>
                </a:lnTo>
                <a:lnTo>
                  <a:pt x="252002" y="630004"/>
                </a:lnTo>
                <a:lnTo>
                  <a:pt x="0" y="630004"/>
                </a:lnTo>
                <a:lnTo>
                  <a:pt x="0" y="882006"/>
                </a:lnTo>
                <a:close/>
                <a:moveTo>
                  <a:pt x="315023" y="882006"/>
                </a:moveTo>
                <a:lnTo>
                  <a:pt x="567025" y="882006"/>
                </a:lnTo>
                <a:lnTo>
                  <a:pt x="567025" y="630004"/>
                </a:lnTo>
                <a:lnTo>
                  <a:pt x="315023" y="630004"/>
                </a:lnTo>
                <a:lnTo>
                  <a:pt x="315023" y="882006"/>
                </a:lnTo>
                <a:close/>
                <a:moveTo>
                  <a:pt x="630004" y="882006"/>
                </a:moveTo>
                <a:lnTo>
                  <a:pt x="882005" y="882006"/>
                </a:lnTo>
                <a:lnTo>
                  <a:pt x="882005" y="630004"/>
                </a:lnTo>
                <a:lnTo>
                  <a:pt x="630004" y="630004"/>
                </a:lnTo>
                <a:lnTo>
                  <a:pt x="630004" y="882006"/>
                </a:lnTo>
                <a:close/>
                <a:moveTo>
                  <a:pt x="944985" y="882006"/>
                </a:moveTo>
                <a:lnTo>
                  <a:pt x="1196986" y="882006"/>
                </a:lnTo>
                <a:lnTo>
                  <a:pt x="1196986" y="630004"/>
                </a:lnTo>
                <a:lnTo>
                  <a:pt x="944985" y="630004"/>
                </a:lnTo>
                <a:lnTo>
                  <a:pt x="944985" y="882006"/>
                </a:lnTo>
                <a:close/>
                <a:moveTo>
                  <a:pt x="1260008" y="882006"/>
                </a:moveTo>
                <a:lnTo>
                  <a:pt x="1512009" y="882006"/>
                </a:lnTo>
                <a:lnTo>
                  <a:pt x="1512009" y="630004"/>
                </a:lnTo>
                <a:lnTo>
                  <a:pt x="1260008" y="630004"/>
                </a:lnTo>
                <a:lnTo>
                  <a:pt x="1260008" y="882006"/>
                </a:lnTo>
                <a:close/>
                <a:moveTo>
                  <a:pt x="1574988" y="882006"/>
                </a:moveTo>
                <a:lnTo>
                  <a:pt x="1826990" y="882006"/>
                </a:lnTo>
                <a:lnTo>
                  <a:pt x="1826990" y="630004"/>
                </a:lnTo>
                <a:lnTo>
                  <a:pt x="1574988" y="630004"/>
                </a:lnTo>
                <a:lnTo>
                  <a:pt x="1574988" y="882006"/>
                </a:lnTo>
                <a:close/>
                <a:moveTo>
                  <a:pt x="1890012" y="882006"/>
                </a:moveTo>
                <a:lnTo>
                  <a:pt x="2142013" y="882006"/>
                </a:lnTo>
                <a:lnTo>
                  <a:pt x="2142013" y="630004"/>
                </a:lnTo>
                <a:lnTo>
                  <a:pt x="1890012" y="630004"/>
                </a:lnTo>
                <a:lnTo>
                  <a:pt x="1890012" y="882006"/>
                </a:lnTo>
                <a:close/>
                <a:moveTo>
                  <a:pt x="2204992" y="882006"/>
                </a:moveTo>
                <a:lnTo>
                  <a:pt x="2456994" y="882006"/>
                </a:lnTo>
                <a:lnTo>
                  <a:pt x="2456994" y="630004"/>
                </a:lnTo>
                <a:lnTo>
                  <a:pt x="2204992" y="630004"/>
                </a:lnTo>
                <a:lnTo>
                  <a:pt x="2204992" y="882006"/>
                </a:lnTo>
                <a:close/>
                <a:moveTo>
                  <a:pt x="2520016" y="882006"/>
                </a:moveTo>
                <a:lnTo>
                  <a:pt x="2772017" y="882006"/>
                </a:lnTo>
                <a:lnTo>
                  <a:pt x="2772017" y="630004"/>
                </a:lnTo>
                <a:lnTo>
                  <a:pt x="2520016" y="630004"/>
                </a:lnTo>
                <a:lnTo>
                  <a:pt x="2520016" y="882006"/>
                </a:lnTo>
                <a:close/>
                <a:moveTo>
                  <a:pt x="2834996" y="882006"/>
                </a:moveTo>
                <a:lnTo>
                  <a:pt x="3086998" y="882006"/>
                </a:lnTo>
                <a:lnTo>
                  <a:pt x="3086998" y="630004"/>
                </a:lnTo>
                <a:lnTo>
                  <a:pt x="2834996" y="630004"/>
                </a:lnTo>
                <a:lnTo>
                  <a:pt x="2834996" y="882006"/>
                </a:lnTo>
                <a:close/>
                <a:moveTo>
                  <a:pt x="3150020" y="882006"/>
                </a:moveTo>
                <a:lnTo>
                  <a:pt x="3402021" y="882006"/>
                </a:lnTo>
                <a:lnTo>
                  <a:pt x="3402021" y="630004"/>
                </a:lnTo>
                <a:lnTo>
                  <a:pt x="3150020" y="630004"/>
                </a:lnTo>
                <a:lnTo>
                  <a:pt x="3150020" y="882006"/>
                </a:lnTo>
                <a:close/>
                <a:moveTo>
                  <a:pt x="3465000" y="882006"/>
                </a:moveTo>
                <a:lnTo>
                  <a:pt x="3717002" y="882006"/>
                </a:lnTo>
                <a:lnTo>
                  <a:pt x="3717002" y="630004"/>
                </a:lnTo>
                <a:lnTo>
                  <a:pt x="3465000" y="630004"/>
                </a:lnTo>
                <a:lnTo>
                  <a:pt x="3465000" y="882006"/>
                </a:lnTo>
                <a:close/>
                <a:moveTo>
                  <a:pt x="3783487" y="878542"/>
                </a:moveTo>
                <a:lnTo>
                  <a:pt x="4028562" y="878542"/>
                </a:lnTo>
                <a:lnTo>
                  <a:pt x="4028562" y="633467"/>
                </a:lnTo>
                <a:lnTo>
                  <a:pt x="3783487" y="633467"/>
                </a:lnTo>
                <a:lnTo>
                  <a:pt x="3783487" y="878542"/>
                </a:lnTo>
                <a:close/>
                <a:moveTo>
                  <a:pt x="4100434" y="876576"/>
                </a:moveTo>
                <a:lnTo>
                  <a:pt x="4341576" y="876576"/>
                </a:lnTo>
                <a:lnTo>
                  <a:pt x="4341576" y="635434"/>
                </a:lnTo>
                <a:lnTo>
                  <a:pt x="4100434" y="635434"/>
                </a:lnTo>
                <a:lnTo>
                  <a:pt x="4100434" y="876576"/>
                </a:lnTo>
                <a:close/>
                <a:moveTo>
                  <a:pt x="4420887" y="871146"/>
                </a:moveTo>
                <a:lnTo>
                  <a:pt x="4651126" y="871146"/>
                </a:lnTo>
                <a:lnTo>
                  <a:pt x="4651126" y="640907"/>
                </a:lnTo>
                <a:lnTo>
                  <a:pt x="4420887" y="640907"/>
                </a:lnTo>
                <a:lnTo>
                  <a:pt x="4420887" y="871146"/>
                </a:lnTo>
                <a:close/>
                <a:moveTo>
                  <a:pt x="4738861" y="868153"/>
                </a:moveTo>
                <a:lnTo>
                  <a:pt x="4963199" y="868153"/>
                </a:lnTo>
                <a:lnTo>
                  <a:pt x="4963199" y="643814"/>
                </a:lnTo>
                <a:lnTo>
                  <a:pt x="4738861" y="643814"/>
                </a:lnTo>
                <a:lnTo>
                  <a:pt x="4738861" y="868153"/>
                </a:lnTo>
                <a:close/>
                <a:moveTo>
                  <a:pt x="5059785" y="862252"/>
                </a:moveTo>
                <a:lnTo>
                  <a:pt x="5272237" y="862252"/>
                </a:lnTo>
                <a:lnTo>
                  <a:pt x="5272237" y="649800"/>
                </a:lnTo>
                <a:lnTo>
                  <a:pt x="5059785" y="649800"/>
                </a:lnTo>
                <a:lnTo>
                  <a:pt x="5059785" y="862252"/>
                </a:lnTo>
                <a:close/>
                <a:moveTo>
                  <a:pt x="5380708" y="856309"/>
                </a:moveTo>
                <a:lnTo>
                  <a:pt x="5581318" y="856309"/>
                </a:lnTo>
                <a:lnTo>
                  <a:pt x="5581318" y="655700"/>
                </a:lnTo>
                <a:lnTo>
                  <a:pt x="5380708" y="655700"/>
                </a:lnTo>
                <a:lnTo>
                  <a:pt x="5380708" y="856309"/>
                </a:lnTo>
                <a:close/>
                <a:moveTo>
                  <a:pt x="5697698" y="854343"/>
                </a:moveTo>
                <a:lnTo>
                  <a:pt x="5894374" y="854343"/>
                </a:lnTo>
                <a:lnTo>
                  <a:pt x="5894374" y="657667"/>
                </a:lnTo>
                <a:lnTo>
                  <a:pt x="5697698" y="657667"/>
                </a:lnTo>
                <a:lnTo>
                  <a:pt x="5697698" y="854343"/>
                </a:lnTo>
                <a:close/>
                <a:moveTo>
                  <a:pt x="6016655" y="850366"/>
                </a:moveTo>
                <a:lnTo>
                  <a:pt x="6205421" y="850366"/>
                </a:lnTo>
                <a:lnTo>
                  <a:pt x="6205421" y="661600"/>
                </a:lnTo>
                <a:lnTo>
                  <a:pt x="6016655" y="661600"/>
                </a:lnTo>
                <a:lnTo>
                  <a:pt x="6016655" y="850366"/>
                </a:lnTo>
                <a:close/>
                <a:moveTo>
                  <a:pt x="6652089" y="844936"/>
                </a:moveTo>
                <a:lnTo>
                  <a:pt x="6829952" y="844936"/>
                </a:lnTo>
                <a:lnTo>
                  <a:pt x="6829952" y="667073"/>
                </a:lnTo>
                <a:lnTo>
                  <a:pt x="6652089" y="667073"/>
                </a:lnTo>
                <a:lnTo>
                  <a:pt x="6652089" y="844936"/>
                </a:lnTo>
                <a:close/>
                <a:moveTo>
                  <a:pt x="6969079" y="842970"/>
                </a:moveTo>
                <a:lnTo>
                  <a:pt x="7143009" y="842970"/>
                </a:lnTo>
                <a:lnTo>
                  <a:pt x="7143009" y="669040"/>
                </a:lnTo>
                <a:lnTo>
                  <a:pt x="6969079" y="669040"/>
                </a:lnTo>
                <a:lnTo>
                  <a:pt x="6969079" y="842970"/>
                </a:lnTo>
                <a:close/>
                <a:moveTo>
                  <a:pt x="7289020" y="838010"/>
                </a:moveTo>
                <a:lnTo>
                  <a:pt x="7453073" y="838010"/>
                </a:lnTo>
                <a:lnTo>
                  <a:pt x="7453073" y="673957"/>
                </a:lnTo>
                <a:lnTo>
                  <a:pt x="7289020" y="673957"/>
                </a:lnTo>
                <a:lnTo>
                  <a:pt x="7289020" y="838010"/>
                </a:lnTo>
                <a:close/>
                <a:moveTo>
                  <a:pt x="7932833" y="824200"/>
                </a:moveTo>
                <a:lnTo>
                  <a:pt x="8069224" y="824200"/>
                </a:lnTo>
                <a:lnTo>
                  <a:pt x="8069224" y="687810"/>
                </a:lnTo>
                <a:lnTo>
                  <a:pt x="7932833" y="687810"/>
                </a:lnTo>
                <a:lnTo>
                  <a:pt x="7932833" y="824200"/>
                </a:lnTo>
                <a:close/>
                <a:moveTo>
                  <a:pt x="8582590" y="804404"/>
                </a:moveTo>
                <a:lnTo>
                  <a:pt x="8679431" y="804404"/>
                </a:lnTo>
                <a:lnTo>
                  <a:pt x="8679431" y="707563"/>
                </a:lnTo>
                <a:lnTo>
                  <a:pt x="8582590" y="707563"/>
                </a:lnTo>
                <a:lnTo>
                  <a:pt x="8582590" y="804404"/>
                </a:lnTo>
                <a:close/>
                <a:moveTo>
                  <a:pt x="0" y="1196986"/>
                </a:moveTo>
                <a:lnTo>
                  <a:pt x="252002" y="1196986"/>
                </a:lnTo>
                <a:lnTo>
                  <a:pt x="252002" y="944985"/>
                </a:lnTo>
                <a:lnTo>
                  <a:pt x="0" y="944985"/>
                </a:lnTo>
                <a:lnTo>
                  <a:pt x="0" y="1196986"/>
                </a:lnTo>
                <a:close/>
                <a:moveTo>
                  <a:pt x="315023" y="1196986"/>
                </a:moveTo>
                <a:lnTo>
                  <a:pt x="567025" y="1196986"/>
                </a:lnTo>
                <a:lnTo>
                  <a:pt x="567025" y="944985"/>
                </a:lnTo>
                <a:lnTo>
                  <a:pt x="315023" y="944985"/>
                </a:lnTo>
                <a:lnTo>
                  <a:pt x="315023" y="1196986"/>
                </a:lnTo>
                <a:close/>
                <a:moveTo>
                  <a:pt x="630004" y="1196986"/>
                </a:moveTo>
                <a:lnTo>
                  <a:pt x="882005" y="1196986"/>
                </a:lnTo>
                <a:lnTo>
                  <a:pt x="882005" y="944985"/>
                </a:lnTo>
                <a:lnTo>
                  <a:pt x="630004" y="944985"/>
                </a:lnTo>
                <a:lnTo>
                  <a:pt x="630004" y="1196986"/>
                </a:lnTo>
                <a:close/>
                <a:moveTo>
                  <a:pt x="944985" y="1196986"/>
                </a:moveTo>
                <a:lnTo>
                  <a:pt x="1196986" y="1196986"/>
                </a:lnTo>
                <a:lnTo>
                  <a:pt x="1196986" y="944985"/>
                </a:lnTo>
                <a:lnTo>
                  <a:pt x="944985" y="944985"/>
                </a:lnTo>
                <a:lnTo>
                  <a:pt x="944985" y="1196986"/>
                </a:lnTo>
                <a:close/>
                <a:moveTo>
                  <a:pt x="1260008" y="1196986"/>
                </a:moveTo>
                <a:lnTo>
                  <a:pt x="1512009" y="1196986"/>
                </a:lnTo>
                <a:lnTo>
                  <a:pt x="1512009" y="944985"/>
                </a:lnTo>
                <a:lnTo>
                  <a:pt x="1260008" y="944985"/>
                </a:lnTo>
                <a:lnTo>
                  <a:pt x="1260008" y="1196986"/>
                </a:lnTo>
                <a:close/>
                <a:moveTo>
                  <a:pt x="1574988" y="1196986"/>
                </a:moveTo>
                <a:lnTo>
                  <a:pt x="1826990" y="1196986"/>
                </a:lnTo>
                <a:lnTo>
                  <a:pt x="1826990" y="944985"/>
                </a:lnTo>
                <a:lnTo>
                  <a:pt x="1574988" y="944985"/>
                </a:lnTo>
                <a:lnTo>
                  <a:pt x="1574988" y="1196986"/>
                </a:lnTo>
                <a:close/>
                <a:moveTo>
                  <a:pt x="1890012" y="1196986"/>
                </a:moveTo>
                <a:lnTo>
                  <a:pt x="2142013" y="1196986"/>
                </a:lnTo>
                <a:lnTo>
                  <a:pt x="2142013" y="944985"/>
                </a:lnTo>
                <a:lnTo>
                  <a:pt x="1890012" y="944985"/>
                </a:lnTo>
                <a:lnTo>
                  <a:pt x="1890012" y="1196986"/>
                </a:lnTo>
                <a:close/>
                <a:moveTo>
                  <a:pt x="2204992" y="1196986"/>
                </a:moveTo>
                <a:lnTo>
                  <a:pt x="2456994" y="1196986"/>
                </a:lnTo>
                <a:lnTo>
                  <a:pt x="2456994" y="944985"/>
                </a:lnTo>
                <a:lnTo>
                  <a:pt x="2204992" y="944985"/>
                </a:lnTo>
                <a:lnTo>
                  <a:pt x="2204992" y="1196986"/>
                </a:lnTo>
                <a:close/>
                <a:moveTo>
                  <a:pt x="2520016" y="1196986"/>
                </a:moveTo>
                <a:lnTo>
                  <a:pt x="2772017" y="1196986"/>
                </a:lnTo>
                <a:lnTo>
                  <a:pt x="2772017" y="944985"/>
                </a:lnTo>
                <a:lnTo>
                  <a:pt x="2520016" y="944985"/>
                </a:lnTo>
                <a:lnTo>
                  <a:pt x="2520016" y="1196986"/>
                </a:lnTo>
                <a:close/>
                <a:moveTo>
                  <a:pt x="2834996" y="1196986"/>
                </a:moveTo>
                <a:lnTo>
                  <a:pt x="3086998" y="1196986"/>
                </a:lnTo>
                <a:lnTo>
                  <a:pt x="3086998" y="944985"/>
                </a:lnTo>
                <a:lnTo>
                  <a:pt x="2834996" y="944985"/>
                </a:lnTo>
                <a:lnTo>
                  <a:pt x="2834996" y="1196986"/>
                </a:lnTo>
                <a:close/>
                <a:moveTo>
                  <a:pt x="3150020" y="1196986"/>
                </a:moveTo>
                <a:lnTo>
                  <a:pt x="3402021" y="1196986"/>
                </a:lnTo>
                <a:lnTo>
                  <a:pt x="3402021" y="944985"/>
                </a:lnTo>
                <a:lnTo>
                  <a:pt x="3150020" y="944985"/>
                </a:lnTo>
                <a:lnTo>
                  <a:pt x="3150020" y="1196986"/>
                </a:lnTo>
                <a:close/>
                <a:moveTo>
                  <a:pt x="3465000" y="1196986"/>
                </a:moveTo>
                <a:lnTo>
                  <a:pt x="3717002" y="1196986"/>
                </a:lnTo>
                <a:lnTo>
                  <a:pt x="3717002" y="944985"/>
                </a:lnTo>
                <a:lnTo>
                  <a:pt x="3465000" y="944985"/>
                </a:lnTo>
                <a:lnTo>
                  <a:pt x="3465000" y="1196986"/>
                </a:lnTo>
                <a:close/>
                <a:moveTo>
                  <a:pt x="3781990" y="1195019"/>
                </a:moveTo>
                <a:lnTo>
                  <a:pt x="4030058" y="1195019"/>
                </a:lnTo>
                <a:lnTo>
                  <a:pt x="4030058" y="946951"/>
                </a:lnTo>
                <a:lnTo>
                  <a:pt x="3781990" y="946951"/>
                </a:lnTo>
                <a:lnTo>
                  <a:pt x="3781990" y="1195019"/>
                </a:lnTo>
                <a:close/>
                <a:moveTo>
                  <a:pt x="4098467" y="1193523"/>
                </a:moveTo>
                <a:lnTo>
                  <a:pt x="4343543" y="1193523"/>
                </a:lnTo>
                <a:lnTo>
                  <a:pt x="4343543" y="948448"/>
                </a:lnTo>
                <a:lnTo>
                  <a:pt x="4098467" y="948448"/>
                </a:lnTo>
                <a:lnTo>
                  <a:pt x="4098467" y="1193523"/>
                </a:lnTo>
                <a:close/>
                <a:moveTo>
                  <a:pt x="4418408" y="1188606"/>
                </a:moveTo>
                <a:lnTo>
                  <a:pt x="4653606" y="1188606"/>
                </a:lnTo>
                <a:lnTo>
                  <a:pt x="4653606" y="953407"/>
                </a:lnTo>
                <a:lnTo>
                  <a:pt x="4418408" y="953407"/>
                </a:lnTo>
                <a:lnTo>
                  <a:pt x="4418408" y="1188606"/>
                </a:lnTo>
                <a:close/>
                <a:moveTo>
                  <a:pt x="4736381" y="1185656"/>
                </a:moveTo>
                <a:lnTo>
                  <a:pt x="4965637" y="1185656"/>
                </a:lnTo>
                <a:lnTo>
                  <a:pt x="4965637" y="956400"/>
                </a:lnTo>
                <a:lnTo>
                  <a:pt x="4736381" y="956400"/>
                </a:lnTo>
                <a:lnTo>
                  <a:pt x="4736381" y="1185656"/>
                </a:lnTo>
                <a:close/>
                <a:moveTo>
                  <a:pt x="5057818" y="1179200"/>
                </a:moveTo>
                <a:lnTo>
                  <a:pt x="5274247" y="1179200"/>
                </a:lnTo>
                <a:lnTo>
                  <a:pt x="5274247" y="962771"/>
                </a:lnTo>
                <a:lnTo>
                  <a:pt x="5057818" y="962771"/>
                </a:lnTo>
                <a:lnTo>
                  <a:pt x="5057818" y="1179200"/>
                </a:lnTo>
                <a:close/>
                <a:moveTo>
                  <a:pt x="5378741" y="1173300"/>
                </a:moveTo>
                <a:lnTo>
                  <a:pt x="5583284" y="1173300"/>
                </a:lnTo>
                <a:lnTo>
                  <a:pt x="5583284" y="968714"/>
                </a:lnTo>
                <a:lnTo>
                  <a:pt x="5378741" y="968714"/>
                </a:lnTo>
                <a:lnTo>
                  <a:pt x="5378741" y="1173300"/>
                </a:lnTo>
                <a:close/>
                <a:moveTo>
                  <a:pt x="5696202" y="1170820"/>
                </a:moveTo>
                <a:lnTo>
                  <a:pt x="5895828" y="1170820"/>
                </a:lnTo>
                <a:lnTo>
                  <a:pt x="5895828" y="971194"/>
                </a:lnTo>
                <a:lnTo>
                  <a:pt x="5696202" y="971194"/>
                </a:lnTo>
                <a:lnTo>
                  <a:pt x="5696202" y="1170820"/>
                </a:lnTo>
                <a:close/>
                <a:moveTo>
                  <a:pt x="6015159" y="1166843"/>
                </a:moveTo>
                <a:lnTo>
                  <a:pt x="6206875" y="1166843"/>
                </a:lnTo>
                <a:lnTo>
                  <a:pt x="6206875" y="975127"/>
                </a:lnTo>
                <a:lnTo>
                  <a:pt x="6015159" y="975127"/>
                </a:lnTo>
                <a:lnTo>
                  <a:pt x="6015159" y="1166843"/>
                </a:lnTo>
                <a:close/>
                <a:moveTo>
                  <a:pt x="6331165" y="1165860"/>
                </a:moveTo>
                <a:lnTo>
                  <a:pt x="6520915" y="1165860"/>
                </a:lnTo>
                <a:lnTo>
                  <a:pt x="6520915" y="976111"/>
                </a:lnTo>
                <a:lnTo>
                  <a:pt x="6331165" y="976111"/>
                </a:lnTo>
                <a:lnTo>
                  <a:pt x="6331165" y="1165860"/>
                </a:lnTo>
                <a:close/>
                <a:moveTo>
                  <a:pt x="6648626" y="1163423"/>
                </a:moveTo>
                <a:lnTo>
                  <a:pt x="6833415" y="1163423"/>
                </a:lnTo>
                <a:lnTo>
                  <a:pt x="6833415" y="978633"/>
                </a:lnTo>
                <a:lnTo>
                  <a:pt x="6648626" y="978633"/>
                </a:lnTo>
                <a:lnTo>
                  <a:pt x="6648626" y="1163423"/>
                </a:lnTo>
                <a:close/>
                <a:moveTo>
                  <a:pt x="7284573" y="1157480"/>
                </a:moveTo>
                <a:lnTo>
                  <a:pt x="7457519" y="1157480"/>
                </a:lnTo>
                <a:lnTo>
                  <a:pt x="7457519" y="984534"/>
                </a:lnTo>
                <a:lnTo>
                  <a:pt x="7284573" y="984534"/>
                </a:lnTo>
                <a:lnTo>
                  <a:pt x="7284573" y="1157480"/>
                </a:lnTo>
                <a:close/>
                <a:moveTo>
                  <a:pt x="7603016" y="1154017"/>
                </a:moveTo>
                <a:lnTo>
                  <a:pt x="7769036" y="1154017"/>
                </a:lnTo>
                <a:lnTo>
                  <a:pt x="7769036" y="987997"/>
                </a:lnTo>
                <a:lnTo>
                  <a:pt x="7603016" y="987997"/>
                </a:lnTo>
                <a:lnTo>
                  <a:pt x="7603016" y="1154017"/>
                </a:lnTo>
                <a:close/>
                <a:moveTo>
                  <a:pt x="8247343" y="1139694"/>
                </a:moveTo>
                <a:lnTo>
                  <a:pt x="8384717" y="1139694"/>
                </a:lnTo>
                <a:lnTo>
                  <a:pt x="8384717" y="1002320"/>
                </a:lnTo>
                <a:lnTo>
                  <a:pt x="8247343" y="1002320"/>
                </a:lnTo>
                <a:lnTo>
                  <a:pt x="8247343" y="1139694"/>
                </a:lnTo>
                <a:close/>
                <a:moveTo>
                  <a:pt x="8905993" y="1111005"/>
                </a:moveTo>
                <a:lnTo>
                  <a:pt x="8986032" y="1111005"/>
                </a:lnTo>
                <a:lnTo>
                  <a:pt x="8986032" y="1030966"/>
                </a:lnTo>
                <a:lnTo>
                  <a:pt x="8905993" y="1030966"/>
                </a:lnTo>
                <a:lnTo>
                  <a:pt x="8905993" y="1111005"/>
                </a:lnTo>
                <a:close/>
                <a:moveTo>
                  <a:pt x="0" y="1512010"/>
                </a:moveTo>
                <a:lnTo>
                  <a:pt x="252002" y="1512010"/>
                </a:lnTo>
                <a:lnTo>
                  <a:pt x="252002" y="1260008"/>
                </a:lnTo>
                <a:lnTo>
                  <a:pt x="0" y="1260008"/>
                </a:lnTo>
                <a:lnTo>
                  <a:pt x="0" y="1512010"/>
                </a:lnTo>
                <a:close/>
                <a:moveTo>
                  <a:pt x="315023" y="1512010"/>
                </a:moveTo>
                <a:lnTo>
                  <a:pt x="567025" y="1512010"/>
                </a:lnTo>
                <a:lnTo>
                  <a:pt x="567025" y="1260008"/>
                </a:lnTo>
                <a:lnTo>
                  <a:pt x="315023" y="1260008"/>
                </a:lnTo>
                <a:lnTo>
                  <a:pt x="315023" y="1512010"/>
                </a:lnTo>
                <a:close/>
                <a:moveTo>
                  <a:pt x="630004" y="1512010"/>
                </a:moveTo>
                <a:lnTo>
                  <a:pt x="882005" y="1512010"/>
                </a:lnTo>
                <a:lnTo>
                  <a:pt x="882005" y="1260008"/>
                </a:lnTo>
                <a:lnTo>
                  <a:pt x="630004" y="1260008"/>
                </a:lnTo>
                <a:lnTo>
                  <a:pt x="630004" y="1512010"/>
                </a:lnTo>
                <a:close/>
                <a:moveTo>
                  <a:pt x="944985" y="1512010"/>
                </a:moveTo>
                <a:lnTo>
                  <a:pt x="1196986" y="1512010"/>
                </a:lnTo>
                <a:lnTo>
                  <a:pt x="1196986" y="1260008"/>
                </a:lnTo>
                <a:lnTo>
                  <a:pt x="944985" y="1260008"/>
                </a:lnTo>
                <a:lnTo>
                  <a:pt x="944985" y="1512010"/>
                </a:lnTo>
                <a:close/>
                <a:moveTo>
                  <a:pt x="1260008" y="1512010"/>
                </a:moveTo>
                <a:lnTo>
                  <a:pt x="1512009" y="1512010"/>
                </a:lnTo>
                <a:lnTo>
                  <a:pt x="1512009" y="1260008"/>
                </a:lnTo>
                <a:lnTo>
                  <a:pt x="1260008" y="1260008"/>
                </a:lnTo>
                <a:lnTo>
                  <a:pt x="1260008" y="1512010"/>
                </a:lnTo>
                <a:close/>
                <a:moveTo>
                  <a:pt x="1574988" y="1512010"/>
                </a:moveTo>
                <a:lnTo>
                  <a:pt x="1826990" y="1512010"/>
                </a:lnTo>
                <a:lnTo>
                  <a:pt x="1826990" y="1260008"/>
                </a:lnTo>
                <a:lnTo>
                  <a:pt x="1574988" y="1260008"/>
                </a:lnTo>
                <a:lnTo>
                  <a:pt x="1574988" y="1512010"/>
                </a:lnTo>
                <a:close/>
                <a:moveTo>
                  <a:pt x="1890012" y="1512010"/>
                </a:moveTo>
                <a:lnTo>
                  <a:pt x="2142013" y="1512010"/>
                </a:lnTo>
                <a:lnTo>
                  <a:pt x="2142013" y="1260008"/>
                </a:lnTo>
                <a:lnTo>
                  <a:pt x="1890012" y="1260008"/>
                </a:lnTo>
                <a:lnTo>
                  <a:pt x="1890012" y="1512010"/>
                </a:lnTo>
                <a:close/>
                <a:moveTo>
                  <a:pt x="2204992" y="1512010"/>
                </a:moveTo>
                <a:lnTo>
                  <a:pt x="2456994" y="1512010"/>
                </a:lnTo>
                <a:lnTo>
                  <a:pt x="2456994" y="1260008"/>
                </a:lnTo>
                <a:lnTo>
                  <a:pt x="2204992" y="1260008"/>
                </a:lnTo>
                <a:lnTo>
                  <a:pt x="2204992" y="1512010"/>
                </a:lnTo>
                <a:close/>
                <a:moveTo>
                  <a:pt x="2520016" y="1512010"/>
                </a:moveTo>
                <a:lnTo>
                  <a:pt x="2772017" y="1512010"/>
                </a:lnTo>
                <a:lnTo>
                  <a:pt x="2772017" y="1260008"/>
                </a:lnTo>
                <a:lnTo>
                  <a:pt x="2520016" y="1260008"/>
                </a:lnTo>
                <a:lnTo>
                  <a:pt x="2520016" y="1512010"/>
                </a:lnTo>
                <a:close/>
                <a:moveTo>
                  <a:pt x="2834996" y="1512010"/>
                </a:moveTo>
                <a:lnTo>
                  <a:pt x="3086998" y="1512010"/>
                </a:lnTo>
                <a:lnTo>
                  <a:pt x="3086998" y="1260008"/>
                </a:lnTo>
                <a:lnTo>
                  <a:pt x="2834996" y="1260008"/>
                </a:lnTo>
                <a:lnTo>
                  <a:pt x="2834996" y="1512010"/>
                </a:lnTo>
                <a:close/>
                <a:moveTo>
                  <a:pt x="3150020" y="1512010"/>
                </a:moveTo>
                <a:lnTo>
                  <a:pt x="3402021" y="1512010"/>
                </a:lnTo>
                <a:lnTo>
                  <a:pt x="3402021" y="1260008"/>
                </a:lnTo>
                <a:lnTo>
                  <a:pt x="3150020" y="1260008"/>
                </a:lnTo>
                <a:lnTo>
                  <a:pt x="3150020" y="1512010"/>
                </a:lnTo>
                <a:close/>
                <a:moveTo>
                  <a:pt x="3465000" y="1512010"/>
                </a:moveTo>
                <a:lnTo>
                  <a:pt x="3717002" y="1512010"/>
                </a:lnTo>
                <a:lnTo>
                  <a:pt x="3717002" y="1260008"/>
                </a:lnTo>
                <a:lnTo>
                  <a:pt x="3465000" y="1260008"/>
                </a:lnTo>
                <a:lnTo>
                  <a:pt x="3465000" y="1512010"/>
                </a:lnTo>
                <a:close/>
                <a:moveTo>
                  <a:pt x="3781007" y="1511026"/>
                </a:moveTo>
                <a:lnTo>
                  <a:pt x="4031042" y="1511026"/>
                </a:lnTo>
                <a:lnTo>
                  <a:pt x="4031042" y="1260991"/>
                </a:lnTo>
                <a:lnTo>
                  <a:pt x="3781007" y="1260991"/>
                </a:lnTo>
                <a:lnTo>
                  <a:pt x="3781007" y="1511026"/>
                </a:lnTo>
                <a:close/>
                <a:moveTo>
                  <a:pt x="4097997" y="1509059"/>
                </a:moveTo>
                <a:lnTo>
                  <a:pt x="4344056" y="1509059"/>
                </a:lnTo>
                <a:lnTo>
                  <a:pt x="4344056" y="1263001"/>
                </a:lnTo>
                <a:lnTo>
                  <a:pt x="4097997" y="1263001"/>
                </a:lnTo>
                <a:lnTo>
                  <a:pt x="4097997" y="1509059"/>
                </a:lnTo>
                <a:close/>
                <a:moveTo>
                  <a:pt x="4417425" y="1504613"/>
                </a:moveTo>
                <a:lnTo>
                  <a:pt x="4654590" y="1504613"/>
                </a:lnTo>
                <a:lnTo>
                  <a:pt x="4654590" y="1267447"/>
                </a:lnTo>
                <a:lnTo>
                  <a:pt x="4417425" y="1267447"/>
                </a:lnTo>
                <a:lnTo>
                  <a:pt x="4417425" y="1504613"/>
                </a:lnTo>
                <a:close/>
                <a:moveTo>
                  <a:pt x="4735868" y="1501150"/>
                </a:moveTo>
                <a:lnTo>
                  <a:pt x="4966107" y="1501150"/>
                </a:lnTo>
                <a:lnTo>
                  <a:pt x="4966107" y="1270911"/>
                </a:lnTo>
                <a:lnTo>
                  <a:pt x="4735868" y="1270911"/>
                </a:lnTo>
                <a:lnTo>
                  <a:pt x="4735868" y="1501150"/>
                </a:lnTo>
                <a:close/>
                <a:moveTo>
                  <a:pt x="5056834" y="1495206"/>
                </a:moveTo>
                <a:lnTo>
                  <a:pt x="5275230" y="1495206"/>
                </a:lnTo>
                <a:lnTo>
                  <a:pt x="5275230" y="1276811"/>
                </a:lnTo>
                <a:lnTo>
                  <a:pt x="5056834" y="1276811"/>
                </a:lnTo>
                <a:lnTo>
                  <a:pt x="5056834" y="1495206"/>
                </a:lnTo>
                <a:close/>
                <a:moveTo>
                  <a:pt x="5378228" y="1488793"/>
                </a:moveTo>
                <a:lnTo>
                  <a:pt x="5583797" y="1488793"/>
                </a:lnTo>
                <a:lnTo>
                  <a:pt x="5583797" y="1283224"/>
                </a:lnTo>
                <a:lnTo>
                  <a:pt x="5378228" y="1283224"/>
                </a:lnTo>
                <a:lnTo>
                  <a:pt x="5378228" y="1488793"/>
                </a:lnTo>
                <a:close/>
                <a:moveTo>
                  <a:pt x="5695732" y="1486313"/>
                </a:moveTo>
                <a:lnTo>
                  <a:pt x="5896341" y="1486313"/>
                </a:lnTo>
                <a:lnTo>
                  <a:pt x="5896341" y="1285704"/>
                </a:lnTo>
                <a:lnTo>
                  <a:pt x="5695732" y="1285704"/>
                </a:lnTo>
                <a:lnTo>
                  <a:pt x="5695732" y="1486313"/>
                </a:lnTo>
                <a:close/>
                <a:moveTo>
                  <a:pt x="6014175" y="1482850"/>
                </a:moveTo>
                <a:lnTo>
                  <a:pt x="6207858" y="1482850"/>
                </a:lnTo>
                <a:lnTo>
                  <a:pt x="6207858" y="1289167"/>
                </a:lnTo>
                <a:lnTo>
                  <a:pt x="6014175" y="1289167"/>
                </a:lnTo>
                <a:lnTo>
                  <a:pt x="6014175" y="1482850"/>
                </a:lnTo>
                <a:close/>
                <a:moveTo>
                  <a:pt x="6330652" y="1481354"/>
                </a:moveTo>
                <a:lnTo>
                  <a:pt x="6521385" y="1481354"/>
                </a:lnTo>
                <a:lnTo>
                  <a:pt x="6521385" y="1290621"/>
                </a:lnTo>
                <a:lnTo>
                  <a:pt x="6330652" y="1290621"/>
                </a:lnTo>
                <a:lnTo>
                  <a:pt x="6330652" y="1481354"/>
                </a:lnTo>
                <a:close/>
                <a:moveTo>
                  <a:pt x="6648113" y="1478917"/>
                </a:moveTo>
                <a:lnTo>
                  <a:pt x="6833886" y="1478917"/>
                </a:lnTo>
                <a:lnTo>
                  <a:pt x="6833886" y="1293144"/>
                </a:lnTo>
                <a:lnTo>
                  <a:pt x="6648113" y="1293144"/>
                </a:lnTo>
                <a:lnTo>
                  <a:pt x="6648113" y="1478917"/>
                </a:lnTo>
                <a:close/>
                <a:moveTo>
                  <a:pt x="6964119" y="1477891"/>
                </a:moveTo>
                <a:lnTo>
                  <a:pt x="7147926" y="1477891"/>
                </a:lnTo>
                <a:lnTo>
                  <a:pt x="7147926" y="1294084"/>
                </a:lnTo>
                <a:lnTo>
                  <a:pt x="6964119" y="1294084"/>
                </a:lnTo>
                <a:lnTo>
                  <a:pt x="6964119" y="1477891"/>
                </a:lnTo>
                <a:close/>
                <a:moveTo>
                  <a:pt x="7601050" y="1471007"/>
                </a:moveTo>
                <a:lnTo>
                  <a:pt x="7771046" y="1471007"/>
                </a:lnTo>
                <a:lnTo>
                  <a:pt x="7771046" y="1301011"/>
                </a:lnTo>
                <a:lnTo>
                  <a:pt x="7601050" y="1301011"/>
                </a:lnTo>
                <a:lnTo>
                  <a:pt x="7601050" y="1471007"/>
                </a:lnTo>
                <a:close/>
                <a:moveTo>
                  <a:pt x="7924453" y="1462584"/>
                </a:moveTo>
                <a:lnTo>
                  <a:pt x="8077647" y="1462584"/>
                </a:lnTo>
                <a:lnTo>
                  <a:pt x="8077647" y="1309391"/>
                </a:lnTo>
                <a:lnTo>
                  <a:pt x="7924453" y="1309391"/>
                </a:lnTo>
                <a:lnTo>
                  <a:pt x="7924453" y="1462584"/>
                </a:lnTo>
                <a:close/>
                <a:moveTo>
                  <a:pt x="8573227" y="1443814"/>
                </a:moveTo>
                <a:lnTo>
                  <a:pt x="8688837" y="1443814"/>
                </a:lnTo>
                <a:lnTo>
                  <a:pt x="8688837" y="1328203"/>
                </a:lnTo>
                <a:lnTo>
                  <a:pt x="8573227" y="1328203"/>
                </a:lnTo>
                <a:lnTo>
                  <a:pt x="8573227" y="1443814"/>
                </a:lnTo>
                <a:close/>
                <a:moveTo>
                  <a:pt x="0" y="1826990"/>
                </a:moveTo>
                <a:lnTo>
                  <a:pt x="252002" y="1826990"/>
                </a:lnTo>
                <a:lnTo>
                  <a:pt x="252002" y="1574988"/>
                </a:lnTo>
                <a:lnTo>
                  <a:pt x="0" y="1574988"/>
                </a:lnTo>
                <a:lnTo>
                  <a:pt x="0" y="1826990"/>
                </a:lnTo>
                <a:close/>
                <a:moveTo>
                  <a:pt x="315023" y="1826990"/>
                </a:moveTo>
                <a:lnTo>
                  <a:pt x="567025" y="1826990"/>
                </a:lnTo>
                <a:lnTo>
                  <a:pt x="567025" y="1574988"/>
                </a:lnTo>
                <a:lnTo>
                  <a:pt x="315023" y="1574988"/>
                </a:lnTo>
                <a:lnTo>
                  <a:pt x="315023" y="1826990"/>
                </a:lnTo>
                <a:close/>
                <a:moveTo>
                  <a:pt x="630004" y="1826990"/>
                </a:moveTo>
                <a:lnTo>
                  <a:pt x="882005" y="1826990"/>
                </a:lnTo>
                <a:lnTo>
                  <a:pt x="882005" y="1574988"/>
                </a:lnTo>
                <a:lnTo>
                  <a:pt x="630004" y="1574988"/>
                </a:lnTo>
                <a:lnTo>
                  <a:pt x="630004" y="1826990"/>
                </a:lnTo>
                <a:close/>
                <a:moveTo>
                  <a:pt x="944985" y="1826990"/>
                </a:moveTo>
                <a:lnTo>
                  <a:pt x="1196986" y="1826990"/>
                </a:lnTo>
                <a:lnTo>
                  <a:pt x="1196986" y="1574988"/>
                </a:lnTo>
                <a:lnTo>
                  <a:pt x="944985" y="1574988"/>
                </a:lnTo>
                <a:lnTo>
                  <a:pt x="944985" y="1826990"/>
                </a:lnTo>
                <a:close/>
                <a:moveTo>
                  <a:pt x="1260008" y="1826990"/>
                </a:moveTo>
                <a:lnTo>
                  <a:pt x="1512009" y="1826990"/>
                </a:lnTo>
                <a:lnTo>
                  <a:pt x="1512009" y="1574988"/>
                </a:lnTo>
                <a:lnTo>
                  <a:pt x="1260008" y="1574988"/>
                </a:lnTo>
                <a:lnTo>
                  <a:pt x="1260008" y="1826990"/>
                </a:lnTo>
                <a:close/>
                <a:moveTo>
                  <a:pt x="1574988" y="1826990"/>
                </a:moveTo>
                <a:lnTo>
                  <a:pt x="1826990" y="1826990"/>
                </a:lnTo>
                <a:lnTo>
                  <a:pt x="1826990" y="1574988"/>
                </a:lnTo>
                <a:lnTo>
                  <a:pt x="1574988" y="1574988"/>
                </a:lnTo>
                <a:lnTo>
                  <a:pt x="1574988" y="1826990"/>
                </a:lnTo>
                <a:close/>
                <a:moveTo>
                  <a:pt x="1890012" y="1826990"/>
                </a:moveTo>
                <a:lnTo>
                  <a:pt x="2142013" y="1826990"/>
                </a:lnTo>
                <a:lnTo>
                  <a:pt x="2142013" y="1574988"/>
                </a:lnTo>
                <a:lnTo>
                  <a:pt x="1890012" y="1574988"/>
                </a:lnTo>
                <a:lnTo>
                  <a:pt x="1890012" y="1826990"/>
                </a:lnTo>
                <a:close/>
                <a:moveTo>
                  <a:pt x="2204992" y="1826990"/>
                </a:moveTo>
                <a:lnTo>
                  <a:pt x="2456994" y="1826990"/>
                </a:lnTo>
                <a:lnTo>
                  <a:pt x="2456994" y="1574988"/>
                </a:lnTo>
                <a:lnTo>
                  <a:pt x="2204992" y="1574988"/>
                </a:lnTo>
                <a:lnTo>
                  <a:pt x="2204992" y="1826990"/>
                </a:lnTo>
                <a:close/>
                <a:moveTo>
                  <a:pt x="2520016" y="1826990"/>
                </a:moveTo>
                <a:lnTo>
                  <a:pt x="2772017" y="1826990"/>
                </a:lnTo>
                <a:lnTo>
                  <a:pt x="2772017" y="1574988"/>
                </a:lnTo>
                <a:lnTo>
                  <a:pt x="2520016" y="1574988"/>
                </a:lnTo>
                <a:lnTo>
                  <a:pt x="2520016" y="1826990"/>
                </a:lnTo>
                <a:close/>
                <a:moveTo>
                  <a:pt x="2834996" y="1826990"/>
                </a:moveTo>
                <a:lnTo>
                  <a:pt x="3086998" y="1826990"/>
                </a:lnTo>
                <a:lnTo>
                  <a:pt x="3086998" y="1574988"/>
                </a:lnTo>
                <a:lnTo>
                  <a:pt x="2834996" y="1574988"/>
                </a:lnTo>
                <a:lnTo>
                  <a:pt x="2834996" y="1826990"/>
                </a:lnTo>
                <a:close/>
                <a:moveTo>
                  <a:pt x="3150020" y="1826990"/>
                </a:moveTo>
                <a:lnTo>
                  <a:pt x="3402021" y="1826990"/>
                </a:lnTo>
                <a:lnTo>
                  <a:pt x="3402021" y="1574988"/>
                </a:lnTo>
                <a:lnTo>
                  <a:pt x="3150020" y="1574988"/>
                </a:lnTo>
                <a:lnTo>
                  <a:pt x="3150020" y="1826990"/>
                </a:lnTo>
                <a:close/>
                <a:moveTo>
                  <a:pt x="3465000" y="1826990"/>
                </a:moveTo>
                <a:lnTo>
                  <a:pt x="3717002" y="1826990"/>
                </a:lnTo>
                <a:lnTo>
                  <a:pt x="3717002" y="1574988"/>
                </a:lnTo>
                <a:lnTo>
                  <a:pt x="3465000" y="1574988"/>
                </a:lnTo>
                <a:lnTo>
                  <a:pt x="3465000" y="1826990"/>
                </a:lnTo>
                <a:close/>
                <a:moveTo>
                  <a:pt x="3780023" y="1826990"/>
                </a:moveTo>
                <a:lnTo>
                  <a:pt x="4032025" y="1826990"/>
                </a:lnTo>
                <a:lnTo>
                  <a:pt x="4032025" y="1574988"/>
                </a:lnTo>
                <a:lnTo>
                  <a:pt x="3780023" y="1574988"/>
                </a:lnTo>
                <a:lnTo>
                  <a:pt x="3780023" y="1826990"/>
                </a:lnTo>
                <a:close/>
                <a:moveTo>
                  <a:pt x="4097484" y="1824553"/>
                </a:moveTo>
                <a:lnTo>
                  <a:pt x="4344526" y="1824553"/>
                </a:lnTo>
                <a:lnTo>
                  <a:pt x="4344526" y="1577511"/>
                </a:lnTo>
                <a:lnTo>
                  <a:pt x="4097484" y="1577511"/>
                </a:lnTo>
                <a:lnTo>
                  <a:pt x="4097484" y="1824553"/>
                </a:lnTo>
                <a:close/>
                <a:moveTo>
                  <a:pt x="4416954" y="1820106"/>
                </a:moveTo>
                <a:lnTo>
                  <a:pt x="4655103" y="1820106"/>
                </a:lnTo>
                <a:lnTo>
                  <a:pt x="4655103" y="1581958"/>
                </a:lnTo>
                <a:lnTo>
                  <a:pt x="4416954" y="1581958"/>
                </a:lnTo>
                <a:lnTo>
                  <a:pt x="4416954" y="1820106"/>
                </a:lnTo>
                <a:close/>
                <a:moveTo>
                  <a:pt x="4734885" y="1817114"/>
                </a:moveTo>
                <a:lnTo>
                  <a:pt x="4967133" y="1817114"/>
                </a:lnTo>
                <a:lnTo>
                  <a:pt x="4967133" y="1584865"/>
                </a:lnTo>
                <a:lnTo>
                  <a:pt x="4734885" y="1584865"/>
                </a:lnTo>
                <a:lnTo>
                  <a:pt x="4734885" y="1817114"/>
                </a:lnTo>
                <a:close/>
                <a:moveTo>
                  <a:pt x="5056321" y="1810700"/>
                </a:moveTo>
                <a:lnTo>
                  <a:pt x="5275701" y="1810700"/>
                </a:lnTo>
                <a:lnTo>
                  <a:pt x="5275701" y="1591321"/>
                </a:lnTo>
                <a:lnTo>
                  <a:pt x="5056321" y="1591321"/>
                </a:lnTo>
                <a:lnTo>
                  <a:pt x="5056321" y="1810700"/>
                </a:lnTo>
                <a:close/>
                <a:moveTo>
                  <a:pt x="5377758" y="1804287"/>
                </a:moveTo>
                <a:lnTo>
                  <a:pt x="5584310" y="1804287"/>
                </a:lnTo>
                <a:lnTo>
                  <a:pt x="5584310" y="1597734"/>
                </a:lnTo>
                <a:lnTo>
                  <a:pt x="5377758" y="1597734"/>
                </a:lnTo>
                <a:lnTo>
                  <a:pt x="5377758" y="1804287"/>
                </a:lnTo>
                <a:close/>
                <a:moveTo>
                  <a:pt x="5695219" y="1801807"/>
                </a:moveTo>
                <a:lnTo>
                  <a:pt x="5896811" y="1801807"/>
                </a:lnTo>
                <a:lnTo>
                  <a:pt x="5896811" y="1600214"/>
                </a:lnTo>
                <a:lnTo>
                  <a:pt x="5695219" y="1600214"/>
                </a:lnTo>
                <a:lnTo>
                  <a:pt x="5695219" y="1801807"/>
                </a:lnTo>
                <a:close/>
                <a:moveTo>
                  <a:pt x="6014175" y="1797831"/>
                </a:moveTo>
                <a:lnTo>
                  <a:pt x="6207858" y="1797831"/>
                </a:lnTo>
                <a:lnTo>
                  <a:pt x="6207858" y="1604148"/>
                </a:lnTo>
                <a:lnTo>
                  <a:pt x="6014175" y="1604148"/>
                </a:lnTo>
                <a:lnTo>
                  <a:pt x="6014175" y="1797831"/>
                </a:lnTo>
                <a:close/>
                <a:moveTo>
                  <a:pt x="6330182" y="1796847"/>
                </a:moveTo>
                <a:lnTo>
                  <a:pt x="6521898" y="1796847"/>
                </a:lnTo>
                <a:lnTo>
                  <a:pt x="6521898" y="1605131"/>
                </a:lnTo>
                <a:lnTo>
                  <a:pt x="6330182" y="1605131"/>
                </a:lnTo>
                <a:lnTo>
                  <a:pt x="6330182" y="1796847"/>
                </a:lnTo>
                <a:close/>
                <a:moveTo>
                  <a:pt x="6963606" y="1793384"/>
                </a:moveTo>
                <a:lnTo>
                  <a:pt x="7148396" y="1793384"/>
                </a:lnTo>
                <a:lnTo>
                  <a:pt x="7148396" y="1608594"/>
                </a:lnTo>
                <a:lnTo>
                  <a:pt x="6963606" y="1608594"/>
                </a:lnTo>
                <a:lnTo>
                  <a:pt x="6963606" y="1793384"/>
                </a:lnTo>
                <a:close/>
                <a:moveTo>
                  <a:pt x="7281580" y="1790434"/>
                </a:moveTo>
                <a:lnTo>
                  <a:pt x="7460469" y="1790434"/>
                </a:lnTo>
                <a:lnTo>
                  <a:pt x="7460469" y="1611545"/>
                </a:lnTo>
                <a:lnTo>
                  <a:pt x="7281580" y="1611545"/>
                </a:lnTo>
                <a:lnTo>
                  <a:pt x="7281580" y="1790434"/>
                </a:lnTo>
                <a:close/>
                <a:moveTo>
                  <a:pt x="7921973" y="1780044"/>
                </a:moveTo>
                <a:lnTo>
                  <a:pt x="8080083" y="1780044"/>
                </a:lnTo>
                <a:lnTo>
                  <a:pt x="8080083" y="1621934"/>
                </a:lnTo>
                <a:lnTo>
                  <a:pt x="7921973" y="1621934"/>
                </a:lnTo>
                <a:lnTo>
                  <a:pt x="7921973" y="1780044"/>
                </a:lnTo>
                <a:close/>
                <a:moveTo>
                  <a:pt x="8570233" y="1761788"/>
                </a:moveTo>
                <a:lnTo>
                  <a:pt x="8691788" y="1761788"/>
                </a:lnTo>
                <a:lnTo>
                  <a:pt x="8691788" y="1640234"/>
                </a:lnTo>
                <a:lnTo>
                  <a:pt x="8570233" y="1640234"/>
                </a:lnTo>
                <a:lnTo>
                  <a:pt x="8570233" y="1761788"/>
                </a:lnTo>
                <a:close/>
                <a:moveTo>
                  <a:pt x="9223497" y="1738571"/>
                </a:moveTo>
                <a:lnTo>
                  <a:pt x="9298618" y="1738571"/>
                </a:lnTo>
                <a:lnTo>
                  <a:pt x="9298618" y="1663450"/>
                </a:lnTo>
                <a:lnTo>
                  <a:pt x="9223497" y="1663450"/>
                </a:lnTo>
                <a:lnTo>
                  <a:pt x="9223497" y="1738571"/>
                </a:lnTo>
                <a:close/>
                <a:moveTo>
                  <a:pt x="0" y="2142013"/>
                </a:moveTo>
                <a:lnTo>
                  <a:pt x="252002" y="2142013"/>
                </a:lnTo>
                <a:lnTo>
                  <a:pt x="252002" y="1890012"/>
                </a:lnTo>
                <a:lnTo>
                  <a:pt x="0" y="1890012"/>
                </a:lnTo>
                <a:lnTo>
                  <a:pt x="0" y="2142013"/>
                </a:lnTo>
                <a:close/>
                <a:moveTo>
                  <a:pt x="315023" y="2142013"/>
                </a:moveTo>
                <a:lnTo>
                  <a:pt x="567025" y="2142013"/>
                </a:lnTo>
                <a:lnTo>
                  <a:pt x="567025" y="1890012"/>
                </a:lnTo>
                <a:lnTo>
                  <a:pt x="315023" y="1890012"/>
                </a:lnTo>
                <a:lnTo>
                  <a:pt x="315023" y="2142013"/>
                </a:lnTo>
                <a:close/>
                <a:moveTo>
                  <a:pt x="630004" y="2142013"/>
                </a:moveTo>
                <a:lnTo>
                  <a:pt x="882005" y="2142013"/>
                </a:lnTo>
                <a:lnTo>
                  <a:pt x="882005" y="1890012"/>
                </a:lnTo>
                <a:lnTo>
                  <a:pt x="630004" y="1890012"/>
                </a:lnTo>
                <a:lnTo>
                  <a:pt x="630004" y="2142013"/>
                </a:lnTo>
                <a:close/>
                <a:moveTo>
                  <a:pt x="944985" y="2142013"/>
                </a:moveTo>
                <a:lnTo>
                  <a:pt x="1196986" y="2142013"/>
                </a:lnTo>
                <a:lnTo>
                  <a:pt x="1196986" y="1890012"/>
                </a:lnTo>
                <a:lnTo>
                  <a:pt x="944985" y="1890012"/>
                </a:lnTo>
                <a:lnTo>
                  <a:pt x="944985" y="2142013"/>
                </a:lnTo>
                <a:close/>
                <a:moveTo>
                  <a:pt x="1260008" y="2142013"/>
                </a:moveTo>
                <a:lnTo>
                  <a:pt x="1512009" y="2142013"/>
                </a:lnTo>
                <a:lnTo>
                  <a:pt x="1512009" y="1890012"/>
                </a:lnTo>
                <a:lnTo>
                  <a:pt x="1260008" y="1890012"/>
                </a:lnTo>
                <a:lnTo>
                  <a:pt x="1260008" y="2142013"/>
                </a:lnTo>
                <a:close/>
                <a:moveTo>
                  <a:pt x="1574988" y="2142013"/>
                </a:moveTo>
                <a:lnTo>
                  <a:pt x="1826990" y="2142013"/>
                </a:lnTo>
                <a:lnTo>
                  <a:pt x="1826990" y="1890012"/>
                </a:lnTo>
                <a:lnTo>
                  <a:pt x="1574988" y="1890012"/>
                </a:lnTo>
                <a:lnTo>
                  <a:pt x="1574988" y="2142013"/>
                </a:lnTo>
                <a:close/>
                <a:moveTo>
                  <a:pt x="1890012" y="2142013"/>
                </a:moveTo>
                <a:lnTo>
                  <a:pt x="2142013" y="2142013"/>
                </a:lnTo>
                <a:lnTo>
                  <a:pt x="2142013" y="1890012"/>
                </a:lnTo>
                <a:lnTo>
                  <a:pt x="1890012" y="1890012"/>
                </a:lnTo>
                <a:lnTo>
                  <a:pt x="1890012" y="2142013"/>
                </a:lnTo>
                <a:close/>
                <a:moveTo>
                  <a:pt x="2204992" y="2142013"/>
                </a:moveTo>
                <a:lnTo>
                  <a:pt x="2456994" y="2142013"/>
                </a:lnTo>
                <a:lnTo>
                  <a:pt x="2456994" y="1890012"/>
                </a:lnTo>
                <a:lnTo>
                  <a:pt x="2204992" y="1890012"/>
                </a:lnTo>
                <a:lnTo>
                  <a:pt x="2204992" y="2142013"/>
                </a:lnTo>
                <a:close/>
                <a:moveTo>
                  <a:pt x="2520016" y="2142013"/>
                </a:moveTo>
                <a:lnTo>
                  <a:pt x="2772017" y="2142013"/>
                </a:lnTo>
                <a:lnTo>
                  <a:pt x="2772017" y="1890012"/>
                </a:lnTo>
                <a:lnTo>
                  <a:pt x="2520016" y="1890012"/>
                </a:lnTo>
                <a:lnTo>
                  <a:pt x="2520016" y="2142013"/>
                </a:lnTo>
                <a:close/>
                <a:moveTo>
                  <a:pt x="2834996" y="2142013"/>
                </a:moveTo>
                <a:lnTo>
                  <a:pt x="3086998" y="2142013"/>
                </a:lnTo>
                <a:lnTo>
                  <a:pt x="3086998" y="1890012"/>
                </a:lnTo>
                <a:lnTo>
                  <a:pt x="2834996" y="1890012"/>
                </a:lnTo>
                <a:lnTo>
                  <a:pt x="2834996" y="2142013"/>
                </a:lnTo>
                <a:close/>
                <a:moveTo>
                  <a:pt x="3150020" y="2142013"/>
                </a:moveTo>
                <a:lnTo>
                  <a:pt x="3402021" y="2142013"/>
                </a:lnTo>
                <a:lnTo>
                  <a:pt x="3402021" y="1890012"/>
                </a:lnTo>
                <a:lnTo>
                  <a:pt x="3150020" y="1890012"/>
                </a:lnTo>
                <a:lnTo>
                  <a:pt x="3150020" y="2142013"/>
                </a:lnTo>
                <a:close/>
                <a:moveTo>
                  <a:pt x="3465000" y="2142013"/>
                </a:moveTo>
                <a:lnTo>
                  <a:pt x="3717002" y="2142013"/>
                </a:lnTo>
                <a:lnTo>
                  <a:pt x="3717002" y="1890012"/>
                </a:lnTo>
                <a:lnTo>
                  <a:pt x="3465000" y="1890012"/>
                </a:lnTo>
                <a:lnTo>
                  <a:pt x="3465000" y="2142013"/>
                </a:lnTo>
                <a:close/>
                <a:moveTo>
                  <a:pt x="3780023" y="2142013"/>
                </a:moveTo>
                <a:lnTo>
                  <a:pt x="4032025" y="2142013"/>
                </a:lnTo>
                <a:lnTo>
                  <a:pt x="4032025" y="1890012"/>
                </a:lnTo>
                <a:lnTo>
                  <a:pt x="3780023" y="1890012"/>
                </a:lnTo>
                <a:lnTo>
                  <a:pt x="3780023" y="2142013"/>
                </a:lnTo>
                <a:close/>
                <a:moveTo>
                  <a:pt x="4096971" y="2140047"/>
                </a:moveTo>
                <a:lnTo>
                  <a:pt x="4345039" y="2140047"/>
                </a:lnTo>
                <a:lnTo>
                  <a:pt x="4345039" y="1891979"/>
                </a:lnTo>
                <a:lnTo>
                  <a:pt x="4096971" y="1891979"/>
                </a:lnTo>
                <a:lnTo>
                  <a:pt x="4096971" y="2140047"/>
                </a:lnTo>
                <a:close/>
                <a:moveTo>
                  <a:pt x="4416441" y="2135600"/>
                </a:moveTo>
                <a:lnTo>
                  <a:pt x="4655573" y="2135600"/>
                </a:lnTo>
                <a:lnTo>
                  <a:pt x="4655573" y="1896468"/>
                </a:lnTo>
                <a:lnTo>
                  <a:pt x="4416441" y="1896468"/>
                </a:lnTo>
                <a:lnTo>
                  <a:pt x="4416441" y="2135600"/>
                </a:lnTo>
                <a:close/>
                <a:moveTo>
                  <a:pt x="4734885" y="2132137"/>
                </a:moveTo>
                <a:lnTo>
                  <a:pt x="4967133" y="2132137"/>
                </a:lnTo>
                <a:lnTo>
                  <a:pt x="4967133" y="1899888"/>
                </a:lnTo>
                <a:lnTo>
                  <a:pt x="4734885" y="1899888"/>
                </a:lnTo>
                <a:lnTo>
                  <a:pt x="4734885" y="2132137"/>
                </a:lnTo>
                <a:close/>
                <a:moveTo>
                  <a:pt x="5056321" y="2125681"/>
                </a:moveTo>
                <a:lnTo>
                  <a:pt x="5275701" y="2125681"/>
                </a:lnTo>
                <a:lnTo>
                  <a:pt x="5275701" y="1906302"/>
                </a:lnTo>
                <a:lnTo>
                  <a:pt x="5056321" y="1906302"/>
                </a:lnTo>
                <a:lnTo>
                  <a:pt x="5056321" y="2125681"/>
                </a:lnTo>
                <a:close/>
                <a:moveTo>
                  <a:pt x="5377758" y="2119268"/>
                </a:moveTo>
                <a:lnTo>
                  <a:pt x="5584310" y="2119268"/>
                </a:lnTo>
                <a:lnTo>
                  <a:pt x="5584310" y="1912715"/>
                </a:lnTo>
                <a:lnTo>
                  <a:pt x="5377758" y="1912715"/>
                </a:lnTo>
                <a:lnTo>
                  <a:pt x="5377758" y="2119268"/>
                </a:lnTo>
                <a:close/>
                <a:moveTo>
                  <a:pt x="5695219" y="2116788"/>
                </a:moveTo>
                <a:lnTo>
                  <a:pt x="5896811" y="2116788"/>
                </a:lnTo>
                <a:lnTo>
                  <a:pt x="5896811" y="1915195"/>
                </a:lnTo>
                <a:lnTo>
                  <a:pt x="5695219" y="1915195"/>
                </a:lnTo>
                <a:lnTo>
                  <a:pt x="5695219" y="2116788"/>
                </a:lnTo>
                <a:close/>
                <a:moveTo>
                  <a:pt x="6014175" y="2112854"/>
                </a:moveTo>
                <a:lnTo>
                  <a:pt x="6207858" y="2112854"/>
                </a:lnTo>
                <a:lnTo>
                  <a:pt x="6207858" y="1919171"/>
                </a:lnTo>
                <a:lnTo>
                  <a:pt x="6014175" y="1919171"/>
                </a:lnTo>
                <a:lnTo>
                  <a:pt x="6014175" y="2112854"/>
                </a:lnTo>
                <a:close/>
                <a:moveTo>
                  <a:pt x="6330182" y="2111871"/>
                </a:moveTo>
                <a:lnTo>
                  <a:pt x="6521898" y="2111871"/>
                </a:lnTo>
                <a:lnTo>
                  <a:pt x="6521898" y="1920155"/>
                </a:lnTo>
                <a:lnTo>
                  <a:pt x="6330182" y="1920155"/>
                </a:lnTo>
                <a:lnTo>
                  <a:pt x="6330182" y="2111871"/>
                </a:lnTo>
                <a:close/>
                <a:moveTo>
                  <a:pt x="6647643" y="2109391"/>
                </a:moveTo>
                <a:lnTo>
                  <a:pt x="6834399" y="2109391"/>
                </a:lnTo>
                <a:lnTo>
                  <a:pt x="6834399" y="1922634"/>
                </a:lnTo>
                <a:lnTo>
                  <a:pt x="6647643" y="1922634"/>
                </a:lnTo>
                <a:lnTo>
                  <a:pt x="6647643" y="2109391"/>
                </a:lnTo>
                <a:close/>
                <a:moveTo>
                  <a:pt x="6963606" y="2108408"/>
                </a:moveTo>
                <a:lnTo>
                  <a:pt x="7148396" y="2108408"/>
                </a:lnTo>
                <a:lnTo>
                  <a:pt x="7148396" y="1923618"/>
                </a:lnTo>
                <a:lnTo>
                  <a:pt x="6963606" y="1923618"/>
                </a:lnTo>
                <a:lnTo>
                  <a:pt x="6963606" y="2108408"/>
                </a:lnTo>
                <a:close/>
                <a:moveTo>
                  <a:pt x="7281580" y="2105457"/>
                </a:moveTo>
                <a:lnTo>
                  <a:pt x="7460469" y="2105457"/>
                </a:lnTo>
                <a:lnTo>
                  <a:pt x="7460469" y="1926568"/>
                </a:lnTo>
                <a:lnTo>
                  <a:pt x="7281580" y="1926568"/>
                </a:lnTo>
                <a:lnTo>
                  <a:pt x="7281580" y="2105457"/>
                </a:lnTo>
                <a:close/>
                <a:moveTo>
                  <a:pt x="7599040" y="2102978"/>
                </a:moveTo>
                <a:lnTo>
                  <a:pt x="7772970" y="2102978"/>
                </a:lnTo>
                <a:lnTo>
                  <a:pt x="7772970" y="1929048"/>
                </a:lnTo>
                <a:lnTo>
                  <a:pt x="7599040" y="1929048"/>
                </a:lnTo>
                <a:lnTo>
                  <a:pt x="7599040" y="2102978"/>
                </a:lnTo>
                <a:close/>
                <a:moveTo>
                  <a:pt x="7921973" y="2095068"/>
                </a:moveTo>
                <a:lnTo>
                  <a:pt x="8080083" y="2095068"/>
                </a:lnTo>
                <a:lnTo>
                  <a:pt x="8080083" y="1936958"/>
                </a:lnTo>
                <a:lnTo>
                  <a:pt x="7921973" y="1936958"/>
                </a:lnTo>
                <a:lnTo>
                  <a:pt x="7921973" y="2095068"/>
                </a:lnTo>
                <a:close/>
                <a:moveTo>
                  <a:pt x="8569250" y="2077752"/>
                </a:moveTo>
                <a:lnTo>
                  <a:pt x="8692771" y="2077752"/>
                </a:lnTo>
                <a:lnTo>
                  <a:pt x="8692771" y="1954231"/>
                </a:lnTo>
                <a:lnTo>
                  <a:pt x="8569250" y="1954231"/>
                </a:lnTo>
                <a:lnTo>
                  <a:pt x="8569250" y="2077752"/>
                </a:lnTo>
                <a:close/>
                <a:moveTo>
                  <a:pt x="0" y="2456994"/>
                </a:moveTo>
                <a:lnTo>
                  <a:pt x="252002" y="2456994"/>
                </a:lnTo>
                <a:lnTo>
                  <a:pt x="252002" y="2204992"/>
                </a:lnTo>
                <a:lnTo>
                  <a:pt x="0" y="2204992"/>
                </a:lnTo>
                <a:lnTo>
                  <a:pt x="0" y="2456994"/>
                </a:lnTo>
                <a:close/>
                <a:moveTo>
                  <a:pt x="315023" y="2456994"/>
                </a:moveTo>
                <a:lnTo>
                  <a:pt x="567025" y="2456994"/>
                </a:lnTo>
                <a:lnTo>
                  <a:pt x="567025" y="2204992"/>
                </a:lnTo>
                <a:lnTo>
                  <a:pt x="315023" y="2204992"/>
                </a:lnTo>
                <a:lnTo>
                  <a:pt x="315023" y="2456994"/>
                </a:lnTo>
                <a:close/>
                <a:moveTo>
                  <a:pt x="630004" y="2456994"/>
                </a:moveTo>
                <a:lnTo>
                  <a:pt x="882005" y="2456994"/>
                </a:lnTo>
                <a:lnTo>
                  <a:pt x="882005" y="2204992"/>
                </a:lnTo>
                <a:lnTo>
                  <a:pt x="630004" y="2204992"/>
                </a:lnTo>
                <a:lnTo>
                  <a:pt x="630004" y="2456994"/>
                </a:lnTo>
                <a:close/>
                <a:moveTo>
                  <a:pt x="944985" y="2456994"/>
                </a:moveTo>
                <a:lnTo>
                  <a:pt x="1196986" y="2456994"/>
                </a:lnTo>
                <a:lnTo>
                  <a:pt x="1196986" y="2204992"/>
                </a:lnTo>
                <a:lnTo>
                  <a:pt x="944985" y="2204992"/>
                </a:lnTo>
                <a:lnTo>
                  <a:pt x="944985" y="2456994"/>
                </a:lnTo>
                <a:close/>
                <a:moveTo>
                  <a:pt x="1260008" y="2456994"/>
                </a:moveTo>
                <a:lnTo>
                  <a:pt x="1512009" y="2456994"/>
                </a:lnTo>
                <a:lnTo>
                  <a:pt x="1512009" y="2204992"/>
                </a:lnTo>
                <a:lnTo>
                  <a:pt x="1260008" y="2204992"/>
                </a:lnTo>
                <a:lnTo>
                  <a:pt x="1260008" y="2456994"/>
                </a:lnTo>
                <a:close/>
                <a:moveTo>
                  <a:pt x="1574988" y="2456994"/>
                </a:moveTo>
                <a:lnTo>
                  <a:pt x="1826990" y="2456994"/>
                </a:lnTo>
                <a:lnTo>
                  <a:pt x="1826990" y="2204992"/>
                </a:lnTo>
                <a:lnTo>
                  <a:pt x="1574988" y="2204992"/>
                </a:lnTo>
                <a:lnTo>
                  <a:pt x="1574988" y="2456994"/>
                </a:lnTo>
                <a:close/>
                <a:moveTo>
                  <a:pt x="1890012" y="2456994"/>
                </a:moveTo>
                <a:lnTo>
                  <a:pt x="2142013" y="2456994"/>
                </a:lnTo>
                <a:lnTo>
                  <a:pt x="2142013" y="2204992"/>
                </a:lnTo>
                <a:lnTo>
                  <a:pt x="1890012" y="2204992"/>
                </a:lnTo>
                <a:lnTo>
                  <a:pt x="1890012" y="2456994"/>
                </a:lnTo>
                <a:close/>
                <a:moveTo>
                  <a:pt x="2204992" y="2456994"/>
                </a:moveTo>
                <a:lnTo>
                  <a:pt x="2456994" y="2456994"/>
                </a:lnTo>
                <a:lnTo>
                  <a:pt x="2456994" y="2204992"/>
                </a:lnTo>
                <a:lnTo>
                  <a:pt x="2204992" y="2204992"/>
                </a:lnTo>
                <a:lnTo>
                  <a:pt x="2204992" y="2456994"/>
                </a:lnTo>
                <a:close/>
                <a:moveTo>
                  <a:pt x="2520016" y="2456994"/>
                </a:moveTo>
                <a:lnTo>
                  <a:pt x="2772017" y="2456994"/>
                </a:lnTo>
                <a:lnTo>
                  <a:pt x="2772017" y="2204992"/>
                </a:lnTo>
                <a:lnTo>
                  <a:pt x="2520016" y="2204992"/>
                </a:lnTo>
                <a:lnTo>
                  <a:pt x="2520016" y="2456994"/>
                </a:lnTo>
                <a:close/>
                <a:moveTo>
                  <a:pt x="2834996" y="2456994"/>
                </a:moveTo>
                <a:lnTo>
                  <a:pt x="3086998" y="2456994"/>
                </a:lnTo>
                <a:lnTo>
                  <a:pt x="3086998" y="2204992"/>
                </a:lnTo>
                <a:lnTo>
                  <a:pt x="2834996" y="2204992"/>
                </a:lnTo>
                <a:lnTo>
                  <a:pt x="2834996" y="2456994"/>
                </a:lnTo>
                <a:close/>
                <a:moveTo>
                  <a:pt x="3150020" y="2456994"/>
                </a:moveTo>
                <a:lnTo>
                  <a:pt x="3402021" y="2456994"/>
                </a:lnTo>
                <a:lnTo>
                  <a:pt x="3402021" y="2204992"/>
                </a:lnTo>
                <a:lnTo>
                  <a:pt x="3150020" y="2204992"/>
                </a:lnTo>
                <a:lnTo>
                  <a:pt x="3150020" y="2456994"/>
                </a:lnTo>
                <a:close/>
                <a:moveTo>
                  <a:pt x="3465000" y="2456994"/>
                </a:moveTo>
                <a:lnTo>
                  <a:pt x="3717002" y="2456994"/>
                </a:lnTo>
                <a:lnTo>
                  <a:pt x="3717002" y="2204992"/>
                </a:lnTo>
                <a:lnTo>
                  <a:pt x="3465000" y="2204992"/>
                </a:lnTo>
                <a:lnTo>
                  <a:pt x="3465000" y="2456994"/>
                </a:lnTo>
                <a:close/>
                <a:moveTo>
                  <a:pt x="3780023" y="2456994"/>
                </a:moveTo>
                <a:lnTo>
                  <a:pt x="4032025" y="2456994"/>
                </a:lnTo>
                <a:lnTo>
                  <a:pt x="4032025" y="2204992"/>
                </a:lnTo>
                <a:lnTo>
                  <a:pt x="3780023" y="2204992"/>
                </a:lnTo>
                <a:lnTo>
                  <a:pt x="3780023" y="2456994"/>
                </a:lnTo>
                <a:close/>
                <a:moveTo>
                  <a:pt x="4096971" y="2455027"/>
                </a:moveTo>
                <a:lnTo>
                  <a:pt x="4345039" y="2455027"/>
                </a:lnTo>
                <a:lnTo>
                  <a:pt x="4345039" y="2206959"/>
                </a:lnTo>
                <a:lnTo>
                  <a:pt x="4096971" y="2206959"/>
                </a:lnTo>
                <a:lnTo>
                  <a:pt x="4096971" y="2455027"/>
                </a:lnTo>
                <a:close/>
                <a:moveTo>
                  <a:pt x="4416954" y="2450068"/>
                </a:moveTo>
                <a:lnTo>
                  <a:pt x="4655103" y="2450068"/>
                </a:lnTo>
                <a:lnTo>
                  <a:pt x="4655103" y="2211919"/>
                </a:lnTo>
                <a:lnTo>
                  <a:pt x="4416954" y="2211919"/>
                </a:lnTo>
                <a:lnTo>
                  <a:pt x="4416954" y="2450068"/>
                </a:lnTo>
                <a:close/>
                <a:moveTo>
                  <a:pt x="4734885" y="2447117"/>
                </a:moveTo>
                <a:lnTo>
                  <a:pt x="4967133" y="2447117"/>
                </a:lnTo>
                <a:lnTo>
                  <a:pt x="4967133" y="2214869"/>
                </a:lnTo>
                <a:lnTo>
                  <a:pt x="4734885" y="2214869"/>
                </a:lnTo>
                <a:lnTo>
                  <a:pt x="4734885" y="2447117"/>
                </a:lnTo>
                <a:close/>
                <a:moveTo>
                  <a:pt x="5056321" y="2440704"/>
                </a:moveTo>
                <a:lnTo>
                  <a:pt x="5275701" y="2440704"/>
                </a:lnTo>
                <a:lnTo>
                  <a:pt x="5275701" y="2221325"/>
                </a:lnTo>
                <a:lnTo>
                  <a:pt x="5056321" y="2221325"/>
                </a:lnTo>
                <a:lnTo>
                  <a:pt x="5056321" y="2440704"/>
                </a:lnTo>
                <a:close/>
                <a:moveTo>
                  <a:pt x="5377758" y="2434291"/>
                </a:moveTo>
                <a:lnTo>
                  <a:pt x="5584310" y="2434291"/>
                </a:lnTo>
                <a:lnTo>
                  <a:pt x="5584310" y="2227738"/>
                </a:lnTo>
                <a:lnTo>
                  <a:pt x="5377758" y="2227738"/>
                </a:lnTo>
                <a:lnTo>
                  <a:pt x="5377758" y="2434291"/>
                </a:lnTo>
                <a:close/>
                <a:moveTo>
                  <a:pt x="5695732" y="2431298"/>
                </a:moveTo>
                <a:lnTo>
                  <a:pt x="5896341" y="2431298"/>
                </a:lnTo>
                <a:lnTo>
                  <a:pt x="5896341" y="2230689"/>
                </a:lnTo>
                <a:lnTo>
                  <a:pt x="5695732" y="2230689"/>
                </a:lnTo>
                <a:lnTo>
                  <a:pt x="5695732" y="2431298"/>
                </a:lnTo>
                <a:close/>
                <a:moveTo>
                  <a:pt x="6014175" y="2427835"/>
                </a:moveTo>
                <a:lnTo>
                  <a:pt x="6207858" y="2427835"/>
                </a:lnTo>
                <a:lnTo>
                  <a:pt x="6207858" y="2234152"/>
                </a:lnTo>
                <a:lnTo>
                  <a:pt x="6014175" y="2234152"/>
                </a:lnTo>
                <a:lnTo>
                  <a:pt x="6014175" y="2427835"/>
                </a:lnTo>
                <a:close/>
                <a:moveTo>
                  <a:pt x="6330182" y="2426851"/>
                </a:moveTo>
                <a:lnTo>
                  <a:pt x="6521898" y="2426851"/>
                </a:lnTo>
                <a:lnTo>
                  <a:pt x="6521898" y="2235135"/>
                </a:lnTo>
                <a:lnTo>
                  <a:pt x="6330182" y="2235135"/>
                </a:lnTo>
                <a:lnTo>
                  <a:pt x="6330182" y="2426851"/>
                </a:lnTo>
                <a:close/>
                <a:moveTo>
                  <a:pt x="6963606" y="2423388"/>
                </a:moveTo>
                <a:lnTo>
                  <a:pt x="7148396" y="2423388"/>
                </a:lnTo>
                <a:lnTo>
                  <a:pt x="7148396" y="2238598"/>
                </a:lnTo>
                <a:lnTo>
                  <a:pt x="6963606" y="2238598"/>
                </a:lnTo>
                <a:lnTo>
                  <a:pt x="6963606" y="2423388"/>
                </a:lnTo>
                <a:close/>
                <a:moveTo>
                  <a:pt x="7599553" y="2417488"/>
                </a:moveTo>
                <a:lnTo>
                  <a:pt x="7772500" y="2417488"/>
                </a:lnTo>
                <a:lnTo>
                  <a:pt x="7772500" y="2244541"/>
                </a:lnTo>
                <a:lnTo>
                  <a:pt x="7599553" y="2244541"/>
                </a:lnTo>
                <a:lnTo>
                  <a:pt x="7599553" y="2417488"/>
                </a:lnTo>
                <a:close/>
                <a:moveTo>
                  <a:pt x="8241914" y="2405132"/>
                </a:moveTo>
                <a:lnTo>
                  <a:pt x="8390147" y="2405132"/>
                </a:lnTo>
                <a:lnTo>
                  <a:pt x="8390147" y="2256898"/>
                </a:lnTo>
                <a:lnTo>
                  <a:pt x="8241914" y="2256898"/>
                </a:lnTo>
                <a:lnTo>
                  <a:pt x="8241914" y="2405132"/>
                </a:lnTo>
                <a:close/>
                <a:moveTo>
                  <a:pt x="8899580" y="2377469"/>
                </a:moveTo>
                <a:lnTo>
                  <a:pt x="8992488" y="2377469"/>
                </a:lnTo>
                <a:lnTo>
                  <a:pt x="8992488" y="2284561"/>
                </a:lnTo>
                <a:lnTo>
                  <a:pt x="8899580" y="2284561"/>
                </a:lnTo>
                <a:lnTo>
                  <a:pt x="8899580" y="2377469"/>
                </a:lnTo>
                <a:close/>
                <a:moveTo>
                  <a:pt x="0" y="2772018"/>
                </a:moveTo>
                <a:lnTo>
                  <a:pt x="252002" y="2772018"/>
                </a:lnTo>
                <a:lnTo>
                  <a:pt x="252002" y="2520016"/>
                </a:lnTo>
                <a:lnTo>
                  <a:pt x="0" y="2520016"/>
                </a:lnTo>
                <a:lnTo>
                  <a:pt x="0" y="2772018"/>
                </a:lnTo>
                <a:close/>
                <a:moveTo>
                  <a:pt x="315023" y="2772018"/>
                </a:moveTo>
                <a:lnTo>
                  <a:pt x="567025" y="2772018"/>
                </a:lnTo>
                <a:lnTo>
                  <a:pt x="567025" y="2520016"/>
                </a:lnTo>
                <a:lnTo>
                  <a:pt x="315023" y="2520016"/>
                </a:lnTo>
                <a:lnTo>
                  <a:pt x="315023" y="2772018"/>
                </a:lnTo>
                <a:close/>
                <a:moveTo>
                  <a:pt x="630004" y="2772018"/>
                </a:moveTo>
                <a:lnTo>
                  <a:pt x="882005" y="2772018"/>
                </a:lnTo>
                <a:lnTo>
                  <a:pt x="882005" y="2520016"/>
                </a:lnTo>
                <a:lnTo>
                  <a:pt x="630004" y="2520016"/>
                </a:lnTo>
                <a:lnTo>
                  <a:pt x="630004" y="2772018"/>
                </a:lnTo>
                <a:close/>
                <a:moveTo>
                  <a:pt x="944985" y="2772018"/>
                </a:moveTo>
                <a:lnTo>
                  <a:pt x="1196986" y="2772018"/>
                </a:lnTo>
                <a:lnTo>
                  <a:pt x="1196986" y="2520016"/>
                </a:lnTo>
                <a:lnTo>
                  <a:pt x="944985" y="2520016"/>
                </a:lnTo>
                <a:lnTo>
                  <a:pt x="944985" y="2772018"/>
                </a:lnTo>
                <a:close/>
                <a:moveTo>
                  <a:pt x="1260008" y="2772018"/>
                </a:moveTo>
                <a:lnTo>
                  <a:pt x="1512009" y="2772018"/>
                </a:lnTo>
                <a:lnTo>
                  <a:pt x="1512009" y="2520016"/>
                </a:lnTo>
                <a:lnTo>
                  <a:pt x="1260008" y="2520016"/>
                </a:lnTo>
                <a:lnTo>
                  <a:pt x="1260008" y="2772018"/>
                </a:lnTo>
                <a:close/>
                <a:moveTo>
                  <a:pt x="1574988" y="2772018"/>
                </a:moveTo>
                <a:lnTo>
                  <a:pt x="1826990" y="2772018"/>
                </a:lnTo>
                <a:lnTo>
                  <a:pt x="1826990" y="2520016"/>
                </a:lnTo>
                <a:lnTo>
                  <a:pt x="1574988" y="2520016"/>
                </a:lnTo>
                <a:lnTo>
                  <a:pt x="1574988" y="2772018"/>
                </a:lnTo>
                <a:close/>
                <a:moveTo>
                  <a:pt x="1890012" y="2772018"/>
                </a:moveTo>
                <a:lnTo>
                  <a:pt x="2142013" y="2772018"/>
                </a:lnTo>
                <a:lnTo>
                  <a:pt x="2142013" y="2520016"/>
                </a:lnTo>
                <a:lnTo>
                  <a:pt x="1890012" y="2520016"/>
                </a:lnTo>
                <a:lnTo>
                  <a:pt x="1890012" y="2772018"/>
                </a:lnTo>
                <a:close/>
                <a:moveTo>
                  <a:pt x="2204992" y="2772018"/>
                </a:moveTo>
                <a:lnTo>
                  <a:pt x="2456994" y="2772018"/>
                </a:lnTo>
                <a:lnTo>
                  <a:pt x="2456994" y="2520016"/>
                </a:lnTo>
                <a:lnTo>
                  <a:pt x="2204992" y="2520016"/>
                </a:lnTo>
                <a:lnTo>
                  <a:pt x="2204992" y="2772018"/>
                </a:lnTo>
                <a:close/>
                <a:moveTo>
                  <a:pt x="2520016" y="2772018"/>
                </a:moveTo>
                <a:lnTo>
                  <a:pt x="2772017" y="2772018"/>
                </a:lnTo>
                <a:lnTo>
                  <a:pt x="2772017" y="2520016"/>
                </a:lnTo>
                <a:lnTo>
                  <a:pt x="2520016" y="2520016"/>
                </a:lnTo>
                <a:lnTo>
                  <a:pt x="2520016" y="2772018"/>
                </a:lnTo>
                <a:close/>
                <a:moveTo>
                  <a:pt x="2834996" y="2772018"/>
                </a:moveTo>
                <a:lnTo>
                  <a:pt x="3086998" y="2772018"/>
                </a:lnTo>
                <a:lnTo>
                  <a:pt x="3086998" y="2520016"/>
                </a:lnTo>
                <a:lnTo>
                  <a:pt x="2834996" y="2520016"/>
                </a:lnTo>
                <a:lnTo>
                  <a:pt x="2834996" y="2772018"/>
                </a:lnTo>
                <a:close/>
                <a:moveTo>
                  <a:pt x="3150020" y="2772018"/>
                </a:moveTo>
                <a:lnTo>
                  <a:pt x="3402021" y="2772018"/>
                </a:lnTo>
                <a:lnTo>
                  <a:pt x="3402021" y="2520016"/>
                </a:lnTo>
                <a:lnTo>
                  <a:pt x="3150020" y="2520016"/>
                </a:lnTo>
                <a:lnTo>
                  <a:pt x="3150020" y="2772018"/>
                </a:lnTo>
                <a:close/>
                <a:moveTo>
                  <a:pt x="3465000" y="2772018"/>
                </a:moveTo>
                <a:lnTo>
                  <a:pt x="3717002" y="2772018"/>
                </a:lnTo>
                <a:lnTo>
                  <a:pt x="3717002" y="2520016"/>
                </a:lnTo>
                <a:lnTo>
                  <a:pt x="3465000" y="2520016"/>
                </a:lnTo>
                <a:lnTo>
                  <a:pt x="3465000" y="2772018"/>
                </a:lnTo>
                <a:close/>
                <a:moveTo>
                  <a:pt x="3780494" y="2771504"/>
                </a:moveTo>
                <a:lnTo>
                  <a:pt x="4031512" y="2771504"/>
                </a:lnTo>
                <a:lnTo>
                  <a:pt x="4031512" y="2520486"/>
                </a:lnTo>
                <a:lnTo>
                  <a:pt x="3780494" y="2520486"/>
                </a:lnTo>
                <a:lnTo>
                  <a:pt x="3780494" y="2771504"/>
                </a:lnTo>
                <a:close/>
                <a:moveTo>
                  <a:pt x="4097484" y="2769538"/>
                </a:moveTo>
                <a:lnTo>
                  <a:pt x="4344526" y="2769538"/>
                </a:lnTo>
                <a:lnTo>
                  <a:pt x="4344526" y="2522496"/>
                </a:lnTo>
                <a:lnTo>
                  <a:pt x="4097484" y="2522496"/>
                </a:lnTo>
                <a:lnTo>
                  <a:pt x="4097484" y="2769538"/>
                </a:lnTo>
                <a:close/>
                <a:moveTo>
                  <a:pt x="4417425" y="2764578"/>
                </a:moveTo>
                <a:lnTo>
                  <a:pt x="4654590" y="2764578"/>
                </a:lnTo>
                <a:lnTo>
                  <a:pt x="4654590" y="2527413"/>
                </a:lnTo>
                <a:lnTo>
                  <a:pt x="4417425" y="2527413"/>
                </a:lnTo>
                <a:lnTo>
                  <a:pt x="4417425" y="2764578"/>
                </a:lnTo>
                <a:close/>
                <a:moveTo>
                  <a:pt x="4735868" y="2761157"/>
                </a:moveTo>
                <a:lnTo>
                  <a:pt x="4966107" y="2761157"/>
                </a:lnTo>
                <a:lnTo>
                  <a:pt x="4966107" y="2530919"/>
                </a:lnTo>
                <a:lnTo>
                  <a:pt x="4735868" y="2530919"/>
                </a:lnTo>
                <a:lnTo>
                  <a:pt x="4735868" y="2761157"/>
                </a:lnTo>
                <a:close/>
                <a:moveTo>
                  <a:pt x="5057305" y="2754701"/>
                </a:moveTo>
                <a:lnTo>
                  <a:pt x="5274717" y="2754701"/>
                </a:lnTo>
                <a:lnTo>
                  <a:pt x="5274717" y="2537289"/>
                </a:lnTo>
                <a:lnTo>
                  <a:pt x="5057305" y="2537289"/>
                </a:lnTo>
                <a:lnTo>
                  <a:pt x="5057305" y="2754701"/>
                </a:lnTo>
                <a:close/>
                <a:moveTo>
                  <a:pt x="5378741" y="2748288"/>
                </a:moveTo>
                <a:lnTo>
                  <a:pt x="5583284" y="2748288"/>
                </a:lnTo>
                <a:lnTo>
                  <a:pt x="5583284" y="2543702"/>
                </a:lnTo>
                <a:lnTo>
                  <a:pt x="5378741" y="2543702"/>
                </a:lnTo>
                <a:lnTo>
                  <a:pt x="5378741" y="2748288"/>
                </a:lnTo>
                <a:close/>
                <a:moveTo>
                  <a:pt x="5696202" y="2745808"/>
                </a:moveTo>
                <a:lnTo>
                  <a:pt x="5895828" y="2745808"/>
                </a:lnTo>
                <a:lnTo>
                  <a:pt x="5895828" y="2546182"/>
                </a:lnTo>
                <a:lnTo>
                  <a:pt x="5696202" y="2546182"/>
                </a:lnTo>
                <a:lnTo>
                  <a:pt x="5696202" y="2745808"/>
                </a:lnTo>
                <a:close/>
                <a:moveTo>
                  <a:pt x="6014646" y="2742345"/>
                </a:moveTo>
                <a:lnTo>
                  <a:pt x="6207345" y="2742345"/>
                </a:lnTo>
                <a:lnTo>
                  <a:pt x="6207345" y="2549646"/>
                </a:lnTo>
                <a:lnTo>
                  <a:pt x="6014646" y="2549646"/>
                </a:lnTo>
                <a:lnTo>
                  <a:pt x="6014646" y="2742345"/>
                </a:lnTo>
                <a:close/>
                <a:moveTo>
                  <a:pt x="6331165" y="2740891"/>
                </a:moveTo>
                <a:lnTo>
                  <a:pt x="6520915" y="2740891"/>
                </a:lnTo>
                <a:lnTo>
                  <a:pt x="6520915" y="2551142"/>
                </a:lnTo>
                <a:lnTo>
                  <a:pt x="6331165" y="2551142"/>
                </a:lnTo>
                <a:lnTo>
                  <a:pt x="6331165" y="2740891"/>
                </a:lnTo>
                <a:close/>
                <a:moveTo>
                  <a:pt x="6648626" y="2738411"/>
                </a:moveTo>
                <a:lnTo>
                  <a:pt x="6833415" y="2738411"/>
                </a:lnTo>
                <a:lnTo>
                  <a:pt x="6833415" y="2553622"/>
                </a:lnTo>
                <a:lnTo>
                  <a:pt x="6648626" y="2553622"/>
                </a:lnTo>
                <a:lnTo>
                  <a:pt x="6648626" y="2738411"/>
                </a:lnTo>
                <a:close/>
                <a:moveTo>
                  <a:pt x="6965103" y="2736915"/>
                </a:moveTo>
                <a:lnTo>
                  <a:pt x="7146942" y="2736915"/>
                </a:lnTo>
                <a:lnTo>
                  <a:pt x="7146942" y="2555075"/>
                </a:lnTo>
                <a:lnTo>
                  <a:pt x="6965103" y="2555075"/>
                </a:lnTo>
                <a:lnTo>
                  <a:pt x="6965103" y="2736915"/>
                </a:lnTo>
                <a:close/>
                <a:moveTo>
                  <a:pt x="7284060" y="2732982"/>
                </a:moveTo>
                <a:lnTo>
                  <a:pt x="7457989" y="2732982"/>
                </a:lnTo>
                <a:lnTo>
                  <a:pt x="7457989" y="2559052"/>
                </a:lnTo>
                <a:lnTo>
                  <a:pt x="7284060" y="2559052"/>
                </a:lnTo>
                <a:lnTo>
                  <a:pt x="7284060" y="2732982"/>
                </a:lnTo>
                <a:close/>
                <a:moveTo>
                  <a:pt x="7602033" y="2729989"/>
                </a:moveTo>
                <a:lnTo>
                  <a:pt x="7770020" y="2729989"/>
                </a:lnTo>
                <a:lnTo>
                  <a:pt x="7770020" y="2562002"/>
                </a:lnTo>
                <a:lnTo>
                  <a:pt x="7602033" y="2562002"/>
                </a:lnTo>
                <a:lnTo>
                  <a:pt x="7602033" y="2729989"/>
                </a:lnTo>
                <a:close/>
                <a:moveTo>
                  <a:pt x="7924453" y="2722592"/>
                </a:moveTo>
                <a:lnTo>
                  <a:pt x="8077647" y="2722592"/>
                </a:lnTo>
                <a:lnTo>
                  <a:pt x="8077647" y="2569399"/>
                </a:lnTo>
                <a:lnTo>
                  <a:pt x="7924453" y="2569399"/>
                </a:lnTo>
                <a:lnTo>
                  <a:pt x="7924453" y="2722592"/>
                </a:lnTo>
                <a:close/>
                <a:moveTo>
                  <a:pt x="8571730" y="2705319"/>
                </a:moveTo>
                <a:lnTo>
                  <a:pt x="8690334" y="2705319"/>
                </a:lnTo>
                <a:lnTo>
                  <a:pt x="8690334" y="2586715"/>
                </a:lnTo>
                <a:lnTo>
                  <a:pt x="8571730" y="2586715"/>
                </a:lnTo>
                <a:lnTo>
                  <a:pt x="8571730" y="2705319"/>
                </a:lnTo>
                <a:close/>
                <a:moveTo>
                  <a:pt x="9223497" y="2683556"/>
                </a:moveTo>
                <a:lnTo>
                  <a:pt x="9298618" y="2683556"/>
                </a:lnTo>
                <a:lnTo>
                  <a:pt x="9298618" y="2608435"/>
                </a:lnTo>
                <a:lnTo>
                  <a:pt x="9223497" y="2608435"/>
                </a:lnTo>
                <a:lnTo>
                  <a:pt x="9223497" y="2683556"/>
                </a:lnTo>
                <a:close/>
                <a:moveTo>
                  <a:pt x="0" y="3086998"/>
                </a:moveTo>
                <a:lnTo>
                  <a:pt x="252002" y="3086998"/>
                </a:lnTo>
                <a:lnTo>
                  <a:pt x="252002" y="2834996"/>
                </a:lnTo>
                <a:lnTo>
                  <a:pt x="0" y="2834996"/>
                </a:lnTo>
                <a:lnTo>
                  <a:pt x="0" y="3086998"/>
                </a:lnTo>
                <a:close/>
                <a:moveTo>
                  <a:pt x="315023" y="3086998"/>
                </a:moveTo>
                <a:lnTo>
                  <a:pt x="567025" y="3086998"/>
                </a:lnTo>
                <a:lnTo>
                  <a:pt x="567025" y="2834996"/>
                </a:lnTo>
                <a:lnTo>
                  <a:pt x="315023" y="2834996"/>
                </a:lnTo>
                <a:lnTo>
                  <a:pt x="315023" y="3086998"/>
                </a:lnTo>
                <a:close/>
                <a:moveTo>
                  <a:pt x="630004" y="3086998"/>
                </a:moveTo>
                <a:lnTo>
                  <a:pt x="882005" y="3086998"/>
                </a:lnTo>
                <a:lnTo>
                  <a:pt x="882005" y="2834996"/>
                </a:lnTo>
                <a:lnTo>
                  <a:pt x="630004" y="2834996"/>
                </a:lnTo>
                <a:lnTo>
                  <a:pt x="630004" y="3086998"/>
                </a:lnTo>
                <a:close/>
                <a:moveTo>
                  <a:pt x="944985" y="3086998"/>
                </a:moveTo>
                <a:lnTo>
                  <a:pt x="1196986" y="3086998"/>
                </a:lnTo>
                <a:lnTo>
                  <a:pt x="1196986" y="2834996"/>
                </a:lnTo>
                <a:lnTo>
                  <a:pt x="944985" y="2834996"/>
                </a:lnTo>
                <a:lnTo>
                  <a:pt x="944985" y="3086998"/>
                </a:lnTo>
                <a:close/>
                <a:moveTo>
                  <a:pt x="1260008" y="3086998"/>
                </a:moveTo>
                <a:lnTo>
                  <a:pt x="1512009" y="3086998"/>
                </a:lnTo>
                <a:lnTo>
                  <a:pt x="1512009" y="2834996"/>
                </a:lnTo>
                <a:lnTo>
                  <a:pt x="1260008" y="2834996"/>
                </a:lnTo>
                <a:lnTo>
                  <a:pt x="1260008" y="3086998"/>
                </a:lnTo>
                <a:close/>
                <a:moveTo>
                  <a:pt x="1574988" y="3086998"/>
                </a:moveTo>
                <a:lnTo>
                  <a:pt x="1826990" y="3086998"/>
                </a:lnTo>
                <a:lnTo>
                  <a:pt x="1826990" y="2834996"/>
                </a:lnTo>
                <a:lnTo>
                  <a:pt x="1574988" y="2834996"/>
                </a:lnTo>
                <a:lnTo>
                  <a:pt x="1574988" y="3086998"/>
                </a:lnTo>
                <a:close/>
                <a:moveTo>
                  <a:pt x="1890012" y="3086998"/>
                </a:moveTo>
                <a:lnTo>
                  <a:pt x="2142013" y="3086998"/>
                </a:lnTo>
                <a:lnTo>
                  <a:pt x="2142013" y="2834996"/>
                </a:lnTo>
                <a:lnTo>
                  <a:pt x="1890012" y="2834996"/>
                </a:lnTo>
                <a:lnTo>
                  <a:pt x="1890012" y="3086998"/>
                </a:lnTo>
                <a:close/>
                <a:moveTo>
                  <a:pt x="2204992" y="3086998"/>
                </a:moveTo>
                <a:lnTo>
                  <a:pt x="2456994" y="3086998"/>
                </a:lnTo>
                <a:lnTo>
                  <a:pt x="2456994" y="2834996"/>
                </a:lnTo>
                <a:lnTo>
                  <a:pt x="2204992" y="2834996"/>
                </a:lnTo>
                <a:lnTo>
                  <a:pt x="2204992" y="3086998"/>
                </a:lnTo>
                <a:close/>
                <a:moveTo>
                  <a:pt x="2520016" y="3086998"/>
                </a:moveTo>
                <a:lnTo>
                  <a:pt x="2772017" y="3086998"/>
                </a:lnTo>
                <a:lnTo>
                  <a:pt x="2772017" y="2834996"/>
                </a:lnTo>
                <a:lnTo>
                  <a:pt x="2520016" y="2834996"/>
                </a:lnTo>
                <a:lnTo>
                  <a:pt x="2520016" y="3086998"/>
                </a:lnTo>
                <a:close/>
                <a:moveTo>
                  <a:pt x="2834996" y="3086998"/>
                </a:moveTo>
                <a:lnTo>
                  <a:pt x="3086998" y="3086998"/>
                </a:lnTo>
                <a:lnTo>
                  <a:pt x="3086998" y="2834996"/>
                </a:lnTo>
                <a:lnTo>
                  <a:pt x="2834996" y="2834996"/>
                </a:lnTo>
                <a:lnTo>
                  <a:pt x="2834996" y="3086998"/>
                </a:lnTo>
                <a:close/>
                <a:moveTo>
                  <a:pt x="3150020" y="3086998"/>
                </a:moveTo>
                <a:lnTo>
                  <a:pt x="3402021" y="3086998"/>
                </a:lnTo>
                <a:lnTo>
                  <a:pt x="3402021" y="2834996"/>
                </a:lnTo>
                <a:lnTo>
                  <a:pt x="3150020" y="2834996"/>
                </a:lnTo>
                <a:lnTo>
                  <a:pt x="3150020" y="3086998"/>
                </a:lnTo>
                <a:close/>
                <a:moveTo>
                  <a:pt x="3465000" y="3086998"/>
                </a:moveTo>
                <a:lnTo>
                  <a:pt x="3717002" y="3086998"/>
                </a:lnTo>
                <a:lnTo>
                  <a:pt x="3717002" y="2834996"/>
                </a:lnTo>
                <a:lnTo>
                  <a:pt x="3465000" y="2834996"/>
                </a:lnTo>
                <a:lnTo>
                  <a:pt x="3465000" y="3086998"/>
                </a:lnTo>
                <a:close/>
                <a:moveTo>
                  <a:pt x="3780494" y="3086528"/>
                </a:moveTo>
                <a:lnTo>
                  <a:pt x="4031512" y="3086528"/>
                </a:lnTo>
                <a:lnTo>
                  <a:pt x="4031512" y="2835509"/>
                </a:lnTo>
                <a:lnTo>
                  <a:pt x="3780494" y="2835509"/>
                </a:lnTo>
                <a:lnTo>
                  <a:pt x="3780494" y="3086528"/>
                </a:lnTo>
                <a:close/>
                <a:moveTo>
                  <a:pt x="4097997" y="3084048"/>
                </a:moveTo>
                <a:lnTo>
                  <a:pt x="4344056" y="3084048"/>
                </a:lnTo>
                <a:lnTo>
                  <a:pt x="4344056" y="2837989"/>
                </a:lnTo>
                <a:lnTo>
                  <a:pt x="4097997" y="2837989"/>
                </a:lnTo>
                <a:lnTo>
                  <a:pt x="4097997" y="3084048"/>
                </a:lnTo>
                <a:close/>
                <a:moveTo>
                  <a:pt x="4417938" y="3079088"/>
                </a:moveTo>
                <a:lnTo>
                  <a:pt x="4654120" y="3079088"/>
                </a:lnTo>
                <a:lnTo>
                  <a:pt x="4654120" y="2842906"/>
                </a:lnTo>
                <a:lnTo>
                  <a:pt x="4417938" y="2842906"/>
                </a:lnTo>
                <a:lnTo>
                  <a:pt x="4417938" y="3079088"/>
                </a:lnTo>
                <a:close/>
                <a:moveTo>
                  <a:pt x="4736894" y="3075155"/>
                </a:moveTo>
                <a:lnTo>
                  <a:pt x="4965167" y="3075155"/>
                </a:lnTo>
                <a:lnTo>
                  <a:pt x="4965167" y="2846882"/>
                </a:lnTo>
                <a:lnTo>
                  <a:pt x="4736894" y="2846882"/>
                </a:lnTo>
                <a:lnTo>
                  <a:pt x="4736894" y="3075155"/>
                </a:lnTo>
                <a:close/>
                <a:moveTo>
                  <a:pt x="5058288" y="3068741"/>
                </a:moveTo>
                <a:lnTo>
                  <a:pt x="5273733" y="3068741"/>
                </a:lnTo>
                <a:lnTo>
                  <a:pt x="5273733" y="2853296"/>
                </a:lnTo>
                <a:lnTo>
                  <a:pt x="5058288" y="2853296"/>
                </a:lnTo>
                <a:lnTo>
                  <a:pt x="5058288" y="3068741"/>
                </a:lnTo>
                <a:close/>
                <a:moveTo>
                  <a:pt x="5379212" y="3062798"/>
                </a:moveTo>
                <a:lnTo>
                  <a:pt x="5582771" y="3062798"/>
                </a:lnTo>
                <a:lnTo>
                  <a:pt x="5582771" y="2859239"/>
                </a:lnTo>
                <a:lnTo>
                  <a:pt x="5379212" y="2859239"/>
                </a:lnTo>
                <a:lnTo>
                  <a:pt x="5379212" y="3062798"/>
                </a:lnTo>
                <a:close/>
                <a:moveTo>
                  <a:pt x="5696715" y="3060319"/>
                </a:moveTo>
                <a:lnTo>
                  <a:pt x="5895357" y="3060319"/>
                </a:lnTo>
                <a:lnTo>
                  <a:pt x="5895357" y="2861676"/>
                </a:lnTo>
                <a:lnTo>
                  <a:pt x="5696715" y="2861676"/>
                </a:lnTo>
                <a:lnTo>
                  <a:pt x="5696715" y="3060319"/>
                </a:lnTo>
                <a:close/>
                <a:moveTo>
                  <a:pt x="6015159" y="3056855"/>
                </a:moveTo>
                <a:lnTo>
                  <a:pt x="6206875" y="3056855"/>
                </a:lnTo>
                <a:lnTo>
                  <a:pt x="6206875" y="2865139"/>
                </a:lnTo>
                <a:lnTo>
                  <a:pt x="6015159" y="2865139"/>
                </a:lnTo>
                <a:lnTo>
                  <a:pt x="6015159" y="3056855"/>
                </a:lnTo>
                <a:close/>
                <a:moveTo>
                  <a:pt x="6649609" y="3052409"/>
                </a:moveTo>
                <a:lnTo>
                  <a:pt x="6832432" y="3052409"/>
                </a:lnTo>
                <a:lnTo>
                  <a:pt x="6832432" y="2869586"/>
                </a:lnTo>
                <a:lnTo>
                  <a:pt x="6649609" y="2869586"/>
                </a:lnTo>
                <a:lnTo>
                  <a:pt x="6649609" y="3052409"/>
                </a:lnTo>
                <a:close/>
                <a:moveTo>
                  <a:pt x="7285556" y="3046508"/>
                </a:moveTo>
                <a:lnTo>
                  <a:pt x="7456536" y="3046508"/>
                </a:lnTo>
                <a:lnTo>
                  <a:pt x="7456536" y="2875529"/>
                </a:lnTo>
                <a:lnTo>
                  <a:pt x="7285556" y="2875529"/>
                </a:lnTo>
                <a:lnTo>
                  <a:pt x="7285556" y="3046508"/>
                </a:lnTo>
                <a:close/>
                <a:moveTo>
                  <a:pt x="7925907" y="3036119"/>
                </a:moveTo>
                <a:lnTo>
                  <a:pt x="8076107" y="3036119"/>
                </a:lnTo>
                <a:lnTo>
                  <a:pt x="8076107" y="2885918"/>
                </a:lnTo>
                <a:lnTo>
                  <a:pt x="7925907" y="2885918"/>
                </a:lnTo>
                <a:lnTo>
                  <a:pt x="7925907" y="3036119"/>
                </a:lnTo>
                <a:close/>
                <a:moveTo>
                  <a:pt x="8572714" y="3019316"/>
                </a:moveTo>
                <a:lnTo>
                  <a:pt x="8689308" y="3019316"/>
                </a:lnTo>
                <a:lnTo>
                  <a:pt x="8689308" y="2902721"/>
                </a:lnTo>
                <a:lnTo>
                  <a:pt x="8572714" y="2902721"/>
                </a:lnTo>
                <a:lnTo>
                  <a:pt x="8572714" y="3019316"/>
                </a:lnTo>
                <a:close/>
                <a:moveTo>
                  <a:pt x="0" y="3402021"/>
                </a:moveTo>
                <a:lnTo>
                  <a:pt x="252002" y="3402021"/>
                </a:lnTo>
                <a:lnTo>
                  <a:pt x="252002" y="3150020"/>
                </a:lnTo>
                <a:lnTo>
                  <a:pt x="0" y="3150020"/>
                </a:lnTo>
                <a:lnTo>
                  <a:pt x="0" y="3402021"/>
                </a:lnTo>
                <a:close/>
                <a:moveTo>
                  <a:pt x="315023" y="3402021"/>
                </a:moveTo>
                <a:lnTo>
                  <a:pt x="567025" y="3402021"/>
                </a:lnTo>
                <a:lnTo>
                  <a:pt x="567025" y="3150020"/>
                </a:lnTo>
                <a:lnTo>
                  <a:pt x="315023" y="3150020"/>
                </a:lnTo>
                <a:lnTo>
                  <a:pt x="315023" y="3402021"/>
                </a:lnTo>
                <a:close/>
                <a:moveTo>
                  <a:pt x="630004" y="3402021"/>
                </a:moveTo>
                <a:lnTo>
                  <a:pt x="882005" y="3402021"/>
                </a:lnTo>
                <a:lnTo>
                  <a:pt x="882005" y="3150020"/>
                </a:lnTo>
                <a:lnTo>
                  <a:pt x="630004" y="3150020"/>
                </a:lnTo>
                <a:lnTo>
                  <a:pt x="630004" y="3402021"/>
                </a:lnTo>
                <a:close/>
                <a:moveTo>
                  <a:pt x="944985" y="3402021"/>
                </a:moveTo>
                <a:lnTo>
                  <a:pt x="1196986" y="3402021"/>
                </a:lnTo>
                <a:lnTo>
                  <a:pt x="1196986" y="3150020"/>
                </a:lnTo>
                <a:lnTo>
                  <a:pt x="944985" y="3150020"/>
                </a:lnTo>
                <a:lnTo>
                  <a:pt x="944985" y="3402021"/>
                </a:lnTo>
                <a:close/>
                <a:moveTo>
                  <a:pt x="1260008" y="3402021"/>
                </a:moveTo>
                <a:lnTo>
                  <a:pt x="1512009" y="3402021"/>
                </a:lnTo>
                <a:lnTo>
                  <a:pt x="1512009" y="3150020"/>
                </a:lnTo>
                <a:lnTo>
                  <a:pt x="1260008" y="3150020"/>
                </a:lnTo>
                <a:lnTo>
                  <a:pt x="1260008" y="3402021"/>
                </a:lnTo>
                <a:close/>
                <a:moveTo>
                  <a:pt x="1574988" y="3402021"/>
                </a:moveTo>
                <a:lnTo>
                  <a:pt x="1826990" y="3402021"/>
                </a:lnTo>
                <a:lnTo>
                  <a:pt x="1826990" y="3150020"/>
                </a:lnTo>
                <a:lnTo>
                  <a:pt x="1574988" y="3150020"/>
                </a:lnTo>
                <a:lnTo>
                  <a:pt x="1574988" y="3402021"/>
                </a:lnTo>
                <a:close/>
                <a:moveTo>
                  <a:pt x="1890012" y="3402021"/>
                </a:moveTo>
                <a:lnTo>
                  <a:pt x="2142013" y="3402021"/>
                </a:lnTo>
                <a:lnTo>
                  <a:pt x="2142013" y="3150020"/>
                </a:lnTo>
                <a:lnTo>
                  <a:pt x="1890012" y="3150020"/>
                </a:lnTo>
                <a:lnTo>
                  <a:pt x="1890012" y="3402021"/>
                </a:lnTo>
                <a:close/>
                <a:moveTo>
                  <a:pt x="2204992" y="3402021"/>
                </a:moveTo>
                <a:lnTo>
                  <a:pt x="2456994" y="3402021"/>
                </a:lnTo>
                <a:lnTo>
                  <a:pt x="2456994" y="3150020"/>
                </a:lnTo>
                <a:lnTo>
                  <a:pt x="2204992" y="3150020"/>
                </a:lnTo>
                <a:lnTo>
                  <a:pt x="2204992" y="3402021"/>
                </a:lnTo>
                <a:close/>
                <a:moveTo>
                  <a:pt x="2520016" y="3402021"/>
                </a:moveTo>
                <a:lnTo>
                  <a:pt x="2772017" y="3402021"/>
                </a:lnTo>
                <a:lnTo>
                  <a:pt x="2772017" y="3150020"/>
                </a:lnTo>
                <a:lnTo>
                  <a:pt x="2520016" y="3150020"/>
                </a:lnTo>
                <a:lnTo>
                  <a:pt x="2520016" y="3402021"/>
                </a:lnTo>
                <a:close/>
                <a:moveTo>
                  <a:pt x="2834996" y="3402021"/>
                </a:moveTo>
                <a:lnTo>
                  <a:pt x="3086998" y="3402021"/>
                </a:lnTo>
                <a:lnTo>
                  <a:pt x="3086998" y="3150020"/>
                </a:lnTo>
                <a:lnTo>
                  <a:pt x="2834996" y="3150020"/>
                </a:lnTo>
                <a:lnTo>
                  <a:pt x="2834996" y="3402021"/>
                </a:lnTo>
                <a:close/>
                <a:moveTo>
                  <a:pt x="3150020" y="3402021"/>
                </a:moveTo>
                <a:lnTo>
                  <a:pt x="3402021" y="3402021"/>
                </a:lnTo>
                <a:lnTo>
                  <a:pt x="3402021" y="3150020"/>
                </a:lnTo>
                <a:lnTo>
                  <a:pt x="3150020" y="3150020"/>
                </a:lnTo>
                <a:lnTo>
                  <a:pt x="3150020" y="3402021"/>
                </a:lnTo>
                <a:close/>
                <a:moveTo>
                  <a:pt x="3465000" y="3402021"/>
                </a:moveTo>
                <a:lnTo>
                  <a:pt x="3717002" y="3402021"/>
                </a:lnTo>
                <a:lnTo>
                  <a:pt x="3717002" y="3150020"/>
                </a:lnTo>
                <a:lnTo>
                  <a:pt x="3465000" y="3150020"/>
                </a:lnTo>
                <a:lnTo>
                  <a:pt x="3465000" y="3402021"/>
                </a:lnTo>
                <a:close/>
                <a:moveTo>
                  <a:pt x="3781990" y="3400054"/>
                </a:moveTo>
                <a:lnTo>
                  <a:pt x="4030058" y="3400054"/>
                </a:lnTo>
                <a:lnTo>
                  <a:pt x="4030058" y="3151987"/>
                </a:lnTo>
                <a:lnTo>
                  <a:pt x="3781990" y="3151987"/>
                </a:lnTo>
                <a:lnTo>
                  <a:pt x="3781990" y="3400054"/>
                </a:lnTo>
                <a:close/>
                <a:moveTo>
                  <a:pt x="4098980" y="3398045"/>
                </a:moveTo>
                <a:lnTo>
                  <a:pt x="4343072" y="3398045"/>
                </a:lnTo>
                <a:lnTo>
                  <a:pt x="4343072" y="3153953"/>
                </a:lnTo>
                <a:lnTo>
                  <a:pt x="4098980" y="3153953"/>
                </a:lnTo>
                <a:lnTo>
                  <a:pt x="4098980" y="3398045"/>
                </a:lnTo>
                <a:close/>
                <a:moveTo>
                  <a:pt x="4420374" y="3391632"/>
                </a:moveTo>
                <a:lnTo>
                  <a:pt x="4651639" y="3391632"/>
                </a:lnTo>
                <a:lnTo>
                  <a:pt x="4651639" y="3160367"/>
                </a:lnTo>
                <a:lnTo>
                  <a:pt x="4420374" y="3160367"/>
                </a:lnTo>
                <a:lnTo>
                  <a:pt x="4420374" y="3391632"/>
                </a:lnTo>
                <a:close/>
                <a:moveTo>
                  <a:pt x="4738348" y="3388682"/>
                </a:moveTo>
                <a:lnTo>
                  <a:pt x="4963670" y="3388682"/>
                </a:lnTo>
                <a:lnTo>
                  <a:pt x="4963670" y="3163359"/>
                </a:lnTo>
                <a:lnTo>
                  <a:pt x="4738348" y="3163359"/>
                </a:lnTo>
                <a:lnTo>
                  <a:pt x="4738348" y="3388682"/>
                </a:lnTo>
                <a:close/>
                <a:moveTo>
                  <a:pt x="5060255" y="3381755"/>
                </a:moveTo>
                <a:lnTo>
                  <a:pt x="5271724" y="3381755"/>
                </a:lnTo>
                <a:lnTo>
                  <a:pt x="5271724" y="3170286"/>
                </a:lnTo>
                <a:lnTo>
                  <a:pt x="5060255" y="3170286"/>
                </a:lnTo>
                <a:lnTo>
                  <a:pt x="5060255" y="3381755"/>
                </a:lnTo>
                <a:close/>
                <a:moveTo>
                  <a:pt x="5380708" y="3376325"/>
                </a:moveTo>
                <a:lnTo>
                  <a:pt x="5581318" y="3376325"/>
                </a:lnTo>
                <a:lnTo>
                  <a:pt x="5581318" y="3175716"/>
                </a:lnTo>
                <a:lnTo>
                  <a:pt x="5380708" y="3175716"/>
                </a:lnTo>
                <a:lnTo>
                  <a:pt x="5380708" y="3376325"/>
                </a:lnTo>
                <a:close/>
                <a:moveTo>
                  <a:pt x="5698168" y="3373845"/>
                </a:moveTo>
                <a:lnTo>
                  <a:pt x="5893861" y="3373845"/>
                </a:lnTo>
                <a:lnTo>
                  <a:pt x="5893861" y="3178153"/>
                </a:lnTo>
                <a:lnTo>
                  <a:pt x="5698168" y="3178153"/>
                </a:lnTo>
                <a:lnTo>
                  <a:pt x="5698168" y="3373845"/>
                </a:lnTo>
                <a:close/>
                <a:moveTo>
                  <a:pt x="6016655" y="3370382"/>
                </a:moveTo>
                <a:lnTo>
                  <a:pt x="6205421" y="3370382"/>
                </a:lnTo>
                <a:lnTo>
                  <a:pt x="6205421" y="3181616"/>
                </a:lnTo>
                <a:lnTo>
                  <a:pt x="6016655" y="3181616"/>
                </a:lnTo>
                <a:lnTo>
                  <a:pt x="6016655" y="3370382"/>
                </a:lnTo>
                <a:close/>
                <a:moveTo>
                  <a:pt x="6333602" y="3368415"/>
                </a:moveTo>
                <a:lnTo>
                  <a:pt x="6518392" y="3368415"/>
                </a:lnTo>
                <a:lnTo>
                  <a:pt x="6518392" y="3183626"/>
                </a:lnTo>
                <a:lnTo>
                  <a:pt x="6333602" y="3183626"/>
                </a:lnTo>
                <a:lnTo>
                  <a:pt x="6333602" y="3368415"/>
                </a:lnTo>
                <a:close/>
                <a:moveTo>
                  <a:pt x="6652089" y="3364952"/>
                </a:moveTo>
                <a:lnTo>
                  <a:pt x="6829952" y="3364952"/>
                </a:lnTo>
                <a:lnTo>
                  <a:pt x="6829952" y="3187089"/>
                </a:lnTo>
                <a:lnTo>
                  <a:pt x="6652089" y="3187089"/>
                </a:lnTo>
                <a:lnTo>
                  <a:pt x="6652089" y="3364952"/>
                </a:lnTo>
                <a:close/>
                <a:moveTo>
                  <a:pt x="6968566" y="3363456"/>
                </a:moveTo>
                <a:lnTo>
                  <a:pt x="7143479" y="3363456"/>
                </a:lnTo>
                <a:lnTo>
                  <a:pt x="7143479" y="3188543"/>
                </a:lnTo>
                <a:lnTo>
                  <a:pt x="6968566" y="3188543"/>
                </a:lnTo>
                <a:lnTo>
                  <a:pt x="6968566" y="3363456"/>
                </a:lnTo>
                <a:close/>
                <a:moveTo>
                  <a:pt x="7289020" y="3358026"/>
                </a:moveTo>
                <a:lnTo>
                  <a:pt x="7453073" y="3358026"/>
                </a:lnTo>
                <a:lnTo>
                  <a:pt x="7453073" y="3193973"/>
                </a:lnTo>
                <a:lnTo>
                  <a:pt x="7289020" y="3193973"/>
                </a:lnTo>
                <a:lnTo>
                  <a:pt x="7289020" y="3358026"/>
                </a:lnTo>
                <a:close/>
                <a:moveTo>
                  <a:pt x="7607463" y="3354563"/>
                </a:moveTo>
                <a:lnTo>
                  <a:pt x="7764590" y="3354563"/>
                </a:lnTo>
                <a:lnTo>
                  <a:pt x="7764590" y="3197436"/>
                </a:lnTo>
                <a:lnTo>
                  <a:pt x="7607463" y="3197436"/>
                </a:lnTo>
                <a:lnTo>
                  <a:pt x="7607463" y="3354563"/>
                </a:lnTo>
                <a:close/>
                <a:moveTo>
                  <a:pt x="8249823" y="3342206"/>
                </a:moveTo>
                <a:lnTo>
                  <a:pt x="8382237" y="3342206"/>
                </a:lnTo>
                <a:lnTo>
                  <a:pt x="8382237" y="3209792"/>
                </a:lnTo>
                <a:lnTo>
                  <a:pt x="8249823" y="3209792"/>
                </a:lnTo>
                <a:lnTo>
                  <a:pt x="8249823" y="3342206"/>
                </a:lnTo>
                <a:close/>
                <a:moveTo>
                  <a:pt x="8904539" y="3317536"/>
                </a:moveTo>
                <a:lnTo>
                  <a:pt x="8987571" y="3317536"/>
                </a:lnTo>
                <a:lnTo>
                  <a:pt x="8987571" y="3234505"/>
                </a:lnTo>
                <a:lnTo>
                  <a:pt x="8904539" y="3234505"/>
                </a:lnTo>
                <a:lnTo>
                  <a:pt x="8904539" y="3317536"/>
                </a:lnTo>
                <a:close/>
                <a:moveTo>
                  <a:pt x="0" y="3717002"/>
                </a:moveTo>
                <a:lnTo>
                  <a:pt x="252002" y="3717002"/>
                </a:lnTo>
                <a:lnTo>
                  <a:pt x="252002" y="3465000"/>
                </a:lnTo>
                <a:lnTo>
                  <a:pt x="0" y="3465000"/>
                </a:lnTo>
                <a:lnTo>
                  <a:pt x="0" y="3717002"/>
                </a:lnTo>
                <a:close/>
                <a:moveTo>
                  <a:pt x="315023" y="3717002"/>
                </a:moveTo>
                <a:lnTo>
                  <a:pt x="567025" y="3717002"/>
                </a:lnTo>
                <a:lnTo>
                  <a:pt x="567025" y="3465000"/>
                </a:lnTo>
                <a:lnTo>
                  <a:pt x="315023" y="3465000"/>
                </a:lnTo>
                <a:lnTo>
                  <a:pt x="315023" y="3717002"/>
                </a:lnTo>
                <a:close/>
                <a:moveTo>
                  <a:pt x="630004" y="3717002"/>
                </a:moveTo>
                <a:lnTo>
                  <a:pt x="882005" y="3717002"/>
                </a:lnTo>
                <a:lnTo>
                  <a:pt x="882005" y="3465000"/>
                </a:lnTo>
                <a:lnTo>
                  <a:pt x="630004" y="3465000"/>
                </a:lnTo>
                <a:lnTo>
                  <a:pt x="630004" y="3717002"/>
                </a:lnTo>
                <a:close/>
                <a:moveTo>
                  <a:pt x="944985" y="3717002"/>
                </a:moveTo>
                <a:lnTo>
                  <a:pt x="1196986" y="3717002"/>
                </a:lnTo>
                <a:lnTo>
                  <a:pt x="1196986" y="3465000"/>
                </a:lnTo>
                <a:lnTo>
                  <a:pt x="944985" y="3465000"/>
                </a:lnTo>
                <a:lnTo>
                  <a:pt x="944985" y="3717002"/>
                </a:lnTo>
                <a:close/>
                <a:moveTo>
                  <a:pt x="1260008" y="3717002"/>
                </a:moveTo>
                <a:lnTo>
                  <a:pt x="1512009" y="3717002"/>
                </a:lnTo>
                <a:lnTo>
                  <a:pt x="1512009" y="3465000"/>
                </a:lnTo>
                <a:lnTo>
                  <a:pt x="1260008" y="3465000"/>
                </a:lnTo>
                <a:lnTo>
                  <a:pt x="1260008" y="3717002"/>
                </a:lnTo>
                <a:close/>
                <a:moveTo>
                  <a:pt x="1574988" y="3717002"/>
                </a:moveTo>
                <a:lnTo>
                  <a:pt x="1826990" y="3717002"/>
                </a:lnTo>
                <a:lnTo>
                  <a:pt x="1826990" y="3465000"/>
                </a:lnTo>
                <a:lnTo>
                  <a:pt x="1574988" y="3465000"/>
                </a:lnTo>
                <a:lnTo>
                  <a:pt x="1574988" y="3717002"/>
                </a:lnTo>
                <a:close/>
                <a:moveTo>
                  <a:pt x="1890012" y="3717002"/>
                </a:moveTo>
                <a:lnTo>
                  <a:pt x="2142013" y="3717002"/>
                </a:lnTo>
                <a:lnTo>
                  <a:pt x="2142013" y="3465000"/>
                </a:lnTo>
                <a:lnTo>
                  <a:pt x="1890012" y="3465000"/>
                </a:lnTo>
                <a:lnTo>
                  <a:pt x="1890012" y="3717002"/>
                </a:lnTo>
                <a:close/>
                <a:moveTo>
                  <a:pt x="2204992" y="3717002"/>
                </a:moveTo>
                <a:lnTo>
                  <a:pt x="2456994" y="3717002"/>
                </a:lnTo>
                <a:lnTo>
                  <a:pt x="2456994" y="3465000"/>
                </a:lnTo>
                <a:lnTo>
                  <a:pt x="2204992" y="3465000"/>
                </a:lnTo>
                <a:lnTo>
                  <a:pt x="2204992" y="3717002"/>
                </a:lnTo>
                <a:close/>
                <a:moveTo>
                  <a:pt x="2520016" y="3717002"/>
                </a:moveTo>
                <a:lnTo>
                  <a:pt x="2772017" y="3717002"/>
                </a:lnTo>
                <a:lnTo>
                  <a:pt x="2772017" y="3465000"/>
                </a:lnTo>
                <a:lnTo>
                  <a:pt x="2520016" y="3465000"/>
                </a:lnTo>
                <a:lnTo>
                  <a:pt x="2520016" y="3717002"/>
                </a:lnTo>
                <a:close/>
                <a:moveTo>
                  <a:pt x="2834996" y="3717002"/>
                </a:moveTo>
                <a:lnTo>
                  <a:pt x="3086998" y="3717002"/>
                </a:lnTo>
                <a:lnTo>
                  <a:pt x="3086998" y="3465000"/>
                </a:lnTo>
                <a:lnTo>
                  <a:pt x="2834996" y="3465000"/>
                </a:lnTo>
                <a:lnTo>
                  <a:pt x="2834996" y="3717002"/>
                </a:lnTo>
                <a:close/>
                <a:moveTo>
                  <a:pt x="3150020" y="3717002"/>
                </a:moveTo>
                <a:lnTo>
                  <a:pt x="3402021" y="3717002"/>
                </a:lnTo>
                <a:lnTo>
                  <a:pt x="3402021" y="3465000"/>
                </a:lnTo>
                <a:lnTo>
                  <a:pt x="3150020" y="3465000"/>
                </a:lnTo>
                <a:lnTo>
                  <a:pt x="3150020" y="3717002"/>
                </a:lnTo>
                <a:close/>
                <a:moveTo>
                  <a:pt x="3465000" y="3717002"/>
                </a:moveTo>
                <a:lnTo>
                  <a:pt x="3717002" y="3717002"/>
                </a:lnTo>
                <a:lnTo>
                  <a:pt x="3717002" y="3465000"/>
                </a:lnTo>
                <a:lnTo>
                  <a:pt x="3465000" y="3465000"/>
                </a:lnTo>
                <a:lnTo>
                  <a:pt x="3465000" y="3717002"/>
                </a:lnTo>
                <a:close/>
                <a:moveTo>
                  <a:pt x="3781990" y="3715035"/>
                </a:moveTo>
                <a:lnTo>
                  <a:pt x="4030058" y="3715035"/>
                </a:lnTo>
                <a:lnTo>
                  <a:pt x="4030058" y="3466967"/>
                </a:lnTo>
                <a:lnTo>
                  <a:pt x="3781990" y="3466967"/>
                </a:lnTo>
                <a:lnTo>
                  <a:pt x="3781990" y="3715035"/>
                </a:lnTo>
                <a:close/>
                <a:moveTo>
                  <a:pt x="4099964" y="3712085"/>
                </a:moveTo>
                <a:lnTo>
                  <a:pt x="4342089" y="3712085"/>
                </a:lnTo>
                <a:lnTo>
                  <a:pt x="4342089" y="3469960"/>
                </a:lnTo>
                <a:lnTo>
                  <a:pt x="4099964" y="3469960"/>
                </a:lnTo>
                <a:lnTo>
                  <a:pt x="4099964" y="3712085"/>
                </a:lnTo>
                <a:close/>
                <a:moveTo>
                  <a:pt x="4421400" y="3705629"/>
                </a:moveTo>
                <a:lnTo>
                  <a:pt x="4650656" y="3705629"/>
                </a:lnTo>
                <a:lnTo>
                  <a:pt x="4650656" y="3476373"/>
                </a:lnTo>
                <a:lnTo>
                  <a:pt x="4421400" y="3476373"/>
                </a:lnTo>
                <a:lnTo>
                  <a:pt x="4421400" y="3705629"/>
                </a:lnTo>
                <a:close/>
                <a:moveTo>
                  <a:pt x="4739844" y="3702209"/>
                </a:moveTo>
                <a:lnTo>
                  <a:pt x="4962216" y="3702209"/>
                </a:lnTo>
                <a:lnTo>
                  <a:pt x="4962216" y="3479837"/>
                </a:lnTo>
                <a:lnTo>
                  <a:pt x="4739844" y="3479837"/>
                </a:lnTo>
                <a:lnTo>
                  <a:pt x="4739844" y="3702209"/>
                </a:lnTo>
                <a:close/>
                <a:moveTo>
                  <a:pt x="5061281" y="3695752"/>
                </a:moveTo>
                <a:lnTo>
                  <a:pt x="5270784" y="3695752"/>
                </a:lnTo>
                <a:lnTo>
                  <a:pt x="5270784" y="3486250"/>
                </a:lnTo>
                <a:lnTo>
                  <a:pt x="5061281" y="3486250"/>
                </a:lnTo>
                <a:lnTo>
                  <a:pt x="5061281" y="3695752"/>
                </a:lnTo>
                <a:close/>
                <a:moveTo>
                  <a:pt x="5382204" y="3689852"/>
                </a:moveTo>
                <a:lnTo>
                  <a:pt x="5579864" y="3689852"/>
                </a:lnTo>
                <a:lnTo>
                  <a:pt x="5579864" y="3492193"/>
                </a:lnTo>
                <a:lnTo>
                  <a:pt x="5382204" y="3492193"/>
                </a:lnTo>
                <a:lnTo>
                  <a:pt x="5382204" y="3689852"/>
                </a:lnTo>
                <a:close/>
                <a:moveTo>
                  <a:pt x="5699152" y="3687842"/>
                </a:moveTo>
                <a:lnTo>
                  <a:pt x="5892835" y="3687842"/>
                </a:lnTo>
                <a:lnTo>
                  <a:pt x="5892835" y="3494160"/>
                </a:lnTo>
                <a:lnTo>
                  <a:pt x="5699152" y="3494160"/>
                </a:lnTo>
                <a:lnTo>
                  <a:pt x="5699152" y="3687842"/>
                </a:lnTo>
                <a:close/>
                <a:moveTo>
                  <a:pt x="6334628" y="3682413"/>
                </a:moveTo>
                <a:lnTo>
                  <a:pt x="6517451" y="3682413"/>
                </a:lnTo>
                <a:lnTo>
                  <a:pt x="6517451" y="3499590"/>
                </a:lnTo>
                <a:lnTo>
                  <a:pt x="6334628" y="3499590"/>
                </a:lnTo>
                <a:lnTo>
                  <a:pt x="6334628" y="3682413"/>
                </a:lnTo>
                <a:close/>
                <a:moveTo>
                  <a:pt x="6970532" y="3676512"/>
                </a:moveTo>
                <a:lnTo>
                  <a:pt x="7141513" y="3676512"/>
                </a:lnTo>
                <a:lnTo>
                  <a:pt x="7141513" y="3505533"/>
                </a:lnTo>
                <a:lnTo>
                  <a:pt x="6970532" y="3505533"/>
                </a:lnTo>
                <a:lnTo>
                  <a:pt x="6970532" y="3676512"/>
                </a:lnTo>
                <a:close/>
                <a:moveTo>
                  <a:pt x="7609943" y="3667106"/>
                </a:moveTo>
                <a:lnTo>
                  <a:pt x="7762153" y="3667106"/>
                </a:lnTo>
                <a:lnTo>
                  <a:pt x="7762153" y="3514896"/>
                </a:lnTo>
                <a:lnTo>
                  <a:pt x="7609943" y="3514896"/>
                </a:lnTo>
                <a:lnTo>
                  <a:pt x="7609943" y="3667106"/>
                </a:lnTo>
                <a:close/>
                <a:moveTo>
                  <a:pt x="8251790" y="3655263"/>
                </a:moveTo>
                <a:lnTo>
                  <a:pt x="8380271" y="3655263"/>
                </a:lnTo>
                <a:lnTo>
                  <a:pt x="8380271" y="3526782"/>
                </a:lnTo>
                <a:lnTo>
                  <a:pt x="8251790" y="3526782"/>
                </a:lnTo>
                <a:lnTo>
                  <a:pt x="8251790" y="3655263"/>
                </a:lnTo>
                <a:close/>
                <a:moveTo>
                  <a:pt x="0" y="4032025"/>
                </a:moveTo>
                <a:lnTo>
                  <a:pt x="252002" y="4032025"/>
                </a:lnTo>
                <a:lnTo>
                  <a:pt x="252002" y="3780024"/>
                </a:lnTo>
                <a:lnTo>
                  <a:pt x="0" y="3780024"/>
                </a:lnTo>
                <a:lnTo>
                  <a:pt x="0" y="4032025"/>
                </a:lnTo>
                <a:close/>
                <a:moveTo>
                  <a:pt x="315023" y="4032025"/>
                </a:moveTo>
                <a:lnTo>
                  <a:pt x="567025" y="4032025"/>
                </a:lnTo>
                <a:lnTo>
                  <a:pt x="567025" y="3780024"/>
                </a:lnTo>
                <a:lnTo>
                  <a:pt x="315023" y="3780024"/>
                </a:lnTo>
                <a:lnTo>
                  <a:pt x="315023" y="4032025"/>
                </a:lnTo>
                <a:close/>
                <a:moveTo>
                  <a:pt x="630004" y="4032025"/>
                </a:moveTo>
                <a:lnTo>
                  <a:pt x="882005" y="4032025"/>
                </a:lnTo>
                <a:lnTo>
                  <a:pt x="882005" y="3780024"/>
                </a:lnTo>
                <a:lnTo>
                  <a:pt x="630004" y="3780024"/>
                </a:lnTo>
                <a:lnTo>
                  <a:pt x="630004" y="4032025"/>
                </a:lnTo>
                <a:close/>
                <a:moveTo>
                  <a:pt x="944985" y="4032025"/>
                </a:moveTo>
                <a:lnTo>
                  <a:pt x="1196986" y="4032025"/>
                </a:lnTo>
                <a:lnTo>
                  <a:pt x="1196986" y="3780024"/>
                </a:lnTo>
                <a:lnTo>
                  <a:pt x="944985" y="3780024"/>
                </a:lnTo>
                <a:lnTo>
                  <a:pt x="944985" y="4032025"/>
                </a:lnTo>
                <a:close/>
                <a:moveTo>
                  <a:pt x="1260008" y="4032025"/>
                </a:moveTo>
                <a:lnTo>
                  <a:pt x="1512009" y="4032025"/>
                </a:lnTo>
                <a:lnTo>
                  <a:pt x="1512009" y="3780024"/>
                </a:lnTo>
                <a:lnTo>
                  <a:pt x="1260008" y="3780024"/>
                </a:lnTo>
                <a:lnTo>
                  <a:pt x="1260008" y="4032025"/>
                </a:lnTo>
                <a:close/>
                <a:moveTo>
                  <a:pt x="1574988" y="4032025"/>
                </a:moveTo>
                <a:lnTo>
                  <a:pt x="1826990" y="4032025"/>
                </a:lnTo>
                <a:lnTo>
                  <a:pt x="1826990" y="3780024"/>
                </a:lnTo>
                <a:lnTo>
                  <a:pt x="1574988" y="3780024"/>
                </a:lnTo>
                <a:lnTo>
                  <a:pt x="1574988" y="4032025"/>
                </a:lnTo>
                <a:close/>
                <a:moveTo>
                  <a:pt x="1890012" y="4032025"/>
                </a:moveTo>
                <a:lnTo>
                  <a:pt x="2142013" y="4032025"/>
                </a:lnTo>
                <a:lnTo>
                  <a:pt x="2142013" y="3780024"/>
                </a:lnTo>
                <a:lnTo>
                  <a:pt x="1890012" y="3780024"/>
                </a:lnTo>
                <a:lnTo>
                  <a:pt x="1890012" y="4032025"/>
                </a:lnTo>
                <a:close/>
                <a:moveTo>
                  <a:pt x="2204992" y="4032025"/>
                </a:moveTo>
                <a:lnTo>
                  <a:pt x="2456994" y="4032025"/>
                </a:lnTo>
                <a:lnTo>
                  <a:pt x="2456994" y="3780024"/>
                </a:lnTo>
                <a:lnTo>
                  <a:pt x="2204992" y="3780024"/>
                </a:lnTo>
                <a:lnTo>
                  <a:pt x="2204992" y="4032025"/>
                </a:lnTo>
                <a:close/>
                <a:moveTo>
                  <a:pt x="2520016" y="4032025"/>
                </a:moveTo>
                <a:lnTo>
                  <a:pt x="2772017" y="4032025"/>
                </a:lnTo>
                <a:lnTo>
                  <a:pt x="2772017" y="3780024"/>
                </a:lnTo>
                <a:lnTo>
                  <a:pt x="2520016" y="3780024"/>
                </a:lnTo>
                <a:lnTo>
                  <a:pt x="2520016" y="4032025"/>
                </a:lnTo>
                <a:close/>
                <a:moveTo>
                  <a:pt x="2834996" y="4032025"/>
                </a:moveTo>
                <a:lnTo>
                  <a:pt x="3086998" y="4032025"/>
                </a:lnTo>
                <a:lnTo>
                  <a:pt x="3086998" y="3780024"/>
                </a:lnTo>
                <a:lnTo>
                  <a:pt x="2834996" y="3780024"/>
                </a:lnTo>
                <a:lnTo>
                  <a:pt x="2834996" y="4032025"/>
                </a:lnTo>
                <a:close/>
                <a:moveTo>
                  <a:pt x="3150020" y="4032025"/>
                </a:moveTo>
                <a:lnTo>
                  <a:pt x="3402021" y="4032025"/>
                </a:lnTo>
                <a:lnTo>
                  <a:pt x="3402021" y="3780024"/>
                </a:lnTo>
                <a:lnTo>
                  <a:pt x="3150020" y="3780024"/>
                </a:lnTo>
                <a:lnTo>
                  <a:pt x="3150020" y="4032025"/>
                </a:lnTo>
                <a:close/>
                <a:moveTo>
                  <a:pt x="3465000" y="4032025"/>
                </a:moveTo>
                <a:lnTo>
                  <a:pt x="3717002" y="4032025"/>
                </a:lnTo>
                <a:lnTo>
                  <a:pt x="3717002" y="3780024"/>
                </a:lnTo>
                <a:lnTo>
                  <a:pt x="3465000" y="3780024"/>
                </a:lnTo>
                <a:lnTo>
                  <a:pt x="3465000" y="4032025"/>
                </a:lnTo>
                <a:close/>
                <a:moveTo>
                  <a:pt x="3783957" y="4028049"/>
                </a:moveTo>
                <a:lnTo>
                  <a:pt x="4028049" y="4028049"/>
                </a:lnTo>
                <a:lnTo>
                  <a:pt x="4028049" y="3783957"/>
                </a:lnTo>
                <a:lnTo>
                  <a:pt x="3783957" y="3783957"/>
                </a:lnTo>
                <a:lnTo>
                  <a:pt x="3783957" y="4028049"/>
                </a:lnTo>
                <a:close/>
                <a:moveTo>
                  <a:pt x="4102444" y="4024586"/>
                </a:moveTo>
                <a:lnTo>
                  <a:pt x="4339609" y="4024586"/>
                </a:lnTo>
                <a:lnTo>
                  <a:pt x="4339609" y="3787420"/>
                </a:lnTo>
                <a:lnTo>
                  <a:pt x="4102444" y="3787420"/>
                </a:lnTo>
                <a:lnTo>
                  <a:pt x="4102444" y="4024586"/>
                </a:lnTo>
                <a:close/>
                <a:moveTo>
                  <a:pt x="4424351" y="4017702"/>
                </a:moveTo>
                <a:lnTo>
                  <a:pt x="4647706" y="4017702"/>
                </a:lnTo>
                <a:lnTo>
                  <a:pt x="4647706" y="3794347"/>
                </a:lnTo>
                <a:lnTo>
                  <a:pt x="4424351" y="3794347"/>
                </a:lnTo>
                <a:lnTo>
                  <a:pt x="4424351" y="4017702"/>
                </a:lnTo>
                <a:close/>
                <a:moveTo>
                  <a:pt x="4742795" y="4014239"/>
                </a:moveTo>
                <a:lnTo>
                  <a:pt x="4959223" y="4014239"/>
                </a:lnTo>
                <a:lnTo>
                  <a:pt x="4959223" y="3797810"/>
                </a:lnTo>
                <a:lnTo>
                  <a:pt x="4742795" y="3797810"/>
                </a:lnTo>
                <a:lnTo>
                  <a:pt x="4742795" y="4014239"/>
                </a:lnTo>
                <a:close/>
                <a:moveTo>
                  <a:pt x="5064231" y="4007783"/>
                </a:moveTo>
                <a:lnTo>
                  <a:pt x="5267790" y="4007783"/>
                </a:lnTo>
                <a:lnTo>
                  <a:pt x="5267790" y="3804223"/>
                </a:lnTo>
                <a:lnTo>
                  <a:pt x="5064231" y="3804223"/>
                </a:lnTo>
                <a:lnTo>
                  <a:pt x="5064231" y="4007783"/>
                </a:lnTo>
                <a:close/>
                <a:moveTo>
                  <a:pt x="5384685" y="4002353"/>
                </a:moveTo>
                <a:lnTo>
                  <a:pt x="5577384" y="4002353"/>
                </a:lnTo>
                <a:lnTo>
                  <a:pt x="5577384" y="3809653"/>
                </a:lnTo>
                <a:lnTo>
                  <a:pt x="5384685" y="3809653"/>
                </a:lnTo>
                <a:lnTo>
                  <a:pt x="5384685" y="4002353"/>
                </a:lnTo>
                <a:close/>
                <a:moveTo>
                  <a:pt x="5702145" y="3999916"/>
                </a:moveTo>
                <a:lnTo>
                  <a:pt x="5889927" y="3999916"/>
                </a:lnTo>
                <a:lnTo>
                  <a:pt x="5889927" y="3812133"/>
                </a:lnTo>
                <a:lnTo>
                  <a:pt x="5702145" y="3812133"/>
                </a:lnTo>
                <a:lnTo>
                  <a:pt x="5702145" y="3999916"/>
                </a:lnTo>
                <a:close/>
                <a:moveTo>
                  <a:pt x="6021572" y="3995426"/>
                </a:moveTo>
                <a:lnTo>
                  <a:pt x="6200461" y="3995426"/>
                </a:lnTo>
                <a:lnTo>
                  <a:pt x="6200461" y="3816537"/>
                </a:lnTo>
                <a:lnTo>
                  <a:pt x="6021572" y="3816537"/>
                </a:lnTo>
                <a:lnTo>
                  <a:pt x="6021572" y="3995426"/>
                </a:lnTo>
                <a:close/>
                <a:moveTo>
                  <a:pt x="6339075" y="3992989"/>
                </a:moveTo>
                <a:lnTo>
                  <a:pt x="6513005" y="3992989"/>
                </a:lnTo>
                <a:lnTo>
                  <a:pt x="6513005" y="3819059"/>
                </a:lnTo>
                <a:lnTo>
                  <a:pt x="6339075" y="3819059"/>
                </a:lnTo>
                <a:lnTo>
                  <a:pt x="6339075" y="3992989"/>
                </a:lnTo>
                <a:close/>
                <a:moveTo>
                  <a:pt x="6658032" y="3989013"/>
                </a:moveTo>
                <a:lnTo>
                  <a:pt x="6824052" y="3989013"/>
                </a:lnTo>
                <a:lnTo>
                  <a:pt x="6824052" y="3822993"/>
                </a:lnTo>
                <a:lnTo>
                  <a:pt x="6658032" y="3822993"/>
                </a:lnTo>
                <a:lnTo>
                  <a:pt x="6658032" y="3989013"/>
                </a:lnTo>
                <a:close/>
                <a:moveTo>
                  <a:pt x="6975963" y="3986063"/>
                </a:moveTo>
                <a:lnTo>
                  <a:pt x="7136040" y="3986063"/>
                </a:lnTo>
                <a:lnTo>
                  <a:pt x="7136040" y="3825986"/>
                </a:lnTo>
                <a:lnTo>
                  <a:pt x="6975963" y="3825986"/>
                </a:lnTo>
                <a:lnTo>
                  <a:pt x="6975963" y="3986063"/>
                </a:lnTo>
                <a:close/>
                <a:moveTo>
                  <a:pt x="7296416" y="3980633"/>
                </a:moveTo>
                <a:lnTo>
                  <a:pt x="7445633" y="3980633"/>
                </a:lnTo>
                <a:lnTo>
                  <a:pt x="7445633" y="3831416"/>
                </a:lnTo>
                <a:lnTo>
                  <a:pt x="7296416" y="3831416"/>
                </a:lnTo>
                <a:lnTo>
                  <a:pt x="7296416" y="3980633"/>
                </a:lnTo>
                <a:close/>
                <a:moveTo>
                  <a:pt x="7936296" y="3970757"/>
                </a:moveTo>
                <a:lnTo>
                  <a:pt x="8065760" y="3970757"/>
                </a:lnTo>
                <a:lnTo>
                  <a:pt x="8065760" y="3841292"/>
                </a:lnTo>
                <a:lnTo>
                  <a:pt x="7936296" y="3841292"/>
                </a:lnTo>
                <a:lnTo>
                  <a:pt x="7936296" y="3970757"/>
                </a:lnTo>
                <a:close/>
                <a:moveTo>
                  <a:pt x="8580153" y="3956904"/>
                </a:moveTo>
                <a:lnTo>
                  <a:pt x="8681954" y="3956904"/>
                </a:lnTo>
                <a:lnTo>
                  <a:pt x="8681954" y="3855102"/>
                </a:lnTo>
                <a:lnTo>
                  <a:pt x="8580153" y="3855102"/>
                </a:lnTo>
                <a:lnTo>
                  <a:pt x="8580153" y="3956904"/>
                </a:lnTo>
                <a:close/>
                <a:moveTo>
                  <a:pt x="9227430" y="3939630"/>
                </a:moveTo>
                <a:lnTo>
                  <a:pt x="9294641" y="3939630"/>
                </a:lnTo>
                <a:lnTo>
                  <a:pt x="9294641" y="3872419"/>
                </a:lnTo>
                <a:lnTo>
                  <a:pt x="9227430" y="3872419"/>
                </a:lnTo>
                <a:lnTo>
                  <a:pt x="9227430" y="3939630"/>
                </a:lnTo>
                <a:close/>
                <a:moveTo>
                  <a:pt x="0" y="4347006"/>
                </a:moveTo>
                <a:lnTo>
                  <a:pt x="252002" y="4347006"/>
                </a:lnTo>
                <a:lnTo>
                  <a:pt x="252002" y="4095004"/>
                </a:lnTo>
                <a:lnTo>
                  <a:pt x="0" y="4095004"/>
                </a:lnTo>
                <a:lnTo>
                  <a:pt x="0" y="4347006"/>
                </a:lnTo>
                <a:close/>
                <a:moveTo>
                  <a:pt x="315023" y="4347006"/>
                </a:moveTo>
                <a:lnTo>
                  <a:pt x="567025" y="4347006"/>
                </a:lnTo>
                <a:lnTo>
                  <a:pt x="567025" y="4095004"/>
                </a:lnTo>
                <a:lnTo>
                  <a:pt x="315023" y="4095004"/>
                </a:lnTo>
                <a:lnTo>
                  <a:pt x="315023" y="4347006"/>
                </a:lnTo>
                <a:close/>
                <a:moveTo>
                  <a:pt x="630004" y="4347006"/>
                </a:moveTo>
                <a:lnTo>
                  <a:pt x="882005" y="4347006"/>
                </a:lnTo>
                <a:lnTo>
                  <a:pt x="882005" y="4095004"/>
                </a:lnTo>
                <a:lnTo>
                  <a:pt x="630004" y="4095004"/>
                </a:lnTo>
                <a:lnTo>
                  <a:pt x="630004" y="4347006"/>
                </a:lnTo>
                <a:close/>
                <a:moveTo>
                  <a:pt x="944985" y="4347006"/>
                </a:moveTo>
                <a:lnTo>
                  <a:pt x="1196986" y="4347006"/>
                </a:lnTo>
                <a:lnTo>
                  <a:pt x="1196986" y="4095004"/>
                </a:lnTo>
                <a:lnTo>
                  <a:pt x="944985" y="4095004"/>
                </a:lnTo>
                <a:lnTo>
                  <a:pt x="944985" y="4347006"/>
                </a:lnTo>
                <a:close/>
                <a:moveTo>
                  <a:pt x="1260008" y="4347006"/>
                </a:moveTo>
                <a:lnTo>
                  <a:pt x="1512009" y="4347006"/>
                </a:lnTo>
                <a:lnTo>
                  <a:pt x="1512009" y="4095004"/>
                </a:lnTo>
                <a:lnTo>
                  <a:pt x="1260008" y="4095004"/>
                </a:lnTo>
                <a:lnTo>
                  <a:pt x="1260008" y="4347006"/>
                </a:lnTo>
                <a:close/>
                <a:moveTo>
                  <a:pt x="1574988" y="4347006"/>
                </a:moveTo>
                <a:lnTo>
                  <a:pt x="1826990" y="4347006"/>
                </a:lnTo>
                <a:lnTo>
                  <a:pt x="1826990" y="4095004"/>
                </a:lnTo>
                <a:lnTo>
                  <a:pt x="1574988" y="4095004"/>
                </a:lnTo>
                <a:lnTo>
                  <a:pt x="1574988" y="4347006"/>
                </a:lnTo>
                <a:close/>
                <a:moveTo>
                  <a:pt x="1890012" y="4347006"/>
                </a:moveTo>
                <a:lnTo>
                  <a:pt x="2142013" y="4347006"/>
                </a:lnTo>
                <a:lnTo>
                  <a:pt x="2142013" y="4095004"/>
                </a:lnTo>
                <a:lnTo>
                  <a:pt x="1890012" y="4095004"/>
                </a:lnTo>
                <a:lnTo>
                  <a:pt x="1890012" y="4347006"/>
                </a:lnTo>
                <a:close/>
                <a:moveTo>
                  <a:pt x="2204992" y="4347006"/>
                </a:moveTo>
                <a:lnTo>
                  <a:pt x="2456994" y="4347006"/>
                </a:lnTo>
                <a:lnTo>
                  <a:pt x="2456994" y="4095004"/>
                </a:lnTo>
                <a:lnTo>
                  <a:pt x="2204992" y="4095004"/>
                </a:lnTo>
                <a:lnTo>
                  <a:pt x="2204992" y="4347006"/>
                </a:lnTo>
                <a:close/>
                <a:moveTo>
                  <a:pt x="2520016" y="4347006"/>
                </a:moveTo>
                <a:lnTo>
                  <a:pt x="2772017" y="4347006"/>
                </a:lnTo>
                <a:lnTo>
                  <a:pt x="2772017" y="4095004"/>
                </a:lnTo>
                <a:lnTo>
                  <a:pt x="2520016" y="4095004"/>
                </a:lnTo>
                <a:lnTo>
                  <a:pt x="2520016" y="4347006"/>
                </a:lnTo>
                <a:close/>
                <a:moveTo>
                  <a:pt x="2834996" y="4347006"/>
                </a:moveTo>
                <a:lnTo>
                  <a:pt x="3086998" y="4347006"/>
                </a:lnTo>
                <a:lnTo>
                  <a:pt x="3086998" y="4095004"/>
                </a:lnTo>
                <a:lnTo>
                  <a:pt x="2834996" y="4095004"/>
                </a:lnTo>
                <a:lnTo>
                  <a:pt x="2834996" y="4347006"/>
                </a:lnTo>
                <a:close/>
                <a:moveTo>
                  <a:pt x="3150020" y="4347006"/>
                </a:moveTo>
                <a:lnTo>
                  <a:pt x="3402021" y="4347006"/>
                </a:lnTo>
                <a:lnTo>
                  <a:pt x="3402021" y="4095004"/>
                </a:lnTo>
                <a:lnTo>
                  <a:pt x="3150020" y="4095004"/>
                </a:lnTo>
                <a:lnTo>
                  <a:pt x="3150020" y="4347006"/>
                </a:lnTo>
                <a:close/>
                <a:moveTo>
                  <a:pt x="3465000" y="4347006"/>
                </a:moveTo>
                <a:lnTo>
                  <a:pt x="3717002" y="4347006"/>
                </a:lnTo>
                <a:lnTo>
                  <a:pt x="3717002" y="4095004"/>
                </a:lnTo>
                <a:lnTo>
                  <a:pt x="3465000" y="4095004"/>
                </a:lnTo>
                <a:lnTo>
                  <a:pt x="3465000" y="4347006"/>
                </a:lnTo>
                <a:close/>
                <a:moveTo>
                  <a:pt x="3785453" y="4341576"/>
                </a:moveTo>
                <a:lnTo>
                  <a:pt x="4026595" y="4341576"/>
                </a:lnTo>
                <a:lnTo>
                  <a:pt x="4026595" y="4100434"/>
                </a:lnTo>
                <a:lnTo>
                  <a:pt x="3785453" y="4100434"/>
                </a:lnTo>
                <a:lnTo>
                  <a:pt x="3785453" y="4341576"/>
                </a:lnTo>
                <a:close/>
                <a:moveTo>
                  <a:pt x="4104410" y="4337643"/>
                </a:moveTo>
                <a:lnTo>
                  <a:pt x="4337642" y="4337643"/>
                </a:lnTo>
                <a:lnTo>
                  <a:pt x="4337642" y="4104410"/>
                </a:lnTo>
                <a:lnTo>
                  <a:pt x="4104410" y="4104410"/>
                </a:lnTo>
                <a:lnTo>
                  <a:pt x="4104410" y="4337643"/>
                </a:lnTo>
                <a:close/>
                <a:moveTo>
                  <a:pt x="4426317" y="4330716"/>
                </a:moveTo>
                <a:lnTo>
                  <a:pt x="4645696" y="4330716"/>
                </a:lnTo>
                <a:lnTo>
                  <a:pt x="4645696" y="4111337"/>
                </a:lnTo>
                <a:lnTo>
                  <a:pt x="4426317" y="4111337"/>
                </a:lnTo>
                <a:lnTo>
                  <a:pt x="4426317" y="4330716"/>
                </a:lnTo>
                <a:close/>
                <a:moveTo>
                  <a:pt x="4744291" y="4327723"/>
                </a:moveTo>
                <a:lnTo>
                  <a:pt x="4957770" y="4327723"/>
                </a:lnTo>
                <a:lnTo>
                  <a:pt x="4957770" y="4114244"/>
                </a:lnTo>
                <a:lnTo>
                  <a:pt x="4744291" y="4114244"/>
                </a:lnTo>
                <a:lnTo>
                  <a:pt x="4744291" y="4327723"/>
                </a:lnTo>
                <a:close/>
                <a:moveTo>
                  <a:pt x="5065728" y="4321310"/>
                </a:moveTo>
                <a:lnTo>
                  <a:pt x="5266337" y="4321310"/>
                </a:lnTo>
                <a:lnTo>
                  <a:pt x="5266337" y="4120701"/>
                </a:lnTo>
                <a:lnTo>
                  <a:pt x="5065728" y="4120701"/>
                </a:lnTo>
                <a:lnTo>
                  <a:pt x="5065728" y="4321310"/>
                </a:lnTo>
                <a:close/>
                <a:moveTo>
                  <a:pt x="5387121" y="4314897"/>
                </a:moveTo>
                <a:lnTo>
                  <a:pt x="5574904" y="4314897"/>
                </a:lnTo>
                <a:lnTo>
                  <a:pt x="5574904" y="4127114"/>
                </a:lnTo>
                <a:lnTo>
                  <a:pt x="5387121" y="4127114"/>
                </a:lnTo>
                <a:lnTo>
                  <a:pt x="5387121" y="4314897"/>
                </a:lnTo>
                <a:close/>
                <a:moveTo>
                  <a:pt x="6024052" y="4307970"/>
                </a:moveTo>
                <a:lnTo>
                  <a:pt x="6197982" y="4307970"/>
                </a:lnTo>
                <a:lnTo>
                  <a:pt x="6197982" y="4134040"/>
                </a:lnTo>
                <a:lnTo>
                  <a:pt x="6024052" y="4134040"/>
                </a:lnTo>
                <a:lnTo>
                  <a:pt x="6024052" y="4307970"/>
                </a:lnTo>
                <a:close/>
                <a:moveTo>
                  <a:pt x="6660982" y="4301044"/>
                </a:moveTo>
                <a:lnTo>
                  <a:pt x="6821059" y="4301044"/>
                </a:lnTo>
                <a:lnTo>
                  <a:pt x="6821059" y="4140967"/>
                </a:lnTo>
                <a:lnTo>
                  <a:pt x="6660982" y="4140967"/>
                </a:lnTo>
                <a:lnTo>
                  <a:pt x="6660982" y="4301044"/>
                </a:lnTo>
                <a:close/>
                <a:moveTo>
                  <a:pt x="7299366" y="4292664"/>
                </a:moveTo>
                <a:lnTo>
                  <a:pt x="7442640" y="4292664"/>
                </a:lnTo>
                <a:lnTo>
                  <a:pt x="7442640" y="4149347"/>
                </a:lnTo>
                <a:lnTo>
                  <a:pt x="7299366" y="4149347"/>
                </a:lnTo>
                <a:lnTo>
                  <a:pt x="7299366" y="4292664"/>
                </a:lnTo>
                <a:close/>
                <a:moveTo>
                  <a:pt x="7938263" y="4283770"/>
                </a:moveTo>
                <a:lnTo>
                  <a:pt x="8063751" y="4283770"/>
                </a:lnTo>
                <a:lnTo>
                  <a:pt x="8063751" y="4158283"/>
                </a:lnTo>
                <a:lnTo>
                  <a:pt x="7938263" y="4158283"/>
                </a:lnTo>
                <a:lnTo>
                  <a:pt x="7938263" y="4283770"/>
                </a:lnTo>
                <a:close/>
                <a:moveTo>
                  <a:pt x="0" y="4662029"/>
                </a:moveTo>
                <a:lnTo>
                  <a:pt x="252002" y="4662029"/>
                </a:lnTo>
                <a:lnTo>
                  <a:pt x="252002" y="4410028"/>
                </a:lnTo>
                <a:lnTo>
                  <a:pt x="0" y="4410028"/>
                </a:lnTo>
                <a:lnTo>
                  <a:pt x="0" y="4662029"/>
                </a:lnTo>
                <a:close/>
                <a:moveTo>
                  <a:pt x="315023" y="4662029"/>
                </a:moveTo>
                <a:lnTo>
                  <a:pt x="567025" y="4662029"/>
                </a:lnTo>
                <a:lnTo>
                  <a:pt x="567025" y="4410028"/>
                </a:lnTo>
                <a:lnTo>
                  <a:pt x="315023" y="4410028"/>
                </a:lnTo>
                <a:lnTo>
                  <a:pt x="315023" y="4662029"/>
                </a:lnTo>
                <a:close/>
                <a:moveTo>
                  <a:pt x="630004" y="4662029"/>
                </a:moveTo>
                <a:lnTo>
                  <a:pt x="882005" y="4662029"/>
                </a:lnTo>
                <a:lnTo>
                  <a:pt x="882005" y="4410028"/>
                </a:lnTo>
                <a:lnTo>
                  <a:pt x="630004" y="4410028"/>
                </a:lnTo>
                <a:lnTo>
                  <a:pt x="630004" y="4662029"/>
                </a:lnTo>
                <a:close/>
                <a:moveTo>
                  <a:pt x="944985" y="4662029"/>
                </a:moveTo>
                <a:lnTo>
                  <a:pt x="1196986" y="4662029"/>
                </a:lnTo>
                <a:lnTo>
                  <a:pt x="1196986" y="4410028"/>
                </a:lnTo>
                <a:lnTo>
                  <a:pt x="944985" y="4410028"/>
                </a:lnTo>
                <a:lnTo>
                  <a:pt x="944985" y="4662029"/>
                </a:lnTo>
                <a:close/>
                <a:moveTo>
                  <a:pt x="1260008" y="4662029"/>
                </a:moveTo>
                <a:lnTo>
                  <a:pt x="1512009" y="4662029"/>
                </a:lnTo>
                <a:lnTo>
                  <a:pt x="1512009" y="4410028"/>
                </a:lnTo>
                <a:lnTo>
                  <a:pt x="1260008" y="4410028"/>
                </a:lnTo>
                <a:lnTo>
                  <a:pt x="1260008" y="4662029"/>
                </a:lnTo>
                <a:close/>
                <a:moveTo>
                  <a:pt x="1574988" y="4662029"/>
                </a:moveTo>
                <a:lnTo>
                  <a:pt x="1826990" y="4662029"/>
                </a:lnTo>
                <a:lnTo>
                  <a:pt x="1826990" y="4410028"/>
                </a:lnTo>
                <a:lnTo>
                  <a:pt x="1574988" y="4410028"/>
                </a:lnTo>
                <a:lnTo>
                  <a:pt x="1574988" y="4662029"/>
                </a:lnTo>
                <a:close/>
                <a:moveTo>
                  <a:pt x="1890012" y="4662029"/>
                </a:moveTo>
                <a:lnTo>
                  <a:pt x="2142013" y="4662029"/>
                </a:lnTo>
                <a:lnTo>
                  <a:pt x="2142013" y="4410028"/>
                </a:lnTo>
                <a:lnTo>
                  <a:pt x="1890012" y="4410028"/>
                </a:lnTo>
                <a:lnTo>
                  <a:pt x="1890012" y="4662029"/>
                </a:lnTo>
                <a:close/>
                <a:moveTo>
                  <a:pt x="2204992" y="4662029"/>
                </a:moveTo>
                <a:lnTo>
                  <a:pt x="2456994" y="4662029"/>
                </a:lnTo>
                <a:lnTo>
                  <a:pt x="2456994" y="4410028"/>
                </a:lnTo>
                <a:lnTo>
                  <a:pt x="2204992" y="4410028"/>
                </a:lnTo>
                <a:lnTo>
                  <a:pt x="2204992" y="4662029"/>
                </a:lnTo>
                <a:close/>
                <a:moveTo>
                  <a:pt x="2520016" y="4662029"/>
                </a:moveTo>
                <a:lnTo>
                  <a:pt x="2772017" y="4662029"/>
                </a:lnTo>
                <a:lnTo>
                  <a:pt x="2772017" y="4410028"/>
                </a:lnTo>
                <a:lnTo>
                  <a:pt x="2520016" y="4410028"/>
                </a:lnTo>
                <a:lnTo>
                  <a:pt x="2520016" y="4662029"/>
                </a:lnTo>
                <a:close/>
                <a:moveTo>
                  <a:pt x="2834996" y="4662029"/>
                </a:moveTo>
                <a:lnTo>
                  <a:pt x="3086998" y="4662029"/>
                </a:lnTo>
                <a:lnTo>
                  <a:pt x="3086998" y="4410028"/>
                </a:lnTo>
                <a:lnTo>
                  <a:pt x="2834996" y="4410028"/>
                </a:lnTo>
                <a:lnTo>
                  <a:pt x="2834996" y="4662029"/>
                </a:lnTo>
                <a:close/>
                <a:moveTo>
                  <a:pt x="3150490" y="4661516"/>
                </a:moveTo>
                <a:lnTo>
                  <a:pt x="3401508" y="4661516"/>
                </a:lnTo>
                <a:lnTo>
                  <a:pt x="3401508" y="4410498"/>
                </a:lnTo>
                <a:lnTo>
                  <a:pt x="3150490" y="4410498"/>
                </a:lnTo>
                <a:lnTo>
                  <a:pt x="3150490" y="4661516"/>
                </a:lnTo>
                <a:close/>
                <a:moveTo>
                  <a:pt x="3467993" y="4659036"/>
                </a:moveTo>
                <a:lnTo>
                  <a:pt x="3714052" y="4659036"/>
                </a:lnTo>
                <a:lnTo>
                  <a:pt x="3714052" y="4412978"/>
                </a:lnTo>
                <a:lnTo>
                  <a:pt x="3467993" y="4412978"/>
                </a:lnTo>
                <a:lnTo>
                  <a:pt x="3467993" y="4659036"/>
                </a:lnTo>
                <a:close/>
                <a:moveTo>
                  <a:pt x="3789900" y="4652153"/>
                </a:moveTo>
                <a:lnTo>
                  <a:pt x="4022148" y="4652153"/>
                </a:lnTo>
                <a:lnTo>
                  <a:pt x="4022148" y="4419904"/>
                </a:lnTo>
                <a:lnTo>
                  <a:pt x="3789900" y="4419904"/>
                </a:lnTo>
                <a:lnTo>
                  <a:pt x="3789900" y="4652153"/>
                </a:lnTo>
                <a:close/>
                <a:moveTo>
                  <a:pt x="4108344" y="4648690"/>
                </a:moveTo>
                <a:lnTo>
                  <a:pt x="4333666" y="4648690"/>
                </a:lnTo>
                <a:lnTo>
                  <a:pt x="4333666" y="4423367"/>
                </a:lnTo>
                <a:lnTo>
                  <a:pt x="4108344" y="4423367"/>
                </a:lnTo>
                <a:lnTo>
                  <a:pt x="4108344" y="4648690"/>
                </a:lnTo>
                <a:close/>
                <a:moveTo>
                  <a:pt x="4430764" y="4641250"/>
                </a:moveTo>
                <a:lnTo>
                  <a:pt x="4641250" y="4641250"/>
                </a:lnTo>
                <a:lnTo>
                  <a:pt x="4641250" y="4430764"/>
                </a:lnTo>
                <a:lnTo>
                  <a:pt x="4430764" y="4430764"/>
                </a:lnTo>
                <a:lnTo>
                  <a:pt x="4430764" y="4641250"/>
                </a:lnTo>
                <a:close/>
                <a:moveTo>
                  <a:pt x="4749208" y="4637787"/>
                </a:moveTo>
                <a:lnTo>
                  <a:pt x="4952767" y="4637787"/>
                </a:lnTo>
                <a:lnTo>
                  <a:pt x="4952767" y="4434227"/>
                </a:lnTo>
                <a:lnTo>
                  <a:pt x="4749208" y="4434227"/>
                </a:lnTo>
                <a:lnTo>
                  <a:pt x="4749208" y="4637787"/>
                </a:lnTo>
                <a:close/>
                <a:moveTo>
                  <a:pt x="5071157" y="4630903"/>
                </a:moveTo>
                <a:lnTo>
                  <a:pt x="5260907" y="4630903"/>
                </a:lnTo>
                <a:lnTo>
                  <a:pt x="5260907" y="4441154"/>
                </a:lnTo>
                <a:lnTo>
                  <a:pt x="5071157" y="4441154"/>
                </a:lnTo>
                <a:lnTo>
                  <a:pt x="5071157" y="4630903"/>
                </a:lnTo>
                <a:close/>
                <a:moveTo>
                  <a:pt x="5392081" y="4624960"/>
                </a:moveTo>
                <a:lnTo>
                  <a:pt x="5569944" y="4624960"/>
                </a:lnTo>
                <a:lnTo>
                  <a:pt x="5569944" y="4447097"/>
                </a:lnTo>
                <a:lnTo>
                  <a:pt x="5392081" y="4447097"/>
                </a:lnTo>
                <a:lnTo>
                  <a:pt x="5392081" y="4624960"/>
                </a:lnTo>
                <a:close/>
                <a:moveTo>
                  <a:pt x="5710055" y="4622010"/>
                </a:moveTo>
                <a:lnTo>
                  <a:pt x="5882018" y="4622010"/>
                </a:lnTo>
                <a:lnTo>
                  <a:pt x="5882018" y="4450047"/>
                </a:lnTo>
                <a:lnTo>
                  <a:pt x="5710055" y="4450047"/>
                </a:lnTo>
                <a:lnTo>
                  <a:pt x="5710055" y="4622010"/>
                </a:lnTo>
                <a:close/>
                <a:moveTo>
                  <a:pt x="6029995" y="4617050"/>
                </a:moveTo>
                <a:lnTo>
                  <a:pt x="6192081" y="4617050"/>
                </a:lnTo>
                <a:lnTo>
                  <a:pt x="6192081" y="4454964"/>
                </a:lnTo>
                <a:lnTo>
                  <a:pt x="6029995" y="4454964"/>
                </a:lnTo>
                <a:lnTo>
                  <a:pt x="6029995" y="4617050"/>
                </a:lnTo>
                <a:close/>
                <a:moveTo>
                  <a:pt x="6346942" y="4615084"/>
                </a:moveTo>
                <a:lnTo>
                  <a:pt x="6505052" y="4615084"/>
                </a:lnTo>
                <a:lnTo>
                  <a:pt x="6505052" y="4456974"/>
                </a:lnTo>
                <a:lnTo>
                  <a:pt x="6346942" y="4456974"/>
                </a:lnTo>
                <a:lnTo>
                  <a:pt x="6346942" y="4615084"/>
                </a:lnTo>
                <a:close/>
                <a:moveTo>
                  <a:pt x="6984386" y="4607644"/>
                </a:moveTo>
                <a:lnTo>
                  <a:pt x="7127702" y="4607644"/>
                </a:lnTo>
                <a:lnTo>
                  <a:pt x="7127702" y="4464370"/>
                </a:lnTo>
                <a:lnTo>
                  <a:pt x="6984386" y="4464370"/>
                </a:lnTo>
                <a:lnTo>
                  <a:pt x="6984386" y="4607644"/>
                </a:lnTo>
                <a:close/>
                <a:moveTo>
                  <a:pt x="7621316" y="4600761"/>
                </a:moveTo>
                <a:lnTo>
                  <a:pt x="7750780" y="4600761"/>
                </a:lnTo>
                <a:lnTo>
                  <a:pt x="7750780" y="4471297"/>
                </a:lnTo>
                <a:lnTo>
                  <a:pt x="7621316" y="4471297"/>
                </a:lnTo>
                <a:lnTo>
                  <a:pt x="7621316" y="4600761"/>
                </a:lnTo>
                <a:close/>
                <a:moveTo>
                  <a:pt x="8259187" y="4592851"/>
                </a:moveTo>
                <a:lnTo>
                  <a:pt x="8372831" y="4592851"/>
                </a:lnTo>
                <a:lnTo>
                  <a:pt x="8372831" y="4479206"/>
                </a:lnTo>
                <a:lnTo>
                  <a:pt x="8259187" y="4479206"/>
                </a:lnTo>
                <a:lnTo>
                  <a:pt x="8259187" y="4592851"/>
                </a:lnTo>
                <a:close/>
                <a:moveTo>
                  <a:pt x="8908474" y="4573568"/>
                </a:moveTo>
                <a:lnTo>
                  <a:pt x="8983594" y="4573568"/>
                </a:lnTo>
                <a:lnTo>
                  <a:pt x="8983594" y="4498446"/>
                </a:lnTo>
                <a:lnTo>
                  <a:pt x="8908474" y="4498446"/>
                </a:lnTo>
                <a:lnTo>
                  <a:pt x="8908474" y="4573568"/>
                </a:lnTo>
                <a:close/>
                <a:moveTo>
                  <a:pt x="0" y="4977010"/>
                </a:moveTo>
                <a:lnTo>
                  <a:pt x="252002" y="4977010"/>
                </a:lnTo>
                <a:lnTo>
                  <a:pt x="252002" y="4725008"/>
                </a:lnTo>
                <a:lnTo>
                  <a:pt x="0" y="4725008"/>
                </a:lnTo>
                <a:lnTo>
                  <a:pt x="0" y="4977010"/>
                </a:lnTo>
                <a:close/>
                <a:moveTo>
                  <a:pt x="315023" y="4977010"/>
                </a:moveTo>
                <a:lnTo>
                  <a:pt x="567025" y="4977010"/>
                </a:lnTo>
                <a:lnTo>
                  <a:pt x="567025" y="4725008"/>
                </a:lnTo>
                <a:lnTo>
                  <a:pt x="315023" y="4725008"/>
                </a:lnTo>
                <a:lnTo>
                  <a:pt x="315023" y="4977010"/>
                </a:lnTo>
                <a:close/>
                <a:moveTo>
                  <a:pt x="630004" y="4977010"/>
                </a:moveTo>
                <a:lnTo>
                  <a:pt x="882005" y="4977010"/>
                </a:lnTo>
                <a:lnTo>
                  <a:pt x="882005" y="4725008"/>
                </a:lnTo>
                <a:lnTo>
                  <a:pt x="630004" y="4725008"/>
                </a:lnTo>
                <a:lnTo>
                  <a:pt x="630004" y="4977010"/>
                </a:lnTo>
                <a:close/>
                <a:moveTo>
                  <a:pt x="944985" y="4977010"/>
                </a:moveTo>
                <a:lnTo>
                  <a:pt x="1196986" y="4977010"/>
                </a:lnTo>
                <a:lnTo>
                  <a:pt x="1196986" y="4725008"/>
                </a:lnTo>
                <a:lnTo>
                  <a:pt x="944985" y="4725008"/>
                </a:lnTo>
                <a:lnTo>
                  <a:pt x="944985" y="4977010"/>
                </a:lnTo>
                <a:close/>
                <a:moveTo>
                  <a:pt x="1260008" y="4977010"/>
                </a:moveTo>
                <a:lnTo>
                  <a:pt x="1512009" y="4977010"/>
                </a:lnTo>
                <a:lnTo>
                  <a:pt x="1512009" y="4725008"/>
                </a:lnTo>
                <a:lnTo>
                  <a:pt x="1260008" y="4725008"/>
                </a:lnTo>
                <a:lnTo>
                  <a:pt x="1260008" y="4977010"/>
                </a:lnTo>
                <a:close/>
                <a:moveTo>
                  <a:pt x="1574988" y="4977010"/>
                </a:moveTo>
                <a:lnTo>
                  <a:pt x="1826990" y="4977010"/>
                </a:lnTo>
                <a:lnTo>
                  <a:pt x="1826990" y="4725008"/>
                </a:lnTo>
                <a:lnTo>
                  <a:pt x="1574988" y="4725008"/>
                </a:lnTo>
                <a:lnTo>
                  <a:pt x="1574988" y="4977010"/>
                </a:lnTo>
                <a:close/>
                <a:moveTo>
                  <a:pt x="1890012" y="4977010"/>
                </a:moveTo>
                <a:lnTo>
                  <a:pt x="2142013" y="4977010"/>
                </a:lnTo>
                <a:lnTo>
                  <a:pt x="2142013" y="4725008"/>
                </a:lnTo>
                <a:lnTo>
                  <a:pt x="1890012" y="4725008"/>
                </a:lnTo>
                <a:lnTo>
                  <a:pt x="1890012" y="4977010"/>
                </a:lnTo>
                <a:close/>
                <a:moveTo>
                  <a:pt x="2204992" y="4977010"/>
                </a:moveTo>
                <a:lnTo>
                  <a:pt x="2456994" y="4977010"/>
                </a:lnTo>
                <a:lnTo>
                  <a:pt x="2456994" y="4725008"/>
                </a:lnTo>
                <a:lnTo>
                  <a:pt x="2204992" y="4725008"/>
                </a:lnTo>
                <a:lnTo>
                  <a:pt x="2204992" y="4977010"/>
                </a:lnTo>
                <a:close/>
                <a:moveTo>
                  <a:pt x="2520016" y="4977010"/>
                </a:moveTo>
                <a:lnTo>
                  <a:pt x="2772017" y="4977010"/>
                </a:lnTo>
                <a:lnTo>
                  <a:pt x="2772017" y="4725008"/>
                </a:lnTo>
                <a:lnTo>
                  <a:pt x="2520016" y="4725008"/>
                </a:lnTo>
                <a:lnTo>
                  <a:pt x="2520016" y="4977010"/>
                </a:lnTo>
                <a:close/>
                <a:moveTo>
                  <a:pt x="2834996" y="4977010"/>
                </a:moveTo>
                <a:lnTo>
                  <a:pt x="3086998" y="4977010"/>
                </a:lnTo>
                <a:lnTo>
                  <a:pt x="3086998" y="4725008"/>
                </a:lnTo>
                <a:lnTo>
                  <a:pt x="2834996" y="4725008"/>
                </a:lnTo>
                <a:lnTo>
                  <a:pt x="2834996" y="4977010"/>
                </a:lnTo>
                <a:close/>
                <a:moveTo>
                  <a:pt x="3152500" y="4974530"/>
                </a:moveTo>
                <a:lnTo>
                  <a:pt x="3399541" y="4974530"/>
                </a:lnTo>
                <a:lnTo>
                  <a:pt x="3399541" y="4727488"/>
                </a:lnTo>
                <a:lnTo>
                  <a:pt x="3152500" y="4727488"/>
                </a:lnTo>
                <a:lnTo>
                  <a:pt x="3152500" y="4974530"/>
                </a:lnTo>
                <a:close/>
                <a:moveTo>
                  <a:pt x="3469960" y="4972093"/>
                </a:moveTo>
                <a:lnTo>
                  <a:pt x="3712085" y="4972093"/>
                </a:lnTo>
                <a:lnTo>
                  <a:pt x="3712085" y="4729968"/>
                </a:lnTo>
                <a:lnTo>
                  <a:pt x="3469960" y="4729968"/>
                </a:lnTo>
                <a:lnTo>
                  <a:pt x="3469960" y="4972093"/>
                </a:lnTo>
                <a:close/>
                <a:moveTo>
                  <a:pt x="3792380" y="4964654"/>
                </a:moveTo>
                <a:lnTo>
                  <a:pt x="4019669" y="4964654"/>
                </a:lnTo>
                <a:lnTo>
                  <a:pt x="4019669" y="4737365"/>
                </a:lnTo>
                <a:lnTo>
                  <a:pt x="3792380" y="4737365"/>
                </a:lnTo>
                <a:lnTo>
                  <a:pt x="3792380" y="4964654"/>
                </a:lnTo>
                <a:close/>
                <a:moveTo>
                  <a:pt x="4111337" y="4960720"/>
                </a:moveTo>
                <a:lnTo>
                  <a:pt x="4330716" y="4960720"/>
                </a:lnTo>
                <a:lnTo>
                  <a:pt x="4330716" y="4741341"/>
                </a:lnTo>
                <a:lnTo>
                  <a:pt x="4111337" y="4741341"/>
                </a:lnTo>
                <a:lnTo>
                  <a:pt x="4111337" y="4960720"/>
                </a:lnTo>
                <a:close/>
                <a:moveTo>
                  <a:pt x="4433714" y="4953281"/>
                </a:moveTo>
                <a:lnTo>
                  <a:pt x="4638300" y="4953281"/>
                </a:lnTo>
                <a:lnTo>
                  <a:pt x="4638300" y="4748695"/>
                </a:lnTo>
                <a:lnTo>
                  <a:pt x="4433714" y="4748695"/>
                </a:lnTo>
                <a:lnTo>
                  <a:pt x="4433714" y="4953281"/>
                </a:lnTo>
                <a:close/>
                <a:moveTo>
                  <a:pt x="4752201" y="4949817"/>
                </a:moveTo>
                <a:lnTo>
                  <a:pt x="4949860" y="4949817"/>
                </a:lnTo>
                <a:lnTo>
                  <a:pt x="4949860" y="4752158"/>
                </a:lnTo>
                <a:lnTo>
                  <a:pt x="4752201" y="4752158"/>
                </a:lnTo>
                <a:lnTo>
                  <a:pt x="4752201" y="4949817"/>
                </a:lnTo>
                <a:close/>
                <a:moveTo>
                  <a:pt x="5395031" y="4936990"/>
                </a:moveTo>
                <a:lnTo>
                  <a:pt x="5566995" y="4936990"/>
                </a:lnTo>
                <a:lnTo>
                  <a:pt x="5566995" y="4765027"/>
                </a:lnTo>
                <a:lnTo>
                  <a:pt x="5395031" y="4765027"/>
                </a:lnTo>
                <a:lnTo>
                  <a:pt x="5395031" y="4936990"/>
                </a:lnTo>
                <a:close/>
                <a:moveTo>
                  <a:pt x="6032945" y="4929081"/>
                </a:moveTo>
                <a:lnTo>
                  <a:pt x="6189089" y="4929081"/>
                </a:lnTo>
                <a:lnTo>
                  <a:pt x="6189089" y="4772937"/>
                </a:lnTo>
                <a:lnTo>
                  <a:pt x="6032945" y="4772937"/>
                </a:lnTo>
                <a:lnTo>
                  <a:pt x="6032945" y="4929081"/>
                </a:lnTo>
                <a:close/>
                <a:moveTo>
                  <a:pt x="6670346" y="4921684"/>
                </a:moveTo>
                <a:lnTo>
                  <a:pt x="6811653" y="4921684"/>
                </a:lnTo>
                <a:lnTo>
                  <a:pt x="6811653" y="4780377"/>
                </a:lnTo>
                <a:lnTo>
                  <a:pt x="6670346" y="4780377"/>
                </a:lnTo>
                <a:lnTo>
                  <a:pt x="6670346" y="4921684"/>
                </a:lnTo>
                <a:close/>
                <a:moveTo>
                  <a:pt x="7305779" y="4916254"/>
                </a:moveTo>
                <a:lnTo>
                  <a:pt x="7436227" y="4916254"/>
                </a:lnTo>
                <a:lnTo>
                  <a:pt x="7436227" y="4785807"/>
                </a:lnTo>
                <a:lnTo>
                  <a:pt x="7305779" y="4785807"/>
                </a:lnTo>
                <a:lnTo>
                  <a:pt x="7305779" y="4916254"/>
                </a:lnTo>
                <a:close/>
                <a:moveTo>
                  <a:pt x="7942239" y="4909798"/>
                </a:moveTo>
                <a:lnTo>
                  <a:pt x="8059860" y="4909798"/>
                </a:lnTo>
                <a:lnTo>
                  <a:pt x="8059860" y="4792177"/>
                </a:lnTo>
                <a:lnTo>
                  <a:pt x="7942239" y="4792177"/>
                </a:lnTo>
                <a:lnTo>
                  <a:pt x="7942239" y="4909798"/>
                </a:lnTo>
                <a:close/>
                <a:moveTo>
                  <a:pt x="8582590" y="4899451"/>
                </a:moveTo>
                <a:lnTo>
                  <a:pt x="8679431" y="4899451"/>
                </a:lnTo>
                <a:lnTo>
                  <a:pt x="8679431" y="4802610"/>
                </a:lnTo>
                <a:lnTo>
                  <a:pt x="8582590" y="4802610"/>
                </a:lnTo>
                <a:lnTo>
                  <a:pt x="8582590" y="4899451"/>
                </a:lnTo>
                <a:close/>
                <a:moveTo>
                  <a:pt x="0" y="5292033"/>
                </a:moveTo>
                <a:lnTo>
                  <a:pt x="252002" y="5292033"/>
                </a:lnTo>
                <a:lnTo>
                  <a:pt x="252002" y="5040032"/>
                </a:lnTo>
                <a:lnTo>
                  <a:pt x="0" y="5040032"/>
                </a:lnTo>
                <a:lnTo>
                  <a:pt x="0" y="5292033"/>
                </a:lnTo>
                <a:close/>
                <a:moveTo>
                  <a:pt x="315023" y="5292033"/>
                </a:moveTo>
                <a:lnTo>
                  <a:pt x="567025" y="5292033"/>
                </a:lnTo>
                <a:lnTo>
                  <a:pt x="567025" y="5040032"/>
                </a:lnTo>
                <a:lnTo>
                  <a:pt x="315023" y="5040032"/>
                </a:lnTo>
                <a:lnTo>
                  <a:pt x="315023" y="5292033"/>
                </a:lnTo>
                <a:close/>
                <a:moveTo>
                  <a:pt x="630004" y="5292033"/>
                </a:moveTo>
                <a:lnTo>
                  <a:pt x="882005" y="5292033"/>
                </a:lnTo>
                <a:lnTo>
                  <a:pt x="882005" y="5040032"/>
                </a:lnTo>
                <a:lnTo>
                  <a:pt x="630004" y="5040032"/>
                </a:lnTo>
                <a:lnTo>
                  <a:pt x="630004" y="5292033"/>
                </a:lnTo>
                <a:close/>
                <a:moveTo>
                  <a:pt x="944985" y="5292033"/>
                </a:moveTo>
                <a:lnTo>
                  <a:pt x="1196986" y="5292033"/>
                </a:lnTo>
                <a:lnTo>
                  <a:pt x="1196986" y="5040032"/>
                </a:lnTo>
                <a:lnTo>
                  <a:pt x="944985" y="5040032"/>
                </a:lnTo>
                <a:lnTo>
                  <a:pt x="944985" y="5292033"/>
                </a:lnTo>
                <a:close/>
                <a:moveTo>
                  <a:pt x="1260008" y="5292033"/>
                </a:moveTo>
                <a:lnTo>
                  <a:pt x="1512009" y="5292033"/>
                </a:lnTo>
                <a:lnTo>
                  <a:pt x="1512009" y="5040032"/>
                </a:lnTo>
                <a:lnTo>
                  <a:pt x="1260008" y="5040032"/>
                </a:lnTo>
                <a:lnTo>
                  <a:pt x="1260008" y="5292033"/>
                </a:lnTo>
                <a:close/>
                <a:moveTo>
                  <a:pt x="1574988" y="5292033"/>
                </a:moveTo>
                <a:lnTo>
                  <a:pt x="1826990" y="5292033"/>
                </a:lnTo>
                <a:lnTo>
                  <a:pt x="1826990" y="5040032"/>
                </a:lnTo>
                <a:lnTo>
                  <a:pt x="1574988" y="5040032"/>
                </a:lnTo>
                <a:lnTo>
                  <a:pt x="1574988" y="5292033"/>
                </a:lnTo>
                <a:close/>
                <a:moveTo>
                  <a:pt x="1890012" y="5292033"/>
                </a:moveTo>
                <a:lnTo>
                  <a:pt x="2142013" y="5292033"/>
                </a:lnTo>
                <a:lnTo>
                  <a:pt x="2142013" y="5040032"/>
                </a:lnTo>
                <a:lnTo>
                  <a:pt x="1890012" y="5040032"/>
                </a:lnTo>
                <a:lnTo>
                  <a:pt x="1890012" y="5292033"/>
                </a:lnTo>
                <a:close/>
                <a:moveTo>
                  <a:pt x="2204992" y="5292033"/>
                </a:moveTo>
                <a:lnTo>
                  <a:pt x="2456994" y="5292033"/>
                </a:lnTo>
                <a:lnTo>
                  <a:pt x="2456994" y="5040032"/>
                </a:lnTo>
                <a:lnTo>
                  <a:pt x="2204992" y="5040032"/>
                </a:lnTo>
                <a:lnTo>
                  <a:pt x="2204992" y="5292033"/>
                </a:lnTo>
                <a:close/>
                <a:moveTo>
                  <a:pt x="2520016" y="5292033"/>
                </a:moveTo>
                <a:lnTo>
                  <a:pt x="2772017" y="5292033"/>
                </a:lnTo>
                <a:lnTo>
                  <a:pt x="2772017" y="5040032"/>
                </a:lnTo>
                <a:lnTo>
                  <a:pt x="2520016" y="5040032"/>
                </a:lnTo>
                <a:lnTo>
                  <a:pt x="2520016" y="5292033"/>
                </a:lnTo>
                <a:close/>
                <a:moveTo>
                  <a:pt x="2834996" y="5292033"/>
                </a:moveTo>
                <a:lnTo>
                  <a:pt x="3086998" y="5292033"/>
                </a:lnTo>
                <a:lnTo>
                  <a:pt x="3086998" y="5040032"/>
                </a:lnTo>
                <a:lnTo>
                  <a:pt x="2834996" y="5040032"/>
                </a:lnTo>
                <a:lnTo>
                  <a:pt x="2834996" y="5292033"/>
                </a:lnTo>
                <a:close/>
                <a:moveTo>
                  <a:pt x="3156433" y="5285577"/>
                </a:moveTo>
                <a:lnTo>
                  <a:pt x="3395608" y="5285577"/>
                </a:lnTo>
                <a:lnTo>
                  <a:pt x="3395608" y="5046445"/>
                </a:lnTo>
                <a:lnTo>
                  <a:pt x="3156433" y="5046445"/>
                </a:lnTo>
                <a:lnTo>
                  <a:pt x="3156433" y="5285577"/>
                </a:lnTo>
                <a:close/>
                <a:moveTo>
                  <a:pt x="3475390" y="5281644"/>
                </a:moveTo>
                <a:lnTo>
                  <a:pt x="3706655" y="5281644"/>
                </a:lnTo>
                <a:lnTo>
                  <a:pt x="3706655" y="5050378"/>
                </a:lnTo>
                <a:lnTo>
                  <a:pt x="3475390" y="5050378"/>
                </a:lnTo>
                <a:lnTo>
                  <a:pt x="3475390" y="5281644"/>
                </a:lnTo>
                <a:close/>
                <a:moveTo>
                  <a:pt x="3798280" y="5273734"/>
                </a:moveTo>
                <a:lnTo>
                  <a:pt x="4013726" y="5273734"/>
                </a:lnTo>
                <a:lnTo>
                  <a:pt x="4013726" y="5058288"/>
                </a:lnTo>
                <a:lnTo>
                  <a:pt x="3798280" y="5058288"/>
                </a:lnTo>
                <a:lnTo>
                  <a:pt x="3798280" y="5273734"/>
                </a:lnTo>
                <a:close/>
                <a:moveTo>
                  <a:pt x="4117750" y="5269287"/>
                </a:moveTo>
                <a:lnTo>
                  <a:pt x="4324303" y="5269287"/>
                </a:lnTo>
                <a:lnTo>
                  <a:pt x="4324303" y="5062735"/>
                </a:lnTo>
                <a:lnTo>
                  <a:pt x="4117750" y="5062735"/>
                </a:lnTo>
                <a:lnTo>
                  <a:pt x="4117750" y="5269287"/>
                </a:lnTo>
                <a:close/>
                <a:moveTo>
                  <a:pt x="4441154" y="5260907"/>
                </a:moveTo>
                <a:lnTo>
                  <a:pt x="4630903" y="5260907"/>
                </a:lnTo>
                <a:lnTo>
                  <a:pt x="4630903" y="5071158"/>
                </a:lnTo>
                <a:lnTo>
                  <a:pt x="4441154" y="5071158"/>
                </a:lnTo>
                <a:lnTo>
                  <a:pt x="4441154" y="5260907"/>
                </a:lnTo>
                <a:close/>
                <a:moveTo>
                  <a:pt x="4760110" y="5256931"/>
                </a:moveTo>
                <a:lnTo>
                  <a:pt x="4941950" y="5256931"/>
                </a:lnTo>
                <a:lnTo>
                  <a:pt x="4941950" y="5075091"/>
                </a:lnTo>
                <a:lnTo>
                  <a:pt x="4760110" y="5075091"/>
                </a:lnTo>
                <a:lnTo>
                  <a:pt x="4760110" y="5256931"/>
                </a:lnTo>
                <a:close/>
                <a:moveTo>
                  <a:pt x="5081034" y="5250988"/>
                </a:moveTo>
                <a:lnTo>
                  <a:pt x="5251030" y="5250988"/>
                </a:lnTo>
                <a:lnTo>
                  <a:pt x="5251030" y="5080992"/>
                </a:lnTo>
                <a:lnTo>
                  <a:pt x="5081034" y="5080992"/>
                </a:lnTo>
                <a:lnTo>
                  <a:pt x="5081034" y="5250988"/>
                </a:lnTo>
                <a:close/>
                <a:moveTo>
                  <a:pt x="5402471" y="5244575"/>
                </a:moveTo>
                <a:lnTo>
                  <a:pt x="5559597" y="5244575"/>
                </a:lnTo>
                <a:lnTo>
                  <a:pt x="5559597" y="5087448"/>
                </a:lnTo>
                <a:lnTo>
                  <a:pt x="5402471" y="5087448"/>
                </a:lnTo>
                <a:lnTo>
                  <a:pt x="5402471" y="5244575"/>
                </a:lnTo>
                <a:close/>
                <a:moveTo>
                  <a:pt x="5719931" y="5242095"/>
                </a:moveTo>
                <a:lnTo>
                  <a:pt x="5872099" y="5242095"/>
                </a:lnTo>
                <a:lnTo>
                  <a:pt x="5872099" y="5089885"/>
                </a:lnTo>
                <a:lnTo>
                  <a:pt x="5719931" y="5089885"/>
                </a:lnTo>
                <a:lnTo>
                  <a:pt x="5719931" y="5242095"/>
                </a:lnTo>
                <a:close/>
                <a:moveTo>
                  <a:pt x="6356862" y="5235211"/>
                </a:moveTo>
                <a:lnTo>
                  <a:pt x="6495219" y="5235211"/>
                </a:lnTo>
                <a:lnTo>
                  <a:pt x="6495219" y="5096854"/>
                </a:lnTo>
                <a:lnTo>
                  <a:pt x="6356862" y="5096854"/>
                </a:lnTo>
                <a:lnTo>
                  <a:pt x="6356862" y="5235211"/>
                </a:lnTo>
                <a:close/>
                <a:moveTo>
                  <a:pt x="6991782" y="5230252"/>
                </a:moveTo>
                <a:lnTo>
                  <a:pt x="7120263" y="5230252"/>
                </a:lnTo>
                <a:lnTo>
                  <a:pt x="7120263" y="5101771"/>
                </a:lnTo>
                <a:lnTo>
                  <a:pt x="6991782" y="5101771"/>
                </a:lnTo>
                <a:lnTo>
                  <a:pt x="6991782" y="5230252"/>
                </a:lnTo>
                <a:close/>
                <a:moveTo>
                  <a:pt x="7626233" y="5225805"/>
                </a:moveTo>
                <a:lnTo>
                  <a:pt x="7745820" y="5225805"/>
                </a:lnTo>
                <a:lnTo>
                  <a:pt x="7745820" y="5106217"/>
                </a:lnTo>
                <a:lnTo>
                  <a:pt x="7626233" y="5106217"/>
                </a:lnTo>
                <a:lnTo>
                  <a:pt x="7626233" y="5225805"/>
                </a:lnTo>
                <a:close/>
                <a:moveTo>
                  <a:pt x="8261667" y="5220375"/>
                </a:moveTo>
                <a:lnTo>
                  <a:pt x="8370351" y="5220375"/>
                </a:lnTo>
                <a:lnTo>
                  <a:pt x="8370351" y="5111690"/>
                </a:lnTo>
                <a:lnTo>
                  <a:pt x="8261667" y="5111690"/>
                </a:lnTo>
                <a:lnTo>
                  <a:pt x="8261667" y="5220375"/>
                </a:lnTo>
                <a:close/>
                <a:moveTo>
                  <a:pt x="8908474" y="5203572"/>
                </a:moveTo>
                <a:lnTo>
                  <a:pt x="8983594" y="5203572"/>
                </a:lnTo>
                <a:lnTo>
                  <a:pt x="8983594" y="5128450"/>
                </a:lnTo>
                <a:lnTo>
                  <a:pt x="8908474" y="5128450"/>
                </a:lnTo>
                <a:lnTo>
                  <a:pt x="8908474" y="5203572"/>
                </a:lnTo>
                <a:close/>
                <a:moveTo>
                  <a:pt x="0" y="5607014"/>
                </a:moveTo>
                <a:lnTo>
                  <a:pt x="252002" y="5607014"/>
                </a:lnTo>
                <a:lnTo>
                  <a:pt x="252002" y="5355012"/>
                </a:lnTo>
                <a:lnTo>
                  <a:pt x="0" y="5355012"/>
                </a:lnTo>
                <a:lnTo>
                  <a:pt x="0" y="5607014"/>
                </a:lnTo>
                <a:close/>
                <a:moveTo>
                  <a:pt x="315023" y="5607014"/>
                </a:moveTo>
                <a:lnTo>
                  <a:pt x="567025" y="5607014"/>
                </a:lnTo>
                <a:lnTo>
                  <a:pt x="567025" y="5355012"/>
                </a:lnTo>
                <a:lnTo>
                  <a:pt x="315023" y="5355012"/>
                </a:lnTo>
                <a:lnTo>
                  <a:pt x="315023" y="5607014"/>
                </a:lnTo>
                <a:close/>
                <a:moveTo>
                  <a:pt x="630004" y="5607014"/>
                </a:moveTo>
                <a:lnTo>
                  <a:pt x="882005" y="5607014"/>
                </a:lnTo>
                <a:lnTo>
                  <a:pt x="882005" y="5355012"/>
                </a:lnTo>
                <a:lnTo>
                  <a:pt x="630004" y="5355012"/>
                </a:lnTo>
                <a:lnTo>
                  <a:pt x="630004" y="5607014"/>
                </a:lnTo>
                <a:close/>
                <a:moveTo>
                  <a:pt x="944985" y="5607014"/>
                </a:moveTo>
                <a:lnTo>
                  <a:pt x="1196986" y="5607014"/>
                </a:lnTo>
                <a:lnTo>
                  <a:pt x="1196986" y="5355012"/>
                </a:lnTo>
                <a:lnTo>
                  <a:pt x="944985" y="5355012"/>
                </a:lnTo>
                <a:lnTo>
                  <a:pt x="944985" y="5607014"/>
                </a:lnTo>
                <a:close/>
                <a:moveTo>
                  <a:pt x="1260008" y="5607014"/>
                </a:moveTo>
                <a:lnTo>
                  <a:pt x="1512009" y="5607014"/>
                </a:lnTo>
                <a:lnTo>
                  <a:pt x="1512009" y="5355012"/>
                </a:lnTo>
                <a:lnTo>
                  <a:pt x="1260008" y="5355012"/>
                </a:lnTo>
                <a:lnTo>
                  <a:pt x="1260008" y="5607014"/>
                </a:lnTo>
                <a:close/>
                <a:moveTo>
                  <a:pt x="1574988" y="5607014"/>
                </a:moveTo>
                <a:lnTo>
                  <a:pt x="1826990" y="5607014"/>
                </a:lnTo>
                <a:lnTo>
                  <a:pt x="1826990" y="5355012"/>
                </a:lnTo>
                <a:lnTo>
                  <a:pt x="1574988" y="5355012"/>
                </a:lnTo>
                <a:lnTo>
                  <a:pt x="1574988" y="5607014"/>
                </a:lnTo>
                <a:close/>
                <a:moveTo>
                  <a:pt x="1890012" y="5607014"/>
                </a:moveTo>
                <a:lnTo>
                  <a:pt x="2142013" y="5607014"/>
                </a:lnTo>
                <a:lnTo>
                  <a:pt x="2142013" y="5355012"/>
                </a:lnTo>
                <a:lnTo>
                  <a:pt x="1890012" y="5355012"/>
                </a:lnTo>
                <a:lnTo>
                  <a:pt x="1890012" y="5607014"/>
                </a:lnTo>
                <a:close/>
                <a:moveTo>
                  <a:pt x="2204992" y="5607014"/>
                </a:moveTo>
                <a:lnTo>
                  <a:pt x="2456994" y="5607014"/>
                </a:lnTo>
                <a:lnTo>
                  <a:pt x="2456994" y="5355012"/>
                </a:lnTo>
                <a:lnTo>
                  <a:pt x="2204992" y="5355012"/>
                </a:lnTo>
                <a:lnTo>
                  <a:pt x="2204992" y="5607014"/>
                </a:lnTo>
                <a:close/>
                <a:moveTo>
                  <a:pt x="2521982" y="5605047"/>
                </a:moveTo>
                <a:lnTo>
                  <a:pt x="2770051" y="5605047"/>
                </a:lnTo>
                <a:lnTo>
                  <a:pt x="2770051" y="5356979"/>
                </a:lnTo>
                <a:lnTo>
                  <a:pt x="2521982" y="5356979"/>
                </a:lnTo>
                <a:lnTo>
                  <a:pt x="2521982" y="5605047"/>
                </a:lnTo>
                <a:close/>
                <a:moveTo>
                  <a:pt x="2840426" y="5601584"/>
                </a:moveTo>
                <a:lnTo>
                  <a:pt x="3081568" y="5601584"/>
                </a:lnTo>
                <a:lnTo>
                  <a:pt x="3081568" y="5360442"/>
                </a:lnTo>
                <a:lnTo>
                  <a:pt x="2840426" y="5360442"/>
                </a:lnTo>
                <a:lnTo>
                  <a:pt x="2840426" y="5601584"/>
                </a:lnTo>
                <a:close/>
                <a:moveTo>
                  <a:pt x="3163830" y="5593161"/>
                </a:moveTo>
                <a:lnTo>
                  <a:pt x="3388168" y="5593161"/>
                </a:lnTo>
                <a:lnTo>
                  <a:pt x="3388168" y="5368822"/>
                </a:lnTo>
                <a:lnTo>
                  <a:pt x="3163830" y="5368822"/>
                </a:lnTo>
                <a:lnTo>
                  <a:pt x="3163830" y="5593161"/>
                </a:lnTo>
                <a:close/>
                <a:moveTo>
                  <a:pt x="3482787" y="5589227"/>
                </a:moveTo>
                <a:lnTo>
                  <a:pt x="3699215" y="5589227"/>
                </a:lnTo>
                <a:lnTo>
                  <a:pt x="3699215" y="5372799"/>
                </a:lnTo>
                <a:lnTo>
                  <a:pt x="3482787" y="5372799"/>
                </a:lnTo>
                <a:lnTo>
                  <a:pt x="3482787" y="5589227"/>
                </a:lnTo>
                <a:close/>
                <a:moveTo>
                  <a:pt x="3806190" y="5580848"/>
                </a:moveTo>
                <a:lnTo>
                  <a:pt x="4005816" y="5580848"/>
                </a:lnTo>
                <a:lnTo>
                  <a:pt x="4005816" y="5381221"/>
                </a:lnTo>
                <a:lnTo>
                  <a:pt x="3806190" y="5381221"/>
                </a:lnTo>
                <a:lnTo>
                  <a:pt x="3806190" y="5580848"/>
                </a:lnTo>
                <a:close/>
                <a:moveTo>
                  <a:pt x="4126130" y="5575888"/>
                </a:moveTo>
                <a:lnTo>
                  <a:pt x="4315880" y="5575888"/>
                </a:lnTo>
                <a:lnTo>
                  <a:pt x="4315880" y="5386138"/>
                </a:lnTo>
                <a:lnTo>
                  <a:pt x="4126130" y="5386138"/>
                </a:lnTo>
                <a:lnTo>
                  <a:pt x="4126130" y="5575888"/>
                </a:lnTo>
                <a:close/>
                <a:moveTo>
                  <a:pt x="4766994" y="5565028"/>
                </a:moveTo>
                <a:lnTo>
                  <a:pt x="4934981" y="5565028"/>
                </a:lnTo>
                <a:lnTo>
                  <a:pt x="4934981" y="5397041"/>
                </a:lnTo>
                <a:lnTo>
                  <a:pt x="4766994" y="5397041"/>
                </a:lnTo>
                <a:lnTo>
                  <a:pt x="4766994" y="5565028"/>
                </a:lnTo>
                <a:close/>
                <a:moveTo>
                  <a:pt x="5408884" y="5553142"/>
                </a:moveTo>
                <a:lnTo>
                  <a:pt x="5553184" y="5553142"/>
                </a:lnTo>
                <a:lnTo>
                  <a:pt x="5553184" y="5408842"/>
                </a:lnTo>
                <a:lnTo>
                  <a:pt x="5408884" y="5408842"/>
                </a:lnTo>
                <a:lnTo>
                  <a:pt x="5408884" y="5553142"/>
                </a:lnTo>
                <a:close/>
                <a:moveTo>
                  <a:pt x="6044318" y="5547712"/>
                </a:moveTo>
                <a:lnTo>
                  <a:pt x="6177716" y="5547712"/>
                </a:lnTo>
                <a:lnTo>
                  <a:pt x="6177716" y="5414314"/>
                </a:lnTo>
                <a:lnTo>
                  <a:pt x="6044318" y="5414314"/>
                </a:lnTo>
                <a:lnTo>
                  <a:pt x="6044318" y="5547712"/>
                </a:lnTo>
                <a:close/>
                <a:moveTo>
                  <a:pt x="6678768" y="5543265"/>
                </a:moveTo>
                <a:lnTo>
                  <a:pt x="6803273" y="5543265"/>
                </a:lnTo>
                <a:lnTo>
                  <a:pt x="6803273" y="5418761"/>
                </a:lnTo>
                <a:lnTo>
                  <a:pt x="6678768" y="5418761"/>
                </a:lnTo>
                <a:lnTo>
                  <a:pt x="6678768" y="5543265"/>
                </a:lnTo>
                <a:close/>
                <a:moveTo>
                  <a:pt x="7312706" y="5539332"/>
                </a:moveTo>
                <a:lnTo>
                  <a:pt x="7429300" y="5539332"/>
                </a:lnTo>
                <a:lnTo>
                  <a:pt x="7429300" y="5422737"/>
                </a:lnTo>
                <a:lnTo>
                  <a:pt x="7312706" y="5422737"/>
                </a:lnTo>
                <a:lnTo>
                  <a:pt x="7312706" y="5539332"/>
                </a:lnTo>
                <a:close/>
                <a:moveTo>
                  <a:pt x="7946173" y="5535869"/>
                </a:moveTo>
                <a:lnTo>
                  <a:pt x="8055884" y="5535869"/>
                </a:lnTo>
                <a:lnTo>
                  <a:pt x="8055884" y="5426158"/>
                </a:lnTo>
                <a:lnTo>
                  <a:pt x="7946173" y="5426158"/>
                </a:lnTo>
                <a:lnTo>
                  <a:pt x="7946173" y="5535869"/>
                </a:lnTo>
                <a:close/>
                <a:moveTo>
                  <a:pt x="0" y="5922037"/>
                </a:moveTo>
                <a:lnTo>
                  <a:pt x="252002" y="5922037"/>
                </a:lnTo>
                <a:lnTo>
                  <a:pt x="252002" y="5670036"/>
                </a:lnTo>
                <a:lnTo>
                  <a:pt x="0" y="5670036"/>
                </a:lnTo>
                <a:lnTo>
                  <a:pt x="0" y="5922037"/>
                </a:lnTo>
                <a:close/>
                <a:moveTo>
                  <a:pt x="315023" y="5922037"/>
                </a:moveTo>
                <a:lnTo>
                  <a:pt x="567025" y="5922037"/>
                </a:lnTo>
                <a:lnTo>
                  <a:pt x="567025" y="5670036"/>
                </a:lnTo>
                <a:lnTo>
                  <a:pt x="315023" y="5670036"/>
                </a:lnTo>
                <a:lnTo>
                  <a:pt x="315023" y="5922037"/>
                </a:lnTo>
                <a:close/>
                <a:moveTo>
                  <a:pt x="630004" y="5922037"/>
                </a:moveTo>
                <a:lnTo>
                  <a:pt x="882005" y="5922037"/>
                </a:lnTo>
                <a:lnTo>
                  <a:pt x="882005" y="5670036"/>
                </a:lnTo>
                <a:lnTo>
                  <a:pt x="630004" y="5670036"/>
                </a:lnTo>
                <a:lnTo>
                  <a:pt x="630004" y="5922037"/>
                </a:lnTo>
                <a:close/>
                <a:moveTo>
                  <a:pt x="944985" y="5922037"/>
                </a:moveTo>
                <a:lnTo>
                  <a:pt x="1196986" y="5922037"/>
                </a:lnTo>
                <a:lnTo>
                  <a:pt x="1196986" y="5670036"/>
                </a:lnTo>
                <a:lnTo>
                  <a:pt x="944985" y="5670036"/>
                </a:lnTo>
                <a:lnTo>
                  <a:pt x="944985" y="5922037"/>
                </a:lnTo>
                <a:close/>
                <a:moveTo>
                  <a:pt x="1260008" y="5922037"/>
                </a:moveTo>
                <a:lnTo>
                  <a:pt x="1512009" y="5922037"/>
                </a:lnTo>
                <a:lnTo>
                  <a:pt x="1512009" y="5670036"/>
                </a:lnTo>
                <a:lnTo>
                  <a:pt x="1260008" y="5670036"/>
                </a:lnTo>
                <a:lnTo>
                  <a:pt x="1260008" y="5922037"/>
                </a:lnTo>
                <a:close/>
                <a:moveTo>
                  <a:pt x="1574988" y="5922037"/>
                </a:moveTo>
                <a:lnTo>
                  <a:pt x="1826990" y="5922037"/>
                </a:lnTo>
                <a:lnTo>
                  <a:pt x="1826990" y="5670036"/>
                </a:lnTo>
                <a:lnTo>
                  <a:pt x="1574988" y="5670036"/>
                </a:lnTo>
                <a:lnTo>
                  <a:pt x="1574988" y="5922037"/>
                </a:lnTo>
                <a:close/>
                <a:moveTo>
                  <a:pt x="1890012" y="5922037"/>
                </a:moveTo>
                <a:lnTo>
                  <a:pt x="2142013" y="5922037"/>
                </a:lnTo>
                <a:lnTo>
                  <a:pt x="2142013" y="5670036"/>
                </a:lnTo>
                <a:lnTo>
                  <a:pt x="1890012" y="5670036"/>
                </a:lnTo>
                <a:lnTo>
                  <a:pt x="1890012" y="5922037"/>
                </a:lnTo>
                <a:close/>
                <a:moveTo>
                  <a:pt x="2204992" y="5922037"/>
                </a:moveTo>
                <a:lnTo>
                  <a:pt x="2456994" y="5922037"/>
                </a:lnTo>
                <a:lnTo>
                  <a:pt x="2456994" y="5670036"/>
                </a:lnTo>
                <a:lnTo>
                  <a:pt x="2204992" y="5670036"/>
                </a:lnTo>
                <a:lnTo>
                  <a:pt x="2204992" y="5922037"/>
                </a:lnTo>
                <a:close/>
                <a:moveTo>
                  <a:pt x="2524933" y="5917078"/>
                </a:moveTo>
                <a:lnTo>
                  <a:pt x="2767058" y="5917078"/>
                </a:lnTo>
                <a:lnTo>
                  <a:pt x="2767058" y="5674953"/>
                </a:lnTo>
                <a:lnTo>
                  <a:pt x="2524933" y="5674953"/>
                </a:lnTo>
                <a:lnTo>
                  <a:pt x="2524933" y="5917078"/>
                </a:lnTo>
                <a:close/>
                <a:moveTo>
                  <a:pt x="2843419" y="5913614"/>
                </a:moveTo>
                <a:lnTo>
                  <a:pt x="3078618" y="5913614"/>
                </a:lnTo>
                <a:lnTo>
                  <a:pt x="3078618" y="5678416"/>
                </a:lnTo>
                <a:lnTo>
                  <a:pt x="2843419" y="5678416"/>
                </a:lnTo>
                <a:lnTo>
                  <a:pt x="2843419" y="5913614"/>
                </a:lnTo>
                <a:close/>
                <a:moveTo>
                  <a:pt x="3166823" y="5905234"/>
                </a:moveTo>
                <a:lnTo>
                  <a:pt x="3385218" y="5905234"/>
                </a:lnTo>
                <a:lnTo>
                  <a:pt x="3385218" y="5686838"/>
                </a:lnTo>
                <a:lnTo>
                  <a:pt x="3166823" y="5686838"/>
                </a:lnTo>
                <a:lnTo>
                  <a:pt x="3166823" y="5905234"/>
                </a:lnTo>
                <a:close/>
                <a:moveTo>
                  <a:pt x="3486250" y="5900788"/>
                </a:moveTo>
                <a:lnTo>
                  <a:pt x="3695752" y="5900788"/>
                </a:lnTo>
                <a:lnTo>
                  <a:pt x="3695752" y="5691285"/>
                </a:lnTo>
                <a:lnTo>
                  <a:pt x="3486250" y="5691285"/>
                </a:lnTo>
                <a:lnTo>
                  <a:pt x="3486250" y="5900788"/>
                </a:lnTo>
                <a:close/>
                <a:moveTo>
                  <a:pt x="3810166" y="5891895"/>
                </a:moveTo>
                <a:lnTo>
                  <a:pt x="4001882" y="5891895"/>
                </a:lnTo>
                <a:lnTo>
                  <a:pt x="4001882" y="5700178"/>
                </a:lnTo>
                <a:lnTo>
                  <a:pt x="3810166" y="5700178"/>
                </a:lnTo>
                <a:lnTo>
                  <a:pt x="3810166" y="5891895"/>
                </a:lnTo>
                <a:close/>
                <a:moveTo>
                  <a:pt x="4129593" y="5887448"/>
                </a:moveTo>
                <a:lnTo>
                  <a:pt x="4312416" y="5887448"/>
                </a:lnTo>
                <a:lnTo>
                  <a:pt x="4312416" y="5704625"/>
                </a:lnTo>
                <a:lnTo>
                  <a:pt x="4129593" y="5704625"/>
                </a:lnTo>
                <a:lnTo>
                  <a:pt x="4129593" y="5887448"/>
                </a:lnTo>
                <a:close/>
                <a:moveTo>
                  <a:pt x="4451030" y="5880992"/>
                </a:moveTo>
                <a:lnTo>
                  <a:pt x="4621027" y="5880992"/>
                </a:lnTo>
                <a:lnTo>
                  <a:pt x="4621027" y="5710995"/>
                </a:lnTo>
                <a:lnTo>
                  <a:pt x="4451030" y="5710995"/>
                </a:lnTo>
                <a:lnTo>
                  <a:pt x="4451030" y="5880992"/>
                </a:lnTo>
                <a:close/>
                <a:moveTo>
                  <a:pt x="4769004" y="5878042"/>
                </a:moveTo>
                <a:lnTo>
                  <a:pt x="4933057" y="5878042"/>
                </a:lnTo>
                <a:lnTo>
                  <a:pt x="4933057" y="5713989"/>
                </a:lnTo>
                <a:lnTo>
                  <a:pt x="4769004" y="5713989"/>
                </a:lnTo>
                <a:lnTo>
                  <a:pt x="4769004" y="5878042"/>
                </a:lnTo>
                <a:close/>
                <a:moveTo>
                  <a:pt x="5090910" y="5871115"/>
                </a:moveTo>
                <a:lnTo>
                  <a:pt x="5241111" y="5871115"/>
                </a:lnTo>
                <a:lnTo>
                  <a:pt x="5241111" y="5720915"/>
                </a:lnTo>
                <a:lnTo>
                  <a:pt x="5090910" y="5720915"/>
                </a:lnTo>
                <a:lnTo>
                  <a:pt x="5090910" y="5871115"/>
                </a:lnTo>
                <a:close/>
                <a:moveTo>
                  <a:pt x="5727328" y="5864702"/>
                </a:moveTo>
                <a:lnTo>
                  <a:pt x="5864702" y="5864702"/>
                </a:lnTo>
                <a:lnTo>
                  <a:pt x="5864702" y="5727328"/>
                </a:lnTo>
                <a:lnTo>
                  <a:pt x="5727328" y="5727328"/>
                </a:lnTo>
                <a:lnTo>
                  <a:pt x="5727328" y="5864702"/>
                </a:lnTo>
                <a:close/>
                <a:moveTo>
                  <a:pt x="6362762" y="5859272"/>
                </a:moveTo>
                <a:lnTo>
                  <a:pt x="6489276" y="5859272"/>
                </a:lnTo>
                <a:lnTo>
                  <a:pt x="6489276" y="5732758"/>
                </a:lnTo>
                <a:lnTo>
                  <a:pt x="6362762" y="5732758"/>
                </a:lnTo>
                <a:lnTo>
                  <a:pt x="6362762" y="5859272"/>
                </a:lnTo>
                <a:close/>
                <a:moveTo>
                  <a:pt x="6995758" y="5856322"/>
                </a:moveTo>
                <a:lnTo>
                  <a:pt x="7116330" y="5856322"/>
                </a:lnTo>
                <a:lnTo>
                  <a:pt x="7116330" y="5735751"/>
                </a:lnTo>
                <a:lnTo>
                  <a:pt x="6995758" y="5735751"/>
                </a:lnTo>
                <a:lnTo>
                  <a:pt x="6995758" y="5856322"/>
                </a:lnTo>
                <a:close/>
                <a:moveTo>
                  <a:pt x="7628713" y="5853329"/>
                </a:moveTo>
                <a:lnTo>
                  <a:pt x="7743340" y="5853329"/>
                </a:lnTo>
                <a:lnTo>
                  <a:pt x="7743340" y="5738701"/>
                </a:lnTo>
                <a:lnTo>
                  <a:pt x="7628713" y="5738701"/>
                </a:lnTo>
                <a:lnTo>
                  <a:pt x="7628713" y="5853329"/>
                </a:lnTo>
                <a:close/>
                <a:moveTo>
                  <a:pt x="8264617" y="5847386"/>
                </a:moveTo>
                <a:lnTo>
                  <a:pt x="8367401" y="5847386"/>
                </a:lnTo>
                <a:lnTo>
                  <a:pt x="8367401" y="5744601"/>
                </a:lnTo>
                <a:lnTo>
                  <a:pt x="8264617" y="5744601"/>
                </a:lnTo>
                <a:lnTo>
                  <a:pt x="8264617" y="5847386"/>
                </a:lnTo>
                <a:close/>
                <a:moveTo>
                  <a:pt x="8911936" y="5830112"/>
                </a:moveTo>
                <a:lnTo>
                  <a:pt x="8980132" y="5830112"/>
                </a:lnTo>
                <a:lnTo>
                  <a:pt x="8980132" y="5761917"/>
                </a:lnTo>
                <a:lnTo>
                  <a:pt x="8911936" y="5761917"/>
                </a:lnTo>
                <a:lnTo>
                  <a:pt x="8911936" y="5830112"/>
                </a:lnTo>
                <a:close/>
                <a:moveTo>
                  <a:pt x="4447" y="6232571"/>
                </a:moveTo>
                <a:lnTo>
                  <a:pt x="247555" y="6232571"/>
                </a:lnTo>
                <a:lnTo>
                  <a:pt x="247555" y="5989463"/>
                </a:lnTo>
                <a:lnTo>
                  <a:pt x="4447" y="5989463"/>
                </a:lnTo>
                <a:lnTo>
                  <a:pt x="4447" y="6232571"/>
                </a:lnTo>
                <a:close/>
                <a:moveTo>
                  <a:pt x="315494" y="6236505"/>
                </a:moveTo>
                <a:lnTo>
                  <a:pt x="566512" y="6236505"/>
                </a:lnTo>
                <a:lnTo>
                  <a:pt x="566512" y="5985487"/>
                </a:lnTo>
                <a:lnTo>
                  <a:pt x="315494" y="5985487"/>
                </a:lnTo>
                <a:lnTo>
                  <a:pt x="315494" y="6236505"/>
                </a:lnTo>
                <a:close/>
                <a:moveTo>
                  <a:pt x="630004" y="6237018"/>
                </a:moveTo>
                <a:lnTo>
                  <a:pt x="882005" y="6237018"/>
                </a:lnTo>
                <a:lnTo>
                  <a:pt x="882005" y="5985016"/>
                </a:lnTo>
                <a:lnTo>
                  <a:pt x="630004" y="5985016"/>
                </a:lnTo>
                <a:lnTo>
                  <a:pt x="630004" y="6237018"/>
                </a:lnTo>
                <a:close/>
                <a:moveTo>
                  <a:pt x="944985" y="6237018"/>
                </a:moveTo>
                <a:lnTo>
                  <a:pt x="1196986" y="6237018"/>
                </a:lnTo>
                <a:lnTo>
                  <a:pt x="1196986" y="5985016"/>
                </a:lnTo>
                <a:lnTo>
                  <a:pt x="944985" y="5985016"/>
                </a:lnTo>
                <a:lnTo>
                  <a:pt x="944985" y="6237018"/>
                </a:lnTo>
                <a:close/>
                <a:moveTo>
                  <a:pt x="1260008" y="6237018"/>
                </a:moveTo>
                <a:lnTo>
                  <a:pt x="1512009" y="6237018"/>
                </a:lnTo>
                <a:lnTo>
                  <a:pt x="1512009" y="5985016"/>
                </a:lnTo>
                <a:lnTo>
                  <a:pt x="1260008" y="5985016"/>
                </a:lnTo>
                <a:lnTo>
                  <a:pt x="1260008" y="6237018"/>
                </a:lnTo>
                <a:close/>
                <a:moveTo>
                  <a:pt x="1574988" y="6237018"/>
                </a:moveTo>
                <a:lnTo>
                  <a:pt x="1826990" y="6237018"/>
                </a:lnTo>
                <a:lnTo>
                  <a:pt x="1826990" y="5985016"/>
                </a:lnTo>
                <a:lnTo>
                  <a:pt x="1574988" y="5985016"/>
                </a:lnTo>
                <a:lnTo>
                  <a:pt x="1574988" y="6237018"/>
                </a:lnTo>
                <a:close/>
                <a:moveTo>
                  <a:pt x="1891508" y="6235521"/>
                </a:moveTo>
                <a:lnTo>
                  <a:pt x="2140560" y="6235521"/>
                </a:lnTo>
                <a:lnTo>
                  <a:pt x="2140560" y="5986470"/>
                </a:lnTo>
                <a:lnTo>
                  <a:pt x="1891508" y="5986470"/>
                </a:lnTo>
                <a:lnTo>
                  <a:pt x="1891508" y="6235521"/>
                </a:lnTo>
                <a:close/>
                <a:moveTo>
                  <a:pt x="2211448" y="6230604"/>
                </a:moveTo>
                <a:lnTo>
                  <a:pt x="2450623" y="6230604"/>
                </a:lnTo>
                <a:lnTo>
                  <a:pt x="2450623" y="5991429"/>
                </a:lnTo>
                <a:lnTo>
                  <a:pt x="2211448" y="5991429"/>
                </a:lnTo>
                <a:lnTo>
                  <a:pt x="2211448" y="6230604"/>
                </a:lnTo>
                <a:close/>
                <a:moveTo>
                  <a:pt x="2532843" y="6224191"/>
                </a:moveTo>
                <a:lnTo>
                  <a:pt x="2759148" y="6224191"/>
                </a:lnTo>
                <a:lnTo>
                  <a:pt x="2759148" y="5997885"/>
                </a:lnTo>
                <a:lnTo>
                  <a:pt x="2532843" y="5997885"/>
                </a:lnTo>
                <a:lnTo>
                  <a:pt x="2532843" y="6224191"/>
                </a:lnTo>
                <a:close/>
                <a:moveTo>
                  <a:pt x="2851799" y="6220215"/>
                </a:moveTo>
                <a:lnTo>
                  <a:pt x="3070195" y="6220215"/>
                </a:lnTo>
                <a:lnTo>
                  <a:pt x="3070195" y="6001819"/>
                </a:lnTo>
                <a:lnTo>
                  <a:pt x="2851799" y="6001819"/>
                </a:lnTo>
                <a:lnTo>
                  <a:pt x="2851799" y="6220215"/>
                </a:lnTo>
                <a:close/>
                <a:moveTo>
                  <a:pt x="3174219" y="6212818"/>
                </a:moveTo>
                <a:lnTo>
                  <a:pt x="3377779" y="6212818"/>
                </a:lnTo>
                <a:lnTo>
                  <a:pt x="3377779" y="6009259"/>
                </a:lnTo>
                <a:lnTo>
                  <a:pt x="3174219" y="6009259"/>
                </a:lnTo>
                <a:lnTo>
                  <a:pt x="3174219" y="6212818"/>
                </a:lnTo>
                <a:close/>
                <a:moveTo>
                  <a:pt x="3493176" y="6208842"/>
                </a:moveTo>
                <a:lnTo>
                  <a:pt x="3688869" y="6208842"/>
                </a:lnTo>
                <a:lnTo>
                  <a:pt x="3688869" y="6013149"/>
                </a:lnTo>
                <a:lnTo>
                  <a:pt x="3493176" y="6013149"/>
                </a:lnTo>
                <a:lnTo>
                  <a:pt x="3493176" y="6208842"/>
                </a:lnTo>
                <a:close/>
                <a:moveTo>
                  <a:pt x="4134553" y="6197469"/>
                </a:moveTo>
                <a:lnTo>
                  <a:pt x="4307499" y="6197469"/>
                </a:lnTo>
                <a:lnTo>
                  <a:pt x="4307499" y="6024523"/>
                </a:lnTo>
                <a:lnTo>
                  <a:pt x="4134553" y="6024523"/>
                </a:lnTo>
                <a:lnTo>
                  <a:pt x="4134553" y="6197469"/>
                </a:lnTo>
                <a:close/>
                <a:moveTo>
                  <a:pt x="4773921" y="6188105"/>
                </a:moveTo>
                <a:lnTo>
                  <a:pt x="4928097" y="6188105"/>
                </a:lnTo>
                <a:lnTo>
                  <a:pt x="4928097" y="6033929"/>
                </a:lnTo>
                <a:lnTo>
                  <a:pt x="4773921" y="6033929"/>
                </a:lnTo>
                <a:lnTo>
                  <a:pt x="4773921" y="6188105"/>
                </a:lnTo>
                <a:close/>
                <a:moveTo>
                  <a:pt x="5411834" y="6180195"/>
                </a:moveTo>
                <a:lnTo>
                  <a:pt x="5550191" y="6180195"/>
                </a:lnTo>
                <a:lnTo>
                  <a:pt x="5550191" y="6041838"/>
                </a:lnTo>
                <a:lnTo>
                  <a:pt x="5411834" y="6041838"/>
                </a:lnTo>
                <a:lnTo>
                  <a:pt x="5411834" y="6180195"/>
                </a:lnTo>
                <a:close/>
                <a:moveTo>
                  <a:pt x="6046798" y="6175236"/>
                </a:moveTo>
                <a:lnTo>
                  <a:pt x="6175278" y="6175236"/>
                </a:lnTo>
                <a:lnTo>
                  <a:pt x="6175278" y="6046755"/>
                </a:lnTo>
                <a:lnTo>
                  <a:pt x="6046798" y="6046755"/>
                </a:lnTo>
                <a:lnTo>
                  <a:pt x="6046798" y="6175236"/>
                </a:lnTo>
                <a:close/>
                <a:moveTo>
                  <a:pt x="6680265" y="6171815"/>
                </a:moveTo>
                <a:lnTo>
                  <a:pt x="6801819" y="6171815"/>
                </a:lnTo>
                <a:lnTo>
                  <a:pt x="6801819" y="6050261"/>
                </a:lnTo>
                <a:lnTo>
                  <a:pt x="6680265" y="6050261"/>
                </a:lnTo>
                <a:lnTo>
                  <a:pt x="6680265" y="6171815"/>
                </a:lnTo>
                <a:close/>
                <a:moveTo>
                  <a:pt x="7313219" y="6168823"/>
                </a:moveTo>
                <a:lnTo>
                  <a:pt x="7428830" y="6168823"/>
                </a:lnTo>
                <a:lnTo>
                  <a:pt x="7428830" y="6053211"/>
                </a:lnTo>
                <a:lnTo>
                  <a:pt x="7313219" y="6053211"/>
                </a:lnTo>
                <a:lnTo>
                  <a:pt x="7313219" y="6168823"/>
                </a:lnTo>
                <a:close/>
                <a:moveTo>
                  <a:pt x="7948140" y="6163906"/>
                </a:moveTo>
                <a:lnTo>
                  <a:pt x="8053874" y="6163906"/>
                </a:lnTo>
                <a:lnTo>
                  <a:pt x="8053874" y="6058171"/>
                </a:lnTo>
                <a:lnTo>
                  <a:pt x="7948140" y="6058171"/>
                </a:lnTo>
                <a:lnTo>
                  <a:pt x="7948140" y="6163906"/>
                </a:lnTo>
                <a:close/>
                <a:moveTo>
                  <a:pt x="10390" y="6541652"/>
                </a:moveTo>
                <a:lnTo>
                  <a:pt x="241655" y="6541652"/>
                </a:lnTo>
                <a:lnTo>
                  <a:pt x="241655" y="6310387"/>
                </a:lnTo>
                <a:lnTo>
                  <a:pt x="10390" y="6310387"/>
                </a:lnTo>
                <a:lnTo>
                  <a:pt x="10390" y="6541652"/>
                </a:lnTo>
                <a:close/>
                <a:moveTo>
                  <a:pt x="319940" y="6547082"/>
                </a:moveTo>
                <a:lnTo>
                  <a:pt x="562065" y="6547082"/>
                </a:lnTo>
                <a:lnTo>
                  <a:pt x="562065" y="6304957"/>
                </a:lnTo>
                <a:lnTo>
                  <a:pt x="319940" y="6304957"/>
                </a:lnTo>
                <a:lnTo>
                  <a:pt x="319940" y="6547082"/>
                </a:lnTo>
                <a:close/>
                <a:moveTo>
                  <a:pt x="633467" y="6548578"/>
                </a:moveTo>
                <a:lnTo>
                  <a:pt x="878542" y="6548578"/>
                </a:lnTo>
                <a:lnTo>
                  <a:pt x="878542" y="6303503"/>
                </a:lnTo>
                <a:lnTo>
                  <a:pt x="633467" y="6303503"/>
                </a:lnTo>
                <a:lnTo>
                  <a:pt x="633467" y="6548578"/>
                </a:lnTo>
                <a:close/>
                <a:moveTo>
                  <a:pt x="946994" y="6550031"/>
                </a:moveTo>
                <a:lnTo>
                  <a:pt x="1195062" y="6550031"/>
                </a:lnTo>
                <a:lnTo>
                  <a:pt x="1195062" y="6301963"/>
                </a:lnTo>
                <a:lnTo>
                  <a:pt x="946994" y="6301963"/>
                </a:lnTo>
                <a:lnTo>
                  <a:pt x="946994" y="6550031"/>
                </a:lnTo>
                <a:close/>
                <a:moveTo>
                  <a:pt x="1261975" y="6550031"/>
                </a:moveTo>
                <a:lnTo>
                  <a:pt x="1510043" y="6550031"/>
                </a:lnTo>
                <a:lnTo>
                  <a:pt x="1510043" y="6301963"/>
                </a:lnTo>
                <a:lnTo>
                  <a:pt x="1261975" y="6301963"/>
                </a:lnTo>
                <a:lnTo>
                  <a:pt x="1261975" y="6550031"/>
                </a:lnTo>
                <a:close/>
                <a:moveTo>
                  <a:pt x="1578452" y="6548578"/>
                </a:moveTo>
                <a:lnTo>
                  <a:pt x="1823527" y="6548578"/>
                </a:lnTo>
                <a:lnTo>
                  <a:pt x="1823527" y="6303503"/>
                </a:lnTo>
                <a:lnTo>
                  <a:pt x="1578452" y="6303503"/>
                </a:lnTo>
                <a:lnTo>
                  <a:pt x="1578452" y="6548578"/>
                </a:lnTo>
                <a:close/>
                <a:moveTo>
                  <a:pt x="1895442" y="6546569"/>
                </a:moveTo>
                <a:lnTo>
                  <a:pt x="2136583" y="6546569"/>
                </a:lnTo>
                <a:lnTo>
                  <a:pt x="2136583" y="6305427"/>
                </a:lnTo>
                <a:lnTo>
                  <a:pt x="1895442" y="6305427"/>
                </a:lnTo>
                <a:lnTo>
                  <a:pt x="1895442" y="6546569"/>
                </a:lnTo>
                <a:close/>
                <a:moveTo>
                  <a:pt x="2215895" y="6541138"/>
                </a:moveTo>
                <a:lnTo>
                  <a:pt x="2446134" y="6541138"/>
                </a:lnTo>
                <a:lnTo>
                  <a:pt x="2446134" y="6310900"/>
                </a:lnTo>
                <a:lnTo>
                  <a:pt x="2215895" y="6310900"/>
                </a:lnTo>
                <a:lnTo>
                  <a:pt x="2215895" y="6541138"/>
                </a:lnTo>
                <a:close/>
                <a:moveTo>
                  <a:pt x="2536819" y="6535238"/>
                </a:moveTo>
                <a:lnTo>
                  <a:pt x="2755214" y="6535238"/>
                </a:lnTo>
                <a:lnTo>
                  <a:pt x="2755214" y="6316843"/>
                </a:lnTo>
                <a:lnTo>
                  <a:pt x="2536819" y="6316843"/>
                </a:lnTo>
                <a:lnTo>
                  <a:pt x="2536819" y="6535238"/>
                </a:lnTo>
                <a:close/>
                <a:moveTo>
                  <a:pt x="2855262" y="6531775"/>
                </a:moveTo>
                <a:lnTo>
                  <a:pt x="3066732" y="6531775"/>
                </a:lnTo>
                <a:lnTo>
                  <a:pt x="3066732" y="6320306"/>
                </a:lnTo>
                <a:lnTo>
                  <a:pt x="2855262" y="6320306"/>
                </a:lnTo>
                <a:lnTo>
                  <a:pt x="2855262" y="6531775"/>
                </a:lnTo>
                <a:close/>
                <a:moveTo>
                  <a:pt x="3176699" y="6525319"/>
                </a:moveTo>
                <a:lnTo>
                  <a:pt x="3375342" y="6525319"/>
                </a:lnTo>
                <a:lnTo>
                  <a:pt x="3375342" y="6326676"/>
                </a:lnTo>
                <a:lnTo>
                  <a:pt x="3176699" y="6326676"/>
                </a:lnTo>
                <a:lnTo>
                  <a:pt x="3176699" y="6525319"/>
                </a:lnTo>
                <a:close/>
                <a:moveTo>
                  <a:pt x="3496126" y="6520872"/>
                </a:moveTo>
                <a:lnTo>
                  <a:pt x="3685876" y="6520872"/>
                </a:lnTo>
                <a:lnTo>
                  <a:pt x="3685876" y="6331123"/>
                </a:lnTo>
                <a:lnTo>
                  <a:pt x="3496126" y="6331123"/>
                </a:lnTo>
                <a:lnTo>
                  <a:pt x="3496126" y="6520872"/>
                </a:lnTo>
                <a:close/>
                <a:moveTo>
                  <a:pt x="3817093" y="6514972"/>
                </a:moveTo>
                <a:lnTo>
                  <a:pt x="3994956" y="6514972"/>
                </a:lnTo>
                <a:lnTo>
                  <a:pt x="3994956" y="6337109"/>
                </a:lnTo>
                <a:lnTo>
                  <a:pt x="3817093" y="6337109"/>
                </a:lnTo>
                <a:lnTo>
                  <a:pt x="3817093" y="6514972"/>
                </a:lnTo>
                <a:close/>
                <a:moveTo>
                  <a:pt x="4135536" y="6511509"/>
                </a:moveTo>
                <a:lnTo>
                  <a:pt x="4306516" y="6511509"/>
                </a:lnTo>
                <a:lnTo>
                  <a:pt x="4306516" y="6340529"/>
                </a:lnTo>
                <a:lnTo>
                  <a:pt x="4135536" y="6340529"/>
                </a:lnTo>
                <a:lnTo>
                  <a:pt x="4135536" y="6511509"/>
                </a:lnTo>
                <a:close/>
                <a:moveTo>
                  <a:pt x="4456460" y="6505566"/>
                </a:moveTo>
                <a:lnTo>
                  <a:pt x="4615554" y="6505566"/>
                </a:lnTo>
                <a:lnTo>
                  <a:pt x="4615554" y="6346472"/>
                </a:lnTo>
                <a:lnTo>
                  <a:pt x="4456460" y="6346472"/>
                </a:lnTo>
                <a:lnTo>
                  <a:pt x="4456460" y="6505566"/>
                </a:lnTo>
                <a:close/>
                <a:moveTo>
                  <a:pt x="5093391" y="6498639"/>
                </a:moveTo>
                <a:lnTo>
                  <a:pt x="5238674" y="6498639"/>
                </a:lnTo>
                <a:lnTo>
                  <a:pt x="5238674" y="6353356"/>
                </a:lnTo>
                <a:lnTo>
                  <a:pt x="5093391" y="6353356"/>
                </a:lnTo>
                <a:lnTo>
                  <a:pt x="5093391" y="6498639"/>
                </a:lnTo>
                <a:close/>
                <a:moveTo>
                  <a:pt x="5727841" y="6494193"/>
                </a:moveTo>
                <a:lnTo>
                  <a:pt x="5864231" y="6494193"/>
                </a:lnTo>
                <a:lnTo>
                  <a:pt x="5864231" y="6357802"/>
                </a:lnTo>
                <a:lnTo>
                  <a:pt x="5727841" y="6357802"/>
                </a:lnTo>
                <a:lnTo>
                  <a:pt x="5727841" y="6494193"/>
                </a:lnTo>
                <a:close/>
                <a:moveTo>
                  <a:pt x="6361778" y="6490259"/>
                </a:moveTo>
                <a:lnTo>
                  <a:pt x="6490259" y="6490259"/>
                </a:lnTo>
                <a:lnTo>
                  <a:pt x="6490259" y="6361778"/>
                </a:lnTo>
                <a:lnTo>
                  <a:pt x="6361778" y="6361778"/>
                </a:lnTo>
                <a:lnTo>
                  <a:pt x="6361778" y="6490259"/>
                </a:lnTo>
                <a:close/>
                <a:moveTo>
                  <a:pt x="6995758" y="6486283"/>
                </a:moveTo>
                <a:lnTo>
                  <a:pt x="7116330" y="6486283"/>
                </a:lnTo>
                <a:lnTo>
                  <a:pt x="7116330" y="6365712"/>
                </a:lnTo>
                <a:lnTo>
                  <a:pt x="6995758" y="6365712"/>
                </a:lnTo>
                <a:lnTo>
                  <a:pt x="6995758" y="6486283"/>
                </a:lnTo>
                <a:close/>
                <a:moveTo>
                  <a:pt x="7629183" y="6482863"/>
                </a:moveTo>
                <a:lnTo>
                  <a:pt x="7742827" y="6482863"/>
                </a:lnTo>
                <a:lnTo>
                  <a:pt x="7742827" y="6369218"/>
                </a:lnTo>
                <a:lnTo>
                  <a:pt x="7629183" y="6369218"/>
                </a:lnTo>
                <a:lnTo>
                  <a:pt x="7629183" y="6482863"/>
                </a:lnTo>
                <a:close/>
                <a:moveTo>
                  <a:pt x="8267609" y="6474440"/>
                </a:moveTo>
                <a:lnTo>
                  <a:pt x="8364451" y="6474440"/>
                </a:lnTo>
                <a:lnTo>
                  <a:pt x="8364451" y="6377598"/>
                </a:lnTo>
                <a:lnTo>
                  <a:pt x="8267609" y="6377598"/>
                </a:lnTo>
                <a:lnTo>
                  <a:pt x="8267609" y="6474440"/>
                </a:lnTo>
                <a:close/>
                <a:moveTo>
                  <a:pt x="8915399" y="6456653"/>
                </a:moveTo>
                <a:lnTo>
                  <a:pt x="8976669" y="6456653"/>
                </a:lnTo>
                <a:lnTo>
                  <a:pt x="8976669" y="6395385"/>
                </a:lnTo>
                <a:lnTo>
                  <a:pt x="8915399" y="6395385"/>
                </a:lnTo>
                <a:lnTo>
                  <a:pt x="8915399" y="6456653"/>
                </a:lnTo>
                <a:close/>
                <a:moveTo>
                  <a:pt x="21763" y="6845259"/>
                </a:moveTo>
                <a:lnTo>
                  <a:pt x="230282" y="6845259"/>
                </a:lnTo>
                <a:lnTo>
                  <a:pt x="230282" y="6636740"/>
                </a:lnTo>
                <a:lnTo>
                  <a:pt x="21763" y="6636740"/>
                </a:lnTo>
                <a:lnTo>
                  <a:pt x="21763" y="6845259"/>
                </a:lnTo>
                <a:close/>
                <a:moveTo>
                  <a:pt x="330800" y="6851202"/>
                </a:moveTo>
                <a:lnTo>
                  <a:pt x="551163" y="6851202"/>
                </a:lnTo>
                <a:lnTo>
                  <a:pt x="551163" y="6630840"/>
                </a:lnTo>
                <a:lnTo>
                  <a:pt x="330800" y="6630840"/>
                </a:lnTo>
                <a:lnTo>
                  <a:pt x="330800" y="6851202"/>
                </a:lnTo>
                <a:close/>
                <a:moveTo>
                  <a:pt x="643344" y="6853682"/>
                </a:moveTo>
                <a:lnTo>
                  <a:pt x="868666" y="6853682"/>
                </a:lnTo>
                <a:lnTo>
                  <a:pt x="868666" y="6628360"/>
                </a:lnTo>
                <a:lnTo>
                  <a:pt x="643344" y="6628360"/>
                </a:lnTo>
                <a:lnTo>
                  <a:pt x="643344" y="6853682"/>
                </a:lnTo>
                <a:close/>
                <a:moveTo>
                  <a:pt x="956357" y="6855648"/>
                </a:moveTo>
                <a:lnTo>
                  <a:pt x="1185613" y="6855648"/>
                </a:lnTo>
                <a:lnTo>
                  <a:pt x="1185613" y="6626393"/>
                </a:lnTo>
                <a:lnTo>
                  <a:pt x="956357" y="6626393"/>
                </a:lnTo>
                <a:lnTo>
                  <a:pt x="956357" y="6855648"/>
                </a:lnTo>
                <a:close/>
                <a:moveTo>
                  <a:pt x="1270868" y="6856162"/>
                </a:moveTo>
                <a:lnTo>
                  <a:pt x="1501107" y="6856162"/>
                </a:lnTo>
                <a:lnTo>
                  <a:pt x="1501107" y="6625923"/>
                </a:lnTo>
                <a:lnTo>
                  <a:pt x="1270868" y="6625923"/>
                </a:lnTo>
                <a:lnTo>
                  <a:pt x="1270868" y="6856162"/>
                </a:lnTo>
                <a:close/>
                <a:moveTo>
                  <a:pt x="1586874" y="6855178"/>
                </a:moveTo>
                <a:lnTo>
                  <a:pt x="1815147" y="6855178"/>
                </a:lnTo>
                <a:lnTo>
                  <a:pt x="1815147" y="6626906"/>
                </a:lnTo>
                <a:lnTo>
                  <a:pt x="1586874" y="6626906"/>
                </a:lnTo>
                <a:lnTo>
                  <a:pt x="1586874" y="6855178"/>
                </a:lnTo>
                <a:close/>
                <a:moveTo>
                  <a:pt x="1903352" y="6853682"/>
                </a:moveTo>
                <a:lnTo>
                  <a:pt x="2128674" y="6853682"/>
                </a:lnTo>
                <a:lnTo>
                  <a:pt x="2128674" y="6628360"/>
                </a:lnTo>
                <a:lnTo>
                  <a:pt x="1903352" y="6628360"/>
                </a:lnTo>
                <a:lnTo>
                  <a:pt x="1903352" y="6853682"/>
                </a:lnTo>
                <a:close/>
                <a:moveTo>
                  <a:pt x="2221795" y="6850219"/>
                </a:moveTo>
                <a:lnTo>
                  <a:pt x="2440191" y="6850219"/>
                </a:lnTo>
                <a:lnTo>
                  <a:pt x="2440191" y="6631823"/>
                </a:lnTo>
                <a:lnTo>
                  <a:pt x="2221795" y="6631823"/>
                </a:lnTo>
                <a:lnTo>
                  <a:pt x="2221795" y="6850219"/>
                </a:lnTo>
                <a:close/>
                <a:moveTo>
                  <a:pt x="2541735" y="6845259"/>
                </a:moveTo>
                <a:lnTo>
                  <a:pt x="2750255" y="6845259"/>
                </a:lnTo>
                <a:lnTo>
                  <a:pt x="2750255" y="6636740"/>
                </a:lnTo>
                <a:lnTo>
                  <a:pt x="2541735" y="6636740"/>
                </a:lnTo>
                <a:lnTo>
                  <a:pt x="2541735" y="6845259"/>
                </a:lnTo>
                <a:close/>
                <a:moveTo>
                  <a:pt x="2859239" y="6842822"/>
                </a:moveTo>
                <a:lnTo>
                  <a:pt x="3062798" y="6842822"/>
                </a:lnTo>
                <a:lnTo>
                  <a:pt x="3062798" y="6639262"/>
                </a:lnTo>
                <a:lnTo>
                  <a:pt x="2859239" y="6639262"/>
                </a:lnTo>
                <a:lnTo>
                  <a:pt x="2859239" y="6842822"/>
                </a:lnTo>
                <a:close/>
                <a:moveTo>
                  <a:pt x="3179649" y="6837392"/>
                </a:moveTo>
                <a:lnTo>
                  <a:pt x="3372349" y="6837392"/>
                </a:lnTo>
                <a:lnTo>
                  <a:pt x="3372349" y="6644692"/>
                </a:lnTo>
                <a:lnTo>
                  <a:pt x="3179649" y="6644692"/>
                </a:lnTo>
                <a:lnTo>
                  <a:pt x="3179649" y="6837392"/>
                </a:lnTo>
                <a:close/>
                <a:moveTo>
                  <a:pt x="3817093" y="6829952"/>
                </a:moveTo>
                <a:lnTo>
                  <a:pt x="3994956" y="6829952"/>
                </a:lnTo>
                <a:lnTo>
                  <a:pt x="3994956" y="6652089"/>
                </a:lnTo>
                <a:lnTo>
                  <a:pt x="3817093" y="6652089"/>
                </a:lnTo>
                <a:lnTo>
                  <a:pt x="3817093" y="6829952"/>
                </a:lnTo>
                <a:close/>
                <a:moveTo>
                  <a:pt x="4453510" y="6823539"/>
                </a:moveTo>
                <a:lnTo>
                  <a:pt x="4618547" y="6823539"/>
                </a:lnTo>
                <a:lnTo>
                  <a:pt x="4618547" y="6658502"/>
                </a:lnTo>
                <a:lnTo>
                  <a:pt x="4453510" y="6658502"/>
                </a:lnTo>
                <a:lnTo>
                  <a:pt x="4453510" y="6823539"/>
                </a:lnTo>
                <a:close/>
                <a:moveTo>
                  <a:pt x="4769987" y="6822043"/>
                </a:moveTo>
                <a:lnTo>
                  <a:pt x="4932074" y="6822043"/>
                </a:lnTo>
                <a:lnTo>
                  <a:pt x="4932074" y="6659956"/>
                </a:lnTo>
                <a:lnTo>
                  <a:pt x="4769987" y="6659956"/>
                </a:lnTo>
                <a:lnTo>
                  <a:pt x="4769987" y="6822043"/>
                </a:lnTo>
                <a:close/>
                <a:moveTo>
                  <a:pt x="5406404" y="6815629"/>
                </a:moveTo>
                <a:lnTo>
                  <a:pt x="5555621" y="6815629"/>
                </a:lnTo>
                <a:lnTo>
                  <a:pt x="5555621" y="6666412"/>
                </a:lnTo>
                <a:lnTo>
                  <a:pt x="5406404" y="6666412"/>
                </a:lnTo>
                <a:lnTo>
                  <a:pt x="5406404" y="6815629"/>
                </a:lnTo>
                <a:close/>
                <a:moveTo>
                  <a:pt x="6040342" y="6811696"/>
                </a:moveTo>
                <a:lnTo>
                  <a:pt x="6181649" y="6811696"/>
                </a:lnTo>
                <a:lnTo>
                  <a:pt x="6181649" y="6670389"/>
                </a:lnTo>
                <a:lnTo>
                  <a:pt x="6040342" y="6670389"/>
                </a:lnTo>
                <a:lnTo>
                  <a:pt x="6040342" y="6811696"/>
                </a:lnTo>
                <a:close/>
                <a:moveTo>
                  <a:pt x="6674322" y="6807720"/>
                </a:moveTo>
                <a:lnTo>
                  <a:pt x="6807719" y="6807720"/>
                </a:lnTo>
                <a:lnTo>
                  <a:pt x="6807719" y="6674322"/>
                </a:lnTo>
                <a:lnTo>
                  <a:pt x="6674322" y="6674322"/>
                </a:lnTo>
                <a:lnTo>
                  <a:pt x="6674322" y="6807720"/>
                </a:lnTo>
                <a:close/>
                <a:moveTo>
                  <a:pt x="7310739" y="6801306"/>
                </a:moveTo>
                <a:lnTo>
                  <a:pt x="7431310" y="6801306"/>
                </a:lnTo>
                <a:lnTo>
                  <a:pt x="7431310" y="6680736"/>
                </a:lnTo>
                <a:lnTo>
                  <a:pt x="7310739" y="6680736"/>
                </a:lnTo>
                <a:lnTo>
                  <a:pt x="7310739" y="6801306"/>
                </a:lnTo>
                <a:close/>
                <a:moveTo>
                  <a:pt x="7950620" y="6791430"/>
                </a:moveTo>
                <a:lnTo>
                  <a:pt x="8051437" y="6791430"/>
                </a:lnTo>
                <a:lnTo>
                  <a:pt x="8051437" y="6690612"/>
                </a:lnTo>
                <a:lnTo>
                  <a:pt x="7950620" y="6690612"/>
                </a:lnTo>
                <a:lnTo>
                  <a:pt x="7950620" y="679143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20391"/>
                </a:schemeClr>
              </a:gs>
              <a:gs pos="54000">
                <a:schemeClr val="accent2">
                  <a:alpha val="0"/>
                </a:schemeClr>
              </a:gs>
            </a:gsLst>
            <a:lin ang="4200000" scaled="0"/>
            <a:tileRect/>
          </a:gradFill>
          <a:ln w="42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FA9E2064-161E-0E07-50A6-3A170F53B041}"/>
              </a:ext>
            </a:extLst>
          </p:cNvPr>
          <p:cNvSpPr txBox="1"/>
          <p:nvPr/>
        </p:nvSpPr>
        <p:spPr>
          <a:xfrm>
            <a:off x="698498" y="539358"/>
            <a:ext cx="6015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88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CONTEXTUALIZAÇÃO</a:t>
            </a: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E20B260C-AC16-543D-00D4-5CC466BCFF08}"/>
              </a:ext>
            </a:extLst>
          </p:cNvPr>
          <p:cNvCxnSpPr>
            <a:cxnSpLocks/>
          </p:cNvCxnSpPr>
          <p:nvPr/>
        </p:nvCxnSpPr>
        <p:spPr>
          <a:xfrm>
            <a:off x="820223" y="1435842"/>
            <a:ext cx="92889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4">
            <a:extLst>
              <a:ext uri="{FF2B5EF4-FFF2-40B4-BE49-F238E27FC236}">
                <a16:creationId xmlns:a16="http://schemas.microsoft.com/office/drawing/2014/main" id="{1B4A9A0B-5D6E-BFAF-0426-6C2D759579EE}"/>
              </a:ext>
            </a:extLst>
          </p:cNvPr>
          <p:cNvGrpSpPr/>
          <p:nvPr/>
        </p:nvGrpSpPr>
        <p:grpSpPr>
          <a:xfrm>
            <a:off x="7027440" y="4051854"/>
            <a:ext cx="2437367" cy="2437368"/>
            <a:chOff x="5686185" y="4055608"/>
            <a:chExt cx="2437367" cy="2437368"/>
          </a:xfrm>
        </p:grpSpPr>
        <p:sp>
          <p:nvSpPr>
            <p:cNvPr id="61" name="Block Arc 79">
              <a:extLst>
                <a:ext uri="{FF2B5EF4-FFF2-40B4-BE49-F238E27FC236}">
                  <a16:creationId xmlns:a16="http://schemas.microsoft.com/office/drawing/2014/main" id="{26EB1314-BEC5-A1EC-677C-2F1455B655A0}"/>
                </a:ext>
              </a:extLst>
            </p:cNvPr>
            <p:cNvSpPr/>
            <p:nvPr/>
          </p:nvSpPr>
          <p:spPr>
            <a:xfrm flipH="1">
              <a:off x="5686185" y="4055608"/>
              <a:ext cx="2437367" cy="2437368"/>
            </a:xfrm>
            <a:prstGeom prst="blockArc">
              <a:avLst>
                <a:gd name="adj1" fmla="val 10800000"/>
                <a:gd name="adj2" fmla="val 13110183"/>
                <a:gd name="adj3" fmla="val 29451"/>
              </a:avLst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254000" dist="127000" dir="5400000" algn="t" rotWithShape="0">
                <a:schemeClr val="accent3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AD2BCE3-9906-E1CE-6C36-1405B7752AF8}"/>
                </a:ext>
              </a:extLst>
            </p:cNvPr>
            <p:cNvSpPr/>
            <p:nvPr/>
          </p:nvSpPr>
          <p:spPr>
            <a:xfrm flipH="1">
              <a:off x="5686185" y="4055608"/>
              <a:ext cx="2437367" cy="2437368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63" name="Group 2">
            <a:extLst>
              <a:ext uri="{FF2B5EF4-FFF2-40B4-BE49-F238E27FC236}">
                <a16:creationId xmlns:a16="http://schemas.microsoft.com/office/drawing/2014/main" id="{930D8150-6B31-3A1A-EDA6-4F456C2A3E25}"/>
              </a:ext>
            </a:extLst>
          </p:cNvPr>
          <p:cNvGrpSpPr/>
          <p:nvPr/>
        </p:nvGrpSpPr>
        <p:grpSpPr>
          <a:xfrm>
            <a:off x="5876579" y="2900992"/>
            <a:ext cx="4739091" cy="4739091"/>
            <a:chOff x="4535324" y="2904746"/>
            <a:chExt cx="4739091" cy="4739091"/>
          </a:xfrm>
        </p:grpSpPr>
        <p:sp>
          <p:nvSpPr>
            <p:cNvPr id="64" name="Block Arc 11">
              <a:extLst>
                <a:ext uri="{FF2B5EF4-FFF2-40B4-BE49-F238E27FC236}">
                  <a16:creationId xmlns:a16="http://schemas.microsoft.com/office/drawing/2014/main" id="{18145D5F-F449-79A0-97E3-87042B4272C2}"/>
                </a:ext>
              </a:extLst>
            </p:cNvPr>
            <p:cNvSpPr/>
            <p:nvPr/>
          </p:nvSpPr>
          <p:spPr>
            <a:xfrm>
              <a:off x="4957439" y="2904746"/>
              <a:ext cx="4316976" cy="4739091"/>
            </a:xfrm>
            <a:prstGeom prst="blockArc">
              <a:avLst>
                <a:gd name="adj1" fmla="val 10781316"/>
                <a:gd name="adj2" fmla="val 13304715"/>
                <a:gd name="adj3" fmla="val 4014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 w="6350">
              <a:noFill/>
            </a:ln>
            <a:effectLst>
              <a:outerShdw blurRad="254000" dist="127000" dir="5400000" algn="t" rotWithShape="0">
                <a:schemeClr val="accent2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0" tIns="45720" rIns="18288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ts val="1700"/>
                </a:lnSpc>
              </a:pPr>
              <a:endParaRPr lang="en-US" sz="1100" b="1">
                <a:solidFill>
                  <a:schemeClr val="bg2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1E3FCD2-5541-2314-D04E-ACF61D6F4670}"/>
                </a:ext>
              </a:extLst>
            </p:cNvPr>
            <p:cNvSpPr/>
            <p:nvPr/>
          </p:nvSpPr>
          <p:spPr>
            <a:xfrm>
              <a:off x="4535324" y="2904746"/>
              <a:ext cx="4739091" cy="4739091"/>
            </a:xfrm>
            <a:prstGeom prst="ellipse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0" tIns="45720" rIns="18288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ts val="1700"/>
                </a:lnSpc>
              </a:pPr>
              <a:endParaRPr lang="en-US" sz="1100" b="1">
                <a:solidFill>
                  <a:schemeClr val="bg2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66" name="Group 3">
            <a:extLst>
              <a:ext uri="{FF2B5EF4-FFF2-40B4-BE49-F238E27FC236}">
                <a16:creationId xmlns:a16="http://schemas.microsoft.com/office/drawing/2014/main" id="{2E253A99-4866-3E77-47C7-DEB6CE22A5FD}"/>
              </a:ext>
            </a:extLst>
          </p:cNvPr>
          <p:cNvGrpSpPr/>
          <p:nvPr/>
        </p:nvGrpSpPr>
        <p:grpSpPr>
          <a:xfrm>
            <a:off x="5637276" y="2661689"/>
            <a:ext cx="5217697" cy="5217697"/>
            <a:chOff x="4296021" y="2665443"/>
            <a:chExt cx="5217697" cy="5217697"/>
          </a:xfrm>
        </p:grpSpPr>
        <p:sp>
          <p:nvSpPr>
            <p:cNvPr id="67" name="Block Arc 53">
              <a:extLst>
                <a:ext uri="{FF2B5EF4-FFF2-40B4-BE49-F238E27FC236}">
                  <a16:creationId xmlns:a16="http://schemas.microsoft.com/office/drawing/2014/main" id="{D3DA35AD-4B85-5FCE-B178-E2DCDA755110}"/>
                </a:ext>
              </a:extLst>
            </p:cNvPr>
            <p:cNvSpPr/>
            <p:nvPr/>
          </p:nvSpPr>
          <p:spPr>
            <a:xfrm>
              <a:off x="4296021" y="2665443"/>
              <a:ext cx="5217697" cy="5217697"/>
            </a:xfrm>
            <a:prstGeom prst="blockArc">
              <a:avLst>
                <a:gd name="adj1" fmla="val 13504297"/>
                <a:gd name="adj2" fmla="val 19305340"/>
                <a:gd name="adj3" fmla="val 40827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6350">
              <a:noFill/>
            </a:ln>
            <a:effectLst>
              <a:outerShdw blurRad="254000" dist="127000" dir="5400000" algn="t" rotWithShape="0">
                <a:schemeClr val="accent2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0" tIns="45720" rIns="18288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ts val="1700"/>
                </a:lnSpc>
              </a:pPr>
              <a:endParaRPr lang="en-US" sz="1100" b="1">
                <a:solidFill>
                  <a:schemeClr val="bg2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988D9F7-2CD4-A804-B3A6-09B255C486F8}"/>
                </a:ext>
              </a:extLst>
            </p:cNvPr>
            <p:cNvSpPr/>
            <p:nvPr/>
          </p:nvSpPr>
          <p:spPr>
            <a:xfrm>
              <a:off x="4296021" y="2665443"/>
              <a:ext cx="5217697" cy="5217697"/>
            </a:xfrm>
            <a:prstGeom prst="ellipse">
              <a:avLst/>
            </a:prstGeom>
            <a:no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0" tIns="45720" rIns="18288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ts val="1700"/>
                </a:lnSpc>
              </a:pPr>
              <a:endParaRPr lang="en-US" sz="1100" b="1">
                <a:solidFill>
                  <a:schemeClr val="bg2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9" name="TextBox 8">
            <a:extLst>
              <a:ext uri="{FF2B5EF4-FFF2-40B4-BE49-F238E27FC236}">
                <a16:creationId xmlns:a16="http://schemas.microsoft.com/office/drawing/2014/main" id="{AD2FC32A-73D1-28DB-D4FD-A0176A297E9C}"/>
              </a:ext>
            </a:extLst>
          </p:cNvPr>
          <p:cNvSpPr txBox="1"/>
          <p:nvPr/>
        </p:nvSpPr>
        <p:spPr>
          <a:xfrm>
            <a:off x="1181035" y="5905493"/>
            <a:ext cx="9829930" cy="29751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b="1" spc="20" dirty="0">
                <a:solidFill>
                  <a:schemeClr val="accent1"/>
                </a:solidFill>
                <a:latin typeface="Century Gothic" panose="020B0502020202020204" pitchFamily="34" charset="0"/>
              </a:rPr>
              <a:t>Dados CheckPoint &amp; Verizon (The State of Cybersecurity 2025 &amp; 2025 Data Breach Investigations Report)</a:t>
            </a:r>
          </a:p>
        </p:txBody>
      </p:sp>
      <p:sp>
        <p:nvSpPr>
          <p:cNvPr id="70" name="Arc 52">
            <a:extLst>
              <a:ext uri="{FF2B5EF4-FFF2-40B4-BE49-F238E27FC236}">
                <a16:creationId xmlns:a16="http://schemas.microsoft.com/office/drawing/2014/main" id="{5AE94212-D77B-1595-21E0-E4028770729E}"/>
              </a:ext>
            </a:extLst>
          </p:cNvPr>
          <p:cNvSpPr/>
          <p:nvPr/>
        </p:nvSpPr>
        <p:spPr>
          <a:xfrm>
            <a:off x="7267471" y="4291885"/>
            <a:ext cx="1957305" cy="1957306"/>
          </a:xfrm>
          <a:prstGeom prst="arc">
            <a:avLst>
              <a:gd name="adj1" fmla="val 10806405"/>
              <a:gd name="adj2" fmla="val 0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22">
            <a:extLst>
              <a:ext uri="{FF2B5EF4-FFF2-40B4-BE49-F238E27FC236}">
                <a16:creationId xmlns:a16="http://schemas.microsoft.com/office/drawing/2014/main" id="{27B547EB-FA18-39BF-F25E-A0CA18162BED}"/>
              </a:ext>
            </a:extLst>
          </p:cNvPr>
          <p:cNvCxnSpPr>
            <a:cxnSpLocks/>
          </p:cNvCxnSpPr>
          <p:nvPr/>
        </p:nvCxnSpPr>
        <p:spPr>
          <a:xfrm>
            <a:off x="5120471" y="5270538"/>
            <a:ext cx="6251306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CCD98C25-2DC8-A888-3349-E463D5A5A8A1}"/>
              </a:ext>
            </a:extLst>
          </p:cNvPr>
          <p:cNvSpPr/>
          <p:nvPr/>
        </p:nvSpPr>
        <p:spPr>
          <a:xfrm>
            <a:off x="7731087" y="4755501"/>
            <a:ext cx="1030074" cy="1030074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>
            <a:outerShdw blurRad="419100" dist="127000" dir="5400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365</a:t>
            </a:r>
          </a:p>
        </p:txBody>
      </p:sp>
      <p:grpSp>
        <p:nvGrpSpPr>
          <p:cNvPr id="73" name="Group 97">
            <a:extLst>
              <a:ext uri="{FF2B5EF4-FFF2-40B4-BE49-F238E27FC236}">
                <a16:creationId xmlns:a16="http://schemas.microsoft.com/office/drawing/2014/main" id="{528A12D9-BEE7-5352-728F-7A13CB841ADD}"/>
              </a:ext>
            </a:extLst>
          </p:cNvPr>
          <p:cNvGrpSpPr/>
          <p:nvPr/>
        </p:nvGrpSpPr>
        <p:grpSpPr>
          <a:xfrm>
            <a:off x="9021935" y="5355088"/>
            <a:ext cx="2257494" cy="230832"/>
            <a:chOff x="6768758" y="5031893"/>
            <a:chExt cx="2257494" cy="230832"/>
          </a:xfrm>
        </p:grpSpPr>
        <p:sp>
          <p:nvSpPr>
            <p:cNvPr id="74" name="TextBox 63">
              <a:extLst>
                <a:ext uri="{FF2B5EF4-FFF2-40B4-BE49-F238E27FC236}">
                  <a16:creationId xmlns:a16="http://schemas.microsoft.com/office/drawing/2014/main" id="{C4CCC0C2-31BA-4FA7-F52D-CF7A1A5AAF1A}"/>
                </a:ext>
              </a:extLst>
            </p:cNvPr>
            <p:cNvSpPr txBox="1"/>
            <p:nvPr/>
          </p:nvSpPr>
          <p:spPr>
            <a:xfrm>
              <a:off x="8623577" y="5031893"/>
              <a:ext cx="4026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50%</a:t>
              </a:r>
            </a:p>
          </p:txBody>
        </p:sp>
        <p:sp>
          <p:nvSpPr>
            <p:cNvPr id="75" name="TextBox 93">
              <a:extLst>
                <a:ext uri="{FF2B5EF4-FFF2-40B4-BE49-F238E27FC236}">
                  <a16:creationId xmlns:a16="http://schemas.microsoft.com/office/drawing/2014/main" id="{A536C83A-3F41-AE67-C126-0E8C9F039D03}"/>
                </a:ext>
              </a:extLst>
            </p:cNvPr>
            <p:cNvSpPr txBox="1"/>
            <p:nvPr/>
          </p:nvSpPr>
          <p:spPr>
            <a:xfrm>
              <a:off x="6768758" y="5031893"/>
              <a:ext cx="4026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10%</a:t>
              </a:r>
            </a:p>
          </p:txBody>
        </p:sp>
        <p:sp>
          <p:nvSpPr>
            <p:cNvPr id="76" name="TextBox 94">
              <a:extLst>
                <a:ext uri="{FF2B5EF4-FFF2-40B4-BE49-F238E27FC236}">
                  <a16:creationId xmlns:a16="http://schemas.microsoft.com/office/drawing/2014/main" id="{665595EC-FFDD-3C5D-10FB-8C795B3E128C}"/>
                </a:ext>
              </a:extLst>
            </p:cNvPr>
            <p:cNvSpPr txBox="1"/>
            <p:nvPr/>
          </p:nvSpPr>
          <p:spPr>
            <a:xfrm>
              <a:off x="7232463" y="5031893"/>
              <a:ext cx="4026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20%</a:t>
              </a:r>
            </a:p>
          </p:txBody>
        </p:sp>
        <p:sp>
          <p:nvSpPr>
            <p:cNvPr id="77" name="TextBox 95">
              <a:extLst>
                <a:ext uri="{FF2B5EF4-FFF2-40B4-BE49-F238E27FC236}">
                  <a16:creationId xmlns:a16="http://schemas.microsoft.com/office/drawing/2014/main" id="{F2DC6A4F-15CD-711A-4688-8B24AAF29181}"/>
                </a:ext>
              </a:extLst>
            </p:cNvPr>
            <p:cNvSpPr txBox="1"/>
            <p:nvPr/>
          </p:nvSpPr>
          <p:spPr>
            <a:xfrm>
              <a:off x="7696168" y="5031893"/>
              <a:ext cx="4026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30%</a:t>
              </a:r>
            </a:p>
          </p:txBody>
        </p:sp>
        <p:sp>
          <p:nvSpPr>
            <p:cNvPr id="78" name="TextBox 96">
              <a:extLst>
                <a:ext uri="{FF2B5EF4-FFF2-40B4-BE49-F238E27FC236}">
                  <a16:creationId xmlns:a16="http://schemas.microsoft.com/office/drawing/2014/main" id="{38D24201-6705-CBE7-9FF8-1B3046D1956A}"/>
                </a:ext>
              </a:extLst>
            </p:cNvPr>
            <p:cNvSpPr txBox="1"/>
            <p:nvPr/>
          </p:nvSpPr>
          <p:spPr>
            <a:xfrm>
              <a:off x="8159873" y="5031893"/>
              <a:ext cx="4026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40%</a:t>
              </a:r>
            </a:p>
          </p:txBody>
        </p:sp>
      </p:grpSp>
      <p:grpSp>
        <p:nvGrpSpPr>
          <p:cNvPr id="79" name="Group 104">
            <a:extLst>
              <a:ext uri="{FF2B5EF4-FFF2-40B4-BE49-F238E27FC236}">
                <a16:creationId xmlns:a16="http://schemas.microsoft.com/office/drawing/2014/main" id="{1C0417D5-E2FA-5E25-0E17-5831B155BA7C}"/>
              </a:ext>
            </a:extLst>
          </p:cNvPr>
          <p:cNvGrpSpPr/>
          <p:nvPr/>
        </p:nvGrpSpPr>
        <p:grpSpPr>
          <a:xfrm>
            <a:off x="5211588" y="5355088"/>
            <a:ext cx="2257220" cy="230832"/>
            <a:chOff x="2958411" y="5031893"/>
            <a:chExt cx="2257220" cy="230832"/>
          </a:xfrm>
        </p:grpSpPr>
        <p:sp>
          <p:nvSpPr>
            <p:cNvPr id="80" name="TextBox 99">
              <a:extLst>
                <a:ext uri="{FF2B5EF4-FFF2-40B4-BE49-F238E27FC236}">
                  <a16:creationId xmlns:a16="http://schemas.microsoft.com/office/drawing/2014/main" id="{F6D6D80A-B0B3-4682-BFEB-B0AFF288EBF0}"/>
                </a:ext>
              </a:extLst>
            </p:cNvPr>
            <p:cNvSpPr txBox="1"/>
            <p:nvPr/>
          </p:nvSpPr>
          <p:spPr>
            <a:xfrm>
              <a:off x="2958411" y="5031893"/>
              <a:ext cx="4026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50%</a:t>
              </a:r>
            </a:p>
          </p:txBody>
        </p:sp>
        <p:sp>
          <p:nvSpPr>
            <p:cNvPr id="81" name="TextBox 100">
              <a:extLst>
                <a:ext uri="{FF2B5EF4-FFF2-40B4-BE49-F238E27FC236}">
                  <a16:creationId xmlns:a16="http://schemas.microsoft.com/office/drawing/2014/main" id="{04443BCF-CC57-3A62-2497-7307D5E6561E}"/>
                </a:ext>
              </a:extLst>
            </p:cNvPr>
            <p:cNvSpPr txBox="1"/>
            <p:nvPr/>
          </p:nvSpPr>
          <p:spPr>
            <a:xfrm>
              <a:off x="4812957" y="5031893"/>
              <a:ext cx="4026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10%</a:t>
              </a:r>
            </a:p>
          </p:txBody>
        </p:sp>
        <p:sp>
          <p:nvSpPr>
            <p:cNvPr id="82" name="TextBox 101">
              <a:extLst>
                <a:ext uri="{FF2B5EF4-FFF2-40B4-BE49-F238E27FC236}">
                  <a16:creationId xmlns:a16="http://schemas.microsoft.com/office/drawing/2014/main" id="{7C152430-E735-B0AF-9213-8002C4C4ED6F}"/>
                </a:ext>
              </a:extLst>
            </p:cNvPr>
            <p:cNvSpPr txBox="1"/>
            <p:nvPr/>
          </p:nvSpPr>
          <p:spPr>
            <a:xfrm>
              <a:off x="4349319" y="5031893"/>
              <a:ext cx="4026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20%</a:t>
              </a:r>
            </a:p>
          </p:txBody>
        </p:sp>
        <p:sp>
          <p:nvSpPr>
            <p:cNvPr id="83" name="TextBox 102">
              <a:extLst>
                <a:ext uri="{FF2B5EF4-FFF2-40B4-BE49-F238E27FC236}">
                  <a16:creationId xmlns:a16="http://schemas.microsoft.com/office/drawing/2014/main" id="{0FE3C3EB-903F-D579-B720-6B3AE517A3D4}"/>
                </a:ext>
              </a:extLst>
            </p:cNvPr>
            <p:cNvSpPr txBox="1"/>
            <p:nvPr/>
          </p:nvSpPr>
          <p:spPr>
            <a:xfrm>
              <a:off x="3885683" y="5031893"/>
              <a:ext cx="4026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30%</a:t>
              </a:r>
            </a:p>
          </p:txBody>
        </p:sp>
        <p:sp>
          <p:nvSpPr>
            <p:cNvPr id="84" name="TextBox 103">
              <a:extLst>
                <a:ext uri="{FF2B5EF4-FFF2-40B4-BE49-F238E27FC236}">
                  <a16:creationId xmlns:a16="http://schemas.microsoft.com/office/drawing/2014/main" id="{D1633F5B-93FE-B8E2-675E-D6E0A7513B68}"/>
                </a:ext>
              </a:extLst>
            </p:cNvPr>
            <p:cNvSpPr txBox="1"/>
            <p:nvPr/>
          </p:nvSpPr>
          <p:spPr>
            <a:xfrm>
              <a:off x="3422047" y="5031893"/>
              <a:ext cx="4026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40%</a:t>
              </a:r>
            </a:p>
          </p:txBody>
        </p:sp>
      </p:grpSp>
      <p:sp>
        <p:nvSpPr>
          <p:cNvPr id="85" name="TextBox 114">
            <a:extLst>
              <a:ext uri="{FF2B5EF4-FFF2-40B4-BE49-F238E27FC236}">
                <a16:creationId xmlns:a16="http://schemas.microsoft.com/office/drawing/2014/main" id="{FE724625-D0ED-3EFA-1EDA-59AF8A1B4C61}"/>
              </a:ext>
            </a:extLst>
          </p:cNvPr>
          <p:cNvSpPr txBox="1"/>
          <p:nvPr/>
        </p:nvSpPr>
        <p:spPr>
          <a:xfrm>
            <a:off x="4805938" y="2979144"/>
            <a:ext cx="1753021" cy="6258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Envolveu</a:t>
            </a:r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</a:p>
          <a:p>
            <a:pPr algn="ctr">
              <a:lnSpc>
                <a:spcPts val="2200"/>
              </a:lnSpc>
            </a:pPr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Third-Party</a:t>
            </a:r>
          </a:p>
        </p:txBody>
      </p:sp>
      <p:sp>
        <p:nvSpPr>
          <p:cNvPr id="86" name="TextBox 137">
            <a:extLst>
              <a:ext uri="{FF2B5EF4-FFF2-40B4-BE49-F238E27FC236}">
                <a16:creationId xmlns:a16="http://schemas.microsoft.com/office/drawing/2014/main" id="{3E727E53-777C-A853-A412-DD3C3128AF09}"/>
              </a:ext>
            </a:extLst>
          </p:cNvPr>
          <p:cNvSpPr txBox="1"/>
          <p:nvPr/>
        </p:nvSpPr>
        <p:spPr>
          <a:xfrm>
            <a:off x="7459831" y="1183231"/>
            <a:ext cx="1994699" cy="6258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Envolveu elemento humano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2583489-BDCA-B8E2-3711-BFF1F640140A}"/>
              </a:ext>
            </a:extLst>
          </p:cNvPr>
          <p:cNvSpPr/>
          <p:nvPr/>
        </p:nvSpPr>
        <p:spPr>
          <a:xfrm>
            <a:off x="7854781" y="1941511"/>
            <a:ext cx="1204801" cy="1204773"/>
          </a:xfrm>
          <a:prstGeom prst="ellipse">
            <a:avLst/>
          </a:prstGeom>
          <a:gradFill flip="none" rotWithShape="1">
            <a:gsLst>
              <a:gs pos="12000">
                <a:schemeClr val="accent2">
                  <a:lumMod val="60000"/>
                  <a:lumOff val="40000"/>
                </a:schemeClr>
              </a:gs>
              <a:gs pos="62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 w="6350">
            <a:noFill/>
          </a:ln>
          <a:effectLst>
            <a:outerShdw blurRad="233213" dist="38100" dir="2700000" algn="tl" rotWithShape="0">
              <a:schemeClr val="accent2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60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</a:p>
        </p:txBody>
      </p:sp>
      <p:sp>
        <p:nvSpPr>
          <p:cNvPr id="91" name="TextBox 114">
            <a:extLst>
              <a:ext uri="{FF2B5EF4-FFF2-40B4-BE49-F238E27FC236}">
                <a16:creationId xmlns:a16="http://schemas.microsoft.com/office/drawing/2014/main" id="{5084F7A9-8528-96CB-A732-3ED06C040C5C}"/>
              </a:ext>
            </a:extLst>
          </p:cNvPr>
          <p:cNvSpPr txBox="1"/>
          <p:nvPr/>
        </p:nvSpPr>
        <p:spPr>
          <a:xfrm>
            <a:off x="10495266" y="4470117"/>
            <a:ext cx="1753021" cy="34374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Espionagem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BFC355B-7E66-A5C0-54F2-FE04E4B06E62}"/>
              </a:ext>
            </a:extLst>
          </p:cNvPr>
          <p:cNvSpPr/>
          <p:nvPr/>
        </p:nvSpPr>
        <p:spPr>
          <a:xfrm>
            <a:off x="9594624" y="4348464"/>
            <a:ext cx="743127" cy="743109"/>
          </a:xfrm>
          <a:prstGeom prst="ellipse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 scaled="1"/>
          </a:gradFill>
          <a:ln w="6350">
            <a:noFill/>
          </a:ln>
          <a:effectLst>
            <a:outerShdw blurRad="233213" dist="38100" dir="2700000" algn="tl" rotWithShape="0">
              <a:schemeClr val="accent3">
                <a:lumMod val="60000"/>
                <a:lumOff val="4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17</a:t>
            </a: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07EFEBB-08E0-5FB4-2CB3-9AC95282540C}"/>
              </a:ext>
            </a:extLst>
          </p:cNvPr>
          <p:cNvSpPr/>
          <p:nvPr/>
        </p:nvSpPr>
        <p:spPr>
          <a:xfrm>
            <a:off x="5134573" y="3807119"/>
            <a:ext cx="1105515" cy="110548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 w="6350">
            <a:noFill/>
          </a:ln>
          <a:effectLst>
            <a:outerShdw blurRad="233213" dist="38100" dir="2700000" algn="tl" rotWithShape="0">
              <a:schemeClr val="accent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30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D90A671D-60DD-1ED6-236F-26E9C02B6FF7}"/>
              </a:ext>
            </a:extLst>
          </p:cNvPr>
          <p:cNvSpPr txBox="1"/>
          <p:nvPr/>
        </p:nvSpPr>
        <p:spPr>
          <a:xfrm>
            <a:off x="355811" y="2394669"/>
            <a:ext cx="1284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spc="100" dirty="0">
                <a:gradFill>
                  <a:gsLst>
                    <a:gs pos="0">
                      <a:srgbClr val="37A6FA">
                        <a:lumMod val="60000"/>
                        <a:lumOff val="40000"/>
                      </a:srgbClr>
                    </a:gs>
                    <a:gs pos="100000">
                      <a:srgbClr val="215F9A"/>
                    </a:gs>
                  </a:gsLst>
                  <a:lin ang="3600000" scaled="0"/>
                </a:gradFill>
                <a:latin typeface="Montserrat SemiBold" pitchFamily="2" charset="77"/>
              </a:rPr>
              <a:t>68</a:t>
            </a:r>
            <a:r>
              <a:rPr kumimoji="0" lang="en-US" sz="2800" b="1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srgbClr val="37A6FA">
                        <a:lumMod val="60000"/>
                        <a:lumOff val="40000"/>
                      </a:srgbClr>
                    </a:gs>
                    <a:gs pos="100000">
                      <a:srgbClr val="215F9A"/>
                    </a:gs>
                  </a:gsLst>
                  <a:lin ang="3600000" scaled="0"/>
                </a:gradFill>
                <a:effectLst/>
                <a:uLnTx/>
                <a:uFillTx/>
                <a:latin typeface="Montserrat SemiBold" pitchFamily="2" charset="77"/>
              </a:rPr>
              <a:t>%</a:t>
            </a:r>
            <a:endParaRPr kumimoji="0" lang="en-US" sz="3600" b="1" i="0" u="none" strike="noStrike" kern="1200" cap="none" spc="100" normalizeH="0" baseline="0" noProof="0" dirty="0">
              <a:ln>
                <a:noFill/>
              </a:ln>
              <a:gradFill>
                <a:gsLst>
                  <a:gs pos="0">
                    <a:srgbClr val="37A6FA">
                      <a:lumMod val="60000"/>
                      <a:lumOff val="40000"/>
                    </a:srgbClr>
                  </a:gs>
                  <a:gs pos="100000">
                    <a:srgbClr val="215F9A"/>
                  </a:gs>
                </a:gsLst>
                <a:lin ang="3600000" scaled="0"/>
              </a:gradFill>
              <a:effectLst/>
              <a:uLnTx/>
              <a:uFillTx/>
              <a:latin typeface="Montserrat SemiBold" pitchFamily="2" charset="77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44FBD9A-CABF-4C0B-51A4-E0FA213342A8}"/>
              </a:ext>
            </a:extLst>
          </p:cNvPr>
          <p:cNvSpPr txBox="1"/>
          <p:nvPr/>
        </p:nvSpPr>
        <p:spPr>
          <a:xfrm>
            <a:off x="2192612" y="2486565"/>
            <a:ext cx="2054716" cy="51539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7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De Ataques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origina</a:t>
            </a:r>
            <a:r>
              <a:rPr lang="en-US" sz="1200" dirty="0">
                <a:solidFill>
                  <a:prstClr val="white"/>
                </a:solidFill>
                <a:latin typeface="Montserrat" panose="00000500000000000000" pitchFamily="2" charset="0"/>
              </a:rPr>
              <a:t>m de Emails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C00337DD-B290-37B5-72F6-1536ED04C2EF}"/>
              </a:ext>
            </a:extLst>
          </p:cNvPr>
          <p:cNvSpPr txBox="1"/>
          <p:nvPr/>
        </p:nvSpPr>
        <p:spPr>
          <a:xfrm>
            <a:off x="357517" y="3208293"/>
            <a:ext cx="1282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spc="100" dirty="0">
                <a:gradFill>
                  <a:gsLst>
                    <a:gs pos="0">
                      <a:srgbClr val="37A6FA">
                        <a:lumMod val="60000"/>
                        <a:lumOff val="40000"/>
                      </a:srgbClr>
                    </a:gs>
                    <a:gs pos="100000">
                      <a:srgbClr val="215F9A"/>
                    </a:gs>
                  </a:gsLst>
                  <a:lin ang="3600000" scaled="0"/>
                </a:gradFill>
                <a:latin typeface="Montserrat SemiBold" pitchFamily="2" charset="77"/>
              </a:rPr>
              <a:t>61</a:t>
            </a:r>
            <a:r>
              <a:rPr lang="en-US" sz="2800" b="1" spc="100" dirty="0">
                <a:gradFill>
                  <a:gsLst>
                    <a:gs pos="0">
                      <a:srgbClr val="37A6FA">
                        <a:lumMod val="60000"/>
                        <a:lumOff val="40000"/>
                      </a:srgbClr>
                    </a:gs>
                    <a:gs pos="100000">
                      <a:srgbClr val="215F9A"/>
                    </a:gs>
                  </a:gsLst>
                  <a:lin ang="3600000" scaled="0"/>
                </a:gradFill>
                <a:latin typeface="Montserrat SemiBold" pitchFamily="2" charset="77"/>
              </a:rPr>
              <a:t>%</a:t>
            </a:r>
            <a:endParaRPr kumimoji="0" lang="en-US" sz="3600" b="1" i="0" u="none" strike="noStrike" kern="1200" cap="none" spc="100" normalizeH="0" baseline="0" noProof="0" dirty="0">
              <a:ln>
                <a:noFill/>
              </a:ln>
              <a:gradFill>
                <a:gsLst>
                  <a:gs pos="0">
                    <a:srgbClr val="37A6FA">
                      <a:lumMod val="60000"/>
                      <a:lumOff val="40000"/>
                    </a:srgbClr>
                  </a:gs>
                  <a:gs pos="100000">
                    <a:srgbClr val="215F9A"/>
                  </a:gs>
                </a:gsLst>
                <a:lin ang="3600000" scaled="0"/>
              </a:gradFill>
              <a:effectLst/>
              <a:uLnTx/>
              <a:uFillTx/>
              <a:latin typeface="Montserrat SemiBold" pitchFamily="2" charset="77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4EC89745-2A80-E1CF-E37E-32C6D766DF1C}"/>
              </a:ext>
            </a:extLst>
          </p:cNvPr>
          <p:cNvSpPr txBox="1"/>
          <p:nvPr/>
        </p:nvSpPr>
        <p:spPr>
          <a:xfrm>
            <a:off x="2192612" y="3165824"/>
            <a:ext cx="2054716" cy="73340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7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Dos Emails Maliciosos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lang="en-US" sz="1200" dirty="0">
                <a:solidFill>
                  <a:prstClr val="white"/>
                </a:solidFill>
                <a:latin typeface="Montserrat" panose="00000500000000000000" pitchFamily="2" charset="0"/>
              </a:rPr>
              <a:t>e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nviados</a:t>
            </a:r>
            <a:r>
              <a:rPr lang="en-US" sz="1200" noProof="0" dirty="0">
                <a:solidFill>
                  <a:prstClr val="white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>
                <a:solidFill>
                  <a:prstClr val="white"/>
                </a:solidFill>
                <a:latin typeface="Montserrat" panose="00000500000000000000" pitchFamily="2" charset="0"/>
              </a:rPr>
              <a:t>contém ficheiros </a:t>
            </a:r>
            <a:r>
              <a:rPr lang="en-US" sz="1200" dirty="0" err="1">
                <a:solidFill>
                  <a:prstClr val="white"/>
                </a:solidFill>
                <a:latin typeface="Montserrat" panose="00000500000000000000" pitchFamily="2" charset="0"/>
              </a:rPr>
              <a:t>anexados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4BB21DBD-F25F-23BD-10D4-6E84CFF950CF}"/>
              </a:ext>
            </a:extLst>
          </p:cNvPr>
          <p:cNvSpPr txBox="1"/>
          <p:nvPr/>
        </p:nvSpPr>
        <p:spPr>
          <a:xfrm>
            <a:off x="355811" y="4033885"/>
            <a:ext cx="116691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800" b="1" spc="100" noProof="0" dirty="0">
                <a:gradFill>
                  <a:gsLst>
                    <a:gs pos="0">
                      <a:srgbClr val="37A6FA">
                        <a:lumMod val="60000"/>
                        <a:lumOff val="40000"/>
                      </a:srgbClr>
                    </a:gs>
                    <a:gs pos="100000">
                      <a:srgbClr val="215F9A"/>
                    </a:gs>
                  </a:gsLst>
                  <a:lin ang="3600000" scaled="0"/>
                </a:gradFill>
                <a:latin typeface="Montserrat SemiBold" pitchFamily="2" charset="77"/>
              </a:rPr>
              <a:t>54</a:t>
            </a:r>
            <a:r>
              <a:rPr kumimoji="0" lang="en-US" sz="2800" b="1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srgbClr val="37A6FA">
                        <a:lumMod val="60000"/>
                        <a:lumOff val="40000"/>
                      </a:srgbClr>
                    </a:gs>
                    <a:gs pos="100000">
                      <a:srgbClr val="215F9A"/>
                    </a:gs>
                  </a:gsLst>
                  <a:lin ang="3600000" scaled="0"/>
                </a:gradFill>
                <a:effectLst/>
                <a:uLnTx/>
                <a:uFillTx/>
                <a:latin typeface="Montserrat SemiBold" pitchFamily="2" charset="77"/>
                <a:ea typeface="+mn-ea"/>
                <a:cs typeface="+mn-cs"/>
              </a:rPr>
              <a:t>%</a:t>
            </a:r>
            <a:endParaRPr kumimoji="0" lang="en-US" sz="3800" b="1" i="0" u="none" strike="noStrike" kern="1200" cap="none" spc="100" normalizeH="0" baseline="0" noProof="0" dirty="0">
              <a:ln>
                <a:noFill/>
              </a:ln>
              <a:gradFill>
                <a:gsLst>
                  <a:gs pos="0">
                    <a:srgbClr val="37A6FA"/>
                  </a:gs>
                  <a:gs pos="44000">
                    <a:srgbClr val="37A6FA">
                      <a:lumMod val="60000"/>
                      <a:lumOff val="40000"/>
                    </a:srgbClr>
                  </a:gs>
                  <a:gs pos="100000">
                    <a:srgbClr val="215F9A">
                      <a:lumMod val="50000"/>
                      <a:alpha val="0"/>
                    </a:srgbClr>
                  </a:gs>
                </a:gsLst>
                <a:lin ang="3600000" scaled="0"/>
              </a:gradFill>
              <a:effectLst/>
              <a:uLnTx/>
              <a:uFillTx/>
              <a:latin typeface="Montserrat SemiBold" pitchFamily="2" charset="77"/>
              <a:ea typeface="+mn-ea"/>
              <a:cs typeface="+mn-cs"/>
            </a:endParaRP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BE00549D-D2D2-EFF7-3D88-C07D34AC299F}"/>
              </a:ext>
            </a:extLst>
          </p:cNvPr>
          <p:cNvSpPr txBox="1"/>
          <p:nvPr/>
        </p:nvSpPr>
        <p:spPr>
          <a:xfrm>
            <a:off x="2197828" y="4080431"/>
            <a:ext cx="2049500" cy="73340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7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Exe: Tipo de ficheiro mais usado em ataques Web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373F8F28-23FF-FC22-BF9E-D1EF6943CE35}"/>
              </a:ext>
            </a:extLst>
          </p:cNvPr>
          <p:cNvSpPr txBox="1"/>
          <p:nvPr/>
        </p:nvSpPr>
        <p:spPr>
          <a:xfrm>
            <a:off x="365582" y="4813837"/>
            <a:ext cx="116691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800" b="1" spc="100" dirty="0">
                <a:gradFill>
                  <a:gsLst>
                    <a:gs pos="0">
                      <a:srgbClr val="37A6FA">
                        <a:lumMod val="60000"/>
                        <a:lumOff val="40000"/>
                      </a:srgbClr>
                    </a:gs>
                    <a:gs pos="100000">
                      <a:srgbClr val="215F9A"/>
                    </a:gs>
                  </a:gsLst>
                  <a:lin ang="3600000" scaled="0"/>
                </a:gradFill>
                <a:latin typeface="Montserrat SemiBold" pitchFamily="2" charset="77"/>
              </a:rPr>
              <a:t>22</a:t>
            </a:r>
            <a:r>
              <a:rPr kumimoji="0" lang="en-US" sz="2800" b="1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srgbClr val="37A6FA">
                        <a:lumMod val="60000"/>
                        <a:lumOff val="40000"/>
                      </a:srgbClr>
                    </a:gs>
                    <a:gs pos="100000">
                      <a:srgbClr val="215F9A"/>
                    </a:gs>
                  </a:gsLst>
                  <a:lin ang="3600000" scaled="0"/>
                </a:gradFill>
                <a:effectLst/>
                <a:uLnTx/>
                <a:uFillTx/>
                <a:latin typeface="Montserrat SemiBold" pitchFamily="2" charset="77"/>
                <a:ea typeface="+mn-ea"/>
                <a:cs typeface="+mn-cs"/>
              </a:rPr>
              <a:t>%</a:t>
            </a:r>
            <a:endParaRPr kumimoji="0" lang="en-US" sz="2800" b="1" i="0" u="none" strike="noStrike" kern="1200" cap="none" spc="100" normalizeH="0" baseline="0" noProof="0" dirty="0">
              <a:ln>
                <a:noFill/>
              </a:ln>
              <a:gradFill>
                <a:gsLst>
                  <a:gs pos="0">
                    <a:srgbClr val="37A6FA"/>
                  </a:gs>
                  <a:gs pos="44000">
                    <a:srgbClr val="37A6FA">
                      <a:lumMod val="60000"/>
                      <a:lumOff val="40000"/>
                    </a:srgbClr>
                  </a:gs>
                  <a:gs pos="100000">
                    <a:srgbClr val="215F9A">
                      <a:lumMod val="50000"/>
                      <a:alpha val="0"/>
                    </a:srgbClr>
                  </a:gs>
                </a:gsLst>
                <a:lin ang="3600000" scaled="0"/>
              </a:gradFill>
              <a:effectLst/>
              <a:uLnTx/>
              <a:uFillTx/>
              <a:latin typeface="Montserrat SemiBold" pitchFamily="2" charset="77"/>
              <a:ea typeface="+mn-ea"/>
              <a:cs typeface="+mn-cs"/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6131CE25-A005-9D06-26BC-D81A77A922C8}"/>
              </a:ext>
            </a:extLst>
          </p:cNvPr>
          <p:cNvSpPr txBox="1"/>
          <p:nvPr/>
        </p:nvSpPr>
        <p:spPr>
          <a:xfrm>
            <a:off x="2192612" y="4913843"/>
            <a:ext cx="2212172" cy="51539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7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PDF: 2º tipo mais usado em ataques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via Email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2" name="Straight Connector 3">
            <a:extLst>
              <a:ext uri="{FF2B5EF4-FFF2-40B4-BE49-F238E27FC236}">
                <a16:creationId xmlns:a16="http://schemas.microsoft.com/office/drawing/2014/main" id="{9A7712E1-3F10-01FB-EB45-E75077C142B8}"/>
              </a:ext>
            </a:extLst>
          </p:cNvPr>
          <p:cNvCxnSpPr>
            <a:cxnSpLocks/>
          </p:cNvCxnSpPr>
          <p:nvPr/>
        </p:nvCxnSpPr>
        <p:spPr>
          <a:xfrm flipV="1">
            <a:off x="1854606" y="2681875"/>
            <a:ext cx="15896" cy="2476990"/>
          </a:xfrm>
          <a:prstGeom prst="line">
            <a:avLst/>
          </a:prstGeom>
          <a:ln w="12700" cap="rnd"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rgbClr val="2C83CA">
                    <a:alpha val="0"/>
                  </a:srgbClr>
                </a:gs>
                <a:gs pos="53000">
                  <a:schemeClr val="accent3"/>
                </a:gs>
              </a:gsLst>
              <a:lin ang="5400000" scaled="1"/>
              <a:tileRect/>
            </a:gradFill>
            <a:tailEnd type="non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4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-0.08195 L 8.33333E-7 2.59259E-6 " pathEditMode="relative" rAng="0" ptsTypes="AA">
                                      <p:cBhvr>
                                        <p:cTn id="9" dur="5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40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3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3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3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8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6" dur="2000" fill="hold"/>
                                        <p:tgtEl>
                                          <p:spTgt spid="7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5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293 4.44444E-6 L 1.25E-6 4.44444E-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0293 -4.07407E-6 L 1.25E-6 -4.07407E-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5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0.0293 7.40741E-7 L -8.33333E-7 7.40741E-7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.0293 1.85185E-6 L -2.29167E-6 1.85185E-6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5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904 -7.40741E-7 L -2.08333E-7 -7.40741E-7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2904 2.96296E-6 L -2.08333E-7 2.96296E-6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5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2904 -3.7037E-7 L -6.25E-7 -3.7037E-7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2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5" presetClass="path" presetSubtype="0" accel="50000" decel="5000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0.02904 4.07407E-6 L -6.25E-7 4.07407E-6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7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69" grpId="0"/>
      <p:bldP spid="70" grpId="0" animBg="1"/>
      <p:bldP spid="72" grpId="0" animBg="1"/>
      <p:bldP spid="72" grpId="1" animBg="1"/>
      <p:bldP spid="85" grpId="0"/>
      <p:bldP spid="86" grpId="0"/>
      <p:bldP spid="87" grpId="0" animBg="1"/>
      <p:bldP spid="91" grpId="0"/>
      <p:bldP spid="88" grpId="0" animBg="1"/>
      <p:bldP spid="89" grpId="0" animBg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15000">
              <a:schemeClr val="tx2">
                <a:lumMod val="90000"/>
                <a:lumOff val="10000"/>
              </a:schemeClr>
            </a:gs>
            <a:gs pos="83000">
              <a:schemeClr val="accent1">
                <a:lumMod val="1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A87E19-7541-7A91-CBC5-9D9BEB94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raphic 604">
            <a:extLst>
              <a:ext uri="{FF2B5EF4-FFF2-40B4-BE49-F238E27FC236}">
                <a16:creationId xmlns:a16="http://schemas.microsoft.com/office/drawing/2014/main" id="{150FFB2C-0C5A-A6A4-BD36-9CA43F0A949F}"/>
              </a:ext>
            </a:extLst>
          </p:cNvPr>
          <p:cNvSpPr>
            <a:spLocks/>
          </p:cNvSpPr>
          <p:nvPr/>
        </p:nvSpPr>
        <p:spPr>
          <a:xfrm rot="10800000" flipV="1">
            <a:off x="9437946" y="1"/>
            <a:ext cx="2754054" cy="1988734"/>
          </a:xfrm>
          <a:custGeom>
            <a:avLst/>
            <a:gdLst>
              <a:gd name="connsiteX0" fmla="*/ 0 w 9298618"/>
              <a:gd name="connsiteY0" fmla="*/ 0 h 6856161"/>
              <a:gd name="connsiteX1" fmla="*/ 252002 w 9298618"/>
              <a:gd name="connsiteY1" fmla="*/ 0 h 6856161"/>
              <a:gd name="connsiteX2" fmla="*/ 252002 w 9298618"/>
              <a:gd name="connsiteY2" fmla="*/ 252002 h 6856161"/>
              <a:gd name="connsiteX3" fmla="*/ 0 w 9298618"/>
              <a:gd name="connsiteY3" fmla="*/ 252002 h 6856161"/>
              <a:gd name="connsiteX4" fmla="*/ 0 w 9298618"/>
              <a:gd name="connsiteY4" fmla="*/ 0 h 6856161"/>
              <a:gd name="connsiteX5" fmla="*/ 315023 w 9298618"/>
              <a:gd name="connsiteY5" fmla="*/ 252002 h 6856161"/>
              <a:gd name="connsiteX6" fmla="*/ 567025 w 9298618"/>
              <a:gd name="connsiteY6" fmla="*/ 252002 h 6856161"/>
              <a:gd name="connsiteX7" fmla="*/ 567025 w 9298618"/>
              <a:gd name="connsiteY7" fmla="*/ 0 h 6856161"/>
              <a:gd name="connsiteX8" fmla="*/ 315023 w 9298618"/>
              <a:gd name="connsiteY8" fmla="*/ 0 h 6856161"/>
              <a:gd name="connsiteX9" fmla="*/ 315023 w 9298618"/>
              <a:gd name="connsiteY9" fmla="*/ 252002 h 6856161"/>
              <a:gd name="connsiteX10" fmla="*/ 630004 w 9298618"/>
              <a:gd name="connsiteY10" fmla="*/ 252002 h 6856161"/>
              <a:gd name="connsiteX11" fmla="*/ 882005 w 9298618"/>
              <a:gd name="connsiteY11" fmla="*/ 252002 h 6856161"/>
              <a:gd name="connsiteX12" fmla="*/ 882005 w 9298618"/>
              <a:gd name="connsiteY12" fmla="*/ 0 h 6856161"/>
              <a:gd name="connsiteX13" fmla="*/ 630004 w 9298618"/>
              <a:gd name="connsiteY13" fmla="*/ 0 h 6856161"/>
              <a:gd name="connsiteX14" fmla="*/ 630004 w 9298618"/>
              <a:gd name="connsiteY14" fmla="*/ 252002 h 6856161"/>
              <a:gd name="connsiteX15" fmla="*/ 944985 w 9298618"/>
              <a:gd name="connsiteY15" fmla="*/ 252002 h 6856161"/>
              <a:gd name="connsiteX16" fmla="*/ 1196986 w 9298618"/>
              <a:gd name="connsiteY16" fmla="*/ 252002 h 6856161"/>
              <a:gd name="connsiteX17" fmla="*/ 1196986 w 9298618"/>
              <a:gd name="connsiteY17" fmla="*/ 0 h 6856161"/>
              <a:gd name="connsiteX18" fmla="*/ 944985 w 9298618"/>
              <a:gd name="connsiteY18" fmla="*/ 0 h 6856161"/>
              <a:gd name="connsiteX19" fmla="*/ 944985 w 9298618"/>
              <a:gd name="connsiteY19" fmla="*/ 252002 h 6856161"/>
              <a:gd name="connsiteX20" fmla="*/ 1260008 w 9298618"/>
              <a:gd name="connsiteY20" fmla="*/ 252002 h 6856161"/>
              <a:gd name="connsiteX21" fmla="*/ 1512009 w 9298618"/>
              <a:gd name="connsiteY21" fmla="*/ 252002 h 6856161"/>
              <a:gd name="connsiteX22" fmla="*/ 1512009 w 9298618"/>
              <a:gd name="connsiteY22" fmla="*/ 0 h 6856161"/>
              <a:gd name="connsiteX23" fmla="*/ 1260008 w 9298618"/>
              <a:gd name="connsiteY23" fmla="*/ 0 h 6856161"/>
              <a:gd name="connsiteX24" fmla="*/ 1260008 w 9298618"/>
              <a:gd name="connsiteY24" fmla="*/ 252002 h 6856161"/>
              <a:gd name="connsiteX25" fmla="*/ 1574988 w 9298618"/>
              <a:gd name="connsiteY25" fmla="*/ 252002 h 6856161"/>
              <a:gd name="connsiteX26" fmla="*/ 1826990 w 9298618"/>
              <a:gd name="connsiteY26" fmla="*/ 252002 h 6856161"/>
              <a:gd name="connsiteX27" fmla="*/ 1826990 w 9298618"/>
              <a:gd name="connsiteY27" fmla="*/ 0 h 6856161"/>
              <a:gd name="connsiteX28" fmla="*/ 1574988 w 9298618"/>
              <a:gd name="connsiteY28" fmla="*/ 0 h 6856161"/>
              <a:gd name="connsiteX29" fmla="*/ 1574988 w 9298618"/>
              <a:gd name="connsiteY29" fmla="*/ 252002 h 6856161"/>
              <a:gd name="connsiteX30" fmla="*/ 1890012 w 9298618"/>
              <a:gd name="connsiteY30" fmla="*/ 252002 h 6856161"/>
              <a:gd name="connsiteX31" fmla="*/ 2142013 w 9298618"/>
              <a:gd name="connsiteY31" fmla="*/ 252002 h 6856161"/>
              <a:gd name="connsiteX32" fmla="*/ 2142013 w 9298618"/>
              <a:gd name="connsiteY32" fmla="*/ 0 h 6856161"/>
              <a:gd name="connsiteX33" fmla="*/ 1890012 w 9298618"/>
              <a:gd name="connsiteY33" fmla="*/ 0 h 6856161"/>
              <a:gd name="connsiteX34" fmla="*/ 1890012 w 9298618"/>
              <a:gd name="connsiteY34" fmla="*/ 252002 h 6856161"/>
              <a:gd name="connsiteX35" fmla="*/ 2204992 w 9298618"/>
              <a:gd name="connsiteY35" fmla="*/ 252002 h 6856161"/>
              <a:gd name="connsiteX36" fmla="*/ 2456994 w 9298618"/>
              <a:gd name="connsiteY36" fmla="*/ 252002 h 6856161"/>
              <a:gd name="connsiteX37" fmla="*/ 2456994 w 9298618"/>
              <a:gd name="connsiteY37" fmla="*/ 0 h 6856161"/>
              <a:gd name="connsiteX38" fmla="*/ 2204992 w 9298618"/>
              <a:gd name="connsiteY38" fmla="*/ 0 h 6856161"/>
              <a:gd name="connsiteX39" fmla="*/ 2204992 w 9298618"/>
              <a:gd name="connsiteY39" fmla="*/ 252002 h 6856161"/>
              <a:gd name="connsiteX40" fmla="*/ 2520016 w 9298618"/>
              <a:gd name="connsiteY40" fmla="*/ 252002 h 6856161"/>
              <a:gd name="connsiteX41" fmla="*/ 2772017 w 9298618"/>
              <a:gd name="connsiteY41" fmla="*/ 252002 h 6856161"/>
              <a:gd name="connsiteX42" fmla="*/ 2772017 w 9298618"/>
              <a:gd name="connsiteY42" fmla="*/ 0 h 6856161"/>
              <a:gd name="connsiteX43" fmla="*/ 2520016 w 9298618"/>
              <a:gd name="connsiteY43" fmla="*/ 0 h 6856161"/>
              <a:gd name="connsiteX44" fmla="*/ 2520016 w 9298618"/>
              <a:gd name="connsiteY44" fmla="*/ 252002 h 6856161"/>
              <a:gd name="connsiteX45" fmla="*/ 2834996 w 9298618"/>
              <a:gd name="connsiteY45" fmla="*/ 252002 h 6856161"/>
              <a:gd name="connsiteX46" fmla="*/ 3086998 w 9298618"/>
              <a:gd name="connsiteY46" fmla="*/ 252002 h 6856161"/>
              <a:gd name="connsiteX47" fmla="*/ 3086998 w 9298618"/>
              <a:gd name="connsiteY47" fmla="*/ 0 h 6856161"/>
              <a:gd name="connsiteX48" fmla="*/ 2834996 w 9298618"/>
              <a:gd name="connsiteY48" fmla="*/ 0 h 6856161"/>
              <a:gd name="connsiteX49" fmla="*/ 2834996 w 9298618"/>
              <a:gd name="connsiteY49" fmla="*/ 252002 h 6856161"/>
              <a:gd name="connsiteX50" fmla="*/ 3152500 w 9298618"/>
              <a:gd name="connsiteY50" fmla="*/ 249522 h 6856161"/>
              <a:gd name="connsiteX51" fmla="*/ 3399541 w 9298618"/>
              <a:gd name="connsiteY51" fmla="*/ 249522 h 6856161"/>
              <a:gd name="connsiteX52" fmla="*/ 3399541 w 9298618"/>
              <a:gd name="connsiteY52" fmla="*/ 2480 h 6856161"/>
              <a:gd name="connsiteX53" fmla="*/ 3152500 w 9298618"/>
              <a:gd name="connsiteY53" fmla="*/ 2480 h 6856161"/>
              <a:gd name="connsiteX54" fmla="*/ 3152500 w 9298618"/>
              <a:gd name="connsiteY54" fmla="*/ 249522 h 6856161"/>
              <a:gd name="connsiteX55" fmla="*/ 3468976 w 9298618"/>
              <a:gd name="connsiteY55" fmla="*/ 248068 h 6856161"/>
              <a:gd name="connsiteX56" fmla="*/ 3713068 w 9298618"/>
              <a:gd name="connsiteY56" fmla="*/ 248068 h 6856161"/>
              <a:gd name="connsiteX57" fmla="*/ 3713068 w 9298618"/>
              <a:gd name="connsiteY57" fmla="*/ 3934 h 6856161"/>
              <a:gd name="connsiteX58" fmla="*/ 3468976 w 9298618"/>
              <a:gd name="connsiteY58" fmla="*/ 3934 h 6856161"/>
              <a:gd name="connsiteX59" fmla="*/ 3468976 w 9298618"/>
              <a:gd name="connsiteY59" fmla="*/ 248025 h 6856161"/>
              <a:gd name="connsiteX60" fmla="*/ 3787933 w 9298618"/>
              <a:gd name="connsiteY60" fmla="*/ 244092 h 6856161"/>
              <a:gd name="connsiteX61" fmla="*/ 4024115 w 9298618"/>
              <a:gd name="connsiteY61" fmla="*/ 244092 h 6856161"/>
              <a:gd name="connsiteX62" fmla="*/ 4024115 w 9298618"/>
              <a:gd name="connsiteY62" fmla="*/ 7910 h 6856161"/>
              <a:gd name="connsiteX63" fmla="*/ 3787933 w 9298618"/>
              <a:gd name="connsiteY63" fmla="*/ 7910 h 6856161"/>
              <a:gd name="connsiteX64" fmla="*/ 3787933 w 9298618"/>
              <a:gd name="connsiteY64" fmla="*/ 244092 h 6856161"/>
              <a:gd name="connsiteX65" fmla="*/ 4105864 w 9298618"/>
              <a:gd name="connsiteY65" fmla="*/ 241142 h 6856161"/>
              <a:gd name="connsiteX66" fmla="*/ 4336103 w 9298618"/>
              <a:gd name="connsiteY66" fmla="*/ 241142 h 6856161"/>
              <a:gd name="connsiteX67" fmla="*/ 4336103 w 9298618"/>
              <a:gd name="connsiteY67" fmla="*/ 10860 h 6856161"/>
              <a:gd name="connsiteX68" fmla="*/ 4105864 w 9298618"/>
              <a:gd name="connsiteY68" fmla="*/ 10860 h 6856161"/>
              <a:gd name="connsiteX69" fmla="*/ 4105864 w 9298618"/>
              <a:gd name="connsiteY69" fmla="*/ 241099 h 6856161"/>
              <a:gd name="connsiteX70" fmla="*/ 4426831 w 9298618"/>
              <a:gd name="connsiteY70" fmla="*/ 235199 h 6856161"/>
              <a:gd name="connsiteX71" fmla="*/ 4645226 w 9298618"/>
              <a:gd name="connsiteY71" fmla="*/ 235199 h 6856161"/>
              <a:gd name="connsiteX72" fmla="*/ 4645226 w 9298618"/>
              <a:gd name="connsiteY72" fmla="*/ 16803 h 6856161"/>
              <a:gd name="connsiteX73" fmla="*/ 4426831 w 9298618"/>
              <a:gd name="connsiteY73" fmla="*/ 16803 h 6856161"/>
              <a:gd name="connsiteX74" fmla="*/ 4426831 w 9298618"/>
              <a:gd name="connsiteY74" fmla="*/ 235199 h 6856161"/>
              <a:gd name="connsiteX75" fmla="*/ 4745274 w 9298618"/>
              <a:gd name="connsiteY75" fmla="*/ 231735 h 6856161"/>
              <a:gd name="connsiteX76" fmla="*/ 4956743 w 9298618"/>
              <a:gd name="connsiteY76" fmla="*/ 231735 h 6856161"/>
              <a:gd name="connsiteX77" fmla="*/ 4956743 w 9298618"/>
              <a:gd name="connsiteY77" fmla="*/ 20266 h 6856161"/>
              <a:gd name="connsiteX78" fmla="*/ 4745274 w 9298618"/>
              <a:gd name="connsiteY78" fmla="*/ 20266 h 6856161"/>
              <a:gd name="connsiteX79" fmla="*/ 4745274 w 9298618"/>
              <a:gd name="connsiteY79" fmla="*/ 231735 h 6856161"/>
              <a:gd name="connsiteX80" fmla="*/ 5066711 w 9298618"/>
              <a:gd name="connsiteY80" fmla="*/ 225322 h 6856161"/>
              <a:gd name="connsiteX81" fmla="*/ 5265354 w 9298618"/>
              <a:gd name="connsiteY81" fmla="*/ 225322 h 6856161"/>
              <a:gd name="connsiteX82" fmla="*/ 5265354 w 9298618"/>
              <a:gd name="connsiteY82" fmla="*/ 26680 h 6856161"/>
              <a:gd name="connsiteX83" fmla="*/ 5066711 w 9298618"/>
              <a:gd name="connsiteY83" fmla="*/ 26680 h 6856161"/>
              <a:gd name="connsiteX84" fmla="*/ 5066711 w 9298618"/>
              <a:gd name="connsiteY84" fmla="*/ 225322 h 6856161"/>
              <a:gd name="connsiteX85" fmla="*/ 5387634 w 9298618"/>
              <a:gd name="connsiteY85" fmla="*/ 219379 h 6856161"/>
              <a:gd name="connsiteX86" fmla="*/ 5574391 w 9298618"/>
              <a:gd name="connsiteY86" fmla="*/ 219379 h 6856161"/>
              <a:gd name="connsiteX87" fmla="*/ 5574391 w 9298618"/>
              <a:gd name="connsiteY87" fmla="*/ 32623 h 6856161"/>
              <a:gd name="connsiteX88" fmla="*/ 5387634 w 9298618"/>
              <a:gd name="connsiteY88" fmla="*/ 32623 h 6856161"/>
              <a:gd name="connsiteX89" fmla="*/ 5387634 w 9298618"/>
              <a:gd name="connsiteY89" fmla="*/ 219379 h 6856161"/>
              <a:gd name="connsiteX90" fmla="*/ 5705095 w 9298618"/>
              <a:gd name="connsiteY90" fmla="*/ 216899 h 6856161"/>
              <a:gd name="connsiteX91" fmla="*/ 5886935 w 9298618"/>
              <a:gd name="connsiteY91" fmla="*/ 216899 h 6856161"/>
              <a:gd name="connsiteX92" fmla="*/ 5886935 w 9298618"/>
              <a:gd name="connsiteY92" fmla="*/ 35060 h 6856161"/>
              <a:gd name="connsiteX93" fmla="*/ 5705095 w 9298618"/>
              <a:gd name="connsiteY93" fmla="*/ 35060 h 6856161"/>
              <a:gd name="connsiteX94" fmla="*/ 5705095 w 9298618"/>
              <a:gd name="connsiteY94" fmla="*/ 216899 h 6856161"/>
              <a:gd name="connsiteX95" fmla="*/ 6024565 w 9298618"/>
              <a:gd name="connsiteY95" fmla="*/ 212453 h 6856161"/>
              <a:gd name="connsiteX96" fmla="*/ 6197511 w 9298618"/>
              <a:gd name="connsiteY96" fmla="*/ 212453 h 6856161"/>
              <a:gd name="connsiteX97" fmla="*/ 6197511 w 9298618"/>
              <a:gd name="connsiteY97" fmla="*/ 39506 h 6856161"/>
              <a:gd name="connsiteX98" fmla="*/ 6024565 w 9298618"/>
              <a:gd name="connsiteY98" fmla="*/ 39506 h 6856161"/>
              <a:gd name="connsiteX99" fmla="*/ 6024565 w 9298618"/>
              <a:gd name="connsiteY99" fmla="*/ 212453 h 6856161"/>
              <a:gd name="connsiteX100" fmla="*/ 6661453 w 9298618"/>
              <a:gd name="connsiteY100" fmla="*/ 205569 h 6856161"/>
              <a:gd name="connsiteX101" fmla="*/ 6820546 w 9298618"/>
              <a:gd name="connsiteY101" fmla="*/ 205569 h 6856161"/>
              <a:gd name="connsiteX102" fmla="*/ 6820546 w 9298618"/>
              <a:gd name="connsiteY102" fmla="*/ 46433 h 6856161"/>
              <a:gd name="connsiteX103" fmla="*/ 6661453 w 9298618"/>
              <a:gd name="connsiteY103" fmla="*/ 46433 h 6856161"/>
              <a:gd name="connsiteX104" fmla="*/ 6661453 w 9298618"/>
              <a:gd name="connsiteY104" fmla="*/ 205526 h 6856161"/>
              <a:gd name="connsiteX105" fmla="*/ 7301846 w 9298618"/>
              <a:gd name="connsiteY105" fmla="*/ 195179 h 6856161"/>
              <a:gd name="connsiteX106" fmla="*/ 7440203 w 9298618"/>
              <a:gd name="connsiteY106" fmla="*/ 195179 h 6856161"/>
              <a:gd name="connsiteX107" fmla="*/ 7440203 w 9298618"/>
              <a:gd name="connsiteY107" fmla="*/ 56822 h 6856161"/>
              <a:gd name="connsiteX108" fmla="*/ 7301846 w 9298618"/>
              <a:gd name="connsiteY108" fmla="*/ 56822 h 6856161"/>
              <a:gd name="connsiteX109" fmla="*/ 7301846 w 9298618"/>
              <a:gd name="connsiteY109" fmla="*/ 195179 h 6856161"/>
              <a:gd name="connsiteX110" fmla="*/ 7947156 w 9298618"/>
              <a:gd name="connsiteY110" fmla="*/ 179873 h 6856161"/>
              <a:gd name="connsiteX111" fmla="*/ 8054858 w 9298618"/>
              <a:gd name="connsiteY111" fmla="*/ 179873 h 6856161"/>
              <a:gd name="connsiteX112" fmla="*/ 8054858 w 9298618"/>
              <a:gd name="connsiteY112" fmla="*/ 72171 h 6856161"/>
              <a:gd name="connsiteX113" fmla="*/ 7947156 w 9298618"/>
              <a:gd name="connsiteY113" fmla="*/ 72171 h 6856161"/>
              <a:gd name="connsiteX114" fmla="*/ 7947156 w 9298618"/>
              <a:gd name="connsiteY114" fmla="*/ 179873 h 6856161"/>
              <a:gd name="connsiteX115" fmla="*/ 8595459 w 9298618"/>
              <a:gd name="connsiteY115" fmla="*/ 161573 h 6856161"/>
              <a:gd name="connsiteX116" fmla="*/ 8666605 w 9298618"/>
              <a:gd name="connsiteY116" fmla="*/ 161573 h 6856161"/>
              <a:gd name="connsiteX117" fmla="*/ 8666605 w 9298618"/>
              <a:gd name="connsiteY117" fmla="*/ 90428 h 6856161"/>
              <a:gd name="connsiteX118" fmla="*/ 8595459 w 9298618"/>
              <a:gd name="connsiteY118" fmla="*/ 90428 h 6856161"/>
              <a:gd name="connsiteX119" fmla="*/ 8595459 w 9298618"/>
              <a:gd name="connsiteY119" fmla="*/ 161573 h 6856161"/>
              <a:gd name="connsiteX120" fmla="*/ 0 w 9298618"/>
              <a:gd name="connsiteY120" fmla="*/ 566982 h 6856161"/>
              <a:gd name="connsiteX121" fmla="*/ 252002 w 9298618"/>
              <a:gd name="connsiteY121" fmla="*/ 566982 h 6856161"/>
              <a:gd name="connsiteX122" fmla="*/ 252002 w 9298618"/>
              <a:gd name="connsiteY122" fmla="*/ 314981 h 6856161"/>
              <a:gd name="connsiteX123" fmla="*/ 0 w 9298618"/>
              <a:gd name="connsiteY123" fmla="*/ 314981 h 6856161"/>
              <a:gd name="connsiteX124" fmla="*/ 0 w 9298618"/>
              <a:gd name="connsiteY124" fmla="*/ 566982 h 6856161"/>
              <a:gd name="connsiteX125" fmla="*/ 315023 w 9298618"/>
              <a:gd name="connsiteY125" fmla="*/ 566982 h 6856161"/>
              <a:gd name="connsiteX126" fmla="*/ 567025 w 9298618"/>
              <a:gd name="connsiteY126" fmla="*/ 566982 h 6856161"/>
              <a:gd name="connsiteX127" fmla="*/ 567025 w 9298618"/>
              <a:gd name="connsiteY127" fmla="*/ 314981 h 6856161"/>
              <a:gd name="connsiteX128" fmla="*/ 315023 w 9298618"/>
              <a:gd name="connsiteY128" fmla="*/ 314981 h 6856161"/>
              <a:gd name="connsiteX129" fmla="*/ 315023 w 9298618"/>
              <a:gd name="connsiteY129" fmla="*/ 566982 h 6856161"/>
              <a:gd name="connsiteX130" fmla="*/ 630004 w 9298618"/>
              <a:gd name="connsiteY130" fmla="*/ 566982 h 6856161"/>
              <a:gd name="connsiteX131" fmla="*/ 882005 w 9298618"/>
              <a:gd name="connsiteY131" fmla="*/ 566982 h 6856161"/>
              <a:gd name="connsiteX132" fmla="*/ 882005 w 9298618"/>
              <a:gd name="connsiteY132" fmla="*/ 314981 h 6856161"/>
              <a:gd name="connsiteX133" fmla="*/ 630004 w 9298618"/>
              <a:gd name="connsiteY133" fmla="*/ 314981 h 6856161"/>
              <a:gd name="connsiteX134" fmla="*/ 630004 w 9298618"/>
              <a:gd name="connsiteY134" fmla="*/ 566982 h 6856161"/>
              <a:gd name="connsiteX135" fmla="*/ 944985 w 9298618"/>
              <a:gd name="connsiteY135" fmla="*/ 566982 h 6856161"/>
              <a:gd name="connsiteX136" fmla="*/ 1196986 w 9298618"/>
              <a:gd name="connsiteY136" fmla="*/ 566982 h 6856161"/>
              <a:gd name="connsiteX137" fmla="*/ 1196986 w 9298618"/>
              <a:gd name="connsiteY137" fmla="*/ 314981 h 6856161"/>
              <a:gd name="connsiteX138" fmla="*/ 944985 w 9298618"/>
              <a:gd name="connsiteY138" fmla="*/ 314981 h 6856161"/>
              <a:gd name="connsiteX139" fmla="*/ 944985 w 9298618"/>
              <a:gd name="connsiteY139" fmla="*/ 566982 h 6856161"/>
              <a:gd name="connsiteX140" fmla="*/ 1260008 w 9298618"/>
              <a:gd name="connsiteY140" fmla="*/ 566982 h 6856161"/>
              <a:gd name="connsiteX141" fmla="*/ 1512009 w 9298618"/>
              <a:gd name="connsiteY141" fmla="*/ 566982 h 6856161"/>
              <a:gd name="connsiteX142" fmla="*/ 1512009 w 9298618"/>
              <a:gd name="connsiteY142" fmla="*/ 314981 h 6856161"/>
              <a:gd name="connsiteX143" fmla="*/ 1260008 w 9298618"/>
              <a:gd name="connsiteY143" fmla="*/ 314981 h 6856161"/>
              <a:gd name="connsiteX144" fmla="*/ 1260008 w 9298618"/>
              <a:gd name="connsiteY144" fmla="*/ 566982 h 6856161"/>
              <a:gd name="connsiteX145" fmla="*/ 1574988 w 9298618"/>
              <a:gd name="connsiteY145" fmla="*/ 566982 h 6856161"/>
              <a:gd name="connsiteX146" fmla="*/ 1826990 w 9298618"/>
              <a:gd name="connsiteY146" fmla="*/ 566982 h 6856161"/>
              <a:gd name="connsiteX147" fmla="*/ 1826990 w 9298618"/>
              <a:gd name="connsiteY147" fmla="*/ 314981 h 6856161"/>
              <a:gd name="connsiteX148" fmla="*/ 1574988 w 9298618"/>
              <a:gd name="connsiteY148" fmla="*/ 314981 h 6856161"/>
              <a:gd name="connsiteX149" fmla="*/ 1574988 w 9298618"/>
              <a:gd name="connsiteY149" fmla="*/ 566982 h 6856161"/>
              <a:gd name="connsiteX150" fmla="*/ 1890012 w 9298618"/>
              <a:gd name="connsiteY150" fmla="*/ 566982 h 6856161"/>
              <a:gd name="connsiteX151" fmla="*/ 2142013 w 9298618"/>
              <a:gd name="connsiteY151" fmla="*/ 566982 h 6856161"/>
              <a:gd name="connsiteX152" fmla="*/ 2142013 w 9298618"/>
              <a:gd name="connsiteY152" fmla="*/ 314981 h 6856161"/>
              <a:gd name="connsiteX153" fmla="*/ 1890012 w 9298618"/>
              <a:gd name="connsiteY153" fmla="*/ 314981 h 6856161"/>
              <a:gd name="connsiteX154" fmla="*/ 1890012 w 9298618"/>
              <a:gd name="connsiteY154" fmla="*/ 566982 h 6856161"/>
              <a:gd name="connsiteX155" fmla="*/ 2204992 w 9298618"/>
              <a:gd name="connsiteY155" fmla="*/ 566982 h 6856161"/>
              <a:gd name="connsiteX156" fmla="*/ 2456994 w 9298618"/>
              <a:gd name="connsiteY156" fmla="*/ 566982 h 6856161"/>
              <a:gd name="connsiteX157" fmla="*/ 2456994 w 9298618"/>
              <a:gd name="connsiteY157" fmla="*/ 314981 h 6856161"/>
              <a:gd name="connsiteX158" fmla="*/ 2204992 w 9298618"/>
              <a:gd name="connsiteY158" fmla="*/ 314981 h 6856161"/>
              <a:gd name="connsiteX159" fmla="*/ 2204992 w 9298618"/>
              <a:gd name="connsiteY159" fmla="*/ 566982 h 6856161"/>
              <a:gd name="connsiteX160" fmla="*/ 2520016 w 9298618"/>
              <a:gd name="connsiteY160" fmla="*/ 566982 h 6856161"/>
              <a:gd name="connsiteX161" fmla="*/ 2772017 w 9298618"/>
              <a:gd name="connsiteY161" fmla="*/ 566982 h 6856161"/>
              <a:gd name="connsiteX162" fmla="*/ 2772017 w 9298618"/>
              <a:gd name="connsiteY162" fmla="*/ 314981 h 6856161"/>
              <a:gd name="connsiteX163" fmla="*/ 2520016 w 9298618"/>
              <a:gd name="connsiteY163" fmla="*/ 314981 h 6856161"/>
              <a:gd name="connsiteX164" fmla="*/ 2520016 w 9298618"/>
              <a:gd name="connsiteY164" fmla="*/ 566982 h 6856161"/>
              <a:gd name="connsiteX165" fmla="*/ 2834996 w 9298618"/>
              <a:gd name="connsiteY165" fmla="*/ 566982 h 6856161"/>
              <a:gd name="connsiteX166" fmla="*/ 3086998 w 9298618"/>
              <a:gd name="connsiteY166" fmla="*/ 566982 h 6856161"/>
              <a:gd name="connsiteX167" fmla="*/ 3086998 w 9298618"/>
              <a:gd name="connsiteY167" fmla="*/ 314981 h 6856161"/>
              <a:gd name="connsiteX168" fmla="*/ 2834996 w 9298618"/>
              <a:gd name="connsiteY168" fmla="*/ 314981 h 6856161"/>
              <a:gd name="connsiteX169" fmla="*/ 2834996 w 9298618"/>
              <a:gd name="connsiteY169" fmla="*/ 566982 h 6856161"/>
              <a:gd name="connsiteX170" fmla="*/ 3150020 w 9298618"/>
              <a:gd name="connsiteY170" fmla="*/ 566982 h 6856161"/>
              <a:gd name="connsiteX171" fmla="*/ 3402021 w 9298618"/>
              <a:gd name="connsiteY171" fmla="*/ 566982 h 6856161"/>
              <a:gd name="connsiteX172" fmla="*/ 3402021 w 9298618"/>
              <a:gd name="connsiteY172" fmla="*/ 314981 h 6856161"/>
              <a:gd name="connsiteX173" fmla="*/ 3150020 w 9298618"/>
              <a:gd name="connsiteY173" fmla="*/ 314981 h 6856161"/>
              <a:gd name="connsiteX174" fmla="*/ 3150020 w 9298618"/>
              <a:gd name="connsiteY174" fmla="*/ 566982 h 6856161"/>
              <a:gd name="connsiteX175" fmla="*/ 3465984 w 9298618"/>
              <a:gd name="connsiteY175" fmla="*/ 565999 h 6856161"/>
              <a:gd name="connsiteX176" fmla="*/ 3716018 w 9298618"/>
              <a:gd name="connsiteY176" fmla="*/ 565999 h 6856161"/>
              <a:gd name="connsiteX177" fmla="*/ 3716018 w 9298618"/>
              <a:gd name="connsiteY177" fmla="*/ 315964 h 6856161"/>
              <a:gd name="connsiteX178" fmla="*/ 3465984 w 9298618"/>
              <a:gd name="connsiteY178" fmla="*/ 315964 h 6856161"/>
              <a:gd name="connsiteX179" fmla="*/ 3465984 w 9298618"/>
              <a:gd name="connsiteY179" fmla="*/ 565999 h 6856161"/>
              <a:gd name="connsiteX180" fmla="*/ 3784470 w 9298618"/>
              <a:gd name="connsiteY180" fmla="*/ 562536 h 6856161"/>
              <a:gd name="connsiteX181" fmla="*/ 4027579 w 9298618"/>
              <a:gd name="connsiteY181" fmla="*/ 562536 h 6856161"/>
              <a:gd name="connsiteX182" fmla="*/ 4027579 w 9298618"/>
              <a:gd name="connsiteY182" fmla="*/ 319427 h 6856161"/>
              <a:gd name="connsiteX183" fmla="*/ 3784470 w 9298618"/>
              <a:gd name="connsiteY183" fmla="*/ 319427 h 6856161"/>
              <a:gd name="connsiteX184" fmla="*/ 3784470 w 9298618"/>
              <a:gd name="connsiteY184" fmla="*/ 562536 h 6856161"/>
              <a:gd name="connsiteX185" fmla="*/ 4101931 w 9298618"/>
              <a:gd name="connsiteY185" fmla="*/ 560099 h 6856161"/>
              <a:gd name="connsiteX186" fmla="*/ 4340079 w 9298618"/>
              <a:gd name="connsiteY186" fmla="*/ 560099 h 6856161"/>
              <a:gd name="connsiteX187" fmla="*/ 4340079 w 9298618"/>
              <a:gd name="connsiteY187" fmla="*/ 321950 h 6856161"/>
              <a:gd name="connsiteX188" fmla="*/ 4101931 w 9298618"/>
              <a:gd name="connsiteY188" fmla="*/ 321950 h 6856161"/>
              <a:gd name="connsiteX189" fmla="*/ 4101931 w 9298618"/>
              <a:gd name="connsiteY189" fmla="*/ 560099 h 6856161"/>
              <a:gd name="connsiteX190" fmla="*/ 4422384 w 9298618"/>
              <a:gd name="connsiteY190" fmla="*/ 554669 h 6856161"/>
              <a:gd name="connsiteX191" fmla="*/ 4649673 w 9298618"/>
              <a:gd name="connsiteY191" fmla="*/ 554669 h 6856161"/>
              <a:gd name="connsiteX192" fmla="*/ 4649673 w 9298618"/>
              <a:gd name="connsiteY192" fmla="*/ 327380 h 6856161"/>
              <a:gd name="connsiteX193" fmla="*/ 4422384 w 9298618"/>
              <a:gd name="connsiteY193" fmla="*/ 327380 h 6856161"/>
              <a:gd name="connsiteX194" fmla="*/ 4422384 w 9298618"/>
              <a:gd name="connsiteY194" fmla="*/ 554669 h 6856161"/>
              <a:gd name="connsiteX195" fmla="*/ 4740314 w 9298618"/>
              <a:gd name="connsiteY195" fmla="*/ 551676 h 6856161"/>
              <a:gd name="connsiteX196" fmla="*/ 4961660 w 9298618"/>
              <a:gd name="connsiteY196" fmla="*/ 551676 h 6856161"/>
              <a:gd name="connsiteX197" fmla="*/ 4961660 w 9298618"/>
              <a:gd name="connsiteY197" fmla="*/ 330330 h 6856161"/>
              <a:gd name="connsiteX198" fmla="*/ 4740314 w 9298618"/>
              <a:gd name="connsiteY198" fmla="*/ 330330 h 6856161"/>
              <a:gd name="connsiteX199" fmla="*/ 4740314 w 9298618"/>
              <a:gd name="connsiteY199" fmla="*/ 551676 h 6856161"/>
              <a:gd name="connsiteX200" fmla="*/ 5061281 w 9298618"/>
              <a:gd name="connsiteY200" fmla="*/ 545775 h 6856161"/>
              <a:gd name="connsiteX201" fmla="*/ 5270784 w 9298618"/>
              <a:gd name="connsiteY201" fmla="*/ 545775 h 6856161"/>
              <a:gd name="connsiteX202" fmla="*/ 5270784 w 9298618"/>
              <a:gd name="connsiteY202" fmla="*/ 336273 h 6856161"/>
              <a:gd name="connsiteX203" fmla="*/ 5061281 w 9298618"/>
              <a:gd name="connsiteY203" fmla="*/ 336273 h 6856161"/>
              <a:gd name="connsiteX204" fmla="*/ 5061281 w 9298618"/>
              <a:gd name="connsiteY204" fmla="*/ 545775 h 6856161"/>
              <a:gd name="connsiteX205" fmla="*/ 5382204 w 9298618"/>
              <a:gd name="connsiteY205" fmla="*/ 539832 h 6856161"/>
              <a:gd name="connsiteX206" fmla="*/ 5579864 w 9298618"/>
              <a:gd name="connsiteY206" fmla="*/ 539832 h 6856161"/>
              <a:gd name="connsiteX207" fmla="*/ 5579864 w 9298618"/>
              <a:gd name="connsiteY207" fmla="*/ 342173 h 6856161"/>
              <a:gd name="connsiteX208" fmla="*/ 5382204 w 9298618"/>
              <a:gd name="connsiteY208" fmla="*/ 342173 h 6856161"/>
              <a:gd name="connsiteX209" fmla="*/ 5382204 w 9298618"/>
              <a:gd name="connsiteY209" fmla="*/ 539832 h 6856161"/>
              <a:gd name="connsiteX210" fmla="*/ 6018622 w 9298618"/>
              <a:gd name="connsiteY210" fmla="*/ 533419 h 6856161"/>
              <a:gd name="connsiteX211" fmla="*/ 6203412 w 9298618"/>
              <a:gd name="connsiteY211" fmla="*/ 533419 h 6856161"/>
              <a:gd name="connsiteX212" fmla="*/ 6203412 w 9298618"/>
              <a:gd name="connsiteY212" fmla="*/ 348629 h 6856161"/>
              <a:gd name="connsiteX213" fmla="*/ 6018622 w 9298618"/>
              <a:gd name="connsiteY213" fmla="*/ 348629 h 6856161"/>
              <a:gd name="connsiteX214" fmla="*/ 6018622 w 9298618"/>
              <a:gd name="connsiteY214" fmla="*/ 533419 h 6856161"/>
              <a:gd name="connsiteX215" fmla="*/ 6335612 w 9298618"/>
              <a:gd name="connsiteY215" fmla="*/ 531410 h 6856161"/>
              <a:gd name="connsiteX216" fmla="*/ 6516468 w 9298618"/>
              <a:gd name="connsiteY216" fmla="*/ 531410 h 6856161"/>
              <a:gd name="connsiteX217" fmla="*/ 6516468 w 9298618"/>
              <a:gd name="connsiteY217" fmla="*/ 350553 h 6856161"/>
              <a:gd name="connsiteX218" fmla="*/ 6335612 w 9298618"/>
              <a:gd name="connsiteY218" fmla="*/ 350553 h 6856161"/>
              <a:gd name="connsiteX219" fmla="*/ 6335612 w 9298618"/>
              <a:gd name="connsiteY219" fmla="*/ 531410 h 6856161"/>
              <a:gd name="connsiteX220" fmla="*/ 6654569 w 9298618"/>
              <a:gd name="connsiteY220" fmla="*/ 527476 h 6856161"/>
              <a:gd name="connsiteX221" fmla="*/ 6827515 w 9298618"/>
              <a:gd name="connsiteY221" fmla="*/ 527476 h 6856161"/>
              <a:gd name="connsiteX222" fmla="*/ 6827515 w 9298618"/>
              <a:gd name="connsiteY222" fmla="*/ 354530 h 6856161"/>
              <a:gd name="connsiteX223" fmla="*/ 6654569 w 9298618"/>
              <a:gd name="connsiteY223" fmla="*/ 354530 h 6856161"/>
              <a:gd name="connsiteX224" fmla="*/ 6654569 w 9298618"/>
              <a:gd name="connsiteY224" fmla="*/ 527476 h 6856161"/>
              <a:gd name="connsiteX225" fmla="*/ 6971516 w 9298618"/>
              <a:gd name="connsiteY225" fmla="*/ 525509 h 6856161"/>
              <a:gd name="connsiteX226" fmla="*/ 7140486 w 9298618"/>
              <a:gd name="connsiteY226" fmla="*/ 525509 h 6856161"/>
              <a:gd name="connsiteX227" fmla="*/ 7140486 w 9298618"/>
              <a:gd name="connsiteY227" fmla="*/ 356539 h 6856161"/>
              <a:gd name="connsiteX228" fmla="*/ 6971516 w 9298618"/>
              <a:gd name="connsiteY228" fmla="*/ 356539 h 6856161"/>
              <a:gd name="connsiteX229" fmla="*/ 6971516 w 9298618"/>
              <a:gd name="connsiteY229" fmla="*/ 525509 h 6856161"/>
              <a:gd name="connsiteX230" fmla="*/ 7611909 w 9298618"/>
              <a:gd name="connsiteY230" fmla="*/ 515120 h 6856161"/>
              <a:gd name="connsiteX231" fmla="*/ 7760143 w 9298618"/>
              <a:gd name="connsiteY231" fmla="*/ 515120 h 6856161"/>
              <a:gd name="connsiteX232" fmla="*/ 7760143 w 9298618"/>
              <a:gd name="connsiteY232" fmla="*/ 366886 h 6856161"/>
              <a:gd name="connsiteX233" fmla="*/ 7611909 w 9298618"/>
              <a:gd name="connsiteY233" fmla="*/ 366886 h 6856161"/>
              <a:gd name="connsiteX234" fmla="*/ 7611909 w 9298618"/>
              <a:gd name="connsiteY234" fmla="*/ 515120 h 6856161"/>
              <a:gd name="connsiteX235" fmla="*/ 8258203 w 9298618"/>
              <a:gd name="connsiteY235" fmla="*/ 498830 h 6856161"/>
              <a:gd name="connsiteX236" fmla="*/ 8373815 w 9298618"/>
              <a:gd name="connsiteY236" fmla="*/ 498830 h 6856161"/>
              <a:gd name="connsiteX237" fmla="*/ 8373815 w 9298618"/>
              <a:gd name="connsiteY237" fmla="*/ 383219 h 6856161"/>
              <a:gd name="connsiteX238" fmla="*/ 8258203 w 9298618"/>
              <a:gd name="connsiteY238" fmla="*/ 383219 h 6856161"/>
              <a:gd name="connsiteX239" fmla="*/ 8258203 w 9298618"/>
              <a:gd name="connsiteY239" fmla="*/ 498830 h 6856161"/>
              <a:gd name="connsiteX240" fmla="*/ 0 w 9298618"/>
              <a:gd name="connsiteY240" fmla="*/ 882006 h 6856161"/>
              <a:gd name="connsiteX241" fmla="*/ 252002 w 9298618"/>
              <a:gd name="connsiteY241" fmla="*/ 882006 h 6856161"/>
              <a:gd name="connsiteX242" fmla="*/ 252002 w 9298618"/>
              <a:gd name="connsiteY242" fmla="*/ 630004 h 6856161"/>
              <a:gd name="connsiteX243" fmla="*/ 0 w 9298618"/>
              <a:gd name="connsiteY243" fmla="*/ 630004 h 6856161"/>
              <a:gd name="connsiteX244" fmla="*/ 0 w 9298618"/>
              <a:gd name="connsiteY244" fmla="*/ 882006 h 6856161"/>
              <a:gd name="connsiteX245" fmla="*/ 315023 w 9298618"/>
              <a:gd name="connsiteY245" fmla="*/ 882006 h 6856161"/>
              <a:gd name="connsiteX246" fmla="*/ 567025 w 9298618"/>
              <a:gd name="connsiteY246" fmla="*/ 882006 h 6856161"/>
              <a:gd name="connsiteX247" fmla="*/ 567025 w 9298618"/>
              <a:gd name="connsiteY247" fmla="*/ 630004 h 6856161"/>
              <a:gd name="connsiteX248" fmla="*/ 315023 w 9298618"/>
              <a:gd name="connsiteY248" fmla="*/ 630004 h 6856161"/>
              <a:gd name="connsiteX249" fmla="*/ 315023 w 9298618"/>
              <a:gd name="connsiteY249" fmla="*/ 882006 h 6856161"/>
              <a:gd name="connsiteX250" fmla="*/ 630004 w 9298618"/>
              <a:gd name="connsiteY250" fmla="*/ 882006 h 6856161"/>
              <a:gd name="connsiteX251" fmla="*/ 882005 w 9298618"/>
              <a:gd name="connsiteY251" fmla="*/ 882006 h 6856161"/>
              <a:gd name="connsiteX252" fmla="*/ 882005 w 9298618"/>
              <a:gd name="connsiteY252" fmla="*/ 630004 h 6856161"/>
              <a:gd name="connsiteX253" fmla="*/ 630004 w 9298618"/>
              <a:gd name="connsiteY253" fmla="*/ 630004 h 6856161"/>
              <a:gd name="connsiteX254" fmla="*/ 630004 w 9298618"/>
              <a:gd name="connsiteY254" fmla="*/ 882006 h 6856161"/>
              <a:gd name="connsiteX255" fmla="*/ 944985 w 9298618"/>
              <a:gd name="connsiteY255" fmla="*/ 882006 h 6856161"/>
              <a:gd name="connsiteX256" fmla="*/ 1196986 w 9298618"/>
              <a:gd name="connsiteY256" fmla="*/ 882006 h 6856161"/>
              <a:gd name="connsiteX257" fmla="*/ 1196986 w 9298618"/>
              <a:gd name="connsiteY257" fmla="*/ 630004 h 6856161"/>
              <a:gd name="connsiteX258" fmla="*/ 944985 w 9298618"/>
              <a:gd name="connsiteY258" fmla="*/ 630004 h 6856161"/>
              <a:gd name="connsiteX259" fmla="*/ 944985 w 9298618"/>
              <a:gd name="connsiteY259" fmla="*/ 882006 h 6856161"/>
              <a:gd name="connsiteX260" fmla="*/ 1260008 w 9298618"/>
              <a:gd name="connsiteY260" fmla="*/ 882006 h 6856161"/>
              <a:gd name="connsiteX261" fmla="*/ 1512009 w 9298618"/>
              <a:gd name="connsiteY261" fmla="*/ 882006 h 6856161"/>
              <a:gd name="connsiteX262" fmla="*/ 1512009 w 9298618"/>
              <a:gd name="connsiteY262" fmla="*/ 630004 h 6856161"/>
              <a:gd name="connsiteX263" fmla="*/ 1260008 w 9298618"/>
              <a:gd name="connsiteY263" fmla="*/ 630004 h 6856161"/>
              <a:gd name="connsiteX264" fmla="*/ 1260008 w 9298618"/>
              <a:gd name="connsiteY264" fmla="*/ 882006 h 6856161"/>
              <a:gd name="connsiteX265" fmla="*/ 1574988 w 9298618"/>
              <a:gd name="connsiteY265" fmla="*/ 882006 h 6856161"/>
              <a:gd name="connsiteX266" fmla="*/ 1826990 w 9298618"/>
              <a:gd name="connsiteY266" fmla="*/ 882006 h 6856161"/>
              <a:gd name="connsiteX267" fmla="*/ 1826990 w 9298618"/>
              <a:gd name="connsiteY267" fmla="*/ 630004 h 6856161"/>
              <a:gd name="connsiteX268" fmla="*/ 1574988 w 9298618"/>
              <a:gd name="connsiteY268" fmla="*/ 630004 h 6856161"/>
              <a:gd name="connsiteX269" fmla="*/ 1574988 w 9298618"/>
              <a:gd name="connsiteY269" fmla="*/ 882006 h 6856161"/>
              <a:gd name="connsiteX270" fmla="*/ 1890012 w 9298618"/>
              <a:gd name="connsiteY270" fmla="*/ 882006 h 6856161"/>
              <a:gd name="connsiteX271" fmla="*/ 2142013 w 9298618"/>
              <a:gd name="connsiteY271" fmla="*/ 882006 h 6856161"/>
              <a:gd name="connsiteX272" fmla="*/ 2142013 w 9298618"/>
              <a:gd name="connsiteY272" fmla="*/ 630004 h 6856161"/>
              <a:gd name="connsiteX273" fmla="*/ 1890012 w 9298618"/>
              <a:gd name="connsiteY273" fmla="*/ 630004 h 6856161"/>
              <a:gd name="connsiteX274" fmla="*/ 1890012 w 9298618"/>
              <a:gd name="connsiteY274" fmla="*/ 882006 h 6856161"/>
              <a:gd name="connsiteX275" fmla="*/ 2204992 w 9298618"/>
              <a:gd name="connsiteY275" fmla="*/ 882006 h 6856161"/>
              <a:gd name="connsiteX276" fmla="*/ 2456994 w 9298618"/>
              <a:gd name="connsiteY276" fmla="*/ 882006 h 6856161"/>
              <a:gd name="connsiteX277" fmla="*/ 2456994 w 9298618"/>
              <a:gd name="connsiteY277" fmla="*/ 630004 h 6856161"/>
              <a:gd name="connsiteX278" fmla="*/ 2204992 w 9298618"/>
              <a:gd name="connsiteY278" fmla="*/ 630004 h 6856161"/>
              <a:gd name="connsiteX279" fmla="*/ 2204992 w 9298618"/>
              <a:gd name="connsiteY279" fmla="*/ 882006 h 6856161"/>
              <a:gd name="connsiteX280" fmla="*/ 2520016 w 9298618"/>
              <a:gd name="connsiteY280" fmla="*/ 882006 h 6856161"/>
              <a:gd name="connsiteX281" fmla="*/ 2772017 w 9298618"/>
              <a:gd name="connsiteY281" fmla="*/ 882006 h 6856161"/>
              <a:gd name="connsiteX282" fmla="*/ 2772017 w 9298618"/>
              <a:gd name="connsiteY282" fmla="*/ 630004 h 6856161"/>
              <a:gd name="connsiteX283" fmla="*/ 2520016 w 9298618"/>
              <a:gd name="connsiteY283" fmla="*/ 630004 h 6856161"/>
              <a:gd name="connsiteX284" fmla="*/ 2520016 w 9298618"/>
              <a:gd name="connsiteY284" fmla="*/ 882006 h 6856161"/>
              <a:gd name="connsiteX285" fmla="*/ 2834996 w 9298618"/>
              <a:gd name="connsiteY285" fmla="*/ 882006 h 6856161"/>
              <a:gd name="connsiteX286" fmla="*/ 3086998 w 9298618"/>
              <a:gd name="connsiteY286" fmla="*/ 882006 h 6856161"/>
              <a:gd name="connsiteX287" fmla="*/ 3086998 w 9298618"/>
              <a:gd name="connsiteY287" fmla="*/ 630004 h 6856161"/>
              <a:gd name="connsiteX288" fmla="*/ 2834996 w 9298618"/>
              <a:gd name="connsiteY288" fmla="*/ 630004 h 6856161"/>
              <a:gd name="connsiteX289" fmla="*/ 2834996 w 9298618"/>
              <a:gd name="connsiteY289" fmla="*/ 882006 h 6856161"/>
              <a:gd name="connsiteX290" fmla="*/ 3150020 w 9298618"/>
              <a:gd name="connsiteY290" fmla="*/ 882006 h 6856161"/>
              <a:gd name="connsiteX291" fmla="*/ 3402021 w 9298618"/>
              <a:gd name="connsiteY291" fmla="*/ 882006 h 6856161"/>
              <a:gd name="connsiteX292" fmla="*/ 3402021 w 9298618"/>
              <a:gd name="connsiteY292" fmla="*/ 630004 h 6856161"/>
              <a:gd name="connsiteX293" fmla="*/ 3150020 w 9298618"/>
              <a:gd name="connsiteY293" fmla="*/ 630004 h 6856161"/>
              <a:gd name="connsiteX294" fmla="*/ 3150020 w 9298618"/>
              <a:gd name="connsiteY294" fmla="*/ 882006 h 6856161"/>
              <a:gd name="connsiteX295" fmla="*/ 3465000 w 9298618"/>
              <a:gd name="connsiteY295" fmla="*/ 882006 h 6856161"/>
              <a:gd name="connsiteX296" fmla="*/ 3717002 w 9298618"/>
              <a:gd name="connsiteY296" fmla="*/ 882006 h 6856161"/>
              <a:gd name="connsiteX297" fmla="*/ 3717002 w 9298618"/>
              <a:gd name="connsiteY297" fmla="*/ 630004 h 6856161"/>
              <a:gd name="connsiteX298" fmla="*/ 3465000 w 9298618"/>
              <a:gd name="connsiteY298" fmla="*/ 630004 h 6856161"/>
              <a:gd name="connsiteX299" fmla="*/ 3465000 w 9298618"/>
              <a:gd name="connsiteY299" fmla="*/ 882006 h 6856161"/>
              <a:gd name="connsiteX300" fmla="*/ 3783487 w 9298618"/>
              <a:gd name="connsiteY300" fmla="*/ 878542 h 6856161"/>
              <a:gd name="connsiteX301" fmla="*/ 4028562 w 9298618"/>
              <a:gd name="connsiteY301" fmla="*/ 878542 h 6856161"/>
              <a:gd name="connsiteX302" fmla="*/ 4028562 w 9298618"/>
              <a:gd name="connsiteY302" fmla="*/ 633467 h 6856161"/>
              <a:gd name="connsiteX303" fmla="*/ 3783487 w 9298618"/>
              <a:gd name="connsiteY303" fmla="*/ 633467 h 6856161"/>
              <a:gd name="connsiteX304" fmla="*/ 3783487 w 9298618"/>
              <a:gd name="connsiteY304" fmla="*/ 878542 h 6856161"/>
              <a:gd name="connsiteX305" fmla="*/ 4100434 w 9298618"/>
              <a:gd name="connsiteY305" fmla="*/ 876576 h 6856161"/>
              <a:gd name="connsiteX306" fmla="*/ 4341576 w 9298618"/>
              <a:gd name="connsiteY306" fmla="*/ 876576 h 6856161"/>
              <a:gd name="connsiteX307" fmla="*/ 4341576 w 9298618"/>
              <a:gd name="connsiteY307" fmla="*/ 635434 h 6856161"/>
              <a:gd name="connsiteX308" fmla="*/ 4100434 w 9298618"/>
              <a:gd name="connsiteY308" fmla="*/ 635434 h 6856161"/>
              <a:gd name="connsiteX309" fmla="*/ 4100434 w 9298618"/>
              <a:gd name="connsiteY309" fmla="*/ 876576 h 6856161"/>
              <a:gd name="connsiteX310" fmla="*/ 4420887 w 9298618"/>
              <a:gd name="connsiteY310" fmla="*/ 871146 h 6856161"/>
              <a:gd name="connsiteX311" fmla="*/ 4651126 w 9298618"/>
              <a:gd name="connsiteY311" fmla="*/ 871146 h 6856161"/>
              <a:gd name="connsiteX312" fmla="*/ 4651126 w 9298618"/>
              <a:gd name="connsiteY312" fmla="*/ 640907 h 6856161"/>
              <a:gd name="connsiteX313" fmla="*/ 4420887 w 9298618"/>
              <a:gd name="connsiteY313" fmla="*/ 640907 h 6856161"/>
              <a:gd name="connsiteX314" fmla="*/ 4420887 w 9298618"/>
              <a:gd name="connsiteY314" fmla="*/ 871146 h 6856161"/>
              <a:gd name="connsiteX315" fmla="*/ 4738861 w 9298618"/>
              <a:gd name="connsiteY315" fmla="*/ 868153 h 6856161"/>
              <a:gd name="connsiteX316" fmla="*/ 4963199 w 9298618"/>
              <a:gd name="connsiteY316" fmla="*/ 868153 h 6856161"/>
              <a:gd name="connsiteX317" fmla="*/ 4963199 w 9298618"/>
              <a:gd name="connsiteY317" fmla="*/ 643814 h 6856161"/>
              <a:gd name="connsiteX318" fmla="*/ 4738861 w 9298618"/>
              <a:gd name="connsiteY318" fmla="*/ 643814 h 6856161"/>
              <a:gd name="connsiteX319" fmla="*/ 4738861 w 9298618"/>
              <a:gd name="connsiteY319" fmla="*/ 868153 h 6856161"/>
              <a:gd name="connsiteX320" fmla="*/ 5059785 w 9298618"/>
              <a:gd name="connsiteY320" fmla="*/ 862252 h 6856161"/>
              <a:gd name="connsiteX321" fmla="*/ 5272237 w 9298618"/>
              <a:gd name="connsiteY321" fmla="*/ 862252 h 6856161"/>
              <a:gd name="connsiteX322" fmla="*/ 5272237 w 9298618"/>
              <a:gd name="connsiteY322" fmla="*/ 649800 h 6856161"/>
              <a:gd name="connsiteX323" fmla="*/ 5059785 w 9298618"/>
              <a:gd name="connsiteY323" fmla="*/ 649800 h 6856161"/>
              <a:gd name="connsiteX324" fmla="*/ 5059785 w 9298618"/>
              <a:gd name="connsiteY324" fmla="*/ 862252 h 6856161"/>
              <a:gd name="connsiteX325" fmla="*/ 5380708 w 9298618"/>
              <a:gd name="connsiteY325" fmla="*/ 856309 h 6856161"/>
              <a:gd name="connsiteX326" fmla="*/ 5581318 w 9298618"/>
              <a:gd name="connsiteY326" fmla="*/ 856309 h 6856161"/>
              <a:gd name="connsiteX327" fmla="*/ 5581318 w 9298618"/>
              <a:gd name="connsiteY327" fmla="*/ 655700 h 6856161"/>
              <a:gd name="connsiteX328" fmla="*/ 5380708 w 9298618"/>
              <a:gd name="connsiteY328" fmla="*/ 655700 h 6856161"/>
              <a:gd name="connsiteX329" fmla="*/ 5380708 w 9298618"/>
              <a:gd name="connsiteY329" fmla="*/ 856309 h 6856161"/>
              <a:gd name="connsiteX330" fmla="*/ 5697698 w 9298618"/>
              <a:gd name="connsiteY330" fmla="*/ 854343 h 6856161"/>
              <a:gd name="connsiteX331" fmla="*/ 5894374 w 9298618"/>
              <a:gd name="connsiteY331" fmla="*/ 854343 h 6856161"/>
              <a:gd name="connsiteX332" fmla="*/ 5894374 w 9298618"/>
              <a:gd name="connsiteY332" fmla="*/ 657667 h 6856161"/>
              <a:gd name="connsiteX333" fmla="*/ 5697698 w 9298618"/>
              <a:gd name="connsiteY333" fmla="*/ 657667 h 6856161"/>
              <a:gd name="connsiteX334" fmla="*/ 5697698 w 9298618"/>
              <a:gd name="connsiteY334" fmla="*/ 854343 h 6856161"/>
              <a:gd name="connsiteX335" fmla="*/ 6016655 w 9298618"/>
              <a:gd name="connsiteY335" fmla="*/ 850366 h 6856161"/>
              <a:gd name="connsiteX336" fmla="*/ 6205421 w 9298618"/>
              <a:gd name="connsiteY336" fmla="*/ 850366 h 6856161"/>
              <a:gd name="connsiteX337" fmla="*/ 6205421 w 9298618"/>
              <a:gd name="connsiteY337" fmla="*/ 661600 h 6856161"/>
              <a:gd name="connsiteX338" fmla="*/ 6016655 w 9298618"/>
              <a:gd name="connsiteY338" fmla="*/ 661600 h 6856161"/>
              <a:gd name="connsiteX339" fmla="*/ 6016655 w 9298618"/>
              <a:gd name="connsiteY339" fmla="*/ 850366 h 6856161"/>
              <a:gd name="connsiteX340" fmla="*/ 6652089 w 9298618"/>
              <a:gd name="connsiteY340" fmla="*/ 844936 h 6856161"/>
              <a:gd name="connsiteX341" fmla="*/ 6829952 w 9298618"/>
              <a:gd name="connsiteY341" fmla="*/ 844936 h 6856161"/>
              <a:gd name="connsiteX342" fmla="*/ 6829952 w 9298618"/>
              <a:gd name="connsiteY342" fmla="*/ 667073 h 6856161"/>
              <a:gd name="connsiteX343" fmla="*/ 6652089 w 9298618"/>
              <a:gd name="connsiteY343" fmla="*/ 667073 h 6856161"/>
              <a:gd name="connsiteX344" fmla="*/ 6652089 w 9298618"/>
              <a:gd name="connsiteY344" fmla="*/ 844936 h 6856161"/>
              <a:gd name="connsiteX345" fmla="*/ 6969079 w 9298618"/>
              <a:gd name="connsiteY345" fmla="*/ 842970 h 6856161"/>
              <a:gd name="connsiteX346" fmla="*/ 7143009 w 9298618"/>
              <a:gd name="connsiteY346" fmla="*/ 842970 h 6856161"/>
              <a:gd name="connsiteX347" fmla="*/ 7143009 w 9298618"/>
              <a:gd name="connsiteY347" fmla="*/ 669040 h 6856161"/>
              <a:gd name="connsiteX348" fmla="*/ 6969079 w 9298618"/>
              <a:gd name="connsiteY348" fmla="*/ 669040 h 6856161"/>
              <a:gd name="connsiteX349" fmla="*/ 6969079 w 9298618"/>
              <a:gd name="connsiteY349" fmla="*/ 842970 h 6856161"/>
              <a:gd name="connsiteX350" fmla="*/ 7289020 w 9298618"/>
              <a:gd name="connsiteY350" fmla="*/ 838010 h 6856161"/>
              <a:gd name="connsiteX351" fmla="*/ 7453073 w 9298618"/>
              <a:gd name="connsiteY351" fmla="*/ 838010 h 6856161"/>
              <a:gd name="connsiteX352" fmla="*/ 7453073 w 9298618"/>
              <a:gd name="connsiteY352" fmla="*/ 673957 h 6856161"/>
              <a:gd name="connsiteX353" fmla="*/ 7289020 w 9298618"/>
              <a:gd name="connsiteY353" fmla="*/ 673957 h 6856161"/>
              <a:gd name="connsiteX354" fmla="*/ 7289020 w 9298618"/>
              <a:gd name="connsiteY354" fmla="*/ 838010 h 6856161"/>
              <a:gd name="connsiteX355" fmla="*/ 7932833 w 9298618"/>
              <a:gd name="connsiteY355" fmla="*/ 824200 h 6856161"/>
              <a:gd name="connsiteX356" fmla="*/ 8069224 w 9298618"/>
              <a:gd name="connsiteY356" fmla="*/ 824200 h 6856161"/>
              <a:gd name="connsiteX357" fmla="*/ 8069224 w 9298618"/>
              <a:gd name="connsiteY357" fmla="*/ 687810 h 6856161"/>
              <a:gd name="connsiteX358" fmla="*/ 7932833 w 9298618"/>
              <a:gd name="connsiteY358" fmla="*/ 687810 h 6856161"/>
              <a:gd name="connsiteX359" fmla="*/ 7932833 w 9298618"/>
              <a:gd name="connsiteY359" fmla="*/ 824200 h 6856161"/>
              <a:gd name="connsiteX360" fmla="*/ 8582590 w 9298618"/>
              <a:gd name="connsiteY360" fmla="*/ 804404 h 6856161"/>
              <a:gd name="connsiteX361" fmla="*/ 8679431 w 9298618"/>
              <a:gd name="connsiteY361" fmla="*/ 804404 h 6856161"/>
              <a:gd name="connsiteX362" fmla="*/ 8679431 w 9298618"/>
              <a:gd name="connsiteY362" fmla="*/ 707563 h 6856161"/>
              <a:gd name="connsiteX363" fmla="*/ 8582590 w 9298618"/>
              <a:gd name="connsiteY363" fmla="*/ 707563 h 6856161"/>
              <a:gd name="connsiteX364" fmla="*/ 8582590 w 9298618"/>
              <a:gd name="connsiteY364" fmla="*/ 804404 h 6856161"/>
              <a:gd name="connsiteX365" fmla="*/ 0 w 9298618"/>
              <a:gd name="connsiteY365" fmla="*/ 1196986 h 6856161"/>
              <a:gd name="connsiteX366" fmla="*/ 252002 w 9298618"/>
              <a:gd name="connsiteY366" fmla="*/ 1196986 h 6856161"/>
              <a:gd name="connsiteX367" fmla="*/ 252002 w 9298618"/>
              <a:gd name="connsiteY367" fmla="*/ 944985 h 6856161"/>
              <a:gd name="connsiteX368" fmla="*/ 0 w 9298618"/>
              <a:gd name="connsiteY368" fmla="*/ 944985 h 6856161"/>
              <a:gd name="connsiteX369" fmla="*/ 0 w 9298618"/>
              <a:gd name="connsiteY369" fmla="*/ 1196986 h 6856161"/>
              <a:gd name="connsiteX370" fmla="*/ 315023 w 9298618"/>
              <a:gd name="connsiteY370" fmla="*/ 1196986 h 6856161"/>
              <a:gd name="connsiteX371" fmla="*/ 567025 w 9298618"/>
              <a:gd name="connsiteY371" fmla="*/ 1196986 h 6856161"/>
              <a:gd name="connsiteX372" fmla="*/ 567025 w 9298618"/>
              <a:gd name="connsiteY372" fmla="*/ 944985 h 6856161"/>
              <a:gd name="connsiteX373" fmla="*/ 315023 w 9298618"/>
              <a:gd name="connsiteY373" fmla="*/ 944985 h 6856161"/>
              <a:gd name="connsiteX374" fmla="*/ 315023 w 9298618"/>
              <a:gd name="connsiteY374" fmla="*/ 1196986 h 6856161"/>
              <a:gd name="connsiteX375" fmla="*/ 630004 w 9298618"/>
              <a:gd name="connsiteY375" fmla="*/ 1196986 h 6856161"/>
              <a:gd name="connsiteX376" fmla="*/ 882005 w 9298618"/>
              <a:gd name="connsiteY376" fmla="*/ 1196986 h 6856161"/>
              <a:gd name="connsiteX377" fmla="*/ 882005 w 9298618"/>
              <a:gd name="connsiteY377" fmla="*/ 944985 h 6856161"/>
              <a:gd name="connsiteX378" fmla="*/ 630004 w 9298618"/>
              <a:gd name="connsiteY378" fmla="*/ 944985 h 6856161"/>
              <a:gd name="connsiteX379" fmla="*/ 630004 w 9298618"/>
              <a:gd name="connsiteY379" fmla="*/ 1196986 h 6856161"/>
              <a:gd name="connsiteX380" fmla="*/ 944985 w 9298618"/>
              <a:gd name="connsiteY380" fmla="*/ 1196986 h 6856161"/>
              <a:gd name="connsiteX381" fmla="*/ 1196986 w 9298618"/>
              <a:gd name="connsiteY381" fmla="*/ 1196986 h 6856161"/>
              <a:gd name="connsiteX382" fmla="*/ 1196986 w 9298618"/>
              <a:gd name="connsiteY382" fmla="*/ 944985 h 6856161"/>
              <a:gd name="connsiteX383" fmla="*/ 944985 w 9298618"/>
              <a:gd name="connsiteY383" fmla="*/ 944985 h 6856161"/>
              <a:gd name="connsiteX384" fmla="*/ 944985 w 9298618"/>
              <a:gd name="connsiteY384" fmla="*/ 1196986 h 6856161"/>
              <a:gd name="connsiteX385" fmla="*/ 1260008 w 9298618"/>
              <a:gd name="connsiteY385" fmla="*/ 1196986 h 6856161"/>
              <a:gd name="connsiteX386" fmla="*/ 1512009 w 9298618"/>
              <a:gd name="connsiteY386" fmla="*/ 1196986 h 6856161"/>
              <a:gd name="connsiteX387" fmla="*/ 1512009 w 9298618"/>
              <a:gd name="connsiteY387" fmla="*/ 944985 h 6856161"/>
              <a:gd name="connsiteX388" fmla="*/ 1260008 w 9298618"/>
              <a:gd name="connsiteY388" fmla="*/ 944985 h 6856161"/>
              <a:gd name="connsiteX389" fmla="*/ 1260008 w 9298618"/>
              <a:gd name="connsiteY389" fmla="*/ 1196986 h 6856161"/>
              <a:gd name="connsiteX390" fmla="*/ 1574988 w 9298618"/>
              <a:gd name="connsiteY390" fmla="*/ 1196986 h 6856161"/>
              <a:gd name="connsiteX391" fmla="*/ 1826990 w 9298618"/>
              <a:gd name="connsiteY391" fmla="*/ 1196986 h 6856161"/>
              <a:gd name="connsiteX392" fmla="*/ 1826990 w 9298618"/>
              <a:gd name="connsiteY392" fmla="*/ 944985 h 6856161"/>
              <a:gd name="connsiteX393" fmla="*/ 1574988 w 9298618"/>
              <a:gd name="connsiteY393" fmla="*/ 944985 h 6856161"/>
              <a:gd name="connsiteX394" fmla="*/ 1574988 w 9298618"/>
              <a:gd name="connsiteY394" fmla="*/ 1196986 h 6856161"/>
              <a:gd name="connsiteX395" fmla="*/ 1890012 w 9298618"/>
              <a:gd name="connsiteY395" fmla="*/ 1196986 h 6856161"/>
              <a:gd name="connsiteX396" fmla="*/ 2142013 w 9298618"/>
              <a:gd name="connsiteY396" fmla="*/ 1196986 h 6856161"/>
              <a:gd name="connsiteX397" fmla="*/ 2142013 w 9298618"/>
              <a:gd name="connsiteY397" fmla="*/ 944985 h 6856161"/>
              <a:gd name="connsiteX398" fmla="*/ 1890012 w 9298618"/>
              <a:gd name="connsiteY398" fmla="*/ 944985 h 6856161"/>
              <a:gd name="connsiteX399" fmla="*/ 1890012 w 9298618"/>
              <a:gd name="connsiteY399" fmla="*/ 1196986 h 6856161"/>
              <a:gd name="connsiteX400" fmla="*/ 2204992 w 9298618"/>
              <a:gd name="connsiteY400" fmla="*/ 1196986 h 6856161"/>
              <a:gd name="connsiteX401" fmla="*/ 2456994 w 9298618"/>
              <a:gd name="connsiteY401" fmla="*/ 1196986 h 6856161"/>
              <a:gd name="connsiteX402" fmla="*/ 2456994 w 9298618"/>
              <a:gd name="connsiteY402" fmla="*/ 944985 h 6856161"/>
              <a:gd name="connsiteX403" fmla="*/ 2204992 w 9298618"/>
              <a:gd name="connsiteY403" fmla="*/ 944985 h 6856161"/>
              <a:gd name="connsiteX404" fmla="*/ 2204992 w 9298618"/>
              <a:gd name="connsiteY404" fmla="*/ 1196986 h 6856161"/>
              <a:gd name="connsiteX405" fmla="*/ 2520016 w 9298618"/>
              <a:gd name="connsiteY405" fmla="*/ 1196986 h 6856161"/>
              <a:gd name="connsiteX406" fmla="*/ 2772017 w 9298618"/>
              <a:gd name="connsiteY406" fmla="*/ 1196986 h 6856161"/>
              <a:gd name="connsiteX407" fmla="*/ 2772017 w 9298618"/>
              <a:gd name="connsiteY407" fmla="*/ 944985 h 6856161"/>
              <a:gd name="connsiteX408" fmla="*/ 2520016 w 9298618"/>
              <a:gd name="connsiteY408" fmla="*/ 944985 h 6856161"/>
              <a:gd name="connsiteX409" fmla="*/ 2520016 w 9298618"/>
              <a:gd name="connsiteY409" fmla="*/ 1196986 h 6856161"/>
              <a:gd name="connsiteX410" fmla="*/ 2834996 w 9298618"/>
              <a:gd name="connsiteY410" fmla="*/ 1196986 h 6856161"/>
              <a:gd name="connsiteX411" fmla="*/ 3086998 w 9298618"/>
              <a:gd name="connsiteY411" fmla="*/ 1196986 h 6856161"/>
              <a:gd name="connsiteX412" fmla="*/ 3086998 w 9298618"/>
              <a:gd name="connsiteY412" fmla="*/ 944985 h 6856161"/>
              <a:gd name="connsiteX413" fmla="*/ 2834996 w 9298618"/>
              <a:gd name="connsiteY413" fmla="*/ 944985 h 6856161"/>
              <a:gd name="connsiteX414" fmla="*/ 2834996 w 9298618"/>
              <a:gd name="connsiteY414" fmla="*/ 1196986 h 6856161"/>
              <a:gd name="connsiteX415" fmla="*/ 3150020 w 9298618"/>
              <a:gd name="connsiteY415" fmla="*/ 1196986 h 6856161"/>
              <a:gd name="connsiteX416" fmla="*/ 3402021 w 9298618"/>
              <a:gd name="connsiteY416" fmla="*/ 1196986 h 6856161"/>
              <a:gd name="connsiteX417" fmla="*/ 3402021 w 9298618"/>
              <a:gd name="connsiteY417" fmla="*/ 944985 h 6856161"/>
              <a:gd name="connsiteX418" fmla="*/ 3150020 w 9298618"/>
              <a:gd name="connsiteY418" fmla="*/ 944985 h 6856161"/>
              <a:gd name="connsiteX419" fmla="*/ 3150020 w 9298618"/>
              <a:gd name="connsiteY419" fmla="*/ 1196986 h 6856161"/>
              <a:gd name="connsiteX420" fmla="*/ 3465000 w 9298618"/>
              <a:gd name="connsiteY420" fmla="*/ 1196986 h 6856161"/>
              <a:gd name="connsiteX421" fmla="*/ 3717002 w 9298618"/>
              <a:gd name="connsiteY421" fmla="*/ 1196986 h 6856161"/>
              <a:gd name="connsiteX422" fmla="*/ 3717002 w 9298618"/>
              <a:gd name="connsiteY422" fmla="*/ 944985 h 6856161"/>
              <a:gd name="connsiteX423" fmla="*/ 3465000 w 9298618"/>
              <a:gd name="connsiteY423" fmla="*/ 944985 h 6856161"/>
              <a:gd name="connsiteX424" fmla="*/ 3465000 w 9298618"/>
              <a:gd name="connsiteY424" fmla="*/ 1196986 h 6856161"/>
              <a:gd name="connsiteX425" fmla="*/ 3781990 w 9298618"/>
              <a:gd name="connsiteY425" fmla="*/ 1195019 h 6856161"/>
              <a:gd name="connsiteX426" fmla="*/ 4030058 w 9298618"/>
              <a:gd name="connsiteY426" fmla="*/ 1195019 h 6856161"/>
              <a:gd name="connsiteX427" fmla="*/ 4030058 w 9298618"/>
              <a:gd name="connsiteY427" fmla="*/ 946951 h 6856161"/>
              <a:gd name="connsiteX428" fmla="*/ 3781990 w 9298618"/>
              <a:gd name="connsiteY428" fmla="*/ 946951 h 6856161"/>
              <a:gd name="connsiteX429" fmla="*/ 3781990 w 9298618"/>
              <a:gd name="connsiteY429" fmla="*/ 1195019 h 6856161"/>
              <a:gd name="connsiteX430" fmla="*/ 4098467 w 9298618"/>
              <a:gd name="connsiteY430" fmla="*/ 1193523 h 6856161"/>
              <a:gd name="connsiteX431" fmla="*/ 4343543 w 9298618"/>
              <a:gd name="connsiteY431" fmla="*/ 1193523 h 6856161"/>
              <a:gd name="connsiteX432" fmla="*/ 4343543 w 9298618"/>
              <a:gd name="connsiteY432" fmla="*/ 948448 h 6856161"/>
              <a:gd name="connsiteX433" fmla="*/ 4098467 w 9298618"/>
              <a:gd name="connsiteY433" fmla="*/ 948448 h 6856161"/>
              <a:gd name="connsiteX434" fmla="*/ 4098467 w 9298618"/>
              <a:gd name="connsiteY434" fmla="*/ 1193523 h 6856161"/>
              <a:gd name="connsiteX435" fmla="*/ 4418408 w 9298618"/>
              <a:gd name="connsiteY435" fmla="*/ 1188606 h 6856161"/>
              <a:gd name="connsiteX436" fmla="*/ 4653606 w 9298618"/>
              <a:gd name="connsiteY436" fmla="*/ 1188606 h 6856161"/>
              <a:gd name="connsiteX437" fmla="*/ 4653606 w 9298618"/>
              <a:gd name="connsiteY437" fmla="*/ 953407 h 6856161"/>
              <a:gd name="connsiteX438" fmla="*/ 4418408 w 9298618"/>
              <a:gd name="connsiteY438" fmla="*/ 953407 h 6856161"/>
              <a:gd name="connsiteX439" fmla="*/ 4418408 w 9298618"/>
              <a:gd name="connsiteY439" fmla="*/ 1188606 h 6856161"/>
              <a:gd name="connsiteX440" fmla="*/ 4736381 w 9298618"/>
              <a:gd name="connsiteY440" fmla="*/ 1185656 h 6856161"/>
              <a:gd name="connsiteX441" fmla="*/ 4965637 w 9298618"/>
              <a:gd name="connsiteY441" fmla="*/ 1185656 h 6856161"/>
              <a:gd name="connsiteX442" fmla="*/ 4965637 w 9298618"/>
              <a:gd name="connsiteY442" fmla="*/ 956400 h 6856161"/>
              <a:gd name="connsiteX443" fmla="*/ 4736381 w 9298618"/>
              <a:gd name="connsiteY443" fmla="*/ 956400 h 6856161"/>
              <a:gd name="connsiteX444" fmla="*/ 4736381 w 9298618"/>
              <a:gd name="connsiteY444" fmla="*/ 1185656 h 6856161"/>
              <a:gd name="connsiteX445" fmla="*/ 5057818 w 9298618"/>
              <a:gd name="connsiteY445" fmla="*/ 1179200 h 6856161"/>
              <a:gd name="connsiteX446" fmla="*/ 5274247 w 9298618"/>
              <a:gd name="connsiteY446" fmla="*/ 1179200 h 6856161"/>
              <a:gd name="connsiteX447" fmla="*/ 5274247 w 9298618"/>
              <a:gd name="connsiteY447" fmla="*/ 962771 h 6856161"/>
              <a:gd name="connsiteX448" fmla="*/ 5057818 w 9298618"/>
              <a:gd name="connsiteY448" fmla="*/ 962771 h 6856161"/>
              <a:gd name="connsiteX449" fmla="*/ 5057818 w 9298618"/>
              <a:gd name="connsiteY449" fmla="*/ 1179200 h 6856161"/>
              <a:gd name="connsiteX450" fmla="*/ 5378741 w 9298618"/>
              <a:gd name="connsiteY450" fmla="*/ 1173300 h 6856161"/>
              <a:gd name="connsiteX451" fmla="*/ 5583284 w 9298618"/>
              <a:gd name="connsiteY451" fmla="*/ 1173300 h 6856161"/>
              <a:gd name="connsiteX452" fmla="*/ 5583284 w 9298618"/>
              <a:gd name="connsiteY452" fmla="*/ 968714 h 6856161"/>
              <a:gd name="connsiteX453" fmla="*/ 5378741 w 9298618"/>
              <a:gd name="connsiteY453" fmla="*/ 968714 h 6856161"/>
              <a:gd name="connsiteX454" fmla="*/ 5378741 w 9298618"/>
              <a:gd name="connsiteY454" fmla="*/ 1173300 h 6856161"/>
              <a:gd name="connsiteX455" fmla="*/ 5696202 w 9298618"/>
              <a:gd name="connsiteY455" fmla="*/ 1170820 h 6856161"/>
              <a:gd name="connsiteX456" fmla="*/ 5895828 w 9298618"/>
              <a:gd name="connsiteY456" fmla="*/ 1170820 h 6856161"/>
              <a:gd name="connsiteX457" fmla="*/ 5895828 w 9298618"/>
              <a:gd name="connsiteY457" fmla="*/ 971194 h 6856161"/>
              <a:gd name="connsiteX458" fmla="*/ 5696202 w 9298618"/>
              <a:gd name="connsiteY458" fmla="*/ 971194 h 6856161"/>
              <a:gd name="connsiteX459" fmla="*/ 5696202 w 9298618"/>
              <a:gd name="connsiteY459" fmla="*/ 1170820 h 6856161"/>
              <a:gd name="connsiteX460" fmla="*/ 6015159 w 9298618"/>
              <a:gd name="connsiteY460" fmla="*/ 1166843 h 6856161"/>
              <a:gd name="connsiteX461" fmla="*/ 6206875 w 9298618"/>
              <a:gd name="connsiteY461" fmla="*/ 1166843 h 6856161"/>
              <a:gd name="connsiteX462" fmla="*/ 6206875 w 9298618"/>
              <a:gd name="connsiteY462" fmla="*/ 975127 h 6856161"/>
              <a:gd name="connsiteX463" fmla="*/ 6015159 w 9298618"/>
              <a:gd name="connsiteY463" fmla="*/ 975127 h 6856161"/>
              <a:gd name="connsiteX464" fmla="*/ 6015159 w 9298618"/>
              <a:gd name="connsiteY464" fmla="*/ 1166843 h 6856161"/>
              <a:gd name="connsiteX465" fmla="*/ 6331165 w 9298618"/>
              <a:gd name="connsiteY465" fmla="*/ 1165860 h 6856161"/>
              <a:gd name="connsiteX466" fmla="*/ 6520915 w 9298618"/>
              <a:gd name="connsiteY466" fmla="*/ 1165860 h 6856161"/>
              <a:gd name="connsiteX467" fmla="*/ 6520915 w 9298618"/>
              <a:gd name="connsiteY467" fmla="*/ 976111 h 6856161"/>
              <a:gd name="connsiteX468" fmla="*/ 6331165 w 9298618"/>
              <a:gd name="connsiteY468" fmla="*/ 976111 h 6856161"/>
              <a:gd name="connsiteX469" fmla="*/ 6331165 w 9298618"/>
              <a:gd name="connsiteY469" fmla="*/ 1165860 h 6856161"/>
              <a:gd name="connsiteX470" fmla="*/ 6648626 w 9298618"/>
              <a:gd name="connsiteY470" fmla="*/ 1163423 h 6856161"/>
              <a:gd name="connsiteX471" fmla="*/ 6833415 w 9298618"/>
              <a:gd name="connsiteY471" fmla="*/ 1163423 h 6856161"/>
              <a:gd name="connsiteX472" fmla="*/ 6833415 w 9298618"/>
              <a:gd name="connsiteY472" fmla="*/ 978633 h 6856161"/>
              <a:gd name="connsiteX473" fmla="*/ 6648626 w 9298618"/>
              <a:gd name="connsiteY473" fmla="*/ 978633 h 6856161"/>
              <a:gd name="connsiteX474" fmla="*/ 6648626 w 9298618"/>
              <a:gd name="connsiteY474" fmla="*/ 1163423 h 6856161"/>
              <a:gd name="connsiteX475" fmla="*/ 7284573 w 9298618"/>
              <a:gd name="connsiteY475" fmla="*/ 1157480 h 6856161"/>
              <a:gd name="connsiteX476" fmla="*/ 7457519 w 9298618"/>
              <a:gd name="connsiteY476" fmla="*/ 1157480 h 6856161"/>
              <a:gd name="connsiteX477" fmla="*/ 7457519 w 9298618"/>
              <a:gd name="connsiteY477" fmla="*/ 984534 h 6856161"/>
              <a:gd name="connsiteX478" fmla="*/ 7284573 w 9298618"/>
              <a:gd name="connsiteY478" fmla="*/ 984534 h 6856161"/>
              <a:gd name="connsiteX479" fmla="*/ 7284573 w 9298618"/>
              <a:gd name="connsiteY479" fmla="*/ 1157480 h 6856161"/>
              <a:gd name="connsiteX480" fmla="*/ 7603016 w 9298618"/>
              <a:gd name="connsiteY480" fmla="*/ 1154017 h 6856161"/>
              <a:gd name="connsiteX481" fmla="*/ 7769036 w 9298618"/>
              <a:gd name="connsiteY481" fmla="*/ 1154017 h 6856161"/>
              <a:gd name="connsiteX482" fmla="*/ 7769036 w 9298618"/>
              <a:gd name="connsiteY482" fmla="*/ 987997 h 6856161"/>
              <a:gd name="connsiteX483" fmla="*/ 7603016 w 9298618"/>
              <a:gd name="connsiteY483" fmla="*/ 987997 h 6856161"/>
              <a:gd name="connsiteX484" fmla="*/ 7603016 w 9298618"/>
              <a:gd name="connsiteY484" fmla="*/ 1154017 h 6856161"/>
              <a:gd name="connsiteX485" fmla="*/ 8247343 w 9298618"/>
              <a:gd name="connsiteY485" fmla="*/ 1139694 h 6856161"/>
              <a:gd name="connsiteX486" fmla="*/ 8384717 w 9298618"/>
              <a:gd name="connsiteY486" fmla="*/ 1139694 h 6856161"/>
              <a:gd name="connsiteX487" fmla="*/ 8384717 w 9298618"/>
              <a:gd name="connsiteY487" fmla="*/ 1002320 h 6856161"/>
              <a:gd name="connsiteX488" fmla="*/ 8247343 w 9298618"/>
              <a:gd name="connsiteY488" fmla="*/ 1002320 h 6856161"/>
              <a:gd name="connsiteX489" fmla="*/ 8247343 w 9298618"/>
              <a:gd name="connsiteY489" fmla="*/ 1139694 h 6856161"/>
              <a:gd name="connsiteX490" fmla="*/ 8905993 w 9298618"/>
              <a:gd name="connsiteY490" fmla="*/ 1111005 h 6856161"/>
              <a:gd name="connsiteX491" fmla="*/ 8986032 w 9298618"/>
              <a:gd name="connsiteY491" fmla="*/ 1111005 h 6856161"/>
              <a:gd name="connsiteX492" fmla="*/ 8986032 w 9298618"/>
              <a:gd name="connsiteY492" fmla="*/ 1030966 h 6856161"/>
              <a:gd name="connsiteX493" fmla="*/ 8905993 w 9298618"/>
              <a:gd name="connsiteY493" fmla="*/ 1030966 h 6856161"/>
              <a:gd name="connsiteX494" fmla="*/ 8905993 w 9298618"/>
              <a:gd name="connsiteY494" fmla="*/ 1111005 h 6856161"/>
              <a:gd name="connsiteX495" fmla="*/ 0 w 9298618"/>
              <a:gd name="connsiteY495" fmla="*/ 1512010 h 6856161"/>
              <a:gd name="connsiteX496" fmla="*/ 252002 w 9298618"/>
              <a:gd name="connsiteY496" fmla="*/ 1512010 h 6856161"/>
              <a:gd name="connsiteX497" fmla="*/ 252002 w 9298618"/>
              <a:gd name="connsiteY497" fmla="*/ 1260008 h 6856161"/>
              <a:gd name="connsiteX498" fmla="*/ 0 w 9298618"/>
              <a:gd name="connsiteY498" fmla="*/ 1260008 h 6856161"/>
              <a:gd name="connsiteX499" fmla="*/ 0 w 9298618"/>
              <a:gd name="connsiteY499" fmla="*/ 1512010 h 6856161"/>
              <a:gd name="connsiteX500" fmla="*/ 315023 w 9298618"/>
              <a:gd name="connsiteY500" fmla="*/ 1512010 h 6856161"/>
              <a:gd name="connsiteX501" fmla="*/ 567025 w 9298618"/>
              <a:gd name="connsiteY501" fmla="*/ 1512010 h 6856161"/>
              <a:gd name="connsiteX502" fmla="*/ 567025 w 9298618"/>
              <a:gd name="connsiteY502" fmla="*/ 1260008 h 6856161"/>
              <a:gd name="connsiteX503" fmla="*/ 315023 w 9298618"/>
              <a:gd name="connsiteY503" fmla="*/ 1260008 h 6856161"/>
              <a:gd name="connsiteX504" fmla="*/ 315023 w 9298618"/>
              <a:gd name="connsiteY504" fmla="*/ 1512010 h 6856161"/>
              <a:gd name="connsiteX505" fmla="*/ 630004 w 9298618"/>
              <a:gd name="connsiteY505" fmla="*/ 1512010 h 6856161"/>
              <a:gd name="connsiteX506" fmla="*/ 882005 w 9298618"/>
              <a:gd name="connsiteY506" fmla="*/ 1512010 h 6856161"/>
              <a:gd name="connsiteX507" fmla="*/ 882005 w 9298618"/>
              <a:gd name="connsiteY507" fmla="*/ 1260008 h 6856161"/>
              <a:gd name="connsiteX508" fmla="*/ 630004 w 9298618"/>
              <a:gd name="connsiteY508" fmla="*/ 1260008 h 6856161"/>
              <a:gd name="connsiteX509" fmla="*/ 630004 w 9298618"/>
              <a:gd name="connsiteY509" fmla="*/ 1512010 h 6856161"/>
              <a:gd name="connsiteX510" fmla="*/ 944985 w 9298618"/>
              <a:gd name="connsiteY510" fmla="*/ 1512010 h 6856161"/>
              <a:gd name="connsiteX511" fmla="*/ 1196986 w 9298618"/>
              <a:gd name="connsiteY511" fmla="*/ 1512010 h 6856161"/>
              <a:gd name="connsiteX512" fmla="*/ 1196986 w 9298618"/>
              <a:gd name="connsiteY512" fmla="*/ 1260008 h 6856161"/>
              <a:gd name="connsiteX513" fmla="*/ 944985 w 9298618"/>
              <a:gd name="connsiteY513" fmla="*/ 1260008 h 6856161"/>
              <a:gd name="connsiteX514" fmla="*/ 944985 w 9298618"/>
              <a:gd name="connsiteY514" fmla="*/ 1512010 h 6856161"/>
              <a:gd name="connsiteX515" fmla="*/ 1260008 w 9298618"/>
              <a:gd name="connsiteY515" fmla="*/ 1512010 h 6856161"/>
              <a:gd name="connsiteX516" fmla="*/ 1512009 w 9298618"/>
              <a:gd name="connsiteY516" fmla="*/ 1512010 h 6856161"/>
              <a:gd name="connsiteX517" fmla="*/ 1512009 w 9298618"/>
              <a:gd name="connsiteY517" fmla="*/ 1260008 h 6856161"/>
              <a:gd name="connsiteX518" fmla="*/ 1260008 w 9298618"/>
              <a:gd name="connsiteY518" fmla="*/ 1260008 h 6856161"/>
              <a:gd name="connsiteX519" fmla="*/ 1260008 w 9298618"/>
              <a:gd name="connsiteY519" fmla="*/ 1512010 h 6856161"/>
              <a:gd name="connsiteX520" fmla="*/ 1574988 w 9298618"/>
              <a:gd name="connsiteY520" fmla="*/ 1512010 h 6856161"/>
              <a:gd name="connsiteX521" fmla="*/ 1826990 w 9298618"/>
              <a:gd name="connsiteY521" fmla="*/ 1512010 h 6856161"/>
              <a:gd name="connsiteX522" fmla="*/ 1826990 w 9298618"/>
              <a:gd name="connsiteY522" fmla="*/ 1260008 h 6856161"/>
              <a:gd name="connsiteX523" fmla="*/ 1574988 w 9298618"/>
              <a:gd name="connsiteY523" fmla="*/ 1260008 h 6856161"/>
              <a:gd name="connsiteX524" fmla="*/ 1574988 w 9298618"/>
              <a:gd name="connsiteY524" fmla="*/ 1512010 h 6856161"/>
              <a:gd name="connsiteX525" fmla="*/ 1890012 w 9298618"/>
              <a:gd name="connsiteY525" fmla="*/ 1512010 h 6856161"/>
              <a:gd name="connsiteX526" fmla="*/ 2142013 w 9298618"/>
              <a:gd name="connsiteY526" fmla="*/ 1512010 h 6856161"/>
              <a:gd name="connsiteX527" fmla="*/ 2142013 w 9298618"/>
              <a:gd name="connsiteY527" fmla="*/ 1260008 h 6856161"/>
              <a:gd name="connsiteX528" fmla="*/ 1890012 w 9298618"/>
              <a:gd name="connsiteY528" fmla="*/ 1260008 h 6856161"/>
              <a:gd name="connsiteX529" fmla="*/ 1890012 w 9298618"/>
              <a:gd name="connsiteY529" fmla="*/ 1512010 h 6856161"/>
              <a:gd name="connsiteX530" fmla="*/ 2204992 w 9298618"/>
              <a:gd name="connsiteY530" fmla="*/ 1512010 h 6856161"/>
              <a:gd name="connsiteX531" fmla="*/ 2456994 w 9298618"/>
              <a:gd name="connsiteY531" fmla="*/ 1512010 h 6856161"/>
              <a:gd name="connsiteX532" fmla="*/ 2456994 w 9298618"/>
              <a:gd name="connsiteY532" fmla="*/ 1260008 h 6856161"/>
              <a:gd name="connsiteX533" fmla="*/ 2204992 w 9298618"/>
              <a:gd name="connsiteY533" fmla="*/ 1260008 h 6856161"/>
              <a:gd name="connsiteX534" fmla="*/ 2204992 w 9298618"/>
              <a:gd name="connsiteY534" fmla="*/ 1512010 h 6856161"/>
              <a:gd name="connsiteX535" fmla="*/ 2520016 w 9298618"/>
              <a:gd name="connsiteY535" fmla="*/ 1512010 h 6856161"/>
              <a:gd name="connsiteX536" fmla="*/ 2772017 w 9298618"/>
              <a:gd name="connsiteY536" fmla="*/ 1512010 h 6856161"/>
              <a:gd name="connsiteX537" fmla="*/ 2772017 w 9298618"/>
              <a:gd name="connsiteY537" fmla="*/ 1260008 h 6856161"/>
              <a:gd name="connsiteX538" fmla="*/ 2520016 w 9298618"/>
              <a:gd name="connsiteY538" fmla="*/ 1260008 h 6856161"/>
              <a:gd name="connsiteX539" fmla="*/ 2520016 w 9298618"/>
              <a:gd name="connsiteY539" fmla="*/ 1512010 h 6856161"/>
              <a:gd name="connsiteX540" fmla="*/ 2834996 w 9298618"/>
              <a:gd name="connsiteY540" fmla="*/ 1512010 h 6856161"/>
              <a:gd name="connsiteX541" fmla="*/ 3086998 w 9298618"/>
              <a:gd name="connsiteY541" fmla="*/ 1512010 h 6856161"/>
              <a:gd name="connsiteX542" fmla="*/ 3086998 w 9298618"/>
              <a:gd name="connsiteY542" fmla="*/ 1260008 h 6856161"/>
              <a:gd name="connsiteX543" fmla="*/ 2834996 w 9298618"/>
              <a:gd name="connsiteY543" fmla="*/ 1260008 h 6856161"/>
              <a:gd name="connsiteX544" fmla="*/ 2834996 w 9298618"/>
              <a:gd name="connsiteY544" fmla="*/ 1512010 h 6856161"/>
              <a:gd name="connsiteX545" fmla="*/ 3150020 w 9298618"/>
              <a:gd name="connsiteY545" fmla="*/ 1512010 h 6856161"/>
              <a:gd name="connsiteX546" fmla="*/ 3402021 w 9298618"/>
              <a:gd name="connsiteY546" fmla="*/ 1512010 h 6856161"/>
              <a:gd name="connsiteX547" fmla="*/ 3402021 w 9298618"/>
              <a:gd name="connsiteY547" fmla="*/ 1260008 h 6856161"/>
              <a:gd name="connsiteX548" fmla="*/ 3150020 w 9298618"/>
              <a:gd name="connsiteY548" fmla="*/ 1260008 h 6856161"/>
              <a:gd name="connsiteX549" fmla="*/ 3150020 w 9298618"/>
              <a:gd name="connsiteY549" fmla="*/ 1512010 h 6856161"/>
              <a:gd name="connsiteX550" fmla="*/ 3465000 w 9298618"/>
              <a:gd name="connsiteY550" fmla="*/ 1512010 h 6856161"/>
              <a:gd name="connsiteX551" fmla="*/ 3717002 w 9298618"/>
              <a:gd name="connsiteY551" fmla="*/ 1512010 h 6856161"/>
              <a:gd name="connsiteX552" fmla="*/ 3717002 w 9298618"/>
              <a:gd name="connsiteY552" fmla="*/ 1260008 h 6856161"/>
              <a:gd name="connsiteX553" fmla="*/ 3465000 w 9298618"/>
              <a:gd name="connsiteY553" fmla="*/ 1260008 h 6856161"/>
              <a:gd name="connsiteX554" fmla="*/ 3465000 w 9298618"/>
              <a:gd name="connsiteY554" fmla="*/ 1512010 h 6856161"/>
              <a:gd name="connsiteX555" fmla="*/ 3781007 w 9298618"/>
              <a:gd name="connsiteY555" fmla="*/ 1511026 h 6856161"/>
              <a:gd name="connsiteX556" fmla="*/ 4031042 w 9298618"/>
              <a:gd name="connsiteY556" fmla="*/ 1511026 h 6856161"/>
              <a:gd name="connsiteX557" fmla="*/ 4031042 w 9298618"/>
              <a:gd name="connsiteY557" fmla="*/ 1260991 h 6856161"/>
              <a:gd name="connsiteX558" fmla="*/ 3781007 w 9298618"/>
              <a:gd name="connsiteY558" fmla="*/ 1260991 h 6856161"/>
              <a:gd name="connsiteX559" fmla="*/ 3781007 w 9298618"/>
              <a:gd name="connsiteY559" fmla="*/ 1511026 h 6856161"/>
              <a:gd name="connsiteX560" fmla="*/ 4097997 w 9298618"/>
              <a:gd name="connsiteY560" fmla="*/ 1509059 h 6856161"/>
              <a:gd name="connsiteX561" fmla="*/ 4344056 w 9298618"/>
              <a:gd name="connsiteY561" fmla="*/ 1509059 h 6856161"/>
              <a:gd name="connsiteX562" fmla="*/ 4344056 w 9298618"/>
              <a:gd name="connsiteY562" fmla="*/ 1263001 h 6856161"/>
              <a:gd name="connsiteX563" fmla="*/ 4097997 w 9298618"/>
              <a:gd name="connsiteY563" fmla="*/ 1263001 h 6856161"/>
              <a:gd name="connsiteX564" fmla="*/ 4097997 w 9298618"/>
              <a:gd name="connsiteY564" fmla="*/ 1509059 h 6856161"/>
              <a:gd name="connsiteX565" fmla="*/ 4417425 w 9298618"/>
              <a:gd name="connsiteY565" fmla="*/ 1504613 h 6856161"/>
              <a:gd name="connsiteX566" fmla="*/ 4654590 w 9298618"/>
              <a:gd name="connsiteY566" fmla="*/ 1504613 h 6856161"/>
              <a:gd name="connsiteX567" fmla="*/ 4654590 w 9298618"/>
              <a:gd name="connsiteY567" fmla="*/ 1267447 h 6856161"/>
              <a:gd name="connsiteX568" fmla="*/ 4417425 w 9298618"/>
              <a:gd name="connsiteY568" fmla="*/ 1267447 h 6856161"/>
              <a:gd name="connsiteX569" fmla="*/ 4417425 w 9298618"/>
              <a:gd name="connsiteY569" fmla="*/ 1504613 h 6856161"/>
              <a:gd name="connsiteX570" fmla="*/ 4735868 w 9298618"/>
              <a:gd name="connsiteY570" fmla="*/ 1501150 h 6856161"/>
              <a:gd name="connsiteX571" fmla="*/ 4966107 w 9298618"/>
              <a:gd name="connsiteY571" fmla="*/ 1501150 h 6856161"/>
              <a:gd name="connsiteX572" fmla="*/ 4966107 w 9298618"/>
              <a:gd name="connsiteY572" fmla="*/ 1270911 h 6856161"/>
              <a:gd name="connsiteX573" fmla="*/ 4735868 w 9298618"/>
              <a:gd name="connsiteY573" fmla="*/ 1270911 h 6856161"/>
              <a:gd name="connsiteX574" fmla="*/ 4735868 w 9298618"/>
              <a:gd name="connsiteY574" fmla="*/ 1501150 h 6856161"/>
              <a:gd name="connsiteX575" fmla="*/ 5056834 w 9298618"/>
              <a:gd name="connsiteY575" fmla="*/ 1495206 h 6856161"/>
              <a:gd name="connsiteX576" fmla="*/ 5275230 w 9298618"/>
              <a:gd name="connsiteY576" fmla="*/ 1495206 h 6856161"/>
              <a:gd name="connsiteX577" fmla="*/ 5275230 w 9298618"/>
              <a:gd name="connsiteY577" fmla="*/ 1276811 h 6856161"/>
              <a:gd name="connsiteX578" fmla="*/ 5056834 w 9298618"/>
              <a:gd name="connsiteY578" fmla="*/ 1276811 h 6856161"/>
              <a:gd name="connsiteX579" fmla="*/ 5056834 w 9298618"/>
              <a:gd name="connsiteY579" fmla="*/ 1495206 h 6856161"/>
              <a:gd name="connsiteX580" fmla="*/ 5378228 w 9298618"/>
              <a:gd name="connsiteY580" fmla="*/ 1488793 h 6856161"/>
              <a:gd name="connsiteX581" fmla="*/ 5583797 w 9298618"/>
              <a:gd name="connsiteY581" fmla="*/ 1488793 h 6856161"/>
              <a:gd name="connsiteX582" fmla="*/ 5583797 w 9298618"/>
              <a:gd name="connsiteY582" fmla="*/ 1283224 h 6856161"/>
              <a:gd name="connsiteX583" fmla="*/ 5378228 w 9298618"/>
              <a:gd name="connsiteY583" fmla="*/ 1283224 h 6856161"/>
              <a:gd name="connsiteX584" fmla="*/ 5378228 w 9298618"/>
              <a:gd name="connsiteY584" fmla="*/ 1488793 h 6856161"/>
              <a:gd name="connsiteX585" fmla="*/ 5695732 w 9298618"/>
              <a:gd name="connsiteY585" fmla="*/ 1486313 h 6856161"/>
              <a:gd name="connsiteX586" fmla="*/ 5896341 w 9298618"/>
              <a:gd name="connsiteY586" fmla="*/ 1486313 h 6856161"/>
              <a:gd name="connsiteX587" fmla="*/ 5896341 w 9298618"/>
              <a:gd name="connsiteY587" fmla="*/ 1285704 h 6856161"/>
              <a:gd name="connsiteX588" fmla="*/ 5695732 w 9298618"/>
              <a:gd name="connsiteY588" fmla="*/ 1285704 h 6856161"/>
              <a:gd name="connsiteX589" fmla="*/ 5695732 w 9298618"/>
              <a:gd name="connsiteY589" fmla="*/ 1486313 h 6856161"/>
              <a:gd name="connsiteX590" fmla="*/ 6014175 w 9298618"/>
              <a:gd name="connsiteY590" fmla="*/ 1482850 h 6856161"/>
              <a:gd name="connsiteX591" fmla="*/ 6207858 w 9298618"/>
              <a:gd name="connsiteY591" fmla="*/ 1482850 h 6856161"/>
              <a:gd name="connsiteX592" fmla="*/ 6207858 w 9298618"/>
              <a:gd name="connsiteY592" fmla="*/ 1289167 h 6856161"/>
              <a:gd name="connsiteX593" fmla="*/ 6014175 w 9298618"/>
              <a:gd name="connsiteY593" fmla="*/ 1289167 h 6856161"/>
              <a:gd name="connsiteX594" fmla="*/ 6014175 w 9298618"/>
              <a:gd name="connsiteY594" fmla="*/ 1482850 h 6856161"/>
              <a:gd name="connsiteX595" fmla="*/ 6330652 w 9298618"/>
              <a:gd name="connsiteY595" fmla="*/ 1481354 h 6856161"/>
              <a:gd name="connsiteX596" fmla="*/ 6521385 w 9298618"/>
              <a:gd name="connsiteY596" fmla="*/ 1481354 h 6856161"/>
              <a:gd name="connsiteX597" fmla="*/ 6521385 w 9298618"/>
              <a:gd name="connsiteY597" fmla="*/ 1290621 h 6856161"/>
              <a:gd name="connsiteX598" fmla="*/ 6330652 w 9298618"/>
              <a:gd name="connsiteY598" fmla="*/ 1290621 h 6856161"/>
              <a:gd name="connsiteX599" fmla="*/ 6330652 w 9298618"/>
              <a:gd name="connsiteY599" fmla="*/ 1481354 h 6856161"/>
              <a:gd name="connsiteX600" fmla="*/ 6648113 w 9298618"/>
              <a:gd name="connsiteY600" fmla="*/ 1478917 h 6856161"/>
              <a:gd name="connsiteX601" fmla="*/ 6833886 w 9298618"/>
              <a:gd name="connsiteY601" fmla="*/ 1478917 h 6856161"/>
              <a:gd name="connsiteX602" fmla="*/ 6833886 w 9298618"/>
              <a:gd name="connsiteY602" fmla="*/ 1293144 h 6856161"/>
              <a:gd name="connsiteX603" fmla="*/ 6648113 w 9298618"/>
              <a:gd name="connsiteY603" fmla="*/ 1293144 h 6856161"/>
              <a:gd name="connsiteX604" fmla="*/ 6648113 w 9298618"/>
              <a:gd name="connsiteY604" fmla="*/ 1478917 h 6856161"/>
              <a:gd name="connsiteX605" fmla="*/ 6964119 w 9298618"/>
              <a:gd name="connsiteY605" fmla="*/ 1477891 h 6856161"/>
              <a:gd name="connsiteX606" fmla="*/ 7147926 w 9298618"/>
              <a:gd name="connsiteY606" fmla="*/ 1477891 h 6856161"/>
              <a:gd name="connsiteX607" fmla="*/ 7147926 w 9298618"/>
              <a:gd name="connsiteY607" fmla="*/ 1294084 h 6856161"/>
              <a:gd name="connsiteX608" fmla="*/ 6964119 w 9298618"/>
              <a:gd name="connsiteY608" fmla="*/ 1294084 h 6856161"/>
              <a:gd name="connsiteX609" fmla="*/ 6964119 w 9298618"/>
              <a:gd name="connsiteY609" fmla="*/ 1477891 h 6856161"/>
              <a:gd name="connsiteX610" fmla="*/ 7601050 w 9298618"/>
              <a:gd name="connsiteY610" fmla="*/ 1471007 h 6856161"/>
              <a:gd name="connsiteX611" fmla="*/ 7771046 w 9298618"/>
              <a:gd name="connsiteY611" fmla="*/ 1471007 h 6856161"/>
              <a:gd name="connsiteX612" fmla="*/ 7771046 w 9298618"/>
              <a:gd name="connsiteY612" fmla="*/ 1301011 h 6856161"/>
              <a:gd name="connsiteX613" fmla="*/ 7601050 w 9298618"/>
              <a:gd name="connsiteY613" fmla="*/ 1301011 h 6856161"/>
              <a:gd name="connsiteX614" fmla="*/ 7601050 w 9298618"/>
              <a:gd name="connsiteY614" fmla="*/ 1471007 h 6856161"/>
              <a:gd name="connsiteX615" fmla="*/ 7924453 w 9298618"/>
              <a:gd name="connsiteY615" fmla="*/ 1462584 h 6856161"/>
              <a:gd name="connsiteX616" fmla="*/ 8077647 w 9298618"/>
              <a:gd name="connsiteY616" fmla="*/ 1462584 h 6856161"/>
              <a:gd name="connsiteX617" fmla="*/ 8077647 w 9298618"/>
              <a:gd name="connsiteY617" fmla="*/ 1309391 h 6856161"/>
              <a:gd name="connsiteX618" fmla="*/ 7924453 w 9298618"/>
              <a:gd name="connsiteY618" fmla="*/ 1309391 h 6856161"/>
              <a:gd name="connsiteX619" fmla="*/ 7924453 w 9298618"/>
              <a:gd name="connsiteY619" fmla="*/ 1462584 h 6856161"/>
              <a:gd name="connsiteX620" fmla="*/ 8573227 w 9298618"/>
              <a:gd name="connsiteY620" fmla="*/ 1443814 h 6856161"/>
              <a:gd name="connsiteX621" fmla="*/ 8688837 w 9298618"/>
              <a:gd name="connsiteY621" fmla="*/ 1443814 h 6856161"/>
              <a:gd name="connsiteX622" fmla="*/ 8688837 w 9298618"/>
              <a:gd name="connsiteY622" fmla="*/ 1328203 h 6856161"/>
              <a:gd name="connsiteX623" fmla="*/ 8573227 w 9298618"/>
              <a:gd name="connsiteY623" fmla="*/ 1328203 h 6856161"/>
              <a:gd name="connsiteX624" fmla="*/ 8573227 w 9298618"/>
              <a:gd name="connsiteY624" fmla="*/ 1443814 h 6856161"/>
              <a:gd name="connsiteX625" fmla="*/ 0 w 9298618"/>
              <a:gd name="connsiteY625" fmla="*/ 1826990 h 6856161"/>
              <a:gd name="connsiteX626" fmla="*/ 252002 w 9298618"/>
              <a:gd name="connsiteY626" fmla="*/ 1826990 h 6856161"/>
              <a:gd name="connsiteX627" fmla="*/ 252002 w 9298618"/>
              <a:gd name="connsiteY627" fmla="*/ 1574988 h 6856161"/>
              <a:gd name="connsiteX628" fmla="*/ 0 w 9298618"/>
              <a:gd name="connsiteY628" fmla="*/ 1574988 h 6856161"/>
              <a:gd name="connsiteX629" fmla="*/ 0 w 9298618"/>
              <a:gd name="connsiteY629" fmla="*/ 1826990 h 6856161"/>
              <a:gd name="connsiteX630" fmla="*/ 315023 w 9298618"/>
              <a:gd name="connsiteY630" fmla="*/ 1826990 h 6856161"/>
              <a:gd name="connsiteX631" fmla="*/ 567025 w 9298618"/>
              <a:gd name="connsiteY631" fmla="*/ 1826990 h 6856161"/>
              <a:gd name="connsiteX632" fmla="*/ 567025 w 9298618"/>
              <a:gd name="connsiteY632" fmla="*/ 1574988 h 6856161"/>
              <a:gd name="connsiteX633" fmla="*/ 315023 w 9298618"/>
              <a:gd name="connsiteY633" fmla="*/ 1574988 h 6856161"/>
              <a:gd name="connsiteX634" fmla="*/ 315023 w 9298618"/>
              <a:gd name="connsiteY634" fmla="*/ 1826990 h 6856161"/>
              <a:gd name="connsiteX635" fmla="*/ 630004 w 9298618"/>
              <a:gd name="connsiteY635" fmla="*/ 1826990 h 6856161"/>
              <a:gd name="connsiteX636" fmla="*/ 882005 w 9298618"/>
              <a:gd name="connsiteY636" fmla="*/ 1826990 h 6856161"/>
              <a:gd name="connsiteX637" fmla="*/ 882005 w 9298618"/>
              <a:gd name="connsiteY637" fmla="*/ 1574988 h 6856161"/>
              <a:gd name="connsiteX638" fmla="*/ 630004 w 9298618"/>
              <a:gd name="connsiteY638" fmla="*/ 1574988 h 6856161"/>
              <a:gd name="connsiteX639" fmla="*/ 630004 w 9298618"/>
              <a:gd name="connsiteY639" fmla="*/ 1826990 h 6856161"/>
              <a:gd name="connsiteX640" fmla="*/ 944985 w 9298618"/>
              <a:gd name="connsiteY640" fmla="*/ 1826990 h 6856161"/>
              <a:gd name="connsiteX641" fmla="*/ 1196986 w 9298618"/>
              <a:gd name="connsiteY641" fmla="*/ 1826990 h 6856161"/>
              <a:gd name="connsiteX642" fmla="*/ 1196986 w 9298618"/>
              <a:gd name="connsiteY642" fmla="*/ 1574988 h 6856161"/>
              <a:gd name="connsiteX643" fmla="*/ 944985 w 9298618"/>
              <a:gd name="connsiteY643" fmla="*/ 1574988 h 6856161"/>
              <a:gd name="connsiteX644" fmla="*/ 944985 w 9298618"/>
              <a:gd name="connsiteY644" fmla="*/ 1826990 h 6856161"/>
              <a:gd name="connsiteX645" fmla="*/ 1260008 w 9298618"/>
              <a:gd name="connsiteY645" fmla="*/ 1826990 h 6856161"/>
              <a:gd name="connsiteX646" fmla="*/ 1512009 w 9298618"/>
              <a:gd name="connsiteY646" fmla="*/ 1826990 h 6856161"/>
              <a:gd name="connsiteX647" fmla="*/ 1512009 w 9298618"/>
              <a:gd name="connsiteY647" fmla="*/ 1574988 h 6856161"/>
              <a:gd name="connsiteX648" fmla="*/ 1260008 w 9298618"/>
              <a:gd name="connsiteY648" fmla="*/ 1574988 h 6856161"/>
              <a:gd name="connsiteX649" fmla="*/ 1260008 w 9298618"/>
              <a:gd name="connsiteY649" fmla="*/ 1826990 h 6856161"/>
              <a:gd name="connsiteX650" fmla="*/ 1574988 w 9298618"/>
              <a:gd name="connsiteY650" fmla="*/ 1826990 h 6856161"/>
              <a:gd name="connsiteX651" fmla="*/ 1826990 w 9298618"/>
              <a:gd name="connsiteY651" fmla="*/ 1826990 h 6856161"/>
              <a:gd name="connsiteX652" fmla="*/ 1826990 w 9298618"/>
              <a:gd name="connsiteY652" fmla="*/ 1574988 h 6856161"/>
              <a:gd name="connsiteX653" fmla="*/ 1574988 w 9298618"/>
              <a:gd name="connsiteY653" fmla="*/ 1574988 h 6856161"/>
              <a:gd name="connsiteX654" fmla="*/ 1574988 w 9298618"/>
              <a:gd name="connsiteY654" fmla="*/ 1826990 h 6856161"/>
              <a:gd name="connsiteX655" fmla="*/ 1890012 w 9298618"/>
              <a:gd name="connsiteY655" fmla="*/ 1826990 h 6856161"/>
              <a:gd name="connsiteX656" fmla="*/ 2142013 w 9298618"/>
              <a:gd name="connsiteY656" fmla="*/ 1826990 h 6856161"/>
              <a:gd name="connsiteX657" fmla="*/ 2142013 w 9298618"/>
              <a:gd name="connsiteY657" fmla="*/ 1574988 h 6856161"/>
              <a:gd name="connsiteX658" fmla="*/ 1890012 w 9298618"/>
              <a:gd name="connsiteY658" fmla="*/ 1574988 h 6856161"/>
              <a:gd name="connsiteX659" fmla="*/ 1890012 w 9298618"/>
              <a:gd name="connsiteY659" fmla="*/ 1826990 h 6856161"/>
              <a:gd name="connsiteX660" fmla="*/ 2204992 w 9298618"/>
              <a:gd name="connsiteY660" fmla="*/ 1826990 h 6856161"/>
              <a:gd name="connsiteX661" fmla="*/ 2456994 w 9298618"/>
              <a:gd name="connsiteY661" fmla="*/ 1826990 h 6856161"/>
              <a:gd name="connsiteX662" fmla="*/ 2456994 w 9298618"/>
              <a:gd name="connsiteY662" fmla="*/ 1574988 h 6856161"/>
              <a:gd name="connsiteX663" fmla="*/ 2204992 w 9298618"/>
              <a:gd name="connsiteY663" fmla="*/ 1574988 h 6856161"/>
              <a:gd name="connsiteX664" fmla="*/ 2204992 w 9298618"/>
              <a:gd name="connsiteY664" fmla="*/ 1826990 h 6856161"/>
              <a:gd name="connsiteX665" fmla="*/ 2520016 w 9298618"/>
              <a:gd name="connsiteY665" fmla="*/ 1826990 h 6856161"/>
              <a:gd name="connsiteX666" fmla="*/ 2772017 w 9298618"/>
              <a:gd name="connsiteY666" fmla="*/ 1826990 h 6856161"/>
              <a:gd name="connsiteX667" fmla="*/ 2772017 w 9298618"/>
              <a:gd name="connsiteY667" fmla="*/ 1574988 h 6856161"/>
              <a:gd name="connsiteX668" fmla="*/ 2520016 w 9298618"/>
              <a:gd name="connsiteY668" fmla="*/ 1574988 h 6856161"/>
              <a:gd name="connsiteX669" fmla="*/ 2520016 w 9298618"/>
              <a:gd name="connsiteY669" fmla="*/ 1826990 h 6856161"/>
              <a:gd name="connsiteX670" fmla="*/ 2834996 w 9298618"/>
              <a:gd name="connsiteY670" fmla="*/ 1826990 h 6856161"/>
              <a:gd name="connsiteX671" fmla="*/ 3086998 w 9298618"/>
              <a:gd name="connsiteY671" fmla="*/ 1826990 h 6856161"/>
              <a:gd name="connsiteX672" fmla="*/ 3086998 w 9298618"/>
              <a:gd name="connsiteY672" fmla="*/ 1574988 h 6856161"/>
              <a:gd name="connsiteX673" fmla="*/ 2834996 w 9298618"/>
              <a:gd name="connsiteY673" fmla="*/ 1574988 h 6856161"/>
              <a:gd name="connsiteX674" fmla="*/ 2834996 w 9298618"/>
              <a:gd name="connsiteY674" fmla="*/ 1826990 h 6856161"/>
              <a:gd name="connsiteX675" fmla="*/ 3150020 w 9298618"/>
              <a:gd name="connsiteY675" fmla="*/ 1826990 h 6856161"/>
              <a:gd name="connsiteX676" fmla="*/ 3402021 w 9298618"/>
              <a:gd name="connsiteY676" fmla="*/ 1826990 h 6856161"/>
              <a:gd name="connsiteX677" fmla="*/ 3402021 w 9298618"/>
              <a:gd name="connsiteY677" fmla="*/ 1574988 h 6856161"/>
              <a:gd name="connsiteX678" fmla="*/ 3150020 w 9298618"/>
              <a:gd name="connsiteY678" fmla="*/ 1574988 h 6856161"/>
              <a:gd name="connsiteX679" fmla="*/ 3150020 w 9298618"/>
              <a:gd name="connsiteY679" fmla="*/ 1826990 h 6856161"/>
              <a:gd name="connsiteX680" fmla="*/ 3465000 w 9298618"/>
              <a:gd name="connsiteY680" fmla="*/ 1826990 h 6856161"/>
              <a:gd name="connsiteX681" fmla="*/ 3717002 w 9298618"/>
              <a:gd name="connsiteY681" fmla="*/ 1826990 h 6856161"/>
              <a:gd name="connsiteX682" fmla="*/ 3717002 w 9298618"/>
              <a:gd name="connsiteY682" fmla="*/ 1574988 h 6856161"/>
              <a:gd name="connsiteX683" fmla="*/ 3465000 w 9298618"/>
              <a:gd name="connsiteY683" fmla="*/ 1574988 h 6856161"/>
              <a:gd name="connsiteX684" fmla="*/ 3465000 w 9298618"/>
              <a:gd name="connsiteY684" fmla="*/ 1826990 h 6856161"/>
              <a:gd name="connsiteX685" fmla="*/ 3780023 w 9298618"/>
              <a:gd name="connsiteY685" fmla="*/ 1826990 h 6856161"/>
              <a:gd name="connsiteX686" fmla="*/ 4032025 w 9298618"/>
              <a:gd name="connsiteY686" fmla="*/ 1826990 h 6856161"/>
              <a:gd name="connsiteX687" fmla="*/ 4032025 w 9298618"/>
              <a:gd name="connsiteY687" fmla="*/ 1574988 h 6856161"/>
              <a:gd name="connsiteX688" fmla="*/ 3780023 w 9298618"/>
              <a:gd name="connsiteY688" fmla="*/ 1574988 h 6856161"/>
              <a:gd name="connsiteX689" fmla="*/ 3780023 w 9298618"/>
              <a:gd name="connsiteY689" fmla="*/ 1826990 h 6856161"/>
              <a:gd name="connsiteX690" fmla="*/ 4097484 w 9298618"/>
              <a:gd name="connsiteY690" fmla="*/ 1824553 h 6856161"/>
              <a:gd name="connsiteX691" fmla="*/ 4344526 w 9298618"/>
              <a:gd name="connsiteY691" fmla="*/ 1824553 h 6856161"/>
              <a:gd name="connsiteX692" fmla="*/ 4344526 w 9298618"/>
              <a:gd name="connsiteY692" fmla="*/ 1577511 h 6856161"/>
              <a:gd name="connsiteX693" fmla="*/ 4097484 w 9298618"/>
              <a:gd name="connsiteY693" fmla="*/ 1577511 h 6856161"/>
              <a:gd name="connsiteX694" fmla="*/ 4097484 w 9298618"/>
              <a:gd name="connsiteY694" fmla="*/ 1824553 h 6856161"/>
              <a:gd name="connsiteX695" fmla="*/ 4416954 w 9298618"/>
              <a:gd name="connsiteY695" fmla="*/ 1820106 h 6856161"/>
              <a:gd name="connsiteX696" fmla="*/ 4655103 w 9298618"/>
              <a:gd name="connsiteY696" fmla="*/ 1820106 h 6856161"/>
              <a:gd name="connsiteX697" fmla="*/ 4655103 w 9298618"/>
              <a:gd name="connsiteY697" fmla="*/ 1581958 h 6856161"/>
              <a:gd name="connsiteX698" fmla="*/ 4416954 w 9298618"/>
              <a:gd name="connsiteY698" fmla="*/ 1581958 h 6856161"/>
              <a:gd name="connsiteX699" fmla="*/ 4416954 w 9298618"/>
              <a:gd name="connsiteY699" fmla="*/ 1820106 h 6856161"/>
              <a:gd name="connsiteX700" fmla="*/ 4734885 w 9298618"/>
              <a:gd name="connsiteY700" fmla="*/ 1817114 h 6856161"/>
              <a:gd name="connsiteX701" fmla="*/ 4967133 w 9298618"/>
              <a:gd name="connsiteY701" fmla="*/ 1817114 h 6856161"/>
              <a:gd name="connsiteX702" fmla="*/ 4967133 w 9298618"/>
              <a:gd name="connsiteY702" fmla="*/ 1584865 h 6856161"/>
              <a:gd name="connsiteX703" fmla="*/ 4734885 w 9298618"/>
              <a:gd name="connsiteY703" fmla="*/ 1584865 h 6856161"/>
              <a:gd name="connsiteX704" fmla="*/ 4734885 w 9298618"/>
              <a:gd name="connsiteY704" fmla="*/ 1817114 h 6856161"/>
              <a:gd name="connsiteX705" fmla="*/ 5056321 w 9298618"/>
              <a:gd name="connsiteY705" fmla="*/ 1810700 h 6856161"/>
              <a:gd name="connsiteX706" fmla="*/ 5275701 w 9298618"/>
              <a:gd name="connsiteY706" fmla="*/ 1810700 h 6856161"/>
              <a:gd name="connsiteX707" fmla="*/ 5275701 w 9298618"/>
              <a:gd name="connsiteY707" fmla="*/ 1591321 h 6856161"/>
              <a:gd name="connsiteX708" fmla="*/ 5056321 w 9298618"/>
              <a:gd name="connsiteY708" fmla="*/ 1591321 h 6856161"/>
              <a:gd name="connsiteX709" fmla="*/ 5056321 w 9298618"/>
              <a:gd name="connsiteY709" fmla="*/ 1810700 h 6856161"/>
              <a:gd name="connsiteX710" fmla="*/ 5377758 w 9298618"/>
              <a:gd name="connsiteY710" fmla="*/ 1804287 h 6856161"/>
              <a:gd name="connsiteX711" fmla="*/ 5584310 w 9298618"/>
              <a:gd name="connsiteY711" fmla="*/ 1804287 h 6856161"/>
              <a:gd name="connsiteX712" fmla="*/ 5584310 w 9298618"/>
              <a:gd name="connsiteY712" fmla="*/ 1597734 h 6856161"/>
              <a:gd name="connsiteX713" fmla="*/ 5377758 w 9298618"/>
              <a:gd name="connsiteY713" fmla="*/ 1597734 h 6856161"/>
              <a:gd name="connsiteX714" fmla="*/ 5377758 w 9298618"/>
              <a:gd name="connsiteY714" fmla="*/ 1804287 h 6856161"/>
              <a:gd name="connsiteX715" fmla="*/ 5695219 w 9298618"/>
              <a:gd name="connsiteY715" fmla="*/ 1801807 h 6856161"/>
              <a:gd name="connsiteX716" fmla="*/ 5896811 w 9298618"/>
              <a:gd name="connsiteY716" fmla="*/ 1801807 h 6856161"/>
              <a:gd name="connsiteX717" fmla="*/ 5896811 w 9298618"/>
              <a:gd name="connsiteY717" fmla="*/ 1600214 h 6856161"/>
              <a:gd name="connsiteX718" fmla="*/ 5695219 w 9298618"/>
              <a:gd name="connsiteY718" fmla="*/ 1600214 h 6856161"/>
              <a:gd name="connsiteX719" fmla="*/ 5695219 w 9298618"/>
              <a:gd name="connsiteY719" fmla="*/ 1801807 h 6856161"/>
              <a:gd name="connsiteX720" fmla="*/ 6014175 w 9298618"/>
              <a:gd name="connsiteY720" fmla="*/ 1797831 h 6856161"/>
              <a:gd name="connsiteX721" fmla="*/ 6207858 w 9298618"/>
              <a:gd name="connsiteY721" fmla="*/ 1797831 h 6856161"/>
              <a:gd name="connsiteX722" fmla="*/ 6207858 w 9298618"/>
              <a:gd name="connsiteY722" fmla="*/ 1604148 h 6856161"/>
              <a:gd name="connsiteX723" fmla="*/ 6014175 w 9298618"/>
              <a:gd name="connsiteY723" fmla="*/ 1604148 h 6856161"/>
              <a:gd name="connsiteX724" fmla="*/ 6014175 w 9298618"/>
              <a:gd name="connsiteY724" fmla="*/ 1797831 h 6856161"/>
              <a:gd name="connsiteX725" fmla="*/ 6330182 w 9298618"/>
              <a:gd name="connsiteY725" fmla="*/ 1796847 h 6856161"/>
              <a:gd name="connsiteX726" fmla="*/ 6521898 w 9298618"/>
              <a:gd name="connsiteY726" fmla="*/ 1796847 h 6856161"/>
              <a:gd name="connsiteX727" fmla="*/ 6521898 w 9298618"/>
              <a:gd name="connsiteY727" fmla="*/ 1605131 h 6856161"/>
              <a:gd name="connsiteX728" fmla="*/ 6330182 w 9298618"/>
              <a:gd name="connsiteY728" fmla="*/ 1605131 h 6856161"/>
              <a:gd name="connsiteX729" fmla="*/ 6330182 w 9298618"/>
              <a:gd name="connsiteY729" fmla="*/ 1796847 h 6856161"/>
              <a:gd name="connsiteX730" fmla="*/ 6963606 w 9298618"/>
              <a:gd name="connsiteY730" fmla="*/ 1793384 h 6856161"/>
              <a:gd name="connsiteX731" fmla="*/ 7148396 w 9298618"/>
              <a:gd name="connsiteY731" fmla="*/ 1793384 h 6856161"/>
              <a:gd name="connsiteX732" fmla="*/ 7148396 w 9298618"/>
              <a:gd name="connsiteY732" fmla="*/ 1608594 h 6856161"/>
              <a:gd name="connsiteX733" fmla="*/ 6963606 w 9298618"/>
              <a:gd name="connsiteY733" fmla="*/ 1608594 h 6856161"/>
              <a:gd name="connsiteX734" fmla="*/ 6963606 w 9298618"/>
              <a:gd name="connsiteY734" fmla="*/ 1793384 h 6856161"/>
              <a:gd name="connsiteX735" fmla="*/ 7281580 w 9298618"/>
              <a:gd name="connsiteY735" fmla="*/ 1790434 h 6856161"/>
              <a:gd name="connsiteX736" fmla="*/ 7460469 w 9298618"/>
              <a:gd name="connsiteY736" fmla="*/ 1790434 h 6856161"/>
              <a:gd name="connsiteX737" fmla="*/ 7460469 w 9298618"/>
              <a:gd name="connsiteY737" fmla="*/ 1611545 h 6856161"/>
              <a:gd name="connsiteX738" fmla="*/ 7281580 w 9298618"/>
              <a:gd name="connsiteY738" fmla="*/ 1611545 h 6856161"/>
              <a:gd name="connsiteX739" fmla="*/ 7281580 w 9298618"/>
              <a:gd name="connsiteY739" fmla="*/ 1790434 h 6856161"/>
              <a:gd name="connsiteX740" fmla="*/ 7921973 w 9298618"/>
              <a:gd name="connsiteY740" fmla="*/ 1780044 h 6856161"/>
              <a:gd name="connsiteX741" fmla="*/ 8080083 w 9298618"/>
              <a:gd name="connsiteY741" fmla="*/ 1780044 h 6856161"/>
              <a:gd name="connsiteX742" fmla="*/ 8080083 w 9298618"/>
              <a:gd name="connsiteY742" fmla="*/ 1621934 h 6856161"/>
              <a:gd name="connsiteX743" fmla="*/ 7921973 w 9298618"/>
              <a:gd name="connsiteY743" fmla="*/ 1621934 h 6856161"/>
              <a:gd name="connsiteX744" fmla="*/ 7921973 w 9298618"/>
              <a:gd name="connsiteY744" fmla="*/ 1780044 h 6856161"/>
              <a:gd name="connsiteX745" fmla="*/ 8570233 w 9298618"/>
              <a:gd name="connsiteY745" fmla="*/ 1761788 h 6856161"/>
              <a:gd name="connsiteX746" fmla="*/ 8691788 w 9298618"/>
              <a:gd name="connsiteY746" fmla="*/ 1761788 h 6856161"/>
              <a:gd name="connsiteX747" fmla="*/ 8691788 w 9298618"/>
              <a:gd name="connsiteY747" fmla="*/ 1640234 h 6856161"/>
              <a:gd name="connsiteX748" fmla="*/ 8570233 w 9298618"/>
              <a:gd name="connsiteY748" fmla="*/ 1640234 h 6856161"/>
              <a:gd name="connsiteX749" fmla="*/ 8570233 w 9298618"/>
              <a:gd name="connsiteY749" fmla="*/ 1761788 h 6856161"/>
              <a:gd name="connsiteX750" fmla="*/ 9223497 w 9298618"/>
              <a:gd name="connsiteY750" fmla="*/ 1738571 h 6856161"/>
              <a:gd name="connsiteX751" fmla="*/ 9298618 w 9298618"/>
              <a:gd name="connsiteY751" fmla="*/ 1738571 h 6856161"/>
              <a:gd name="connsiteX752" fmla="*/ 9298618 w 9298618"/>
              <a:gd name="connsiteY752" fmla="*/ 1663450 h 6856161"/>
              <a:gd name="connsiteX753" fmla="*/ 9223497 w 9298618"/>
              <a:gd name="connsiteY753" fmla="*/ 1663450 h 6856161"/>
              <a:gd name="connsiteX754" fmla="*/ 9223497 w 9298618"/>
              <a:gd name="connsiteY754" fmla="*/ 1738571 h 6856161"/>
              <a:gd name="connsiteX755" fmla="*/ 0 w 9298618"/>
              <a:gd name="connsiteY755" fmla="*/ 2142013 h 6856161"/>
              <a:gd name="connsiteX756" fmla="*/ 252002 w 9298618"/>
              <a:gd name="connsiteY756" fmla="*/ 2142013 h 6856161"/>
              <a:gd name="connsiteX757" fmla="*/ 252002 w 9298618"/>
              <a:gd name="connsiteY757" fmla="*/ 1890012 h 6856161"/>
              <a:gd name="connsiteX758" fmla="*/ 0 w 9298618"/>
              <a:gd name="connsiteY758" fmla="*/ 1890012 h 6856161"/>
              <a:gd name="connsiteX759" fmla="*/ 0 w 9298618"/>
              <a:gd name="connsiteY759" fmla="*/ 2142013 h 6856161"/>
              <a:gd name="connsiteX760" fmla="*/ 315023 w 9298618"/>
              <a:gd name="connsiteY760" fmla="*/ 2142013 h 6856161"/>
              <a:gd name="connsiteX761" fmla="*/ 567025 w 9298618"/>
              <a:gd name="connsiteY761" fmla="*/ 2142013 h 6856161"/>
              <a:gd name="connsiteX762" fmla="*/ 567025 w 9298618"/>
              <a:gd name="connsiteY762" fmla="*/ 1890012 h 6856161"/>
              <a:gd name="connsiteX763" fmla="*/ 315023 w 9298618"/>
              <a:gd name="connsiteY763" fmla="*/ 1890012 h 6856161"/>
              <a:gd name="connsiteX764" fmla="*/ 315023 w 9298618"/>
              <a:gd name="connsiteY764" fmla="*/ 2142013 h 6856161"/>
              <a:gd name="connsiteX765" fmla="*/ 630004 w 9298618"/>
              <a:gd name="connsiteY765" fmla="*/ 2142013 h 6856161"/>
              <a:gd name="connsiteX766" fmla="*/ 882005 w 9298618"/>
              <a:gd name="connsiteY766" fmla="*/ 2142013 h 6856161"/>
              <a:gd name="connsiteX767" fmla="*/ 882005 w 9298618"/>
              <a:gd name="connsiteY767" fmla="*/ 1890012 h 6856161"/>
              <a:gd name="connsiteX768" fmla="*/ 630004 w 9298618"/>
              <a:gd name="connsiteY768" fmla="*/ 1890012 h 6856161"/>
              <a:gd name="connsiteX769" fmla="*/ 630004 w 9298618"/>
              <a:gd name="connsiteY769" fmla="*/ 2142013 h 6856161"/>
              <a:gd name="connsiteX770" fmla="*/ 944985 w 9298618"/>
              <a:gd name="connsiteY770" fmla="*/ 2142013 h 6856161"/>
              <a:gd name="connsiteX771" fmla="*/ 1196986 w 9298618"/>
              <a:gd name="connsiteY771" fmla="*/ 2142013 h 6856161"/>
              <a:gd name="connsiteX772" fmla="*/ 1196986 w 9298618"/>
              <a:gd name="connsiteY772" fmla="*/ 1890012 h 6856161"/>
              <a:gd name="connsiteX773" fmla="*/ 944985 w 9298618"/>
              <a:gd name="connsiteY773" fmla="*/ 1890012 h 6856161"/>
              <a:gd name="connsiteX774" fmla="*/ 944985 w 9298618"/>
              <a:gd name="connsiteY774" fmla="*/ 2142013 h 6856161"/>
              <a:gd name="connsiteX775" fmla="*/ 1260008 w 9298618"/>
              <a:gd name="connsiteY775" fmla="*/ 2142013 h 6856161"/>
              <a:gd name="connsiteX776" fmla="*/ 1512009 w 9298618"/>
              <a:gd name="connsiteY776" fmla="*/ 2142013 h 6856161"/>
              <a:gd name="connsiteX777" fmla="*/ 1512009 w 9298618"/>
              <a:gd name="connsiteY777" fmla="*/ 1890012 h 6856161"/>
              <a:gd name="connsiteX778" fmla="*/ 1260008 w 9298618"/>
              <a:gd name="connsiteY778" fmla="*/ 1890012 h 6856161"/>
              <a:gd name="connsiteX779" fmla="*/ 1260008 w 9298618"/>
              <a:gd name="connsiteY779" fmla="*/ 2142013 h 6856161"/>
              <a:gd name="connsiteX780" fmla="*/ 1574988 w 9298618"/>
              <a:gd name="connsiteY780" fmla="*/ 2142013 h 6856161"/>
              <a:gd name="connsiteX781" fmla="*/ 1826990 w 9298618"/>
              <a:gd name="connsiteY781" fmla="*/ 2142013 h 6856161"/>
              <a:gd name="connsiteX782" fmla="*/ 1826990 w 9298618"/>
              <a:gd name="connsiteY782" fmla="*/ 1890012 h 6856161"/>
              <a:gd name="connsiteX783" fmla="*/ 1574988 w 9298618"/>
              <a:gd name="connsiteY783" fmla="*/ 1890012 h 6856161"/>
              <a:gd name="connsiteX784" fmla="*/ 1574988 w 9298618"/>
              <a:gd name="connsiteY784" fmla="*/ 2142013 h 6856161"/>
              <a:gd name="connsiteX785" fmla="*/ 1890012 w 9298618"/>
              <a:gd name="connsiteY785" fmla="*/ 2142013 h 6856161"/>
              <a:gd name="connsiteX786" fmla="*/ 2142013 w 9298618"/>
              <a:gd name="connsiteY786" fmla="*/ 2142013 h 6856161"/>
              <a:gd name="connsiteX787" fmla="*/ 2142013 w 9298618"/>
              <a:gd name="connsiteY787" fmla="*/ 1890012 h 6856161"/>
              <a:gd name="connsiteX788" fmla="*/ 1890012 w 9298618"/>
              <a:gd name="connsiteY788" fmla="*/ 1890012 h 6856161"/>
              <a:gd name="connsiteX789" fmla="*/ 1890012 w 9298618"/>
              <a:gd name="connsiteY789" fmla="*/ 2142013 h 6856161"/>
              <a:gd name="connsiteX790" fmla="*/ 2204992 w 9298618"/>
              <a:gd name="connsiteY790" fmla="*/ 2142013 h 6856161"/>
              <a:gd name="connsiteX791" fmla="*/ 2456994 w 9298618"/>
              <a:gd name="connsiteY791" fmla="*/ 2142013 h 6856161"/>
              <a:gd name="connsiteX792" fmla="*/ 2456994 w 9298618"/>
              <a:gd name="connsiteY792" fmla="*/ 1890012 h 6856161"/>
              <a:gd name="connsiteX793" fmla="*/ 2204992 w 9298618"/>
              <a:gd name="connsiteY793" fmla="*/ 1890012 h 6856161"/>
              <a:gd name="connsiteX794" fmla="*/ 2204992 w 9298618"/>
              <a:gd name="connsiteY794" fmla="*/ 2142013 h 6856161"/>
              <a:gd name="connsiteX795" fmla="*/ 2520016 w 9298618"/>
              <a:gd name="connsiteY795" fmla="*/ 2142013 h 6856161"/>
              <a:gd name="connsiteX796" fmla="*/ 2772017 w 9298618"/>
              <a:gd name="connsiteY796" fmla="*/ 2142013 h 6856161"/>
              <a:gd name="connsiteX797" fmla="*/ 2772017 w 9298618"/>
              <a:gd name="connsiteY797" fmla="*/ 1890012 h 6856161"/>
              <a:gd name="connsiteX798" fmla="*/ 2520016 w 9298618"/>
              <a:gd name="connsiteY798" fmla="*/ 1890012 h 6856161"/>
              <a:gd name="connsiteX799" fmla="*/ 2520016 w 9298618"/>
              <a:gd name="connsiteY799" fmla="*/ 2142013 h 6856161"/>
              <a:gd name="connsiteX800" fmla="*/ 2834996 w 9298618"/>
              <a:gd name="connsiteY800" fmla="*/ 2142013 h 6856161"/>
              <a:gd name="connsiteX801" fmla="*/ 3086998 w 9298618"/>
              <a:gd name="connsiteY801" fmla="*/ 2142013 h 6856161"/>
              <a:gd name="connsiteX802" fmla="*/ 3086998 w 9298618"/>
              <a:gd name="connsiteY802" fmla="*/ 1890012 h 6856161"/>
              <a:gd name="connsiteX803" fmla="*/ 2834996 w 9298618"/>
              <a:gd name="connsiteY803" fmla="*/ 1890012 h 6856161"/>
              <a:gd name="connsiteX804" fmla="*/ 2834996 w 9298618"/>
              <a:gd name="connsiteY804" fmla="*/ 2142013 h 6856161"/>
              <a:gd name="connsiteX805" fmla="*/ 3150020 w 9298618"/>
              <a:gd name="connsiteY805" fmla="*/ 2142013 h 6856161"/>
              <a:gd name="connsiteX806" fmla="*/ 3402021 w 9298618"/>
              <a:gd name="connsiteY806" fmla="*/ 2142013 h 6856161"/>
              <a:gd name="connsiteX807" fmla="*/ 3402021 w 9298618"/>
              <a:gd name="connsiteY807" fmla="*/ 1890012 h 6856161"/>
              <a:gd name="connsiteX808" fmla="*/ 3150020 w 9298618"/>
              <a:gd name="connsiteY808" fmla="*/ 1890012 h 6856161"/>
              <a:gd name="connsiteX809" fmla="*/ 3150020 w 9298618"/>
              <a:gd name="connsiteY809" fmla="*/ 2142013 h 6856161"/>
              <a:gd name="connsiteX810" fmla="*/ 3465000 w 9298618"/>
              <a:gd name="connsiteY810" fmla="*/ 2142013 h 6856161"/>
              <a:gd name="connsiteX811" fmla="*/ 3717002 w 9298618"/>
              <a:gd name="connsiteY811" fmla="*/ 2142013 h 6856161"/>
              <a:gd name="connsiteX812" fmla="*/ 3717002 w 9298618"/>
              <a:gd name="connsiteY812" fmla="*/ 1890012 h 6856161"/>
              <a:gd name="connsiteX813" fmla="*/ 3465000 w 9298618"/>
              <a:gd name="connsiteY813" fmla="*/ 1890012 h 6856161"/>
              <a:gd name="connsiteX814" fmla="*/ 3465000 w 9298618"/>
              <a:gd name="connsiteY814" fmla="*/ 2142013 h 6856161"/>
              <a:gd name="connsiteX815" fmla="*/ 3780023 w 9298618"/>
              <a:gd name="connsiteY815" fmla="*/ 2142013 h 6856161"/>
              <a:gd name="connsiteX816" fmla="*/ 4032025 w 9298618"/>
              <a:gd name="connsiteY816" fmla="*/ 2142013 h 6856161"/>
              <a:gd name="connsiteX817" fmla="*/ 4032025 w 9298618"/>
              <a:gd name="connsiteY817" fmla="*/ 1890012 h 6856161"/>
              <a:gd name="connsiteX818" fmla="*/ 3780023 w 9298618"/>
              <a:gd name="connsiteY818" fmla="*/ 1890012 h 6856161"/>
              <a:gd name="connsiteX819" fmla="*/ 3780023 w 9298618"/>
              <a:gd name="connsiteY819" fmla="*/ 2142013 h 6856161"/>
              <a:gd name="connsiteX820" fmla="*/ 4096971 w 9298618"/>
              <a:gd name="connsiteY820" fmla="*/ 2140047 h 6856161"/>
              <a:gd name="connsiteX821" fmla="*/ 4345039 w 9298618"/>
              <a:gd name="connsiteY821" fmla="*/ 2140047 h 6856161"/>
              <a:gd name="connsiteX822" fmla="*/ 4345039 w 9298618"/>
              <a:gd name="connsiteY822" fmla="*/ 1891979 h 6856161"/>
              <a:gd name="connsiteX823" fmla="*/ 4096971 w 9298618"/>
              <a:gd name="connsiteY823" fmla="*/ 1891979 h 6856161"/>
              <a:gd name="connsiteX824" fmla="*/ 4096971 w 9298618"/>
              <a:gd name="connsiteY824" fmla="*/ 2140047 h 6856161"/>
              <a:gd name="connsiteX825" fmla="*/ 4416441 w 9298618"/>
              <a:gd name="connsiteY825" fmla="*/ 2135600 h 6856161"/>
              <a:gd name="connsiteX826" fmla="*/ 4655573 w 9298618"/>
              <a:gd name="connsiteY826" fmla="*/ 2135600 h 6856161"/>
              <a:gd name="connsiteX827" fmla="*/ 4655573 w 9298618"/>
              <a:gd name="connsiteY827" fmla="*/ 1896468 h 6856161"/>
              <a:gd name="connsiteX828" fmla="*/ 4416441 w 9298618"/>
              <a:gd name="connsiteY828" fmla="*/ 1896468 h 6856161"/>
              <a:gd name="connsiteX829" fmla="*/ 4416441 w 9298618"/>
              <a:gd name="connsiteY829" fmla="*/ 2135600 h 6856161"/>
              <a:gd name="connsiteX830" fmla="*/ 4734885 w 9298618"/>
              <a:gd name="connsiteY830" fmla="*/ 2132137 h 6856161"/>
              <a:gd name="connsiteX831" fmla="*/ 4967133 w 9298618"/>
              <a:gd name="connsiteY831" fmla="*/ 2132137 h 6856161"/>
              <a:gd name="connsiteX832" fmla="*/ 4967133 w 9298618"/>
              <a:gd name="connsiteY832" fmla="*/ 1899888 h 6856161"/>
              <a:gd name="connsiteX833" fmla="*/ 4734885 w 9298618"/>
              <a:gd name="connsiteY833" fmla="*/ 1899888 h 6856161"/>
              <a:gd name="connsiteX834" fmla="*/ 4734885 w 9298618"/>
              <a:gd name="connsiteY834" fmla="*/ 2132137 h 6856161"/>
              <a:gd name="connsiteX835" fmla="*/ 5056321 w 9298618"/>
              <a:gd name="connsiteY835" fmla="*/ 2125681 h 6856161"/>
              <a:gd name="connsiteX836" fmla="*/ 5275701 w 9298618"/>
              <a:gd name="connsiteY836" fmla="*/ 2125681 h 6856161"/>
              <a:gd name="connsiteX837" fmla="*/ 5275701 w 9298618"/>
              <a:gd name="connsiteY837" fmla="*/ 1906302 h 6856161"/>
              <a:gd name="connsiteX838" fmla="*/ 5056321 w 9298618"/>
              <a:gd name="connsiteY838" fmla="*/ 1906302 h 6856161"/>
              <a:gd name="connsiteX839" fmla="*/ 5056321 w 9298618"/>
              <a:gd name="connsiteY839" fmla="*/ 2125681 h 6856161"/>
              <a:gd name="connsiteX840" fmla="*/ 5377758 w 9298618"/>
              <a:gd name="connsiteY840" fmla="*/ 2119268 h 6856161"/>
              <a:gd name="connsiteX841" fmla="*/ 5584310 w 9298618"/>
              <a:gd name="connsiteY841" fmla="*/ 2119268 h 6856161"/>
              <a:gd name="connsiteX842" fmla="*/ 5584310 w 9298618"/>
              <a:gd name="connsiteY842" fmla="*/ 1912715 h 6856161"/>
              <a:gd name="connsiteX843" fmla="*/ 5377758 w 9298618"/>
              <a:gd name="connsiteY843" fmla="*/ 1912715 h 6856161"/>
              <a:gd name="connsiteX844" fmla="*/ 5377758 w 9298618"/>
              <a:gd name="connsiteY844" fmla="*/ 2119268 h 6856161"/>
              <a:gd name="connsiteX845" fmla="*/ 5695219 w 9298618"/>
              <a:gd name="connsiteY845" fmla="*/ 2116788 h 6856161"/>
              <a:gd name="connsiteX846" fmla="*/ 5896811 w 9298618"/>
              <a:gd name="connsiteY846" fmla="*/ 2116788 h 6856161"/>
              <a:gd name="connsiteX847" fmla="*/ 5896811 w 9298618"/>
              <a:gd name="connsiteY847" fmla="*/ 1915195 h 6856161"/>
              <a:gd name="connsiteX848" fmla="*/ 5695219 w 9298618"/>
              <a:gd name="connsiteY848" fmla="*/ 1915195 h 6856161"/>
              <a:gd name="connsiteX849" fmla="*/ 5695219 w 9298618"/>
              <a:gd name="connsiteY849" fmla="*/ 2116788 h 6856161"/>
              <a:gd name="connsiteX850" fmla="*/ 6014175 w 9298618"/>
              <a:gd name="connsiteY850" fmla="*/ 2112854 h 6856161"/>
              <a:gd name="connsiteX851" fmla="*/ 6207858 w 9298618"/>
              <a:gd name="connsiteY851" fmla="*/ 2112854 h 6856161"/>
              <a:gd name="connsiteX852" fmla="*/ 6207858 w 9298618"/>
              <a:gd name="connsiteY852" fmla="*/ 1919171 h 6856161"/>
              <a:gd name="connsiteX853" fmla="*/ 6014175 w 9298618"/>
              <a:gd name="connsiteY853" fmla="*/ 1919171 h 6856161"/>
              <a:gd name="connsiteX854" fmla="*/ 6014175 w 9298618"/>
              <a:gd name="connsiteY854" fmla="*/ 2112854 h 6856161"/>
              <a:gd name="connsiteX855" fmla="*/ 6330182 w 9298618"/>
              <a:gd name="connsiteY855" fmla="*/ 2111871 h 6856161"/>
              <a:gd name="connsiteX856" fmla="*/ 6521898 w 9298618"/>
              <a:gd name="connsiteY856" fmla="*/ 2111871 h 6856161"/>
              <a:gd name="connsiteX857" fmla="*/ 6521898 w 9298618"/>
              <a:gd name="connsiteY857" fmla="*/ 1920155 h 6856161"/>
              <a:gd name="connsiteX858" fmla="*/ 6330182 w 9298618"/>
              <a:gd name="connsiteY858" fmla="*/ 1920155 h 6856161"/>
              <a:gd name="connsiteX859" fmla="*/ 6330182 w 9298618"/>
              <a:gd name="connsiteY859" fmla="*/ 2111871 h 6856161"/>
              <a:gd name="connsiteX860" fmla="*/ 6647643 w 9298618"/>
              <a:gd name="connsiteY860" fmla="*/ 2109391 h 6856161"/>
              <a:gd name="connsiteX861" fmla="*/ 6834399 w 9298618"/>
              <a:gd name="connsiteY861" fmla="*/ 2109391 h 6856161"/>
              <a:gd name="connsiteX862" fmla="*/ 6834399 w 9298618"/>
              <a:gd name="connsiteY862" fmla="*/ 1922634 h 6856161"/>
              <a:gd name="connsiteX863" fmla="*/ 6647643 w 9298618"/>
              <a:gd name="connsiteY863" fmla="*/ 1922634 h 6856161"/>
              <a:gd name="connsiteX864" fmla="*/ 6647643 w 9298618"/>
              <a:gd name="connsiteY864" fmla="*/ 2109391 h 6856161"/>
              <a:gd name="connsiteX865" fmla="*/ 6963606 w 9298618"/>
              <a:gd name="connsiteY865" fmla="*/ 2108408 h 6856161"/>
              <a:gd name="connsiteX866" fmla="*/ 7148396 w 9298618"/>
              <a:gd name="connsiteY866" fmla="*/ 2108408 h 6856161"/>
              <a:gd name="connsiteX867" fmla="*/ 7148396 w 9298618"/>
              <a:gd name="connsiteY867" fmla="*/ 1923618 h 6856161"/>
              <a:gd name="connsiteX868" fmla="*/ 6963606 w 9298618"/>
              <a:gd name="connsiteY868" fmla="*/ 1923618 h 6856161"/>
              <a:gd name="connsiteX869" fmla="*/ 6963606 w 9298618"/>
              <a:gd name="connsiteY869" fmla="*/ 2108408 h 6856161"/>
              <a:gd name="connsiteX870" fmla="*/ 7281580 w 9298618"/>
              <a:gd name="connsiteY870" fmla="*/ 2105457 h 6856161"/>
              <a:gd name="connsiteX871" fmla="*/ 7460469 w 9298618"/>
              <a:gd name="connsiteY871" fmla="*/ 2105457 h 6856161"/>
              <a:gd name="connsiteX872" fmla="*/ 7460469 w 9298618"/>
              <a:gd name="connsiteY872" fmla="*/ 1926568 h 6856161"/>
              <a:gd name="connsiteX873" fmla="*/ 7281580 w 9298618"/>
              <a:gd name="connsiteY873" fmla="*/ 1926568 h 6856161"/>
              <a:gd name="connsiteX874" fmla="*/ 7281580 w 9298618"/>
              <a:gd name="connsiteY874" fmla="*/ 2105457 h 6856161"/>
              <a:gd name="connsiteX875" fmla="*/ 7599040 w 9298618"/>
              <a:gd name="connsiteY875" fmla="*/ 2102978 h 6856161"/>
              <a:gd name="connsiteX876" fmla="*/ 7772970 w 9298618"/>
              <a:gd name="connsiteY876" fmla="*/ 2102978 h 6856161"/>
              <a:gd name="connsiteX877" fmla="*/ 7772970 w 9298618"/>
              <a:gd name="connsiteY877" fmla="*/ 1929048 h 6856161"/>
              <a:gd name="connsiteX878" fmla="*/ 7599040 w 9298618"/>
              <a:gd name="connsiteY878" fmla="*/ 1929048 h 6856161"/>
              <a:gd name="connsiteX879" fmla="*/ 7599040 w 9298618"/>
              <a:gd name="connsiteY879" fmla="*/ 2102978 h 6856161"/>
              <a:gd name="connsiteX880" fmla="*/ 7921973 w 9298618"/>
              <a:gd name="connsiteY880" fmla="*/ 2095068 h 6856161"/>
              <a:gd name="connsiteX881" fmla="*/ 8080083 w 9298618"/>
              <a:gd name="connsiteY881" fmla="*/ 2095068 h 6856161"/>
              <a:gd name="connsiteX882" fmla="*/ 8080083 w 9298618"/>
              <a:gd name="connsiteY882" fmla="*/ 1936958 h 6856161"/>
              <a:gd name="connsiteX883" fmla="*/ 7921973 w 9298618"/>
              <a:gd name="connsiteY883" fmla="*/ 1936958 h 6856161"/>
              <a:gd name="connsiteX884" fmla="*/ 7921973 w 9298618"/>
              <a:gd name="connsiteY884" fmla="*/ 2095068 h 6856161"/>
              <a:gd name="connsiteX885" fmla="*/ 8569250 w 9298618"/>
              <a:gd name="connsiteY885" fmla="*/ 2077752 h 6856161"/>
              <a:gd name="connsiteX886" fmla="*/ 8692771 w 9298618"/>
              <a:gd name="connsiteY886" fmla="*/ 2077752 h 6856161"/>
              <a:gd name="connsiteX887" fmla="*/ 8692771 w 9298618"/>
              <a:gd name="connsiteY887" fmla="*/ 1954231 h 6856161"/>
              <a:gd name="connsiteX888" fmla="*/ 8569250 w 9298618"/>
              <a:gd name="connsiteY888" fmla="*/ 1954231 h 6856161"/>
              <a:gd name="connsiteX889" fmla="*/ 8569250 w 9298618"/>
              <a:gd name="connsiteY889" fmla="*/ 2077752 h 6856161"/>
              <a:gd name="connsiteX890" fmla="*/ 0 w 9298618"/>
              <a:gd name="connsiteY890" fmla="*/ 2456994 h 6856161"/>
              <a:gd name="connsiteX891" fmla="*/ 252002 w 9298618"/>
              <a:gd name="connsiteY891" fmla="*/ 2456994 h 6856161"/>
              <a:gd name="connsiteX892" fmla="*/ 252002 w 9298618"/>
              <a:gd name="connsiteY892" fmla="*/ 2204992 h 6856161"/>
              <a:gd name="connsiteX893" fmla="*/ 0 w 9298618"/>
              <a:gd name="connsiteY893" fmla="*/ 2204992 h 6856161"/>
              <a:gd name="connsiteX894" fmla="*/ 0 w 9298618"/>
              <a:gd name="connsiteY894" fmla="*/ 2456994 h 6856161"/>
              <a:gd name="connsiteX895" fmla="*/ 315023 w 9298618"/>
              <a:gd name="connsiteY895" fmla="*/ 2456994 h 6856161"/>
              <a:gd name="connsiteX896" fmla="*/ 567025 w 9298618"/>
              <a:gd name="connsiteY896" fmla="*/ 2456994 h 6856161"/>
              <a:gd name="connsiteX897" fmla="*/ 567025 w 9298618"/>
              <a:gd name="connsiteY897" fmla="*/ 2204992 h 6856161"/>
              <a:gd name="connsiteX898" fmla="*/ 315023 w 9298618"/>
              <a:gd name="connsiteY898" fmla="*/ 2204992 h 6856161"/>
              <a:gd name="connsiteX899" fmla="*/ 315023 w 9298618"/>
              <a:gd name="connsiteY899" fmla="*/ 2456994 h 6856161"/>
              <a:gd name="connsiteX900" fmla="*/ 630004 w 9298618"/>
              <a:gd name="connsiteY900" fmla="*/ 2456994 h 6856161"/>
              <a:gd name="connsiteX901" fmla="*/ 882005 w 9298618"/>
              <a:gd name="connsiteY901" fmla="*/ 2456994 h 6856161"/>
              <a:gd name="connsiteX902" fmla="*/ 882005 w 9298618"/>
              <a:gd name="connsiteY902" fmla="*/ 2204992 h 6856161"/>
              <a:gd name="connsiteX903" fmla="*/ 630004 w 9298618"/>
              <a:gd name="connsiteY903" fmla="*/ 2204992 h 6856161"/>
              <a:gd name="connsiteX904" fmla="*/ 630004 w 9298618"/>
              <a:gd name="connsiteY904" fmla="*/ 2456994 h 6856161"/>
              <a:gd name="connsiteX905" fmla="*/ 944985 w 9298618"/>
              <a:gd name="connsiteY905" fmla="*/ 2456994 h 6856161"/>
              <a:gd name="connsiteX906" fmla="*/ 1196986 w 9298618"/>
              <a:gd name="connsiteY906" fmla="*/ 2456994 h 6856161"/>
              <a:gd name="connsiteX907" fmla="*/ 1196986 w 9298618"/>
              <a:gd name="connsiteY907" fmla="*/ 2204992 h 6856161"/>
              <a:gd name="connsiteX908" fmla="*/ 944985 w 9298618"/>
              <a:gd name="connsiteY908" fmla="*/ 2204992 h 6856161"/>
              <a:gd name="connsiteX909" fmla="*/ 944985 w 9298618"/>
              <a:gd name="connsiteY909" fmla="*/ 2456994 h 6856161"/>
              <a:gd name="connsiteX910" fmla="*/ 1260008 w 9298618"/>
              <a:gd name="connsiteY910" fmla="*/ 2456994 h 6856161"/>
              <a:gd name="connsiteX911" fmla="*/ 1512009 w 9298618"/>
              <a:gd name="connsiteY911" fmla="*/ 2456994 h 6856161"/>
              <a:gd name="connsiteX912" fmla="*/ 1512009 w 9298618"/>
              <a:gd name="connsiteY912" fmla="*/ 2204992 h 6856161"/>
              <a:gd name="connsiteX913" fmla="*/ 1260008 w 9298618"/>
              <a:gd name="connsiteY913" fmla="*/ 2204992 h 6856161"/>
              <a:gd name="connsiteX914" fmla="*/ 1260008 w 9298618"/>
              <a:gd name="connsiteY914" fmla="*/ 2456994 h 6856161"/>
              <a:gd name="connsiteX915" fmla="*/ 1574988 w 9298618"/>
              <a:gd name="connsiteY915" fmla="*/ 2456994 h 6856161"/>
              <a:gd name="connsiteX916" fmla="*/ 1826990 w 9298618"/>
              <a:gd name="connsiteY916" fmla="*/ 2456994 h 6856161"/>
              <a:gd name="connsiteX917" fmla="*/ 1826990 w 9298618"/>
              <a:gd name="connsiteY917" fmla="*/ 2204992 h 6856161"/>
              <a:gd name="connsiteX918" fmla="*/ 1574988 w 9298618"/>
              <a:gd name="connsiteY918" fmla="*/ 2204992 h 6856161"/>
              <a:gd name="connsiteX919" fmla="*/ 1574988 w 9298618"/>
              <a:gd name="connsiteY919" fmla="*/ 2456994 h 6856161"/>
              <a:gd name="connsiteX920" fmla="*/ 1890012 w 9298618"/>
              <a:gd name="connsiteY920" fmla="*/ 2456994 h 6856161"/>
              <a:gd name="connsiteX921" fmla="*/ 2142013 w 9298618"/>
              <a:gd name="connsiteY921" fmla="*/ 2456994 h 6856161"/>
              <a:gd name="connsiteX922" fmla="*/ 2142013 w 9298618"/>
              <a:gd name="connsiteY922" fmla="*/ 2204992 h 6856161"/>
              <a:gd name="connsiteX923" fmla="*/ 1890012 w 9298618"/>
              <a:gd name="connsiteY923" fmla="*/ 2204992 h 6856161"/>
              <a:gd name="connsiteX924" fmla="*/ 1890012 w 9298618"/>
              <a:gd name="connsiteY924" fmla="*/ 2456994 h 6856161"/>
              <a:gd name="connsiteX925" fmla="*/ 2204992 w 9298618"/>
              <a:gd name="connsiteY925" fmla="*/ 2456994 h 6856161"/>
              <a:gd name="connsiteX926" fmla="*/ 2456994 w 9298618"/>
              <a:gd name="connsiteY926" fmla="*/ 2456994 h 6856161"/>
              <a:gd name="connsiteX927" fmla="*/ 2456994 w 9298618"/>
              <a:gd name="connsiteY927" fmla="*/ 2204992 h 6856161"/>
              <a:gd name="connsiteX928" fmla="*/ 2204992 w 9298618"/>
              <a:gd name="connsiteY928" fmla="*/ 2204992 h 6856161"/>
              <a:gd name="connsiteX929" fmla="*/ 2204992 w 9298618"/>
              <a:gd name="connsiteY929" fmla="*/ 2456994 h 6856161"/>
              <a:gd name="connsiteX930" fmla="*/ 2520016 w 9298618"/>
              <a:gd name="connsiteY930" fmla="*/ 2456994 h 6856161"/>
              <a:gd name="connsiteX931" fmla="*/ 2772017 w 9298618"/>
              <a:gd name="connsiteY931" fmla="*/ 2456994 h 6856161"/>
              <a:gd name="connsiteX932" fmla="*/ 2772017 w 9298618"/>
              <a:gd name="connsiteY932" fmla="*/ 2204992 h 6856161"/>
              <a:gd name="connsiteX933" fmla="*/ 2520016 w 9298618"/>
              <a:gd name="connsiteY933" fmla="*/ 2204992 h 6856161"/>
              <a:gd name="connsiteX934" fmla="*/ 2520016 w 9298618"/>
              <a:gd name="connsiteY934" fmla="*/ 2456994 h 6856161"/>
              <a:gd name="connsiteX935" fmla="*/ 2834996 w 9298618"/>
              <a:gd name="connsiteY935" fmla="*/ 2456994 h 6856161"/>
              <a:gd name="connsiteX936" fmla="*/ 3086998 w 9298618"/>
              <a:gd name="connsiteY936" fmla="*/ 2456994 h 6856161"/>
              <a:gd name="connsiteX937" fmla="*/ 3086998 w 9298618"/>
              <a:gd name="connsiteY937" fmla="*/ 2204992 h 6856161"/>
              <a:gd name="connsiteX938" fmla="*/ 2834996 w 9298618"/>
              <a:gd name="connsiteY938" fmla="*/ 2204992 h 6856161"/>
              <a:gd name="connsiteX939" fmla="*/ 2834996 w 9298618"/>
              <a:gd name="connsiteY939" fmla="*/ 2456994 h 6856161"/>
              <a:gd name="connsiteX940" fmla="*/ 3150020 w 9298618"/>
              <a:gd name="connsiteY940" fmla="*/ 2456994 h 6856161"/>
              <a:gd name="connsiteX941" fmla="*/ 3402021 w 9298618"/>
              <a:gd name="connsiteY941" fmla="*/ 2456994 h 6856161"/>
              <a:gd name="connsiteX942" fmla="*/ 3402021 w 9298618"/>
              <a:gd name="connsiteY942" fmla="*/ 2204992 h 6856161"/>
              <a:gd name="connsiteX943" fmla="*/ 3150020 w 9298618"/>
              <a:gd name="connsiteY943" fmla="*/ 2204992 h 6856161"/>
              <a:gd name="connsiteX944" fmla="*/ 3150020 w 9298618"/>
              <a:gd name="connsiteY944" fmla="*/ 2456994 h 6856161"/>
              <a:gd name="connsiteX945" fmla="*/ 3465000 w 9298618"/>
              <a:gd name="connsiteY945" fmla="*/ 2456994 h 6856161"/>
              <a:gd name="connsiteX946" fmla="*/ 3717002 w 9298618"/>
              <a:gd name="connsiteY946" fmla="*/ 2456994 h 6856161"/>
              <a:gd name="connsiteX947" fmla="*/ 3717002 w 9298618"/>
              <a:gd name="connsiteY947" fmla="*/ 2204992 h 6856161"/>
              <a:gd name="connsiteX948" fmla="*/ 3465000 w 9298618"/>
              <a:gd name="connsiteY948" fmla="*/ 2204992 h 6856161"/>
              <a:gd name="connsiteX949" fmla="*/ 3465000 w 9298618"/>
              <a:gd name="connsiteY949" fmla="*/ 2456994 h 6856161"/>
              <a:gd name="connsiteX950" fmla="*/ 3780023 w 9298618"/>
              <a:gd name="connsiteY950" fmla="*/ 2456994 h 6856161"/>
              <a:gd name="connsiteX951" fmla="*/ 4032025 w 9298618"/>
              <a:gd name="connsiteY951" fmla="*/ 2456994 h 6856161"/>
              <a:gd name="connsiteX952" fmla="*/ 4032025 w 9298618"/>
              <a:gd name="connsiteY952" fmla="*/ 2204992 h 6856161"/>
              <a:gd name="connsiteX953" fmla="*/ 3780023 w 9298618"/>
              <a:gd name="connsiteY953" fmla="*/ 2204992 h 6856161"/>
              <a:gd name="connsiteX954" fmla="*/ 3780023 w 9298618"/>
              <a:gd name="connsiteY954" fmla="*/ 2456994 h 6856161"/>
              <a:gd name="connsiteX955" fmla="*/ 4096971 w 9298618"/>
              <a:gd name="connsiteY955" fmla="*/ 2455027 h 6856161"/>
              <a:gd name="connsiteX956" fmla="*/ 4345039 w 9298618"/>
              <a:gd name="connsiteY956" fmla="*/ 2455027 h 6856161"/>
              <a:gd name="connsiteX957" fmla="*/ 4345039 w 9298618"/>
              <a:gd name="connsiteY957" fmla="*/ 2206959 h 6856161"/>
              <a:gd name="connsiteX958" fmla="*/ 4096971 w 9298618"/>
              <a:gd name="connsiteY958" fmla="*/ 2206959 h 6856161"/>
              <a:gd name="connsiteX959" fmla="*/ 4096971 w 9298618"/>
              <a:gd name="connsiteY959" fmla="*/ 2455027 h 6856161"/>
              <a:gd name="connsiteX960" fmla="*/ 4416954 w 9298618"/>
              <a:gd name="connsiteY960" fmla="*/ 2450068 h 6856161"/>
              <a:gd name="connsiteX961" fmla="*/ 4655103 w 9298618"/>
              <a:gd name="connsiteY961" fmla="*/ 2450068 h 6856161"/>
              <a:gd name="connsiteX962" fmla="*/ 4655103 w 9298618"/>
              <a:gd name="connsiteY962" fmla="*/ 2211919 h 6856161"/>
              <a:gd name="connsiteX963" fmla="*/ 4416954 w 9298618"/>
              <a:gd name="connsiteY963" fmla="*/ 2211919 h 6856161"/>
              <a:gd name="connsiteX964" fmla="*/ 4416954 w 9298618"/>
              <a:gd name="connsiteY964" fmla="*/ 2450068 h 6856161"/>
              <a:gd name="connsiteX965" fmla="*/ 4734885 w 9298618"/>
              <a:gd name="connsiteY965" fmla="*/ 2447117 h 6856161"/>
              <a:gd name="connsiteX966" fmla="*/ 4967133 w 9298618"/>
              <a:gd name="connsiteY966" fmla="*/ 2447117 h 6856161"/>
              <a:gd name="connsiteX967" fmla="*/ 4967133 w 9298618"/>
              <a:gd name="connsiteY967" fmla="*/ 2214869 h 6856161"/>
              <a:gd name="connsiteX968" fmla="*/ 4734885 w 9298618"/>
              <a:gd name="connsiteY968" fmla="*/ 2214869 h 6856161"/>
              <a:gd name="connsiteX969" fmla="*/ 4734885 w 9298618"/>
              <a:gd name="connsiteY969" fmla="*/ 2447117 h 6856161"/>
              <a:gd name="connsiteX970" fmla="*/ 5056321 w 9298618"/>
              <a:gd name="connsiteY970" fmla="*/ 2440704 h 6856161"/>
              <a:gd name="connsiteX971" fmla="*/ 5275701 w 9298618"/>
              <a:gd name="connsiteY971" fmla="*/ 2440704 h 6856161"/>
              <a:gd name="connsiteX972" fmla="*/ 5275701 w 9298618"/>
              <a:gd name="connsiteY972" fmla="*/ 2221325 h 6856161"/>
              <a:gd name="connsiteX973" fmla="*/ 5056321 w 9298618"/>
              <a:gd name="connsiteY973" fmla="*/ 2221325 h 6856161"/>
              <a:gd name="connsiteX974" fmla="*/ 5056321 w 9298618"/>
              <a:gd name="connsiteY974" fmla="*/ 2440704 h 6856161"/>
              <a:gd name="connsiteX975" fmla="*/ 5377758 w 9298618"/>
              <a:gd name="connsiteY975" fmla="*/ 2434291 h 6856161"/>
              <a:gd name="connsiteX976" fmla="*/ 5584310 w 9298618"/>
              <a:gd name="connsiteY976" fmla="*/ 2434291 h 6856161"/>
              <a:gd name="connsiteX977" fmla="*/ 5584310 w 9298618"/>
              <a:gd name="connsiteY977" fmla="*/ 2227738 h 6856161"/>
              <a:gd name="connsiteX978" fmla="*/ 5377758 w 9298618"/>
              <a:gd name="connsiteY978" fmla="*/ 2227738 h 6856161"/>
              <a:gd name="connsiteX979" fmla="*/ 5377758 w 9298618"/>
              <a:gd name="connsiteY979" fmla="*/ 2434291 h 6856161"/>
              <a:gd name="connsiteX980" fmla="*/ 5695732 w 9298618"/>
              <a:gd name="connsiteY980" fmla="*/ 2431298 h 6856161"/>
              <a:gd name="connsiteX981" fmla="*/ 5896341 w 9298618"/>
              <a:gd name="connsiteY981" fmla="*/ 2431298 h 6856161"/>
              <a:gd name="connsiteX982" fmla="*/ 5896341 w 9298618"/>
              <a:gd name="connsiteY982" fmla="*/ 2230689 h 6856161"/>
              <a:gd name="connsiteX983" fmla="*/ 5695732 w 9298618"/>
              <a:gd name="connsiteY983" fmla="*/ 2230689 h 6856161"/>
              <a:gd name="connsiteX984" fmla="*/ 5695732 w 9298618"/>
              <a:gd name="connsiteY984" fmla="*/ 2431298 h 6856161"/>
              <a:gd name="connsiteX985" fmla="*/ 6014175 w 9298618"/>
              <a:gd name="connsiteY985" fmla="*/ 2427835 h 6856161"/>
              <a:gd name="connsiteX986" fmla="*/ 6207858 w 9298618"/>
              <a:gd name="connsiteY986" fmla="*/ 2427835 h 6856161"/>
              <a:gd name="connsiteX987" fmla="*/ 6207858 w 9298618"/>
              <a:gd name="connsiteY987" fmla="*/ 2234152 h 6856161"/>
              <a:gd name="connsiteX988" fmla="*/ 6014175 w 9298618"/>
              <a:gd name="connsiteY988" fmla="*/ 2234152 h 6856161"/>
              <a:gd name="connsiteX989" fmla="*/ 6014175 w 9298618"/>
              <a:gd name="connsiteY989" fmla="*/ 2427835 h 6856161"/>
              <a:gd name="connsiteX990" fmla="*/ 6330182 w 9298618"/>
              <a:gd name="connsiteY990" fmla="*/ 2426851 h 6856161"/>
              <a:gd name="connsiteX991" fmla="*/ 6521898 w 9298618"/>
              <a:gd name="connsiteY991" fmla="*/ 2426851 h 6856161"/>
              <a:gd name="connsiteX992" fmla="*/ 6521898 w 9298618"/>
              <a:gd name="connsiteY992" fmla="*/ 2235135 h 6856161"/>
              <a:gd name="connsiteX993" fmla="*/ 6330182 w 9298618"/>
              <a:gd name="connsiteY993" fmla="*/ 2235135 h 6856161"/>
              <a:gd name="connsiteX994" fmla="*/ 6330182 w 9298618"/>
              <a:gd name="connsiteY994" fmla="*/ 2426851 h 6856161"/>
              <a:gd name="connsiteX995" fmla="*/ 6963606 w 9298618"/>
              <a:gd name="connsiteY995" fmla="*/ 2423388 h 6856161"/>
              <a:gd name="connsiteX996" fmla="*/ 7148396 w 9298618"/>
              <a:gd name="connsiteY996" fmla="*/ 2423388 h 6856161"/>
              <a:gd name="connsiteX997" fmla="*/ 7148396 w 9298618"/>
              <a:gd name="connsiteY997" fmla="*/ 2238598 h 6856161"/>
              <a:gd name="connsiteX998" fmla="*/ 6963606 w 9298618"/>
              <a:gd name="connsiteY998" fmla="*/ 2238598 h 6856161"/>
              <a:gd name="connsiteX999" fmla="*/ 6963606 w 9298618"/>
              <a:gd name="connsiteY999" fmla="*/ 2423388 h 6856161"/>
              <a:gd name="connsiteX1000" fmla="*/ 7599553 w 9298618"/>
              <a:gd name="connsiteY1000" fmla="*/ 2417488 h 6856161"/>
              <a:gd name="connsiteX1001" fmla="*/ 7772500 w 9298618"/>
              <a:gd name="connsiteY1001" fmla="*/ 2417488 h 6856161"/>
              <a:gd name="connsiteX1002" fmla="*/ 7772500 w 9298618"/>
              <a:gd name="connsiteY1002" fmla="*/ 2244541 h 6856161"/>
              <a:gd name="connsiteX1003" fmla="*/ 7599553 w 9298618"/>
              <a:gd name="connsiteY1003" fmla="*/ 2244541 h 6856161"/>
              <a:gd name="connsiteX1004" fmla="*/ 7599553 w 9298618"/>
              <a:gd name="connsiteY1004" fmla="*/ 2417488 h 6856161"/>
              <a:gd name="connsiteX1005" fmla="*/ 8241914 w 9298618"/>
              <a:gd name="connsiteY1005" fmla="*/ 2405132 h 6856161"/>
              <a:gd name="connsiteX1006" fmla="*/ 8390147 w 9298618"/>
              <a:gd name="connsiteY1006" fmla="*/ 2405132 h 6856161"/>
              <a:gd name="connsiteX1007" fmla="*/ 8390147 w 9298618"/>
              <a:gd name="connsiteY1007" fmla="*/ 2256898 h 6856161"/>
              <a:gd name="connsiteX1008" fmla="*/ 8241914 w 9298618"/>
              <a:gd name="connsiteY1008" fmla="*/ 2256898 h 6856161"/>
              <a:gd name="connsiteX1009" fmla="*/ 8241914 w 9298618"/>
              <a:gd name="connsiteY1009" fmla="*/ 2405132 h 6856161"/>
              <a:gd name="connsiteX1010" fmla="*/ 8899580 w 9298618"/>
              <a:gd name="connsiteY1010" fmla="*/ 2377469 h 6856161"/>
              <a:gd name="connsiteX1011" fmla="*/ 8992488 w 9298618"/>
              <a:gd name="connsiteY1011" fmla="*/ 2377469 h 6856161"/>
              <a:gd name="connsiteX1012" fmla="*/ 8992488 w 9298618"/>
              <a:gd name="connsiteY1012" fmla="*/ 2284561 h 6856161"/>
              <a:gd name="connsiteX1013" fmla="*/ 8899580 w 9298618"/>
              <a:gd name="connsiteY1013" fmla="*/ 2284561 h 6856161"/>
              <a:gd name="connsiteX1014" fmla="*/ 8899580 w 9298618"/>
              <a:gd name="connsiteY1014" fmla="*/ 2377469 h 6856161"/>
              <a:gd name="connsiteX1015" fmla="*/ 0 w 9298618"/>
              <a:gd name="connsiteY1015" fmla="*/ 2772018 h 6856161"/>
              <a:gd name="connsiteX1016" fmla="*/ 252002 w 9298618"/>
              <a:gd name="connsiteY1016" fmla="*/ 2772018 h 6856161"/>
              <a:gd name="connsiteX1017" fmla="*/ 252002 w 9298618"/>
              <a:gd name="connsiteY1017" fmla="*/ 2520016 h 6856161"/>
              <a:gd name="connsiteX1018" fmla="*/ 0 w 9298618"/>
              <a:gd name="connsiteY1018" fmla="*/ 2520016 h 6856161"/>
              <a:gd name="connsiteX1019" fmla="*/ 0 w 9298618"/>
              <a:gd name="connsiteY1019" fmla="*/ 2772018 h 6856161"/>
              <a:gd name="connsiteX1020" fmla="*/ 315023 w 9298618"/>
              <a:gd name="connsiteY1020" fmla="*/ 2772018 h 6856161"/>
              <a:gd name="connsiteX1021" fmla="*/ 567025 w 9298618"/>
              <a:gd name="connsiteY1021" fmla="*/ 2772018 h 6856161"/>
              <a:gd name="connsiteX1022" fmla="*/ 567025 w 9298618"/>
              <a:gd name="connsiteY1022" fmla="*/ 2520016 h 6856161"/>
              <a:gd name="connsiteX1023" fmla="*/ 315023 w 9298618"/>
              <a:gd name="connsiteY1023" fmla="*/ 2520016 h 6856161"/>
              <a:gd name="connsiteX1024" fmla="*/ 315023 w 9298618"/>
              <a:gd name="connsiteY1024" fmla="*/ 2772018 h 6856161"/>
              <a:gd name="connsiteX1025" fmla="*/ 630004 w 9298618"/>
              <a:gd name="connsiteY1025" fmla="*/ 2772018 h 6856161"/>
              <a:gd name="connsiteX1026" fmla="*/ 882005 w 9298618"/>
              <a:gd name="connsiteY1026" fmla="*/ 2772018 h 6856161"/>
              <a:gd name="connsiteX1027" fmla="*/ 882005 w 9298618"/>
              <a:gd name="connsiteY1027" fmla="*/ 2520016 h 6856161"/>
              <a:gd name="connsiteX1028" fmla="*/ 630004 w 9298618"/>
              <a:gd name="connsiteY1028" fmla="*/ 2520016 h 6856161"/>
              <a:gd name="connsiteX1029" fmla="*/ 630004 w 9298618"/>
              <a:gd name="connsiteY1029" fmla="*/ 2772018 h 6856161"/>
              <a:gd name="connsiteX1030" fmla="*/ 944985 w 9298618"/>
              <a:gd name="connsiteY1030" fmla="*/ 2772018 h 6856161"/>
              <a:gd name="connsiteX1031" fmla="*/ 1196986 w 9298618"/>
              <a:gd name="connsiteY1031" fmla="*/ 2772018 h 6856161"/>
              <a:gd name="connsiteX1032" fmla="*/ 1196986 w 9298618"/>
              <a:gd name="connsiteY1032" fmla="*/ 2520016 h 6856161"/>
              <a:gd name="connsiteX1033" fmla="*/ 944985 w 9298618"/>
              <a:gd name="connsiteY1033" fmla="*/ 2520016 h 6856161"/>
              <a:gd name="connsiteX1034" fmla="*/ 944985 w 9298618"/>
              <a:gd name="connsiteY1034" fmla="*/ 2772018 h 6856161"/>
              <a:gd name="connsiteX1035" fmla="*/ 1260008 w 9298618"/>
              <a:gd name="connsiteY1035" fmla="*/ 2772018 h 6856161"/>
              <a:gd name="connsiteX1036" fmla="*/ 1512009 w 9298618"/>
              <a:gd name="connsiteY1036" fmla="*/ 2772018 h 6856161"/>
              <a:gd name="connsiteX1037" fmla="*/ 1512009 w 9298618"/>
              <a:gd name="connsiteY1037" fmla="*/ 2520016 h 6856161"/>
              <a:gd name="connsiteX1038" fmla="*/ 1260008 w 9298618"/>
              <a:gd name="connsiteY1038" fmla="*/ 2520016 h 6856161"/>
              <a:gd name="connsiteX1039" fmla="*/ 1260008 w 9298618"/>
              <a:gd name="connsiteY1039" fmla="*/ 2772018 h 6856161"/>
              <a:gd name="connsiteX1040" fmla="*/ 1574988 w 9298618"/>
              <a:gd name="connsiteY1040" fmla="*/ 2772018 h 6856161"/>
              <a:gd name="connsiteX1041" fmla="*/ 1826990 w 9298618"/>
              <a:gd name="connsiteY1041" fmla="*/ 2772018 h 6856161"/>
              <a:gd name="connsiteX1042" fmla="*/ 1826990 w 9298618"/>
              <a:gd name="connsiteY1042" fmla="*/ 2520016 h 6856161"/>
              <a:gd name="connsiteX1043" fmla="*/ 1574988 w 9298618"/>
              <a:gd name="connsiteY1043" fmla="*/ 2520016 h 6856161"/>
              <a:gd name="connsiteX1044" fmla="*/ 1574988 w 9298618"/>
              <a:gd name="connsiteY1044" fmla="*/ 2772018 h 6856161"/>
              <a:gd name="connsiteX1045" fmla="*/ 1890012 w 9298618"/>
              <a:gd name="connsiteY1045" fmla="*/ 2772018 h 6856161"/>
              <a:gd name="connsiteX1046" fmla="*/ 2142013 w 9298618"/>
              <a:gd name="connsiteY1046" fmla="*/ 2772018 h 6856161"/>
              <a:gd name="connsiteX1047" fmla="*/ 2142013 w 9298618"/>
              <a:gd name="connsiteY1047" fmla="*/ 2520016 h 6856161"/>
              <a:gd name="connsiteX1048" fmla="*/ 1890012 w 9298618"/>
              <a:gd name="connsiteY1048" fmla="*/ 2520016 h 6856161"/>
              <a:gd name="connsiteX1049" fmla="*/ 1890012 w 9298618"/>
              <a:gd name="connsiteY1049" fmla="*/ 2772018 h 6856161"/>
              <a:gd name="connsiteX1050" fmla="*/ 2204992 w 9298618"/>
              <a:gd name="connsiteY1050" fmla="*/ 2772018 h 6856161"/>
              <a:gd name="connsiteX1051" fmla="*/ 2456994 w 9298618"/>
              <a:gd name="connsiteY1051" fmla="*/ 2772018 h 6856161"/>
              <a:gd name="connsiteX1052" fmla="*/ 2456994 w 9298618"/>
              <a:gd name="connsiteY1052" fmla="*/ 2520016 h 6856161"/>
              <a:gd name="connsiteX1053" fmla="*/ 2204992 w 9298618"/>
              <a:gd name="connsiteY1053" fmla="*/ 2520016 h 6856161"/>
              <a:gd name="connsiteX1054" fmla="*/ 2204992 w 9298618"/>
              <a:gd name="connsiteY1054" fmla="*/ 2772018 h 6856161"/>
              <a:gd name="connsiteX1055" fmla="*/ 2520016 w 9298618"/>
              <a:gd name="connsiteY1055" fmla="*/ 2772018 h 6856161"/>
              <a:gd name="connsiteX1056" fmla="*/ 2772017 w 9298618"/>
              <a:gd name="connsiteY1056" fmla="*/ 2772018 h 6856161"/>
              <a:gd name="connsiteX1057" fmla="*/ 2772017 w 9298618"/>
              <a:gd name="connsiteY1057" fmla="*/ 2520016 h 6856161"/>
              <a:gd name="connsiteX1058" fmla="*/ 2520016 w 9298618"/>
              <a:gd name="connsiteY1058" fmla="*/ 2520016 h 6856161"/>
              <a:gd name="connsiteX1059" fmla="*/ 2520016 w 9298618"/>
              <a:gd name="connsiteY1059" fmla="*/ 2772018 h 6856161"/>
              <a:gd name="connsiteX1060" fmla="*/ 2834996 w 9298618"/>
              <a:gd name="connsiteY1060" fmla="*/ 2772018 h 6856161"/>
              <a:gd name="connsiteX1061" fmla="*/ 3086998 w 9298618"/>
              <a:gd name="connsiteY1061" fmla="*/ 2772018 h 6856161"/>
              <a:gd name="connsiteX1062" fmla="*/ 3086998 w 9298618"/>
              <a:gd name="connsiteY1062" fmla="*/ 2520016 h 6856161"/>
              <a:gd name="connsiteX1063" fmla="*/ 2834996 w 9298618"/>
              <a:gd name="connsiteY1063" fmla="*/ 2520016 h 6856161"/>
              <a:gd name="connsiteX1064" fmla="*/ 2834996 w 9298618"/>
              <a:gd name="connsiteY1064" fmla="*/ 2772018 h 6856161"/>
              <a:gd name="connsiteX1065" fmla="*/ 3150020 w 9298618"/>
              <a:gd name="connsiteY1065" fmla="*/ 2772018 h 6856161"/>
              <a:gd name="connsiteX1066" fmla="*/ 3402021 w 9298618"/>
              <a:gd name="connsiteY1066" fmla="*/ 2772018 h 6856161"/>
              <a:gd name="connsiteX1067" fmla="*/ 3402021 w 9298618"/>
              <a:gd name="connsiteY1067" fmla="*/ 2520016 h 6856161"/>
              <a:gd name="connsiteX1068" fmla="*/ 3150020 w 9298618"/>
              <a:gd name="connsiteY1068" fmla="*/ 2520016 h 6856161"/>
              <a:gd name="connsiteX1069" fmla="*/ 3150020 w 9298618"/>
              <a:gd name="connsiteY1069" fmla="*/ 2772018 h 6856161"/>
              <a:gd name="connsiteX1070" fmla="*/ 3465000 w 9298618"/>
              <a:gd name="connsiteY1070" fmla="*/ 2772018 h 6856161"/>
              <a:gd name="connsiteX1071" fmla="*/ 3717002 w 9298618"/>
              <a:gd name="connsiteY1071" fmla="*/ 2772018 h 6856161"/>
              <a:gd name="connsiteX1072" fmla="*/ 3717002 w 9298618"/>
              <a:gd name="connsiteY1072" fmla="*/ 2520016 h 6856161"/>
              <a:gd name="connsiteX1073" fmla="*/ 3465000 w 9298618"/>
              <a:gd name="connsiteY1073" fmla="*/ 2520016 h 6856161"/>
              <a:gd name="connsiteX1074" fmla="*/ 3465000 w 9298618"/>
              <a:gd name="connsiteY1074" fmla="*/ 2772018 h 6856161"/>
              <a:gd name="connsiteX1075" fmla="*/ 3780494 w 9298618"/>
              <a:gd name="connsiteY1075" fmla="*/ 2771504 h 6856161"/>
              <a:gd name="connsiteX1076" fmla="*/ 4031512 w 9298618"/>
              <a:gd name="connsiteY1076" fmla="*/ 2771504 h 6856161"/>
              <a:gd name="connsiteX1077" fmla="*/ 4031512 w 9298618"/>
              <a:gd name="connsiteY1077" fmla="*/ 2520486 h 6856161"/>
              <a:gd name="connsiteX1078" fmla="*/ 3780494 w 9298618"/>
              <a:gd name="connsiteY1078" fmla="*/ 2520486 h 6856161"/>
              <a:gd name="connsiteX1079" fmla="*/ 3780494 w 9298618"/>
              <a:gd name="connsiteY1079" fmla="*/ 2771504 h 6856161"/>
              <a:gd name="connsiteX1080" fmla="*/ 4097484 w 9298618"/>
              <a:gd name="connsiteY1080" fmla="*/ 2769538 h 6856161"/>
              <a:gd name="connsiteX1081" fmla="*/ 4344526 w 9298618"/>
              <a:gd name="connsiteY1081" fmla="*/ 2769538 h 6856161"/>
              <a:gd name="connsiteX1082" fmla="*/ 4344526 w 9298618"/>
              <a:gd name="connsiteY1082" fmla="*/ 2522496 h 6856161"/>
              <a:gd name="connsiteX1083" fmla="*/ 4097484 w 9298618"/>
              <a:gd name="connsiteY1083" fmla="*/ 2522496 h 6856161"/>
              <a:gd name="connsiteX1084" fmla="*/ 4097484 w 9298618"/>
              <a:gd name="connsiteY1084" fmla="*/ 2769538 h 6856161"/>
              <a:gd name="connsiteX1085" fmla="*/ 4417425 w 9298618"/>
              <a:gd name="connsiteY1085" fmla="*/ 2764578 h 6856161"/>
              <a:gd name="connsiteX1086" fmla="*/ 4654590 w 9298618"/>
              <a:gd name="connsiteY1086" fmla="*/ 2764578 h 6856161"/>
              <a:gd name="connsiteX1087" fmla="*/ 4654590 w 9298618"/>
              <a:gd name="connsiteY1087" fmla="*/ 2527413 h 6856161"/>
              <a:gd name="connsiteX1088" fmla="*/ 4417425 w 9298618"/>
              <a:gd name="connsiteY1088" fmla="*/ 2527413 h 6856161"/>
              <a:gd name="connsiteX1089" fmla="*/ 4417425 w 9298618"/>
              <a:gd name="connsiteY1089" fmla="*/ 2764578 h 6856161"/>
              <a:gd name="connsiteX1090" fmla="*/ 4735868 w 9298618"/>
              <a:gd name="connsiteY1090" fmla="*/ 2761157 h 6856161"/>
              <a:gd name="connsiteX1091" fmla="*/ 4966107 w 9298618"/>
              <a:gd name="connsiteY1091" fmla="*/ 2761157 h 6856161"/>
              <a:gd name="connsiteX1092" fmla="*/ 4966107 w 9298618"/>
              <a:gd name="connsiteY1092" fmla="*/ 2530919 h 6856161"/>
              <a:gd name="connsiteX1093" fmla="*/ 4735868 w 9298618"/>
              <a:gd name="connsiteY1093" fmla="*/ 2530919 h 6856161"/>
              <a:gd name="connsiteX1094" fmla="*/ 4735868 w 9298618"/>
              <a:gd name="connsiteY1094" fmla="*/ 2761157 h 6856161"/>
              <a:gd name="connsiteX1095" fmla="*/ 5057305 w 9298618"/>
              <a:gd name="connsiteY1095" fmla="*/ 2754701 h 6856161"/>
              <a:gd name="connsiteX1096" fmla="*/ 5274717 w 9298618"/>
              <a:gd name="connsiteY1096" fmla="*/ 2754701 h 6856161"/>
              <a:gd name="connsiteX1097" fmla="*/ 5274717 w 9298618"/>
              <a:gd name="connsiteY1097" fmla="*/ 2537289 h 6856161"/>
              <a:gd name="connsiteX1098" fmla="*/ 5057305 w 9298618"/>
              <a:gd name="connsiteY1098" fmla="*/ 2537289 h 6856161"/>
              <a:gd name="connsiteX1099" fmla="*/ 5057305 w 9298618"/>
              <a:gd name="connsiteY1099" fmla="*/ 2754701 h 6856161"/>
              <a:gd name="connsiteX1100" fmla="*/ 5378741 w 9298618"/>
              <a:gd name="connsiteY1100" fmla="*/ 2748288 h 6856161"/>
              <a:gd name="connsiteX1101" fmla="*/ 5583284 w 9298618"/>
              <a:gd name="connsiteY1101" fmla="*/ 2748288 h 6856161"/>
              <a:gd name="connsiteX1102" fmla="*/ 5583284 w 9298618"/>
              <a:gd name="connsiteY1102" fmla="*/ 2543702 h 6856161"/>
              <a:gd name="connsiteX1103" fmla="*/ 5378741 w 9298618"/>
              <a:gd name="connsiteY1103" fmla="*/ 2543702 h 6856161"/>
              <a:gd name="connsiteX1104" fmla="*/ 5378741 w 9298618"/>
              <a:gd name="connsiteY1104" fmla="*/ 2748288 h 6856161"/>
              <a:gd name="connsiteX1105" fmla="*/ 5696202 w 9298618"/>
              <a:gd name="connsiteY1105" fmla="*/ 2745808 h 6856161"/>
              <a:gd name="connsiteX1106" fmla="*/ 5895828 w 9298618"/>
              <a:gd name="connsiteY1106" fmla="*/ 2745808 h 6856161"/>
              <a:gd name="connsiteX1107" fmla="*/ 5895828 w 9298618"/>
              <a:gd name="connsiteY1107" fmla="*/ 2546182 h 6856161"/>
              <a:gd name="connsiteX1108" fmla="*/ 5696202 w 9298618"/>
              <a:gd name="connsiteY1108" fmla="*/ 2546182 h 6856161"/>
              <a:gd name="connsiteX1109" fmla="*/ 5696202 w 9298618"/>
              <a:gd name="connsiteY1109" fmla="*/ 2745808 h 6856161"/>
              <a:gd name="connsiteX1110" fmla="*/ 6014646 w 9298618"/>
              <a:gd name="connsiteY1110" fmla="*/ 2742345 h 6856161"/>
              <a:gd name="connsiteX1111" fmla="*/ 6207345 w 9298618"/>
              <a:gd name="connsiteY1111" fmla="*/ 2742345 h 6856161"/>
              <a:gd name="connsiteX1112" fmla="*/ 6207345 w 9298618"/>
              <a:gd name="connsiteY1112" fmla="*/ 2549646 h 6856161"/>
              <a:gd name="connsiteX1113" fmla="*/ 6014646 w 9298618"/>
              <a:gd name="connsiteY1113" fmla="*/ 2549646 h 6856161"/>
              <a:gd name="connsiteX1114" fmla="*/ 6014646 w 9298618"/>
              <a:gd name="connsiteY1114" fmla="*/ 2742345 h 6856161"/>
              <a:gd name="connsiteX1115" fmla="*/ 6331165 w 9298618"/>
              <a:gd name="connsiteY1115" fmla="*/ 2740891 h 6856161"/>
              <a:gd name="connsiteX1116" fmla="*/ 6520915 w 9298618"/>
              <a:gd name="connsiteY1116" fmla="*/ 2740891 h 6856161"/>
              <a:gd name="connsiteX1117" fmla="*/ 6520915 w 9298618"/>
              <a:gd name="connsiteY1117" fmla="*/ 2551142 h 6856161"/>
              <a:gd name="connsiteX1118" fmla="*/ 6331165 w 9298618"/>
              <a:gd name="connsiteY1118" fmla="*/ 2551142 h 6856161"/>
              <a:gd name="connsiteX1119" fmla="*/ 6331165 w 9298618"/>
              <a:gd name="connsiteY1119" fmla="*/ 2740891 h 6856161"/>
              <a:gd name="connsiteX1120" fmla="*/ 6648626 w 9298618"/>
              <a:gd name="connsiteY1120" fmla="*/ 2738411 h 6856161"/>
              <a:gd name="connsiteX1121" fmla="*/ 6833415 w 9298618"/>
              <a:gd name="connsiteY1121" fmla="*/ 2738411 h 6856161"/>
              <a:gd name="connsiteX1122" fmla="*/ 6833415 w 9298618"/>
              <a:gd name="connsiteY1122" fmla="*/ 2553622 h 6856161"/>
              <a:gd name="connsiteX1123" fmla="*/ 6648626 w 9298618"/>
              <a:gd name="connsiteY1123" fmla="*/ 2553622 h 6856161"/>
              <a:gd name="connsiteX1124" fmla="*/ 6648626 w 9298618"/>
              <a:gd name="connsiteY1124" fmla="*/ 2738411 h 6856161"/>
              <a:gd name="connsiteX1125" fmla="*/ 6965103 w 9298618"/>
              <a:gd name="connsiteY1125" fmla="*/ 2736915 h 6856161"/>
              <a:gd name="connsiteX1126" fmla="*/ 7146942 w 9298618"/>
              <a:gd name="connsiteY1126" fmla="*/ 2736915 h 6856161"/>
              <a:gd name="connsiteX1127" fmla="*/ 7146942 w 9298618"/>
              <a:gd name="connsiteY1127" fmla="*/ 2555075 h 6856161"/>
              <a:gd name="connsiteX1128" fmla="*/ 6965103 w 9298618"/>
              <a:gd name="connsiteY1128" fmla="*/ 2555075 h 6856161"/>
              <a:gd name="connsiteX1129" fmla="*/ 6965103 w 9298618"/>
              <a:gd name="connsiteY1129" fmla="*/ 2736915 h 6856161"/>
              <a:gd name="connsiteX1130" fmla="*/ 7284060 w 9298618"/>
              <a:gd name="connsiteY1130" fmla="*/ 2732982 h 6856161"/>
              <a:gd name="connsiteX1131" fmla="*/ 7457989 w 9298618"/>
              <a:gd name="connsiteY1131" fmla="*/ 2732982 h 6856161"/>
              <a:gd name="connsiteX1132" fmla="*/ 7457989 w 9298618"/>
              <a:gd name="connsiteY1132" fmla="*/ 2559052 h 6856161"/>
              <a:gd name="connsiteX1133" fmla="*/ 7284060 w 9298618"/>
              <a:gd name="connsiteY1133" fmla="*/ 2559052 h 6856161"/>
              <a:gd name="connsiteX1134" fmla="*/ 7284060 w 9298618"/>
              <a:gd name="connsiteY1134" fmla="*/ 2732982 h 6856161"/>
              <a:gd name="connsiteX1135" fmla="*/ 7602033 w 9298618"/>
              <a:gd name="connsiteY1135" fmla="*/ 2729989 h 6856161"/>
              <a:gd name="connsiteX1136" fmla="*/ 7770020 w 9298618"/>
              <a:gd name="connsiteY1136" fmla="*/ 2729989 h 6856161"/>
              <a:gd name="connsiteX1137" fmla="*/ 7770020 w 9298618"/>
              <a:gd name="connsiteY1137" fmla="*/ 2562002 h 6856161"/>
              <a:gd name="connsiteX1138" fmla="*/ 7602033 w 9298618"/>
              <a:gd name="connsiteY1138" fmla="*/ 2562002 h 6856161"/>
              <a:gd name="connsiteX1139" fmla="*/ 7602033 w 9298618"/>
              <a:gd name="connsiteY1139" fmla="*/ 2729989 h 6856161"/>
              <a:gd name="connsiteX1140" fmla="*/ 7924453 w 9298618"/>
              <a:gd name="connsiteY1140" fmla="*/ 2722592 h 6856161"/>
              <a:gd name="connsiteX1141" fmla="*/ 8077647 w 9298618"/>
              <a:gd name="connsiteY1141" fmla="*/ 2722592 h 6856161"/>
              <a:gd name="connsiteX1142" fmla="*/ 8077647 w 9298618"/>
              <a:gd name="connsiteY1142" fmla="*/ 2569399 h 6856161"/>
              <a:gd name="connsiteX1143" fmla="*/ 7924453 w 9298618"/>
              <a:gd name="connsiteY1143" fmla="*/ 2569399 h 6856161"/>
              <a:gd name="connsiteX1144" fmla="*/ 7924453 w 9298618"/>
              <a:gd name="connsiteY1144" fmla="*/ 2722592 h 6856161"/>
              <a:gd name="connsiteX1145" fmla="*/ 8571730 w 9298618"/>
              <a:gd name="connsiteY1145" fmla="*/ 2705319 h 6856161"/>
              <a:gd name="connsiteX1146" fmla="*/ 8690334 w 9298618"/>
              <a:gd name="connsiteY1146" fmla="*/ 2705319 h 6856161"/>
              <a:gd name="connsiteX1147" fmla="*/ 8690334 w 9298618"/>
              <a:gd name="connsiteY1147" fmla="*/ 2586715 h 6856161"/>
              <a:gd name="connsiteX1148" fmla="*/ 8571730 w 9298618"/>
              <a:gd name="connsiteY1148" fmla="*/ 2586715 h 6856161"/>
              <a:gd name="connsiteX1149" fmla="*/ 8571730 w 9298618"/>
              <a:gd name="connsiteY1149" fmla="*/ 2705319 h 6856161"/>
              <a:gd name="connsiteX1150" fmla="*/ 9223497 w 9298618"/>
              <a:gd name="connsiteY1150" fmla="*/ 2683556 h 6856161"/>
              <a:gd name="connsiteX1151" fmla="*/ 9298618 w 9298618"/>
              <a:gd name="connsiteY1151" fmla="*/ 2683556 h 6856161"/>
              <a:gd name="connsiteX1152" fmla="*/ 9298618 w 9298618"/>
              <a:gd name="connsiteY1152" fmla="*/ 2608435 h 6856161"/>
              <a:gd name="connsiteX1153" fmla="*/ 9223497 w 9298618"/>
              <a:gd name="connsiteY1153" fmla="*/ 2608435 h 6856161"/>
              <a:gd name="connsiteX1154" fmla="*/ 9223497 w 9298618"/>
              <a:gd name="connsiteY1154" fmla="*/ 2683556 h 6856161"/>
              <a:gd name="connsiteX1155" fmla="*/ 0 w 9298618"/>
              <a:gd name="connsiteY1155" fmla="*/ 3086998 h 6856161"/>
              <a:gd name="connsiteX1156" fmla="*/ 252002 w 9298618"/>
              <a:gd name="connsiteY1156" fmla="*/ 3086998 h 6856161"/>
              <a:gd name="connsiteX1157" fmla="*/ 252002 w 9298618"/>
              <a:gd name="connsiteY1157" fmla="*/ 2834996 h 6856161"/>
              <a:gd name="connsiteX1158" fmla="*/ 0 w 9298618"/>
              <a:gd name="connsiteY1158" fmla="*/ 2834996 h 6856161"/>
              <a:gd name="connsiteX1159" fmla="*/ 0 w 9298618"/>
              <a:gd name="connsiteY1159" fmla="*/ 3086998 h 6856161"/>
              <a:gd name="connsiteX1160" fmla="*/ 315023 w 9298618"/>
              <a:gd name="connsiteY1160" fmla="*/ 3086998 h 6856161"/>
              <a:gd name="connsiteX1161" fmla="*/ 567025 w 9298618"/>
              <a:gd name="connsiteY1161" fmla="*/ 3086998 h 6856161"/>
              <a:gd name="connsiteX1162" fmla="*/ 567025 w 9298618"/>
              <a:gd name="connsiteY1162" fmla="*/ 2834996 h 6856161"/>
              <a:gd name="connsiteX1163" fmla="*/ 315023 w 9298618"/>
              <a:gd name="connsiteY1163" fmla="*/ 2834996 h 6856161"/>
              <a:gd name="connsiteX1164" fmla="*/ 315023 w 9298618"/>
              <a:gd name="connsiteY1164" fmla="*/ 3086998 h 6856161"/>
              <a:gd name="connsiteX1165" fmla="*/ 630004 w 9298618"/>
              <a:gd name="connsiteY1165" fmla="*/ 3086998 h 6856161"/>
              <a:gd name="connsiteX1166" fmla="*/ 882005 w 9298618"/>
              <a:gd name="connsiteY1166" fmla="*/ 3086998 h 6856161"/>
              <a:gd name="connsiteX1167" fmla="*/ 882005 w 9298618"/>
              <a:gd name="connsiteY1167" fmla="*/ 2834996 h 6856161"/>
              <a:gd name="connsiteX1168" fmla="*/ 630004 w 9298618"/>
              <a:gd name="connsiteY1168" fmla="*/ 2834996 h 6856161"/>
              <a:gd name="connsiteX1169" fmla="*/ 630004 w 9298618"/>
              <a:gd name="connsiteY1169" fmla="*/ 3086998 h 6856161"/>
              <a:gd name="connsiteX1170" fmla="*/ 944985 w 9298618"/>
              <a:gd name="connsiteY1170" fmla="*/ 3086998 h 6856161"/>
              <a:gd name="connsiteX1171" fmla="*/ 1196986 w 9298618"/>
              <a:gd name="connsiteY1171" fmla="*/ 3086998 h 6856161"/>
              <a:gd name="connsiteX1172" fmla="*/ 1196986 w 9298618"/>
              <a:gd name="connsiteY1172" fmla="*/ 2834996 h 6856161"/>
              <a:gd name="connsiteX1173" fmla="*/ 944985 w 9298618"/>
              <a:gd name="connsiteY1173" fmla="*/ 2834996 h 6856161"/>
              <a:gd name="connsiteX1174" fmla="*/ 944985 w 9298618"/>
              <a:gd name="connsiteY1174" fmla="*/ 3086998 h 6856161"/>
              <a:gd name="connsiteX1175" fmla="*/ 1260008 w 9298618"/>
              <a:gd name="connsiteY1175" fmla="*/ 3086998 h 6856161"/>
              <a:gd name="connsiteX1176" fmla="*/ 1512009 w 9298618"/>
              <a:gd name="connsiteY1176" fmla="*/ 3086998 h 6856161"/>
              <a:gd name="connsiteX1177" fmla="*/ 1512009 w 9298618"/>
              <a:gd name="connsiteY1177" fmla="*/ 2834996 h 6856161"/>
              <a:gd name="connsiteX1178" fmla="*/ 1260008 w 9298618"/>
              <a:gd name="connsiteY1178" fmla="*/ 2834996 h 6856161"/>
              <a:gd name="connsiteX1179" fmla="*/ 1260008 w 9298618"/>
              <a:gd name="connsiteY1179" fmla="*/ 3086998 h 6856161"/>
              <a:gd name="connsiteX1180" fmla="*/ 1574988 w 9298618"/>
              <a:gd name="connsiteY1180" fmla="*/ 3086998 h 6856161"/>
              <a:gd name="connsiteX1181" fmla="*/ 1826990 w 9298618"/>
              <a:gd name="connsiteY1181" fmla="*/ 3086998 h 6856161"/>
              <a:gd name="connsiteX1182" fmla="*/ 1826990 w 9298618"/>
              <a:gd name="connsiteY1182" fmla="*/ 2834996 h 6856161"/>
              <a:gd name="connsiteX1183" fmla="*/ 1574988 w 9298618"/>
              <a:gd name="connsiteY1183" fmla="*/ 2834996 h 6856161"/>
              <a:gd name="connsiteX1184" fmla="*/ 1574988 w 9298618"/>
              <a:gd name="connsiteY1184" fmla="*/ 3086998 h 6856161"/>
              <a:gd name="connsiteX1185" fmla="*/ 1890012 w 9298618"/>
              <a:gd name="connsiteY1185" fmla="*/ 3086998 h 6856161"/>
              <a:gd name="connsiteX1186" fmla="*/ 2142013 w 9298618"/>
              <a:gd name="connsiteY1186" fmla="*/ 3086998 h 6856161"/>
              <a:gd name="connsiteX1187" fmla="*/ 2142013 w 9298618"/>
              <a:gd name="connsiteY1187" fmla="*/ 2834996 h 6856161"/>
              <a:gd name="connsiteX1188" fmla="*/ 1890012 w 9298618"/>
              <a:gd name="connsiteY1188" fmla="*/ 2834996 h 6856161"/>
              <a:gd name="connsiteX1189" fmla="*/ 1890012 w 9298618"/>
              <a:gd name="connsiteY1189" fmla="*/ 3086998 h 6856161"/>
              <a:gd name="connsiteX1190" fmla="*/ 2204992 w 9298618"/>
              <a:gd name="connsiteY1190" fmla="*/ 3086998 h 6856161"/>
              <a:gd name="connsiteX1191" fmla="*/ 2456994 w 9298618"/>
              <a:gd name="connsiteY1191" fmla="*/ 3086998 h 6856161"/>
              <a:gd name="connsiteX1192" fmla="*/ 2456994 w 9298618"/>
              <a:gd name="connsiteY1192" fmla="*/ 2834996 h 6856161"/>
              <a:gd name="connsiteX1193" fmla="*/ 2204992 w 9298618"/>
              <a:gd name="connsiteY1193" fmla="*/ 2834996 h 6856161"/>
              <a:gd name="connsiteX1194" fmla="*/ 2204992 w 9298618"/>
              <a:gd name="connsiteY1194" fmla="*/ 3086998 h 6856161"/>
              <a:gd name="connsiteX1195" fmla="*/ 2520016 w 9298618"/>
              <a:gd name="connsiteY1195" fmla="*/ 3086998 h 6856161"/>
              <a:gd name="connsiteX1196" fmla="*/ 2772017 w 9298618"/>
              <a:gd name="connsiteY1196" fmla="*/ 3086998 h 6856161"/>
              <a:gd name="connsiteX1197" fmla="*/ 2772017 w 9298618"/>
              <a:gd name="connsiteY1197" fmla="*/ 2834996 h 6856161"/>
              <a:gd name="connsiteX1198" fmla="*/ 2520016 w 9298618"/>
              <a:gd name="connsiteY1198" fmla="*/ 2834996 h 6856161"/>
              <a:gd name="connsiteX1199" fmla="*/ 2520016 w 9298618"/>
              <a:gd name="connsiteY1199" fmla="*/ 3086998 h 6856161"/>
              <a:gd name="connsiteX1200" fmla="*/ 2834996 w 9298618"/>
              <a:gd name="connsiteY1200" fmla="*/ 3086998 h 6856161"/>
              <a:gd name="connsiteX1201" fmla="*/ 3086998 w 9298618"/>
              <a:gd name="connsiteY1201" fmla="*/ 3086998 h 6856161"/>
              <a:gd name="connsiteX1202" fmla="*/ 3086998 w 9298618"/>
              <a:gd name="connsiteY1202" fmla="*/ 2834996 h 6856161"/>
              <a:gd name="connsiteX1203" fmla="*/ 2834996 w 9298618"/>
              <a:gd name="connsiteY1203" fmla="*/ 2834996 h 6856161"/>
              <a:gd name="connsiteX1204" fmla="*/ 2834996 w 9298618"/>
              <a:gd name="connsiteY1204" fmla="*/ 3086998 h 6856161"/>
              <a:gd name="connsiteX1205" fmla="*/ 3150020 w 9298618"/>
              <a:gd name="connsiteY1205" fmla="*/ 3086998 h 6856161"/>
              <a:gd name="connsiteX1206" fmla="*/ 3402021 w 9298618"/>
              <a:gd name="connsiteY1206" fmla="*/ 3086998 h 6856161"/>
              <a:gd name="connsiteX1207" fmla="*/ 3402021 w 9298618"/>
              <a:gd name="connsiteY1207" fmla="*/ 2834996 h 6856161"/>
              <a:gd name="connsiteX1208" fmla="*/ 3150020 w 9298618"/>
              <a:gd name="connsiteY1208" fmla="*/ 2834996 h 6856161"/>
              <a:gd name="connsiteX1209" fmla="*/ 3150020 w 9298618"/>
              <a:gd name="connsiteY1209" fmla="*/ 3086998 h 6856161"/>
              <a:gd name="connsiteX1210" fmla="*/ 3465000 w 9298618"/>
              <a:gd name="connsiteY1210" fmla="*/ 3086998 h 6856161"/>
              <a:gd name="connsiteX1211" fmla="*/ 3717002 w 9298618"/>
              <a:gd name="connsiteY1211" fmla="*/ 3086998 h 6856161"/>
              <a:gd name="connsiteX1212" fmla="*/ 3717002 w 9298618"/>
              <a:gd name="connsiteY1212" fmla="*/ 2834996 h 6856161"/>
              <a:gd name="connsiteX1213" fmla="*/ 3465000 w 9298618"/>
              <a:gd name="connsiteY1213" fmla="*/ 2834996 h 6856161"/>
              <a:gd name="connsiteX1214" fmla="*/ 3465000 w 9298618"/>
              <a:gd name="connsiteY1214" fmla="*/ 3086998 h 6856161"/>
              <a:gd name="connsiteX1215" fmla="*/ 3780494 w 9298618"/>
              <a:gd name="connsiteY1215" fmla="*/ 3086528 h 6856161"/>
              <a:gd name="connsiteX1216" fmla="*/ 4031512 w 9298618"/>
              <a:gd name="connsiteY1216" fmla="*/ 3086528 h 6856161"/>
              <a:gd name="connsiteX1217" fmla="*/ 4031512 w 9298618"/>
              <a:gd name="connsiteY1217" fmla="*/ 2835509 h 6856161"/>
              <a:gd name="connsiteX1218" fmla="*/ 3780494 w 9298618"/>
              <a:gd name="connsiteY1218" fmla="*/ 2835509 h 6856161"/>
              <a:gd name="connsiteX1219" fmla="*/ 3780494 w 9298618"/>
              <a:gd name="connsiteY1219" fmla="*/ 3086528 h 6856161"/>
              <a:gd name="connsiteX1220" fmla="*/ 4097997 w 9298618"/>
              <a:gd name="connsiteY1220" fmla="*/ 3084048 h 6856161"/>
              <a:gd name="connsiteX1221" fmla="*/ 4344056 w 9298618"/>
              <a:gd name="connsiteY1221" fmla="*/ 3084048 h 6856161"/>
              <a:gd name="connsiteX1222" fmla="*/ 4344056 w 9298618"/>
              <a:gd name="connsiteY1222" fmla="*/ 2837989 h 6856161"/>
              <a:gd name="connsiteX1223" fmla="*/ 4097997 w 9298618"/>
              <a:gd name="connsiteY1223" fmla="*/ 2837989 h 6856161"/>
              <a:gd name="connsiteX1224" fmla="*/ 4097997 w 9298618"/>
              <a:gd name="connsiteY1224" fmla="*/ 3084048 h 6856161"/>
              <a:gd name="connsiteX1225" fmla="*/ 4417938 w 9298618"/>
              <a:gd name="connsiteY1225" fmla="*/ 3079088 h 6856161"/>
              <a:gd name="connsiteX1226" fmla="*/ 4654120 w 9298618"/>
              <a:gd name="connsiteY1226" fmla="*/ 3079088 h 6856161"/>
              <a:gd name="connsiteX1227" fmla="*/ 4654120 w 9298618"/>
              <a:gd name="connsiteY1227" fmla="*/ 2842906 h 6856161"/>
              <a:gd name="connsiteX1228" fmla="*/ 4417938 w 9298618"/>
              <a:gd name="connsiteY1228" fmla="*/ 2842906 h 6856161"/>
              <a:gd name="connsiteX1229" fmla="*/ 4417938 w 9298618"/>
              <a:gd name="connsiteY1229" fmla="*/ 3079088 h 6856161"/>
              <a:gd name="connsiteX1230" fmla="*/ 4736894 w 9298618"/>
              <a:gd name="connsiteY1230" fmla="*/ 3075155 h 6856161"/>
              <a:gd name="connsiteX1231" fmla="*/ 4965167 w 9298618"/>
              <a:gd name="connsiteY1231" fmla="*/ 3075155 h 6856161"/>
              <a:gd name="connsiteX1232" fmla="*/ 4965167 w 9298618"/>
              <a:gd name="connsiteY1232" fmla="*/ 2846882 h 6856161"/>
              <a:gd name="connsiteX1233" fmla="*/ 4736894 w 9298618"/>
              <a:gd name="connsiteY1233" fmla="*/ 2846882 h 6856161"/>
              <a:gd name="connsiteX1234" fmla="*/ 4736894 w 9298618"/>
              <a:gd name="connsiteY1234" fmla="*/ 3075155 h 6856161"/>
              <a:gd name="connsiteX1235" fmla="*/ 5058288 w 9298618"/>
              <a:gd name="connsiteY1235" fmla="*/ 3068741 h 6856161"/>
              <a:gd name="connsiteX1236" fmla="*/ 5273733 w 9298618"/>
              <a:gd name="connsiteY1236" fmla="*/ 3068741 h 6856161"/>
              <a:gd name="connsiteX1237" fmla="*/ 5273733 w 9298618"/>
              <a:gd name="connsiteY1237" fmla="*/ 2853296 h 6856161"/>
              <a:gd name="connsiteX1238" fmla="*/ 5058288 w 9298618"/>
              <a:gd name="connsiteY1238" fmla="*/ 2853296 h 6856161"/>
              <a:gd name="connsiteX1239" fmla="*/ 5058288 w 9298618"/>
              <a:gd name="connsiteY1239" fmla="*/ 3068741 h 6856161"/>
              <a:gd name="connsiteX1240" fmla="*/ 5379212 w 9298618"/>
              <a:gd name="connsiteY1240" fmla="*/ 3062798 h 6856161"/>
              <a:gd name="connsiteX1241" fmla="*/ 5582771 w 9298618"/>
              <a:gd name="connsiteY1241" fmla="*/ 3062798 h 6856161"/>
              <a:gd name="connsiteX1242" fmla="*/ 5582771 w 9298618"/>
              <a:gd name="connsiteY1242" fmla="*/ 2859239 h 6856161"/>
              <a:gd name="connsiteX1243" fmla="*/ 5379212 w 9298618"/>
              <a:gd name="connsiteY1243" fmla="*/ 2859239 h 6856161"/>
              <a:gd name="connsiteX1244" fmla="*/ 5379212 w 9298618"/>
              <a:gd name="connsiteY1244" fmla="*/ 3062798 h 6856161"/>
              <a:gd name="connsiteX1245" fmla="*/ 5696715 w 9298618"/>
              <a:gd name="connsiteY1245" fmla="*/ 3060319 h 6856161"/>
              <a:gd name="connsiteX1246" fmla="*/ 5895357 w 9298618"/>
              <a:gd name="connsiteY1246" fmla="*/ 3060319 h 6856161"/>
              <a:gd name="connsiteX1247" fmla="*/ 5895357 w 9298618"/>
              <a:gd name="connsiteY1247" fmla="*/ 2861676 h 6856161"/>
              <a:gd name="connsiteX1248" fmla="*/ 5696715 w 9298618"/>
              <a:gd name="connsiteY1248" fmla="*/ 2861676 h 6856161"/>
              <a:gd name="connsiteX1249" fmla="*/ 5696715 w 9298618"/>
              <a:gd name="connsiteY1249" fmla="*/ 3060319 h 6856161"/>
              <a:gd name="connsiteX1250" fmla="*/ 6015159 w 9298618"/>
              <a:gd name="connsiteY1250" fmla="*/ 3056855 h 6856161"/>
              <a:gd name="connsiteX1251" fmla="*/ 6206875 w 9298618"/>
              <a:gd name="connsiteY1251" fmla="*/ 3056855 h 6856161"/>
              <a:gd name="connsiteX1252" fmla="*/ 6206875 w 9298618"/>
              <a:gd name="connsiteY1252" fmla="*/ 2865139 h 6856161"/>
              <a:gd name="connsiteX1253" fmla="*/ 6015159 w 9298618"/>
              <a:gd name="connsiteY1253" fmla="*/ 2865139 h 6856161"/>
              <a:gd name="connsiteX1254" fmla="*/ 6015159 w 9298618"/>
              <a:gd name="connsiteY1254" fmla="*/ 3056855 h 6856161"/>
              <a:gd name="connsiteX1255" fmla="*/ 6649609 w 9298618"/>
              <a:gd name="connsiteY1255" fmla="*/ 3052409 h 6856161"/>
              <a:gd name="connsiteX1256" fmla="*/ 6832432 w 9298618"/>
              <a:gd name="connsiteY1256" fmla="*/ 3052409 h 6856161"/>
              <a:gd name="connsiteX1257" fmla="*/ 6832432 w 9298618"/>
              <a:gd name="connsiteY1257" fmla="*/ 2869586 h 6856161"/>
              <a:gd name="connsiteX1258" fmla="*/ 6649609 w 9298618"/>
              <a:gd name="connsiteY1258" fmla="*/ 2869586 h 6856161"/>
              <a:gd name="connsiteX1259" fmla="*/ 6649609 w 9298618"/>
              <a:gd name="connsiteY1259" fmla="*/ 3052409 h 6856161"/>
              <a:gd name="connsiteX1260" fmla="*/ 7285556 w 9298618"/>
              <a:gd name="connsiteY1260" fmla="*/ 3046508 h 6856161"/>
              <a:gd name="connsiteX1261" fmla="*/ 7456536 w 9298618"/>
              <a:gd name="connsiteY1261" fmla="*/ 3046508 h 6856161"/>
              <a:gd name="connsiteX1262" fmla="*/ 7456536 w 9298618"/>
              <a:gd name="connsiteY1262" fmla="*/ 2875529 h 6856161"/>
              <a:gd name="connsiteX1263" fmla="*/ 7285556 w 9298618"/>
              <a:gd name="connsiteY1263" fmla="*/ 2875529 h 6856161"/>
              <a:gd name="connsiteX1264" fmla="*/ 7285556 w 9298618"/>
              <a:gd name="connsiteY1264" fmla="*/ 3046508 h 6856161"/>
              <a:gd name="connsiteX1265" fmla="*/ 7925907 w 9298618"/>
              <a:gd name="connsiteY1265" fmla="*/ 3036119 h 6856161"/>
              <a:gd name="connsiteX1266" fmla="*/ 8076107 w 9298618"/>
              <a:gd name="connsiteY1266" fmla="*/ 3036119 h 6856161"/>
              <a:gd name="connsiteX1267" fmla="*/ 8076107 w 9298618"/>
              <a:gd name="connsiteY1267" fmla="*/ 2885918 h 6856161"/>
              <a:gd name="connsiteX1268" fmla="*/ 7925907 w 9298618"/>
              <a:gd name="connsiteY1268" fmla="*/ 2885918 h 6856161"/>
              <a:gd name="connsiteX1269" fmla="*/ 7925907 w 9298618"/>
              <a:gd name="connsiteY1269" fmla="*/ 3036119 h 6856161"/>
              <a:gd name="connsiteX1270" fmla="*/ 8572714 w 9298618"/>
              <a:gd name="connsiteY1270" fmla="*/ 3019316 h 6856161"/>
              <a:gd name="connsiteX1271" fmla="*/ 8689308 w 9298618"/>
              <a:gd name="connsiteY1271" fmla="*/ 3019316 h 6856161"/>
              <a:gd name="connsiteX1272" fmla="*/ 8689308 w 9298618"/>
              <a:gd name="connsiteY1272" fmla="*/ 2902721 h 6856161"/>
              <a:gd name="connsiteX1273" fmla="*/ 8572714 w 9298618"/>
              <a:gd name="connsiteY1273" fmla="*/ 2902721 h 6856161"/>
              <a:gd name="connsiteX1274" fmla="*/ 8572714 w 9298618"/>
              <a:gd name="connsiteY1274" fmla="*/ 3019316 h 6856161"/>
              <a:gd name="connsiteX1275" fmla="*/ 0 w 9298618"/>
              <a:gd name="connsiteY1275" fmla="*/ 3402021 h 6856161"/>
              <a:gd name="connsiteX1276" fmla="*/ 252002 w 9298618"/>
              <a:gd name="connsiteY1276" fmla="*/ 3402021 h 6856161"/>
              <a:gd name="connsiteX1277" fmla="*/ 252002 w 9298618"/>
              <a:gd name="connsiteY1277" fmla="*/ 3150020 h 6856161"/>
              <a:gd name="connsiteX1278" fmla="*/ 0 w 9298618"/>
              <a:gd name="connsiteY1278" fmla="*/ 3150020 h 6856161"/>
              <a:gd name="connsiteX1279" fmla="*/ 0 w 9298618"/>
              <a:gd name="connsiteY1279" fmla="*/ 3402021 h 6856161"/>
              <a:gd name="connsiteX1280" fmla="*/ 315023 w 9298618"/>
              <a:gd name="connsiteY1280" fmla="*/ 3402021 h 6856161"/>
              <a:gd name="connsiteX1281" fmla="*/ 567025 w 9298618"/>
              <a:gd name="connsiteY1281" fmla="*/ 3402021 h 6856161"/>
              <a:gd name="connsiteX1282" fmla="*/ 567025 w 9298618"/>
              <a:gd name="connsiteY1282" fmla="*/ 3150020 h 6856161"/>
              <a:gd name="connsiteX1283" fmla="*/ 315023 w 9298618"/>
              <a:gd name="connsiteY1283" fmla="*/ 3150020 h 6856161"/>
              <a:gd name="connsiteX1284" fmla="*/ 315023 w 9298618"/>
              <a:gd name="connsiteY1284" fmla="*/ 3402021 h 6856161"/>
              <a:gd name="connsiteX1285" fmla="*/ 630004 w 9298618"/>
              <a:gd name="connsiteY1285" fmla="*/ 3402021 h 6856161"/>
              <a:gd name="connsiteX1286" fmla="*/ 882005 w 9298618"/>
              <a:gd name="connsiteY1286" fmla="*/ 3402021 h 6856161"/>
              <a:gd name="connsiteX1287" fmla="*/ 882005 w 9298618"/>
              <a:gd name="connsiteY1287" fmla="*/ 3150020 h 6856161"/>
              <a:gd name="connsiteX1288" fmla="*/ 630004 w 9298618"/>
              <a:gd name="connsiteY1288" fmla="*/ 3150020 h 6856161"/>
              <a:gd name="connsiteX1289" fmla="*/ 630004 w 9298618"/>
              <a:gd name="connsiteY1289" fmla="*/ 3402021 h 6856161"/>
              <a:gd name="connsiteX1290" fmla="*/ 944985 w 9298618"/>
              <a:gd name="connsiteY1290" fmla="*/ 3402021 h 6856161"/>
              <a:gd name="connsiteX1291" fmla="*/ 1196986 w 9298618"/>
              <a:gd name="connsiteY1291" fmla="*/ 3402021 h 6856161"/>
              <a:gd name="connsiteX1292" fmla="*/ 1196986 w 9298618"/>
              <a:gd name="connsiteY1292" fmla="*/ 3150020 h 6856161"/>
              <a:gd name="connsiteX1293" fmla="*/ 944985 w 9298618"/>
              <a:gd name="connsiteY1293" fmla="*/ 3150020 h 6856161"/>
              <a:gd name="connsiteX1294" fmla="*/ 944985 w 9298618"/>
              <a:gd name="connsiteY1294" fmla="*/ 3402021 h 6856161"/>
              <a:gd name="connsiteX1295" fmla="*/ 1260008 w 9298618"/>
              <a:gd name="connsiteY1295" fmla="*/ 3402021 h 6856161"/>
              <a:gd name="connsiteX1296" fmla="*/ 1512009 w 9298618"/>
              <a:gd name="connsiteY1296" fmla="*/ 3402021 h 6856161"/>
              <a:gd name="connsiteX1297" fmla="*/ 1512009 w 9298618"/>
              <a:gd name="connsiteY1297" fmla="*/ 3150020 h 6856161"/>
              <a:gd name="connsiteX1298" fmla="*/ 1260008 w 9298618"/>
              <a:gd name="connsiteY1298" fmla="*/ 3150020 h 6856161"/>
              <a:gd name="connsiteX1299" fmla="*/ 1260008 w 9298618"/>
              <a:gd name="connsiteY1299" fmla="*/ 3402021 h 6856161"/>
              <a:gd name="connsiteX1300" fmla="*/ 1574988 w 9298618"/>
              <a:gd name="connsiteY1300" fmla="*/ 3402021 h 6856161"/>
              <a:gd name="connsiteX1301" fmla="*/ 1826990 w 9298618"/>
              <a:gd name="connsiteY1301" fmla="*/ 3402021 h 6856161"/>
              <a:gd name="connsiteX1302" fmla="*/ 1826990 w 9298618"/>
              <a:gd name="connsiteY1302" fmla="*/ 3150020 h 6856161"/>
              <a:gd name="connsiteX1303" fmla="*/ 1574988 w 9298618"/>
              <a:gd name="connsiteY1303" fmla="*/ 3150020 h 6856161"/>
              <a:gd name="connsiteX1304" fmla="*/ 1574988 w 9298618"/>
              <a:gd name="connsiteY1304" fmla="*/ 3402021 h 6856161"/>
              <a:gd name="connsiteX1305" fmla="*/ 1890012 w 9298618"/>
              <a:gd name="connsiteY1305" fmla="*/ 3402021 h 6856161"/>
              <a:gd name="connsiteX1306" fmla="*/ 2142013 w 9298618"/>
              <a:gd name="connsiteY1306" fmla="*/ 3402021 h 6856161"/>
              <a:gd name="connsiteX1307" fmla="*/ 2142013 w 9298618"/>
              <a:gd name="connsiteY1307" fmla="*/ 3150020 h 6856161"/>
              <a:gd name="connsiteX1308" fmla="*/ 1890012 w 9298618"/>
              <a:gd name="connsiteY1308" fmla="*/ 3150020 h 6856161"/>
              <a:gd name="connsiteX1309" fmla="*/ 1890012 w 9298618"/>
              <a:gd name="connsiteY1309" fmla="*/ 3402021 h 6856161"/>
              <a:gd name="connsiteX1310" fmla="*/ 2204992 w 9298618"/>
              <a:gd name="connsiteY1310" fmla="*/ 3402021 h 6856161"/>
              <a:gd name="connsiteX1311" fmla="*/ 2456994 w 9298618"/>
              <a:gd name="connsiteY1311" fmla="*/ 3402021 h 6856161"/>
              <a:gd name="connsiteX1312" fmla="*/ 2456994 w 9298618"/>
              <a:gd name="connsiteY1312" fmla="*/ 3150020 h 6856161"/>
              <a:gd name="connsiteX1313" fmla="*/ 2204992 w 9298618"/>
              <a:gd name="connsiteY1313" fmla="*/ 3150020 h 6856161"/>
              <a:gd name="connsiteX1314" fmla="*/ 2204992 w 9298618"/>
              <a:gd name="connsiteY1314" fmla="*/ 3402021 h 6856161"/>
              <a:gd name="connsiteX1315" fmla="*/ 2520016 w 9298618"/>
              <a:gd name="connsiteY1315" fmla="*/ 3402021 h 6856161"/>
              <a:gd name="connsiteX1316" fmla="*/ 2772017 w 9298618"/>
              <a:gd name="connsiteY1316" fmla="*/ 3402021 h 6856161"/>
              <a:gd name="connsiteX1317" fmla="*/ 2772017 w 9298618"/>
              <a:gd name="connsiteY1317" fmla="*/ 3150020 h 6856161"/>
              <a:gd name="connsiteX1318" fmla="*/ 2520016 w 9298618"/>
              <a:gd name="connsiteY1318" fmla="*/ 3150020 h 6856161"/>
              <a:gd name="connsiteX1319" fmla="*/ 2520016 w 9298618"/>
              <a:gd name="connsiteY1319" fmla="*/ 3402021 h 6856161"/>
              <a:gd name="connsiteX1320" fmla="*/ 2834996 w 9298618"/>
              <a:gd name="connsiteY1320" fmla="*/ 3402021 h 6856161"/>
              <a:gd name="connsiteX1321" fmla="*/ 3086998 w 9298618"/>
              <a:gd name="connsiteY1321" fmla="*/ 3402021 h 6856161"/>
              <a:gd name="connsiteX1322" fmla="*/ 3086998 w 9298618"/>
              <a:gd name="connsiteY1322" fmla="*/ 3150020 h 6856161"/>
              <a:gd name="connsiteX1323" fmla="*/ 2834996 w 9298618"/>
              <a:gd name="connsiteY1323" fmla="*/ 3150020 h 6856161"/>
              <a:gd name="connsiteX1324" fmla="*/ 2834996 w 9298618"/>
              <a:gd name="connsiteY1324" fmla="*/ 3402021 h 6856161"/>
              <a:gd name="connsiteX1325" fmla="*/ 3150020 w 9298618"/>
              <a:gd name="connsiteY1325" fmla="*/ 3402021 h 6856161"/>
              <a:gd name="connsiteX1326" fmla="*/ 3402021 w 9298618"/>
              <a:gd name="connsiteY1326" fmla="*/ 3402021 h 6856161"/>
              <a:gd name="connsiteX1327" fmla="*/ 3402021 w 9298618"/>
              <a:gd name="connsiteY1327" fmla="*/ 3150020 h 6856161"/>
              <a:gd name="connsiteX1328" fmla="*/ 3150020 w 9298618"/>
              <a:gd name="connsiteY1328" fmla="*/ 3150020 h 6856161"/>
              <a:gd name="connsiteX1329" fmla="*/ 3150020 w 9298618"/>
              <a:gd name="connsiteY1329" fmla="*/ 3402021 h 6856161"/>
              <a:gd name="connsiteX1330" fmla="*/ 3465000 w 9298618"/>
              <a:gd name="connsiteY1330" fmla="*/ 3402021 h 6856161"/>
              <a:gd name="connsiteX1331" fmla="*/ 3717002 w 9298618"/>
              <a:gd name="connsiteY1331" fmla="*/ 3402021 h 6856161"/>
              <a:gd name="connsiteX1332" fmla="*/ 3717002 w 9298618"/>
              <a:gd name="connsiteY1332" fmla="*/ 3150020 h 6856161"/>
              <a:gd name="connsiteX1333" fmla="*/ 3465000 w 9298618"/>
              <a:gd name="connsiteY1333" fmla="*/ 3150020 h 6856161"/>
              <a:gd name="connsiteX1334" fmla="*/ 3465000 w 9298618"/>
              <a:gd name="connsiteY1334" fmla="*/ 3402021 h 6856161"/>
              <a:gd name="connsiteX1335" fmla="*/ 3781990 w 9298618"/>
              <a:gd name="connsiteY1335" fmla="*/ 3400054 h 6856161"/>
              <a:gd name="connsiteX1336" fmla="*/ 4030058 w 9298618"/>
              <a:gd name="connsiteY1336" fmla="*/ 3400054 h 6856161"/>
              <a:gd name="connsiteX1337" fmla="*/ 4030058 w 9298618"/>
              <a:gd name="connsiteY1337" fmla="*/ 3151987 h 6856161"/>
              <a:gd name="connsiteX1338" fmla="*/ 3781990 w 9298618"/>
              <a:gd name="connsiteY1338" fmla="*/ 3151987 h 6856161"/>
              <a:gd name="connsiteX1339" fmla="*/ 3781990 w 9298618"/>
              <a:gd name="connsiteY1339" fmla="*/ 3400054 h 6856161"/>
              <a:gd name="connsiteX1340" fmla="*/ 4098980 w 9298618"/>
              <a:gd name="connsiteY1340" fmla="*/ 3398045 h 6856161"/>
              <a:gd name="connsiteX1341" fmla="*/ 4343072 w 9298618"/>
              <a:gd name="connsiteY1341" fmla="*/ 3398045 h 6856161"/>
              <a:gd name="connsiteX1342" fmla="*/ 4343072 w 9298618"/>
              <a:gd name="connsiteY1342" fmla="*/ 3153953 h 6856161"/>
              <a:gd name="connsiteX1343" fmla="*/ 4098980 w 9298618"/>
              <a:gd name="connsiteY1343" fmla="*/ 3153953 h 6856161"/>
              <a:gd name="connsiteX1344" fmla="*/ 4098980 w 9298618"/>
              <a:gd name="connsiteY1344" fmla="*/ 3398045 h 6856161"/>
              <a:gd name="connsiteX1345" fmla="*/ 4420374 w 9298618"/>
              <a:gd name="connsiteY1345" fmla="*/ 3391632 h 6856161"/>
              <a:gd name="connsiteX1346" fmla="*/ 4651639 w 9298618"/>
              <a:gd name="connsiteY1346" fmla="*/ 3391632 h 6856161"/>
              <a:gd name="connsiteX1347" fmla="*/ 4651639 w 9298618"/>
              <a:gd name="connsiteY1347" fmla="*/ 3160367 h 6856161"/>
              <a:gd name="connsiteX1348" fmla="*/ 4420374 w 9298618"/>
              <a:gd name="connsiteY1348" fmla="*/ 3160367 h 6856161"/>
              <a:gd name="connsiteX1349" fmla="*/ 4420374 w 9298618"/>
              <a:gd name="connsiteY1349" fmla="*/ 3391632 h 6856161"/>
              <a:gd name="connsiteX1350" fmla="*/ 4738348 w 9298618"/>
              <a:gd name="connsiteY1350" fmla="*/ 3388682 h 6856161"/>
              <a:gd name="connsiteX1351" fmla="*/ 4963670 w 9298618"/>
              <a:gd name="connsiteY1351" fmla="*/ 3388682 h 6856161"/>
              <a:gd name="connsiteX1352" fmla="*/ 4963670 w 9298618"/>
              <a:gd name="connsiteY1352" fmla="*/ 3163359 h 6856161"/>
              <a:gd name="connsiteX1353" fmla="*/ 4738348 w 9298618"/>
              <a:gd name="connsiteY1353" fmla="*/ 3163359 h 6856161"/>
              <a:gd name="connsiteX1354" fmla="*/ 4738348 w 9298618"/>
              <a:gd name="connsiteY1354" fmla="*/ 3388682 h 6856161"/>
              <a:gd name="connsiteX1355" fmla="*/ 5060255 w 9298618"/>
              <a:gd name="connsiteY1355" fmla="*/ 3381755 h 6856161"/>
              <a:gd name="connsiteX1356" fmla="*/ 5271724 w 9298618"/>
              <a:gd name="connsiteY1356" fmla="*/ 3381755 h 6856161"/>
              <a:gd name="connsiteX1357" fmla="*/ 5271724 w 9298618"/>
              <a:gd name="connsiteY1357" fmla="*/ 3170286 h 6856161"/>
              <a:gd name="connsiteX1358" fmla="*/ 5060255 w 9298618"/>
              <a:gd name="connsiteY1358" fmla="*/ 3170286 h 6856161"/>
              <a:gd name="connsiteX1359" fmla="*/ 5060255 w 9298618"/>
              <a:gd name="connsiteY1359" fmla="*/ 3381755 h 6856161"/>
              <a:gd name="connsiteX1360" fmla="*/ 5380708 w 9298618"/>
              <a:gd name="connsiteY1360" fmla="*/ 3376325 h 6856161"/>
              <a:gd name="connsiteX1361" fmla="*/ 5581318 w 9298618"/>
              <a:gd name="connsiteY1361" fmla="*/ 3376325 h 6856161"/>
              <a:gd name="connsiteX1362" fmla="*/ 5581318 w 9298618"/>
              <a:gd name="connsiteY1362" fmla="*/ 3175716 h 6856161"/>
              <a:gd name="connsiteX1363" fmla="*/ 5380708 w 9298618"/>
              <a:gd name="connsiteY1363" fmla="*/ 3175716 h 6856161"/>
              <a:gd name="connsiteX1364" fmla="*/ 5380708 w 9298618"/>
              <a:gd name="connsiteY1364" fmla="*/ 3376325 h 6856161"/>
              <a:gd name="connsiteX1365" fmla="*/ 5698168 w 9298618"/>
              <a:gd name="connsiteY1365" fmla="*/ 3373845 h 6856161"/>
              <a:gd name="connsiteX1366" fmla="*/ 5893861 w 9298618"/>
              <a:gd name="connsiteY1366" fmla="*/ 3373845 h 6856161"/>
              <a:gd name="connsiteX1367" fmla="*/ 5893861 w 9298618"/>
              <a:gd name="connsiteY1367" fmla="*/ 3178153 h 6856161"/>
              <a:gd name="connsiteX1368" fmla="*/ 5698168 w 9298618"/>
              <a:gd name="connsiteY1368" fmla="*/ 3178153 h 6856161"/>
              <a:gd name="connsiteX1369" fmla="*/ 5698168 w 9298618"/>
              <a:gd name="connsiteY1369" fmla="*/ 3373845 h 6856161"/>
              <a:gd name="connsiteX1370" fmla="*/ 6016655 w 9298618"/>
              <a:gd name="connsiteY1370" fmla="*/ 3370382 h 6856161"/>
              <a:gd name="connsiteX1371" fmla="*/ 6205421 w 9298618"/>
              <a:gd name="connsiteY1371" fmla="*/ 3370382 h 6856161"/>
              <a:gd name="connsiteX1372" fmla="*/ 6205421 w 9298618"/>
              <a:gd name="connsiteY1372" fmla="*/ 3181616 h 6856161"/>
              <a:gd name="connsiteX1373" fmla="*/ 6016655 w 9298618"/>
              <a:gd name="connsiteY1373" fmla="*/ 3181616 h 6856161"/>
              <a:gd name="connsiteX1374" fmla="*/ 6016655 w 9298618"/>
              <a:gd name="connsiteY1374" fmla="*/ 3370382 h 6856161"/>
              <a:gd name="connsiteX1375" fmla="*/ 6333602 w 9298618"/>
              <a:gd name="connsiteY1375" fmla="*/ 3368415 h 6856161"/>
              <a:gd name="connsiteX1376" fmla="*/ 6518392 w 9298618"/>
              <a:gd name="connsiteY1376" fmla="*/ 3368415 h 6856161"/>
              <a:gd name="connsiteX1377" fmla="*/ 6518392 w 9298618"/>
              <a:gd name="connsiteY1377" fmla="*/ 3183626 h 6856161"/>
              <a:gd name="connsiteX1378" fmla="*/ 6333602 w 9298618"/>
              <a:gd name="connsiteY1378" fmla="*/ 3183626 h 6856161"/>
              <a:gd name="connsiteX1379" fmla="*/ 6333602 w 9298618"/>
              <a:gd name="connsiteY1379" fmla="*/ 3368415 h 6856161"/>
              <a:gd name="connsiteX1380" fmla="*/ 6652089 w 9298618"/>
              <a:gd name="connsiteY1380" fmla="*/ 3364952 h 6856161"/>
              <a:gd name="connsiteX1381" fmla="*/ 6829952 w 9298618"/>
              <a:gd name="connsiteY1381" fmla="*/ 3364952 h 6856161"/>
              <a:gd name="connsiteX1382" fmla="*/ 6829952 w 9298618"/>
              <a:gd name="connsiteY1382" fmla="*/ 3187089 h 6856161"/>
              <a:gd name="connsiteX1383" fmla="*/ 6652089 w 9298618"/>
              <a:gd name="connsiteY1383" fmla="*/ 3187089 h 6856161"/>
              <a:gd name="connsiteX1384" fmla="*/ 6652089 w 9298618"/>
              <a:gd name="connsiteY1384" fmla="*/ 3364952 h 6856161"/>
              <a:gd name="connsiteX1385" fmla="*/ 6968566 w 9298618"/>
              <a:gd name="connsiteY1385" fmla="*/ 3363456 h 6856161"/>
              <a:gd name="connsiteX1386" fmla="*/ 7143479 w 9298618"/>
              <a:gd name="connsiteY1386" fmla="*/ 3363456 h 6856161"/>
              <a:gd name="connsiteX1387" fmla="*/ 7143479 w 9298618"/>
              <a:gd name="connsiteY1387" fmla="*/ 3188543 h 6856161"/>
              <a:gd name="connsiteX1388" fmla="*/ 6968566 w 9298618"/>
              <a:gd name="connsiteY1388" fmla="*/ 3188543 h 6856161"/>
              <a:gd name="connsiteX1389" fmla="*/ 6968566 w 9298618"/>
              <a:gd name="connsiteY1389" fmla="*/ 3363456 h 6856161"/>
              <a:gd name="connsiteX1390" fmla="*/ 7289020 w 9298618"/>
              <a:gd name="connsiteY1390" fmla="*/ 3358026 h 6856161"/>
              <a:gd name="connsiteX1391" fmla="*/ 7453073 w 9298618"/>
              <a:gd name="connsiteY1391" fmla="*/ 3358026 h 6856161"/>
              <a:gd name="connsiteX1392" fmla="*/ 7453073 w 9298618"/>
              <a:gd name="connsiteY1392" fmla="*/ 3193973 h 6856161"/>
              <a:gd name="connsiteX1393" fmla="*/ 7289020 w 9298618"/>
              <a:gd name="connsiteY1393" fmla="*/ 3193973 h 6856161"/>
              <a:gd name="connsiteX1394" fmla="*/ 7289020 w 9298618"/>
              <a:gd name="connsiteY1394" fmla="*/ 3358026 h 6856161"/>
              <a:gd name="connsiteX1395" fmla="*/ 7607463 w 9298618"/>
              <a:gd name="connsiteY1395" fmla="*/ 3354563 h 6856161"/>
              <a:gd name="connsiteX1396" fmla="*/ 7764590 w 9298618"/>
              <a:gd name="connsiteY1396" fmla="*/ 3354563 h 6856161"/>
              <a:gd name="connsiteX1397" fmla="*/ 7764590 w 9298618"/>
              <a:gd name="connsiteY1397" fmla="*/ 3197436 h 6856161"/>
              <a:gd name="connsiteX1398" fmla="*/ 7607463 w 9298618"/>
              <a:gd name="connsiteY1398" fmla="*/ 3197436 h 6856161"/>
              <a:gd name="connsiteX1399" fmla="*/ 7607463 w 9298618"/>
              <a:gd name="connsiteY1399" fmla="*/ 3354563 h 6856161"/>
              <a:gd name="connsiteX1400" fmla="*/ 8249823 w 9298618"/>
              <a:gd name="connsiteY1400" fmla="*/ 3342206 h 6856161"/>
              <a:gd name="connsiteX1401" fmla="*/ 8382237 w 9298618"/>
              <a:gd name="connsiteY1401" fmla="*/ 3342206 h 6856161"/>
              <a:gd name="connsiteX1402" fmla="*/ 8382237 w 9298618"/>
              <a:gd name="connsiteY1402" fmla="*/ 3209792 h 6856161"/>
              <a:gd name="connsiteX1403" fmla="*/ 8249823 w 9298618"/>
              <a:gd name="connsiteY1403" fmla="*/ 3209792 h 6856161"/>
              <a:gd name="connsiteX1404" fmla="*/ 8249823 w 9298618"/>
              <a:gd name="connsiteY1404" fmla="*/ 3342206 h 6856161"/>
              <a:gd name="connsiteX1405" fmla="*/ 8904539 w 9298618"/>
              <a:gd name="connsiteY1405" fmla="*/ 3317536 h 6856161"/>
              <a:gd name="connsiteX1406" fmla="*/ 8987571 w 9298618"/>
              <a:gd name="connsiteY1406" fmla="*/ 3317536 h 6856161"/>
              <a:gd name="connsiteX1407" fmla="*/ 8987571 w 9298618"/>
              <a:gd name="connsiteY1407" fmla="*/ 3234505 h 6856161"/>
              <a:gd name="connsiteX1408" fmla="*/ 8904539 w 9298618"/>
              <a:gd name="connsiteY1408" fmla="*/ 3234505 h 6856161"/>
              <a:gd name="connsiteX1409" fmla="*/ 8904539 w 9298618"/>
              <a:gd name="connsiteY1409" fmla="*/ 3317536 h 6856161"/>
              <a:gd name="connsiteX1410" fmla="*/ 0 w 9298618"/>
              <a:gd name="connsiteY1410" fmla="*/ 3717002 h 6856161"/>
              <a:gd name="connsiteX1411" fmla="*/ 252002 w 9298618"/>
              <a:gd name="connsiteY1411" fmla="*/ 3717002 h 6856161"/>
              <a:gd name="connsiteX1412" fmla="*/ 252002 w 9298618"/>
              <a:gd name="connsiteY1412" fmla="*/ 3465000 h 6856161"/>
              <a:gd name="connsiteX1413" fmla="*/ 0 w 9298618"/>
              <a:gd name="connsiteY1413" fmla="*/ 3465000 h 6856161"/>
              <a:gd name="connsiteX1414" fmla="*/ 0 w 9298618"/>
              <a:gd name="connsiteY1414" fmla="*/ 3717002 h 6856161"/>
              <a:gd name="connsiteX1415" fmla="*/ 315023 w 9298618"/>
              <a:gd name="connsiteY1415" fmla="*/ 3717002 h 6856161"/>
              <a:gd name="connsiteX1416" fmla="*/ 567025 w 9298618"/>
              <a:gd name="connsiteY1416" fmla="*/ 3717002 h 6856161"/>
              <a:gd name="connsiteX1417" fmla="*/ 567025 w 9298618"/>
              <a:gd name="connsiteY1417" fmla="*/ 3465000 h 6856161"/>
              <a:gd name="connsiteX1418" fmla="*/ 315023 w 9298618"/>
              <a:gd name="connsiteY1418" fmla="*/ 3465000 h 6856161"/>
              <a:gd name="connsiteX1419" fmla="*/ 315023 w 9298618"/>
              <a:gd name="connsiteY1419" fmla="*/ 3717002 h 6856161"/>
              <a:gd name="connsiteX1420" fmla="*/ 630004 w 9298618"/>
              <a:gd name="connsiteY1420" fmla="*/ 3717002 h 6856161"/>
              <a:gd name="connsiteX1421" fmla="*/ 882005 w 9298618"/>
              <a:gd name="connsiteY1421" fmla="*/ 3717002 h 6856161"/>
              <a:gd name="connsiteX1422" fmla="*/ 882005 w 9298618"/>
              <a:gd name="connsiteY1422" fmla="*/ 3465000 h 6856161"/>
              <a:gd name="connsiteX1423" fmla="*/ 630004 w 9298618"/>
              <a:gd name="connsiteY1423" fmla="*/ 3465000 h 6856161"/>
              <a:gd name="connsiteX1424" fmla="*/ 630004 w 9298618"/>
              <a:gd name="connsiteY1424" fmla="*/ 3717002 h 6856161"/>
              <a:gd name="connsiteX1425" fmla="*/ 944985 w 9298618"/>
              <a:gd name="connsiteY1425" fmla="*/ 3717002 h 6856161"/>
              <a:gd name="connsiteX1426" fmla="*/ 1196986 w 9298618"/>
              <a:gd name="connsiteY1426" fmla="*/ 3717002 h 6856161"/>
              <a:gd name="connsiteX1427" fmla="*/ 1196986 w 9298618"/>
              <a:gd name="connsiteY1427" fmla="*/ 3465000 h 6856161"/>
              <a:gd name="connsiteX1428" fmla="*/ 944985 w 9298618"/>
              <a:gd name="connsiteY1428" fmla="*/ 3465000 h 6856161"/>
              <a:gd name="connsiteX1429" fmla="*/ 944985 w 9298618"/>
              <a:gd name="connsiteY1429" fmla="*/ 3717002 h 6856161"/>
              <a:gd name="connsiteX1430" fmla="*/ 1260008 w 9298618"/>
              <a:gd name="connsiteY1430" fmla="*/ 3717002 h 6856161"/>
              <a:gd name="connsiteX1431" fmla="*/ 1512009 w 9298618"/>
              <a:gd name="connsiteY1431" fmla="*/ 3717002 h 6856161"/>
              <a:gd name="connsiteX1432" fmla="*/ 1512009 w 9298618"/>
              <a:gd name="connsiteY1432" fmla="*/ 3465000 h 6856161"/>
              <a:gd name="connsiteX1433" fmla="*/ 1260008 w 9298618"/>
              <a:gd name="connsiteY1433" fmla="*/ 3465000 h 6856161"/>
              <a:gd name="connsiteX1434" fmla="*/ 1260008 w 9298618"/>
              <a:gd name="connsiteY1434" fmla="*/ 3717002 h 6856161"/>
              <a:gd name="connsiteX1435" fmla="*/ 1574988 w 9298618"/>
              <a:gd name="connsiteY1435" fmla="*/ 3717002 h 6856161"/>
              <a:gd name="connsiteX1436" fmla="*/ 1826990 w 9298618"/>
              <a:gd name="connsiteY1436" fmla="*/ 3717002 h 6856161"/>
              <a:gd name="connsiteX1437" fmla="*/ 1826990 w 9298618"/>
              <a:gd name="connsiteY1437" fmla="*/ 3465000 h 6856161"/>
              <a:gd name="connsiteX1438" fmla="*/ 1574988 w 9298618"/>
              <a:gd name="connsiteY1438" fmla="*/ 3465000 h 6856161"/>
              <a:gd name="connsiteX1439" fmla="*/ 1574988 w 9298618"/>
              <a:gd name="connsiteY1439" fmla="*/ 3717002 h 6856161"/>
              <a:gd name="connsiteX1440" fmla="*/ 1890012 w 9298618"/>
              <a:gd name="connsiteY1440" fmla="*/ 3717002 h 6856161"/>
              <a:gd name="connsiteX1441" fmla="*/ 2142013 w 9298618"/>
              <a:gd name="connsiteY1441" fmla="*/ 3717002 h 6856161"/>
              <a:gd name="connsiteX1442" fmla="*/ 2142013 w 9298618"/>
              <a:gd name="connsiteY1442" fmla="*/ 3465000 h 6856161"/>
              <a:gd name="connsiteX1443" fmla="*/ 1890012 w 9298618"/>
              <a:gd name="connsiteY1443" fmla="*/ 3465000 h 6856161"/>
              <a:gd name="connsiteX1444" fmla="*/ 1890012 w 9298618"/>
              <a:gd name="connsiteY1444" fmla="*/ 3717002 h 6856161"/>
              <a:gd name="connsiteX1445" fmla="*/ 2204992 w 9298618"/>
              <a:gd name="connsiteY1445" fmla="*/ 3717002 h 6856161"/>
              <a:gd name="connsiteX1446" fmla="*/ 2456994 w 9298618"/>
              <a:gd name="connsiteY1446" fmla="*/ 3717002 h 6856161"/>
              <a:gd name="connsiteX1447" fmla="*/ 2456994 w 9298618"/>
              <a:gd name="connsiteY1447" fmla="*/ 3465000 h 6856161"/>
              <a:gd name="connsiteX1448" fmla="*/ 2204992 w 9298618"/>
              <a:gd name="connsiteY1448" fmla="*/ 3465000 h 6856161"/>
              <a:gd name="connsiteX1449" fmla="*/ 2204992 w 9298618"/>
              <a:gd name="connsiteY1449" fmla="*/ 3717002 h 6856161"/>
              <a:gd name="connsiteX1450" fmla="*/ 2520016 w 9298618"/>
              <a:gd name="connsiteY1450" fmla="*/ 3717002 h 6856161"/>
              <a:gd name="connsiteX1451" fmla="*/ 2772017 w 9298618"/>
              <a:gd name="connsiteY1451" fmla="*/ 3717002 h 6856161"/>
              <a:gd name="connsiteX1452" fmla="*/ 2772017 w 9298618"/>
              <a:gd name="connsiteY1452" fmla="*/ 3465000 h 6856161"/>
              <a:gd name="connsiteX1453" fmla="*/ 2520016 w 9298618"/>
              <a:gd name="connsiteY1453" fmla="*/ 3465000 h 6856161"/>
              <a:gd name="connsiteX1454" fmla="*/ 2520016 w 9298618"/>
              <a:gd name="connsiteY1454" fmla="*/ 3717002 h 6856161"/>
              <a:gd name="connsiteX1455" fmla="*/ 2834996 w 9298618"/>
              <a:gd name="connsiteY1455" fmla="*/ 3717002 h 6856161"/>
              <a:gd name="connsiteX1456" fmla="*/ 3086998 w 9298618"/>
              <a:gd name="connsiteY1456" fmla="*/ 3717002 h 6856161"/>
              <a:gd name="connsiteX1457" fmla="*/ 3086998 w 9298618"/>
              <a:gd name="connsiteY1457" fmla="*/ 3465000 h 6856161"/>
              <a:gd name="connsiteX1458" fmla="*/ 2834996 w 9298618"/>
              <a:gd name="connsiteY1458" fmla="*/ 3465000 h 6856161"/>
              <a:gd name="connsiteX1459" fmla="*/ 2834996 w 9298618"/>
              <a:gd name="connsiteY1459" fmla="*/ 3717002 h 6856161"/>
              <a:gd name="connsiteX1460" fmla="*/ 3150020 w 9298618"/>
              <a:gd name="connsiteY1460" fmla="*/ 3717002 h 6856161"/>
              <a:gd name="connsiteX1461" fmla="*/ 3402021 w 9298618"/>
              <a:gd name="connsiteY1461" fmla="*/ 3717002 h 6856161"/>
              <a:gd name="connsiteX1462" fmla="*/ 3402021 w 9298618"/>
              <a:gd name="connsiteY1462" fmla="*/ 3465000 h 6856161"/>
              <a:gd name="connsiteX1463" fmla="*/ 3150020 w 9298618"/>
              <a:gd name="connsiteY1463" fmla="*/ 3465000 h 6856161"/>
              <a:gd name="connsiteX1464" fmla="*/ 3150020 w 9298618"/>
              <a:gd name="connsiteY1464" fmla="*/ 3717002 h 6856161"/>
              <a:gd name="connsiteX1465" fmla="*/ 3465000 w 9298618"/>
              <a:gd name="connsiteY1465" fmla="*/ 3717002 h 6856161"/>
              <a:gd name="connsiteX1466" fmla="*/ 3717002 w 9298618"/>
              <a:gd name="connsiteY1466" fmla="*/ 3717002 h 6856161"/>
              <a:gd name="connsiteX1467" fmla="*/ 3717002 w 9298618"/>
              <a:gd name="connsiteY1467" fmla="*/ 3465000 h 6856161"/>
              <a:gd name="connsiteX1468" fmla="*/ 3465000 w 9298618"/>
              <a:gd name="connsiteY1468" fmla="*/ 3465000 h 6856161"/>
              <a:gd name="connsiteX1469" fmla="*/ 3465000 w 9298618"/>
              <a:gd name="connsiteY1469" fmla="*/ 3717002 h 6856161"/>
              <a:gd name="connsiteX1470" fmla="*/ 3781990 w 9298618"/>
              <a:gd name="connsiteY1470" fmla="*/ 3715035 h 6856161"/>
              <a:gd name="connsiteX1471" fmla="*/ 4030058 w 9298618"/>
              <a:gd name="connsiteY1471" fmla="*/ 3715035 h 6856161"/>
              <a:gd name="connsiteX1472" fmla="*/ 4030058 w 9298618"/>
              <a:gd name="connsiteY1472" fmla="*/ 3466967 h 6856161"/>
              <a:gd name="connsiteX1473" fmla="*/ 3781990 w 9298618"/>
              <a:gd name="connsiteY1473" fmla="*/ 3466967 h 6856161"/>
              <a:gd name="connsiteX1474" fmla="*/ 3781990 w 9298618"/>
              <a:gd name="connsiteY1474" fmla="*/ 3715035 h 6856161"/>
              <a:gd name="connsiteX1475" fmla="*/ 4099964 w 9298618"/>
              <a:gd name="connsiteY1475" fmla="*/ 3712085 h 6856161"/>
              <a:gd name="connsiteX1476" fmla="*/ 4342089 w 9298618"/>
              <a:gd name="connsiteY1476" fmla="*/ 3712085 h 6856161"/>
              <a:gd name="connsiteX1477" fmla="*/ 4342089 w 9298618"/>
              <a:gd name="connsiteY1477" fmla="*/ 3469960 h 6856161"/>
              <a:gd name="connsiteX1478" fmla="*/ 4099964 w 9298618"/>
              <a:gd name="connsiteY1478" fmla="*/ 3469960 h 6856161"/>
              <a:gd name="connsiteX1479" fmla="*/ 4099964 w 9298618"/>
              <a:gd name="connsiteY1479" fmla="*/ 3712085 h 6856161"/>
              <a:gd name="connsiteX1480" fmla="*/ 4421400 w 9298618"/>
              <a:gd name="connsiteY1480" fmla="*/ 3705629 h 6856161"/>
              <a:gd name="connsiteX1481" fmla="*/ 4650656 w 9298618"/>
              <a:gd name="connsiteY1481" fmla="*/ 3705629 h 6856161"/>
              <a:gd name="connsiteX1482" fmla="*/ 4650656 w 9298618"/>
              <a:gd name="connsiteY1482" fmla="*/ 3476373 h 6856161"/>
              <a:gd name="connsiteX1483" fmla="*/ 4421400 w 9298618"/>
              <a:gd name="connsiteY1483" fmla="*/ 3476373 h 6856161"/>
              <a:gd name="connsiteX1484" fmla="*/ 4421400 w 9298618"/>
              <a:gd name="connsiteY1484" fmla="*/ 3705629 h 6856161"/>
              <a:gd name="connsiteX1485" fmla="*/ 4739844 w 9298618"/>
              <a:gd name="connsiteY1485" fmla="*/ 3702209 h 6856161"/>
              <a:gd name="connsiteX1486" fmla="*/ 4962216 w 9298618"/>
              <a:gd name="connsiteY1486" fmla="*/ 3702209 h 6856161"/>
              <a:gd name="connsiteX1487" fmla="*/ 4962216 w 9298618"/>
              <a:gd name="connsiteY1487" fmla="*/ 3479837 h 6856161"/>
              <a:gd name="connsiteX1488" fmla="*/ 4739844 w 9298618"/>
              <a:gd name="connsiteY1488" fmla="*/ 3479837 h 6856161"/>
              <a:gd name="connsiteX1489" fmla="*/ 4739844 w 9298618"/>
              <a:gd name="connsiteY1489" fmla="*/ 3702209 h 6856161"/>
              <a:gd name="connsiteX1490" fmla="*/ 5061281 w 9298618"/>
              <a:gd name="connsiteY1490" fmla="*/ 3695752 h 6856161"/>
              <a:gd name="connsiteX1491" fmla="*/ 5270784 w 9298618"/>
              <a:gd name="connsiteY1491" fmla="*/ 3695752 h 6856161"/>
              <a:gd name="connsiteX1492" fmla="*/ 5270784 w 9298618"/>
              <a:gd name="connsiteY1492" fmla="*/ 3486250 h 6856161"/>
              <a:gd name="connsiteX1493" fmla="*/ 5061281 w 9298618"/>
              <a:gd name="connsiteY1493" fmla="*/ 3486250 h 6856161"/>
              <a:gd name="connsiteX1494" fmla="*/ 5061281 w 9298618"/>
              <a:gd name="connsiteY1494" fmla="*/ 3695752 h 6856161"/>
              <a:gd name="connsiteX1495" fmla="*/ 5382204 w 9298618"/>
              <a:gd name="connsiteY1495" fmla="*/ 3689852 h 6856161"/>
              <a:gd name="connsiteX1496" fmla="*/ 5579864 w 9298618"/>
              <a:gd name="connsiteY1496" fmla="*/ 3689852 h 6856161"/>
              <a:gd name="connsiteX1497" fmla="*/ 5579864 w 9298618"/>
              <a:gd name="connsiteY1497" fmla="*/ 3492193 h 6856161"/>
              <a:gd name="connsiteX1498" fmla="*/ 5382204 w 9298618"/>
              <a:gd name="connsiteY1498" fmla="*/ 3492193 h 6856161"/>
              <a:gd name="connsiteX1499" fmla="*/ 5382204 w 9298618"/>
              <a:gd name="connsiteY1499" fmla="*/ 3689852 h 6856161"/>
              <a:gd name="connsiteX1500" fmla="*/ 5699152 w 9298618"/>
              <a:gd name="connsiteY1500" fmla="*/ 3687842 h 6856161"/>
              <a:gd name="connsiteX1501" fmla="*/ 5892835 w 9298618"/>
              <a:gd name="connsiteY1501" fmla="*/ 3687842 h 6856161"/>
              <a:gd name="connsiteX1502" fmla="*/ 5892835 w 9298618"/>
              <a:gd name="connsiteY1502" fmla="*/ 3494160 h 6856161"/>
              <a:gd name="connsiteX1503" fmla="*/ 5699152 w 9298618"/>
              <a:gd name="connsiteY1503" fmla="*/ 3494160 h 6856161"/>
              <a:gd name="connsiteX1504" fmla="*/ 5699152 w 9298618"/>
              <a:gd name="connsiteY1504" fmla="*/ 3687842 h 6856161"/>
              <a:gd name="connsiteX1505" fmla="*/ 6334628 w 9298618"/>
              <a:gd name="connsiteY1505" fmla="*/ 3682413 h 6856161"/>
              <a:gd name="connsiteX1506" fmla="*/ 6517451 w 9298618"/>
              <a:gd name="connsiteY1506" fmla="*/ 3682413 h 6856161"/>
              <a:gd name="connsiteX1507" fmla="*/ 6517451 w 9298618"/>
              <a:gd name="connsiteY1507" fmla="*/ 3499590 h 6856161"/>
              <a:gd name="connsiteX1508" fmla="*/ 6334628 w 9298618"/>
              <a:gd name="connsiteY1508" fmla="*/ 3499590 h 6856161"/>
              <a:gd name="connsiteX1509" fmla="*/ 6334628 w 9298618"/>
              <a:gd name="connsiteY1509" fmla="*/ 3682413 h 6856161"/>
              <a:gd name="connsiteX1510" fmla="*/ 6970532 w 9298618"/>
              <a:gd name="connsiteY1510" fmla="*/ 3676512 h 6856161"/>
              <a:gd name="connsiteX1511" fmla="*/ 7141513 w 9298618"/>
              <a:gd name="connsiteY1511" fmla="*/ 3676512 h 6856161"/>
              <a:gd name="connsiteX1512" fmla="*/ 7141513 w 9298618"/>
              <a:gd name="connsiteY1512" fmla="*/ 3505533 h 6856161"/>
              <a:gd name="connsiteX1513" fmla="*/ 6970532 w 9298618"/>
              <a:gd name="connsiteY1513" fmla="*/ 3505533 h 6856161"/>
              <a:gd name="connsiteX1514" fmla="*/ 6970532 w 9298618"/>
              <a:gd name="connsiteY1514" fmla="*/ 3676512 h 6856161"/>
              <a:gd name="connsiteX1515" fmla="*/ 7609943 w 9298618"/>
              <a:gd name="connsiteY1515" fmla="*/ 3667106 h 6856161"/>
              <a:gd name="connsiteX1516" fmla="*/ 7762153 w 9298618"/>
              <a:gd name="connsiteY1516" fmla="*/ 3667106 h 6856161"/>
              <a:gd name="connsiteX1517" fmla="*/ 7762153 w 9298618"/>
              <a:gd name="connsiteY1517" fmla="*/ 3514896 h 6856161"/>
              <a:gd name="connsiteX1518" fmla="*/ 7609943 w 9298618"/>
              <a:gd name="connsiteY1518" fmla="*/ 3514896 h 6856161"/>
              <a:gd name="connsiteX1519" fmla="*/ 7609943 w 9298618"/>
              <a:gd name="connsiteY1519" fmla="*/ 3667106 h 6856161"/>
              <a:gd name="connsiteX1520" fmla="*/ 8251790 w 9298618"/>
              <a:gd name="connsiteY1520" fmla="*/ 3655263 h 6856161"/>
              <a:gd name="connsiteX1521" fmla="*/ 8380271 w 9298618"/>
              <a:gd name="connsiteY1521" fmla="*/ 3655263 h 6856161"/>
              <a:gd name="connsiteX1522" fmla="*/ 8380271 w 9298618"/>
              <a:gd name="connsiteY1522" fmla="*/ 3526782 h 6856161"/>
              <a:gd name="connsiteX1523" fmla="*/ 8251790 w 9298618"/>
              <a:gd name="connsiteY1523" fmla="*/ 3526782 h 6856161"/>
              <a:gd name="connsiteX1524" fmla="*/ 8251790 w 9298618"/>
              <a:gd name="connsiteY1524" fmla="*/ 3655263 h 6856161"/>
              <a:gd name="connsiteX1525" fmla="*/ 0 w 9298618"/>
              <a:gd name="connsiteY1525" fmla="*/ 4032025 h 6856161"/>
              <a:gd name="connsiteX1526" fmla="*/ 252002 w 9298618"/>
              <a:gd name="connsiteY1526" fmla="*/ 4032025 h 6856161"/>
              <a:gd name="connsiteX1527" fmla="*/ 252002 w 9298618"/>
              <a:gd name="connsiteY1527" fmla="*/ 3780024 h 6856161"/>
              <a:gd name="connsiteX1528" fmla="*/ 0 w 9298618"/>
              <a:gd name="connsiteY1528" fmla="*/ 3780024 h 6856161"/>
              <a:gd name="connsiteX1529" fmla="*/ 0 w 9298618"/>
              <a:gd name="connsiteY1529" fmla="*/ 4032025 h 6856161"/>
              <a:gd name="connsiteX1530" fmla="*/ 315023 w 9298618"/>
              <a:gd name="connsiteY1530" fmla="*/ 4032025 h 6856161"/>
              <a:gd name="connsiteX1531" fmla="*/ 567025 w 9298618"/>
              <a:gd name="connsiteY1531" fmla="*/ 4032025 h 6856161"/>
              <a:gd name="connsiteX1532" fmla="*/ 567025 w 9298618"/>
              <a:gd name="connsiteY1532" fmla="*/ 3780024 h 6856161"/>
              <a:gd name="connsiteX1533" fmla="*/ 315023 w 9298618"/>
              <a:gd name="connsiteY1533" fmla="*/ 3780024 h 6856161"/>
              <a:gd name="connsiteX1534" fmla="*/ 315023 w 9298618"/>
              <a:gd name="connsiteY1534" fmla="*/ 4032025 h 6856161"/>
              <a:gd name="connsiteX1535" fmla="*/ 630004 w 9298618"/>
              <a:gd name="connsiteY1535" fmla="*/ 4032025 h 6856161"/>
              <a:gd name="connsiteX1536" fmla="*/ 882005 w 9298618"/>
              <a:gd name="connsiteY1536" fmla="*/ 4032025 h 6856161"/>
              <a:gd name="connsiteX1537" fmla="*/ 882005 w 9298618"/>
              <a:gd name="connsiteY1537" fmla="*/ 3780024 h 6856161"/>
              <a:gd name="connsiteX1538" fmla="*/ 630004 w 9298618"/>
              <a:gd name="connsiteY1538" fmla="*/ 3780024 h 6856161"/>
              <a:gd name="connsiteX1539" fmla="*/ 630004 w 9298618"/>
              <a:gd name="connsiteY1539" fmla="*/ 4032025 h 6856161"/>
              <a:gd name="connsiteX1540" fmla="*/ 944985 w 9298618"/>
              <a:gd name="connsiteY1540" fmla="*/ 4032025 h 6856161"/>
              <a:gd name="connsiteX1541" fmla="*/ 1196986 w 9298618"/>
              <a:gd name="connsiteY1541" fmla="*/ 4032025 h 6856161"/>
              <a:gd name="connsiteX1542" fmla="*/ 1196986 w 9298618"/>
              <a:gd name="connsiteY1542" fmla="*/ 3780024 h 6856161"/>
              <a:gd name="connsiteX1543" fmla="*/ 944985 w 9298618"/>
              <a:gd name="connsiteY1543" fmla="*/ 3780024 h 6856161"/>
              <a:gd name="connsiteX1544" fmla="*/ 944985 w 9298618"/>
              <a:gd name="connsiteY1544" fmla="*/ 4032025 h 6856161"/>
              <a:gd name="connsiteX1545" fmla="*/ 1260008 w 9298618"/>
              <a:gd name="connsiteY1545" fmla="*/ 4032025 h 6856161"/>
              <a:gd name="connsiteX1546" fmla="*/ 1512009 w 9298618"/>
              <a:gd name="connsiteY1546" fmla="*/ 4032025 h 6856161"/>
              <a:gd name="connsiteX1547" fmla="*/ 1512009 w 9298618"/>
              <a:gd name="connsiteY1547" fmla="*/ 3780024 h 6856161"/>
              <a:gd name="connsiteX1548" fmla="*/ 1260008 w 9298618"/>
              <a:gd name="connsiteY1548" fmla="*/ 3780024 h 6856161"/>
              <a:gd name="connsiteX1549" fmla="*/ 1260008 w 9298618"/>
              <a:gd name="connsiteY1549" fmla="*/ 4032025 h 6856161"/>
              <a:gd name="connsiteX1550" fmla="*/ 1574988 w 9298618"/>
              <a:gd name="connsiteY1550" fmla="*/ 4032025 h 6856161"/>
              <a:gd name="connsiteX1551" fmla="*/ 1826990 w 9298618"/>
              <a:gd name="connsiteY1551" fmla="*/ 4032025 h 6856161"/>
              <a:gd name="connsiteX1552" fmla="*/ 1826990 w 9298618"/>
              <a:gd name="connsiteY1552" fmla="*/ 3780024 h 6856161"/>
              <a:gd name="connsiteX1553" fmla="*/ 1574988 w 9298618"/>
              <a:gd name="connsiteY1553" fmla="*/ 3780024 h 6856161"/>
              <a:gd name="connsiteX1554" fmla="*/ 1574988 w 9298618"/>
              <a:gd name="connsiteY1554" fmla="*/ 4032025 h 6856161"/>
              <a:gd name="connsiteX1555" fmla="*/ 1890012 w 9298618"/>
              <a:gd name="connsiteY1555" fmla="*/ 4032025 h 6856161"/>
              <a:gd name="connsiteX1556" fmla="*/ 2142013 w 9298618"/>
              <a:gd name="connsiteY1556" fmla="*/ 4032025 h 6856161"/>
              <a:gd name="connsiteX1557" fmla="*/ 2142013 w 9298618"/>
              <a:gd name="connsiteY1557" fmla="*/ 3780024 h 6856161"/>
              <a:gd name="connsiteX1558" fmla="*/ 1890012 w 9298618"/>
              <a:gd name="connsiteY1558" fmla="*/ 3780024 h 6856161"/>
              <a:gd name="connsiteX1559" fmla="*/ 1890012 w 9298618"/>
              <a:gd name="connsiteY1559" fmla="*/ 4032025 h 6856161"/>
              <a:gd name="connsiteX1560" fmla="*/ 2204992 w 9298618"/>
              <a:gd name="connsiteY1560" fmla="*/ 4032025 h 6856161"/>
              <a:gd name="connsiteX1561" fmla="*/ 2456994 w 9298618"/>
              <a:gd name="connsiteY1561" fmla="*/ 4032025 h 6856161"/>
              <a:gd name="connsiteX1562" fmla="*/ 2456994 w 9298618"/>
              <a:gd name="connsiteY1562" fmla="*/ 3780024 h 6856161"/>
              <a:gd name="connsiteX1563" fmla="*/ 2204992 w 9298618"/>
              <a:gd name="connsiteY1563" fmla="*/ 3780024 h 6856161"/>
              <a:gd name="connsiteX1564" fmla="*/ 2204992 w 9298618"/>
              <a:gd name="connsiteY1564" fmla="*/ 4032025 h 6856161"/>
              <a:gd name="connsiteX1565" fmla="*/ 2520016 w 9298618"/>
              <a:gd name="connsiteY1565" fmla="*/ 4032025 h 6856161"/>
              <a:gd name="connsiteX1566" fmla="*/ 2772017 w 9298618"/>
              <a:gd name="connsiteY1566" fmla="*/ 4032025 h 6856161"/>
              <a:gd name="connsiteX1567" fmla="*/ 2772017 w 9298618"/>
              <a:gd name="connsiteY1567" fmla="*/ 3780024 h 6856161"/>
              <a:gd name="connsiteX1568" fmla="*/ 2520016 w 9298618"/>
              <a:gd name="connsiteY1568" fmla="*/ 3780024 h 6856161"/>
              <a:gd name="connsiteX1569" fmla="*/ 2520016 w 9298618"/>
              <a:gd name="connsiteY1569" fmla="*/ 4032025 h 6856161"/>
              <a:gd name="connsiteX1570" fmla="*/ 2834996 w 9298618"/>
              <a:gd name="connsiteY1570" fmla="*/ 4032025 h 6856161"/>
              <a:gd name="connsiteX1571" fmla="*/ 3086998 w 9298618"/>
              <a:gd name="connsiteY1571" fmla="*/ 4032025 h 6856161"/>
              <a:gd name="connsiteX1572" fmla="*/ 3086998 w 9298618"/>
              <a:gd name="connsiteY1572" fmla="*/ 3780024 h 6856161"/>
              <a:gd name="connsiteX1573" fmla="*/ 2834996 w 9298618"/>
              <a:gd name="connsiteY1573" fmla="*/ 3780024 h 6856161"/>
              <a:gd name="connsiteX1574" fmla="*/ 2834996 w 9298618"/>
              <a:gd name="connsiteY1574" fmla="*/ 4032025 h 6856161"/>
              <a:gd name="connsiteX1575" fmla="*/ 3150020 w 9298618"/>
              <a:gd name="connsiteY1575" fmla="*/ 4032025 h 6856161"/>
              <a:gd name="connsiteX1576" fmla="*/ 3402021 w 9298618"/>
              <a:gd name="connsiteY1576" fmla="*/ 4032025 h 6856161"/>
              <a:gd name="connsiteX1577" fmla="*/ 3402021 w 9298618"/>
              <a:gd name="connsiteY1577" fmla="*/ 3780024 h 6856161"/>
              <a:gd name="connsiteX1578" fmla="*/ 3150020 w 9298618"/>
              <a:gd name="connsiteY1578" fmla="*/ 3780024 h 6856161"/>
              <a:gd name="connsiteX1579" fmla="*/ 3150020 w 9298618"/>
              <a:gd name="connsiteY1579" fmla="*/ 4032025 h 6856161"/>
              <a:gd name="connsiteX1580" fmla="*/ 3465000 w 9298618"/>
              <a:gd name="connsiteY1580" fmla="*/ 4032025 h 6856161"/>
              <a:gd name="connsiteX1581" fmla="*/ 3717002 w 9298618"/>
              <a:gd name="connsiteY1581" fmla="*/ 4032025 h 6856161"/>
              <a:gd name="connsiteX1582" fmla="*/ 3717002 w 9298618"/>
              <a:gd name="connsiteY1582" fmla="*/ 3780024 h 6856161"/>
              <a:gd name="connsiteX1583" fmla="*/ 3465000 w 9298618"/>
              <a:gd name="connsiteY1583" fmla="*/ 3780024 h 6856161"/>
              <a:gd name="connsiteX1584" fmla="*/ 3465000 w 9298618"/>
              <a:gd name="connsiteY1584" fmla="*/ 4032025 h 6856161"/>
              <a:gd name="connsiteX1585" fmla="*/ 3783957 w 9298618"/>
              <a:gd name="connsiteY1585" fmla="*/ 4028049 h 6856161"/>
              <a:gd name="connsiteX1586" fmla="*/ 4028049 w 9298618"/>
              <a:gd name="connsiteY1586" fmla="*/ 4028049 h 6856161"/>
              <a:gd name="connsiteX1587" fmla="*/ 4028049 w 9298618"/>
              <a:gd name="connsiteY1587" fmla="*/ 3783957 h 6856161"/>
              <a:gd name="connsiteX1588" fmla="*/ 3783957 w 9298618"/>
              <a:gd name="connsiteY1588" fmla="*/ 3783957 h 6856161"/>
              <a:gd name="connsiteX1589" fmla="*/ 3783957 w 9298618"/>
              <a:gd name="connsiteY1589" fmla="*/ 4028049 h 6856161"/>
              <a:gd name="connsiteX1590" fmla="*/ 4102444 w 9298618"/>
              <a:gd name="connsiteY1590" fmla="*/ 4024586 h 6856161"/>
              <a:gd name="connsiteX1591" fmla="*/ 4339609 w 9298618"/>
              <a:gd name="connsiteY1591" fmla="*/ 4024586 h 6856161"/>
              <a:gd name="connsiteX1592" fmla="*/ 4339609 w 9298618"/>
              <a:gd name="connsiteY1592" fmla="*/ 3787420 h 6856161"/>
              <a:gd name="connsiteX1593" fmla="*/ 4102444 w 9298618"/>
              <a:gd name="connsiteY1593" fmla="*/ 3787420 h 6856161"/>
              <a:gd name="connsiteX1594" fmla="*/ 4102444 w 9298618"/>
              <a:gd name="connsiteY1594" fmla="*/ 4024586 h 6856161"/>
              <a:gd name="connsiteX1595" fmla="*/ 4424351 w 9298618"/>
              <a:gd name="connsiteY1595" fmla="*/ 4017702 h 6856161"/>
              <a:gd name="connsiteX1596" fmla="*/ 4647706 w 9298618"/>
              <a:gd name="connsiteY1596" fmla="*/ 4017702 h 6856161"/>
              <a:gd name="connsiteX1597" fmla="*/ 4647706 w 9298618"/>
              <a:gd name="connsiteY1597" fmla="*/ 3794347 h 6856161"/>
              <a:gd name="connsiteX1598" fmla="*/ 4424351 w 9298618"/>
              <a:gd name="connsiteY1598" fmla="*/ 3794347 h 6856161"/>
              <a:gd name="connsiteX1599" fmla="*/ 4424351 w 9298618"/>
              <a:gd name="connsiteY1599" fmla="*/ 4017702 h 6856161"/>
              <a:gd name="connsiteX1600" fmla="*/ 4742795 w 9298618"/>
              <a:gd name="connsiteY1600" fmla="*/ 4014239 h 6856161"/>
              <a:gd name="connsiteX1601" fmla="*/ 4959223 w 9298618"/>
              <a:gd name="connsiteY1601" fmla="*/ 4014239 h 6856161"/>
              <a:gd name="connsiteX1602" fmla="*/ 4959223 w 9298618"/>
              <a:gd name="connsiteY1602" fmla="*/ 3797810 h 6856161"/>
              <a:gd name="connsiteX1603" fmla="*/ 4742795 w 9298618"/>
              <a:gd name="connsiteY1603" fmla="*/ 3797810 h 6856161"/>
              <a:gd name="connsiteX1604" fmla="*/ 4742795 w 9298618"/>
              <a:gd name="connsiteY1604" fmla="*/ 4014239 h 6856161"/>
              <a:gd name="connsiteX1605" fmla="*/ 5064231 w 9298618"/>
              <a:gd name="connsiteY1605" fmla="*/ 4007783 h 6856161"/>
              <a:gd name="connsiteX1606" fmla="*/ 5267790 w 9298618"/>
              <a:gd name="connsiteY1606" fmla="*/ 4007783 h 6856161"/>
              <a:gd name="connsiteX1607" fmla="*/ 5267790 w 9298618"/>
              <a:gd name="connsiteY1607" fmla="*/ 3804223 h 6856161"/>
              <a:gd name="connsiteX1608" fmla="*/ 5064231 w 9298618"/>
              <a:gd name="connsiteY1608" fmla="*/ 3804223 h 6856161"/>
              <a:gd name="connsiteX1609" fmla="*/ 5064231 w 9298618"/>
              <a:gd name="connsiteY1609" fmla="*/ 4007783 h 6856161"/>
              <a:gd name="connsiteX1610" fmla="*/ 5384685 w 9298618"/>
              <a:gd name="connsiteY1610" fmla="*/ 4002353 h 6856161"/>
              <a:gd name="connsiteX1611" fmla="*/ 5577384 w 9298618"/>
              <a:gd name="connsiteY1611" fmla="*/ 4002353 h 6856161"/>
              <a:gd name="connsiteX1612" fmla="*/ 5577384 w 9298618"/>
              <a:gd name="connsiteY1612" fmla="*/ 3809653 h 6856161"/>
              <a:gd name="connsiteX1613" fmla="*/ 5384685 w 9298618"/>
              <a:gd name="connsiteY1613" fmla="*/ 3809653 h 6856161"/>
              <a:gd name="connsiteX1614" fmla="*/ 5384685 w 9298618"/>
              <a:gd name="connsiteY1614" fmla="*/ 4002353 h 6856161"/>
              <a:gd name="connsiteX1615" fmla="*/ 5702145 w 9298618"/>
              <a:gd name="connsiteY1615" fmla="*/ 3999916 h 6856161"/>
              <a:gd name="connsiteX1616" fmla="*/ 5889927 w 9298618"/>
              <a:gd name="connsiteY1616" fmla="*/ 3999916 h 6856161"/>
              <a:gd name="connsiteX1617" fmla="*/ 5889927 w 9298618"/>
              <a:gd name="connsiteY1617" fmla="*/ 3812133 h 6856161"/>
              <a:gd name="connsiteX1618" fmla="*/ 5702145 w 9298618"/>
              <a:gd name="connsiteY1618" fmla="*/ 3812133 h 6856161"/>
              <a:gd name="connsiteX1619" fmla="*/ 5702145 w 9298618"/>
              <a:gd name="connsiteY1619" fmla="*/ 3999916 h 6856161"/>
              <a:gd name="connsiteX1620" fmla="*/ 6021572 w 9298618"/>
              <a:gd name="connsiteY1620" fmla="*/ 3995426 h 6856161"/>
              <a:gd name="connsiteX1621" fmla="*/ 6200461 w 9298618"/>
              <a:gd name="connsiteY1621" fmla="*/ 3995426 h 6856161"/>
              <a:gd name="connsiteX1622" fmla="*/ 6200461 w 9298618"/>
              <a:gd name="connsiteY1622" fmla="*/ 3816537 h 6856161"/>
              <a:gd name="connsiteX1623" fmla="*/ 6021572 w 9298618"/>
              <a:gd name="connsiteY1623" fmla="*/ 3816537 h 6856161"/>
              <a:gd name="connsiteX1624" fmla="*/ 6021572 w 9298618"/>
              <a:gd name="connsiteY1624" fmla="*/ 3995426 h 6856161"/>
              <a:gd name="connsiteX1625" fmla="*/ 6339075 w 9298618"/>
              <a:gd name="connsiteY1625" fmla="*/ 3992989 h 6856161"/>
              <a:gd name="connsiteX1626" fmla="*/ 6513005 w 9298618"/>
              <a:gd name="connsiteY1626" fmla="*/ 3992989 h 6856161"/>
              <a:gd name="connsiteX1627" fmla="*/ 6513005 w 9298618"/>
              <a:gd name="connsiteY1627" fmla="*/ 3819059 h 6856161"/>
              <a:gd name="connsiteX1628" fmla="*/ 6339075 w 9298618"/>
              <a:gd name="connsiteY1628" fmla="*/ 3819059 h 6856161"/>
              <a:gd name="connsiteX1629" fmla="*/ 6339075 w 9298618"/>
              <a:gd name="connsiteY1629" fmla="*/ 3992989 h 6856161"/>
              <a:gd name="connsiteX1630" fmla="*/ 6658032 w 9298618"/>
              <a:gd name="connsiteY1630" fmla="*/ 3989013 h 6856161"/>
              <a:gd name="connsiteX1631" fmla="*/ 6824052 w 9298618"/>
              <a:gd name="connsiteY1631" fmla="*/ 3989013 h 6856161"/>
              <a:gd name="connsiteX1632" fmla="*/ 6824052 w 9298618"/>
              <a:gd name="connsiteY1632" fmla="*/ 3822993 h 6856161"/>
              <a:gd name="connsiteX1633" fmla="*/ 6658032 w 9298618"/>
              <a:gd name="connsiteY1633" fmla="*/ 3822993 h 6856161"/>
              <a:gd name="connsiteX1634" fmla="*/ 6658032 w 9298618"/>
              <a:gd name="connsiteY1634" fmla="*/ 3989013 h 6856161"/>
              <a:gd name="connsiteX1635" fmla="*/ 6975963 w 9298618"/>
              <a:gd name="connsiteY1635" fmla="*/ 3986063 h 6856161"/>
              <a:gd name="connsiteX1636" fmla="*/ 7136040 w 9298618"/>
              <a:gd name="connsiteY1636" fmla="*/ 3986063 h 6856161"/>
              <a:gd name="connsiteX1637" fmla="*/ 7136040 w 9298618"/>
              <a:gd name="connsiteY1637" fmla="*/ 3825986 h 6856161"/>
              <a:gd name="connsiteX1638" fmla="*/ 6975963 w 9298618"/>
              <a:gd name="connsiteY1638" fmla="*/ 3825986 h 6856161"/>
              <a:gd name="connsiteX1639" fmla="*/ 6975963 w 9298618"/>
              <a:gd name="connsiteY1639" fmla="*/ 3986063 h 6856161"/>
              <a:gd name="connsiteX1640" fmla="*/ 7296416 w 9298618"/>
              <a:gd name="connsiteY1640" fmla="*/ 3980633 h 6856161"/>
              <a:gd name="connsiteX1641" fmla="*/ 7445633 w 9298618"/>
              <a:gd name="connsiteY1641" fmla="*/ 3980633 h 6856161"/>
              <a:gd name="connsiteX1642" fmla="*/ 7445633 w 9298618"/>
              <a:gd name="connsiteY1642" fmla="*/ 3831416 h 6856161"/>
              <a:gd name="connsiteX1643" fmla="*/ 7296416 w 9298618"/>
              <a:gd name="connsiteY1643" fmla="*/ 3831416 h 6856161"/>
              <a:gd name="connsiteX1644" fmla="*/ 7296416 w 9298618"/>
              <a:gd name="connsiteY1644" fmla="*/ 3980633 h 6856161"/>
              <a:gd name="connsiteX1645" fmla="*/ 7936296 w 9298618"/>
              <a:gd name="connsiteY1645" fmla="*/ 3970757 h 6856161"/>
              <a:gd name="connsiteX1646" fmla="*/ 8065760 w 9298618"/>
              <a:gd name="connsiteY1646" fmla="*/ 3970757 h 6856161"/>
              <a:gd name="connsiteX1647" fmla="*/ 8065760 w 9298618"/>
              <a:gd name="connsiteY1647" fmla="*/ 3841292 h 6856161"/>
              <a:gd name="connsiteX1648" fmla="*/ 7936296 w 9298618"/>
              <a:gd name="connsiteY1648" fmla="*/ 3841292 h 6856161"/>
              <a:gd name="connsiteX1649" fmla="*/ 7936296 w 9298618"/>
              <a:gd name="connsiteY1649" fmla="*/ 3970757 h 6856161"/>
              <a:gd name="connsiteX1650" fmla="*/ 8580153 w 9298618"/>
              <a:gd name="connsiteY1650" fmla="*/ 3956904 h 6856161"/>
              <a:gd name="connsiteX1651" fmla="*/ 8681954 w 9298618"/>
              <a:gd name="connsiteY1651" fmla="*/ 3956904 h 6856161"/>
              <a:gd name="connsiteX1652" fmla="*/ 8681954 w 9298618"/>
              <a:gd name="connsiteY1652" fmla="*/ 3855102 h 6856161"/>
              <a:gd name="connsiteX1653" fmla="*/ 8580153 w 9298618"/>
              <a:gd name="connsiteY1653" fmla="*/ 3855102 h 6856161"/>
              <a:gd name="connsiteX1654" fmla="*/ 8580153 w 9298618"/>
              <a:gd name="connsiteY1654" fmla="*/ 3956904 h 6856161"/>
              <a:gd name="connsiteX1655" fmla="*/ 9227430 w 9298618"/>
              <a:gd name="connsiteY1655" fmla="*/ 3939630 h 6856161"/>
              <a:gd name="connsiteX1656" fmla="*/ 9294641 w 9298618"/>
              <a:gd name="connsiteY1656" fmla="*/ 3939630 h 6856161"/>
              <a:gd name="connsiteX1657" fmla="*/ 9294641 w 9298618"/>
              <a:gd name="connsiteY1657" fmla="*/ 3872419 h 6856161"/>
              <a:gd name="connsiteX1658" fmla="*/ 9227430 w 9298618"/>
              <a:gd name="connsiteY1658" fmla="*/ 3872419 h 6856161"/>
              <a:gd name="connsiteX1659" fmla="*/ 9227430 w 9298618"/>
              <a:gd name="connsiteY1659" fmla="*/ 3939630 h 6856161"/>
              <a:gd name="connsiteX1660" fmla="*/ 0 w 9298618"/>
              <a:gd name="connsiteY1660" fmla="*/ 4347006 h 6856161"/>
              <a:gd name="connsiteX1661" fmla="*/ 252002 w 9298618"/>
              <a:gd name="connsiteY1661" fmla="*/ 4347006 h 6856161"/>
              <a:gd name="connsiteX1662" fmla="*/ 252002 w 9298618"/>
              <a:gd name="connsiteY1662" fmla="*/ 4095004 h 6856161"/>
              <a:gd name="connsiteX1663" fmla="*/ 0 w 9298618"/>
              <a:gd name="connsiteY1663" fmla="*/ 4095004 h 6856161"/>
              <a:gd name="connsiteX1664" fmla="*/ 0 w 9298618"/>
              <a:gd name="connsiteY1664" fmla="*/ 4347006 h 6856161"/>
              <a:gd name="connsiteX1665" fmla="*/ 315023 w 9298618"/>
              <a:gd name="connsiteY1665" fmla="*/ 4347006 h 6856161"/>
              <a:gd name="connsiteX1666" fmla="*/ 567025 w 9298618"/>
              <a:gd name="connsiteY1666" fmla="*/ 4347006 h 6856161"/>
              <a:gd name="connsiteX1667" fmla="*/ 567025 w 9298618"/>
              <a:gd name="connsiteY1667" fmla="*/ 4095004 h 6856161"/>
              <a:gd name="connsiteX1668" fmla="*/ 315023 w 9298618"/>
              <a:gd name="connsiteY1668" fmla="*/ 4095004 h 6856161"/>
              <a:gd name="connsiteX1669" fmla="*/ 315023 w 9298618"/>
              <a:gd name="connsiteY1669" fmla="*/ 4347006 h 6856161"/>
              <a:gd name="connsiteX1670" fmla="*/ 630004 w 9298618"/>
              <a:gd name="connsiteY1670" fmla="*/ 4347006 h 6856161"/>
              <a:gd name="connsiteX1671" fmla="*/ 882005 w 9298618"/>
              <a:gd name="connsiteY1671" fmla="*/ 4347006 h 6856161"/>
              <a:gd name="connsiteX1672" fmla="*/ 882005 w 9298618"/>
              <a:gd name="connsiteY1672" fmla="*/ 4095004 h 6856161"/>
              <a:gd name="connsiteX1673" fmla="*/ 630004 w 9298618"/>
              <a:gd name="connsiteY1673" fmla="*/ 4095004 h 6856161"/>
              <a:gd name="connsiteX1674" fmla="*/ 630004 w 9298618"/>
              <a:gd name="connsiteY1674" fmla="*/ 4347006 h 6856161"/>
              <a:gd name="connsiteX1675" fmla="*/ 944985 w 9298618"/>
              <a:gd name="connsiteY1675" fmla="*/ 4347006 h 6856161"/>
              <a:gd name="connsiteX1676" fmla="*/ 1196986 w 9298618"/>
              <a:gd name="connsiteY1676" fmla="*/ 4347006 h 6856161"/>
              <a:gd name="connsiteX1677" fmla="*/ 1196986 w 9298618"/>
              <a:gd name="connsiteY1677" fmla="*/ 4095004 h 6856161"/>
              <a:gd name="connsiteX1678" fmla="*/ 944985 w 9298618"/>
              <a:gd name="connsiteY1678" fmla="*/ 4095004 h 6856161"/>
              <a:gd name="connsiteX1679" fmla="*/ 944985 w 9298618"/>
              <a:gd name="connsiteY1679" fmla="*/ 4347006 h 6856161"/>
              <a:gd name="connsiteX1680" fmla="*/ 1260008 w 9298618"/>
              <a:gd name="connsiteY1680" fmla="*/ 4347006 h 6856161"/>
              <a:gd name="connsiteX1681" fmla="*/ 1512009 w 9298618"/>
              <a:gd name="connsiteY1681" fmla="*/ 4347006 h 6856161"/>
              <a:gd name="connsiteX1682" fmla="*/ 1512009 w 9298618"/>
              <a:gd name="connsiteY1682" fmla="*/ 4095004 h 6856161"/>
              <a:gd name="connsiteX1683" fmla="*/ 1260008 w 9298618"/>
              <a:gd name="connsiteY1683" fmla="*/ 4095004 h 6856161"/>
              <a:gd name="connsiteX1684" fmla="*/ 1260008 w 9298618"/>
              <a:gd name="connsiteY1684" fmla="*/ 4347006 h 6856161"/>
              <a:gd name="connsiteX1685" fmla="*/ 1574988 w 9298618"/>
              <a:gd name="connsiteY1685" fmla="*/ 4347006 h 6856161"/>
              <a:gd name="connsiteX1686" fmla="*/ 1826990 w 9298618"/>
              <a:gd name="connsiteY1686" fmla="*/ 4347006 h 6856161"/>
              <a:gd name="connsiteX1687" fmla="*/ 1826990 w 9298618"/>
              <a:gd name="connsiteY1687" fmla="*/ 4095004 h 6856161"/>
              <a:gd name="connsiteX1688" fmla="*/ 1574988 w 9298618"/>
              <a:gd name="connsiteY1688" fmla="*/ 4095004 h 6856161"/>
              <a:gd name="connsiteX1689" fmla="*/ 1574988 w 9298618"/>
              <a:gd name="connsiteY1689" fmla="*/ 4347006 h 6856161"/>
              <a:gd name="connsiteX1690" fmla="*/ 1890012 w 9298618"/>
              <a:gd name="connsiteY1690" fmla="*/ 4347006 h 6856161"/>
              <a:gd name="connsiteX1691" fmla="*/ 2142013 w 9298618"/>
              <a:gd name="connsiteY1691" fmla="*/ 4347006 h 6856161"/>
              <a:gd name="connsiteX1692" fmla="*/ 2142013 w 9298618"/>
              <a:gd name="connsiteY1692" fmla="*/ 4095004 h 6856161"/>
              <a:gd name="connsiteX1693" fmla="*/ 1890012 w 9298618"/>
              <a:gd name="connsiteY1693" fmla="*/ 4095004 h 6856161"/>
              <a:gd name="connsiteX1694" fmla="*/ 1890012 w 9298618"/>
              <a:gd name="connsiteY1694" fmla="*/ 4347006 h 6856161"/>
              <a:gd name="connsiteX1695" fmla="*/ 2204992 w 9298618"/>
              <a:gd name="connsiteY1695" fmla="*/ 4347006 h 6856161"/>
              <a:gd name="connsiteX1696" fmla="*/ 2456994 w 9298618"/>
              <a:gd name="connsiteY1696" fmla="*/ 4347006 h 6856161"/>
              <a:gd name="connsiteX1697" fmla="*/ 2456994 w 9298618"/>
              <a:gd name="connsiteY1697" fmla="*/ 4095004 h 6856161"/>
              <a:gd name="connsiteX1698" fmla="*/ 2204992 w 9298618"/>
              <a:gd name="connsiteY1698" fmla="*/ 4095004 h 6856161"/>
              <a:gd name="connsiteX1699" fmla="*/ 2204992 w 9298618"/>
              <a:gd name="connsiteY1699" fmla="*/ 4347006 h 6856161"/>
              <a:gd name="connsiteX1700" fmla="*/ 2520016 w 9298618"/>
              <a:gd name="connsiteY1700" fmla="*/ 4347006 h 6856161"/>
              <a:gd name="connsiteX1701" fmla="*/ 2772017 w 9298618"/>
              <a:gd name="connsiteY1701" fmla="*/ 4347006 h 6856161"/>
              <a:gd name="connsiteX1702" fmla="*/ 2772017 w 9298618"/>
              <a:gd name="connsiteY1702" fmla="*/ 4095004 h 6856161"/>
              <a:gd name="connsiteX1703" fmla="*/ 2520016 w 9298618"/>
              <a:gd name="connsiteY1703" fmla="*/ 4095004 h 6856161"/>
              <a:gd name="connsiteX1704" fmla="*/ 2520016 w 9298618"/>
              <a:gd name="connsiteY1704" fmla="*/ 4347006 h 6856161"/>
              <a:gd name="connsiteX1705" fmla="*/ 2834996 w 9298618"/>
              <a:gd name="connsiteY1705" fmla="*/ 4347006 h 6856161"/>
              <a:gd name="connsiteX1706" fmla="*/ 3086998 w 9298618"/>
              <a:gd name="connsiteY1706" fmla="*/ 4347006 h 6856161"/>
              <a:gd name="connsiteX1707" fmla="*/ 3086998 w 9298618"/>
              <a:gd name="connsiteY1707" fmla="*/ 4095004 h 6856161"/>
              <a:gd name="connsiteX1708" fmla="*/ 2834996 w 9298618"/>
              <a:gd name="connsiteY1708" fmla="*/ 4095004 h 6856161"/>
              <a:gd name="connsiteX1709" fmla="*/ 2834996 w 9298618"/>
              <a:gd name="connsiteY1709" fmla="*/ 4347006 h 6856161"/>
              <a:gd name="connsiteX1710" fmla="*/ 3150020 w 9298618"/>
              <a:gd name="connsiteY1710" fmla="*/ 4347006 h 6856161"/>
              <a:gd name="connsiteX1711" fmla="*/ 3402021 w 9298618"/>
              <a:gd name="connsiteY1711" fmla="*/ 4347006 h 6856161"/>
              <a:gd name="connsiteX1712" fmla="*/ 3402021 w 9298618"/>
              <a:gd name="connsiteY1712" fmla="*/ 4095004 h 6856161"/>
              <a:gd name="connsiteX1713" fmla="*/ 3150020 w 9298618"/>
              <a:gd name="connsiteY1713" fmla="*/ 4095004 h 6856161"/>
              <a:gd name="connsiteX1714" fmla="*/ 3150020 w 9298618"/>
              <a:gd name="connsiteY1714" fmla="*/ 4347006 h 6856161"/>
              <a:gd name="connsiteX1715" fmla="*/ 3465000 w 9298618"/>
              <a:gd name="connsiteY1715" fmla="*/ 4347006 h 6856161"/>
              <a:gd name="connsiteX1716" fmla="*/ 3717002 w 9298618"/>
              <a:gd name="connsiteY1716" fmla="*/ 4347006 h 6856161"/>
              <a:gd name="connsiteX1717" fmla="*/ 3717002 w 9298618"/>
              <a:gd name="connsiteY1717" fmla="*/ 4095004 h 6856161"/>
              <a:gd name="connsiteX1718" fmla="*/ 3465000 w 9298618"/>
              <a:gd name="connsiteY1718" fmla="*/ 4095004 h 6856161"/>
              <a:gd name="connsiteX1719" fmla="*/ 3465000 w 9298618"/>
              <a:gd name="connsiteY1719" fmla="*/ 4347006 h 6856161"/>
              <a:gd name="connsiteX1720" fmla="*/ 3785453 w 9298618"/>
              <a:gd name="connsiteY1720" fmla="*/ 4341576 h 6856161"/>
              <a:gd name="connsiteX1721" fmla="*/ 4026595 w 9298618"/>
              <a:gd name="connsiteY1721" fmla="*/ 4341576 h 6856161"/>
              <a:gd name="connsiteX1722" fmla="*/ 4026595 w 9298618"/>
              <a:gd name="connsiteY1722" fmla="*/ 4100434 h 6856161"/>
              <a:gd name="connsiteX1723" fmla="*/ 3785453 w 9298618"/>
              <a:gd name="connsiteY1723" fmla="*/ 4100434 h 6856161"/>
              <a:gd name="connsiteX1724" fmla="*/ 3785453 w 9298618"/>
              <a:gd name="connsiteY1724" fmla="*/ 4341576 h 6856161"/>
              <a:gd name="connsiteX1725" fmla="*/ 4104410 w 9298618"/>
              <a:gd name="connsiteY1725" fmla="*/ 4337643 h 6856161"/>
              <a:gd name="connsiteX1726" fmla="*/ 4337642 w 9298618"/>
              <a:gd name="connsiteY1726" fmla="*/ 4337643 h 6856161"/>
              <a:gd name="connsiteX1727" fmla="*/ 4337642 w 9298618"/>
              <a:gd name="connsiteY1727" fmla="*/ 4104410 h 6856161"/>
              <a:gd name="connsiteX1728" fmla="*/ 4104410 w 9298618"/>
              <a:gd name="connsiteY1728" fmla="*/ 4104410 h 6856161"/>
              <a:gd name="connsiteX1729" fmla="*/ 4104410 w 9298618"/>
              <a:gd name="connsiteY1729" fmla="*/ 4337643 h 6856161"/>
              <a:gd name="connsiteX1730" fmla="*/ 4426317 w 9298618"/>
              <a:gd name="connsiteY1730" fmla="*/ 4330716 h 6856161"/>
              <a:gd name="connsiteX1731" fmla="*/ 4645696 w 9298618"/>
              <a:gd name="connsiteY1731" fmla="*/ 4330716 h 6856161"/>
              <a:gd name="connsiteX1732" fmla="*/ 4645696 w 9298618"/>
              <a:gd name="connsiteY1732" fmla="*/ 4111337 h 6856161"/>
              <a:gd name="connsiteX1733" fmla="*/ 4426317 w 9298618"/>
              <a:gd name="connsiteY1733" fmla="*/ 4111337 h 6856161"/>
              <a:gd name="connsiteX1734" fmla="*/ 4426317 w 9298618"/>
              <a:gd name="connsiteY1734" fmla="*/ 4330716 h 6856161"/>
              <a:gd name="connsiteX1735" fmla="*/ 4744291 w 9298618"/>
              <a:gd name="connsiteY1735" fmla="*/ 4327723 h 6856161"/>
              <a:gd name="connsiteX1736" fmla="*/ 4957770 w 9298618"/>
              <a:gd name="connsiteY1736" fmla="*/ 4327723 h 6856161"/>
              <a:gd name="connsiteX1737" fmla="*/ 4957770 w 9298618"/>
              <a:gd name="connsiteY1737" fmla="*/ 4114244 h 6856161"/>
              <a:gd name="connsiteX1738" fmla="*/ 4744291 w 9298618"/>
              <a:gd name="connsiteY1738" fmla="*/ 4114244 h 6856161"/>
              <a:gd name="connsiteX1739" fmla="*/ 4744291 w 9298618"/>
              <a:gd name="connsiteY1739" fmla="*/ 4327723 h 6856161"/>
              <a:gd name="connsiteX1740" fmla="*/ 5065728 w 9298618"/>
              <a:gd name="connsiteY1740" fmla="*/ 4321310 h 6856161"/>
              <a:gd name="connsiteX1741" fmla="*/ 5266337 w 9298618"/>
              <a:gd name="connsiteY1741" fmla="*/ 4321310 h 6856161"/>
              <a:gd name="connsiteX1742" fmla="*/ 5266337 w 9298618"/>
              <a:gd name="connsiteY1742" fmla="*/ 4120701 h 6856161"/>
              <a:gd name="connsiteX1743" fmla="*/ 5065728 w 9298618"/>
              <a:gd name="connsiteY1743" fmla="*/ 4120701 h 6856161"/>
              <a:gd name="connsiteX1744" fmla="*/ 5065728 w 9298618"/>
              <a:gd name="connsiteY1744" fmla="*/ 4321310 h 6856161"/>
              <a:gd name="connsiteX1745" fmla="*/ 5387121 w 9298618"/>
              <a:gd name="connsiteY1745" fmla="*/ 4314897 h 6856161"/>
              <a:gd name="connsiteX1746" fmla="*/ 5574904 w 9298618"/>
              <a:gd name="connsiteY1746" fmla="*/ 4314897 h 6856161"/>
              <a:gd name="connsiteX1747" fmla="*/ 5574904 w 9298618"/>
              <a:gd name="connsiteY1747" fmla="*/ 4127114 h 6856161"/>
              <a:gd name="connsiteX1748" fmla="*/ 5387121 w 9298618"/>
              <a:gd name="connsiteY1748" fmla="*/ 4127114 h 6856161"/>
              <a:gd name="connsiteX1749" fmla="*/ 5387121 w 9298618"/>
              <a:gd name="connsiteY1749" fmla="*/ 4314897 h 6856161"/>
              <a:gd name="connsiteX1750" fmla="*/ 6024052 w 9298618"/>
              <a:gd name="connsiteY1750" fmla="*/ 4307970 h 6856161"/>
              <a:gd name="connsiteX1751" fmla="*/ 6197982 w 9298618"/>
              <a:gd name="connsiteY1751" fmla="*/ 4307970 h 6856161"/>
              <a:gd name="connsiteX1752" fmla="*/ 6197982 w 9298618"/>
              <a:gd name="connsiteY1752" fmla="*/ 4134040 h 6856161"/>
              <a:gd name="connsiteX1753" fmla="*/ 6024052 w 9298618"/>
              <a:gd name="connsiteY1753" fmla="*/ 4134040 h 6856161"/>
              <a:gd name="connsiteX1754" fmla="*/ 6024052 w 9298618"/>
              <a:gd name="connsiteY1754" fmla="*/ 4307970 h 6856161"/>
              <a:gd name="connsiteX1755" fmla="*/ 6660982 w 9298618"/>
              <a:gd name="connsiteY1755" fmla="*/ 4301044 h 6856161"/>
              <a:gd name="connsiteX1756" fmla="*/ 6821059 w 9298618"/>
              <a:gd name="connsiteY1756" fmla="*/ 4301044 h 6856161"/>
              <a:gd name="connsiteX1757" fmla="*/ 6821059 w 9298618"/>
              <a:gd name="connsiteY1757" fmla="*/ 4140967 h 6856161"/>
              <a:gd name="connsiteX1758" fmla="*/ 6660982 w 9298618"/>
              <a:gd name="connsiteY1758" fmla="*/ 4140967 h 6856161"/>
              <a:gd name="connsiteX1759" fmla="*/ 6660982 w 9298618"/>
              <a:gd name="connsiteY1759" fmla="*/ 4301044 h 6856161"/>
              <a:gd name="connsiteX1760" fmla="*/ 7299366 w 9298618"/>
              <a:gd name="connsiteY1760" fmla="*/ 4292664 h 6856161"/>
              <a:gd name="connsiteX1761" fmla="*/ 7442640 w 9298618"/>
              <a:gd name="connsiteY1761" fmla="*/ 4292664 h 6856161"/>
              <a:gd name="connsiteX1762" fmla="*/ 7442640 w 9298618"/>
              <a:gd name="connsiteY1762" fmla="*/ 4149347 h 6856161"/>
              <a:gd name="connsiteX1763" fmla="*/ 7299366 w 9298618"/>
              <a:gd name="connsiteY1763" fmla="*/ 4149347 h 6856161"/>
              <a:gd name="connsiteX1764" fmla="*/ 7299366 w 9298618"/>
              <a:gd name="connsiteY1764" fmla="*/ 4292664 h 6856161"/>
              <a:gd name="connsiteX1765" fmla="*/ 7938263 w 9298618"/>
              <a:gd name="connsiteY1765" fmla="*/ 4283770 h 6856161"/>
              <a:gd name="connsiteX1766" fmla="*/ 8063751 w 9298618"/>
              <a:gd name="connsiteY1766" fmla="*/ 4283770 h 6856161"/>
              <a:gd name="connsiteX1767" fmla="*/ 8063751 w 9298618"/>
              <a:gd name="connsiteY1767" fmla="*/ 4158283 h 6856161"/>
              <a:gd name="connsiteX1768" fmla="*/ 7938263 w 9298618"/>
              <a:gd name="connsiteY1768" fmla="*/ 4158283 h 6856161"/>
              <a:gd name="connsiteX1769" fmla="*/ 7938263 w 9298618"/>
              <a:gd name="connsiteY1769" fmla="*/ 4283770 h 6856161"/>
              <a:gd name="connsiteX1770" fmla="*/ 0 w 9298618"/>
              <a:gd name="connsiteY1770" fmla="*/ 4662029 h 6856161"/>
              <a:gd name="connsiteX1771" fmla="*/ 252002 w 9298618"/>
              <a:gd name="connsiteY1771" fmla="*/ 4662029 h 6856161"/>
              <a:gd name="connsiteX1772" fmla="*/ 252002 w 9298618"/>
              <a:gd name="connsiteY1772" fmla="*/ 4410028 h 6856161"/>
              <a:gd name="connsiteX1773" fmla="*/ 0 w 9298618"/>
              <a:gd name="connsiteY1773" fmla="*/ 4410028 h 6856161"/>
              <a:gd name="connsiteX1774" fmla="*/ 0 w 9298618"/>
              <a:gd name="connsiteY1774" fmla="*/ 4662029 h 6856161"/>
              <a:gd name="connsiteX1775" fmla="*/ 315023 w 9298618"/>
              <a:gd name="connsiteY1775" fmla="*/ 4662029 h 6856161"/>
              <a:gd name="connsiteX1776" fmla="*/ 567025 w 9298618"/>
              <a:gd name="connsiteY1776" fmla="*/ 4662029 h 6856161"/>
              <a:gd name="connsiteX1777" fmla="*/ 567025 w 9298618"/>
              <a:gd name="connsiteY1777" fmla="*/ 4410028 h 6856161"/>
              <a:gd name="connsiteX1778" fmla="*/ 315023 w 9298618"/>
              <a:gd name="connsiteY1778" fmla="*/ 4410028 h 6856161"/>
              <a:gd name="connsiteX1779" fmla="*/ 315023 w 9298618"/>
              <a:gd name="connsiteY1779" fmla="*/ 4662029 h 6856161"/>
              <a:gd name="connsiteX1780" fmla="*/ 630004 w 9298618"/>
              <a:gd name="connsiteY1780" fmla="*/ 4662029 h 6856161"/>
              <a:gd name="connsiteX1781" fmla="*/ 882005 w 9298618"/>
              <a:gd name="connsiteY1781" fmla="*/ 4662029 h 6856161"/>
              <a:gd name="connsiteX1782" fmla="*/ 882005 w 9298618"/>
              <a:gd name="connsiteY1782" fmla="*/ 4410028 h 6856161"/>
              <a:gd name="connsiteX1783" fmla="*/ 630004 w 9298618"/>
              <a:gd name="connsiteY1783" fmla="*/ 4410028 h 6856161"/>
              <a:gd name="connsiteX1784" fmla="*/ 630004 w 9298618"/>
              <a:gd name="connsiteY1784" fmla="*/ 4662029 h 6856161"/>
              <a:gd name="connsiteX1785" fmla="*/ 944985 w 9298618"/>
              <a:gd name="connsiteY1785" fmla="*/ 4662029 h 6856161"/>
              <a:gd name="connsiteX1786" fmla="*/ 1196986 w 9298618"/>
              <a:gd name="connsiteY1786" fmla="*/ 4662029 h 6856161"/>
              <a:gd name="connsiteX1787" fmla="*/ 1196986 w 9298618"/>
              <a:gd name="connsiteY1787" fmla="*/ 4410028 h 6856161"/>
              <a:gd name="connsiteX1788" fmla="*/ 944985 w 9298618"/>
              <a:gd name="connsiteY1788" fmla="*/ 4410028 h 6856161"/>
              <a:gd name="connsiteX1789" fmla="*/ 944985 w 9298618"/>
              <a:gd name="connsiteY1789" fmla="*/ 4662029 h 6856161"/>
              <a:gd name="connsiteX1790" fmla="*/ 1260008 w 9298618"/>
              <a:gd name="connsiteY1790" fmla="*/ 4662029 h 6856161"/>
              <a:gd name="connsiteX1791" fmla="*/ 1512009 w 9298618"/>
              <a:gd name="connsiteY1791" fmla="*/ 4662029 h 6856161"/>
              <a:gd name="connsiteX1792" fmla="*/ 1512009 w 9298618"/>
              <a:gd name="connsiteY1792" fmla="*/ 4410028 h 6856161"/>
              <a:gd name="connsiteX1793" fmla="*/ 1260008 w 9298618"/>
              <a:gd name="connsiteY1793" fmla="*/ 4410028 h 6856161"/>
              <a:gd name="connsiteX1794" fmla="*/ 1260008 w 9298618"/>
              <a:gd name="connsiteY1794" fmla="*/ 4662029 h 6856161"/>
              <a:gd name="connsiteX1795" fmla="*/ 1574988 w 9298618"/>
              <a:gd name="connsiteY1795" fmla="*/ 4662029 h 6856161"/>
              <a:gd name="connsiteX1796" fmla="*/ 1826990 w 9298618"/>
              <a:gd name="connsiteY1796" fmla="*/ 4662029 h 6856161"/>
              <a:gd name="connsiteX1797" fmla="*/ 1826990 w 9298618"/>
              <a:gd name="connsiteY1797" fmla="*/ 4410028 h 6856161"/>
              <a:gd name="connsiteX1798" fmla="*/ 1574988 w 9298618"/>
              <a:gd name="connsiteY1798" fmla="*/ 4410028 h 6856161"/>
              <a:gd name="connsiteX1799" fmla="*/ 1574988 w 9298618"/>
              <a:gd name="connsiteY1799" fmla="*/ 4662029 h 6856161"/>
              <a:gd name="connsiteX1800" fmla="*/ 1890012 w 9298618"/>
              <a:gd name="connsiteY1800" fmla="*/ 4662029 h 6856161"/>
              <a:gd name="connsiteX1801" fmla="*/ 2142013 w 9298618"/>
              <a:gd name="connsiteY1801" fmla="*/ 4662029 h 6856161"/>
              <a:gd name="connsiteX1802" fmla="*/ 2142013 w 9298618"/>
              <a:gd name="connsiteY1802" fmla="*/ 4410028 h 6856161"/>
              <a:gd name="connsiteX1803" fmla="*/ 1890012 w 9298618"/>
              <a:gd name="connsiteY1803" fmla="*/ 4410028 h 6856161"/>
              <a:gd name="connsiteX1804" fmla="*/ 1890012 w 9298618"/>
              <a:gd name="connsiteY1804" fmla="*/ 4662029 h 6856161"/>
              <a:gd name="connsiteX1805" fmla="*/ 2204992 w 9298618"/>
              <a:gd name="connsiteY1805" fmla="*/ 4662029 h 6856161"/>
              <a:gd name="connsiteX1806" fmla="*/ 2456994 w 9298618"/>
              <a:gd name="connsiteY1806" fmla="*/ 4662029 h 6856161"/>
              <a:gd name="connsiteX1807" fmla="*/ 2456994 w 9298618"/>
              <a:gd name="connsiteY1807" fmla="*/ 4410028 h 6856161"/>
              <a:gd name="connsiteX1808" fmla="*/ 2204992 w 9298618"/>
              <a:gd name="connsiteY1808" fmla="*/ 4410028 h 6856161"/>
              <a:gd name="connsiteX1809" fmla="*/ 2204992 w 9298618"/>
              <a:gd name="connsiteY1809" fmla="*/ 4662029 h 6856161"/>
              <a:gd name="connsiteX1810" fmla="*/ 2520016 w 9298618"/>
              <a:gd name="connsiteY1810" fmla="*/ 4662029 h 6856161"/>
              <a:gd name="connsiteX1811" fmla="*/ 2772017 w 9298618"/>
              <a:gd name="connsiteY1811" fmla="*/ 4662029 h 6856161"/>
              <a:gd name="connsiteX1812" fmla="*/ 2772017 w 9298618"/>
              <a:gd name="connsiteY1812" fmla="*/ 4410028 h 6856161"/>
              <a:gd name="connsiteX1813" fmla="*/ 2520016 w 9298618"/>
              <a:gd name="connsiteY1813" fmla="*/ 4410028 h 6856161"/>
              <a:gd name="connsiteX1814" fmla="*/ 2520016 w 9298618"/>
              <a:gd name="connsiteY1814" fmla="*/ 4662029 h 6856161"/>
              <a:gd name="connsiteX1815" fmla="*/ 2834996 w 9298618"/>
              <a:gd name="connsiteY1815" fmla="*/ 4662029 h 6856161"/>
              <a:gd name="connsiteX1816" fmla="*/ 3086998 w 9298618"/>
              <a:gd name="connsiteY1816" fmla="*/ 4662029 h 6856161"/>
              <a:gd name="connsiteX1817" fmla="*/ 3086998 w 9298618"/>
              <a:gd name="connsiteY1817" fmla="*/ 4410028 h 6856161"/>
              <a:gd name="connsiteX1818" fmla="*/ 2834996 w 9298618"/>
              <a:gd name="connsiteY1818" fmla="*/ 4410028 h 6856161"/>
              <a:gd name="connsiteX1819" fmla="*/ 2834996 w 9298618"/>
              <a:gd name="connsiteY1819" fmla="*/ 4662029 h 6856161"/>
              <a:gd name="connsiteX1820" fmla="*/ 3150490 w 9298618"/>
              <a:gd name="connsiteY1820" fmla="*/ 4661516 h 6856161"/>
              <a:gd name="connsiteX1821" fmla="*/ 3401508 w 9298618"/>
              <a:gd name="connsiteY1821" fmla="*/ 4661516 h 6856161"/>
              <a:gd name="connsiteX1822" fmla="*/ 3401508 w 9298618"/>
              <a:gd name="connsiteY1822" fmla="*/ 4410498 h 6856161"/>
              <a:gd name="connsiteX1823" fmla="*/ 3150490 w 9298618"/>
              <a:gd name="connsiteY1823" fmla="*/ 4410498 h 6856161"/>
              <a:gd name="connsiteX1824" fmla="*/ 3150490 w 9298618"/>
              <a:gd name="connsiteY1824" fmla="*/ 4661516 h 6856161"/>
              <a:gd name="connsiteX1825" fmla="*/ 3467993 w 9298618"/>
              <a:gd name="connsiteY1825" fmla="*/ 4659036 h 6856161"/>
              <a:gd name="connsiteX1826" fmla="*/ 3714052 w 9298618"/>
              <a:gd name="connsiteY1826" fmla="*/ 4659036 h 6856161"/>
              <a:gd name="connsiteX1827" fmla="*/ 3714052 w 9298618"/>
              <a:gd name="connsiteY1827" fmla="*/ 4412978 h 6856161"/>
              <a:gd name="connsiteX1828" fmla="*/ 3467993 w 9298618"/>
              <a:gd name="connsiteY1828" fmla="*/ 4412978 h 6856161"/>
              <a:gd name="connsiteX1829" fmla="*/ 3467993 w 9298618"/>
              <a:gd name="connsiteY1829" fmla="*/ 4659036 h 6856161"/>
              <a:gd name="connsiteX1830" fmla="*/ 3789900 w 9298618"/>
              <a:gd name="connsiteY1830" fmla="*/ 4652153 h 6856161"/>
              <a:gd name="connsiteX1831" fmla="*/ 4022148 w 9298618"/>
              <a:gd name="connsiteY1831" fmla="*/ 4652153 h 6856161"/>
              <a:gd name="connsiteX1832" fmla="*/ 4022148 w 9298618"/>
              <a:gd name="connsiteY1832" fmla="*/ 4419904 h 6856161"/>
              <a:gd name="connsiteX1833" fmla="*/ 3789900 w 9298618"/>
              <a:gd name="connsiteY1833" fmla="*/ 4419904 h 6856161"/>
              <a:gd name="connsiteX1834" fmla="*/ 3789900 w 9298618"/>
              <a:gd name="connsiteY1834" fmla="*/ 4652153 h 6856161"/>
              <a:gd name="connsiteX1835" fmla="*/ 4108344 w 9298618"/>
              <a:gd name="connsiteY1835" fmla="*/ 4648690 h 6856161"/>
              <a:gd name="connsiteX1836" fmla="*/ 4333666 w 9298618"/>
              <a:gd name="connsiteY1836" fmla="*/ 4648690 h 6856161"/>
              <a:gd name="connsiteX1837" fmla="*/ 4333666 w 9298618"/>
              <a:gd name="connsiteY1837" fmla="*/ 4423367 h 6856161"/>
              <a:gd name="connsiteX1838" fmla="*/ 4108344 w 9298618"/>
              <a:gd name="connsiteY1838" fmla="*/ 4423367 h 6856161"/>
              <a:gd name="connsiteX1839" fmla="*/ 4108344 w 9298618"/>
              <a:gd name="connsiteY1839" fmla="*/ 4648690 h 6856161"/>
              <a:gd name="connsiteX1840" fmla="*/ 4430764 w 9298618"/>
              <a:gd name="connsiteY1840" fmla="*/ 4641250 h 6856161"/>
              <a:gd name="connsiteX1841" fmla="*/ 4641250 w 9298618"/>
              <a:gd name="connsiteY1841" fmla="*/ 4641250 h 6856161"/>
              <a:gd name="connsiteX1842" fmla="*/ 4641250 w 9298618"/>
              <a:gd name="connsiteY1842" fmla="*/ 4430764 h 6856161"/>
              <a:gd name="connsiteX1843" fmla="*/ 4430764 w 9298618"/>
              <a:gd name="connsiteY1843" fmla="*/ 4430764 h 6856161"/>
              <a:gd name="connsiteX1844" fmla="*/ 4430764 w 9298618"/>
              <a:gd name="connsiteY1844" fmla="*/ 4641250 h 6856161"/>
              <a:gd name="connsiteX1845" fmla="*/ 4749208 w 9298618"/>
              <a:gd name="connsiteY1845" fmla="*/ 4637787 h 6856161"/>
              <a:gd name="connsiteX1846" fmla="*/ 4952767 w 9298618"/>
              <a:gd name="connsiteY1846" fmla="*/ 4637787 h 6856161"/>
              <a:gd name="connsiteX1847" fmla="*/ 4952767 w 9298618"/>
              <a:gd name="connsiteY1847" fmla="*/ 4434227 h 6856161"/>
              <a:gd name="connsiteX1848" fmla="*/ 4749208 w 9298618"/>
              <a:gd name="connsiteY1848" fmla="*/ 4434227 h 6856161"/>
              <a:gd name="connsiteX1849" fmla="*/ 4749208 w 9298618"/>
              <a:gd name="connsiteY1849" fmla="*/ 4637787 h 6856161"/>
              <a:gd name="connsiteX1850" fmla="*/ 5071157 w 9298618"/>
              <a:gd name="connsiteY1850" fmla="*/ 4630903 h 6856161"/>
              <a:gd name="connsiteX1851" fmla="*/ 5260907 w 9298618"/>
              <a:gd name="connsiteY1851" fmla="*/ 4630903 h 6856161"/>
              <a:gd name="connsiteX1852" fmla="*/ 5260907 w 9298618"/>
              <a:gd name="connsiteY1852" fmla="*/ 4441154 h 6856161"/>
              <a:gd name="connsiteX1853" fmla="*/ 5071157 w 9298618"/>
              <a:gd name="connsiteY1853" fmla="*/ 4441154 h 6856161"/>
              <a:gd name="connsiteX1854" fmla="*/ 5071157 w 9298618"/>
              <a:gd name="connsiteY1854" fmla="*/ 4630903 h 6856161"/>
              <a:gd name="connsiteX1855" fmla="*/ 5392081 w 9298618"/>
              <a:gd name="connsiteY1855" fmla="*/ 4624960 h 6856161"/>
              <a:gd name="connsiteX1856" fmla="*/ 5569944 w 9298618"/>
              <a:gd name="connsiteY1856" fmla="*/ 4624960 h 6856161"/>
              <a:gd name="connsiteX1857" fmla="*/ 5569944 w 9298618"/>
              <a:gd name="connsiteY1857" fmla="*/ 4447097 h 6856161"/>
              <a:gd name="connsiteX1858" fmla="*/ 5392081 w 9298618"/>
              <a:gd name="connsiteY1858" fmla="*/ 4447097 h 6856161"/>
              <a:gd name="connsiteX1859" fmla="*/ 5392081 w 9298618"/>
              <a:gd name="connsiteY1859" fmla="*/ 4624960 h 6856161"/>
              <a:gd name="connsiteX1860" fmla="*/ 5710055 w 9298618"/>
              <a:gd name="connsiteY1860" fmla="*/ 4622010 h 6856161"/>
              <a:gd name="connsiteX1861" fmla="*/ 5882018 w 9298618"/>
              <a:gd name="connsiteY1861" fmla="*/ 4622010 h 6856161"/>
              <a:gd name="connsiteX1862" fmla="*/ 5882018 w 9298618"/>
              <a:gd name="connsiteY1862" fmla="*/ 4450047 h 6856161"/>
              <a:gd name="connsiteX1863" fmla="*/ 5710055 w 9298618"/>
              <a:gd name="connsiteY1863" fmla="*/ 4450047 h 6856161"/>
              <a:gd name="connsiteX1864" fmla="*/ 5710055 w 9298618"/>
              <a:gd name="connsiteY1864" fmla="*/ 4622010 h 6856161"/>
              <a:gd name="connsiteX1865" fmla="*/ 6029995 w 9298618"/>
              <a:gd name="connsiteY1865" fmla="*/ 4617050 h 6856161"/>
              <a:gd name="connsiteX1866" fmla="*/ 6192081 w 9298618"/>
              <a:gd name="connsiteY1866" fmla="*/ 4617050 h 6856161"/>
              <a:gd name="connsiteX1867" fmla="*/ 6192081 w 9298618"/>
              <a:gd name="connsiteY1867" fmla="*/ 4454964 h 6856161"/>
              <a:gd name="connsiteX1868" fmla="*/ 6029995 w 9298618"/>
              <a:gd name="connsiteY1868" fmla="*/ 4454964 h 6856161"/>
              <a:gd name="connsiteX1869" fmla="*/ 6029995 w 9298618"/>
              <a:gd name="connsiteY1869" fmla="*/ 4617050 h 6856161"/>
              <a:gd name="connsiteX1870" fmla="*/ 6346942 w 9298618"/>
              <a:gd name="connsiteY1870" fmla="*/ 4615084 h 6856161"/>
              <a:gd name="connsiteX1871" fmla="*/ 6505052 w 9298618"/>
              <a:gd name="connsiteY1871" fmla="*/ 4615084 h 6856161"/>
              <a:gd name="connsiteX1872" fmla="*/ 6505052 w 9298618"/>
              <a:gd name="connsiteY1872" fmla="*/ 4456974 h 6856161"/>
              <a:gd name="connsiteX1873" fmla="*/ 6346942 w 9298618"/>
              <a:gd name="connsiteY1873" fmla="*/ 4456974 h 6856161"/>
              <a:gd name="connsiteX1874" fmla="*/ 6346942 w 9298618"/>
              <a:gd name="connsiteY1874" fmla="*/ 4615084 h 6856161"/>
              <a:gd name="connsiteX1875" fmla="*/ 6984386 w 9298618"/>
              <a:gd name="connsiteY1875" fmla="*/ 4607644 h 6856161"/>
              <a:gd name="connsiteX1876" fmla="*/ 7127702 w 9298618"/>
              <a:gd name="connsiteY1876" fmla="*/ 4607644 h 6856161"/>
              <a:gd name="connsiteX1877" fmla="*/ 7127702 w 9298618"/>
              <a:gd name="connsiteY1877" fmla="*/ 4464370 h 6856161"/>
              <a:gd name="connsiteX1878" fmla="*/ 6984386 w 9298618"/>
              <a:gd name="connsiteY1878" fmla="*/ 4464370 h 6856161"/>
              <a:gd name="connsiteX1879" fmla="*/ 6984386 w 9298618"/>
              <a:gd name="connsiteY1879" fmla="*/ 4607644 h 6856161"/>
              <a:gd name="connsiteX1880" fmla="*/ 7621316 w 9298618"/>
              <a:gd name="connsiteY1880" fmla="*/ 4600761 h 6856161"/>
              <a:gd name="connsiteX1881" fmla="*/ 7750780 w 9298618"/>
              <a:gd name="connsiteY1881" fmla="*/ 4600761 h 6856161"/>
              <a:gd name="connsiteX1882" fmla="*/ 7750780 w 9298618"/>
              <a:gd name="connsiteY1882" fmla="*/ 4471297 h 6856161"/>
              <a:gd name="connsiteX1883" fmla="*/ 7621316 w 9298618"/>
              <a:gd name="connsiteY1883" fmla="*/ 4471297 h 6856161"/>
              <a:gd name="connsiteX1884" fmla="*/ 7621316 w 9298618"/>
              <a:gd name="connsiteY1884" fmla="*/ 4600761 h 6856161"/>
              <a:gd name="connsiteX1885" fmla="*/ 8259187 w 9298618"/>
              <a:gd name="connsiteY1885" fmla="*/ 4592851 h 6856161"/>
              <a:gd name="connsiteX1886" fmla="*/ 8372831 w 9298618"/>
              <a:gd name="connsiteY1886" fmla="*/ 4592851 h 6856161"/>
              <a:gd name="connsiteX1887" fmla="*/ 8372831 w 9298618"/>
              <a:gd name="connsiteY1887" fmla="*/ 4479206 h 6856161"/>
              <a:gd name="connsiteX1888" fmla="*/ 8259187 w 9298618"/>
              <a:gd name="connsiteY1888" fmla="*/ 4479206 h 6856161"/>
              <a:gd name="connsiteX1889" fmla="*/ 8259187 w 9298618"/>
              <a:gd name="connsiteY1889" fmla="*/ 4592851 h 6856161"/>
              <a:gd name="connsiteX1890" fmla="*/ 8908474 w 9298618"/>
              <a:gd name="connsiteY1890" fmla="*/ 4573568 h 6856161"/>
              <a:gd name="connsiteX1891" fmla="*/ 8983594 w 9298618"/>
              <a:gd name="connsiteY1891" fmla="*/ 4573568 h 6856161"/>
              <a:gd name="connsiteX1892" fmla="*/ 8983594 w 9298618"/>
              <a:gd name="connsiteY1892" fmla="*/ 4498446 h 6856161"/>
              <a:gd name="connsiteX1893" fmla="*/ 8908474 w 9298618"/>
              <a:gd name="connsiteY1893" fmla="*/ 4498446 h 6856161"/>
              <a:gd name="connsiteX1894" fmla="*/ 8908474 w 9298618"/>
              <a:gd name="connsiteY1894" fmla="*/ 4573568 h 6856161"/>
              <a:gd name="connsiteX1895" fmla="*/ 0 w 9298618"/>
              <a:gd name="connsiteY1895" fmla="*/ 4977010 h 6856161"/>
              <a:gd name="connsiteX1896" fmla="*/ 252002 w 9298618"/>
              <a:gd name="connsiteY1896" fmla="*/ 4977010 h 6856161"/>
              <a:gd name="connsiteX1897" fmla="*/ 252002 w 9298618"/>
              <a:gd name="connsiteY1897" fmla="*/ 4725008 h 6856161"/>
              <a:gd name="connsiteX1898" fmla="*/ 0 w 9298618"/>
              <a:gd name="connsiteY1898" fmla="*/ 4725008 h 6856161"/>
              <a:gd name="connsiteX1899" fmla="*/ 0 w 9298618"/>
              <a:gd name="connsiteY1899" fmla="*/ 4977010 h 6856161"/>
              <a:gd name="connsiteX1900" fmla="*/ 315023 w 9298618"/>
              <a:gd name="connsiteY1900" fmla="*/ 4977010 h 6856161"/>
              <a:gd name="connsiteX1901" fmla="*/ 567025 w 9298618"/>
              <a:gd name="connsiteY1901" fmla="*/ 4977010 h 6856161"/>
              <a:gd name="connsiteX1902" fmla="*/ 567025 w 9298618"/>
              <a:gd name="connsiteY1902" fmla="*/ 4725008 h 6856161"/>
              <a:gd name="connsiteX1903" fmla="*/ 315023 w 9298618"/>
              <a:gd name="connsiteY1903" fmla="*/ 4725008 h 6856161"/>
              <a:gd name="connsiteX1904" fmla="*/ 315023 w 9298618"/>
              <a:gd name="connsiteY1904" fmla="*/ 4977010 h 6856161"/>
              <a:gd name="connsiteX1905" fmla="*/ 630004 w 9298618"/>
              <a:gd name="connsiteY1905" fmla="*/ 4977010 h 6856161"/>
              <a:gd name="connsiteX1906" fmla="*/ 882005 w 9298618"/>
              <a:gd name="connsiteY1906" fmla="*/ 4977010 h 6856161"/>
              <a:gd name="connsiteX1907" fmla="*/ 882005 w 9298618"/>
              <a:gd name="connsiteY1907" fmla="*/ 4725008 h 6856161"/>
              <a:gd name="connsiteX1908" fmla="*/ 630004 w 9298618"/>
              <a:gd name="connsiteY1908" fmla="*/ 4725008 h 6856161"/>
              <a:gd name="connsiteX1909" fmla="*/ 630004 w 9298618"/>
              <a:gd name="connsiteY1909" fmla="*/ 4977010 h 6856161"/>
              <a:gd name="connsiteX1910" fmla="*/ 944985 w 9298618"/>
              <a:gd name="connsiteY1910" fmla="*/ 4977010 h 6856161"/>
              <a:gd name="connsiteX1911" fmla="*/ 1196986 w 9298618"/>
              <a:gd name="connsiteY1911" fmla="*/ 4977010 h 6856161"/>
              <a:gd name="connsiteX1912" fmla="*/ 1196986 w 9298618"/>
              <a:gd name="connsiteY1912" fmla="*/ 4725008 h 6856161"/>
              <a:gd name="connsiteX1913" fmla="*/ 944985 w 9298618"/>
              <a:gd name="connsiteY1913" fmla="*/ 4725008 h 6856161"/>
              <a:gd name="connsiteX1914" fmla="*/ 944985 w 9298618"/>
              <a:gd name="connsiteY1914" fmla="*/ 4977010 h 6856161"/>
              <a:gd name="connsiteX1915" fmla="*/ 1260008 w 9298618"/>
              <a:gd name="connsiteY1915" fmla="*/ 4977010 h 6856161"/>
              <a:gd name="connsiteX1916" fmla="*/ 1512009 w 9298618"/>
              <a:gd name="connsiteY1916" fmla="*/ 4977010 h 6856161"/>
              <a:gd name="connsiteX1917" fmla="*/ 1512009 w 9298618"/>
              <a:gd name="connsiteY1917" fmla="*/ 4725008 h 6856161"/>
              <a:gd name="connsiteX1918" fmla="*/ 1260008 w 9298618"/>
              <a:gd name="connsiteY1918" fmla="*/ 4725008 h 6856161"/>
              <a:gd name="connsiteX1919" fmla="*/ 1260008 w 9298618"/>
              <a:gd name="connsiteY1919" fmla="*/ 4977010 h 6856161"/>
              <a:gd name="connsiteX1920" fmla="*/ 1574988 w 9298618"/>
              <a:gd name="connsiteY1920" fmla="*/ 4977010 h 6856161"/>
              <a:gd name="connsiteX1921" fmla="*/ 1826990 w 9298618"/>
              <a:gd name="connsiteY1921" fmla="*/ 4977010 h 6856161"/>
              <a:gd name="connsiteX1922" fmla="*/ 1826990 w 9298618"/>
              <a:gd name="connsiteY1922" fmla="*/ 4725008 h 6856161"/>
              <a:gd name="connsiteX1923" fmla="*/ 1574988 w 9298618"/>
              <a:gd name="connsiteY1923" fmla="*/ 4725008 h 6856161"/>
              <a:gd name="connsiteX1924" fmla="*/ 1574988 w 9298618"/>
              <a:gd name="connsiteY1924" fmla="*/ 4977010 h 6856161"/>
              <a:gd name="connsiteX1925" fmla="*/ 1890012 w 9298618"/>
              <a:gd name="connsiteY1925" fmla="*/ 4977010 h 6856161"/>
              <a:gd name="connsiteX1926" fmla="*/ 2142013 w 9298618"/>
              <a:gd name="connsiteY1926" fmla="*/ 4977010 h 6856161"/>
              <a:gd name="connsiteX1927" fmla="*/ 2142013 w 9298618"/>
              <a:gd name="connsiteY1927" fmla="*/ 4725008 h 6856161"/>
              <a:gd name="connsiteX1928" fmla="*/ 1890012 w 9298618"/>
              <a:gd name="connsiteY1928" fmla="*/ 4725008 h 6856161"/>
              <a:gd name="connsiteX1929" fmla="*/ 1890012 w 9298618"/>
              <a:gd name="connsiteY1929" fmla="*/ 4977010 h 6856161"/>
              <a:gd name="connsiteX1930" fmla="*/ 2204992 w 9298618"/>
              <a:gd name="connsiteY1930" fmla="*/ 4977010 h 6856161"/>
              <a:gd name="connsiteX1931" fmla="*/ 2456994 w 9298618"/>
              <a:gd name="connsiteY1931" fmla="*/ 4977010 h 6856161"/>
              <a:gd name="connsiteX1932" fmla="*/ 2456994 w 9298618"/>
              <a:gd name="connsiteY1932" fmla="*/ 4725008 h 6856161"/>
              <a:gd name="connsiteX1933" fmla="*/ 2204992 w 9298618"/>
              <a:gd name="connsiteY1933" fmla="*/ 4725008 h 6856161"/>
              <a:gd name="connsiteX1934" fmla="*/ 2204992 w 9298618"/>
              <a:gd name="connsiteY1934" fmla="*/ 4977010 h 6856161"/>
              <a:gd name="connsiteX1935" fmla="*/ 2520016 w 9298618"/>
              <a:gd name="connsiteY1935" fmla="*/ 4977010 h 6856161"/>
              <a:gd name="connsiteX1936" fmla="*/ 2772017 w 9298618"/>
              <a:gd name="connsiteY1936" fmla="*/ 4977010 h 6856161"/>
              <a:gd name="connsiteX1937" fmla="*/ 2772017 w 9298618"/>
              <a:gd name="connsiteY1937" fmla="*/ 4725008 h 6856161"/>
              <a:gd name="connsiteX1938" fmla="*/ 2520016 w 9298618"/>
              <a:gd name="connsiteY1938" fmla="*/ 4725008 h 6856161"/>
              <a:gd name="connsiteX1939" fmla="*/ 2520016 w 9298618"/>
              <a:gd name="connsiteY1939" fmla="*/ 4977010 h 6856161"/>
              <a:gd name="connsiteX1940" fmla="*/ 2834996 w 9298618"/>
              <a:gd name="connsiteY1940" fmla="*/ 4977010 h 6856161"/>
              <a:gd name="connsiteX1941" fmla="*/ 3086998 w 9298618"/>
              <a:gd name="connsiteY1941" fmla="*/ 4977010 h 6856161"/>
              <a:gd name="connsiteX1942" fmla="*/ 3086998 w 9298618"/>
              <a:gd name="connsiteY1942" fmla="*/ 4725008 h 6856161"/>
              <a:gd name="connsiteX1943" fmla="*/ 2834996 w 9298618"/>
              <a:gd name="connsiteY1943" fmla="*/ 4725008 h 6856161"/>
              <a:gd name="connsiteX1944" fmla="*/ 2834996 w 9298618"/>
              <a:gd name="connsiteY1944" fmla="*/ 4977010 h 6856161"/>
              <a:gd name="connsiteX1945" fmla="*/ 3152500 w 9298618"/>
              <a:gd name="connsiteY1945" fmla="*/ 4974530 h 6856161"/>
              <a:gd name="connsiteX1946" fmla="*/ 3399541 w 9298618"/>
              <a:gd name="connsiteY1946" fmla="*/ 4974530 h 6856161"/>
              <a:gd name="connsiteX1947" fmla="*/ 3399541 w 9298618"/>
              <a:gd name="connsiteY1947" fmla="*/ 4727488 h 6856161"/>
              <a:gd name="connsiteX1948" fmla="*/ 3152500 w 9298618"/>
              <a:gd name="connsiteY1948" fmla="*/ 4727488 h 6856161"/>
              <a:gd name="connsiteX1949" fmla="*/ 3152500 w 9298618"/>
              <a:gd name="connsiteY1949" fmla="*/ 4974530 h 6856161"/>
              <a:gd name="connsiteX1950" fmla="*/ 3469960 w 9298618"/>
              <a:gd name="connsiteY1950" fmla="*/ 4972093 h 6856161"/>
              <a:gd name="connsiteX1951" fmla="*/ 3712085 w 9298618"/>
              <a:gd name="connsiteY1951" fmla="*/ 4972093 h 6856161"/>
              <a:gd name="connsiteX1952" fmla="*/ 3712085 w 9298618"/>
              <a:gd name="connsiteY1952" fmla="*/ 4729968 h 6856161"/>
              <a:gd name="connsiteX1953" fmla="*/ 3469960 w 9298618"/>
              <a:gd name="connsiteY1953" fmla="*/ 4729968 h 6856161"/>
              <a:gd name="connsiteX1954" fmla="*/ 3469960 w 9298618"/>
              <a:gd name="connsiteY1954" fmla="*/ 4972093 h 6856161"/>
              <a:gd name="connsiteX1955" fmla="*/ 3792380 w 9298618"/>
              <a:gd name="connsiteY1955" fmla="*/ 4964654 h 6856161"/>
              <a:gd name="connsiteX1956" fmla="*/ 4019669 w 9298618"/>
              <a:gd name="connsiteY1956" fmla="*/ 4964654 h 6856161"/>
              <a:gd name="connsiteX1957" fmla="*/ 4019669 w 9298618"/>
              <a:gd name="connsiteY1957" fmla="*/ 4737365 h 6856161"/>
              <a:gd name="connsiteX1958" fmla="*/ 3792380 w 9298618"/>
              <a:gd name="connsiteY1958" fmla="*/ 4737365 h 6856161"/>
              <a:gd name="connsiteX1959" fmla="*/ 3792380 w 9298618"/>
              <a:gd name="connsiteY1959" fmla="*/ 4964654 h 6856161"/>
              <a:gd name="connsiteX1960" fmla="*/ 4111337 w 9298618"/>
              <a:gd name="connsiteY1960" fmla="*/ 4960720 h 6856161"/>
              <a:gd name="connsiteX1961" fmla="*/ 4330716 w 9298618"/>
              <a:gd name="connsiteY1961" fmla="*/ 4960720 h 6856161"/>
              <a:gd name="connsiteX1962" fmla="*/ 4330716 w 9298618"/>
              <a:gd name="connsiteY1962" fmla="*/ 4741341 h 6856161"/>
              <a:gd name="connsiteX1963" fmla="*/ 4111337 w 9298618"/>
              <a:gd name="connsiteY1963" fmla="*/ 4741341 h 6856161"/>
              <a:gd name="connsiteX1964" fmla="*/ 4111337 w 9298618"/>
              <a:gd name="connsiteY1964" fmla="*/ 4960720 h 6856161"/>
              <a:gd name="connsiteX1965" fmla="*/ 4433714 w 9298618"/>
              <a:gd name="connsiteY1965" fmla="*/ 4953281 h 6856161"/>
              <a:gd name="connsiteX1966" fmla="*/ 4638300 w 9298618"/>
              <a:gd name="connsiteY1966" fmla="*/ 4953281 h 6856161"/>
              <a:gd name="connsiteX1967" fmla="*/ 4638300 w 9298618"/>
              <a:gd name="connsiteY1967" fmla="*/ 4748695 h 6856161"/>
              <a:gd name="connsiteX1968" fmla="*/ 4433714 w 9298618"/>
              <a:gd name="connsiteY1968" fmla="*/ 4748695 h 6856161"/>
              <a:gd name="connsiteX1969" fmla="*/ 4433714 w 9298618"/>
              <a:gd name="connsiteY1969" fmla="*/ 4953281 h 6856161"/>
              <a:gd name="connsiteX1970" fmla="*/ 4752201 w 9298618"/>
              <a:gd name="connsiteY1970" fmla="*/ 4949817 h 6856161"/>
              <a:gd name="connsiteX1971" fmla="*/ 4949860 w 9298618"/>
              <a:gd name="connsiteY1971" fmla="*/ 4949817 h 6856161"/>
              <a:gd name="connsiteX1972" fmla="*/ 4949860 w 9298618"/>
              <a:gd name="connsiteY1972" fmla="*/ 4752158 h 6856161"/>
              <a:gd name="connsiteX1973" fmla="*/ 4752201 w 9298618"/>
              <a:gd name="connsiteY1973" fmla="*/ 4752158 h 6856161"/>
              <a:gd name="connsiteX1974" fmla="*/ 4752201 w 9298618"/>
              <a:gd name="connsiteY1974" fmla="*/ 4949817 h 6856161"/>
              <a:gd name="connsiteX1975" fmla="*/ 5395031 w 9298618"/>
              <a:gd name="connsiteY1975" fmla="*/ 4936990 h 6856161"/>
              <a:gd name="connsiteX1976" fmla="*/ 5566995 w 9298618"/>
              <a:gd name="connsiteY1976" fmla="*/ 4936990 h 6856161"/>
              <a:gd name="connsiteX1977" fmla="*/ 5566995 w 9298618"/>
              <a:gd name="connsiteY1977" fmla="*/ 4765027 h 6856161"/>
              <a:gd name="connsiteX1978" fmla="*/ 5395031 w 9298618"/>
              <a:gd name="connsiteY1978" fmla="*/ 4765027 h 6856161"/>
              <a:gd name="connsiteX1979" fmla="*/ 5395031 w 9298618"/>
              <a:gd name="connsiteY1979" fmla="*/ 4936990 h 6856161"/>
              <a:gd name="connsiteX1980" fmla="*/ 6032945 w 9298618"/>
              <a:gd name="connsiteY1980" fmla="*/ 4929081 h 6856161"/>
              <a:gd name="connsiteX1981" fmla="*/ 6189089 w 9298618"/>
              <a:gd name="connsiteY1981" fmla="*/ 4929081 h 6856161"/>
              <a:gd name="connsiteX1982" fmla="*/ 6189089 w 9298618"/>
              <a:gd name="connsiteY1982" fmla="*/ 4772937 h 6856161"/>
              <a:gd name="connsiteX1983" fmla="*/ 6032945 w 9298618"/>
              <a:gd name="connsiteY1983" fmla="*/ 4772937 h 6856161"/>
              <a:gd name="connsiteX1984" fmla="*/ 6032945 w 9298618"/>
              <a:gd name="connsiteY1984" fmla="*/ 4929081 h 6856161"/>
              <a:gd name="connsiteX1985" fmla="*/ 6670346 w 9298618"/>
              <a:gd name="connsiteY1985" fmla="*/ 4921684 h 6856161"/>
              <a:gd name="connsiteX1986" fmla="*/ 6811653 w 9298618"/>
              <a:gd name="connsiteY1986" fmla="*/ 4921684 h 6856161"/>
              <a:gd name="connsiteX1987" fmla="*/ 6811653 w 9298618"/>
              <a:gd name="connsiteY1987" fmla="*/ 4780377 h 6856161"/>
              <a:gd name="connsiteX1988" fmla="*/ 6670346 w 9298618"/>
              <a:gd name="connsiteY1988" fmla="*/ 4780377 h 6856161"/>
              <a:gd name="connsiteX1989" fmla="*/ 6670346 w 9298618"/>
              <a:gd name="connsiteY1989" fmla="*/ 4921684 h 6856161"/>
              <a:gd name="connsiteX1990" fmla="*/ 7305779 w 9298618"/>
              <a:gd name="connsiteY1990" fmla="*/ 4916254 h 6856161"/>
              <a:gd name="connsiteX1991" fmla="*/ 7436227 w 9298618"/>
              <a:gd name="connsiteY1991" fmla="*/ 4916254 h 6856161"/>
              <a:gd name="connsiteX1992" fmla="*/ 7436227 w 9298618"/>
              <a:gd name="connsiteY1992" fmla="*/ 4785807 h 6856161"/>
              <a:gd name="connsiteX1993" fmla="*/ 7305779 w 9298618"/>
              <a:gd name="connsiteY1993" fmla="*/ 4785807 h 6856161"/>
              <a:gd name="connsiteX1994" fmla="*/ 7305779 w 9298618"/>
              <a:gd name="connsiteY1994" fmla="*/ 4916254 h 6856161"/>
              <a:gd name="connsiteX1995" fmla="*/ 7942239 w 9298618"/>
              <a:gd name="connsiteY1995" fmla="*/ 4909798 h 6856161"/>
              <a:gd name="connsiteX1996" fmla="*/ 8059860 w 9298618"/>
              <a:gd name="connsiteY1996" fmla="*/ 4909798 h 6856161"/>
              <a:gd name="connsiteX1997" fmla="*/ 8059860 w 9298618"/>
              <a:gd name="connsiteY1997" fmla="*/ 4792177 h 6856161"/>
              <a:gd name="connsiteX1998" fmla="*/ 7942239 w 9298618"/>
              <a:gd name="connsiteY1998" fmla="*/ 4792177 h 6856161"/>
              <a:gd name="connsiteX1999" fmla="*/ 7942239 w 9298618"/>
              <a:gd name="connsiteY1999" fmla="*/ 4909798 h 6856161"/>
              <a:gd name="connsiteX2000" fmla="*/ 8582590 w 9298618"/>
              <a:gd name="connsiteY2000" fmla="*/ 4899451 h 6856161"/>
              <a:gd name="connsiteX2001" fmla="*/ 8679431 w 9298618"/>
              <a:gd name="connsiteY2001" fmla="*/ 4899451 h 6856161"/>
              <a:gd name="connsiteX2002" fmla="*/ 8679431 w 9298618"/>
              <a:gd name="connsiteY2002" fmla="*/ 4802610 h 6856161"/>
              <a:gd name="connsiteX2003" fmla="*/ 8582590 w 9298618"/>
              <a:gd name="connsiteY2003" fmla="*/ 4802610 h 6856161"/>
              <a:gd name="connsiteX2004" fmla="*/ 8582590 w 9298618"/>
              <a:gd name="connsiteY2004" fmla="*/ 4899451 h 6856161"/>
              <a:gd name="connsiteX2005" fmla="*/ 0 w 9298618"/>
              <a:gd name="connsiteY2005" fmla="*/ 5292033 h 6856161"/>
              <a:gd name="connsiteX2006" fmla="*/ 252002 w 9298618"/>
              <a:gd name="connsiteY2006" fmla="*/ 5292033 h 6856161"/>
              <a:gd name="connsiteX2007" fmla="*/ 252002 w 9298618"/>
              <a:gd name="connsiteY2007" fmla="*/ 5040032 h 6856161"/>
              <a:gd name="connsiteX2008" fmla="*/ 0 w 9298618"/>
              <a:gd name="connsiteY2008" fmla="*/ 5040032 h 6856161"/>
              <a:gd name="connsiteX2009" fmla="*/ 0 w 9298618"/>
              <a:gd name="connsiteY2009" fmla="*/ 5292033 h 6856161"/>
              <a:gd name="connsiteX2010" fmla="*/ 315023 w 9298618"/>
              <a:gd name="connsiteY2010" fmla="*/ 5292033 h 6856161"/>
              <a:gd name="connsiteX2011" fmla="*/ 567025 w 9298618"/>
              <a:gd name="connsiteY2011" fmla="*/ 5292033 h 6856161"/>
              <a:gd name="connsiteX2012" fmla="*/ 567025 w 9298618"/>
              <a:gd name="connsiteY2012" fmla="*/ 5040032 h 6856161"/>
              <a:gd name="connsiteX2013" fmla="*/ 315023 w 9298618"/>
              <a:gd name="connsiteY2013" fmla="*/ 5040032 h 6856161"/>
              <a:gd name="connsiteX2014" fmla="*/ 315023 w 9298618"/>
              <a:gd name="connsiteY2014" fmla="*/ 5292033 h 6856161"/>
              <a:gd name="connsiteX2015" fmla="*/ 630004 w 9298618"/>
              <a:gd name="connsiteY2015" fmla="*/ 5292033 h 6856161"/>
              <a:gd name="connsiteX2016" fmla="*/ 882005 w 9298618"/>
              <a:gd name="connsiteY2016" fmla="*/ 5292033 h 6856161"/>
              <a:gd name="connsiteX2017" fmla="*/ 882005 w 9298618"/>
              <a:gd name="connsiteY2017" fmla="*/ 5040032 h 6856161"/>
              <a:gd name="connsiteX2018" fmla="*/ 630004 w 9298618"/>
              <a:gd name="connsiteY2018" fmla="*/ 5040032 h 6856161"/>
              <a:gd name="connsiteX2019" fmla="*/ 630004 w 9298618"/>
              <a:gd name="connsiteY2019" fmla="*/ 5292033 h 6856161"/>
              <a:gd name="connsiteX2020" fmla="*/ 944985 w 9298618"/>
              <a:gd name="connsiteY2020" fmla="*/ 5292033 h 6856161"/>
              <a:gd name="connsiteX2021" fmla="*/ 1196986 w 9298618"/>
              <a:gd name="connsiteY2021" fmla="*/ 5292033 h 6856161"/>
              <a:gd name="connsiteX2022" fmla="*/ 1196986 w 9298618"/>
              <a:gd name="connsiteY2022" fmla="*/ 5040032 h 6856161"/>
              <a:gd name="connsiteX2023" fmla="*/ 944985 w 9298618"/>
              <a:gd name="connsiteY2023" fmla="*/ 5040032 h 6856161"/>
              <a:gd name="connsiteX2024" fmla="*/ 944985 w 9298618"/>
              <a:gd name="connsiteY2024" fmla="*/ 5292033 h 6856161"/>
              <a:gd name="connsiteX2025" fmla="*/ 1260008 w 9298618"/>
              <a:gd name="connsiteY2025" fmla="*/ 5292033 h 6856161"/>
              <a:gd name="connsiteX2026" fmla="*/ 1512009 w 9298618"/>
              <a:gd name="connsiteY2026" fmla="*/ 5292033 h 6856161"/>
              <a:gd name="connsiteX2027" fmla="*/ 1512009 w 9298618"/>
              <a:gd name="connsiteY2027" fmla="*/ 5040032 h 6856161"/>
              <a:gd name="connsiteX2028" fmla="*/ 1260008 w 9298618"/>
              <a:gd name="connsiteY2028" fmla="*/ 5040032 h 6856161"/>
              <a:gd name="connsiteX2029" fmla="*/ 1260008 w 9298618"/>
              <a:gd name="connsiteY2029" fmla="*/ 5292033 h 6856161"/>
              <a:gd name="connsiteX2030" fmla="*/ 1574988 w 9298618"/>
              <a:gd name="connsiteY2030" fmla="*/ 5292033 h 6856161"/>
              <a:gd name="connsiteX2031" fmla="*/ 1826990 w 9298618"/>
              <a:gd name="connsiteY2031" fmla="*/ 5292033 h 6856161"/>
              <a:gd name="connsiteX2032" fmla="*/ 1826990 w 9298618"/>
              <a:gd name="connsiteY2032" fmla="*/ 5040032 h 6856161"/>
              <a:gd name="connsiteX2033" fmla="*/ 1574988 w 9298618"/>
              <a:gd name="connsiteY2033" fmla="*/ 5040032 h 6856161"/>
              <a:gd name="connsiteX2034" fmla="*/ 1574988 w 9298618"/>
              <a:gd name="connsiteY2034" fmla="*/ 5292033 h 6856161"/>
              <a:gd name="connsiteX2035" fmla="*/ 1890012 w 9298618"/>
              <a:gd name="connsiteY2035" fmla="*/ 5292033 h 6856161"/>
              <a:gd name="connsiteX2036" fmla="*/ 2142013 w 9298618"/>
              <a:gd name="connsiteY2036" fmla="*/ 5292033 h 6856161"/>
              <a:gd name="connsiteX2037" fmla="*/ 2142013 w 9298618"/>
              <a:gd name="connsiteY2037" fmla="*/ 5040032 h 6856161"/>
              <a:gd name="connsiteX2038" fmla="*/ 1890012 w 9298618"/>
              <a:gd name="connsiteY2038" fmla="*/ 5040032 h 6856161"/>
              <a:gd name="connsiteX2039" fmla="*/ 1890012 w 9298618"/>
              <a:gd name="connsiteY2039" fmla="*/ 5292033 h 6856161"/>
              <a:gd name="connsiteX2040" fmla="*/ 2204992 w 9298618"/>
              <a:gd name="connsiteY2040" fmla="*/ 5292033 h 6856161"/>
              <a:gd name="connsiteX2041" fmla="*/ 2456994 w 9298618"/>
              <a:gd name="connsiteY2041" fmla="*/ 5292033 h 6856161"/>
              <a:gd name="connsiteX2042" fmla="*/ 2456994 w 9298618"/>
              <a:gd name="connsiteY2042" fmla="*/ 5040032 h 6856161"/>
              <a:gd name="connsiteX2043" fmla="*/ 2204992 w 9298618"/>
              <a:gd name="connsiteY2043" fmla="*/ 5040032 h 6856161"/>
              <a:gd name="connsiteX2044" fmla="*/ 2204992 w 9298618"/>
              <a:gd name="connsiteY2044" fmla="*/ 5292033 h 6856161"/>
              <a:gd name="connsiteX2045" fmla="*/ 2520016 w 9298618"/>
              <a:gd name="connsiteY2045" fmla="*/ 5292033 h 6856161"/>
              <a:gd name="connsiteX2046" fmla="*/ 2772017 w 9298618"/>
              <a:gd name="connsiteY2046" fmla="*/ 5292033 h 6856161"/>
              <a:gd name="connsiteX2047" fmla="*/ 2772017 w 9298618"/>
              <a:gd name="connsiteY2047" fmla="*/ 5040032 h 6856161"/>
              <a:gd name="connsiteX2048" fmla="*/ 2520016 w 9298618"/>
              <a:gd name="connsiteY2048" fmla="*/ 5040032 h 6856161"/>
              <a:gd name="connsiteX2049" fmla="*/ 2520016 w 9298618"/>
              <a:gd name="connsiteY2049" fmla="*/ 5292033 h 6856161"/>
              <a:gd name="connsiteX2050" fmla="*/ 2834996 w 9298618"/>
              <a:gd name="connsiteY2050" fmla="*/ 5292033 h 6856161"/>
              <a:gd name="connsiteX2051" fmla="*/ 3086998 w 9298618"/>
              <a:gd name="connsiteY2051" fmla="*/ 5292033 h 6856161"/>
              <a:gd name="connsiteX2052" fmla="*/ 3086998 w 9298618"/>
              <a:gd name="connsiteY2052" fmla="*/ 5040032 h 6856161"/>
              <a:gd name="connsiteX2053" fmla="*/ 2834996 w 9298618"/>
              <a:gd name="connsiteY2053" fmla="*/ 5040032 h 6856161"/>
              <a:gd name="connsiteX2054" fmla="*/ 2834996 w 9298618"/>
              <a:gd name="connsiteY2054" fmla="*/ 5292033 h 6856161"/>
              <a:gd name="connsiteX2055" fmla="*/ 3156433 w 9298618"/>
              <a:gd name="connsiteY2055" fmla="*/ 5285577 h 6856161"/>
              <a:gd name="connsiteX2056" fmla="*/ 3395608 w 9298618"/>
              <a:gd name="connsiteY2056" fmla="*/ 5285577 h 6856161"/>
              <a:gd name="connsiteX2057" fmla="*/ 3395608 w 9298618"/>
              <a:gd name="connsiteY2057" fmla="*/ 5046445 h 6856161"/>
              <a:gd name="connsiteX2058" fmla="*/ 3156433 w 9298618"/>
              <a:gd name="connsiteY2058" fmla="*/ 5046445 h 6856161"/>
              <a:gd name="connsiteX2059" fmla="*/ 3156433 w 9298618"/>
              <a:gd name="connsiteY2059" fmla="*/ 5285577 h 6856161"/>
              <a:gd name="connsiteX2060" fmla="*/ 3475390 w 9298618"/>
              <a:gd name="connsiteY2060" fmla="*/ 5281644 h 6856161"/>
              <a:gd name="connsiteX2061" fmla="*/ 3706655 w 9298618"/>
              <a:gd name="connsiteY2061" fmla="*/ 5281644 h 6856161"/>
              <a:gd name="connsiteX2062" fmla="*/ 3706655 w 9298618"/>
              <a:gd name="connsiteY2062" fmla="*/ 5050378 h 6856161"/>
              <a:gd name="connsiteX2063" fmla="*/ 3475390 w 9298618"/>
              <a:gd name="connsiteY2063" fmla="*/ 5050378 h 6856161"/>
              <a:gd name="connsiteX2064" fmla="*/ 3475390 w 9298618"/>
              <a:gd name="connsiteY2064" fmla="*/ 5281644 h 6856161"/>
              <a:gd name="connsiteX2065" fmla="*/ 3798280 w 9298618"/>
              <a:gd name="connsiteY2065" fmla="*/ 5273734 h 6856161"/>
              <a:gd name="connsiteX2066" fmla="*/ 4013726 w 9298618"/>
              <a:gd name="connsiteY2066" fmla="*/ 5273734 h 6856161"/>
              <a:gd name="connsiteX2067" fmla="*/ 4013726 w 9298618"/>
              <a:gd name="connsiteY2067" fmla="*/ 5058288 h 6856161"/>
              <a:gd name="connsiteX2068" fmla="*/ 3798280 w 9298618"/>
              <a:gd name="connsiteY2068" fmla="*/ 5058288 h 6856161"/>
              <a:gd name="connsiteX2069" fmla="*/ 3798280 w 9298618"/>
              <a:gd name="connsiteY2069" fmla="*/ 5273734 h 6856161"/>
              <a:gd name="connsiteX2070" fmla="*/ 4117750 w 9298618"/>
              <a:gd name="connsiteY2070" fmla="*/ 5269287 h 6856161"/>
              <a:gd name="connsiteX2071" fmla="*/ 4324303 w 9298618"/>
              <a:gd name="connsiteY2071" fmla="*/ 5269287 h 6856161"/>
              <a:gd name="connsiteX2072" fmla="*/ 4324303 w 9298618"/>
              <a:gd name="connsiteY2072" fmla="*/ 5062735 h 6856161"/>
              <a:gd name="connsiteX2073" fmla="*/ 4117750 w 9298618"/>
              <a:gd name="connsiteY2073" fmla="*/ 5062735 h 6856161"/>
              <a:gd name="connsiteX2074" fmla="*/ 4117750 w 9298618"/>
              <a:gd name="connsiteY2074" fmla="*/ 5269287 h 6856161"/>
              <a:gd name="connsiteX2075" fmla="*/ 4441154 w 9298618"/>
              <a:gd name="connsiteY2075" fmla="*/ 5260907 h 6856161"/>
              <a:gd name="connsiteX2076" fmla="*/ 4630903 w 9298618"/>
              <a:gd name="connsiteY2076" fmla="*/ 5260907 h 6856161"/>
              <a:gd name="connsiteX2077" fmla="*/ 4630903 w 9298618"/>
              <a:gd name="connsiteY2077" fmla="*/ 5071158 h 6856161"/>
              <a:gd name="connsiteX2078" fmla="*/ 4441154 w 9298618"/>
              <a:gd name="connsiteY2078" fmla="*/ 5071158 h 6856161"/>
              <a:gd name="connsiteX2079" fmla="*/ 4441154 w 9298618"/>
              <a:gd name="connsiteY2079" fmla="*/ 5260907 h 6856161"/>
              <a:gd name="connsiteX2080" fmla="*/ 4760110 w 9298618"/>
              <a:gd name="connsiteY2080" fmla="*/ 5256931 h 6856161"/>
              <a:gd name="connsiteX2081" fmla="*/ 4941950 w 9298618"/>
              <a:gd name="connsiteY2081" fmla="*/ 5256931 h 6856161"/>
              <a:gd name="connsiteX2082" fmla="*/ 4941950 w 9298618"/>
              <a:gd name="connsiteY2082" fmla="*/ 5075091 h 6856161"/>
              <a:gd name="connsiteX2083" fmla="*/ 4760110 w 9298618"/>
              <a:gd name="connsiteY2083" fmla="*/ 5075091 h 6856161"/>
              <a:gd name="connsiteX2084" fmla="*/ 4760110 w 9298618"/>
              <a:gd name="connsiteY2084" fmla="*/ 5256931 h 6856161"/>
              <a:gd name="connsiteX2085" fmla="*/ 5081034 w 9298618"/>
              <a:gd name="connsiteY2085" fmla="*/ 5250988 h 6856161"/>
              <a:gd name="connsiteX2086" fmla="*/ 5251030 w 9298618"/>
              <a:gd name="connsiteY2086" fmla="*/ 5250988 h 6856161"/>
              <a:gd name="connsiteX2087" fmla="*/ 5251030 w 9298618"/>
              <a:gd name="connsiteY2087" fmla="*/ 5080992 h 6856161"/>
              <a:gd name="connsiteX2088" fmla="*/ 5081034 w 9298618"/>
              <a:gd name="connsiteY2088" fmla="*/ 5080992 h 6856161"/>
              <a:gd name="connsiteX2089" fmla="*/ 5081034 w 9298618"/>
              <a:gd name="connsiteY2089" fmla="*/ 5250988 h 6856161"/>
              <a:gd name="connsiteX2090" fmla="*/ 5402471 w 9298618"/>
              <a:gd name="connsiteY2090" fmla="*/ 5244575 h 6856161"/>
              <a:gd name="connsiteX2091" fmla="*/ 5559597 w 9298618"/>
              <a:gd name="connsiteY2091" fmla="*/ 5244575 h 6856161"/>
              <a:gd name="connsiteX2092" fmla="*/ 5559597 w 9298618"/>
              <a:gd name="connsiteY2092" fmla="*/ 5087448 h 6856161"/>
              <a:gd name="connsiteX2093" fmla="*/ 5402471 w 9298618"/>
              <a:gd name="connsiteY2093" fmla="*/ 5087448 h 6856161"/>
              <a:gd name="connsiteX2094" fmla="*/ 5402471 w 9298618"/>
              <a:gd name="connsiteY2094" fmla="*/ 5244575 h 6856161"/>
              <a:gd name="connsiteX2095" fmla="*/ 5719931 w 9298618"/>
              <a:gd name="connsiteY2095" fmla="*/ 5242095 h 6856161"/>
              <a:gd name="connsiteX2096" fmla="*/ 5872099 w 9298618"/>
              <a:gd name="connsiteY2096" fmla="*/ 5242095 h 6856161"/>
              <a:gd name="connsiteX2097" fmla="*/ 5872099 w 9298618"/>
              <a:gd name="connsiteY2097" fmla="*/ 5089885 h 6856161"/>
              <a:gd name="connsiteX2098" fmla="*/ 5719931 w 9298618"/>
              <a:gd name="connsiteY2098" fmla="*/ 5089885 h 6856161"/>
              <a:gd name="connsiteX2099" fmla="*/ 5719931 w 9298618"/>
              <a:gd name="connsiteY2099" fmla="*/ 5242095 h 6856161"/>
              <a:gd name="connsiteX2100" fmla="*/ 6356862 w 9298618"/>
              <a:gd name="connsiteY2100" fmla="*/ 5235211 h 6856161"/>
              <a:gd name="connsiteX2101" fmla="*/ 6495219 w 9298618"/>
              <a:gd name="connsiteY2101" fmla="*/ 5235211 h 6856161"/>
              <a:gd name="connsiteX2102" fmla="*/ 6495219 w 9298618"/>
              <a:gd name="connsiteY2102" fmla="*/ 5096854 h 6856161"/>
              <a:gd name="connsiteX2103" fmla="*/ 6356862 w 9298618"/>
              <a:gd name="connsiteY2103" fmla="*/ 5096854 h 6856161"/>
              <a:gd name="connsiteX2104" fmla="*/ 6356862 w 9298618"/>
              <a:gd name="connsiteY2104" fmla="*/ 5235211 h 6856161"/>
              <a:gd name="connsiteX2105" fmla="*/ 6991782 w 9298618"/>
              <a:gd name="connsiteY2105" fmla="*/ 5230252 h 6856161"/>
              <a:gd name="connsiteX2106" fmla="*/ 7120263 w 9298618"/>
              <a:gd name="connsiteY2106" fmla="*/ 5230252 h 6856161"/>
              <a:gd name="connsiteX2107" fmla="*/ 7120263 w 9298618"/>
              <a:gd name="connsiteY2107" fmla="*/ 5101771 h 6856161"/>
              <a:gd name="connsiteX2108" fmla="*/ 6991782 w 9298618"/>
              <a:gd name="connsiteY2108" fmla="*/ 5101771 h 6856161"/>
              <a:gd name="connsiteX2109" fmla="*/ 6991782 w 9298618"/>
              <a:gd name="connsiteY2109" fmla="*/ 5230252 h 6856161"/>
              <a:gd name="connsiteX2110" fmla="*/ 7626233 w 9298618"/>
              <a:gd name="connsiteY2110" fmla="*/ 5225805 h 6856161"/>
              <a:gd name="connsiteX2111" fmla="*/ 7745820 w 9298618"/>
              <a:gd name="connsiteY2111" fmla="*/ 5225805 h 6856161"/>
              <a:gd name="connsiteX2112" fmla="*/ 7745820 w 9298618"/>
              <a:gd name="connsiteY2112" fmla="*/ 5106217 h 6856161"/>
              <a:gd name="connsiteX2113" fmla="*/ 7626233 w 9298618"/>
              <a:gd name="connsiteY2113" fmla="*/ 5106217 h 6856161"/>
              <a:gd name="connsiteX2114" fmla="*/ 7626233 w 9298618"/>
              <a:gd name="connsiteY2114" fmla="*/ 5225805 h 6856161"/>
              <a:gd name="connsiteX2115" fmla="*/ 8261667 w 9298618"/>
              <a:gd name="connsiteY2115" fmla="*/ 5220375 h 6856161"/>
              <a:gd name="connsiteX2116" fmla="*/ 8370351 w 9298618"/>
              <a:gd name="connsiteY2116" fmla="*/ 5220375 h 6856161"/>
              <a:gd name="connsiteX2117" fmla="*/ 8370351 w 9298618"/>
              <a:gd name="connsiteY2117" fmla="*/ 5111690 h 6856161"/>
              <a:gd name="connsiteX2118" fmla="*/ 8261667 w 9298618"/>
              <a:gd name="connsiteY2118" fmla="*/ 5111690 h 6856161"/>
              <a:gd name="connsiteX2119" fmla="*/ 8261667 w 9298618"/>
              <a:gd name="connsiteY2119" fmla="*/ 5220375 h 6856161"/>
              <a:gd name="connsiteX2120" fmla="*/ 8908474 w 9298618"/>
              <a:gd name="connsiteY2120" fmla="*/ 5203572 h 6856161"/>
              <a:gd name="connsiteX2121" fmla="*/ 8983594 w 9298618"/>
              <a:gd name="connsiteY2121" fmla="*/ 5203572 h 6856161"/>
              <a:gd name="connsiteX2122" fmla="*/ 8983594 w 9298618"/>
              <a:gd name="connsiteY2122" fmla="*/ 5128450 h 6856161"/>
              <a:gd name="connsiteX2123" fmla="*/ 8908474 w 9298618"/>
              <a:gd name="connsiteY2123" fmla="*/ 5128450 h 6856161"/>
              <a:gd name="connsiteX2124" fmla="*/ 8908474 w 9298618"/>
              <a:gd name="connsiteY2124" fmla="*/ 5203572 h 6856161"/>
              <a:gd name="connsiteX2125" fmla="*/ 0 w 9298618"/>
              <a:gd name="connsiteY2125" fmla="*/ 5607014 h 6856161"/>
              <a:gd name="connsiteX2126" fmla="*/ 252002 w 9298618"/>
              <a:gd name="connsiteY2126" fmla="*/ 5607014 h 6856161"/>
              <a:gd name="connsiteX2127" fmla="*/ 252002 w 9298618"/>
              <a:gd name="connsiteY2127" fmla="*/ 5355012 h 6856161"/>
              <a:gd name="connsiteX2128" fmla="*/ 0 w 9298618"/>
              <a:gd name="connsiteY2128" fmla="*/ 5355012 h 6856161"/>
              <a:gd name="connsiteX2129" fmla="*/ 0 w 9298618"/>
              <a:gd name="connsiteY2129" fmla="*/ 5607014 h 6856161"/>
              <a:gd name="connsiteX2130" fmla="*/ 315023 w 9298618"/>
              <a:gd name="connsiteY2130" fmla="*/ 5607014 h 6856161"/>
              <a:gd name="connsiteX2131" fmla="*/ 567025 w 9298618"/>
              <a:gd name="connsiteY2131" fmla="*/ 5607014 h 6856161"/>
              <a:gd name="connsiteX2132" fmla="*/ 567025 w 9298618"/>
              <a:gd name="connsiteY2132" fmla="*/ 5355012 h 6856161"/>
              <a:gd name="connsiteX2133" fmla="*/ 315023 w 9298618"/>
              <a:gd name="connsiteY2133" fmla="*/ 5355012 h 6856161"/>
              <a:gd name="connsiteX2134" fmla="*/ 315023 w 9298618"/>
              <a:gd name="connsiteY2134" fmla="*/ 5607014 h 6856161"/>
              <a:gd name="connsiteX2135" fmla="*/ 630004 w 9298618"/>
              <a:gd name="connsiteY2135" fmla="*/ 5607014 h 6856161"/>
              <a:gd name="connsiteX2136" fmla="*/ 882005 w 9298618"/>
              <a:gd name="connsiteY2136" fmla="*/ 5607014 h 6856161"/>
              <a:gd name="connsiteX2137" fmla="*/ 882005 w 9298618"/>
              <a:gd name="connsiteY2137" fmla="*/ 5355012 h 6856161"/>
              <a:gd name="connsiteX2138" fmla="*/ 630004 w 9298618"/>
              <a:gd name="connsiteY2138" fmla="*/ 5355012 h 6856161"/>
              <a:gd name="connsiteX2139" fmla="*/ 630004 w 9298618"/>
              <a:gd name="connsiteY2139" fmla="*/ 5607014 h 6856161"/>
              <a:gd name="connsiteX2140" fmla="*/ 944985 w 9298618"/>
              <a:gd name="connsiteY2140" fmla="*/ 5607014 h 6856161"/>
              <a:gd name="connsiteX2141" fmla="*/ 1196986 w 9298618"/>
              <a:gd name="connsiteY2141" fmla="*/ 5607014 h 6856161"/>
              <a:gd name="connsiteX2142" fmla="*/ 1196986 w 9298618"/>
              <a:gd name="connsiteY2142" fmla="*/ 5355012 h 6856161"/>
              <a:gd name="connsiteX2143" fmla="*/ 944985 w 9298618"/>
              <a:gd name="connsiteY2143" fmla="*/ 5355012 h 6856161"/>
              <a:gd name="connsiteX2144" fmla="*/ 944985 w 9298618"/>
              <a:gd name="connsiteY2144" fmla="*/ 5607014 h 6856161"/>
              <a:gd name="connsiteX2145" fmla="*/ 1260008 w 9298618"/>
              <a:gd name="connsiteY2145" fmla="*/ 5607014 h 6856161"/>
              <a:gd name="connsiteX2146" fmla="*/ 1512009 w 9298618"/>
              <a:gd name="connsiteY2146" fmla="*/ 5607014 h 6856161"/>
              <a:gd name="connsiteX2147" fmla="*/ 1512009 w 9298618"/>
              <a:gd name="connsiteY2147" fmla="*/ 5355012 h 6856161"/>
              <a:gd name="connsiteX2148" fmla="*/ 1260008 w 9298618"/>
              <a:gd name="connsiteY2148" fmla="*/ 5355012 h 6856161"/>
              <a:gd name="connsiteX2149" fmla="*/ 1260008 w 9298618"/>
              <a:gd name="connsiteY2149" fmla="*/ 5607014 h 6856161"/>
              <a:gd name="connsiteX2150" fmla="*/ 1574988 w 9298618"/>
              <a:gd name="connsiteY2150" fmla="*/ 5607014 h 6856161"/>
              <a:gd name="connsiteX2151" fmla="*/ 1826990 w 9298618"/>
              <a:gd name="connsiteY2151" fmla="*/ 5607014 h 6856161"/>
              <a:gd name="connsiteX2152" fmla="*/ 1826990 w 9298618"/>
              <a:gd name="connsiteY2152" fmla="*/ 5355012 h 6856161"/>
              <a:gd name="connsiteX2153" fmla="*/ 1574988 w 9298618"/>
              <a:gd name="connsiteY2153" fmla="*/ 5355012 h 6856161"/>
              <a:gd name="connsiteX2154" fmla="*/ 1574988 w 9298618"/>
              <a:gd name="connsiteY2154" fmla="*/ 5607014 h 6856161"/>
              <a:gd name="connsiteX2155" fmla="*/ 1890012 w 9298618"/>
              <a:gd name="connsiteY2155" fmla="*/ 5607014 h 6856161"/>
              <a:gd name="connsiteX2156" fmla="*/ 2142013 w 9298618"/>
              <a:gd name="connsiteY2156" fmla="*/ 5607014 h 6856161"/>
              <a:gd name="connsiteX2157" fmla="*/ 2142013 w 9298618"/>
              <a:gd name="connsiteY2157" fmla="*/ 5355012 h 6856161"/>
              <a:gd name="connsiteX2158" fmla="*/ 1890012 w 9298618"/>
              <a:gd name="connsiteY2158" fmla="*/ 5355012 h 6856161"/>
              <a:gd name="connsiteX2159" fmla="*/ 1890012 w 9298618"/>
              <a:gd name="connsiteY2159" fmla="*/ 5607014 h 6856161"/>
              <a:gd name="connsiteX2160" fmla="*/ 2204992 w 9298618"/>
              <a:gd name="connsiteY2160" fmla="*/ 5607014 h 6856161"/>
              <a:gd name="connsiteX2161" fmla="*/ 2456994 w 9298618"/>
              <a:gd name="connsiteY2161" fmla="*/ 5607014 h 6856161"/>
              <a:gd name="connsiteX2162" fmla="*/ 2456994 w 9298618"/>
              <a:gd name="connsiteY2162" fmla="*/ 5355012 h 6856161"/>
              <a:gd name="connsiteX2163" fmla="*/ 2204992 w 9298618"/>
              <a:gd name="connsiteY2163" fmla="*/ 5355012 h 6856161"/>
              <a:gd name="connsiteX2164" fmla="*/ 2204992 w 9298618"/>
              <a:gd name="connsiteY2164" fmla="*/ 5607014 h 6856161"/>
              <a:gd name="connsiteX2165" fmla="*/ 2521982 w 9298618"/>
              <a:gd name="connsiteY2165" fmla="*/ 5605047 h 6856161"/>
              <a:gd name="connsiteX2166" fmla="*/ 2770051 w 9298618"/>
              <a:gd name="connsiteY2166" fmla="*/ 5605047 h 6856161"/>
              <a:gd name="connsiteX2167" fmla="*/ 2770051 w 9298618"/>
              <a:gd name="connsiteY2167" fmla="*/ 5356979 h 6856161"/>
              <a:gd name="connsiteX2168" fmla="*/ 2521982 w 9298618"/>
              <a:gd name="connsiteY2168" fmla="*/ 5356979 h 6856161"/>
              <a:gd name="connsiteX2169" fmla="*/ 2521982 w 9298618"/>
              <a:gd name="connsiteY2169" fmla="*/ 5605047 h 6856161"/>
              <a:gd name="connsiteX2170" fmla="*/ 2840426 w 9298618"/>
              <a:gd name="connsiteY2170" fmla="*/ 5601584 h 6856161"/>
              <a:gd name="connsiteX2171" fmla="*/ 3081568 w 9298618"/>
              <a:gd name="connsiteY2171" fmla="*/ 5601584 h 6856161"/>
              <a:gd name="connsiteX2172" fmla="*/ 3081568 w 9298618"/>
              <a:gd name="connsiteY2172" fmla="*/ 5360442 h 6856161"/>
              <a:gd name="connsiteX2173" fmla="*/ 2840426 w 9298618"/>
              <a:gd name="connsiteY2173" fmla="*/ 5360442 h 6856161"/>
              <a:gd name="connsiteX2174" fmla="*/ 2840426 w 9298618"/>
              <a:gd name="connsiteY2174" fmla="*/ 5601584 h 6856161"/>
              <a:gd name="connsiteX2175" fmla="*/ 3163830 w 9298618"/>
              <a:gd name="connsiteY2175" fmla="*/ 5593161 h 6856161"/>
              <a:gd name="connsiteX2176" fmla="*/ 3388168 w 9298618"/>
              <a:gd name="connsiteY2176" fmla="*/ 5593161 h 6856161"/>
              <a:gd name="connsiteX2177" fmla="*/ 3388168 w 9298618"/>
              <a:gd name="connsiteY2177" fmla="*/ 5368822 h 6856161"/>
              <a:gd name="connsiteX2178" fmla="*/ 3163830 w 9298618"/>
              <a:gd name="connsiteY2178" fmla="*/ 5368822 h 6856161"/>
              <a:gd name="connsiteX2179" fmla="*/ 3163830 w 9298618"/>
              <a:gd name="connsiteY2179" fmla="*/ 5593161 h 6856161"/>
              <a:gd name="connsiteX2180" fmla="*/ 3482787 w 9298618"/>
              <a:gd name="connsiteY2180" fmla="*/ 5589227 h 6856161"/>
              <a:gd name="connsiteX2181" fmla="*/ 3699215 w 9298618"/>
              <a:gd name="connsiteY2181" fmla="*/ 5589227 h 6856161"/>
              <a:gd name="connsiteX2182" fmla="*/ 3699215 w 9298618"/>
              <a:gd name="connsiteY2182" fmla="*/ 5372799 h 6856161"/>
              <a:gd name="connsiteX2183" fmla="*/ 3482787 w 9298618"/>
              <a:gd name="connsiteY2183" fmla="*/ 5372799 h 6856161"/>
              <a:gd name="connsiteX2184" fmla="*/ 3482787 w 9298618"/>
              <a:gd name="connsiteY2184" fmla="*/ 5589227 h 6856161"/>
              <a:gd name="connsiteX2185" fmla="*/ 3806190 w 9298618"/>
              <a:gd name="connsiteY2185" fmla="*/ 5580848 h 6856161"/>
              <a:gd name="connsiteX2186" fmla="*/ 4005816 w 9298618"/>
              <a:gd name="connsiteY2186" fmla="*/ 5580848 h 6856161"/>
              <a:gd name="connsiteX2187" fmla="*/ 4005816 w 9298618"/>
              <a:gd name="connsiteY2187" fmla="*/ 5381221 h 6856161"/>
              <a:gd name="connsiteX2188" fmla="*/ 3806190 w 9298618"/>
              <a:gd name="connsiteY2188" fmla="*/ 5381221 h 6856161"/>
              <a:gd name="connsiteX2189" fmla="*/ 3806190 w 9298618"/>
              <a:gd name="connsiteY2189" fmla="*/ 5580848 h 6856161"/>
              <a:gd name="connsiteX2190" fmla="*/ 4126130 w 9298618"/>
              <a:gd name="connsiteY2190" fmla="*/ 5575888 h 6856161"/>
              <a:gd name="connsiteX2191" fmla="*/ 4315880 w 9298618"/>
              <a:gd name="connsiteY2191" fmla="*/ 5575888 h 6856161"/>
              <a:gd name="connsiteX2192" fmla="*/ 4315880 w 9298618"/>
              <a:gd name="connsiteY2192" fmla="*/ 5386138 h 6856161"/>
              <a:gd name="connsiteX2193" fmla="*/ 4126130 w 9298618"/>
              <a:gd name="connsiteY2193" fmla="*/ 5386138 h 6856161"/>
              <a:gd name="connsiteX2194" fmla="*/ 4126130 w 9298618"/>
              <a:gd name="connsiteY2194" fmla="*/ 5575888 h 6856161"/>
              <a:gd name="connsiteX2195" fmla="*/ 4766994 w 9298618"/>
              <a:gd name="connsiteY2195" fmla="*/ 5565028 h 6856161"/>
              <a:gd name="connsiteX2196" fmla="*/ 4934981 w 9298618"/>
              <a:gd name="connsiteY2196" fmla="*/ 5565028 h 6856161"/>
              <a:gd name="connsiteX2197" fmla="*/ 4934981 w 9298618"/>
              <a:gd name="connsiteY2197" fmla="*/ 5397041 h 6856161"/>
              <a:gd name="connsiteX2198" fmla="*/ 4766994 w 9298618"/>
              <a:gd name="connsiteY2198" fmla="*/ 5397041 h 6856161"/>
              <a:gd name="connsiteX2199" fmla="*/ 4766994 w 9298618"/>
              <a:gd name="connsiteY2199" fmla="*/ 5565028 h 6856161"/>
              <a:gd name="connsiteX2200" fmla="*/ 5408884 w 9298618"/>
              <a:gd name="connsiteY2200" fmla="*/ 5553142 h 6856161"/>
              <a:gd name="connsiteX2201" fmla="*/ 5553184 w 9298618"/>
              <a:gd name="connsiteY2201" fmla="*/ 5553142 h 6856161"/>
              <a:gd name="connsiteX2202" fmla="*/ 5553184 w 9298618"/>
              <a:gd name="connsiteY2202" fmla="*/ 5408842 h 6856161"/>
              <a:gd name="connsiteX2203" fmla="*/ 5408884 w 9298618"/>
              <a:gd name="connsiteY2203" fmla="*/ 5408842 h 6856161"/>
              <a:gd name="connsiteX2204" fmla="*/ 5408884 w 9298618"/>
              <a:gd name="connsiteY2204" fmla="*/ 5553142 h 6856161"/>
              <a:gd name="connsiteX2205" fmla="*/ 6044318 w 9298618"/>
              <a:gd name="connsiteY2205" fmla="*/ 5547712 h 6856161"/>
              <a:gd name="connsiteX2206" fmla="*/ 6177716 w 9298618"/>
              <a:gd name="connsiteY2206" fmla="*/ 5547712 h 6856161"/>
              <a:gd name="connsiteX2207" fmla="*/ 6177716 w 9298618"/>
              <a:gd name="connsiteY2207" fmla="*/ 5414314 h 6856161"/>
              <a:gd name="connsiteX2208" fmla="*/ 6044318 w 9298618"/>
              <a:gd name="connsiteY2208" fmla="*/ 5414314 h 6856161"/>
              <a:gd name="connsiteX2209" fmla="*/ 6044318 w 9298618"/>
              <a:gd name="connsiteY2209" fmla="*/ 5547712 h 6856161"/>
              <a:gd name="connsiteX2210" fmla="*/ 6678768 w 9298618"/>
              <a:gd name="connsiteY2210" fmla="*/ 5543265 h 6856161"/>
              <a:gd name="connsiteX2211" fmla="*/ 6803273 w 9298618"/>
              <a:gd name="connsiteY2211" fmla="*/ 5543265 h 6856161"/>
              <a:gd name="connsiteX2212" fmla="*/ 6803273 w 9298618"/>
              <a:gd name="connsiteY2212" fmla="*/ 5418761 h 6856161"/>
              <a:gd name="connsiteX2213" fmla="*/ 6678768 w 9298618"/>
              <a:gd name="connsiteY2213" fmla="*/ 5418761 h 6856161"/>
              <a:gd name="connsiteX2214" fmla="*/ 6678768 w 9298618"/>
              <a:gd name="connsiteY2214" fmla="*/ 5543265 h 6856161"/>
              <a:gd name="connsiteX2215" fmla="*/ 7312706 w 9298618"/>
              <a:gd name="connsiteY2215" fmla="*/ 5539332 h 6856161"/>
              <a:gd name="connsiteX2216" fmla="*/ 7429300 w 9298618"/>
              <a:gd name="connsiteY2216" fmla="*/ 5539332 h 6856161"/>
              <a:gd name="connsiteX2217" fmla="*/ 7429300 w 9298618"/>
              <a:gd name="connsiteY2217" fmla="*/ 5422737 h 6856161"/>
              <a:gd name="connsiteX2218" fmla="*/ 7312706 w 9298618"/>
              <a:gd name="connsiteY2218" fmla="*/ 5422737 h 6856161"/>
              <a:gd name="connsiteX2219" fmla="*/ 7312706 w 9298618"/>
              <a:gd name="connsiteY2219" fmla="*/ 5539332 h 6856161"/>
              <a:gd name="connsiteX2220" fmla="*/ 7946173 w 9298618"/>
              <a:gd name="connsiteY2220" fmla="*/ 5535869 h 6856161"/>
              <a:gd name="connsiteX2221" fmla="*/ 8055884 w 9298618"/>
              <a:gd name="connsiteY2221" fmla="*/ 5535869 h 6856161"/>
              <a:gd name="connsiteX2222" fmla="*/ 8055884 w 9298618"/>
              <a:gd name="connsiteY2222" fmla="*/ 5426158 h 6856161"/>
              <a:gd name="connsiteX2223" fmla="*/ 7946173 w 9298618"/>
              <a:gd name="connsiteY2223" fmla="*/ 5426158 h 6856161"/>
              <a:gd name="connsiteX2224" fmla="*/ 7946173 w 9298618"/>
              <a:gd name="connsiteY2224" fmla="*/ 5535869 h 6856161"/>
              <a:gd name="connsiteX2225" fmla="*/ 0 w 9298618"/>
              <a:gd name="connsiteY2225" fmla="*/ 5922037 h 6856161"/>
              <a:gd name="connsiteX2226" fmla="*/ 252002 w 9298618"/>
              <a:gd name="connsiteY2226" fmla="*/ 5922037 h 6856161"/>
              <a:gd name="connsiteX2227" fmla="*/ 252002 w 9298618"/>
              <a:gd name="connsiteY2227" fmla="*/ 5670036 h 6856161"/>
              <a:gd name="connsiteX2228" fmla="*/ 0 w 9298618"/>
              <a:gd name="connsiteY2228" fmla="*/ 5670036 h 6856161"/>
              <a:gd name="connsiteX2229" fmla="*/ 0 w 9298618"/>
              <a:gd name="connsiteY2229" fmla="*/ 5922037 h 6856161"/>
              <a:gd name="connsiteX2230" fmla="*/ 315023 w 9298618"/>
              <a:gd name="connsiteY2230" fmla="*/ 5922037 h 6856161"/>
              <a:gd name="connsiteX2231" fmla="*/ 567025 w 9298618"/>
              <a:gd name="connsiteY2231" fmla="*/ 5922037 h 6856161"/>
              <a:gd name="connsiteX2232" fmla="*/ 567025 w 9298618"/>
              <a:gd name="connsiteY2232" fmla="*/ 5670036 h 6856161"/>
              <a:gd name="connsiteX2233" fmla="*/ 315023 w 9298618"/>
              <a:gd name="connsiteY2233" fmla="*/ 5670036 h 6856161"/>
              <a:gd name="connsiteX2234" fmla="*/ 315023 w 9298618"/>
              <a:gd name="connsiteY2234" fmla="*/ 5922037 h 6856161"/>
              <a:gd name="connsiteX2235" fmla="*/ 630004 w 9298618"/>
              <a:gd name="connsiteY2235" fmla="*/ 5922037 h 6856161"/>
              <a:gd name="connsiteX2236" fmla="*/ 882005 w 9298618"/>
              <a:gd name="connsiteY2236" fmla="*/ 5922037 h 6856161"/>
              <a:gd name="connsiteX2237" fmla="*/ 882005 w 9298618"/>
              <a:gd name="connsiteY2237" fmla="*/ 5670036 h 6856161"/>
              <a:gd name="connsiteX2238" fmla="*/ 630004 w 9298618"/>
              <a:gd name="connsiteY2238" fmla="*/ 5670036 h 6856161"/>
              <a:gd name="connsiteX2239" fmla="*/ 630004 w 9298618"/>
              <a:gd name="connsiteY2239" fmla="*/ 5922037 h 6856161"/>
              <a:gd name="connsiteX2240" fmla="*/ 944985 w 9298618"/>
              <a:gd name="connsiteY2240" fmla="*/ 5922037 h 6856161"/>
              <a:gd name="connsiteX2241" fmla="*/ 1196986 w 9298618"/>
              <a:gd name="connsiteY2241" fmla="*/ 5922037 h 6856161"/>
              <a:gd name="connsiteX2242" fmla="*/ 1196986 w 9298618"/>
              <a:gd name="connsiteY2242" fmla="*/ 5670036 h 6856161"/>
              <a:gd name="connsiteX2243" fmla="*/ 944985 w 9298618"/>
              <a:gd name="connsiteY2243" fmla="*/ 5670036 h 6856161"/>
              <a:gd name="connsiteX2244" fmla="*/ 944985 w 9298618"/>
              <a:gd name="connsiteY2244" fmla="*/ 5922037 h 6856161"/>
              <a:gd name="connsiteX2245" fmla="*/ 1260008 w 9298618"/>
              <a:gd name="connsiteY2245" fmla="*/ 5922037 h 6856161"/>
              <a:gd name="connsiteX2246" fmla="*/ 1512009 w 9298618"/>
              <a:gd name="connsiteY2246" fmla="*/ 5922037 h 6856161"/>
              <a:gd name="connsiteX2247" fmla="*/ 1512009 w 9298618"/>
              <a:gd name="connsiteY2247" fmla="*/ 5670036 h 6856161"/>
              <a:gd name="connsiteX2248" fmla="*/ 1260008 w 9298618"/>
              <a:gd name="connsiteY2248" fmla="*/ 5670036 h 6856161"/>
              <a:gd name="connsiteX2249" fmla="*/ 1260008 w 9298618"/>
              <a:gd name="connsiteY2249" fmla="*/ 5922037 h 6856161"/>
              <a:gd name="connsiteX2250" fmla="*/ 1574988 w 9298618"/>
              <a:gd name="connsiteY2250" fmla="*/ 5922037 h 6856161"/>
              <a:gd name="connsiteX2251" fmla="*/ 1826990 w 9298618"/>
              <a:gd name="connsiteY2251" fmla="*/ 5922037 h 6856161"/>
              <a:gd name="connsiteX2252" fmla="*/ 1826990 w 9298618"/>
              <a:gd name="connsiteY2252" fmla="*/ 5670036 h 6856161"/>
              <a:gd name="connsiteX2253" fmla="*/ 1574988 w 9298618"/>
              <a:gd name="connsiteY2253" fmla="*/ 5670036 h 6856161"/>
              <a:gd name="connsiteX2254" fmla="*/ 1574988 w 9298618"/>
              <a:gd name="connsiteY2254" fmla="*/ 5922037 h 6856161"/>
              <a:gd name="connsiteX2255" fmla="*/ 1890012 w 9298618"/>
              <a:gd name="connsiteY2255" fmla="*/ 5922037 h 6856161"/>
              <a:gd name="connsiteX2256" fmla="*/ 2142013 w 9298618"/>
              <a:gd name="connsiteY2256" fmla="*/ 5922037 h 6856161"/>
              <a:gd name="connsiteX2257" fmla="*/ 2142013 w 9298618"/>
              <a:gd name="connsiteY2257" fmla="*/ 5670036 h 6856161"/>
              <a:gd name="connsiteX2258" fmla="*/ 1890012 w 9298618"/>
              <a:gd name="connsiteY2258" fmla="*/ 5670036 h 6856161"/>
              <a:gd name="connsiteX2259" fmla="*/ 1890012 w 9298618"/>
              <a:gd name="connsiteY2259" fmla="*/ 5922037 h 6856161"/>
              <a:gd name="connsiteX2260" fmla="*/ 2204992 w 9298618"/>
              <a:gd name="connsiteY2260" fmla="*/ 5922037 h 6856161"/>
              <a:gd name="connsiteX2261" fmla="*/ 2456994 w 9298618"/>
              <a:gd name="connsiteY2261" fmla="*/ 5922037 h 6856161"/>
              <a:gd name="connsiteX2262" fmla="*/ 2456994 w 9298618"/>
              <a:gd name="connsiteY2262" fmla="*/ 5670036 h 6856161"/>
              <a:gd name="connsiteX2263" fmla="*/ 2204992 w 9298618"/>
              <a:gd name="connsiteY2263" fmla="*/ 5670036 h 6856161"/>
              <a:gd name="connsiteX2264" fmla="*/ 2204992 w 9298618"/>
              <a:gd name="connsiteY2264" fmla="*/ 5922037 h 6856161"/>
              <a:gd name="connsiteX2265" fmla="*/ 2524933 w 9298618"/>
              <a:gd name="connsiteY2265" fmla="*/ 5917078 h 6856161"/>
              <a:gd name="connsiteX2266" fmla="*/ 2767058 w 9298618"/>
              <a:gd name="connsiteY2266" fmla="*/ 5917078 h 6856161"/>
              <a:gd name="connsiteX2267" fmla="*/ 2767058 w 9298618"/>
              <a:gd name="connsiteY2267" fmla="*/ 5674953 h 6856161"/>
              <a:gd name="connsiteX2268" fmla="*/ 2524933 w 9298618"/>
              <a:gd name="connsiteY2268" fmla="*/ 5674953 h 6856161"/>
              <a:gd name="connsiteX2269" fmla="*/ 2524933 w 9298618"/>
              <a:gd name="connsiteY2269" fmla="*/ 5917078 h 6856161"/>
              <a:gd name="connsiteX2270" fmla="*/ 2843419 w 9298618"/>
              <a:gd name="connsiteY2270" fmla="*/ 5913614 h 6856161"/>
              <a:gd name="connsiteX2271" fmla="*/ 3078618 w 9298618"/>
              <a:gd name="connsiteY2271" fmla="*/ 5913614 h 6856161"/>
              <a:gd name="connsiteX2272" fmla="*/ 3078618 w 9298618"/>
              <a:gd name="connsiteY2272" fmla="*/ 5678416 h 6856161"/>
              <a:gd name="connsiteX2273" fmla="*/ 2843419 w 9298618"/>
              <a:gd name="connsiteY2273" fmla="*/ 5678416 h 6856161"/>
              <a:gd name="connsiteX2274" fmla="*/ 2843419 w 9298618"/>
              <a:gd name="connsiteY2274" fmla="*/ 5913614 h 6856161"/>
              <a:gd name="connsiteX2275" fmla="*/ 3166823 w 9298618"/>
              <a:gd name="connsiteY2275" fmla="*/ 5905234 h 6856161"/>
              <a:gd name="connsiteX2276" fmla="*/ 3385218 w 9298618"/>
              <a:gd name="connsiteY2276" fmla="*/ 5905234 h 6856161"/>
              <a:gd name="connsiteX2277" fmla="*/ 3385218 w 9298618"/>
              <a:gd name="connsiteY2277" fmla="*/ 5686838 h 6856161"/>
              <a:gd name="connsiteX2278" fmla="*/ 3166823 w 9298618"/>
              <a:gd name="connsiteY2278" fmla="*/ 5686838 h 6856161"/>
              <a:gd name="connsiteX2279" fmla="*/ 3166823 w 9298618"/>
              <a:gd name="connsiteY2279" fmla="*/ 5905234 h 6856161"/>
              <a:gd name="connsiteX2280" fmla="*/ 3486250 w 9298618"/>
              <a:gd name="connsiteY2280" fmla="*/ 5900788 h 6856161"/>
              <a:gd name="connsiteX2281" fmla="*/ 3695752 w 9298618"/>
              <a:gd name="connsiteY2281" fmla="*/ 5900788 h 6856161"/>
              <a:gd name="connsiteX2282" fmla="*/ 3695752 w 9298618"/>
              <a:gd name="connsiteY2282" fmla="*/ 5691285 h 6856161"/>
              <a:gd name="connsiteX2283" fmla="*/ 3486250 w 9298618"/>
              <a:gd name="connsiteY2283" fmla="*/ 5691285 h 6856161"/>
              <a:gd name="connsiteX2284" fmla="*/ 3486250 w 9298618"/>
              <a:gd name="connsiteY2284" fmla="*/ 5900788 h 6856161"/>
              <a:gd name="connsiteX2285" fmla="*/ 3810166 w 9298618"/>
              <a:gd name="connsiteY2285" fmla="*/ 5891895 h 6856161"/>
              <a:gd name="connsiteX2286" fmla="*/ 4001882 w 9298618"/>
              <a:gd name="connsiteY2286" fmla="*/ 5891895 h 6856161"/>
              <a:gd name="connsiteX2287" fmla="*/ 4001882 w 9298618"/>
              <a:gd name="connsiteY2287" fmla="*/ 5700178 h 6856161"/>
              <a:gd name="connsiteX2288" fmla="*/ 3810166 w 9298618"/>
              <a:gd name="connsiteY2288" fmla="*/ 5700178 h 6856161"/>
              <a:gd name="connsiteX2289" fmla="*/ 3810166 w 9298618"/>
              <a:gd name="connsiteY2289" fmla="*/ 5891895 h 6856161"/>
              <a:gd name="connsiteX2290" fmla="*/ 4129593 w 9298618"/>
              <a:gd name="connsiteY2290" fmla="*/ 5887448 h 6856161"/>
              <a:gd name="connsiteX2291" fmla="*/ 4312416 w 9298618"/>
              <a:gd name="connsiteY2291" fmla="*/ 5887448 h 6856161"/>
              <a:gd name="connsiteX2292" fmla="*/ 4312416 w 9298618"/>
              <a:gd name="connsiteY2292" fmla="*/ 5704625 h 6856161"/>
              <a:gd name="connsiteX2293" fmla="*/ 4129593 w 9298618"/>
              <a:gd name="connsiteY2293" fmla="*/ 5704625 h 6856161"/>
              <a:gd name="connsiteX2294" fmla="*/ 4129593 w 9298618"/>
              <a:gd name="connsiteY2294" fmla="*/ 5887448 h 6856161"/>
              <a:gd name="connsiteX2295" fmla="*/ 4451030 w 9298618"/>
              <a:gd name="connsiteY2295" fmla="*/ 5880992 h 6856161"/>
              <a:gd name="connsiteX2296" fmla="*/ 4621027 w 9298618"/>
              <a:gd name="connsiteY2296" fmla="*/ 5880992 h 6856161"/>
              <a:gd name="connsiteX2297" fmla="*/ 4621027 w 9298618"/>
              <a:gd name="connsiteY2297" fmla="*/ 5710995 h 6856161"/>
              <a:gd name="connsiteX2298" fmla="*/ 4451030 w 9298618"/>
              <a:gd name="connsiteY2298" fmla="*/ 5710995 h 6856161"/>
              <a:gd name="connsiteX2299" fmla="*/ 4451030 w 9298618"/>
              <a:gd name="connsiteY2299" fmla="*/ 5880992 h 6856161"/>
              <a:gd name="connsiteX2300" fmla="*/ 4769004 w 9298618"/>
              <a:gd name="connsiteY2300" fmla="*/ 5878042 h 6856161"/>
              <a:gd name="connsiteX2301" fmla="*/ 4933057 w 9298618"/>
              <a:gd name="connsiteY2301" fmla="*/ 5878042 h 6856161"/>
              <a:gd name="connsiteX2302" fmla="*/ 4933057 w 9298618"/>
              <a:gd name="connsiteY2302" fmla="*/ 5713989 h 6856161"/>
              <a:gd name="connsiteX2303" fmla="*/ 4769004 w 9298618"/>
              <a:gd name="connsiteY2303" fmla="*/ 5713989 h 6856161"/>
              <a:gd name="connsiteX2304" fmla="*/ 4769004 w 9298618"/>
              <a:gd name="connsiteY2304" fmla="*/ 5878042 h 6856161"/>
              <a:gd name="connsiteX2305" fmla="*/ 5090910 w 9298618"/>
              <a:gd name="connsiteY2305" fmla="*/ 5871115 h 6856161"/>
              <a:gd name="connsiteX2306" fmla="*/ 5241111 w 9298618"/>
              <a:gd name="connsiteY2306" fmla="*/ 5871115 h 6856161"/>
              <a:gd name="connsiteX2307" fmla="*/ 5241111 w 9298618"/>
              <a:gd name="connsiteY2307" fmla="*/ 5720915 h 6856161"/>
              <a:gd name="connsiteX2308" fmla="*/ 5090910 w 9298618"/>
              <a:gd name="connsiteY2308" fmla="*/ 5720915 h 6856161"/>
              <a:gd name="connsiteX2309" fmla="*/ 5090910 w 9298618"/>
              <a:gd name="connsiteY2309" fmla="*/ 5871115 h 6856161"/>
              <a:gd name="connsiteX2310" fmla="*/ 5727328 w 9298618"/>
              <a:gd name="connsiteY2310" fmla="*/ 5864702 h 6856161"/>
              <a:gd name="connsiteX2311" fmla="*/ 5864702 w 9298618"/>
              <a:gd name="connsiteY2311" fmla="*/ 5864702 h 6856161"/>
              <a:gd name="connsiteX2312" fmla="*/ 5864702 w 9298618"/>
              <a:gd name="connsiteY2312" fmla="*/ 5727328 h 6856161"/>
              <a:gd name="connsiteX2313" fmla="*/ 5727328 w 9298618"/>
              <a:gd name="connsiteY2313" fmla="*/ 5727328 h 6856161"/>
              <a:gd name="connsiteX2314" fmla="*/ 5727328 w 9298618"/>
              <a:gd name="connsiteY2314" fmla="*/ 5864702 h 6856161"/>
              <a:gd name="connsiteX2315" fmla="*/ 6362762 w 9298618"/>
              <a:gd name="connsiteY2315" fmla="*/ 5859272 h 6856161"/>
              <a:gd name="connsiteX2316" fmla="*/ 6489276 w 9298618"/>
              <a:gd name="connsiteY2316" fmla="*/ 5859272 h 6856161"/>
              <a:gd name="connsiteX2317" fmla="*/ 6489276 w 9298618"/>
              <a:gd name="connsiteY2317" fmla="*/ 5732758 h 6856161"/>
              <a:gd name="connsiteX2318" fmla="*/ 6362762 w 9298618"/>
              <a:gd name="connsiteY2318" fmla="*/ 5732758 h 6856161"/>
              <a:gd name="connsiteX2319" fmla="*/ 6362762 w 9298618"/>
              <a:gd name="connsiteY2319" fmla="*/ 5859272 h 6856161"/>
              <a:gd name="connsiteX2320" fmla="*/ 6995758 w 9298618"/>
              <a:gd name="connsiteY2320" fmla="*/ 5856322 h 6856161"/>
              <a:gd name="connsiteX2321" fmla="*/ 7116330 w 9298618"/>
              <a:gd name="connsiteY2321" fmla="*/ 5856322 h 6856161"/>
              <a:gd name="connsiteX2322" fmla="*/ 7116330 w 9298618"/>
              <a:gd name="connsiteY2322" fmla="*/ 5735751 h 6856161"/>
              <a:gd name="connsiteX2323" fmla="*/ 6995758 w 9298618"/>
              <a:gd name="connsiteY2323" fmla="*/ 5735751 h 6856161"/>
              <a:gd name="connsiteX2324" fmla="*/ 6995758 w 9298618"/>
              <a:gd name="connsiteY2324" fmla="*/ 5856322 h 6856161"/>
              <a:gd name="connsiteX2325" fmla="*/ 7628713 w 9298618"/>
              <a:gd name="connsiteY2325" fmla="*/ 5853329 h 6856161"/>
              <a:gd name="connsiteX2326" fmla="*/ 7743340 w 9298618"/>
              <a:gd name="connsiteY2326" fmla="*/ 5853329 h 6856161"/>
              <a:gd name="connsiteX2327" fmla="*/ 7743340 w 9298618"/>
              <a:gd name="connsiteY2327" fmla="*/ 5738701 h 6856161"/>
              <a:gd name="connsiteX2328" fmla="*/ 7628713 w 9298618"/>
              <a:gd name="connsiteY2328" fmla="*/ 5738701 h 6856161"/>
              <a:gd name="connsiteX2329" fmla="*/ 7628713 w 9298618"/>
              <a:gd name="connsiteY2329" fmla="*/ 5853329 h 6856161"/>
              <a:gd name="connsiteX2330" fmla="*/ 8264617 w 9298618"/>
              <a:gd name="connsiteY2330" fmla="*/ 5847386 h 6856161"/>
              <a:gd name="connsiteX2331" fmla="*/ 8367401 w 9298618"/>
              <a:gd name="connsiteY2331" fmla="*/ 5847386 h 6856161"/>
              <a:gd name="connsiteX2332" fmla="*/ 8367401 w 9298618"/>
              <a:gd name="connsiteY2332" fmla="*/ 5744601 h 6856161"/>
              <a:gd name="connsiteX2333" fmla="*/ 8264617 w 9298618"/>
              <a:gd name="connsiteY2333" fmla="*/ 5744601 h 6856161"/>
              <a:gd name="connsiteX2334" fmla="*/ 8264617 w 9298618"/>
              <a:gd name="connsiteY2334" fmla="*/ 5847386 h 6856161"/>
              <a:gd name="connsiteX2335" fmla="*/ 8911936 w 9298618"/>
              <a:gd name="connsiteY2335" fmla="*/ 5830112 h 6856161"/>
              <a:gd name="connsiteX2336" fmla="*/ 8980132 w 9298618"/>
              <a:gd name="connsiteY2336" fmla="*/ 5830112 h 6856161"/>
              <a:gd name="connsiteX2337" fmla="*/ 8980132 w 9298618"/>
              <a:gd name="connsiteY2337" fmla="*/ 5761917 h 6856161"/>
              <a:gd name="connsiteX2338" fmla="*/ 8911936 w 9298618"/>
              <a:gd name="connsiteY2338" fmla="*/ 5761917 h 6856161"/>
              <a:gd name="connsiteX2339" fmla="*/ 8911936 w 9298618"/>
              <a:gd name="connsiteY2339" fmla="*/ 5830112 h 6856161"/>
              <a:gd name="connsiteX2340" fmla="*/ 4447 w 9298618"/>
              <a:gd name="connsiteY2340" fmla="*/ 6232571 h 6856161"/>
              <a:gd name="connsiteX2341" fmla="*/ 247555 w 9298618"/>
              <a:gd name="connsiteY2341" fmla="*/ 6232571 h 6856161"/>
              <a:gd name="connsiteX2342" fmla="*/ 247555 w 9298618"/>
              <a:gd name="connsiteY2342" fmla="*/ 5989463 h 6856161"/>
              <a:gd name="connsiteX2343" fmla="*/ 4447 w 9298618"/>
              <a:gd name="connsiteY2343" fmla="*/ 5989463 h 6856161"/>
              <a:gd name="connsiteX2344" fmla="*/ 4447 w 9298618"/>
              <a:gd name="connsiteY2344" fmla="*/ 6232571 h 6856161"/>
              <a:gd name="connsiteX2345" fmla="*/ 315494 w 9298618"/>
              <a:gd name="connsiteY2345" fmla="*/ 6236505 h 6856161"/>
              <a:gd name="connsiteX2346" fmla="*/ 566512 w 9298618"/>
              <a:gd name="connsiteY2346" fmla="*/ 6236505 h 6856161"/>
              <a:gd name="connsiteX2347" fmla="*/ 566512 w 9298618"/>
              <a:gd name="connsiteY2347" fmla="*/ 5985487 h 6856161"/>
              <a:gd name="connsiteX2348" fmla="*/ 315494 w 9298618"/>
              <a:gd name="connsiteY2348" fmla="*/ 5985487 h 6856161"/>
              <a:gd name="connsiteX2349" fmla="*/ 315494 w 9298618"/>
              <a:gd name="connsiteY2349" fmla="*/ 6236505 h 6856161"/>
              <a:gd name="connsiteX2350" fmla="*/ 630004 w 9298618"/>
              <a:gd name="connsiteY2350" fmla="*/ 6237018 h 6856161"/>
              <a:gd name="connsiteX2351" fmla="*/ 882005 w 9298618"/>
              <a:gd name="connsiteY2351" fmla="*/ 6237018 h 6856161"/>
              <a:gd name="connsiteX2352" fmla="*/ 882005 w 9298618"/>
              <a:gd name="connsiteY2352" fmla="*/ 5985016 h 6856161"/>
              <a:gd name="connsiteX2353" fmla="*/ 630004 w 9298618"/>
              <a:gd name="connsiteY2353" fmla="*/ 5985016 h 6856161"/>
              <a:gd name="connsiteX2354" fmla="*/ 630004 w 9298618"/>
              <a:gd name="connsiteY2354" fmla="*/ 6237018 h 6856161"/>
              <a:gd name="connsiteX2355" fmla="*/ 944985 w 9298618"/>
              <a:gd name="connsiteY2355" fmla="*/ 6237018 h 6856161"/>
              <a:gd name="connsiteX2356" fmla="*/ 1196986 w 9298618"/>
              <a:gd name="connsiteY2356" fmla="*/ 6237018 h 6856161"/>
              <a:gd name="connsiteX2357" fmla="*/ 1196986 w 9298618"/>
              <a:gd name="connsiteY2357" fmla="*/ 5985016 h 6856161"/>
              <a:gd name="connsiteX2358" fmla="*/ 944985 w 9298618"/>
              <a:gd name="connsiteY2358" fmla="*/ 5985016 h 6856161"/>
              <a:gd name="connsiteX2359" fmla="*/ 944985 w 9298618"/>
              <a:gd name="connsiteY2359" fmla="*/ 6237018 h 6856161"/>
              <a:gd name="connsiteX2360" fmla="*/ 1260008 w 9298618"/>
              <a:gd name="connsiteY2360" fmla="*/ 6237018 h 6856161"/>
              <a:gd name="connsiteX2361" fmla="*/ 1512009 w 9298618"/>
              <a:gd name="connsiteY2361" fmla="*/ 6237018 h 6856161"/>
              <a:gd name="connsiteX2362" fmla="*/ 1512009 w 9298618"/>
              <a:gd name="connsiteY2362" fmla="*/ 5985016 h 6856161"/>
              <a:gd name="connsiteX2363" fmla="*/ 1260008 w 9298618"/>
              <a:gd name="connsiteY2363" fmla="*/ 5985016 h 6856161"/>
              <a:gd name="connsiteX2364" fmla="*/ 1260008 w 9298618"/>
              <a:gd name="connsiteY2364" fmla="*/ 6237018 h 6856161"/>
              <a:gd name="connsiteX2365" fmla="*/ 1574988 w 9298618"/>
              <a:gd name="connsiteY2365" fmla="*/ 6237018 h 6856161"/>
              <a:gd name="connsiteX2366" fmla="*/ 1826990 w 9298618"/>
              <a:gd name="connsiteY2366" fmla="*/ 6237018 h 6856161"/>
              <a:gd name="connsiteX2367" fmla="*/ 1826990 w 9298618"/>
              <a:gd name="connsiteY2367" fmla="*/ 5985016 h 6856161"/>
              <a:gd name="connsiteX2368" fmla="*/ 1574988 w 9298618"/>
              <a:gd name="connsiteY2368" fmla="*/ 5985016 h 6856161"/>
              <a:gd name="connsiteX2369" fmla="*/ 1574988 w 9298618"/>
              <a:gd name="connsiteY2369" fmla="*/ 6237018 h 6856161"/>
              <a:gd name="connsiteX2370" fmla="*/ 1891508 w 9298618"/>
              <a:gd name="connsiteY2370" fmla="*/ 6235521 h 6856161"/>
              <a:gd name="connsiteX2371" fmla="*/ 2140560 w 9298618"/>
              <a:gd name="connsiteY2371" fmla="*/ 6235521 h 6856161"/>
              <a:gd name="connsiteX2372" fmla="*/ 2140560 w 9298618"/>
              <a:gd name="connsiteY2372" fmla="*/ 5986470 h 6856161"/>
              <a:gd name="connsiteX2373" fmla="*/ 1891508 w 9298618"/>
              <a:gd name="connsiteY2373" fmla="*/ 5986470 h 6856161"/>
              <a:gd name="connsiteX2374" fmla="*/ 1891508 w 9298618"/>
              <a:gd name="connsiteY2374" fmla="*/ 6235521 h 6856161"/>
              <a:gd name="connsiteX2375" fmla="*/ 2211448 w 9298618"/>
              <a:gd name="connsiteY2375" fmla="*/ 6230604 h 6856161"/>
              <a:gd name="connsiteX2376" fmla="*/ 2450623 w 9298618"/>
              <a:gd name="connsiteY2376" fmla="*/ 6230604 h 6856161"/>
              <a:gd name="connsiteX2377" fmla="*/ 2450623 w 9298618"/>
              <a:gd name="connsiteY2377" fmla="*/ 5991429 h 6856161"/>
              <a:gd name="connsiteX2378" fmla="*/ 2211448 w 9298618"/>
              <a:gd name="connsiteY2378" fmla="*/ 5991429 h 6856161"/>
              <a:gd name="connsiteX2379" fmla="*/ 2211448 w 9298618"/>
              <a:gd name="connsiteY2379" fmla="*/ 6230604 h 6856161"/>
              <a:gd name="connsiteX2380" fmla="*/ 2532843 w 9298618"/>
              <a:gd name="connsiteY2380" fmla="*/ 6224191 h 6856161"/>
              <a:gd name="connsiteX2381" fmla="*/ 2759148 w 9298618"/>
              <a:gd name="connsiteY2381" fmla="*/ 6224191 h 6856161"/>
              <a:gd name="connsiteX2382" fmla="*/ 2759148 w 9298618"/>
              <a:gd name="connsiteY2382" fmla="*/ 5997885 h 6856161"/>
              <a:gd name="connsiteX2383" fmla="*/ 2532843 w 9298618"/>
              <a:gd name="connsiteY2383" fmla="*/ 5997885 h 6856161"/>
              <a:gd name="connsiteX2384" fmla="*/ 2532843 w 9298618"/>
              <a:gd name="connsiteY2384" fmla="*/ 6224191 h 6856161"/>
              <a:gd name="connsiteX2385" fmla="*/ 2851799 w 9298618"/>
              <a:gd name="connsiteY2385" fmla="*/ 6220215 h 6856161"/>
              <a:gd name="connsiteX2386" fmla="*/ 3070195 w 9298618"/>
              <a:gd name="connsiteY2386" fmla="*/ 6220215 h 6856161"/>
              <a:gd name="connsiteX2387" fmla="*/ 3070195 w 9298618"/>
              <a:gd name="connsiteY2387" fmla="*/ 6001819 h 6856161"/>
              <a:gd name="connsiteX2388" fmla="*/ 2851799 w 9298618"/>
              <a:gd name="connsiteY2388" fmla="*/ 6001819 h 6856161"/>
              <a:gd name="connsiteX2389" fmla="*/ 2851799 w 9298618"/>
              <a:gd name="connsiteY2389" fmla="*/ 6220215 h 6856161"/>
              <a:gd name="connsiteX2390" fmla="*/ 3174219 w 9298618"/>
              <a:gd name="connsiteY2390" fmla="*/ 6212818 h 6856161"/>
              <a:gd name="connsiteX2391" fmla="*/ 3377779 w 9298618"/>
              <a:gd name="connsiteY2391" fmla="*/ 6212818 h 6856161"/>
              <a:gd name="connsiteX2392" fmla="*/ 3377779 w 9298618"/>
              <a:gd name="connsiteY2392" fmla="*/ 6009259 h 6856161"/>
              <a:gd name="connsiteX2393" fmla="*/ 3174219 w 9298618"/>
              <a:gd name="connsiteY2393" fmla="*/ 6009259 h 6856161"/>
              <a:gd name="connsiteX2394" fmla="*/ 3174219 w 9298618"/>
              <a:gd name="connsiteY2394" fmla="*/ 6212818 h 6856161"/>
              <a:gd name="connsiteX2395" fmla="*/ 3493176 w 9298618"/>
              <a:gd name="connsiteY2395" fmla="*/ 6208842 h 6856161"/>
              <a:gd name="connsiteX2396" fmla="*/ 3688869 w 9298618"/>
              <a:gd name="connsiteY2396" fmla="*/ 6208842 h 6856161"/>
              <a:gd name="connsiteX2397" fmla="*/ 3688869 w 9298618"/>
              <a:gd name="connsiteY2397" fmla="*/ 6013149 h 6856161"/>
              <a:gd name="connsiteX2398" fmla="*/ 3493176 w 9298618"/>
              <a:gd name="connsiteY2398" fmla="*/ 6013149 h 6856161"/>
              <a:gd name="connsiteX2399" fmla="*/ 3493176 w 9298618"/>
              <a:gd name="connsiteY2399" fmla="*/ 6208842 h 6856161"/>
              <a:gd name="connsiteX2400" fmla="*/ 4134553 w 9298618"/>
              <a:gd name="connsiteY2400" fmla="*/ 6197469 h 6856161"/>
              <a:gd name="connsiteX2401" fmla="*/ 4307499 w 9298618"/>
              <a:gd name="connsiteY2401" fmla="*/ 6197469 h 6856161"/>
              <a:gd name="connsiteX2402" fmla="*/ 4307499 w 9298618"/>
              <a:gd name="connsiteY2402" fmla="*/ 6024523 h 6856161"/>
              <a:gd name="connsiteX2403" fmla="*/ 4134553 w 9298618"/>
              <a:gd name="connsiteY2403" fmla="*/ 6024523 h 6856161"/>
              <a:gd name="connsiteX2404" fmla="*/ 4134553 w 9298618"/>
              <a:gd name="connsiteY2404" fmla="*/ 6197469 h 6856161"/>
              <a:gd name="connsiteX2405" fmla="*/ 4773921 w 9298618"/>
              <a:gd name="connsiteY2405" fmla="*/ 6188105 h 6856161"/>
              <a:gd name="connsiteX2406" fmla="*/ 4928097 w 9298618"/>
              <a:gd name="connsiteY2406" fmla="*/ 6188105 h 6856161"/>
              <a:gd name="connsiteX2407" fmla="*/ 4928097 w 9298618"/>
              <a:gd name="connsiteY2407" fmla="*/ 6033929 h 6856161"/>
              <a:gd name="connsiteX2408" fmla="*/ 4773921 w 9298618"/>
              <a:gd name="connsiteY2408" fmla="*/ 6033929 h 6856161"/>
              <a:gd name="connsiteX2409" fmla="*/ 4773921 w 9298618"/>
              <a:gd name="connsiteY2409" fmla="*/ 6188105 h 6856161"/>
              <a:gd name="connsiteX2410" fmla="*/ 5411834 w 9298618"/>
              <a:gd name="connsiteY2410" fmla="*/ 6180195 h 6856161"/>
              <a:gd name="connsiteX2411" fmla="*/ 5550191 w 9298618"/>
              <a:gd name="connsiteY2411" fmla="*/ 6180195 h 6856161"/>
              <a:gd name="connsiteX2412" fmla="*/ 5550191 w 9298618"/>
              <a:gd name="connsiteY2412" fmla="*/ 6041838 h 6856161"/>
              <a:gd name="connsiteX2413" fmla="*/ 5411834 w 9298618"/>
              <a:gd name="connsiteY2413" fmla="*/ 6041838 h 6856161"/>
              <a:gd name="connsiteX2414" fmla="*/ 5411834 w 9298618"/>
              <a:gd name="connsiteY2414" fmla="*/ 6180195 h 6856161"/>
              <a:gd name="connsiteX2415" fmla="*/ 6046798 w 9298618"/>
              <a:gd name="connsiteY2415" fmla="*/ 6175236 h 6856161"/>
              <a:gd name="connsiteX2416" fmla="*/ 6175278 w 9298618"/>
              <a:gd name="connsiteY2416" fmla="*/ 6175236 h 6856161"/>
              <a:gd name="connsiteX2417" fmla="*/ 6175278 w 9298618"/>
              <a:gd name="connsiteY2417" fmla="*/ 6046755 h 6856161"/>
              <a:gd name="connsiteX2418" fmla="*/ 6046798 w 9298618"/>
              <a:gd name="connsiteY2418" fmla="*/ 6046755 h 6856161"/>
              <a:gd name="connsiteX2419" fmla="*/ 6046798 w 9298618"/>
              <a:gd name="connsiteY2419" fmla="*/ 6175236 h 6856161"/>
              <a:gd name="connsiteX2420" fmla="*/ 6680265 w 9298618"/>
              <a:gd name="connsiteY2420" fmla="*/ 6171815 h 6856161"/>
              <a:gd name="connsiteX2421" fmla="*/ 6801819 w 9298618"/>
              <a:gd name="connsiteY2421" fmla="*/ 6171815 h 6856161"/>
              <a:gd name="connsiteX2422" fmla="*/ 6801819 w 9298618"/>
              <a:gd name="connsiteY2422" fmla="*/ 6050261 h 6856161"/>
              <a:gd name="connsiteX2423" fmla="*/ 6680265 w 9298618"/>
              <a:gd name="connsiteY2423" fmla="*/ 6050261 h 6856161"/>
              <a:gd name="connsiteX2424" fmla="*/ 6680265 w 9298618"/>
              <a:gd name="connsiteY2424" fmla="*/ 6171815 h 6856161"/>
              <a:gd name="connsiteX2425" fmla="*/ 7313219 w 9298618"/>
              <a:gd name="connsiteY2425" fmla="*/ 6168823 h 6856161"/>
              <a:gd name="connsiteX2426" fmla="*/ 7428830 w 9298618"/>
              <a:gd name="connsiteY2426" fmla="*/ 6168823 h 6856161"/>
              <a:gd name="connsiteX2427" fmla="*/ 7428830 w 9298618"/>
              <a:gd name="connsiteY2427" fmla="*/ 6053211 h 6856161"/>
              <a:gd name="connsiteX2428" fmla="*/ 7313219 w 9298618"/>
              <a:gd name="connsiteY2428" fmla="*/ 6053211 h 6856161"/>
              <a:gd name="connsiteX2429" fmla="*/ 7313219 w 9298618"/>
              <a:gd name="connsiteY2429" fmla="*/ 6168823 h 6856161"/>
              <a:gd name="connsiteX2430" fmla="*/ 7948140 w 9298618"/>
              <a:gd name="connsiteY2430" fmla="*/ 6163906 h 6856161"/>
              <a:gd name="connsiteX2431" fmla="*/ 8053874 w 9298618"/>
              <a:gd name="connsiteY2431" fmla="*/ 6163906 h 6856161"/>
              <a:gd name="connsiteX2432" fmla="*/ 8053874 w 9298618"/>
              <a:gd name="connsiteY2432" fmla="*/ 6058171 h 6856161"/>
              <a:gd name="connsiteX2433" fmla="*/ 7948140 w 9298618"/>
              <a:gd name="connsiteY2433" fmla="*/ 6058171 h 6856161"/>
              <a:gd name="connsiteX2434" fmla="*/ 7948140 w 9298618"/>
              <a:gd name="connsiteY2434" fmla="*/ 6163906 h 6856161"/>
              <a:gd name="connsiteX2435" fmla="*/ 10390 w 9298618"/>
              <a:gd name="connsiteY2435" fmla="*/ 6541652 h 6856161"/>
              <a:gd name="connsiteX2436" fmla="*/ 241655 w 9298618"/>
              <a:gd name="connsiteY2436" fmla="*/ 6541652 h 6856161"/>
              <a:gd name="connsiteX2437" fmla="*/ 241655 w 9298618"/>
              <a:gd name="connsiteY2437" fmla="*/ 6310387 h 6856161"/>
              <a:gd name="connsiteX2438" fmla="*/ 10390 w 9298618"/>
              <a:gd name="connsiteY2438" fmla="*/ 6310387 h 6856161"/>
              <a:gd name="connsiteX2439" fmla="*/ 10390 w 9298618"/>
              <a:gd name="connsiteY2439" fmla="*/ 6541652 h 6856161"/>
              <a:gd name="connsiteX2440" fmla="*/ 319940 w 9298618"/>
              <a:gd name="connsiteY2440" fmla="*/ 6547082 h 6856161"/>
              <a:gd name="connsiteX2441" fmla="*/ 562065 w 9298618"/>
              <a:gd name="connsiteY2441" fmla="*/ 6547082 h 6856161"/>
              <a:gd name="connsiteX2442" fmla="*/ 562065 w 9298618"/>
              <a:gd name="connsiteY2442" fmla="*/ 6304957 h 6856161"/>
              <a:gd name="connsiteX2443" fmla="*/ 319940 w 9298618"/>
              <a:gd name="connsiteY2443" fmla="*/ 6304957 h 6856161"/>
              <a:gd name="connsiteX2444" fmla="*/ 319940 w 9298618"/>
              <a:gd name="connsiteY2444" fmla="*/ 6547082 h 6856161"/>
              <a:gd name="connsiteX2445" fmla="*/ 633467 w 9298618"/>
              <a:gd name="connsiteY2445" fmla="*/ 6548578 h 6856161"/>
              <a:gd name="connsiteX2446" fmla="*/ 878542 w 9298618"/>
              <a:gd name="connsiteY2446" fmla="*/ 6548578 h 6856161"/>
              <a:gd name="connsiteX2447" fmla="*/ 878542 w 9298618"/>
              <a:gd name="connsiteY2447" fmla="*/ 6303503 h 6856161"/>
              <a:gd name="connsiteX2448" fmla="*/ 633467 w 9298618"/>
              <a:gd name="connsiteY2448" fmla="*/ 6303503 h 6856161"/>
              <a:gd name="connsiteX2449" fmla="*/ 633467 w 9298618"/>
              <a:gd name="connsiteY2449" fmla="*/ 6548578 h 6856161"/>
              <a:gd name="connsiteX2450" fmla="*/ 946994 w 9298618"/>
              <a:gd name="connsiteY2450" fmla="*/ 6550031 h 6856161"/>
              <a:gd name="connsiteX2451" fmla="*/ 1195062 w 9298618"/>
              <a:gd name="connsiteY2451" fmla="*/ 6550031 h 6856161"/>
              <a:gd name="connsiteX2452" fmla="*/ 1195062 w 9298618"/>
              <a:gd name="connsiteY2452" fmla="*/ 6301963 h 6856161"/>
              <a:gd name="connsiteX2453" fmla="*/ 946994 w 9298618"/>
              <a:gd name="connsiteY2453" fmla="*/ 6301963 h 6856161"/>
              <a:gd name="connsiteX2454" fmla="*/ 946994 w 9298618"/>
              <a:gd name="connsiteY2454" fmla="*/ 6550031 h 6856161"/>
              <a:gd name="connsiteX2455" fmla="*/ 1261975 w 9298618"/>
              <a:gd name="connsiteY2455" fmla="*/ 6550031 h 6856161"/>
              <a:gd name="connsiteX2456" fmla="*/ 1510043 w 9298618"/>
              <a:gd name="connsiteY2456" fmla="*/ 6550031 h 6856161"/>
              <a:gd name="connsiteX2457" fmla="*/ 1510043 w 9298618"/>
              <a:gd name="connsiteY2457" fmla="*/ 6301963 h 6856161"/>
              <a:gd name="connsiteX2458" fmla="*/ 1261975 w 9298618"/>
              <a:gd name="connsiteY2458" fmla="*/ 6301963 h 6856161"/>
              <a:gd name="connsiteX2459" fmla="*/ 1261975 w 9298618"/>
              <a:gd name="connsiteY2459" fmla="*/ 6550031 h 6856161"/>
              <a:gd name="connsiteX2460" fmla="*/ 1578452 w 9298618"/>
              <a:gd name="connsiteY2460" fmla="*/ 6548578 h 6856161"/>
              <a:gd name="connsiteX2461" fmla="*/ 1823527 w 9298618"/>
              <a:gd name="connsiteY2461" fmla="*/ 6548578 h 6856161"/>
              <a:gd name="connsiteX2462" fmla="*/ 1823527 w 9298618"/>
              <a:gd name="connsiteY2462" fmla="*/ 6303503 h 6856161"/>
              <a:gd name="connsiteX2463" fmla="*/ 1578452 w 9298618"/>
              <a:gd name="connsiteY2463" fmla="*/ 6303503 h 6856161"/>
              <a:gd name="connsiteX2464" fmla="*/ 1578452 w 9298618"/>
              <a:gd name="connsiteY2464" fmla="*/ 6548578 h 6856161"/>
              <a:gd name="connsiteX2465" fmla="*/ 1895442 w 9298618"/>
              <a:gd name="connsiteY2465" fmla="*/ 6546569 h 6856161"/>
              <a:gd name="connsiteX2466" fmla="*/ 2136583 w 9298618"/>
              <a:gd name="connsiteY2466" fmla="*/ 6546569 h 6856161"/>
              <a:gd name="connsiteX2467" fmla="*/ 2136583 w 9298618"/>
              <a:gd name="connsiteY2467" fmla="*/ 6305427 h 6856161"/>
              <a:gd name="connsiteX2468" fmla="*/ 1895442 w 9298618"/>
              <a:gd name="connsiteY2468" fmla="*/ 6305427 h 6856161"/>
              <a:gd name="connsiteX2469" fmla="*/ 1895442 w 9298618"/>
              <a:gd name="connsiteY2469" fmla="*/ 6546569 h 6856161"/>
              <a:gd name="connsiteX2470" fmla="*/ 2215895 w 9298618"/>
              <a:gd name="connsiteY2470" fmla="*/ 6541138 h 6856161"/>
              <a:gd name="connsiteX2471" fmla="*/ 2446134 w 9298618"/>
              <a:gd name="connsiteY2471" fmla="*/ 6541138 h 6856161"/>
              <a:gd name="connsiteX2472" fmla="*/ 2446134 w 9298618"/>
              <a:gd name="connsiteY2472" fmla="*/ 6310900 h 6856161"/>
              <a:gd name="connsiteX2473" fmla="*/ 2215895 w 9298618"/>
              <a:gd name="connsiteY2473" fmla="*/ 6310900 h 6856161"/>
              <a:gd name="connsiteX2474" fmla="*/ 2215895 w 9298618"/>
              <a:gd name="connsiteY2474" fmla="*/ 6541138 h 6856161"/>
              <a:gd name="connsiteX2475" fmla="*/ 2536819 w 9298618"/>
              <a:gd name="connsiteY2475" fmla="*/ 6535238 h 6856161"/>
              <a:gd name="connsiteX2476" fmla="*/ 2755214 w 9298618"/>
              <a:gd name="connsiteY2476" fmla="*/ 6535238 h 6856161"/>
              <a:gd name="connsiteX2477" fmla="*/ 2755214 w 9298618"/>
              <a:gd name="connsiteY2477" fmla="*/ 6316843 h 6856161"/>
              <a:gd name="connsiteX2478" fmla="*/ 2536819 w 9298618"/>
              <a:gd name="connsiteY2478" fmla="*/ 6316843 h 6856161"/>
              <a:gd name="connsiteX2479" fmla="*/ 2536819 w 9298618"/>
              <a:gd name="connsiteY2479" fmla="*/ 6535238 h 6856161"/>
              <a:gd name="connsiteX2480" fmla="*/ 2855262 w 9298618"/>
              <a:gd name="connsiteY2480" fmla="*/ 6531775 h 6856161"/>
              <a:gd name="connsiteX2481" fmla="*/ 3066732 w 9298618"/>
              <a:gd name="connsiteY2481" fmla="*/ 6531775 h 6856161"/>
              <a:gd name="connsiteX2482" fmla="*/ 3066732 w 9298618"/>
              <a:gd name="connsiteY2482" fmla="*/ 6320306 h 6856161"/>
              <a:gd name="connsiteX2483" fmla="*/ 2855262 w 9298618"/>
              <a:gd name="connsiteY2483" fmla="*/ 6320306 h 6856161"/>
              <a:gd name="connsiteX2484" fmla="*/ 2855262 w 9298618"/>
              <a:gd name="connsiteY2484" fmla="*/ 6531775 h 6856161"/>
              <a:gd name="connsiteX2485" fmla="*/ 3176699 w 9298618"/>
              <a:gd name="connsiteY2485" fmla="*/ 6525319 h 6856161"/>
              <a:gd name="connsiteX2486" fmla="*/ 3375342 w 9298618"/>
              <a:gd name="connsiteY2486" fmla="*/ 6525319 h 6856161"/>
              <a:gd name="connsiteX2487" fmla="*/ 3375342 w 9298618"/>
              <a:gd name="connsiteY2487" fmla="*/ 6326676 h 6856161"/>
              <a:gd name="connsiteX2488" fmla="*/ 3176699 w 9298618"/>
              <a:gd name="connsiteY2488" fmla="*/ 6326676 h 6856161"/>
              <a:gd name="connsiteX2489" fmla="*/ 3176699 w 9298618"/>
              <a:gd name="connsiteY2489" fmla="*/ 6525319 h 6856161"/>
              <a:gd name="connsiteX2490" fmla="*/ 3496126 w 9298618"/>
              <a:gd name="connsiteY2490" fmla="*/ 6520872 h 6856161"/>
              <a:gd name="connsiteX2491" fmla="*/ 3685876 w 9298618"/>
              <a:gd name="connsiteY2491" fmla="*/ 6520872 h 6856161"/>
              <a:gd name="connsiteX2492" fmla="*/ 3685876 w 9298618"/>
              <a:gd name="connsiteY2492" fmla="*/ 6331123 h 6856161"/>
              <a:gd name="connsiteX2493" fmla="*/ 3496126 w 9298618"/>
              <a:gd name="connsiteY2493" fmla="*/ 6331123 h 6856161"/>
              <a:gd name="connsiteX2494" fmla="*/ 3496126 w 9298618"/>
              <a:gd name="connsiteY2494" fmla="*/ 6520872 h 6856161"/>
              <a:gd name="connsiteX2495" fmla="*/ 3817093 w 9298618"/>
              <a:gd name="connsiteY2495" fmla="*/ 6514972 h 6856161"/>
              <a:gd name="connsiteX2496" fmla="*/ 3994956 w 9298618"/>
              <a:gd name="connsiteY2496" fmla="*/ 6514972 h 6856161"/>
              <a:gd name="connsiteX2497" fmla="*/ 3994956 w 9298618"/>
              <a:gd name="connsiteY2497" fmla="*/ 6337109 h 6856161"/>
              <a:gd name="connsiteX2498" fmla="*/ 3817093 w 9298618"/>
              <a:gd name="connsiteY2498" fmla="*/ 6337109 h 6856161"/>
              <a:gd name="connsiteX2499" fmla="*/ 3817093 w 9298618"/>
              <a:gd name="connsiteY2499" fmla="*/ 6514972 h 6856161"/>
              <a:gd name="connsiteX2500" fmla="*/ 4135536 w 9298618"/>
              <a:gd name="connsiteY2500" fmla="*/ 6511509 h 6856161"/>
              <a:gd name="connsiteX2501" fmla="*/ 4306516 w 9298618"/>
              <a:gd name="connsiteY2501" fmla="*/ 6511509 h 6856161"/>
              <a:gd name="connsiteX2502" fmla="*/ 4306516 w 9298618"/>
              <a:gd name="connsiteY2502" fmla="*/ 6340529 h 6856161"/>
              <a:gd name="connsiteX2503" fmla="*/ 4135536 w 9298618"/>
              <a:gd name="connsiteY2503" fmla="*/ 6340529 h 6856161"/>
              <a:gd name="connsiteX2504" fmla="*/ 4135536 w 9298618"/>
              <a:gd name="connsiteY2504" fmla="*/ 6511509 h 6856161"/>
              <a:gd name="connsiteX2505" fmla="*/ 4456460 w 9298618"/>
              <a:gd name="connsiteY2505" fmla="*/ 6505566 h 6856161"/>
              <a:gd name="connsiteX2506" fmla="*/ 4615554 w 9298618"/>
              <a:gd name="connsiteY2506" fmla="*/ 6505566 h 6856161"/>
              <a:gd name="connsiteX2507" fmla="*/ 4615554 w 9298618"/>
              <a:gd name="connsiteY2507" fmla="*/ 6346472 h 6856161"/>
              <a:gd name="connsiteX2508" fmla="*/ 4456460 w 9298618"/>
              <a:gd name="connsiteY2508" fmla="*/ 6346472 h 6856161"/>
              <a:gd name="connsiteX2509" fmla="*/ 4456460 w 9298618"/>
              <a:gd name="connsiteY2509" fmla="*/ 6505566 h 6856161"/>
              <a:gd name="connsiteX2510" fmla="*/ 5093391 w 9298618"/>
              <a:gd name="connsiteY2510" fmla="*/ 6498639 h 6856161"/>
              <a:gd name="connsiteX2511" fmla="*/ 5238674 w 9298618"/>
              <a:gd name="connsiteY2511" fmla="*/ 6498639 h 6856161"/>
              <a:gd name="connsiteX2512" fmla="*/ 5238674 w 9298618"/>
              <a:gd name="connsiteY2512" fmla="*/ 6353356 h 6856161"/>
              <a:gd name="connsiteX2513" fmla="*/ 5093391 w 9298618"/>
              <a:gd name="connsiteY2513" fmla="*/ 6353356 h 6856161"/>
              <a:gd name="connsiteX2514" fmla="*/ 5093391 w 9298618"/>
              <a:gd name="connsiteY2514" fmla="*/ 6498639 h 6856161"/>
              <a:gd name="connsiteX2515" fmla="*/ 5727841 w 9298618"/>
              <a:gd name="connsiteY2515" fmla="*/ 6494193 h 6856161"/>
              <a:gd name="connsiteX2516" fmla="*/ 5864231 w 9298618"/>
              <a:gd name="connsiteY2516" fmla="*/ 6494193 h 6856161"/>
              <a:gd name="connsiteX2517" fmla="*/ 5864231 w 9298618"/>
              <a:gd name="connsiteY2517" fmla="*/ 6357802 h 6856161"/>
              <a:gd name="connsiteX2518" fmla="*/ 5727841 w 9298618"/>
              <a:gd name="connsiteY2518" fmla="*/ 6357802 h 6856161"/>
              <a:gd name="connsiteX2519" fmla="*/ 5727841 w 9298618"/>
              <a:gd name="connsiteY2519" fmla="*/ 6494193 h 6856161"/>
              <a:gd name="connsiteX2520" fmla="*/ 6361778 w 9298618"/>
              <a:gd name="connsiteY2520" fmla="*/ 6490259 h 6856161"/>
              <a:gd name="connsiteX2521" fmla="*/ 6490259 w 9298618"/>
              <a:gd name="connsiteY2521" fmla="*/ 6490259 h 6856161"/>
              <a:gd name="connsiteX2522" fmla="*/ 6490259 w 9298618"/>
              <a:gd name="connsiteY2522" fmla="*/ 6361778 h 6856161"/>
              <a:gd name="connsiteX2523" fmla="*/ 6361778 w 9298618"/>
              <a:gd name="connsiteY2523" fmla="*/ 6361778 h 6856161"/>
              <a:gd name="connsiteX2524" fmla="*/ 6361778 w 9298618"/>
              <a:gd name="connsiteY2524" fmla="*/ 6490259 h 6856161"/>
              <a:gd name="connsiteX2525" fmla="*/ 6995758 w 9298618"/>
              <a:gd name="connsiteY2525" fmla="*/ 6486283 h 6856161"/>
              <a:gd name="connsiteX2526" fmla="*/ 7116330 w 9298618"/>
              <a:gd name="connsiteY2526" fmla="*/ 6486283 h 6856161"/>
              <a:gd name="connsiteX2527" fmla="*/ 7116330 w 9298618"/>
              <a:gd name="connsiteY2527" fmla="*/ 6365712 h 6856161"/>
              <a:gd name="connsiteX2528" fmla="*/ 6995758 w 9298618"/>
              <a:gd name="connsiteY2528" fmla="*/ 6365712 h 6856161"/>
              <a:gd name="connsiteX2529" fmla="*/ 6995758 w 9298618"/>
              <a:gd name="connsiteY2529" fmla="*/ 6486283 h 6856161"/>
              <a:gd name="connsiteX2530" fmla="*/ 7629183 w 9298618"/>
              <a:gd name="connsiteY2530" fmla="*/ 6482863 h 6856161"/>
              <a:gd name="connsiteX2531" fmla="*/ 7742827 w 9298618"/>
              <a:gd name="connsiteY2531" fmla="*/ 6482863 h 6856161"/>
              <a:gd name="connsiteX2532" fmla="*/ 7742827 w 9298618"/>
              <a:gd name="connsiteY2532" fmla="*/ 6369218 h 6856161"/>
              <a:gd name="connsiteX2533" fmla="*/ 7629183 w 9298618"/>
              <a:gd name="connsiteY2533" fmla="*/ 6369218 h 6856161"/>
              <a:gd name="connsiteX2534" fmla="*/ 7629183 w 9298618"/>
              <a:gd name="connsiteY2534" fmla="*/ 6482863 h 6856161"/>
              <a:gd name="connsiteX2535" fmla="*/ 8267609 w 9298618"/>
              <a:gd name="connsiteY2535" fmla="*/ 6474440 h 6856161"/>
              <a:gd name="connsiteX2536" fmla="*/ 8364451 w 9298618"/>
              <a:gd name="connsiteY2536" fmla="*/ 6474440 h 6856161"/>
              <a:gd name="connsiteX2537" fmla="*/ 8364451 w 9298618"/>
              <a:gd name="connsiteY2537" fmla="*/ 6377598 h 6856161"/>
              <a:gd name="connsiteX2538" fmla="*/ 8267609 w 9298618"/>
              <a:gd name="connsiteY2538" fmla="*/ 6377598 h 6856161"/>
              <a:gd name="connsiteX2539" fmla="*/ 8267609 w 9298618"/>
              <a:gd name="connsiteY2539" fmla="*/ 6474440 h 6856161"/>
              <a:gd name="connsiteX2540" fmla="*/ 8915399 w 9298618"/>
              <a:gd name="connsiteY2540" fmla="*/ 6456653 h 6856161"/>
              <a:gd name="connsiteX2541" fmla="*/ 8976669 w 9298618"/>
              <a:gd name="connsiteY2541" fmla="*/ 6456653 h 6856161"/>
              <a:gd name="connsiteX2542" fmla="*/ 8976669 w 9298618"/>
              <a:gd name="connsiteY2542" fmla="*/ 6395385 h 6856161"/>
              <a:gd name="connsiteX2543" fmla="*/ 8915399 w 9298618"/>
              <a:gd name="connsiteY2543" fmla="*/ 6395385 h 6856161"/>
              <a:gd name="connsiteX2544" fmla="*/ 8915399 w 9298618"/>
              <a:gd name="connsiteY2544" fmla="*/ 6456653 h 6856161"/>
              <a:gd name="connsiteX2545" fmla="*/ 21763 w 9298618"/>
              <a:gd name="connsiteY2545" fmla="*/ 6845259 h 6856161"/>
              <a:gd name="connsiteX2546" fmla="*/ 230282 w 9298618"/>
              <a:gd name="connsiteY2546" fmla="*/ 6845259 h 6856161"/>
              <a:gd name="connsiteX2547" fmla="*/ 230282 w 9298618"/>
              <a:gd name="connsiteY2547" fmla="*/ 6636740 h 6856161"/>
              <a:gd name="connsiteX2548" fmla="*/ 21763 w 9298618"/>
              <a:gd name="connsiteY2548" fmla="*/ 6636740 h 6856161"/>
              <a:gd name="connsiteX2549" fmla="*/ 21763 w 9298618"/>
              <a:gd name="connsiteY2549" fmla="*/ 6845259 h 6856161"/>
              <a:gd name="connsiteX2550" fmla="*/ 330800 w 9298618"/>
              <a:gd name="connsiteY2550" fmla="*/ 6851202 h 6856161"/>
              <a:gd name="connsiteX2551" fmla="*/ 551163 w 9298618"/>
              <a:gd name="connsiteY2551" fmla="*/ 6851202 h 6856161"/>
              <a:gd name="connsiteX2552" fmla="*/ 551163 w 9298618"/>
              <a:gd name="connsiteY2552" fmla="*/ 6630840 h 6856161"/>
              <a:gd name="connsiteX2553" fmla="*/ 330800 w 9298618"/>
              <a:gd name="connsiteY2553" fmla="*/ 6630840 h 6856161"/>
              <a:gd name="connsiteX2554" fmla="*/ 330800 w 9298618"/>
              <a:gd name="connsiteY2554" fmla="*/ 6851202 h 6856161"/>
              <a:gd name="connsiteX2555" fmla="*/ 643344 w 9298618"/>
              <a:gd name="connsiteY2555" fmla="*/ 6853682 h 6856161"/>
              <a:gd name="connsiteX2556" fmla="*/ 868666 w 9298618"/>
              <a:gd name="connsiteY2556" fmla="*/ 6853682 h 6856161"/>
              <a:gd name="connsiteX2557" fmla="*/ 868666 w 9298618"/>
              <a:gd name="connsiteY2557" fmla="*/ 6628360 h 6856161"/>
              <a:gd name="connsiteX2558" fmla="*/ 643344 w 9298618"/>
              <a:gd name="connsiteY2558" fmla="*/ 6628360 h 6856161"/>
              <a:gd name="connsiteX2559" fmla="*/ 643344 w 9298618"/>
              <a:gd name="connsiteY2559" fmla="*/ 6853682 h 6856161"/>
              <a:gd name="connsiteX2560" fmla="*/ 956357 w 9298618"/>
              <a:gd name="connsiteY2560" fmla="*/ 6855648 h 6856161"/>
              <a:gd name="connsiteX2561" fmla="*/ 1185613 w 9298618"/>
              <a:gd name="connsiteY2561" fmla="*/ 6855648 h 6856161"/>
              <a:gd name="connsiteX2562" fmla="*/ 1185613 w 9298618"/>
              <a:gd name="connsiteY2562" fmla="*/ 6626393 h 6856161"/>
              <a:gd name="connsiteX2563" fmla="*/ 956357 w 9298618"/>
              <a:gd name="connsiteY2563" fmla="*/ 6626393 h 6856161"/>
              <a:gd name="connsiteX2564" fmla="*/ 956357 w 9298618"/>
              <a:gd name="connsiteY2564" fmla="*/ 6855648 h 6856161"/>
              <a:gd name="connsiteX2565" fmla="*/ 1270868 w 9298618"/>
              <a:gd name="connsiteY2565" fmla="*/ 6856162 h 6856161"/>
              <a:gd name="connsiteX2566" fmla="*/ 1501107 w 9298618"/>
              <a:gd name="connsiteY2566" fmla="*/ 6856162 h 6856161"/>
              <a:gd name="connsiteX2567" fmla="*/ 1501107 w 9298618"/>
              <a:gd name="connsiteY2567" fmla="*/ 6625923 h 6856161"/>
              <a:gd name="connsiteX2568" fmla="*/ 1270868 w 9298618"/>
              <a:gd name="connsiteY2568" fmla="*/ 6625923 h 6856161"/>
              <a:gd name="connsiteX2569" fmla="*/ 1270868 w 9298618"/>
              <a:gd name="connsiteY2569" fmla="*/ 6856162 h 6856161"/>
              <a:gd name="connsiteX2570" fmla="*/ 1586874 w 9298618"/>
              <a:gd name="connsiteY2570" fmla="*/ 6855178 h 6856161"/>
              <a:gd name="connsiteX2571" fmla="*/ 1815147 w 9298618"/>
              <a:gd name="connsiteY2571" fmla="*/ 6855178 h 6856161"/>
              <a:gd name="connsiteX2572" fmla="*/ 1815147 w 9298618"/>
              <a:gd name="connsiteY2572" fmla="*/ 6626906 h 6856161"/>
              <a:gd name="connsiteX2573" fmla="*/ 1586874 w 9298618"/>
              <a:gd name="connsiteY2573" fmla="*/ 6626906 h 6856161"/>
              <a:gd name="connsiteX2574" fmla="*/ 1586874 w 9298618"/>
              <a:gd name="connsiteY2574" fmla="*/ 6855178 h 6856161"/>
              <a:gd name="connsiteX2575" fmla="*/ 1903352 w 9298618"/>
              <a:gd name="connsiteY2575" fmla="*/ 6853682 h 6856161"/>
              <a:gd name="connsiteX2576" fmla="*/ 2128674 w 9298618"/>
              <a:gd name="connsiteY2576" fmla="*/ 6853682 h 6856161"/>
              <a:gd name="connsiteX2577" fmla="*/ 2128674 w 9298618"/>
              <a:gd name="connsiteY2577" fmla="*/ 6628360 h 6856161"/>
              <a:gd name="connsiteX2578" fmla="*/ 1903352 w 9298618"/>
              <a:gd name="connsiteY2578" fmla="*/ 6628360 h 6856161"/>
              <a:gd name="connsiteX2579" fmla="*/ 1903352 w 9298618"/>
              <a:gd name="connsiteY2579" fmla="*/ 6853682 h 6856161"/>
              <a:gd name="connsiteX2580" fmla="*/ 2221795 w 9298618"/>
              <a:gd name="connsiteY2580" fmla="*/ 6850219 h 6856161"/>
              <a:gd name="connsiteX2581" fmla="*/ 2440191 w 9298618"/>
              <a:gd name="connsiteY2581" fmla="*/ 6850219 h 6856161"/>
              <a:gd name="connsiteX2582" fmla="*/ 2440191 w 9298618"/>
              <a:gd name="connsiteY2582" fmla="*/ 6631823 h 6856161"/>
              <a:gd name="connsiteX2583" fmla="*/ 2221795 w 9298618"/>
              <a:gd name="connsiteY2583" fmla="*/ 6631823 h 6856161"/>
              <a:gd name="connsiteX2584" fmla="*/ 2221795 w 9298618"/>
              <a:gd name="connsiteY2584" fmla="*/ 6850219 h 6856161"/>
              <a:gd name="connsiteX2585" fmla="*/ 2541735 w 9298618"/>
              <a:gd name="connsiteY2585" fmla="*/ 6845259 h 6856161"/>
              <a:gd name="connsiteX2586" fmla="*/ 2750255 w 9298618"/>
              <a:gd name="connsiteY2586" fmla="*/ 6845259 h 6856161"/>
              <a:gd name="connsiteX2587" fmla="*/ 2750255 w 9298618"/>
              <a:gd name="connsiteY2587" fmla="*/ 6636740 h 6856161"/>
              <a:gd name="connsiteX2588" fmla="*/ 2541735 w 9298618"/>
              <a:gd name="connsiteY2588" fmla="*/ 6636740 h 6856161"/>
              <a:gd name="connsiteX2589" fmla="*/ 2541735 w 9298618"/>
              <a:gd name="connsiteY2589" fmla="*/ 6845259 h 6856161"/>
              <a:gd name="connsiteX2590" fmla="*/ 2859239 w 9298618"/>
              <a:gd name="connsiteY2590" fmla="*/ 6842822 h 6856161"/>
              <a:gd name="connsiteX2591" fmla="*/ 3062798 w 9298618"/>
              <a:gd name="connsiteY2591" fmla="*/ 6842822 h 6856161"/>
              <a:gd name="connsiteX2592" fmla="*/ 3062798 w 9298618"/>
              <a:gd name="connsiteY2592" fmla="*/ 6639262 h 6856161"/>
              <a:gd name="connsiteX2593" fmla="*/ 2859239 w 9298618"/>
              <a:gd name="connsiteY2593" fmla="*/ 6639262 h 6856161"/>
              <a:gd name="connsiteX2594" fmla="*/ 2859239 w 9298618"/>
              <a:gd name="connsiteY2594" fmla="*/ 6842822 h 6856161"/>
              <a:gd name="connsiteX2595" fmla="*/ 3179649 w 9298618"/>
              <a:gd name="connsiteY2595" fmla="*/ 6837392 h 6856161"/>
              <a:gd name="connsiteX2596" fmla="*/ 3372349 w 9298618"/>
              <a:gd name="connsiteY2596" fmla="*/ 6837392 h 6856161"/>
              <a:gd name="connsiteX2597" fmla="*/ 3372349 w 9298618"/>
              <a:gd name="connsiteY2597" fmla="*/ 6644692 h 6856161"/>
              <a:gd name="connsiteX2598" fmla="*/ 3179649 w 9298618"/>
              <a:gd name="connsiteY2598" fmla="*/ 6644692 h 6856161"/>
              <a:gd name="connsiteX2599" fmla="*/ 3179649 w 9298618"/>
              <a:gd name="connsiteY2599" fmla="*/ 6837392 h 6856161"/>
              <a:gd name="connsiteX2600" fmla="*/ 3817093 w 9298618"/>
              <a:gd name="connsiteY2600" fmla="*/ 6829952 h 6856161"/>
              <a:gd name="connsiteX2601" fmla="*/ 3994956 w 9298618"/>
              <a:gd name="connsiteY2601" fmla="*/ 6829952 h 6856161"/>
              <a:gd name="connsiteX2602" fmla="*/ 3994956 w 9298618"/>
              <a:gd name="connsiteY2602" fmla="*/ 6652089 h 6856161"/>
              <a:gd name="connsiteX2603" fmla="*/ 3817093 w 9298618"/>
              <a:gd name="connsiteY2603" fmla="*/ 6652089 h 6856161"/>
              <a:gd name="connsiteX2604" fmla="*/ 3817093 w 9298618"/>
              <a:gd name="connsiteY2604" fmla="*/ 6829952 h 6856161"/>
              <a:gd name="connsiteX2605" fmla="*/ 4453510 w 9298618"/>
              <a:gd name="connsiteY2605" fmla="*/ 6823539 h 6856161"/>
              <a:gd name="connsiteX2606" fmla="*/ 4618547 w 9298618"/>
              <a:gd name="connsiteY2606" fmla="*/ 6823539 h 6856161"/>
              <a:gd name="connsiteX2607" fmla="*/ 4618547 w 9298618"/>
              <a:gd name="connsiteY2607" fmla="*/ 6658502 h 6856161"/>
              <a:gd name="connsiteX2608" fmla="*/ 4453510 w 9298618"/>
              <a:gd name="connsiteY2608" fmla="*/ 6658502 h 6856161"/>
              <a:gd name="connsiteX2609" fmla="*/ 4453510 w 9298618"/>
              <a:gd name="connsiteY2609" fmla="*/ 6823539 h 6856161"/>
              <a:gd name="connsiteX2610" fmla="*/ 4769987 w 9298618"/>
              <a:gd name="connsiteY2610" fmla="*/ 6822043 h 6856161"/>
              <a:gd name="connsiteX2611" fmla="*/ 4932074 w 9298618"/>
              <a:gd name="connsiteY2611" fmla="*/ 6822043 h 6856161"/>
              <a:gd name="connsiteX2612" fmla="*/ 4932074 w 9298618"/>
              <a:gd name="connsiteY2612" fmla="*/ 6659956 h 6856161"/>
              <a:gd name="connsiteX2613" fmla="*/ 4769987 w 9298618"/>
              <a:gd name="connsiteY2613" fmla="*/ 6659956 h 6856161"/>
              <a:gd name="connsiteX2614" fmla="*/ 4769987 w 9298618"/>
              <a:gd name="connsiteY2614" fmla="*/ 6822043 h 6856161"/>
              <a:gd name="connsiteX2615" fmla="*/ 5406404 w 9298618"/>
              <a:gd name="connsiteY2615" fmla="*/ 6815629 h 6856161"/>
              <a:gd name="connsiteX2616" fmla="*/ 5555621 w 9298618"/>
              <a:gd name="connsiteY2616" fmla="*/ 6815629 h 6856161"/>
              <a:gd name="connsiteX2617" fmla="*/ 5555621 w 9298618"/>
              <a:gd name="connsiteY2617" fmla="*/ 6666412 h 6856161"/>
              <a:gd name="connsiteX2618" fmla="*/ 5406404 w 9298618"/>
              <a:gd name="connsiteY2618" fmla="*/ 6666412 h 6856161"/>
              <a:gd name="connsiteX2619" fmla="*/ 5406404 w 9298618"/>
              <a:gd name="connsiteY2619" fmla="*/ 6815629 h 6856161"/>
              <a:gd name="connsiteX2620" fmla="*/ 6040342 w 9298618"/>
              <a:gd name="connsiteY2620" fmla="*/ 6811696 h 6856161"/>
              <a:gd name="connsiteX2621" fmla="*/ 6181649 w 9298618"/>
              <a:gd name="connsiteY2621" fmla="*/ 6811696 h 6856161"/>
              <a:gd name="connsiteX2622" fmla="*/ 6181649 w 9298618"/>
              <a:gd name="connsiteY2622" fmla="*/ 6670389 h 6856161"/>
              <a:gd name="connsiteX2623" fmla="*/ 6040342 w 9298618"/>
              <a:gd name="connsiteY2623" fmla="*/ 6670389 h 6856161"/>
              <a:gd name="connsiteX2624" fmla="*/ 6040342 w 9298618"/>
              <a:gd name="connsiteY2624" fmla="*/ 6811696 h 6856161"/>
              <a:gd name="connsiteX2625" fmla="*/ 6674322 w 9298618"/>
              <a:gd name="connsiteY2625" fmla="*/ 6807720 h 6856161"/>
              <a:gd name="connsiteX2626" fmla="*/ 6807719 w 9298618"/>
              <a:gd name="connsiteY2626" fmla="*/ 6807720 h 6856161"/>
              <a:gd name="connsiteX2627" fmla="*/ 6807719 w 9298618"/>
              <a:gd name="connsiteY2627" fmla="*/ 6674322 h 6856161"/>
              <a:gd name="connsiteX2628" fmla="*/ 6674322 w 9298618"/>
              <a:gd name="connsiteY2628" fmla="*/ 6674322 h 6856161"/>
              <a:gd name="connsiteX2629" fmla="*/ 6674322 w 9298618"/>
              <a:gd name="connsiteY2629" fmla="*/ 6807720 h 6856161"/>
              <a:gd name="connsiteX2630" fmla="*/ 7310739 w 9298618"/>
              <a:gd name="connsiteY2630" fmla="*/ 6801306 h 6856161"/>
              <a:gd name="connsiteX2631" fmla="*/ 7431310 w 9298618"/>
              <a:gd name="connsiteY2631" fmla="*/ 6801306 h 6856161"/>
              <a:gd name="connsiteX2632" fmla="*/ 7431310 w 9298618"/>
              <a:gd name="connsiteY2632" fmla="*/ 6680736 h 6856161"/>
              <a:gd name="connsiteX2633" fmla="*/ 7310739 w 9298618"/>
              <a:gd name="connsiteY2633" fmla="*/ 6680736 h 6856161"/>
              <a:gd name="connsiteX2634" fmla="*/ 7310739 w 9298618"/>
              <a:gd name="connsiteY2634" fmla="*/ 6801306 h 6856161"/>
              <a:gd name="connsiteX2635" fmla="*/ 7950620 w 9298618"/>
              <a:gd name="connsiteY2635" fmla="*/ 6791430 h 6856161"/>
              <a:gd name="connsiteX2636" fmla="*/ 8051437 w 9298618"/>
              <a:gd name="connsiteY2636" fmla="*/ 6791430 h 6856161"/>
              <a:gd name="connsiteX2637" fmla="*/ 8051437 w 9298618"/>
              <a:gd name="connsiteY2637" fmla="*/ 6690612 h 6856161"/>
              <a:gd name="connsiteX2638" fmla="*/ 7950620 w 9298618"/>
              <a:gd name="connsiteY2638" fmla="*/ 6690612 h 6856161"/>
              <a:gd name="connsiteX2639" fmla="*/ 7950620 w 9298618"/>
              <a:gd name="connsiteY2639" fmla="*/ 6791430 h 685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</a:cxnLst>
            <a:rect l="l" t="t" r="r" b="b"/>
            <a:pathLst>
              <a:path w="9298618" h="6856161">
                <a:moveTo>
                  <a:pt x="0" y="0"/>
                </a:moveTo>
                <a:lnTo>
                  <a:pt x="252002" y="0"/>
                </a:lnTo>
                <a:lnTo>
                  <a:pt x="252002" y="252002"/>
                </a:lnTo>
                <a:lnTo>
                  <a:pt x="0" y="252002"/>
                </a:lnTo>
                <a:lnTo>
                  <a:pt x="0" y="0"/>
                </a:lnTo>
                <a:close/>
                <a:moveTo>
                  <a:pt x="315023" y="252002"/>
                </a:moveTo>
                <a:lnTo>
                  <a:pt x="567025" y="252002"/>
                </a:lnTo>
                <a:lnTo>
                  <a:pt x="567025" y="0"/>
                </a:lnTo>
                <a:lnTo>
                  <a:pt x="315023" y="0"/>
                </a:lnTo>
                <a:lnTo>
                  <a:pt x="315023" y="252002"/>
                </a:lnTo>
                <a:close/>
                <a:moveTo>
                  <a:pt x="630004" y="252002"/>
                </a:moveTo>
                <a:lnTo>
                  <a:pt x="882005" y="252002"/>
                </a:lnTo>
                <a:lnTo>
                  <a:pt x="882005" y="0"/>
                </a:lnTo>
                <a:lnTo>
                  <a:pt x="630004" y="0"/>
                </a:lnTo>
                <a:lnTo>
                  <a:pt x="630004" y="252002"/>
                </a:lnTo>
                <a:close/>
                <a:moveTo>
                  <a:pt x="944985" y="252002"/>
                </a:moveTo>
                <a:lnTo>
                  <a:pt x="1196986" y="252002"/>
                </a:lnTo>
                <a:lnTo>
                  <a:pt x="1196986" y="0"/>
                </a:lnTo>
                <a:lnTo>
                  <a:pt x="944985" y="0"/>
                </a:lnTo>
                <a:lnTo>
                  <a:pt x="944985" y="252002"/>
                </a:lnTo>
                <a:close/>
                <a:moveTo>
                  <a:pt x="1260008" y="252002"/>
                </a:moveTo>
                <a:lnTo>
                  <a:pt x="1512009" y="252002"/>
                </a:lnTo>
                <a:lnTo>
                  <a:pt x="1512009" y="0"/>
                </a:lnTo>
                <a:lnTo>
                  <a:pt x="1260008" y="0"/>
                </a:lnTo>
                <a:lnTo>
                  <a:pt x="1260008" y="252002"/>
                </a:lnTo>
                <a:close/>
                <a:moveTo>
                  <a:pt x="1574988" y="252002"/>
                </a:moveTo>
                <a:lnTo>
                  <a:pt x="1826990" y="252002"/>
                </a:lnTo>
                <a:lnTo>
                  <a:pt x="1826990" y="0"/>
                </a:lnTo>
                <a:lnTo>
                  <a:pt x="1574988" y="0"/>
                </a:lnTo>
                <a:lnTo>
                  <a:pt x="1574988" y="252002"/>
                </a:lnTo>
                <a:close/>
                <a:moveTo>
                  <a:pt x="1890012" y="252002"/>
                </a:moveTo>
                <a:lnTo>
                  <a:pt x="2142013" y="252002"/>
                </a:lnTo>
                <a:lnTo>
                  <a:pt x="2142013" y="0"/>
                </a:lnTo>
                <a:lnTo>
                  <a:pt x="1890012" y="0"/>
                </a:lnTo>
                <a:lnTo>
                  <a:pt x="1890012" y="252002"/>
                </a:lnTo>
                <a:close/>
                <a:moveTo>
                  <a:pt x="2204992" y="252002"/>
                </a:moveTo>
                <a:lnTo>
                  <a:pt x="2456994" y="252002"/>
                </a:lnTo>
                <a:lnTo>
                  <a:pt x="2456994" y="0"/>
                </a:lnTo>
                <a:lnTo>
                  <a:pt x="2204992" y="0"/>
                </a:lnTo>
                <a:lnTo>
                  <a:pt x="2204992" y="252002"/>
                </a:lnTo>
                <a:close/>
                <a:moveTo>
                  <a:pt x="2520016" y="252002"/>
                </a:moveTo>
                <a:lnTo>
                  <a:pt x="2772017" y="252002"/>
                </a:lnTo>
                <a:lnTo>
                  <a:pt x="2772017" y="0"/>
                </a:lnTo>
                <a:lnTo>
                  <a:pt x="2520016" y="0"/>
                </a:lnTo>
                <a:lnTo>
                  <a:pt x="2520016" y="252002"/>
                </a:lnTo>
                <a:close/>
                <a:moveTo>
                  <a:pt x="2834996" y="252002"/>
                </a:moveTo>
                <a:lnTo>
                  <a:pt x="3086998" y="252002"/>
                </a:lnTo>
                <a:lnTo>
                  <a:pt x="3086998" y="0"/>
                </a:lnTo>
                <a:lnTo>
                  <a:pt x="2834996" y="0"/>
                </a:lnTo>
                <a:lnTo>
                  <a:pt x="2834996" y="252002"/>
                </a:lnTo>
                <a:close/>
                <a:moveTo>
                  <a:pt x="3152500" y="249522"/>
                </a:moveTo>
                <a:lnTo>
                  <a:pt x="3399541" y="249522"/>
                </a:lnTo>
                <a:lnTo>
                  <a:pt x="3399541" y="2480"/>
                </a:lnTo>
                <a:lnTo>
                  <a:pt x="3152500" y="2480"/>
                </a:lnTo>
                <a:lnTo>
                  <a:pt x="3152500" y="249522"/>
                </a:lnTo>
                <a:close/>
                <a:moveTo>
                  <a:pt x="3468976" y="248068"/>
                </a:moveTo>
                <a:lnTo>
                  <a:pt x="3713068" y="248068"/>
                </a:lnTo>
                <a:lnTo>
                  <a:pt x="3713068" y="3934"/>
                </a:lnTo>
                <a:lnTo>
                  <a:pt x="3468976" y="3934"/>
                </a:lnTo>
                <a:lnTo>
                  <a:pt x="3468976" y="248025"/>
                </a:lnTo>
                <a:close/>
                <a:moveTo>
                  <a:pt x="3787933" y="244092"/>
                </a:moveTo>
                <a:lnTo>
                  <a:pt x="4024115" y="244092"/>
                </a:lnTo>
                <a:lnTo>
                  <a:pt x="4024115" y="7910"/>
                </a:lnTo>
                <a:lnTo>
                  <a:pt x="3787933" y="7910"/>
                </a:lnTo>
                <a:lnTo>
                  <a:pt x="3787933" y="244092"/>
                </a:lnTo>
                <a:close/>
                <a:moveTo>
                  <a:pt x="4105864" y="241142"/>
                </a:moveTo>
                <a:lnTo>
                  <a:pt x="4336103" y="241142"/>
                </a:lnTo>
                <a:lnTo>
                  <a:pt x="4336103" y="10860"/>
                </a:lnTo>
                <a:lnTo>
                  <a:pt x="4105864" y="10860"/>
                </a:lnTo>
                <a:lnTo>
                  <a:pt x="4105864" y="241099"/>
                </a:lnTo>
                <a:close/>
                <a:moveTo>
                  <a:pt x="4426831" y="235199"/>
                </a:moveTo>
                <a:lnTo>
                  <a:pt x="4645226" y="235199"/>
                </a:lnTo>
                <a:lnTo>
                  <a:pt x="4645226" y="16803"/>
                </a:lnTo>
                <a:lnTo>
                  <a:pt x="4426831" y="16803"/>
                </a:lnTo>
                <a:lnTo>
                  <a:pt x="4426831" y="235199"/>
                </a:lnTo>
                <a:close/>
                <a:moveTo>
                  <a:pt x="4745274" y="231735"/>
                </a:moveTo>
                <a:lnTo>
                  <a:pt x="4956743" y="231735"/>
                </a:lnTo>
                <a:lnTo>
                  <a:pt x="4956743" y="20266"/>
                </a:lnTo>
                <a:lnTo>
                  <a:pt x="4745274" y="20266"/>
                </a:lnTo>
                <a:lnTo>
                  <a:pt x="4745274" y="231735"/>
                </a:lnTo>
                <a:close/>
                <a:moveTo>
                  <a:pt x="5066711" y="225322"/>
                </a:moveTo>
                <a:lnTo>
                  <a:pt x="5265354" y="225322"/>
                </a:lnTo>
                <a:lnTo>
                  <a:pt x="5265354" y="26680"/>
                </a:lnTo>
                <a:lnTo>
                  <a:pt x="5066711" y="26680"/>
                </a:lnTo>
                <a:lnTo>
                  <a:pt x="5066711" y="225322"/>
                </a:lnTo>
                <a:close/>
                <a:moveTo>
                  <a:pt x="5387634" y="219379"/>
                </a:moveTo>
                <a:lnTo>
                  <a:pt x="5574391" y="219379"/>
                </a:lnTo>
                <a:lnTo>
                  <a:pt x="5574391" y="32623"/>
                </a:lnTo>
                <a:lnTo>
                  <a:pt x="5387634" y="32623"/>
                </a:lnTo>
                <a:lnTo>
                  <a:pt x="5387634" y="219379"/>
                </a:lnTo>
                <a:close/>
                <a:moveTo>
                  <a:pt x="5705095" y="216899"/>
                </a:moveTo>
                <a:lnTo>
                  <a:pt x="5886935" y="216899"/>
                </a:lnTo>
                <a:lnTo>
                  <a:pt x="5886935" y="35060"/>
                </a:lnTo>
                <a:lnTo>
                  <a:pt x="5705095" y="35060"/>
                </a:lnTo>
                <a:lnTo>
                  <a:pt x="5705095" y="216899"/>
                </a:lnTo>
                <a:close/>
                <a:moveTo>
                  <a:pt x="6024565" y="212453"/>
                </a:moveTo>
                <a:lnTo>
                  <a:pt x="6197511" y="212453"/>
                </a:lnTo>
                <a:lnTo>
                  <a:pt x="6197511" y="39506"/>
                </a:lnTo>
                <a:lnTo>
                  <a:pt x="6024565" y="39506"/>
                </a:lnTo>
                <a:lnTo>
                  <a:pt x="6024565" y="212453"/>
                </a:lnTo>
                <a:close/>
                <a:moveTo>
                  <a:pt x="6661453" y="205569"/>
                </a:moveTo>
                <a:lnTo>
                  <a:pt x="6820546" y="205569"/>
                </a:lnTo>
                <a:lnTo>
                  <a:pt x="6820546" y="46433"/>
                </a:lnTo>
                <a:lnTo>
                  <a:pt x="6661453" y="46433"/>
                </a:lnTo>
                <a:lnTo>
                  <a:pt x="6661453" y="205526"/>
                </a:lnTo>
                <a:close/>
                <a:moveTo>
                  <a:pt x="7301846" y="195179"/>
                </a:moveTo>
                <a:lnTo>
                  <a:pt x="7440203" y="195179"/>
                </a:lnTo>
                <a:lnTo>
                  <a:pt x="7440203" y="56822"/>
                </a:lnTo>
                <a:lnTo>
                  <a:pt x="7301846" y="56822"/>
                </a:lnTo>
                <a:lnTo>
                  <a:pt x="7301846" y="195179"/>
                </a:lnTo>
                <a:close/>
                <a:moveTo>
                  <a:pt x="7947156" y="179873"/>
                </a:moveTo>
                <a:lnTo>
                  <a:pt x="8054858" y="179873"/>
                </a:lnTo>
                <a:lnTo>
                  <a:pt x="8054858" y="72171"/>
                </a:lnTo>
                <a:lnTo>
                  <a:pt x="7947156" y="72171"/>
                </a:lnTo>
                <a:lnTo>
                  <a:pt x="7947156" y="179873"/>
                </a:lnTo>
                <a:close/>
                <a:moveTo>
                  <a:pt x="8595459" y="161573"/>
                </a:moveTo>
                <a:lnTo>
                  <a:pt x="8666605" y="161573"/>
                </a:lnTo>
                <a:lnTo>
                  <a:pt x="8666605" y="90428"/>
                </a:lnTo>
                <a:lnTo>
                  <a:pt x="8595459" y="90428"/>
                </a:lnTo>
                <a:lnTo>
                  <a:pt x="8595459" y="161573"/>
                </a:lnTo>
                <a:close/>
                <a:moveTo>
                  <a:pt x="0" y="566982"/>
                </a:moveTo>
                <a:lnTo>
                  <a:pt x="252002" y="566982"/>
                </a:lnTo>
                <a:lnTo>
                  <a:pt x="252002" y="314981"/>
                </a:lnTo>
                <a:lnTo>
                  <a:pt x="0" y="314981"/>
                </a:lnTo>
                <a:lnTo>
                  <a:pt x="0" y="566982"/>
                </a:lnTo>
                <a:close/>
                <a:moveTo>
                  <a:pt x="315023" y="566982"/>
                </a:moveTo>
                <a:lnTo>
                  <a:pt x="567025" y="566982"/>
                </a:lnTo>
                <a:lnTo>
                  <a:pt x="567025" y="314981"/>
                </a:lnTo>
                <a:lnTo>
                  <a:pt x="315023" y="314981"/>
                </a:lnTo>
                <a:lnTo>
                  <a:pt x="315023" y="566982"/>
                </a:lnTo>
                <a:close/>
                <a:moveTo>
                  <a:pt x="630004" y="566982"/>
                </a:moveTo>
                <a:lnTo>
                  <a:pt x="882005" y="566982"/>
                </a:lnTo>
                <a:lnTo>
                  <a:pt x="882005" y="314981"/>
                </a:lnTo>
                <a:lnTo>
                  <a:pt x="630004" y="314981"/>
                </a:lnTo>
                <a:lnTo>
                  <a:pt x="630004" y="566982"/>
                </a:lnTo>
                <a:close/>
                <a:moveTo>
                  <a:pt x="944985" y="566982"/>
                </a:moveTo>
                <a:lnTo>
                  <a:pt x="1196986" y="566982"/>
                </a:lnTo>
                <a:lnTo>
                  <a:pt x="1196986" y="314981"/>
                </a:lnTo>
                <a:lnTo>
                  <a:pt x="944985" y="314981"/>
                </a:lnTo>
                <a:lnTo>
                  <a:pt x="944985" y="566982"/>
                </a:lnTo>
                <a:close/>
                <a:moveTo>
                  <a:pt x="1260008" y="566982"/>
                </a:moveTo>
                <a:lnTo>
                  <a:pt x="1512009" y="566982"/>
                </a:lnTo>
                <a:lnTo>
                  <a:pt x="1512009" y="314981"/>
                </a:lnTo>
                <a:lnTo>
                  <a:pt x="1260008" y="314981"/>
                </a:lnTo>
                <a:lnTo>
                  <a:pt x="1260008" y="566982"/>
                </a:lnTo>
                <a:close/>
                <a:moveTo>
                  <a:pt x="1574988" y="566982"/>
                </a:moveTo>
                <a:lnTo>
                  <a:pt x="1826990" y="566982"/>
                </a:lnTo>
                <a:lnTo>
                  <a:pt x="1826990" y="314981"/>
                </a:lnTo>
                <a:lnTo>
                  <a:pt x="1574988" y="314981"/>
                </a:lnTo>
                <a:lnTo>
                  <a:pt x="1574988" y="566982"/>
                </a:lnTo>
                <a:close/>
                <a:moveTo>
                  <a:pt x="1890012" y="566982"/>
                </a:moveTo>
                <a:lnTo>
                  <a:pt x="2142013" y="566982"/>
                </a:lnTo>
                <a:lnTo>
                  <a:pt x="2142013" y="314981"/>
                </a:lnTo>
                <a:lnTo>
                  <a:pt x="1890012" y="314981"/>
                </a:lnTo>
                <a:lnTo>
                  <a:pt x="1890012" y="566982"/>
                </a:lnTo>
                <a:close/>
                <a:moveTo>
                  <a:pt x="2204992" y="566982"/>
                </a:moveTo>
                <a:lnTo>
                  <a:pt x="2456994" y="566982"/>
                </a:lnTo>
                <a:lnTo>
                  <a:pt x="2456994" y="314981"/>
                </a:lnTo>
                <a:lnTo>
                  <a:pt x="2204992" y="314981"/>
                </a:lnTo>
                <a:lnTo>
                  <a:pt x="2204992" y="566982"/>
                </a:lnTo>
                <a:close/>
                <a:moveTo>
                  <a:pt x="2520016" y="566982"/>
                </a:moveTo>
                <a:lnTo>
                  <a:pt x="2772017" y="566982"/>
                </a:lnTo>
                <a:lnTo>
                  <a:pt x="2772017" y="314981"/>
                </a:lnTo>
                <a:lnTo>
                  <a:pt x="2520016" y="314981"/>
                </a:lnTo>
                <a:lnTo>
                  <a:pt x="2520016" y="566982"/>
                </a:lnTo>
                <a:close/>
                <a:moveTo>
                  <a:pt x="2834996" y="566982"/>
                </a:moveTo>
                <a:lnTo>
                  <a:pt x="3086998" y="566982"/>
                </a:lnTo>
                <a:lnTo>
                  <a:pt x="3086998" y="314981"/>
                </a:lnTo>
                <a:lnTo>
                  <a:pt x="2834996" y="314981"/>
                </a:lnTo>
                <a:lnTo>
                  <a:pt x="2834996" y="566982"/>
                </a:lnTo>
                <a:close/>
                <a:moveTo>
                  <a:pt x="3150020" y="566982"/>
                </a:moveTo>
                <a:lnTo>
                  <a:pt x="3402021" y="566982"/>
                </a:lnTo>
                <a:lnTo>
                  <a:pt x="3402021" y="314981"/>
                </a:lnTo>
                <a:lnTo>
                  <a:pt x="3150020" y="314981"/>
                </a:lnTo>
                <a:lnTo>
                  <a:pt x="3150020" y="566982"/>
                </a:lnTo>
                <a:close/>
                <a:moveTo>
                  <a:pt x="3465984" y="565999"/>
                </a:moveTo>
                <a:lnTo>
                  <a:pt x="3716018" y="565999"/>
                </a:lnTo>
                <a:lnTo>
                  <a:pt x="3716018" y="315964"/>
                </a:lnTo>
                <a:lnTo>
                  <a:pt x="3465984" y="315964"/>
                </a:lnTo>
                <a:lnTo>
                  <a:pt x="3465984" y="565999"/>
                </a:lnTo>
                <a:close/>
                <a:moveTo>
                  <a:pt x="3784470" y="562536"/>
                </a:moveTo>
                <a:lnTo>
                  <a:pt x="4027579" y="562536"/>
                </a:lnTo>
                <a:lnTo>
                  <a:pt x="4027579" y="319427"/>
                </a:lnTo>
                <a:lnTo>
                  <a:pt x="3784470" y="319427"/>
                </a:lnTo>
                <a:lnTo>
                  <a:pt x="3784470" y="562536"/>
                </a:lnTo>
                <a:close/>
                <a:moveTo>
                  <a:pt x="4101931" y="560099"/>
                </a:moveTo>
                <a:lnTo>
                  <a:pt x="4340079" y="560099"/>
                </a:lnTo>
                <a:lnTo>
                  <a:pt x="4340079" y="321950"/>
                </a:lnTo>
                <a:lnTo>
                  <a:pt x="4101931" y="321950"/>
                </a:lnTo>
                <a:lnTo>
                  <a:pt x="4101931" y="560099"/>
                </a:lnTo>
                <a:close/>
                <a:moveTo>
                  <a:pt x="4422384" y="554669"/>
                </a:moveTo>
                <a:lnTo>
                  <a:pt x="4649673" y="554669"/>
                </a:lnTo>
                <a:lnTo>
                  <a:pt x="4649673" y="327380"/>
                </a:lnTo>
                <a:lnTo>
                  <a:pt x="4422384" y="327380"/>
                </a:lnTo>
                <a:lnTo>
                  <a:pt x="4422384" y="554669"/>
                </a:lnTo>
                <a:close/>
                <a:moveTo>
                  <a:pt x="4740314" y="551676"/>
                </a:moveTo>
                <a:lnTo>
                  <a:pt x="4961660" y="551676"/>
                </a:lnTo>
                <a:lnTo>
                  <a:pt x="4961660" y="330330"/>
                </a:lnTo>
                <a:lnTo>
                  <a:pt x="4740314" y="330330"/>
                </a:lnTo>
                <a:lnTo>
                  <a:pt x="4740314" y="551676"/>
                </a:lnTo>
                <a:close/>
                <a:moveTo>
                  <a:pt x="5061281" y="545775"/>
                </a:moveTo>
                <a:lnTo>
                  <a:pt x="5270784" y="545775"/>
                </a:lnTo>
                <a:lnTo>
                  <a:pt x="5270784" y="336273"/>
                </a:lnTo>
                <a:lnTo>
                  <a:pt x="5061281" y="336273"/>
                </a:lnTo>
                <a:lnTo>
                  <a:pt x="5061281" y="545775"/>
                </a:lnTo>
                <a:close/>
                <a:moveTo>
                  <a:pt x="5382204" y="539832"/>
                </a:moveTo>
                <a:lnTo>
                  <a:pt x="5579864" y="539832"/>
                </a:lnTo>
                <a:lnTo>
                  <a:pt x="5579864" y="342173"/>
                </a:lnTo>
                <a:lnTo>
                  <a:pt x="5382204" y="342173"/>
                </a:lnTo>
                <a:lnTo>
                  <a:pt x="5382204" y="539832"/>
                </a:lnTo>
                <a:close/>
                <a:moveTo>
                  <a:pt x="6018622" y="533419"/>
                </a:moveTo>
                <a:lnTo>
                  <a:pt x="6203412" y="533419"/>
                </a:lnTo>
                <a:lnTo>
                  <a:pt x="6203412" y="348629"/>
                </a:lnTo>
                <a:lnTo>
                  <a:pt x="6018622" y="348629"/>
                </a:lnTo>
                <a:lnTo>
                  <a:pt x="6018622" y="533419"/>
                </a:lnTo>
                <a:close/>
                <a:moveTo>
                  <a:pt x="6335612" y="531410"/>
                </a:moveTo>
                <a:lnTo>
                  <a:pt x="6516468" y="531410"/>
                </a:lnTo>
                <a:lnTo>
                  <a:pt x="6516468" y="350553"/>
                </a:lnTo>
                <a:lnTo>
                  <a:pt x="6335612" y="350553"/>
                </a:lnTo>
                <a:lnTo>
                  <a:pt x="6335612" y="531410"/>
                </a:lnTo>
                <a:close/>
                <a:moveTo>
                  <a:pt x="6654569" y="527476"/>
                </a:moveTo>
                <a:lnTo>
                  <a:pt x="6827515" y="527476"/>
                </a:lnTo>
                <a:lnTo>
                  <a:pt x="6827515" y="354530"/>
                </a:lnTo>
                <a:lnTo>
                  <a:pt x="6654569" y="354530"/>
                </a:lnTo>
                <a:lnTo>
                  <a:pt x="6654569" y="527476"/>
                </a:lnTo>
                <a:close/>
                <a:moveTo>
                  <a:pt x="6971516" y="525509"/>
                </a:moveTo>
                <a:lnTo>
                  <a:pt x="7140486" y="525509"/>
                </a:lnTo>
                <a:lnTo>
                  <a:pt x="7140486" y="356539"/>
                </a:lnTo>
                <a:lnTo>
                  <a:pt x="6971516" y="356539"/>
                </a:lnTo>
                <a:lnTo>
                  <a:pt x="6971516" y="525509"/>
                </a:lnTo>
                <a:close/>
                <a:moveTo>
                  <a:pt x="7611909" y="515120"/>
                </a:moveTo>
                <a:lnTo>
                  <a:pt x="7760143" y="515120"/>
                </a:lnTo>
                <a:lnTo>
                  <a:pt x="7760143" y="366886"/>
                </a:lnTo>
                <a:lnTo>
                  <a:pt x="7611909" y="366886"/>
                </a:lnTo>
                <a:lnTo>
                  <a:pt x="7611909" y="515120"/>
                </a:lnTo>
                <a:close/>
                <a:moveTo>
                  <a:pt x="8258203" y="498830"/>
                </a:moveTo>
                <a:lnTo>
                  <a:pt x="8373815" y="498830"/>
                </a:lnTo>
                <a:lnTo>
                  <a:pt x="8373815" y="383219"/>
                </a:lnTo>
                <a:lnTo>
                  <a:pt x="8258203" y="383219"/>
                </a:lnTo>
                <a:lnTo>
                  <a:pt x="8258203" y="498830"/>
                </a:lnTo>
                <a:close/>
                <a:moveTo>
                  <a:pt x="0" y="882006"/>
                </a:moveTo>
                <a:lnTo>
                  <a:pt x="252002" y="882006"/>
                </a:lnTo>
                <a:lnTo>
                  <a:pt x="252002" y="630004"/>
                </a:lnTo>
                <a:lnTo>
                  <a:pt x="0" y="630004"/>
                </a:lnTo>
                <a:lnTo>
                  <a:pt x="0" y="882006"/>
                </a:lnTo>
                <a:close/>
                <a:moveTo>
                  <a:pt x="315023" y="882006"/>
                </a:moveTo>
                <a:lnTo>
                  <a:pt x="567025" y="882006"/>
                </a:lnTo>
                <a:lnTo>
                  <a:pt x="567025" y="630004"/>
                </a:lnTo>
                <a:lnTo>
                  <a:pt x="315023" y="630004"/>
                </a:lnTo>
                <a:lnTo>
                  <a:pt x="315023" y="882006"/>
                </a:lnTo>
                <a:close/>
                <a:moveTo>
                  <a:pt x="630004" y="882006"/>
                </a:moveTo>
                <a:lnTo>
                  <a:pt x="882005" y="882006"/>
                </a:lnTo>
                <a:lnTo>
                  <a:pt x="882005" y="630004"/>
                </a:lnTo>
                <a:lnTo>
                  <a:pt x="630004" y="630004"/>
                </a:lnTo>
                <a:lnTo>
                  <a:pt x="630004" y="882006"/>
                </a:lnTo>
                <a:close/>
                <a:moveTo>
                  <a:pt x="944985" y="882006"/>
                </a:moveTo>
                <a:lnTo>
                  <a:pt x="1196986" y="882006"/>
                </a:lnTo>
                <a:lnTo>
                  <a:pt x="1196986" y="630004"/>
                </a:lnTo>
                <a:lnTo>
                  <a:pt x="944985" y="630004"/>
                </a:lnTo>
                <a:lnTo>
                  <a:pt x="944985" y="882006"/>
                </a:lnTo>
                <a:close/>
                <a:moveTo>
                  <a:pt x="1260008" y="882006"/>
                </a:moveTo>
                <a:lnTo>
                  <a:pt x="1512009" y="882006"/>
                </a:lnTo>
                <a:lnTo>
                  <a:pt x="1512009" y="630004"/>
                </a:lnTo>
                <a:lnTo>
                  <a:pt x="1260008" y="630004"/>
                </a:lnTo>
                <a:lnTo>
                  <a:pt x="1260008" y="882006"/>
                </a:lnTo>
                <a:close/>
                <a:moveTo>
                  <a:pt x="1574988" y="882006"/>
                </a:moveTo>
                <a:lnTo>
                  <a:pt x="1826990" y="882006"/>
                </a:lnTo>
                <a:lnTo>
                  <a:pt x="1826990" y="630004"/>
                </a:lnTo>
                <a:lnTo>
                  <a:pt x="1574988" y="630004"/>
                </a:lnTo>
                <a:lnTo>
                  <a:pt x="1574988" y="882006"/>
                </a:lnTo>
                <a:close/>
                <a:moveTo>
                  <a:pt x="1890012" y="882006"/>
                </a:moveTo>
                <a:lnTo>
                  <a:pt x="2142013" y="882006"/>
                </a:lnTo>
                <a:lnTo>
                  <a:pt x="2142013" y="630004"/>
                </a:lnTo>
                <a:lnTo>
                  <a:pt x="1890012" y="630004"/>
                </a:lnTo>
                <a:lnTo>
                  <a:pt x="1890012" y="882006"/>
                </a:lnTo>
                <a:close/>
                <a:moveTo>
                  <a:pt x="2204992" y="882006"/>
                </a:moveTo>
                <a:lnTo>
                  <a:pt x="2456994" y="882006"/>
                </a:lnTo>
                <a:lnTo>
                  <a:pt x="2456994" y="630004"/>
                </a:lnTo>
                <a:lnTo>
                  <a:pt x="2204992" y="630004"/>
                </a:lnTo>
                <a:lnTo>
                  <a:pt x="2204992" y="882006"/>
                </a:lnTo>
                <a:close/>
                <a:moveTo>
                  <a:pt x="2520016" y="882006"/>
                </a:moveTo>
                <a:lnTo>
                  <a:pt x="2772017" y="882006"/>
                </a:lnTo>
                <a:lnTo>
                  <a:pt x="2772017" y="630004"/>
                </a:lnTo>
                <a:lnTo>
                  <a:pt x="2520016" y="630004"/>
                </a:lnTo>
                <a:lnTo>
                  <a:pt x="2520016" y="882006"/>
                </a:lnTo>
                <a:close/>
                <a:moveTo>
                  <a:pt x="2834996" y="882006"/>
                </a:moveTo>
                <a:lnTo>
                  <a:pt x="3086998" y="882006"/>
                </a:lnTo>
                <a:lnTo>
                  <a:pt x="3086998" y="630004"/>
                </a:lnTo>
                <a:lnTo>
                  <a:pt x="2834996" y="630004"/>
                </a:lnTo>
                <a:lnTo>
                  <a:pt x="2834996" y="882006"/>
                </a:lnTo>
                <a:close/>
                <a:moveTo>
                  <a:pt x="3150020" y="882006"/>
                </a:moveTo>
                <a:lnTo>
                  <a:pt x="3402021" y="882006"/>
                </a:lnTo>
                <a:lnTo>
                  <a:pt x="3402021" y="630004"/>
                </a:lnTo>
                <a:lnTo>
                  <a:pt x="3150020" y="630004"/>
                </a:lnTo>
                <a:lnTo>
                  <a:pt x="3150020" y="882006"/>
                </a:lnTo>
                <a:close/>
                <a:moveTo>
                  <a:pt x="3465000" y="882006"/>
                </a:moveTo>
                <a:lnTo>
                  <a:pt x="3717002" y="882006"/>
                </a:lnTo>
                <a:lnTo>
                  <a:pt x="3717002" y="630004"/>
                </a:lnTo>
                <a:lnTo>
                  <a:pt x="3465000" y="630004"/>
                </a:lnTo>
                <a:lnTo>
                  <a:pt x="3465000" y="882006"/>
                </a:lnTo>
                <a:close/>
                <a:moveTo>
                  <a:pt x="3783487" y="878542"/>
                </a:moveTo>
                <a:lnTo>
                  <a:pt x="4028562" y="878542"/>
                </a:lnTo>
                <a:lnTo>
                  <a:pt x="4028562" y="633467"/>
                </a:lnTo>
                <a:lnTo>
                  <a:pt x="3783487" y="633467"/>
                </a:lnTo>
                <a:lnTo>
                  <a:pt x="3783487" y="878542"/>
                </a:lnTo>
                <a:close/>
                <a:moveTo>
                  <a:pt x="4100434" y="876576"/>
                </a:moveTo>
                <a:lnTo>
                  <a:pt x="4341576" y="876576"/>
                </a:lnTo>
                <a:lnTo>
                  <a:pt x="4341576" y="635434"/>
                </a:lnTo>
                <a:lnTo>
                  <a:pt x="4100434" y="635434"/>
                </a:lnTo>
                <a:lnTo>
                  <a:pt x="4100434" y="876576"/>
                </a:lnTo>
                <a:close/>
                <a:moveTo>
                  <a:pt x="4420887" y="871146"/>
                </a:moveTo>
                <a:lnTo>
                  <a:pt x="4651126" y="871146"/>
                </a:lnTo>
                <a:lnTo>
                  <a:pt x="4651126" y="640907"/>
                </a:lnTo>
                <a:lnTo>
                  <a:pt x="4420887" y="640907"/>
                </a:lnTo>
                <a:lnTo>
                  <a:pt x="4420887" y="871146"/>
                </a:lnTo>
                <a:close/>
                <a:moveTo>
                  <a:pt x="4738861" y="868153"/>
                </a:moveTo>
                <a:lnTo>
                  <a:pt x="4963199" y="868153"/>
                </a:lnTo>
                <a:lnTo>
                  <a:pt x="4963199" y="643814"/>
                </a:lnTo>
                <a:lnTo>
                  <a:pt x="4738861" y="643814"/>
                </a:lnTo>
                <a:lnTo>
                  <a:pt x="4738861" y="868153"/>
                </a:lnTo>
                <a:close/>
                <a:moveTo>
                  <a:pt x="5059785" y="862252"/>
                </a:moveTo>
                <a:lnTo>
                  <a:pt x="5272237" y="862252"/>
                </a:lnTo>
                <a:lnTo>
                  <a:pt x="5272237" y="649800"/>
                </a:lnTo>
                <a:lnTo>
                  <a:pt x="5059785" y="649800"/>
                </a:lnTo>
                <a:lnTo>
                  <a:pt x="5059785" y="862252"/>
                </a:lnTo>
                <a:close/>
                <a:moveTo>
                  <a:pt x="5380708" y="856309"/>
                </a:moveTo>
                <a:lnTo>
                  <a:pt x="5581318" y="856309"/>
                </a:lnTo>
                <a:lnTo>
                  <a:pt x="5581318" y="655700"/>
                </a:lnTo>
                <a:lnTo>
                  <a:pt x="5380708" y="655700"/>
                </a:lnTo>
                <a:lnTo>
                  <a:pt x="5380708" y="856309"/>
                </a:lnTo>
                <a:close/>
                <a:moveTo>
                  <a:pt x="5697698" y="854343"/>
                </a:moveTo>
                <a:lnTo>
                  <a:pt x="5894374" y="854343"/>
                </a:lnTo>
                <a:lnTo>
                  <a:pt x="5894374" y="657667"/>
                </a:lnTo>
                <a:lnTo>
                  <a:pt x="5697698" y="657667"/>
                </a:lnTo>
                <a:lnTo>
                  <a:pt x="5697698" y="854343"/>
                </a:lnTo>
                <a:close/>
                <a:moveTo>
                  <a:pt x="6016655" y="850366"/>
                </a:moveTo>
                <a:lnTo>
                  <a:pt x="6205421" y="850366"/>
                </a:lnTo>
                <a:lnTo>
                  <a:pt x="6205421" y="661600"/>
                </a:lnTo>
                <a:lnTo>
                  <a:pt x="6016655" y="661600"/>
                </a:lnTo>
                <a:lnTo>
                  <a:pt x="6016655" y="850366"/>
                </a:lnTo>
                <a:close/>
                <a:moveTo>
                  <a:pt x="6652089" y="844936"/>
                </a:moveTo>
                <a:lnTo>
                  <a:pt x="6829952" y="844936"/>
                </a:lnTo>
                <a:lnTo>
                  <a:pt x="6829952" y="667073"/>
                </a:lnTo>
                <a:lnTo>
                  <a:pt x="6652089" y="667073"/>
                </a:lnTo>
                <a:lnTo>
                  <a:pt x="6652089" y="844936"/>
                </a:lnTo>
                <a:close/>
                <a:moveTo>
                  <a:pt x="6969079" y="842970"/>
                </a:moveTo>
                <a:lnTo>
                  <a:pt x="7143009" y="842970"/>
                </a:lnTo>
                <a:lnTo>
                  <a:pt x="7143009" y="669040"/>
                </a:lnTo>
                <a:lnTo>
                  <a:pt x="6969079" y="669040"/>
                </a:lnTo>
                <a:lnTo>
                  <a:pt x="6969079" y="842970"/>
                </a:lnTo>
                <a:close/>
                <a:moveTo>
                  <a:pt x="7289020" y="838010"/>
                </a:moveTo>
                <a:lnTo>
                  <a:pt x="7453073" y="838010"/>
                </a:lnTo>
                <a:lnTo>
                  <a:pt x="7453073" y="673957"/>
                </a:lnTo>
                <a:lnTo>
                  <a:pt x="7289020" y="673957"/>
                </a:lnTo>
                <a:lnTo>
                  <a:pt x="7289020" y="838010"/>
                </a:lnTo>
                <a:close/>
                <a:moveTo>
                  <a:pt x="7932833" y="824200"/>
                </a:moveTo>
                <a:lnTo>
                  <a:pt x="8069224" y="824200"/>
                </a:lnTo>
                <a:lnTo>
                  <a:pt x="8069224" y="687810"/>
                </a:lnTo>
                <a:lnTo>
                  <a:pt x="7932833" y="687810"/>
                </a:lnTo>
                <a:lnTo>
                  <a:pt x="7932833" y="824200"/>
                </a:lnTo>
                <a:close/>
                <a:moveTo>
                  <a:pt x="8582590" y="804404"/>
                </a:moveTo>
                <a:lnTo>
                  <a:pt x="8679431" y="804404"/>
                </a:lnTo>
                <a:lnTo>
                  <a:pt x="8679431" y="707563"/>
                </a:lnTo>
                <a:lnTo>
                  <a:pt x="8582590" y="707563"/>
                </a:lnTo>
                <a:lnTo>
                  <a:pt x="8582590" y="804404"/>
                </a:lnTo>
                <a:close/>
                <a:moveTo>
                  <a:pt x="0" y="1196986"/>
                </a:moveTo>
                <a:lnTo>
                  <a:pt x="252002" y="1196986"/>
                </a:lnTo>
                <a:lnTo>
                  <a:pt x="252002" y="944985"/>
                </a:lnTo>
                <a:lnTo>
                  <a:pt x="0" y="944985"/>
                </a:lnTo>
                <a:lnTo>
                  <a:pt x="0" y="1196986"/>
                </a:lnTo>
                <a:close/>
                <a:moveTo>
                  <a:pt x="315023" y="1196986"/>
                </a:moveTo>
                <a:lnTo>
                  <a:pt x="567025" y="1196986"/>
                </a:lnTo>
                <a:lnTo>
                  <a:pt x="567025" y="944985"/>
                </a:lnTo>
                <a:lnTo>
                  <a:pt x="315023" y="944985"/>
                </a:lnTo>
                <a:lnTo>
                  <a:pt x="315023" y="1196986"/>
                </a:lnTo>
                <a:close/>
                <a:moveTo>
                  <a:pt x="630004" y="1196986"/>
                </a:moveTo>
                <a:lnTo>
                  <a:pt x="882005" y="1196986"/>
                </a:lnTo>
                <a:lnTo>
                  <a:pt x="882005" y="944985"/>
                </a:lnTo>
                <a:lnTo>
                  <a:pt x="630004" y="944985"/>
                </a:lnTo>
                <a:lnTo>
                  <a:pt x="630004" y="1196986"/>
                </a:lnTo>
                <a:close/>
                <a:moveTo>
                  <a:pt x="944985" y="1196986"/>
                </a:moveTo>
                <a:lnTo>
                  <a:pt x="1196986" y="1196986"/>
                </a:lnTo>
                <a:lnTo>
                  <a:pt x="1196986" y="944985"/>
                </a:lnTo>
                <a:lnTo>
                  <a:pt x="944985" y="944985"/>
                </a:lnTo>
                <a:lnTo>
                  <a:pt x="944985" y="1196986"/>
                </a:lnTo>
                <a:close/>
                <a:moveTo>
                  <a:pt x="1260008" y="1196986"/>
                </a:moveTo>
                <a:lnTo>
                  <a:pt x="1512009" y="1196986"/>
                </a:lnTo>
                <a:lnTo>
                  <a:pt x="1512009" y="944985"/>
                </a:lnTo>
                <a:lnTo>
                  <a:pt x="1260008" y="944985"/>
                </a:lnTo>
                <a:lnTo>
                  <a:pt x="1260008" y="1196986"/>
                </a:lnTo>
                <a:close/>
                <a:moveTo>
                  <a:pt x="1574988" y="1196986"/>
                </a:moveTo>
                <a:lnTo>
                  <a:pt x="1826990" y="1196986"/>
                </a:lnTo>
                <a:lnTo>
                  <a:pt x="1826990" y="944985"/>
                </a:lnTo>
                <a:lnTo>
                  <a:pt x="1574988" y="944985"/>
                </a:lnTo>
                <a:lnTo>
                  <a:pt x="1574988" y="1196986"/>
                </a:lnTo>
                <a:close/>
                <a:moveTo>
                  <a:pt x="1890012" y="1196986"/>
                </a:moveTo>
                <a:lnTo>
                  <a:pt x="2142013" y="1196986"/>
                </a:lnTo>
                <a:lnTo>
                  <a:pt x="2142013" y="944985"/>
                </a:lnTo>
                <a:lnTo>
                  <a:pt x="1890012" y="944985"/>
                </a:lnTo>
                <a:lnTo>
                  <a:pt x="1890012" y="1196986"/>
                </a:lnTo>
                <a:close/>
                <a:moveTo>
                  <a:pt x="2204992" y="1196986"/>
                </a:moveTo>
                <a:lnTo>
                  <a:pt x="2456994" y="1196986"/>
                </a:lnTo>
                <a:lnTo>
                  <a:pt x="2456994" y="944985"/>
                </a:lnTo>
                <a:lnTo>
                  <a:pt x="2204992" y="944985"/>
                </a:lnTo>
                <a:lnTo>
                  <a:pt x="2204992" y="1196986"/>
                </a:lnTo>
                <a:close/>
                <a:moveTo>
                  <a:pt x="2520016" y="1196986"/>
                </a:moveTo>
                <a:lnTo>
                  <a:pt x="2772017" y="1196986"/>
                </a:lnTo>
                <a:lnTo>
                  <a:pt x="2772017" y="944985"/>
                </a:lnTo>
                <a:lnTo>
                  <a:pt x="2520016" y="944985"/>
                </a:lnTo>
                <a:lnTo>
                  <a:pt x="2520016" y="1196986"/>
                </a:lnTo>
                <a:close/>
                <a:moveTo>
                  <a:pt x="2834996" y="1196986"/>
                </a:moveTo>
                <a:lnTo>
                  <a:pt x="3086998" y="1196986"/>
                </a:lnTo>
                <a:lnTo>
                  <a:pt x="3086998" y="944985"/>
                </a:lnTo>
                <a:lnTo>
                  <a:pt x="2834996" y="944985"/>
                </a:lnTo>
                <a:lnTo>
                  <a:pt x="2834996" y="1196986"/>
                </a:lnTo>
                <a:close/>
                <a:moveTo>
                  <a:pt x="3150020" y="1196986"/>
                </a:moveTo>
                <a:lnTo>
                  <a:pt x="3402021" y="1196986"/>
                </a:lnTo>
                <a:lnTo>
                  <a:pt x="3402021" y="944985"/>
                </a:lnTo>
                <a:lnTo>
                  <a:pt x="3150020" y="944985"/>
                </a:lnTo>
                <a:lnTo>
                  <a:pt x="3150020" y="1196986"/>
                </a:lnTo>
                <a:close/>
                <a:moveTo>
                  <a:pt x="3465000" y="1196986"/>
                </a:moveTo>
                <a:lnTo>
                  <a:pt x="3717002" y="1196986"/>
                </a:lnTo>
                <a:lnTo>
                  <a:pt x="3717002" y="944985"/>
                </a:lnTo>
                <a:lnTo>
                  <a:pt x="3465000" y="944985"/>
                </a:lnTo>
                <a:lnTo>
                  <a:pt x="3465000" y="1196986"/>
                </a:lnTo>
                <a:close/>
                <a:moveTo>
                  <a:pt x="3781990" y="1195019"/>
                </a:moveTo>
                <a:lnTo>
                  <a:pt x="4030058" y="1195019"/>
                </a:lnTo>
                <a:lnTo>
                  <a:pt x="4030058" y="946951"/>
                </a:lnTo>
                <a:lnTo>
                  <a:pt x="3781990" y="946951"/>
                </a:lnTo>
                <a:lnTo>
                  <a:pt x="3781990" y="1195019"/>
                </a:lnTo>
                <a:close/>
                <a:moveTo>
                  <a:pt x="4098467" y="1193523"/>
                </a:moveTo>
                <a:lnTo>
                  <a:pt x="4343543" y="1193523"/>
                </a:lnTo>
                <a:lnTo>
                  <a:pt x="4343543" y="948448"/>
                </a:lnTo>
                <a:lnTo>
                  <a:pt x="4098467" y="948448"/>
                </a:lnTo>
                <a:lnTo>
                  <a:pt x="4098467" y="1193523"/>
                </a:lnTo>
                <a:close/>
                <a:moveTo>
                  <a:pt x="4418408" y="1188606"/>
                </a:moveTo>
                <a:lnTo>
                  <a:pt x="4653606" y="1188606"/>
                </a:lnTo>
                <a:lnTo>
                  <a:pt x="4653606" y="953407"/>
                </a:lnTo>
                <a:lnTo>
                  <a:pt x="4418408" y="953407"/>
                </a:lnTo>
                <a:lnTo>
                  <a:pt x="4418408" y="1188606"/>
                </a:lnTo>
                <a:close/>
                <a:moveTo>
                  <a:pt x="4736381" y="1185656"/>
                </a:moveTo>
                <a:lnTo>
                  <a:pt x="4965637" y="1185656"/>
                </a:lnTo>
                <a:lnTo>
                  <a:pt x="4965637" y="956400"/>
                </a:lnTo>
                <a:lnTo>
                  <a:pt x="4736381" y="956400"/>
                </a:lnTo>
                <a:lnTo>
                  <a:pt x="4736381" y="1185656"/>
                </a:lnTo>
                <a:close/>
                <a:moveTo>
                  <a:pt x="5057818" y="1179200"/>
                </a:moveTo>
                <a:lnTo>
                  <a:pt x="5274247" y="1179200"/>
                </a:lnTo>
                <a:lnTo>
                  <a:pt x="5274247" y="962771"/>
                </a:lnTo>
                <a:lnTo>
                  <a:pt x="5057818" y="962771"/>
                </a:lnTo>
                <a:lnTo>
                  <a:pt x="5057818" y="1179200"/>
                </a:lnTo>
                <a:close/>
                <a:moveTo>
                  <a:pt x="5378741" y="1173300"/>
                </a:moveTo>
                <a:lnTo>
                  <a:pt x="5583284" y="1173300"/>
                </a:lnTo>
                <a:lnTo>
                  <a:pt x="5583284" y="968714"/>
                </a:lnTo>
                <a:lnTo>
                  <a:pt x="5378741" y="968714"/>
                </a:lnTo>
                <a:lnTo>
                  <a:pt x="5378741" y="1173300"/>
                </a:lnTo>
                <a:close/>
                <a:moveTo>
                  <a:pt x="5696202" y="1170820"/>
                </a:moveTo>
                <a:lnTo>
                  <a:pt x="5895828" y="1170820"/>
                </a:lnTo>
                <a:lnTo>
                  <a:pt x="5895828" y="971194"/>
                </a:lnTo>
                <a:lnTo>
                  <a:pt x="5696202" y="971194"/>
                </a:lnTo>
                <a:lnTo>
                  <a:pt x="5696202" y="1170820"/>
                </a:lnTo>
                <a:close/>
                <a:moveTo>
                  <a:pt x="6015159" y="1166843"/>
                </a:moveTo>
                <a:lnTo>
                  <a:pt x="6206875" y="1166843"/>
                </a:lnTo>
                <a:lnTo>
                  <a:pt x="6206875" y="975127"/>
                </a:lnTo>
                <a:lnTo>
                  <a:pt x="6015159" y="975127"/>
                </a:lnTo>
                <a:lnTo>
                  <a:pt x="6015159" y="1166843"/>
                </a:lnTo>
                <a:close/>
                <a:moveTo>
                  <a:pt x="6331165" y="1165860"/>
                </a:moveTo>
                <a:lnTo>
                  <a:pt x="6520915" y="1165860"/>
                </a:lnTo>
                <a:lnTo>
                  <a:pt x="6520915" y="976111"/>
                </a:lnTo>
                <a:lnTo>
                  <a:pt x="6331165" y="976111"/>
                </a:lnTo>
                <a:lnTo>
                  <a:pt x="6331165" y="1165860"/>
                </a:lnTo>
                <a:close/>
                <a:moveTo>
                  <a:pt x="6648626" y="1163423"/>
                </a:moveTo>
                <a:lnTo>
                  <a:pt x="6833415" y="1163423"/>
                </a:lnTo>
                <a:lnTo>
                  <a:pt x="6833415" y="978633"/>
                </a:lnTo>
                <a:lnTo>
                  <a:pt x="6648626" y="978633"/>
                </a:lnTo>
                <a:lnTo>
                  <a:pt x="6648626" y="1163423"/>
                </a:lnTo>
                <a:close/>
                <a:moveTo>
                  <a:pt x="7284573" y="1157480"/>
                </a:moveTo>
                <a:lnTo>
                  <a:pt x="7457519" y="1157480"/>
                </a:lnTo>
                <a:lnTo>
                  <a:pt x="7457519" y="984534"/>
                </a:lnTo>
                <a:lnTo>
                  <a:pt x="7284573" y="984534"/>
                </a:lnTo>
                <a:lnTo>
                  <a:pt x="7284573" y="1157480"/>
                </a:lnTo>
                <a:close/>
                <a:moveTo>
                  <a:pt x="7603016" y="1154017"/>
                </a:moveTo>
                <a:lnTo>
                  <a:pt x="7769036" y="1154017"/>
                </a:lnTo>
                <a:lnTo>
                  <a:pt x="7769036" y="987997"/>
                </a:lnTo>
                <a:lnTo>
                  <a:pt x="7603016" y="987997"/>
                </a:lnTo>
                <a:lnTo>
                  <a:pt x="7603016" y="1154017"/>
                </a:lnTo>
                <a:close/>
                <a:moveTo>
                  <a:pt x="8247343" y="1139694"/>
                </a:moveTo>
                <a:lnTo>
                  <a:pt x="8384717" y="1139694"/>
                </a:lnTo>
                <a:lnTo>
                  <a:pt x="8384717" y="1002320"/>
                </a:lnTo>
                <a:lnTo>
                  <a:pt x="8247343" y="1002320"/>
                </a:lnTo>
                <a:lnTo>
                  <a:pt x="8247343" y="1139694"/>
                </a:lnTo>
                <a:close/>
                <a:moveTo>
                  <a:pt x="8905993" y="1111005"/>
                </a:moveTo>
                <a:lnTo>
                  <a:pt x="8986032" y="1111005"/>
                </a:lnTo>
                <a:lnTo>
                  <a:pt x="8986032" y="1030966"/>
                </a:lnTo>
                <a:lnTo>
                  <a:pt x="8905993" y="1030966"/>
                </a:lnTo>
                <a:lnTo>
                  <a:pt x="8905993" y="1111005"/>
                </a:lnTo>
                <a:close/>
                <a:moveTo>
                  <a:pt x="0" y="1512010"/>
                </a:moveTo>
                <a:lnTo>
                  <a:pt x="252002" y="1512010"/>
                </a:lnTo>
                <a:lnTo>
                  <a:pt x="252002" y="1260008"/>
                </a:lnTo>
                <a:lnTo>
                  <a:pt x="0" y="1260008"/>
                </a:lnTo>
                <a:lnTo>
                  <a:pt x="0" y="1512010"/>
                </a:lnTo>
                <a:close/>
                <a:moveTo>
                  <a:pt x="315023" y="1512010"/>
                </a:moveTo>
                <a:lnTo>
                  <a:pt x="567025" y="1512010"/>
                </a:lnTo>
                <a:lnTo>
                  <a:pt x="567025" y="1260008"/>
                </a:lnTo>
                <a:lnTo>
                  <a:pt x="315023" y="1260008"/>
                </a:lnTo>
                <a:lnTo>
                  <a:pt x="315023" y="1512010"/>
                </a:lnTo>
                <a:close/>
                <a:moveTo>
                  <a:pt x="630004" y="1512010"/>
                </a:moveTo>
                <a:lnTo>
                  <a:pt x="882005" y="1512010"/>
                </a:lnTo>
                <a:lnTo>
                  <a:pt x="882005" y="1260008"/>
                </a:lnTo>
                <a:lnTo>
                  <a:pt x="630004" y="1260008"/>
                </a:lnTo>
                <a:lnTo>
                  <a:pt x="630004" y="1512010"/>
                </a:lnTo>
                <a:close/>
                <a:moveTo>
                  <a:pt x="944985" y="1512010"/>
                </a:moveTo>
                <a:lnTo>
                  <a:pt x="1196986" y="1512010"/>
                </a:lnTo>
                <a:lnTo>
                  <a:pt x="1196986" y="1260008"/>
                </a:lnTo>
                <a:lnTo>
                  <a:pt x="944985" y="1260008"/>
                </a:lnTo>
                <a:lnTo>
                  <a:pt x="944985" y="1512010"/>
                </a:lnTo>
                <a:close/>
                <a:moveTo>
                  <a:pt x="1260008" y="1512010"/>
                </a:moveTo>
                <a:lnTo>
                  <a:pt x="1512009" y="1512010"/>
                </a:lnTo>
                <a:lnTo>
                  <a:pt x="1512009" y="1260008"/>
                </a:lnTo>
                <a:lnTo>
                  <a:pt x="1260008" y="1260008"/>
                </a:lnTo>
                <a:lnTo>
                  <a:pt x="1260008" y="1512010"/>
                </a:lnTo>
                <a:close/>
                <a:moveTo>
                  <a:pt x="1574988" y="1512010"/>
                </a:moveTo>
                <a:lnTo>
                  <a:pt x="1826990" y="1512010"/>
                </a:lnTo>
                <a:lnTo>
                  <a:pt x="1826990" y="1260008"/>
                </a:lnTo>
                <a:lnTo>
                  <a:pt x="1574988" y="1260008"/>
                </a:lnTo>
                <a:lnTo>
                  <a:pt x="1574988" y="1512010"/>
                </a:lnTo>
                <a:close/>
                <a:moveTo>
                  <a:pt x="1890012" y="1512010"/>
                </a:moveTo>
                <a:lnTo>
                  <a:pt x="2142013" y="1512010"/>
                </a:lnTo>
                <a:lnTo>
                  <a:pt x="2142013" y="1260008"/>
                </a:lnTo>
                <a:lnTo>
                  <a:pt x="1890012" y="1260008"/>
                </a:lnTo>
                <a:lnTo>
                  <a:pt x="1890012" y="1512010"/>
                </a:lnTo>
                <a:close/>
                <a:moveTo>
                  <a:pt x="2204992" y="1512010"/>
                </a:moveTo>
                <a:lnTo>
                  <a:pt x="2456994" y="1512010"/>
                </a:lnTo>
                <a:lnTo>
                  <a:pt x="2456994" y="1260008"/>
                </a:lnTo>
                <a:lnTo>
                  <a:pt x="2204992" y="1260008"/>
                </a:lnTo>
                <a:lnTo>
                  <a:pt x="2204992" y="1512010"/>
                </a:lnTo>
                <a:close/>
                <a:moveTo>
                  <a:pt x="2520016" y="1512010"/>
                </a:moveTo>
                <a:lnTo>
                  <a:pt x="2772017" y="1512010"/>
                </a:lnTo>
                <a:lnTo>
                  <a:pt x="2772017" y="1260008"/>
                </a:lnTo>
                <a:lnTo>
                  <a:pt x="2520016" y="1260008"/>
                </a:lnTo>
                <a:lnTo>
                  <a:pt x="2520016" y="1512010"/>
                </a:lnTo>
                <a:close/>
                <a:moveTo>
                  <a:pt x="2834996" y="1512010"/>
                </a:moveTo>
                <a:lnTo>
                  <a:pt x="3086998" y="1512010"/>
                </a:lnTo>
                <a:lnTo>
                  <a:pt x="3086998" y="1260008"/>
                </a:lnTo>
                <a:lnTo>
                  <a:pt x="2834996" y="1260008"/>
                </a:lnTo>
                <a:lnTo>
                  <a:pt x="2834996" y="1512010"/>
                </a:lnTo>
                <a:close/>
                <a:moveTo>
                  <a:pt x="3150020" y="1512010"/>
                </a:moveTo>
                <a:lnTo>
                  <a:pt x="3402021" y="1512010"/>
                </a:lnTo>
                <a:lnTo>
                  <a:pt x="3402021" y="1260008"/>
                </a:lnTo>
                <a:lnTo>
                  <a:pt x="3150020" y="1260008"/>
                </a:lnTo>
                <a:lnTo>
                  <a:pt x="3150020" y="1512010"/>
                </a:lnTo>
                <a:close/>
                <a:moveTo>
                  <a:pt x="3465000" y="1512010"/>
                </a:moveTo>
                <a:lnTo>
                  <a:pt x="3717002" y="1512010"/>
                </a:lnTo>
                <a:lnTo>
                  <a:pt x="3717002" y="1260008"/>
                </a:lnTo>
                <a:lnTo>
                  <a:pt x="3465000" y="1260008"/>
                </a:lnTo>
                <a:lnTo>
                  <a:pt x="3465000" y="1512010"/>
                </a:lnTo>
                <a:close/>
                <a:moveTo>
                  <a:pt x="3781007" y="1511026"/>
                </a:moveTo>
                <a:lnTo>
                  <a:pt x="4031042" y="1511026"/>
                </a:lnTo>
                <a:lnTo>
                  <a:pt x="4031042" y="1260991"/>
                </a:lnTo>
                <a:lnTo>
                  <a:pt x="3781007" y="1260991"/>
                </a:lnTo>
                <a:lnTo>
                  <a:pt x="3781007" y="1511026"/>
                </a:lnTo>
                <a:close/>
                <a:moveTo>
                  <a:pt x="4097997" y="1509059"/>
                </a:moveTo>
                <a:lnTo>
                  <a:pt x="4344056" y="1509059"/>
                </a:lnTo>
                <a:lnTo>
                  <a:pt x="4344056" y="1263001"/>
                </a:lnTo>
                <a:lnTo>
                  <a:pt x="4097997" y="1263001"/>
                </a:lnTo>
                <a:lnTo>
                  <a:pt x="4097997" y="1509059"/>
                </a:lnTo>
                <a:close/>
                <a:moveTo>
                  <a:pt x="4417425" y="1504613"/>
                </a:moveTo>
                <a:lnTo>
                  <a:pt x="4654590" y="1504613"/>
                </a:lnTo>
                <a:lnTo>
                  <a:pt x="4654590" y="1267447"/>
                </a:lnTo>
                <a:lnTo>
                  <a:pt x="4417425" y="1267447"/>
                </a:lnTo>
                <a:lnTo>
                  <a:pt x="4417425" y="1504613"/>
                </a:lnTo>
                <a:close/>
                <a:moveTo>
                  <a:pt x="4735868" y="1501150"/>
                </a:moveTo>
                <a:lnTo>
                  <a:pt x="4966107" y="1501150"/>
                </a:lnTo>
                <a:lnTo>
                  <a:pt x="4966107" y="1270911"/>
                </a:lnTo>
                <a:lnTo>
                  <a:pt x="4735868" y="1270911"/>
                </a:lnTo>
                <a:lnTo>
                  <a:pt x="4735868" y="1501150"/>
                </a:lnTo>
                <a:close/>
                <a:moveTo>
                  <a:pt x="5056834" y="1495206"/>
                </a:moveTo>
                <a:lnTo>
                  <a:pt x="5275230" y="1495206"/>
                </a:lnTo>
                <a:lnTo>
                  <a:pt x="5275230" y="1276811"/>
                </a:lnTo>
                <a:lnTo>
                  <a:pt x="5056834" y="1276811"/>
                </a:lnTo>
                <a:lnTo>
                  <a:pt x="5056834" y="1495206"/>
                </a:lnTo>
                <a:close/>
                <a:moveTo>
                  <a:pt x="5378228" y="1488793"/>
                </a:moveTo>
                <a:lnTo>
                  <a:pt x="5583797" y="1488793"/>
                </a:lnTo>
                <a:lnTo>
                  <a:pt x="5583797" y="1283224"/>
                </a:lnTo>
                <a:lnTo>
                  <a:pt x="5378228" y="1283224"/>
                </a:lnTo>
                <a:lnTo>
                  <a:pt x="5378228" y="1488793"/>
                </a:lnTo>
                <a:close/>
                <a:moveTo>
                  <a:pt x="5695732" y="1486313"/>
                </a:moveTo>
                <a:lnTo>
                  <a:pt x="5896341" y="1486313"/>
                </a:lnTo>
                <a:lnTo>
                  <a:pt x="5896341" y="1285704"/>
                </a:lnTo>
                <a:lnTo>
                  <a:pt x="5695732" y="1285704"/>
                </a:lnTo>
                <a:lnTo>
                  <a:pt x="5695732" y="1486313"/>
                </a:lnTo>
                <a:close/>
                <a:moveTo>
                  <a:pt x="6014175" y="1482850"/>
                </a:moveTo>
                <a:lnTo>
                  <a:pt x="6207858" y="1482850"/>
                </a:lnTo>
                <a:lnTo>
                  <a:pt x="6207858" y="1289167"/>
                </a:lnTo>
                <a:lnTo>
                  <a:pt x="6014175" y="1289167"/>
                </a:lnTo>
                <a:lnTo>
                  <a:pt x="6014175" y="1482850"/>
                </a:lnTo>
                <a:close/>
                <a:moveTo>
                  <a:pt x="6330652" y="1481354"/>
                </a:moveTo>
                <a:lnTo>
                  <a:pt x="6521385" y="1481354"/>
                </a:lnTo>
                <a:lnTo>
                  <a:pt x="6521385" y="1290621"/>
                </a:lnTo>
                <a:lnTo>
                  <a:pt x="6330652" y="1290621"/>
                </a:lnTo>
                <a:lnTo>
                  <a:pt x="6330652" y="1481354"/>
                </a:lnTo>
                <a:close/>
                <a:moveTo>
                  <a:pt x="6648113" y="1478917"/>
                </a:moveTo>
                <a:lnTo>
                  <a:pt x="6833886" y="1478917"/>
                </a:lnTo>
                <a:lnTo>
                  <a:pt x="6833886" y="1293144"/>
                </a:lnTo>
                <a:lnTo>
                  <a:pt x="6648113" y="1293144"/>
                </a:lnTo>
                <a:lnTo>
                  <a:pt x="6648113" y="1478917"/>
                </a:lnTo>
                <a:close/>
                <a:moveTo>
                  <a:pt x="6964119" y="1477891"/>
                </a:moveTo>
                <a:lnTo>
                  <a:pt x="7147926" y="1477891"/>
                </a:lnTo>
                <a:lnTo>
                  <a:pt x="7147926" y="1294084"/>
                </a:lnTo>
                <a:lnTo>
                  <a:pt x="6964119" y="1294084"/>
                </a:lnTo>
                <a:lnTo>
                  <a:pt x="6964119" y="1477891"/>
                </a:lnTo>
                <a:close/>
                <a:moveTo>
                  <a:pt x="7601050" y="1471007"/>
                </a:moveTo>
                <a:lnTo>
                  <a:pt x="7771046" y="1471007"/>
                </a:lnTo>
                <a:lnTo>
                  <a:pt x="7771046" y="1301011"/>
                </a:lnTo>
                <a:lnTo>
                  <a:pt x="7601050" y="1301011"/>
                </a:lnTo>
                <a:lnTo>
                  <a:pt x="7601050" y="1471007"/>
                </a:lnTo>
                <a:close/>
                <a:moveTo>
                  <a:pt x="7924453" y="1462584"/>
                </a:moveTo>
                <a:lnTo>
                  <a:pt x="8077647" y="1462584"/>
                </a:lnTo>
                <a:lnTo>
                  <a:pt x="8077647" y="1309391"/>
                </a:lnTo>
                <a:lnTo>
                  <a:pt x="7924453" y="1309391"/>
                </a:lnTo>
                <a:lnTo>
                  <a:pt x="7924453" y="1462584"/>
                </a:lnTo>
                <a:close/>
                <a:moveTo>
                  <a:pt x="8573227" y="1443814"/>
                </a:moveTo>
                <a:lnTo>
                  <a:pt x="8688837" y="1443814"/>
                </a:lnTo>
                <a:lnTo>
                  <a:pt x="8688837" y="1328203"/>
                </a:lnTo>
                <a:lnTo>
                  <a:pt x="8573227" y="1328203"/>
                </a:lnTo>
                <a:lnTo>
                  <a:pt x="8573227" y="1443814"/>
                </a:lnTo>
                <a:close/>
                <a:moveTo>
                  <a:pt x="0" y="1826990"/>
                </a:moveTo>
                <a:lnTo>
                  <a:pt x="252002" y="1826990"/>
                </a:lnTo>
                <a:lnTo>
                  <a:pt x="252002" y="1574988"/>
                </a:lnTo>
                <a:lnTo>
                  <a:pt x="0" y="1574988"/>
                </a:lnTo>
                <a:lnTo>
                  <a:pt x="0" y="1826990"/>
                </a:lnTo>
                <a:close/>
                <a:moveTo>
                  <a:pt x="315023" y="1826990"/>
                </a:moveTo>
                <a:lnTo>
                  <a:pt x="567025" y="1826990"/>
                </a:lnTo>
                <a:lnTo>
                  <a:pt x="567025" y="1574988"/>
                </a:lnTo>
                <a:lnTo>
                  <a:pt x="315023" y="1574988"/>
                </a:lnTo>
                <a:lnTo>
                  <a:pt x="315023" y="1826990"/>
                </a:lnTo>
                <a:close/>
                <a:moveTo>
                  <a:pt x="630004" y="1826990"/>
                </a:moveTo>
                <a:lnTo>
                  <a:pt x="882005" y="1826990"/>
                </a:lnTo>
                <a:lnTo>
                  <a:pt x="882005" y="1574988"/>
                </a:lnTo>
                <a:lnTo>
                  <a:pt x="630004" y="1574988"/>
                </a:lnTo>
                <a:lnTo>
                  <a:pt x="630004" y="1826990"/>
                </a:lnTo>
                <a:close/>
                <a:moveTo>
                  <a:pt x="944985" y="1826990"/>
                </a:moveTo>
                <a:lnTo>
                  <a:pt x="1196986" y="1826990"/>
                </a:lnTo>
                <a:lnTo>
                  <a:pt x="1196986" y="1574988"/>
                </a:lnTo>
                <a:lnTo>
                  <a:pt x="944985" y="1574988"/>
                </a:lnTo>
                <a:lnTo>
                  <a:pt x="944985" y="1826990"/>
                </a:lnTo>
                <a:close/>
                <a:moveTo>
                  <a:pt x="1260008" y="1826990"/>
                </a:moveTo>
                <a:lnTo>
                  <a:pt x="1512009" y="1826990"/>
                </a:lnTo>
                <a:lnTo>
                  <a:pt x="1512009" y="1574988"/>
                </a:lnTo>
                <a:lnTo>
                  <a:pt x="1260008" y="1574988"/>
                </a:lnTo>
                <a:lnTo>
                  <a:pt x="1260008" y="1826990"/>
                </a:lnTo>
                <a:close/>
                <a:moveTo>
                  <a:pt x="1574988" y="1826990"/>
                </a:moveTo>
                <a:lnTo>
                  <a:pt x="1826990" y="1826990"/>
                </a:lnTo>
                <a:lnTo>
                  <a:pt x="1826990" y="1574988"/>
                </a:lnTo>
                <a:lnTo>
                  <a:pt x="1574988" y="1574988"/>
                </a:lnTo>
                <a:lnTo>
                  <a:pt x="1574988" y="1826990"/>
                </a:lnTo>
                <a:close/>
                <a:moveTo>
                  <a:pt x="1890012" y="1826990"/>
                </a:moveTo>
                <a:lnTo>
                  <a:pt x="2142013" y="1826990"/>
                </a:lnTo>
                <a:lnTo>
                  <a:pt x="2142013" y="1574988"/>
                </a:lnTo>
                <a:lnTo>
                  <a:pt x="1890012" y="1574988"/>
                </a:lnTo>
                <a:lnTo>
                  <a:pt x="1890012" y="1826990"/>
                </a:lnTo>
                <a:close/>
                <a:moveTo>
                  <a:pt x="2204992" y="1826990"/>
                </a:moveTo>
                <a:lnTo>
                  <a:pt x="2456994" y="1826990"/>
                </a:lnTo>
                <a:lnTo>
                  <a:pt x="2456994" y="1574988"/>
                </a:lnTo>
                <a:lnTo>
                  <a:pt x="2204992" y="1574988"/>
                </a:lnTo>
                <a:lnTo>
                  <a:pt x="2204992" y="1826990"/>
                </a:lnTo>
                <a:close/>
                <a:moveTo>
                  <a:pt x="2520016" y="1826990"/>
                </a:moveTo>
                <a:lnTo>
                  <a:pt x="2772017" y="1826990"/>
                </a:lnTo>
                <a:lnTo>
                  <a:pt x="2772017" y="1574988"/>
                </a:lnTo>
                <a:lnTo>
                  <a:pt x="2520016" y="1574988"/>
                </a:lnTo>
                <a:lnTo>
                  <a:pt x="2520016" y="1826990"/>
                </a:lnTo>
                <a:close/>
                <a:moveTo>
                  <a:pt x="2834996" y="1826990"/>
                </a:moveTo>
                <a:lnTo>
                  <a:pt x="3086998" y="1826990"/>
                </a:lnTo>
                <a:lnTo>
                  <a:pt x="3086998" y="1574988"/>
                </a:lnTo>
                <a:lnTo>
                  <a:pt x="2834996" y="1574988"/>
                </a:lnTo>
                <a:lnTo>
                  <a:pt x="2834996" y="1826990"/>
                </a:lnTo>
                <a:close/>
                <a:moveTo>
                  <a:pt x="3150020" y="1826990"/>
                </a:moveTo>
                <a:lnTo>
                  <a:pt x="3402021" y="1826990"/>
                </a:lnTo>
                <a:lnTo>
                  <a:pt x="3402021" y="1574988"/>
                </a:lnTo>
                <a:lnTo>
                  <a:pt x="3150020" y="1574988"/>
                </a:lnTo>
                <a:lnTo>
                  <a:pt x="3150020" y="1826990"/>
                </a:lnTo>
                <a:close/>
                <a:moveTo>
                  <a:pt x="3465000" y="1826990"/>
                </a:moveTo>
                <a:lnTo>
                  <a:pt x="3717002" y="1826990"/>
                </a:lnTo>
                <a:lnTo>
                  <a:pt x="3717002" y="1574988"/>
                </a:lnTo>
                <a:lnTo>
                  <a:pt x="3465000" y="1574988"/>
                </a:lnTo>
                <a:lnTo>
                  <a:pt x="3465000" y="1826990"/>
                </a:lnTo>
                <a:close/>
                <a:moveTo>
                  <a:pt x="3780023" y="1826990"/>
                </a:moveTo>
                <a:lnTo>
                  <a:pt x="4032025" y="1826990"/>
                </a:lnTo>
                <a:lnTo>
                  <a:pt x="4032025" y="1574988"/>
                </a:lnTo>
                <a:lnTo>
                  <a:pt x="3780023" y="1574988"/>
                </a:lnTo>
                <a:lnTo>
                  <a:pt x="3780023" y="1826990"/>
                </a:lnTo>
                <a:close/>
                <a:moveTo>
                  <a:pt x="4097484" y="1824553"/>
                </a:moveTo>
                <a:lnTo>
                  <a:pt x="4344526" y="1824553"/>
                </a:lnTo>
                <a:lnTo>
                  <a:pt x="4344526" y="1577511"/>
                </a:lnTo>
                <a:lnTo>
                  <a:pt x="4097484" y="1577511"/>
                </a:lnTo>
                <a:lnTo>
                  <a:pt x="4097484" y="1824553"/>
                </a:lnTo>
                <a:close/>
                <a:moveTo>
                  <a:pt x="4416954" y="1820106"/>
                </a:moveTo>
                <a:lnTo>
                  <a:pt x="4655103" y="1820106"/>
                </a:lnTo>
                <a:lnTo>
                  <a:pt x="4655103" y="1581958"/>
                </a:lnTo>
                <a:lnTo>
                  <a:pt x="4416954" y="1581958"/>
                </a:lnTo>
                <a:lnTo>
                  <a:pt x="4416954" y="1820106"/>
                </a:lnTo>
                <a:close/>
                <a:moveTo>
                  <a:pt x="4734885" y="1817114"/>
                </a:moveTo>
                <a:lnTo>
                  <a:pt x="4967133" y="1817114"/>
                </a:lnTo>
                <a:lnTo>
                  <a:pt x="4967133" y="1584865"/>
                </a:lnTo>
                <a:lnTo>
                  <a:pt x="4734885" y="1584865"/>
                </a:lnTo>
                <a:lnTo>
                  <a:pt x="4734885" y="1817114"/>
                </a:lnTo>
                <a:close/>
                <a:moveTo>
                  <a:pt x="5056321" y="1810700"/>
                </a:moveTo>
                <a:lnTo>
                  <a:pt x="5275701" y="1810700"/>
                </a:lnTo>
                <a:lnTo>
                  <a:pt x="5275701" y="1591321"/>
                </a:lnTo>
                <a:lnTo>
                  <a:pt x="5056321" y="1591321"/>
                </a:lnTo>
                <a:lnTo>
                  <a:pt x="5056321" y="1810700"/>
                </a:lnTo>
                <a:close/>
                <a:moveTo>
                  <a:pt x="5377758" y="1804287"/>
                </a:moveTo>
                <a:lnTo>
                  <a:pt x="5584310" y="1804287"/>
                </a:lnTo>
                <a:lnTo>
                  <a:pt x="5584310" y="1597734"/>
                </a:lnTo>
                <a:lnTo>
                  <a:pt x="5377758" y="1597734"/>
                </a:lnTo>
                <a:lnTo>
                  <a:pt x="5377758" y="1804287"/>
                </a:lnTo>
                <a:close/>
                <a:moveTo>
                  <a:pt x="5695219" y="1801807"/>
                </a:moveTo>
                <a:lnTo>
                  <a:pt x="5896811" y="1801807"/>
                </a:lnTo>
                <a:lnTo>
                  <a:pt x="5896811" y="1600214"/>
                </a:lnTo>
                <a:lnTo>
                  <a:pt x="5695219" y="1600214"/>
                </a:lnTo>
                <a:lnTo>
                  <a:pt x="5695219" y="1801807"/>
                </a:lnTo>
                <a:close/>
                <a:moveTo>
                  <a:pt x="6014175" y="1797831"/>
                </a:moveTo>
                <a:lnTo>
                  <a:pt x="6207858" y="1797831"/>
                </a:lnTo>
                <a:lnTo>
                  <a:pt x="6207858" y="1604148"/>
                </a:lnTo>
                <a:lnTo>
                  <a:pt x="6014175" y="1604148"/>
                </a:lnTo>
                <a:lnTo>
                  <a:pt x="6014175" y="1797831"/>
                </a:lnTo>
                <a:close/>
                <a:moveTo>
                  <a:pt x="6330182" y="1796847"/>
                </a:moveTo>
                <a:lnTo>
                  <a:pt x="6521898" y="1796847"/>
                </a:lnTo>
                <a:lnTo>
                  <a:pt x="6521898" y="1605131"/>
                </a:lnTo>
                <a:lnTo>
                  <a:pt x="6330182" y="1605131"/>
                </a:lnTo>
                <a:lnTo>
                  <a:pt x="6330182" y="1796847"/>
                </a:lnTo>
                <a:close/>
                <a:moveTo>
                  <a:pt x="6963606" y="1793384"/>
                </a:moveTo>
                <a:lnTo>
                  <a:pt x="7148396" y="1793384"/>
                </a:lnTo>
                <a:lnTo>
                  <a:pt x="7148396" y="1608594"/>
                </a:lnTo>
                <a:lnTo>
                  <a:pt x="6963606" y="1608594"/>
                </a:lnTo>
                <a:lnTo>
                  <a:pt x="6963606" y="1793384"/>
                </a:lnTo>
                <a:close/>
                <a:moveTo>
                  <a:pt x="7281580" y="1790434"/>
                </a:moveTo>
                <a:lnTo>
                  <a:pt x="7460469" y="1790434"/>
                </a:lnTo>
                <a:lnTo>
                  <a:pt x="7460469" y="1611545"/>
                </a:lnTo>
                <a:lnTo>
                  <a:pt x="7281580" y="1611545"/>
                </a:lnTo>
                <a:lnTo>
                  <a:pt x="7281580" y="1790434"/>
                </a:lnTo>
                <a:close/>
                <a:moveTo>
                  <a:pt x="7921973" y="1780044"/>
                </a:moveTo>
                <a:lnTo>
                  <a:pt x="8080083" y="1780044"/>
                </a:lnTo>
                <a:lnTo>
                  <a:pt x="8080083" y="1621934"/>
                </a:lnTo>
                <a:lnTo>
                  <a:pt x="7921973" y="1621934"/>
                </a:lnTo>
                <a:lnTo>
                  <a:pt x="7921973" y="1780044"/>
                </a:lnTo>
                <a:close/>
                <a:moveTo>
                  <a:pt x="8570233" y="1761788"/>
                </a:moveTo>
                <a:lnTo>
                  <a:pt x="8691788" y="1761788"/>
                </a:lnTo>
                <a:lnTo>
                  <a:pt x="8691788" y="1640234"/>
                </a:lnTo>
                <a:lnTo>
                  <a:pt x="8570233" y="1640234"/>
                </a:lnTo>
                <a:lnTo>
                  <a:pt x="8570233" y="1761788"/>
                </a:lnTo>
                <a:close/>
                <a:moveTo>
                  <a:pt x="9223497" y="1738571"/>
                </a:moveTo>
                <a:lnTo>
                  <a:pt x="9298618" y="1738571"/>
                </a:lnTo>
                <a:lnTo>
                  <a:pt x="9298618" y="1663450"/>
                </a:lnTo>
                <a:lnTo>
                  <a:pt x="9223497" y="1663450"/>
                </a:lnTo>
                <a:lnTo>
                  <a:pt x="9223497" y="1738571"/>
                </a:lnTo>
                <a:close/>
                <a:moveTo>
                  <a:pt x="0" y="2142013"/>
                </a:moveTo>
                <a:lnTo>
                  <a:pt x="252002" y="2142013"/>
                </a:lnTo>
                <a:lnTo>
                  <a:pt x="252002" y="1890012"/>
                </a:lnTo>
                <a:lnTo>
                  <a:pt x="0" y="1890012"/>
                </a:lnTo>
                <a:lnTo>
                  <a:pt x="0" y="2142013"/>
                </a:lnTo>
                <a:close/>
                <a:moveTo>
                  <a:pt x="315023" y="2142013"/>
                </a:moveTo>
                <a:lnTo>
                  <a:pt x="567025" y="2142013"/>
                </a:lnTo>
                <a:lnTo>
                  <a:pt x="567025" y="1890012"/>
                </a:lnTo>
                <a:lnTo>
                  <a:pt x="315023" y="1890012"/>
                </a:lnTo>
                <a:lnTo>
                  <a:pt x="315023" y="2142013"/>
                </a:lnTo>
                <a:close/>
                <a:moveTo>
                  <a:pt x="630004" y="2142013"/>
                </a:moveTo>
                <a:lnTo>
                  <a:pt x="882005" y="2142013"/>
                </a:lnTo>
                <a:lnTo>
                  <a:pt x="882005" y="1890012"/>
                </a:lnTo>
                <a:lnTo>
                  <a:pt x="630004" y="1890012"/>
                </a:lnTo>
                <a:lnTo>
                  <a:pt x="630004" y="2142013"/>
                </a:lnTo>
                <a:close/>
                <a:moveTo>
                  <a:pt x="944985" y="2142013"/>
                </a:moveTo>
                <a:lnTo>
                  <a:pt x="1196986" y="2142013"/>
                </a:lnTo>
                <a:lnTo>
                  <a:pt x="1196986" y="1890012"/>
                </a:lnTo>
                <a:lnTo>
                  <a:pt x="944985" y="1890012"/>
                </a:lnTo>
                <a:lnTo>
                  <a:pt x="944985" y="2142013"/>
                </a:lnTo>
                <a:close/>
                <a:moveTo>
                  <a:pt x="1260008" y="2142013"/>
                </a:moveTo>
                <a:lnTo>
                  <a:pt x="1512009" y="2142013"/>
                </a:lnTo>
                <a:lnTo>
                  <a:pt x="1512009" y="1890012"/>
                </a:lnTo>
                <a:lnTo>
                  <a:pt x="1260008" y="1890012"/>
                </a:lnTo>
                <a:lnTo>
                  <a:pt x="1260008" y="2142013"/>
                </a:lnTo>
                <a:close/>
                <a:moveTo>
                  <a:pt x="1574988" y="2142013"/>
                </a:moveTo>
                <a:lnTo>
                  <a:pt x="1826990" y="2142013"/>
                </a:lnTo>
                <a:lnTo>
                  <a:pt x="1826990" y="1890012"/>
                </a:lnTo>
                <a:lnTo>
                  <a:pt x="1574988" y="1890012"/>
                </a:lnTo>
                <a:lnTo>
                  <a:pt x="1574988" y="2142013"/>
                </a:lnTo>
                <a:close/>
                <a:moveTo>
                  <a:pt x="1890012" y="2142013"/>
                </a:moveTo>
                <a:lnTo>
                  <a:pt x="2142013" y="2142013"/>
                </a:lnTo>
                <a:lnTo>
                  <a:pt x="2142013" y="1890012"/>
                </a:lnTo>
                <a:lnTo>
                  <a:pt x="1890012" y="1890012"/>
                </a:lnTo>
                <a:lnTo>
                  <a:pt x="1890012" y="2142013"/>
                </a:lnTo>
                <a:close/>
                <a:moveTo>
                  <a:pt x="2204992" y="2142013"/>
                </a:moveTo>
                <a:lnTo>
                  <a:pt x="2456994" y="2142013"/>
                </a:lnTo>
                <a:lnTo>
                  <a:pt x="2456994" y="1890012"/>
                </a:lnTo>
                <a:lnTo>
                  <a:pt x="2204992" y="1890012"/>
                </a:lnTo>
                <a:lnTo>
                  <a:pt x="2204992" y="2142013"/>
                </a:lnTo>
                <a:close/>
                <a:moveTo>
                  <a:pt x="2520016" y="2142013"/>
                </a:moveTo>
                <a:lnTo>
                  <a:pt x="2772017" y="2142013"/>
                </a:lnTo>
                <a:lnTo>
                  <a:pt x="2772017" y="1890012"/>
                </a:lnTo>
                <a:lnTo>
                  <a:pt x="2520016" y="1890012"/>
                </a:lnTo>
                <a:lnTo>
                  <a:pt x="2520016" y="2142013"/>
                </a:lnTo>
                <a:close/>
                <a:moveTo>
                  <a:pt x="2834996" y="2142013"/>
                </a:moveTo>
                <a:lnTo>
                  <a:pt x="3086998" y="2142013"/>
                </a:lnTo>
                <a:lnTo>
                  <a:pt x="3086998" y="1890012"/>
                </a:lnTo>
                <a:lnTo>
                  <a:pt x="2834996" y="1890012"/>
                </a:lnTo>
                <a:lnTo>
                  <a:pt x="2834996" y="2142013"/>
                </a:lnTo>
                <a:close/>
                <a:moveTo>
                  <a:pt x="3150020" y="2142013"/>
                </a:moveTo>
                <a:lnTo>
                  <a:pt x="3402021" y="2142013"/>
                </a:lnTo>
                <a:lnTo>
                  <a:pt x="3402021" y="1890012"/>
                </a:lnTo>
                <a:lnTo>
                  <a:pt x="3150020" y="1890012"/>
                </a:lnTo>
                <a:lnTo>
                  <a:pt x="3150020" y="2142013"/>
                </a:lnTo>
                <a:close/>
                <a:moveTo>
                  <a:pt x="3465000" y="2142013"/>
                </a:moveTo>
                <a:lnTo>
                  <a:pt x="3717002" y="2142013"/>
                </a:lnTo>
                <a:lnTo>
                  <a:pt x="3717002" y="1890012"/>
                </a:lnTo>
                <a:lnTo>
                  <a:pt x="3465000" y="1890012"/>
                </a:lnTo>
                <a:lnTo>
                  <a:pt x="3465000" y="2142013"/>
                </a:lnTo>
                <a:close/>
                <a:moveTo>
                  <a:pt x="3780023" y="2142013"/>
                </a:moveTo>
                <a:lnTo>
                  <a:pt x="4032025" y="2142013"/>
                </a:lnTo>
                <a:lnTo>
                  <a:pt x="4032025" y="1890012"/>
                </a:lnTo>
                <a:lnTo>
                  <a:pt x="3780023" y="1890012"/>
                </a:lnTo>
                <a:lnTo>
                  <a:pt x="3780023" y="2142013"/>
                </a:lnTo>
                <a:close/>
                <a:moveTo>
                  <a:pt x="4096971" y="2140047"/>
                </a:moveTo>
                <a:lnTo>
                  <a:pt x="4345039" y="2140047"/>
                </a:lnTo>
                <a:lnTo>
                  <a:pt x="4345039" y="1891979"/>
                </a:lnTo>
                <a:lnTo>
                  <a:pt x="4096971" y="1891979"/>
                </a:lnTo>
                <a:lnTo>
                  <a:pt x="4096971" y="2140047"/>
                </a:lnTo>
                <a:close/>
                <a:moveTo>
                  <a:pt x="4416441" y="2135600"/>
                </a:moveTo>
                <a:lnTo>
                  <a:pt x="4655573" y="2135600"/>
                </a:lnTo>
                <a:lnTo>
                  <a:pt x="4655573" y="1896468"/>
                </a:lnTo>
                <a:lnTo>
                  <a:pt x="4416441" y="1896468"/>
                </a:lnTo>
                <a:lnTo>
                  <a:pt x="4416441" y="2135600"/>
                </a:lnTo>
                <a:close/>
                <a:moveTo>
                  <a:pt x="4734885" y="2132137"/>
                </a:moveTo>
                <a:lnTo>
                  <a:pt x="4967133" y="2132137"/>
                </a:lnTo>
                <a:lnTo>
                  <a:pt x="4967133" y="1899888"/>
                </a:lnTo>
                <a:lnTo>
                  <a:pt x="4734885" y="1899888"/>
                </a:lnTo>
                <a:lnTo>
                  <a:pt x="4734885" y="2132137"/>
                </a:lnTo>
                <a:close/>
                <a:moveTo>
                  <a:pt x="5056321" y="2125681"/>
                </a:moveTo>
                <a:lnTo>
                  <a:pt x="5275701" y="2125681"/>
                </a:lnTo>
                <a:lnTo>
                  <a:pt x="5275701" y="1906302"/>
                </a:lnTo>
                <a:lnTo>
                  <a:pt x="5056321" y="1906302"/>
                </a:lnTo>
                <a:lnTo>
                  <a:pt x="5056321" y="2125681"/>
                </a:lnTo>
                <a:close/>
                <a:moveTo>
                  <a:pt x="5377758" y="2119268"/>
                </a:moveTo>
                <a:lnTo>
                  <a:pt x="5584310" y="2119268"/>
                </a:lnTo>
                <a:lnTo>
                  <a:pt x="5584310" y="1912715"/>
                </a:lnTo>
                <a:lnTo>
                  <a:pt x="5377758" y="1912715"/>
                </a:lnTo>
                <a:lnTo>
                  <a:pt x="5377758" y="2119268"/>
                </a:lnTo>
                <a:close/>
                <a:moveTo>
                  <a:pt x="5695219" y="2116788"/>
                </a:moveTo>
                <a:lnTo>
                  <a:pt x="5896811" y="2116788"/>
                </a:lnTo>
                <a:lnTo>
                  <a:pt x="5896811" y="1915195"/>
                </a:lnTo>
                <a:lnTo>
                  <a:pt x="5695219" y="1915195"/>
                </a:lnTo>
                <a:lnTo>
                  <a:pt x="5695219" y="2116788"/>
                </a:lnTo>
                <a:close/>
                <a:moveTo>
                  <a:pt x="6014175" y="2112854"/>
                </a:moveTo>
                <a:lnTo>
                  <a:pt x="6207858" y="2112854"/>
                </a:lnTo>
                <a:lnTo>
                  <a:pt x="6207858" y="1919171"/>
                </a:lnTo>
                <a:lnTo>
                  <a:pt x="6014175" y="1919171"/>
                </a:lnTo>
                <a:lnTo>
                  <a:pt x="6014175" y="2112854"/>
                </a:lnTo>
                <a:close/>
                <a:moveTo>
                  <a:pt x="6330182" y="2111871"/>
                </a:moveTo>
                <a:lnTo>
                  <a:pt x="6521898" y="2111871"/>
                </a:lnTo>
                <a:lnTo>
                  <a:pt x="6521898" y="1920155"/>
                </a:lnTo>
                <a:lnTo>
                  <a:pt x="6330182" y="1920155"/>
                </a:lnTo>
                <a:lnTo>
                  <a:pt x="6330182" y="2111871"/>
                </a:lnTo>
                <a:close/>
                <a:moveTo>
                  <a:pt x="6647643" y="2109391"/>
                </a:moveTo>
                <a:lnTo>
                  <a:pt x="6834399" y="2109391"/>
                </a:lnTo>
                <a:lnTo>
                  <a:pt x="6834399" y="1922634"/>
                </a:lnTo>
                <a:lnTo>
                  <a:pt x="6647643" y="1922634"/>
                </a:lnTo>
                <a:lnTo>
                  <a:pt x="6647643" y="2109391"/>
                </a:lnTo>
                <a:close/>
                <a:moveTo>
                  <a:pt x="6963606" y="2108408"/>
                </a:moveTo>
                <a:lnTo>
                  <a:pt x="7148396" y="2108408"/>
                </a:lnTo>
                <a:lnTo>
                  <a:pt x="7148396" y="1923618"/>
                </a:lnTo>
                <a:lnTo>
                  <a:pt x="6963606" y="1923618"/>
                </a:lnTo>
                <a:lnTo>
                  <a:pt x="6963606" y="2108408"/>
                </a:lnTo>
                <a:close/>
                <a:moveTo>
                  <a:pt x="7281580" y="2105457"/>
                </a:moveTo>
                <a:lnTo>
                  <a:pt x="7460469" y="2105457"/>
                </a:lnTo>
                <a:lnTo>
                  <a:pt x="7460469" y="1926568"/>
                </a:lnTo>
                <a:lnTo>
                  <a:pt x="7281580" y="1926568"/>
                </a:lnTo>
                <a:lnTo>
                  <a:pt x="7281580" y="2105457"/>
                </a:lnTo>
                <a:close/>
                <a:moveTo>
                  <a:pt x="7599040" y="2102978"/>
                </a:moveTo>
                <a:lnTo>
                  <a:pt x="7772970" y="2102978"/>
                </a:lnTo>
                <a:lnTo>
                  <a:pt x="7772970" y="1929048"/>
                </a:lnTo>
                <a:lnTo>
                  <a:pt x="7599040" y="1929048"/>
                </a:lnTo>
                <a:lnTo>
                  <a:pt x="7599040" y="2102978"/>
                </a:lnTo>
                <a:close/>
                <a:moveTo>
                  <a:pt x="7921973" y="2095068"/>
                </a:moveTo>
                <a:lnTo>
                  <a:pt x="8080083" y="2095068"/>
                </a:lnTo>
                <a:lnTo>
                  <a:pt x="8080083" y="1936958"/>
                </a:lnTo>
                <a:lnTo>
                  <a:pt x="7921973" y="1936958"/>
                </a:lnTo>
                <a:lnTo>
                  <a:pt x="7921973" y="2095068"/>
                </a:lnTo>
                <a:close/>
                <a:moveTo>
                  <a:pt x="8569250" y="2077752"/>
                </a:moveTo>
                <a:lnTo>
                  <a:pt x="8692771" y="2077752"/>
                </a:lnTo>
                <a:lnTo>
                  <a:pt x="8692771" y="1954231"/>
                </a:lnTo>
                <a:lnTo>
                  <a:pt x="8569250" y="1954231"/>
                </a:lnTo>
                <a:lnTo>
                  <a:pt x="8569250" y="2077752"/>
                </a:lnTo>
                <a:close/>
                <a:moveTo>
                  <a:pt x="0" y="2456994"/>
                </a:moveTo>
                <a:lnTo>
                  <a:pt x="252002" y="2456994"/>
                </a:lnTo>
                <a:lnTo>
                  <a:pt x="252002" y="2204992"/>
                </a:lnTo>
                <a:lnTo>
                  <a:pt x="0" y="2204992"/>
                </a:lnTo>
                <a:lnTo>
                  <a:pt x="0" y="2456994"/>
                </a:lnTo>
                <a:close/>
                <a:moveTo>
                  <a:pt x="315023" y="2456994"/>
                </a:moveTo>
                <a:lnTo>
                  <a:pt x="567025" y="2456994"/>
                </a:lnTo>
                <a:lnTo>
                  <a:pt x="567025" y="2204992"/>
                </a:lnTo>
                <a:lnTo>
                  <a:pt x="315023" y="2204992"/>
                </a:lnTo>
                <a:lnTo>
                  <a:pt x="315023" y="2456994"/>
                </a:lnTo>
                <a:close/>
                <a:moveTo>
                  <a:pt x="630004" y="2456994"/>
                </a:moveTo>
                <a:lnTo>
                  <a:pt x="882005" y="2456994"/>
                </a:lnTo>
                <a:lnTo>
                  <a:pt x="882005" y="2204992"/>
                </a:lnTo>
                <a:lnTo>
                  <a:pt x="630004" y="2204992"/>
                </a:lnTo>
                <a:lnTo>
                  <a:pt x="630004" y="2456994"/>
                </a:lnTo>
                <a:close/>
                <a:moveTo>
                  <a:pt x="944985" y="2456994"/>
                </a:moveTo>
                <a:lnTo>
                  <a:pt x="1196986" y="2456994"/>
                </a:lnTo>
                <a:lnTo>
                  <a:pt x="1196986" y="2204992"/>
                </a:lnTo>
                <a:lnTo>
                  <a:pt x="944985" y="2204992"/>
                </a:lnTo>
                <a:lnTo>
                  <a:pt x="944985" y="2456994"/>
                </a:lnTo>
                <a:close/>
                <a:moveTo>
                  <a:pt x="1260008" y="2456994"/>
                </a:moveTo>
                <a:lnTo>
                  <a:pt x="1512009" y="2456994"/>
                </a:lnTo>
                <a:lnTo>
                  <a:pt x="1512009" y="2204992"/>
                </a:lnTo>
                <a:lnTo>
                  <a:pt x="1260008" y="2204992"/>
                </a:lnTo>
                <a:lnTo>
                  <a:pt x="1260008" y="2456994"/>
                </a:lnTo>
                <a:close/>
                <a:moveTo>
                  <a:pt x="1574988" y="2456994"/>
                </a:moveTo>
                <a:lnTo>
                  <a:pt x="1826990" y="2456994"/>
                </a:lnTo>
                <a:lnTo>
                  <a:pt x="1826990" y="2204992"/>
                </a:lnTo>
                <a:lnTo>
                  <a:pt x="1574988" y="2204992"/>
                </a:lnTo>
                <a:lnTo>
                  <a:pt x="1574988" y="2456994"/>
                </a:lnTo>
                <a:close/>
                <a:moveTo>
                  <a:pt x="1890012" y="2456994"/>
                </a:moveTo>
                <a:lnTo>
                  <a:pt x="2142013" y="2456994"/>
                </a:lnTo>
                <a:lnTo>
                  <a:pt x="2142013" y="2204992"/>
                </a:lnTo>
                <a:lnTo>
                  <a:pt x="1890012" y="2204992"/>
                </a:lnTo>
                <a:lnTo>
                  <a:pt x="1890012" y="2456994"/>
                </a:lnTo>
                <a:close/>
                <a:moveTo>
                  <a:pt x="2204992" y="2456994"/>
                </a:moveTo>
                <a:lnTo>
                  <a:pt x="2456994" y="2456994"/>
                </a:lnTo>
                <a:lnTo>
                  <a:pt x="2456994" y="2204992"/>
                </a:lnTo>
                <a:lnTo>
                  <a:pt x="2204992" y="2204992"/>
                </a:lnTo>
                <a:lnTo>
                  <a:pt x="2204992" y="2456994"/>
                </a:lnTo>
                <a:close/>
                <a:moveTo>
                  <a:pt x="2520016" y="2456994"/>
                </a:moveTo>
                <a:lnTo>
                  <a:pt x="2772017" y="2456994"/>
                </a:lnTo>
                <a:lnTo>
                  <a:pt x="2772017" y="2204992"/>
                </a:lnTo>
                <a:lnTo>
                  <a:pt x="2520016" y="2204992"/>
                </a:lnTo>
                <a:lnTo>
                  <a:pt x="2520016" y="2456994"/>
                </a:lnTo>
                <a:close/>
                <a:moveTo>
                  <a:pt x="2834996" y="2456994"/>
                </a:moveTo>
                <a:lnTo>
                  <a:pt x="3086998" y="2456994"/>
                </a:lnTo>
                <a:lnTo>
                  <a:pt x="3086998" y="2204992"/>
                </a:lnTo>
                <a:lnTo>
                  <a:pt x="2834996" y="2204992"/>
                </a:lnTo>
                <a:lnTo>
                  <a:pt x="2834996" y="2456994"/>
                </a:lnTo>
                <a:close/>
                <a:moveTo>
                  <a:pt x="3150020" y="2456994"/>
                </a:moveTo>
                <a:lnTo>
                  <a:pt x="3402021" y="2456994"/>
                </a:lnTo>
                <a:lnTo>
                  <a:pt x="3402021" y="2204992"/>
                </a:lnTo>
                <a:lnTo>
                  <a:pt x="3150020" y="2204992"/>
                </a:lnTo>
                <a:lnTo>
                  <a:pt x="3150020" y="2456994"/>
                </a:lnTo>
                <a:close/>
                <a:moveTo>
                  <a:pt x="3465000" y="2456994"/>
                </a:moveTo>
                <a:lnTo>
                  <a:pt x="3717002" y="2456994"/>
                </a:lnTo>
                <a:lnTo>
                  <a:pt x="3717002" y="2204992"/>
                </a:lnTo>
                <a:lnTo>
                  <a:pt x="3465000" y="2204992"/>
                </a:lnTo>
                <a:lnTo>
                  <a:pt x="3465000" y="2456994"/>
                </a:lnTo>
                <a:close/>
                <a:moveTo>
                  <a:pt x="3780023" y="2456994"/>
                </a:moveTo>
                <a:lnTo>
                  <a:pt x="4032025" y="2456994"/>
                </a:lnTo>
                <a:lnTo>
                  <a:pt x="4032025" y="2204992"/>
                </a:lnTo>
                <a:lnTo>
                  <a:pt x="3780023" y="2204992"/>
                </a:lnTo>
                <a:lnTo>
                  <a:pt x="3780023" y="2456994"/>
                </a:lnTo>
                <a:close/>
                <a:moveTo>
                  <a:pt x="4096971" y="2455027"/>
                </a:moveTo>
                <a:lnTo>
                  <a:pt x="4345039" y="2455027"/>
                </a:lnTo>
                <a:lnTo>
                  <a:pt x="4345039" y="2206959"/>
                </a:lnTo>
                <a:lnTo>
                  <a:pt x="4096971" y="2206959"/>
                </a:lnTo>
                <a:lnTo>
                  <a:pt x="4096971" y="2455027"/>
                </a:lnTo>
                <a:close/>
                <a:moveTo>
                  <a:pt x="4416954" y="2450068"/>
                </a:moveTo>
                <a:lnTo>
                  <a:pt x="4655103" y="2450068"/>
                </a:lnTo>
                <a:lnTo>
                  <a:pt x="4655103" y="2211919"/>
                </a:lnTo>
                <a:lnTo>
                  <a:pt x="4416954" y="2211919"/>
                </a:lnTo>
                <a:lnTo>
                  <a:pt x="4416954" y="2450068"/>
                </a:lnTo>
                <a:close/>
                <a:moveTo>
                  <a:pt x="4734885" y="2447117"/>
                </a:moveTo>
                <a:lnTo>
                  <a:pt x="4967133" y="2447117"/>
                </a:lnTo>
                <a:lnTo>
                  <a:pt x="4967133" y="2214869"/>
                </a:lnTo>
                <a:lnTo>
                  <a:pt x="4734885" y="2214869"/>
                </a:lnTo>
                <a:lnTo>
                  <a:pt x="4734885" y="2447117"/>
                </a:lnTo>
                <a:close/>
                <a:moveTo>
                  <a:pt x="5056321" y="2440704"/>
                </a:moveTo>
                <a:lnTo>
                  <a:pt x="5275701" y="2440704"/>
                </a:lnTo>
                <a:lnTo>
                  <a:pt x="5275701" y="2221325"/>
                </a:lnTo>
                <a:lnTo>
                  <a:pt x="5056321" y="2221325"/>
                </a:lnTo>
                <a:lnTo>
                  <a:pt x="5056321" y="2440704"/>
                </a:lnTo>
                <a:close/>
                <a:moveTo>
                  <a:pt x="5377758" y="2434291"/>
                </a:moveTo>
                <a:lnTo>
                  <a:pt x="5584310" y="2434291"/>
                </a:lnTo>
                <a:lnTo>
                  <a:pt x="5584310" y="2227738"/>
                </a:lnTo>
                <a:lnTo>
                  <a:pt x="5377758" y="2227738"/>
                </a:lnTo>
                <a:lnTo>
                  <a:pt x="5377758" y="2434291"/>
                </a:lnTo>
                <a:close/>
                <a:moveTo>
                  <a:pt x="5695732" y="2431298"/>
                </a:moveTo>
                <a:lnTo>
                  <a:pt x="5896341" y="2431298"/>
                </a:lnTo>
                <a:lnTo>
                  <a:pt x="5896341" y="2230689"/>
                </a:lnTo>
                <a:lnTo>
                  <a:pt x="5695732" y="2230689"/>
                </a:lnTo>
                <a:lnTo>
                  <a:pt x="5695732" y="2431298"/>
                </a:lnTo>
                <a:close/>
                <a:moveTo>
                  <a:pt x="6014175" y="2427835"/>
                </a:moveTo>
                <a:lnTo>
                  <a:pt x="6207858" y="2427835"/>
                </a:lnTo>
                <a:lnTo>
                  <a:pt x="6207858" y="2234152"/>
                </a:lnTo>
                <a:lnTo>
                  <a:pt x="6014175" y="2234152"/>
                </a:lnTo>
                <a:lnTo>
                  <a:pt x="6014175" y="2427835"/>
                </a:lnTo>
                <a:close/>
                <a:moveTo>
                  <a:pt x="6330182" y="2426851"/>
                </a:moveTo>
                <a:lnTo>
                  <a:pt x="6521898" y="2426851"/>
                </a:lnTo>
                <a:lnTo>
                  <a:pt x="6521898" y="2235135"/>
                </a:lnTo>
                <a:lnTo>
                  <a:pt x="6330182" y="2235135"/>
                </a:lnTo>
                <a:lnTo>
                  <a:pt x="6330182" y="2426851"/>
                </a:lnTo>
                <a:close/>
                <a:moveTo>
                  <a:pt x="6963606" y="2423388"/>
                </a:moveTo>
                <a:lnTo>
                  <a:pt x="7148396" y="2423388"/>
                </a:lnTo>
                <a:lnTo>
                  <a:pt x="7148396" y="2238598"/>
                </a:lnTo>
                <a:lnTo>
                  <a:pt x="6963606" y="2238598"/>
                </a:lnTo>
                <a:lnTo>
                  <a:pt x="6963606" y="2423388"/>
                </a:lnTo>
                <a:close/>
                <a:moveTo>
                  <a:pt x="7599553" y="2417488"/>
                </a:moveTo>
                <a:lnTo>
                  <a:pt x="7772500" y="2417488"/>
                </a:lnTo>
                <a:lnTo>
                  <a:pt x="7772500" y="2244541"/>
                </a:lnTo>
                <a:lnTo>
                  <a:pt x="7599553" y="2244541"/>
                </a:lnTo>
                <a:lnTo>
                  <a:pt x="7599553" y="2417488"/>
                </a:lnTo>
                <a:close/>
                <a:moveTo>
                  <a:pt x="8241914" y="2405132"/>
                </a:moveTo>
                <a:lnTo>
                  <a:pt x="8390147" y="2405132"/>
                </a:lnTo>
                <a:lnTo>
                  <a:pt x="8390147" y="2256898"/>
                </a:lnTo>
                <a:lnTo>
                  <a:pt x="8241914" y="2256898"/>
                </a:lnTo>
                <a:lnTo>
                  <a:pt x="8241914" y="2405132"/>
                </a:lnTo>
                <a:close/>
                <a:moveTo>
                  <a:pt x="8899580" y="2377469"/>
                </a:moveTo>
                <a:lnTo>
                  <a:pt x="8992488" y="2377469"/>
                </a:lnTo>
                <a:lnTo>
                  <a:pt x="8992488" y="2284561"/>
                </a:lnTo>
                <a:lnTo>
                  <a:pt x="8899580" y="2284561"/>
                </a:lnTo>
                <a:lnTo>
                  <a:pt x="8899580" y="2377469"/>
                </a:lnTo>
                <a:close/>
                <a:moveTo>
                  <a:pt x="0" y="2772018"/>
                </a:moveTo>
                <a:lnTo>
                  <a:pt x="252002" y="2772018"/>
                </a:lnTo>
                <a:lnTo>
                  <a:pt x="252002" y="2520016"/>
                </a:lnTo>
                <a:lnTo>
                  <a:pt x="0" y="2520016"/>
                </a:lnTo>
                <a:lnTo>
                  <a:pt x="0" y="2772018"/>
                </a:lnTo>
                <a:close/>
                <a:moveTo>
                  <a:pt x="315023" y="2772018"/>
                </a:moveTo>
                <a:lnTo>
                  <a:pt x="567025" y="2772018"/>
                </a:lnTo>
                <a:lnTo>
                  <a:pt x="567025" y="2520016"/>
                </a:lnTo>
                <a:lnTo>
                  <a:pt x="315023" y="2520016"/>
                </a:lnTo>
                <a:lnTo>
                  <a:pt x="315023" y="2772018"/>
                </a:lnTo>
                <a:close/>
                <a:moveTo>
                  <a:pt x="630004" y="2772018"/>
                </a:moveTo>
                <a:lnTo>
                  <a:pt x="882005" y="2772018"/>
                </a:lnTo>
                <a:lnTo>
                  <a:pt x="882005" y="2520016"/>
                </a:lnTo>
                <a:lnTo>
                  <a:pt x="630004" y="2520016"/>
                </a:lnTo>
                <a:lnTo>
                  <a:pt x="630004" y="2772018"/>
                </a:lnTo>
                <a:close/>
                <a:moveTo>
                  <a:pt x="944985" y="2772018"/>
                </a:moveTo>
                <a:lnTo>
                  <a:pt x="1196986" y="2772018"/>
                </a:lnTo>
                <a:lnTo>
                  <a:pt x="1196986" y="2520016"/>
                </a:lnTo>
                <a:lnTo>
                  <a:pt x="944985" y="2520016"/>
                </a:lnTo>
                <a:lnTo>
                  <a:pt x="944985" y="2772018"/>
                </a:lnTo>
                <a:close/>
                <a:moveTo>
                  <a:pt x="1260008" y="2772018"/>
                </a:moveTo>
                <a:lnTo>
                  <a:pt x="1512009" y="2772018"/>
                </a:lnTo>
                <a:lnTo>
                  <a:pt x="1512009" y="2520016"/>
                </a:lnTo>
                <a:lnTo>
                  <a:pt x="1260008" y="2520016"/>
                </a:lnTo>
                <a:lnTo>
                  <a:pt x="1260008" y="2772018"/>
                </a:lnTo>
                <a:close/>
                <a:moveTo>
                  <a:pt x="1574988" y="2772018"/>
                </a:moveTo>
                <a:lnTo>
                  <a:pt x="1826990" y="2772018"/>
                </a:lnTo>
                <a:lnTo>
                  <a:pt x="1826990" y="2520016"/>
                </a:lnTo>
                <a:lnTo>
                  <a:pt x="1574988" y="2520016"/>
                </a:lnTo>
                <a:lnTo>
                  <a:pt x="1574988" y="2772018"/>
                </a:lnTo>
                <a:close/>
                <a:moveTo>
                  <a:pt x="1890012" y="2772018"/>
                </a:moveTo>
                <a:lnTo>
                  <a:pt x="2142013" y="2772018"/>
                </a:lnTo>
                <a:lnTo>
                  <a:pt x="2142013" y="2520016"/>
                </a:lnTo>
                <a:lnTo>
                  <a:pt x="1890012" y="2520016"/>
                </a:lnTo>
                <a:lnTo>
                  <a:pt x="1890012" y="2772018"/>
                </a:lnTo>
                <a:close/>
                <a:moveTo>
                  <a:pt x="2204992" y="2772018"/>
                </a:moveTo>
                <a:lnTo>
                  <a:pt x="2456994" y="2772018"/>
                </a:lnTo>
                <a:lnTo>
                  <a:pt x="2456994" y="2520016"/>
                </a:lnTo>
                <a:lnTo>
                  <a:pt x="2204992" y="2520016"/>
                </a:lnTo>
                <a:lnTo>
                  <a:pt x="2204992" y="2772018"/>
                </a:lnTo>
                <a:close/>
                <a:moveTo>
                  <a:pt x="2520016" y="2772018"/>
                </a:moveTo>
                <a:lnTo>
                  <a:pt x="2772017" y="2772018"/>
                </a:lnTo>
                <a:lnTo>
                  <a:pt x="2772017" y="2520016"/>
                </a:lnTo>
                <a:lnTo>
                  <a:pt x="2520016" y="2520016"/>
                </a:lnTo>
                <a:lnTo>
                  <a:pt x="2520016" y="2772018"/>
                </a:lnTo>
                <a:close/>
                <a:moveTo>
                  <a:pt x="2834996" y="2772018"/>
                </a:moveTo>
                <a:lnTo>
                  <a:pt x="3086998" y="2772018"/>
                </a:lnTo>
                <a:lnTo>
                  <a:pt x="3086998" y="2520016"/>
                </a:lnTo>
                <a:lnTo>
                  <a:pt x="2834996" y="2520016"/>
                </a:lnTo>
                <a:lnTo>
                  <a:pt x="2834996" y="2772018"/>
                </a:lnTo>
                <a:close/>
                <a:moveTo>
                  <a:pt x="3150020" y="2772018"/>
                </a:moveTo>
                <a:lnTo>
                  <a:pt x="3402021" y="2772018"/>
                </a:lnTo>
                <a:lnTo>
                  <a:pt x="3402021" y="2520016"/>
                </a:lnTo>
                <a:lnTo>
                  <a:pt x="3150020" y="2520016"/>
                </a:lnTo>
                <a:lnTo>
                  <a:pt x="3150020" y="2772018"/>
                </a:lnTo>
                <a:close/>
                <a:moveTo>
                  <a:pt x="3465000" y="2772018"/>
                </a:moveTo>
                <a:lnTo>
                  <a:pt x="3717002" y="2772018"/>
                </a:lnTo>
                <a:lnTo>
                  <a:pt x="3717002" y="2520016"/>
                </a:lnTo>
                <a:lnTo>
                  <a:pt x="3465000" y="2520016"/>
                </a:lnTo>
                <a:lnTo>
                  <a:pt x="3465000" y="2772018"/>
                </a:lnTo>
                <a:close/>
                <a:moveTo>
                  <a:pt x="3780494" y="2771504"/>
                </a:moveTo>
                <a:lnTo>
                  <a:pt x="4031512" y="2771504"/>
                </a:lnTo>
                <a:lnTo>
                  <a:pt x="4031512" y="2520486"/>
                </a:lnTo>
                <a:lnTo>
                  <a:pt x="3780494" y="2520486"/>
                </a:lnTo>
                <a:lnTo>
                  <a:pt x="3780494" y="2771504"/>
                </a:lnTo>
                <a:close/>
                <a:moveTo>
                  <a:pt x="4097484" y="2769538"/>
                </a:moveTo>
                <a:lnTo>
                  <a:pt x="4344526" y="2769538"/>
                </a:lnTo>
                <a:lnTo>
                  <a:pt x="4344526" y="2522496"/>
                </a:lnTo>
                <a:lnTo>
                  <a:pt x="4097484" y="2522496"/>
                </a:lnTo>
                <a:lnTo>
                  <a:pt x="4097484" y="2769538"/>
                </a:lnTo>
                <a:close/>
                <a:moveTo>
                  <a:pt x="4417425" y="2764578"/>
                </a:moveTo>
                <a:lnTo>
                  <a:pt x="4654590" y="2764578"/>
                </a:lnTo>
                <a:lnTo>
                  <a:pt x="4654590" y="2527413"/>
                </a:lnTo>
                <a:lnTo>
                  <a:pt x="4417425" y="2527413"/>
                </a:lnTo>
                <a:lnTo>
                  <a:pt x="4417425" y="2764578"/>
                </a:lnTo>
                <a:close/>
                <a:moveTo>
                  <a:pt x="4735868" y="2761157"/>
                </a:moveTo>
                <a:lnTo>
                  <a:pt x="4966107" y="2761157"/>
                </a:lnTo>
                <a:lnTo>
                  <a:pt x="4966107" y="2530919"/>
                </a:lnTo>
                <a:lnTo>
                  <a:pt x="4735868" y="2530919"/>
                </a:lnTo>
                <a:lnTo>
                  <a:pt x="4735868" y="2761157"/>
                </a:lnTo>
                <a:close/>
                <a:moveTo>
                  <a:pt x="5057305" y="2754701"/>
                </a:moveTo>
                <a:lnTo>
                  <a:pt x="5274717" y="2754701"/>
                </a:lnTo>
                <a:lnTo>
                  <a:pt x="5274717" y="2537289"/>
                </a:lnTo>
                <a:lnTo>
                  <a:pt x="5057305" y="2537289"/>
                </a:lnTo>
                <a:lnTo>
                  <a:pt x="5057305" y="2754701"/>
                </a:lnTo>
                <a:close/>
                <a:moveTo>
                  <a:pt x="5378741" y="2748288"/>
                </a:moveTo>
                <a:lnTo>
                  <a:pt x="5583284" y="2748288"/>
                </a:lnTo>
                <a:lnTo>
                  <a:pt x="5583284" y="2543702"/>
                </a:lnTo>
                <a:lnTo>
                  <a:pt x="5378741" y="2543702"/>
                </a:lnTo>
                <a:lnTo>
                  <a:pt x="5378741" y="2748288"/>
                </a:lnTo>
                <a:close/>
                <a:moveTo>
                  <a:pt x="5696202" y="2745808"/>
                </a:moveTo>
                <a:lnTo>
                  <a:pt x="5895828" y="2745808"/>
                </a:lnTo>
                <a:lnTo>
                  <a:pt x="5895828" y="2546182"/>
                </a:lnTo>
                <a:lnTo>
                  <a:pt x="5696202" y="2546182"/>
                </a:lnTo>
                <a:lnTo>
                  <a:pt x="5696202" y="2745808"/>
                </a:lnTo>
                <a:close/>
                <a:moveTo>
                  <a:pt x="6014646" y="2742345"/>
                </a:moveTo>
                <a:lnTo>
                  <a:pt x="6207345" y="2742345"/>
                </a:lnTo>
                <a:lnTo>
                  <a:pt x="6207345" y="2549646"/>
                </a:lnTo>
                <a:lnTo>
                  <a:pt x="6014646" y="2549646"/>
                </a:lnTo>
                <a:lnTo>
                  <a:pt x="6014646" y="2742345"/>
                </a:lnTo>
                <a:close/>
                <a:moveTo>
                  <a:pt x="6331165" y="2740891"/>
                </a:moveTo>
                <a:lnTo>
                  <a:pt x="6520915" y="2740891"/>
                </a:lnTo>
                <a:lnTo>
                  <a:pt x="6520915" y="2551142"/>
                </a:lnTo>
                <a:lnTo>
                  <a:pt x="6331165" y="2551142"/>
                </a:lnTo>
                <a:lnTo>
                  <a:pt x="6331165" y="2740891"/>
                </a:lnTo>
                <a:close/>
                <a:moveTo>
                  <a:pt x="6648626" y="2738411"/>
                </a:moveTo>
                <a:lnTo>
                  <a:pt x="6833415" y="2738411"/>
                </a:lnTo>
                <a:lnTo>
                  <a:pt x="6833415" y="2553622"/>
                </a:lnTo>
                <a:lnTo>
                  <a:pt x="6648626" y="2553622"/>
                </a:lnTo>
                <a:lnTo>
                  <a:pt x="6648626" y="2738411"/>
                </a:lnTo>
                <a:close/>
                <a:moveTo>
                  <a:pt x="6965103" y="2736915"/>
                </a:moveTo>
                <a:lnTo>
                  <a:pt x="7146942" y="2736915"/>
                </a:lnTo>
                <a:lnTo>
                  <a:pt x="7146942" y="2555075"/>
                </a:lnTo>
                <a:lnTo>
                  <a:pt x="6965103" y="2555075"/>
                </a:lnTo>
                <a:lnTo>
                  <a:pt x="6965103" y="2736915"/>
                </a:lnTo>
                <a:close/>
                <a:moveTo>
                  <a:pt x="7284060" y="2732982"/>
                </a:moveTo>
                <a:lnTo>
                  <a:pt x="7457989" y="2732982"/>
                </a:lnTo>
                <a:lnTo>
                  <a:pt x="7457989" y="2559052"/>
                </a:lnTo>
                <a:lnTo>
                  <a:pt x="7284060" y="2559052"/>
                </a:lnTo>
                <a:lnTo>
                  <a:pt x="7284060" y="2732982"/>
                </a:lnTo>
                <a:close/>
                <a:moveTo>
                  <a:pt x="7602033" y="2729989"/>
                </a:moveTo>
                <a:lnTo>
                  <a:pt x="7770020" y="2729989"/>
                </a:lnTo>
                <a:lnTo>
                  <a:pt x="7770020" y="2562002"/>
                </a:lnTo>
                <a:lnTo>
                  <a:pt x="7602033" y="2562002"/>
                </a:lnTo>
                <a:lnTo>
                  <a:pt x="7602033" y="2729989"/>
                </a:lnTo>
                <a:close/>
                <a:moveTo>
                  <a:pt x="7924453" y="2722592"/>
                </a:moveTo>
                <a:lnTo>
                  <a:pt x="8077647" y="2722592"/>
                </a:lnTo>
                <a:lnTo>
                  <a:pt x="8077647" y="2569399"/>
                </a:lnTo>
                <a:lnTo>
                  <a:pt x="7924453" y="2569399"/>
                </a:lnTo>
                <a:lnTo>
                  <a:pt x="7924453" y="2722592"/>
                </a:lnTo>
                <a:close/>
                <a:moveTo>
                  <a:pt x="8571730" y="2705319"/>
                </a:moveTo>
                <a:lnTo>
                  <a:pt x="8690334" y="2705319"/>
                </a:lnTo>
                <a:lnTo>
                  <a:pt x="8690334" y="2586715"/>
                </a:lnTo>
                <a:lnTo>
                  <a:pt x="8571730" y="2586715"/>
                </a:lnTo>
                <a:lnTo>
                  <a:pt x="8571730" y="2705319"/>
                </a:lnTo>
                <a:close/>
                <a:moveTo>
                  <a:pt x="9223497" y="2683556"/>
                </a:moveTo>
                <a:lnTo>
                  <a:pt x="9298618" y="2683556"/>
                </a:lnTo>
                <a:lnTo>
                  <a:pt x="9298618" y="2608435"/>
                </a:lnTo>
                <a:lnTo>
                  <a:pt x="9223497" y="2608435"/>
                </a:lnTo>
                <a:lnTo>
                  <a:pt x="9223497" y="2683556"/>
                </a:lnTo>
                <a:close/>
                <a:moveTo>
                  <a:pt x="0" y="3086998"/>
                </a:moveTo>
                <a:lnTo>
                  <a:pt x="252002" y="3086998"/>
                </a:lnTo>
                <a:lnTo>
                  <a:pt x="252002" y="2834996"/>
                </a:lnTo>
                <a:lnTo>
                  <a:pt x="0" y="2834996"/>
                </a:lnTo>
                <a:lnTo>
                  <a:pt x="0" y="3086998"/>
                </a:lnTo>
                <a:close/>
                <a:moveTo>
                  <a:pt x="315023" y="3086998"/>
                </a:moveTo>
                <a:lnTo>
                  <a:pt x="567025" y="3086998"/>
                </a:lnTo>
                <a:lnTo>
                  <a:pt x="567025" y="2834996"/>
                </a:lnTo>
                <a:lnTo>
                  <a:pt x="315023" y="2834996"/>
                </a:lnTo>
                <a:lnTo>
                  <a:pt x="315023" y="3086998"/>
                </a:lnTo>
                <a:close/>
                <a:moveTo>
                  <a:pt x="630004" y="3086998"/>
                </a:moveTo>
                <a:lnTo>
                  <a:pt x="882005" y="3086998"/>
                </a:lnTo>
                <a:lnTo>
                  <a:pt x="882005" y="2834996"/>
                </a:lnTo>
                <a:lnTo>
                  <a:pt x="630004" y="2834996"/>
                </a:lnTo>
                <a:lnTo>
                  <a:pt x="630004" y="3086998"/>
                </a:lnTo>
                <a:close/>
                <a:moveTo>
                  <a:pt x="944985" y="3086998"/>
                </a:moveTo>
                <a:lnTo>
                  <a:pt x="1196986" y="3086998"/>
                </a:lnTo>
                <a:lnTo>
                  <a:pt x="1196986" y="2834996"/>
                </a:lnTo>
                <a:lnTo>
                  <a:pt x="944985" y="2834996"/>
                </a:lnTo>
                <a:lnTo>
                  <a:pt x="944985" y="3086998"/>
                </a:lnTo>
                <a:close/>
                <a:moveTo>
                  <a:pt x="1260008" y="3086998"/>
                </a:moveTo>
                <a:lnTo>
                  <a:pt x="1512009" y="3086998"/>
                </a:lnTo>
                <a:lnTo>
                  <a:pt x="1512009" y="2834996"/>
                </a:lnTo>
                <a:lnTo>
                  <a:pt x="1260008" y="2834996"/>
                </a:lnTo>
                <a:lnTo>
                  <a:pt x="1260008" y="3086998"/>
                </a:lnTo>
                <a:close/>
                <a:moveTo>
                  <a:pt x="1574988" y="3086998"/>
                </a:moveTo>
                <a:lnTo>
                  <a:pt x="1826990" y="3086998"/>
                </a:lnTo>
                <a:lnTo>
                  <a:pt x="1826990" y="2834996"/>
                </a:lnTo>
                <a:lnTo>
                  <a:pt x="1574988" y="2834996"/>
                </a:lnTo>
                <a:lnTo>
                  <a:pt x="1574988" y="3086998"/>
                </a:lnTo>
                <a:close/>
                <a:moveTo>
                  <a:pt x="1890012" y="3086998"/>
                </a:moveTo>
                <a:lnTo>
                  <a:pt x="2142013" y="3086998"/>
                </a:lnTo>
                <a:lnTo>
                  <a:pt x="2142013" y="2834996"/>
                </a:lnTo>
                <a:lnTo>
                  <a:pt x="1890012" y="2834996"/>
                </a:lnTo>
                <a:lnTo>
                  <a:pt x="1890012" y="3086998"/>
                </a:lnTo>
                <a:close/>
                <a:moveTo>
                  <a:pt x="2204992" y="3086998"/>
                </a:moveTo>
                <a:lnTo>
                  <a:pt x="2456994" y="3086998"/>
                </a:lnTo>
                <a:lnTo>
                  <a:pt x="2456994" y="2834996"/>
                </a:lnTo>
                <a:lnTo>
                  <a:pt x="2204992" y="2834996"/>
                </a:lnTo>
                <a:lnTo>
                  <a:pt x="2204992" y="3086998"/>
                </a:lnTo>
                <a:close/>
                <a:moveTo>
                  <a:pt x="2520016" y="3086998"/>
                </a:moveTo>
                <a:lnTo>
                  <a:pt x="2772017" y="3086998"/>
                </a:lnTo>
                <a:lnTo>
                  <a:pt x="2772017" y="2834996"/>
                </a:lnTo>
                <a:lnTo>
                  <a:pt x="2520016" y="2834996"/>
                </a:lnTo>
                <a:lnTo>
                  <a:pt x="2520016" y="3086998"/>
                </a:lnTo>
                <a:close/>
                <a:moveTo>
                  <a:pt x="2834996" y="3086998"/>
                </a:moveTo>
                <a:lnTo>
                  <a:pt x="3086998" y="3086998"/>
                </a:lnTo>
                <a:lnTo>
                  <a:pt x="3086998" y="2834996"/>
                </a:lnTo>
                <a:lnTo>
                  <a:pt x="2834996" y="2834996"/>
                </a:lnTo>
                <a:lnTo>
                  <a:pt x="2834996" y="3086998"/>
                </a:lnTo>
                <a:close/>
                <a:moveTo>
                  <a:pt x="3150020" y="3086998"/>
                </a:moveTo>
                <a:lnTo>
                  <a:pt x="3402021" y="3086998"/>
                </a:lnTo>
                <a:lnTo>
                  <a:pt x="3402021" y="2834996"/>
                </a:lnTo>
                <a:lnTo>
                  <a:pt x="3150020" y="2834996"/>
                </a:lnTo>
                <a:lnTo>
                  <a:pt x="3150020" y="3086998"/>
                </a:lnTo>
                <a:close/>
                <a:moveTo>
                  <a:pt x="3465000" y="3086998"/>
                </a:moveTo>
                <a:lnTo>
                  <a:pt x="3717002" y="3086998"/>
                </a:lnTo>
                <a:lnTo>
                  <a:pt x="3717002" y="2834996"/>
                </a:lnTo>
                <a:lnTo>
                  <a:pt x="3465000" y="2834996"/>
                </a:lnTo>
                <a:lnTo>
                  <a:pt x="3465000" y="3086998"/>
                </a:lnTo>
                <a:close/>
                <a:moveTo>
                  <a:pt x="3780494" y="3086528"/>
                </a:moveTo>
                <a:lnTo>
                  <a:pt x="4031512" y="3086528"/>
                </a:lnTo>
                <a:lnTo>
                  <a:pt x="4031512" y="2835509"/>
                </a:lnTo>
                <a:lnTo>
                  <a:pt x="3780494" y="2835509"/>
                </a:lnTo>
                <a:lnTo>
                  <a:pt x="3780494" y="3086528"/>
                </a:lnTo>
                <a:close/>
                <a:moveTo>
                  <a:pt x="4097997" y="3084048"/>
                </a:moveTo>
                <a:lnTo>
                  <a:pt x="4344056" y="3084048"/>
                </a:lnTo>
                <a:lnTo>
                  <a:pt x="4344056" y="2837989"/>
                </a:lnTo>
                <a:lnTo>
                  <a:pt x="4097997" y="2837989"/>
                </a:lnTo>
                <a:lnTo>
                  <a:pt x="4097997" y="3084048"/>
                </a:lnTo>
                <a:close/>
                <a:moveTo>
                  <a:pt x="4417938" y="3079088"/>
                </a:moveTo>
                <a:lnTo>
                  <a:pt x="4654120" y="3079088"/>
                </a:lnTo>
                <a:lnTo>
                  <a:pt x="4654120" y="2842906"/>
                </a:lnTo>
                <a:lnTo>
                  <a:pt x="4417938" y="2842906"/>
                </a:lnTo>
                <a:lnTo>
                  <a:pt x="4417938" y="3079088"/>
                </a:lnTo>
                <a:close/>
                <a:moveTo>
                  <a:pt x="4736894" y="3075155"/>
                </a:moveTo>
                <a:lnTo>
                  <a:pt x="4965167" y="3075155"/>
                </a:lnTo>
                <a:lnTo>
                  <a:pt x="4965167" y="2846882"/>
                </a:lnTo>
                <a:lnTo>
                  <a:pt x="4736894" y="2846882"/>
                </a:lnTo>
                <a:lnTo>
                  <a:pt x="4736894" y="3075155"/>
                </a:lnTo>
                <a:close/>
                <a:moveTo>
                  <a:pt x="5058288" y="3068741"/>
                </a:moveTo>
                <a:lnTo>
                  <a:pt x="5273733" y="3068741"/>
                </a:lnTo>
                <a:lnTo>
                  <a:pt x="5273733" y="2853296"/>
                </a:lnTo>
                <a:lnTo>
                  <a:pt x="5058288" y="2853296"/>
                </a:lnTo>
                <a:lnTo>
                  <a:pt x="5058288" y="3068741"/>
                </a:lnTo>
                <a:close/>
                <a:moveTo>
                  <a:pt x="5379212" y="3062798"/>
                </a:moveTo>
                <a:lnTo>
                  <a:pt x="5582771" y="3062798"/>
                </a:lnTo>
                <a:lnTo>
                  <a:pt x="5582771" y="2859239"/>
                </a:lnTo>
                <a:lnTo>
                  <a:pt x="5379212" y="2859239"/>
                </a:lnTo>
                <a:lnTo>
                  <a:pt x="5379212" y="3062798"/>
                </a:lnTo>
                <a:close/>
                <a:moveTo>
                  <a:pt x="5696715" y="3060319"/>
                </a:moveTo>
                <a:lnTo>
                  <a:pt x="5895357" y="3060319"/>
                </a:lnTo>
                <a:lnTo>
                  <a:pt x="5895357" y="2861676"/>
                </a:lnTo>
                <a:lnTo>
                  <a:pt x="5696715" y="2861676"/>
                </a:lnTo>
                <a:lnTo>
                  <a:pt x="5696715" y="3060319"/>
                </a:lnTo>
                <a:close/>
                <a:moveTo>
                  <a:pt x="6015159" y="3056855"/>
                </a:moveTo>
                <a:lnTo>
                  <a:pt x="6206875" y="3056855"/>
                </a:lnTo>
                <a:lnTo>
                  <a:pt x="6206875" y="2865139"/>
                </a:lnTo>
                <a:lnTo>
                  <a:pt x="6015159" y="2865139"/>
                </a:lnTo>
                <a:lnTo>
                  <a:pt x="6015159" y="3056855"/>
                </a:lnTo>
                <a:close/>
                <a:moveTo>
                  <a:pt x="6649609" y="3052409"/>
                </a:moveTo>
                <a:lnTo>
                  <a:pt x="6832432" y="3052409"/>
                </a:lnTo>
                <a:lnTo>
                  <a:pt x="6832432" y="2869586"/>
                </a:lnTo>
                <a:lnTo>
                  <a:pt x="6649609" y="2869586"/>
                </a:lnTo>
                <a:lnTo>
                  <a:pt x="6649609" y="3052409"/>
                </a:lnTo>
                <a:close/>
                <a:moveTo>
                  <a:pt x="7285556" y="3046508"/>
                </a:moveTo>
                <a:lnTo>
                  <a:pt x="7456536" y="3046508"/>
                </a:lnTo>
                <a:lnTo>
                  <a:pt x="7456536" y="2875529"/>
                </a:lnTo>
                <a:lnTo>
                  <a:pt x="7285556" y="2875529"/>
                </a:lnTo>
                <a:lnTo>
                  <a:pt x="7285556" y="3046508"/>
                </a:lnTo>
                <a:close/>
                <a:moveTo>
                  <a:pt x="7925907" y="3036119"/>
                </a:moveTo>
                <a:lnTo>
                  <a:pt x="8076107" y="3036119"/>
                </a:lnTo>
                <a:lnTo>
                  <a:pt x="8076107" y="2885918"/>
                </a:lnTo>
                <a:lnTo>
                  <a:pt x="7925907" y="2885918"/>
                </a:lnTo>
                <a:lnTo>
                  <a:pt x="7925907" y="3036119"/>
                </a:lnTo>
                <a:close/>
                <a:moveTo>
                  <a:pt x="8572714" y="3019316"/>
                </a:moveTo>
                <a:lnTo>
                  <a:pt x="8689308" y="3019316"/>
                </a:lnTo>
                <a:lnTo>
                  <a:pt x="8689308" y="2902721"/>
                </a:lnTo>
                <a:lnTo>
                  <a:pt x="8572714" y="2902721"/>
                </a:lnTo>
                <a:lnTo>
                  <a:pt x="8572714" y="3019316"/>
                </a:lnTo>
                <a:close/>
                <a:moveTo>
                  <a:pt x="0" y="3402021"/>
                </a:moveTo>
                <a:lnTo>
                  <a:pt x="252002" y="3402021"/>
                </a:lnTo>
                <a:lnTo>
                  <a:pt x="252002" y="3150020"/>
                </a:lnTo>
                <a:lnTo>
                  <a:pt x="0" y="3150020"/>
                </a:lnTo>
                <a:lnTo>
                  <a:pt x="0" y="3402021"/>
                </a:lnTo>
                <a:close/>
                <a:moveTo>
                  <a:pt x="315023" y="3402021"/>
                </a:moveTo>
                <a:lnTo>
                  <a:pt x="567025" y="3402021"/>
                </a:lnTo>
                <a:lnTo>
                  <a:pt x="567025" y="3150020"/>
                </a:lnTo>
                <a:lnTo>
                  <a:pt x="315023" y="3150020"/>
                </a:lnTo>
                <a:lnTo>
                  <a:pt x="315023" y="3402021"/>
                </a:lnTo>
                <a:close/>
                <a:moveTo>
                  <a:pt x="630004" y="3402021"/>
                </a:moveTo>
                <a:lnTo>
                  <a:pt x="882005" y="3402021"/>
                </a:lnTo>
                <a:lnTo>
                  <a:pt x="882005" y="3150020"/>
                </a:lnTo>
                <a:lnTo>
                  <a:pt x="630004" y="3150020"/>
                </a:lnTo>
                <a:lnTo>
                  <a:pt x="630004" y="3402021"/>
                </a:lnTo>
                <a:close/>
                <a:moveTo>
                  <a:pt x="944985" y="3402021"/>
                </a:moveTo>
                <a:lnTo>
                  <a:pt x="1196986" y="3402021"/>
                </a:lnTo>
                <a:lnTo>
                  <a:pt x="1196986" y="3150020"/>
                </a:lnTo>
                <a:lnTo>
                  <a:pt x="944985" y="3150020"/>
                </a:lnTo>
                <a:lnTo>
                  <a:pt x="944985" y="3402021"/>
                </a:lnTo>
                <a:close/>
                <a:moveTo>
                  <a:pt x="1260008" y="3402021"/>
                </a:moveTo>
                <a:lnTo>
                  <a:pt x="1512009" y="3402021"/>
                </a:lnTo>
                <a:lnTo>
                  <a:pt x="1512009" y="3150020"/>
                </a:lnTo>
                <a:lnTo>
                  <a:pt x="1260008" y="3150020"/>
                </a:lnTo>
                <a:lnTo>
                  <a:pt x="1260008" y="3402021"/>
                </a:lnTo>
                <a:close/>
                <a:moveTo>
                  <a:pt x="1574988" y="3402021"/>
                </a:moveTo>
                <a:lnTo>
                  <a:pt x="1826990" y="3402021"/>
                </a:lnTo>
                <a:lnTo>
                  <a:pt x="1826990" y="3150020"/>
                </a:lnTo>
                <a:lnTo>
                  <a:pt x="1574988" y="3150020"/>
                </a:lnTo>
                <a:lnTo>
                  <a:pt x="1574988" y="3402021"/>
                </a:lnTo>
                <a:close/>
                <a:moveTo>
                  <a:pt x="1890012" y="3402021"/>
                </a:moveTo>
                <a:lnTo>
                  <a:pt x="2142013" y="3402021"/>
                </a:lnTo>
                <a:lnTo>
                  <a:pt x="2142013" y="3150020"/>
                </a:lnTo>
                <a:lnTo>
                  <a:pt x="1890012" y="3150020"/>
                </a:lnTo>
                <a:lnTo>
                  <a:pt x="1890012" y="3402021"/>
                </a:lnTo>
                <a:close/>
                <a:moveTo>
                  <a:pt x="2204992" y="3402021"/>
                </a:moveTo>
                <a:lnTo>
                  <a:pt x="2456994" y="3402021"/>
                </a:lnTo>
                <a:lnTo>
                  <a:pt x="2456994" y="3150020"/>
                </a:lnTo>
                <a:lnTo>
                  <a:pt x="2204992" y="3150020"/>
                </a:lnTo>
                <a:lnTo>
                  <a:pt x="2204992" y="3402021"/>
                </a:lnTo>
                <a:close/>
                <a:moveTo>
                  <a:pt x="2520016" y="3402021"/>
                </a:moveTo>
                <a:lnTo>
                  <a:pt x="2772017" y="3402021"/>
                </a:lnTo>
                <a:lnTo>
                  <a:pt x="2772017" y="3150020"/>
                </a:lnTo>
                <a:lnTo>
                  <a:pt x="2520016" y="3150020"/>
                </a:lnTo>
                <a:lnTo>
                  <a:pt x="2520016" y="3402021"/>
                </a:lnTo>
                <a:close/>
                <a:moveTo>
                  <a:pt x="2834996" y="3402021"/>
                </a:moveTo>
                <a:lnTo>
                  <a:pt x="3086998" y="3402021"/>
                </a:lnTo>
                <a:lnTo>
                  <a:pt x="3086998" y="3150020"/>
                </a:lnTo>
                <a:lnTo>
                  <a:pt x="2834996" y="3150020"/>
                </a:lnTo>
                <a:lnTo>
                  <a:pt x="2834996" y="3402021"/>
                </a:lnTo>
                <a:close/>
                <a:moveTo>
                  <a:pt x="3150020" y="3402021"/>
                </a:moveTo>
                <a:lnTo>
                  <a:pt x="3402021" y="3402021"/>
                </a:lnTo>
                <a:lnTo>
                  <a:pt x="3402021" y="3150020"/>
                </a:lnTo>
                <a:lnTo>
                  <a:pt x="3150020" y="3150020"/>
                </a:lnTo>
                <a:lnTo>
                  <a:pt x="3150020" y="3402021"/>
                </a:lnTo>
                <a:close/>
                <a:moveTo>
                  <a:pt x="3465000" y="3402021"/>
                </a:moveTo>
                <a:lnTo>
                  <a:pt x="3717002" y="3402021"/>
                </a:lnTo>
                <a:lnTo>
                  <a:pt x="3717002" y="3150020"/>
                </a:lnTo>
                <a:lnTo>
                  <a:pt x="3465000" y="3150020"/>
                </a:lnTo>
                <a:lnTo>
                  <a:pt x="3465000" y="3402021"/>
                </a:lnTo>
                <a:close/>
                <a:moveTo>
                  <a:pt x="3781990" y="3400054"/>
                </a:moveTo>
                <a:lnTo>
                  <a:pt x="4030058" y="3400054"/>
                </a:lnTo>
                <a:lnTo>
                  <a:pt x="4030058" y="3151987"/>
                </a:lnTo>
                <a:lnTo>
                  <a:pt x="3781990" y="3151987"/>
                </a:lnTo>
                <a:lnTo>
                  <a:pt x="3781990" y="3400054"/>
                </a:lnTo>
                <a:close/>
                <a:moveTo>
                  <a:pt x="4098980" y="3398045"/>
                </a:moveTo>
                <a:lnTo>
                  <a:pt x="4343072" y="3398045"/>
                </a:lnTo>
                <a:lnTo>
                  <a:pt x="4343072" y="3153953"/>
                </a:lnTo>
                <a:lnTo>
                  <a:pt x="4098980" y="3153953"/>
                </a:lnTo>
                <a:lnTo>
                  <a:pt x="4098980" y="3398045"/>
                </a:lnTo>
                <a:close/>
                <a:moveTo>
                  <a:pt x="4420374" y="3391632"/>
                </a:moveTo>
                <a:lnTo>
                  <a:pt x="4651639" y="3391632"/>
                </a:lnTo>
                <a:lnTo>
                  <a:pt x="4651639" y="3160367"/>
                </a:lnTo>
                <a:lnTo>
                  <a:pt x="4420374" y="3160367"/>
                </a:lnTo>
                <a:lnTo>
                  <a:pt x="4420374" y="3391632"/>
                </a:lnTo>
                <a:close/>
                <a:moveTo>
                  <a:pt x="4738348" y="3388682"/>
                </a:moveTo>
                <a:lnTo>
                  <a:pt x="4963670" y="3388682"/>
                </a:lnTo>
                <a:lnTo>
                  <a:pt x="4963670" y="3163359"/>
                </a:lnTo>
                <a:lnTo>
                  <a:pt x="4738348" y="3163359"/>
                </a:lnTo>
                <a:lnTo>
                  <a:pt x="4738348" y="3388682"/>
                </a:lnTo>
                <a:close/>
                <a:moveTo>
                  <a:pt x="5060255" y="3381755"/>
                </a:moveTo>
                <a:lnTo>
                  <a:pt x="5271724" y="3381755"/>
                </a:lnTo>
                <a:lnTo>
                  <a:pt x="5271724" y="3170286"/>
                </a:lnTo>
                <a:lnTo>
                  <a:pt x="5060255" y="3170286"/>
                </a:lnTo>
                <a:lnTo>
                  <a:pt x="5060255" y="3381755"/>
                </a:lnTo>
                <a:close/>
                <a:moveTo>
                  <a:pt x="5380708" y="3376325"/>
                </a:moveTo>
                <a:lnTo>
                  <a:pt x="5581318" y="3376325"/>
                </a:lnTo>
                <a:lnTo>
                  <a:pt x="5581318" y="3175716"/>
                </a:lnTo>
                <a:lnTo>
                  <a:pt x="5380708" y="3175716"/>
                </a:lnTo>
                <a:lnTo>
                  <a:pt x="5380708" y="3376325"/>
                </a:lnTo>
                <a:close/>
                <a:moveTo>
                  <a:pt x="5698168" y="3373845"/>
                </a:moveTo>
                <a:lnTo>
                  <a:pt x="5893861" y="3373845"/>
                </a:lnTo>
                <a:lnTo>
                  <a:pt x="5893861" y="3178153"/>
                </a:lnTo>
                <a:lnTo>
                  <a:pt x="5698168" y="3178153"/>
                </a:lnTo>
                <a:lnTo>
                  <a:pt x="5698168" y="3373845"/>
                </a:lnTo>
                <a:close/>
                <a:moveTo>
                  <a:pt x="6016655" y="3370382"/>
                </a:moveTo>
                <a:lnTo>
                  <a:pt x="6205421" y="3370382"/>
                </a:lnTo>
                <a:lnTo>
                  <a:pt x="6205421" y="3181616"/>
                </a:lnTo>
                <a:lnTo>
                  <a:pt x="6016655" y="3181616"/>
                </a:lnTo>
                <a:lnTo>
                  <a:pt x="6016655" y="3370382"/>
                </a:lnTo>
                <a:close/>
                <a:moveTo>
                  <a:pt x="6333602" y="3368415"/>
                </a:moveTo>
                <a:lnTo>
                  <a:pt x="6518392" y="3368415"/>
                </a:lnTo>
                <a:lnTo>
                  <a:pt x="6518392" y="3183626"/>
                </a:lnTo>
                <a:lnTo>
                  <a:pt x="6333602" y="3183626"/>
                </a:lnTo>
                <a:lnTo>
                  <a:pt x="6333602" y="3368415"/>
                </a:lnTo>
                <a:close/>
                <a:moveTo>
                  <a:pt x="6652089" y="3364952"/>
                </a:moveTo>
                <a:lnTo>
                  <a:pt x="6829952" y="3364952"/>
                </a:lnTo>
                <a:lnTo>
                  <a:pt x="6829952" y="3187089"/>
                </a:lnTo>
                <a:lnTo>
                  <a:pt x="6652089" y="3187089"/>
                </a:lnTo>
                <a:lnTo>
                  <a:pt x="6652089" y="3364952"/>
                </a:lnTo>
                <a:close/>
                <a:moveTo>
                  <a:pt x="6968566" y="3363456"/>
                </a:moveTo>
                <a:lnTo>
                  <a:pt x="7143479" y="3363456"/>
                </a:lnTo>
                <a:lnTo>
                  <a:pt x="7143479" y="3188543"/>
                </a:lnTo>
                <a:lnTo>
                  <a:pt x="6968566" y="3188543"/>
                </a:lnTo>
                <a:lnTo>
                  <a:pt x="6968566" y="3363456"/>
                </a:lnTo>
                <a:close/>
                <a:moveTo>
                  <a:pt x="7289020" y="3358026"/>
                </a:moveTo>
                <a:lnTo>
                  <a:pt x="7453073" y="3358026"/>
                </a:lnTo>
                <a:lnTo>
                  <a:pt x="7453073" y="3193973"/>
                </a:lnTo>
                <a:lnTo>
                  <a:pt x="7289020" y="3193973"/>
                </a:lnTo>
                <a:lnTo>
                  <a:pt x="7289020" y="3358026"/>
                </a:lnTo>
                <a:close/>
                <a:moveTo>
                  <a:pt x="7607463" y="3354563"/>
                </a:moveTo>
                <a:lnTo>
                  <a:pt x="7764590" y="3354563"/>
                </a:lnTo>
                <a:lnTo>
                  <a:pt x="7764590" y="3197436"/>
                </a:lnTo>
                <a:lnTo>
                  <a:pt x="7607463" y="3197436"/>
                </a:lnTo>
                <a:lnTo>
                  <a:pt x="7607463" y="3354563"/>
                </a:lnTo>
                <a:close/>
                <a:moveTo>
                  <a:pt x="8249823" y="3342206"/>
                </a:moveTo>
                <a:lnTo>
                  <a:pt x="8382237" y="3342206"/>
                </a:lnTo>
                <a:lnTo>
                  <a:pt x="8382237" y="3209792"/>
                </a:lnTo>
                <a:lnTo>
                  <a:pt x="8249823" y="3209792"/>
                </a:lnTo>
                <a:lnTo>
                  <a:pt x="8249823" y="3342206"/>
                </a:lnTo>
                <a:close/>
                <a:moveTo>
                  <a:pt x="8904539" y="3317536"/>
                </a:moveTo>
                <a:lnTo>
                  <a:pt x="8987571" y="3317536"/>
                </a:lnTo>
                <a:lnTo>
                  <a:pt x="8987571" y="3234505"/>
                </a:lnTo>
                <a:lnTo>
                  <a:pt x="8904539" y="3234505"/>
                </a:lnTo>
                <a:lnTo>
                  <a:pt x="8904539" y="3317536"/>
                </a:lnTo>
                <a:close/>
                <a:moveTo>
                  <a:pt x="0" y="3717002"/>
                </a:moveTo>
                <a:lnTo>
                  <a:pt x="252002" y="3717002"/>
                </a:lnTo>
                <a:lnTo>
                  <a:pt x="252002" y="3465000"/>
                </a:lnTo>
                <a:lnTo>
                  <a:pt x="0" y="3465000"/>
                </a:lnTo>
                <a:lnTo>
                  <a:pt x="0" y="3717002"/>
                </a:lnTo>
                <a:close/>
                <a:moveTo>
                  <a:pt x="315023" y="3717002"/>
                </a:moveTo>
                <a:lnTo>
                  <a:pt x="567025" y="3717002"/>
                </a:lnTo>
                <a:lnTo>
                  <a:pt x="567025" y="3465000"/>
                </a:lnTo>
                <a:lnTo>
                  <a:pt x="315023" y="3465000"/>
                </a:lnTo>
                <a:lnTo>
                  <a:pt x="315023" y="3717002"/>
                </a:lnTo>
                <a:close/>
                <a:moveTo>
                  <a:pt x="630004" y="3717002"/>
                </a:moveTo>
                <a:lnTo>
                  <a:pt x="882005" y="3717002"/>
                </a:lnTo>
                <a:lnTo>
                  <a:pt x="882005" y="3465000"/>
                </a:lnTo>
                <a:lnTo>
                  <a:pt x="630004" y="3465000"/>
                </a:lnTo>
                <a:lnTo>
                  <a:pt x="630004" y="3717002"/>
                </a:lnTo>
                <a:close/>
                <a:moveTo>
                  <a:pt x="944985" y="3717002"/>
                </a:moveTo>
                <a:lnTo>
                  <a:pt x="1196986" y="3717002"/>
                </a:lnTo>
                <a:lnTo>
                  <a:pt x="1196986" y="3465000"/>
                </a:lnTo>
                <a:lnTo>
                  <a:pt x="944985" y="3465000"/>
                </a:lnTo>
                <a:lnTo>
                  <a:pt x="944985" y="3717002"/>
                </a:lnTo>
                <a:close/>
                <a:moveTo>
                  <a:pt x="1260008" y="3717002"/>
                </a:moveTo>
                <a:lnTo>
                  <a:pt x="1512009" y="3717002"/>
                </a:lnTo>
                <a:lnTo>
                  <a:pt x="1512009" y="3465000"/>
                </a:lnTo>
                <a:lnTo>
                  <a:pt x="1260008" y="3465000"/>
                </a:lnTo>
                <a:lnTo>
                  <a:pt x="1260008" y="3717002"/>
                </a:lnTo>
                <a:close/>
                <a:moveTo>
                  <a:pt x="1574988" y="3717002"/>
                </a:moveTo>
                <a:lnTo>
                  <a:pt x="1826990" y="3717002"/>
                </a:lnTo>
                <a:lnTo>
                  <a:pt x="1826990" y="3465000"/>
                </a:lnTo>
                <a:lnTo>
                  <a:pt x="1574988" y="3465000"/>
                </a:lnTo>
                <a:lnTo>
                  <a:pt x="1574988" y="3717002"/>
                </a:lnTo>
                <a:close/>
                <a:moveTo>
                  <a:pt x="1890012" y="3717002"/>
                </a:moveTo>
                <a:lnTo>
                  <a:pt x="2142013" y="3717002"/>
                </a:lnTo>
                <a:lnTo>
                  <a:pt x="2142013" y="3465000"/>
                </a:lnTo>
                <a:lnTo>
                  <a:pt x="1890012" y="3465000"/>
                </a:lnTo>
                <a:lnTo>
                  <a:pt x="1890012" y="3717002"/>
                </a:lnTo>
                <a:close/>
                <a:moveTo>
                  <a:pt x="2204992" y="3717002"/>
                </a:moveTo>
                <a:lnTo>
                  <a:pt x="2456994" y="3717002"/>
                </a:lnTo>
                <a:lnTo>
                  <a:pt x="2456994" y="3465000"/>
                </a:lnTo>
                <a:lnTo>
                  <a:pt x="2204992" y="3465000"/>
                </a:lnTo>
                <a:lnTo>
                  <a:pt x="2204992" y="3717002"/>
                </a:lnTo>
                <a:close/>
                <a:moveTo>
                  <a:pt x="2520016" y="3717002"/>
                </a:moveTo>
                <a:lnTo>
                  <a:pt x="2772017" y="3717002"/>
                </a:lnTo>
                <a:lnTo>
                  <a:pt x="2772017" y="3465000"/>
                </a:lnTo>
                <a:lnTo>
                  <a:pt x="2520016" y="3465000"/>
                </a:lnTo>
                <a:lnTo>
                  <a:pt x="2520016" y="3717002"/>
                </a:lnTo>
                <a:close/>
                <a:moveTo>
                  <a:pt x="2834996" y="3717002"/>
                </a:moveTo>
                <a:lnTo>
                  <a:pt x="3086998" y="3717002"/>
                </a:lnTo>
                <a:lnTo>
                  <a:pt x="3086998" y="3465000"/>
                </a:lnTo>
                <a:lnTo>
                  <a:pt x="2834996" y="3465000"/>
                </a:lnTo>
                <a:lnTo>
                  <a:pt x="2834996" y="3717002"/>
                </a:lnTo>
                <a:close/>
                <a:moveTo>
                  <a:pt x="3150020" y="3717002"/>
                </a:moveTo>
                <a:lnTo>
                  <a:pt x="3402021" y="3717002"/>
                </a:lnTo>
                <a:lnTo>
                  <a:pt x="3402021" y="3465000"/>
                </a:lnTo>
                <a:lnTo>
                  <a:pt x="3150020" y="3465000"/>
                </a:lnTo>
                <a:lnTo>
                  <a:pt x="3150020" y="3717002"/>
                </a:lnTo>
                <a:close/>
                <a:moveTo>
                  <a:pt x="3465000" y="3717002"/>
                </a:moveTo>
                <a:lnTo>
                  <a:pt x="3717002" y="3717002"/>
                </a:lnTo>
                <a:lnTo>
                  <a:pt x="3717002" y="3465000"/>
                </a:lnTo>
                <a:lnTo>
                  <a:pt x="3465000" y="3465000"/>
                </a:lnTo>
                <a:lnTo>
                  <a:pt x="3465000" y="3717002"/>
                </a:lnTo>
                <a:close/>
                <a:moveTo>
                  <a:pt x="3781990" y="3715035"/>
                </a:moveTo>
                <a:lnTo>
                  <a:pt x="4030058" y="3715035"/>
                </a:lnTo>
                <a:lnTo>
                  <a:pt x="4030058" y="3466967"/>
                </a:lnTo>
                <a:lnTo>
                  <a:pt x="3781990" y="3466967"/>
                </a:lnTo>
                <a:lnTo>
                  <a:pt x="3781990" y="3715035"/>
                </a:lnTo>
                <a:close/>
                <a:moveTo>
                  <a:pt x="4099964" y="3712085"/>
                </a:moveTo>
                <a:lnTo>
                  <a:pt x="4342089" y="3712085"/>
                </a:lnTo>
                <a:lnTo>
                  <a:pt x="4342089" y="3469960"/>
                </a:lnTo>
                <a:lnTo>
                  <a:pt x="4099964" y="3469960"/>
                </a:lnTo>
                <a:lnTo>
                  <a:pt x="4099964" y="3712085"/>
                </a:lnTo>
                <a:close/>
                <a:moveTo>
                  <a:pt x="4421400" y="3705629"/>
                </a:moveTo>
                <a:lnTo>
                  <a:pt x="4650656" y="3705629"/>
                </a:lnTo>
                <a:lnTo>
                  <a:pt x="4650656" y="3476373"/>
                </a:lnTo>
                <a:lnTo>
                  <a:pt x="4421400" y="3476373"/>
                </a:lnTo>
                <a:lnTo>
                  <a:pt x="4421400" y="3705629"/>
                </a:lnTo>
                <a:close/>
                <a:moveTo>
                  <a:pt x="4739844" y="3702209"/>
                </a:moveTo>
                <a:lnTo>
                  <a:pt x="4962216" y="3702209"/>
                </a:lnTo>
                <a:lnTo>
                  <a:pt x="4962216" y="3479837"/>
                </a:lnTo>
                <a:lnTo>
                  <a:pt x="4739844" y="3479837"/>
                </a:lnTo>
                <a:lnTo>
                  <a:pt x="4739844" y="3702209"/>
                </a:lnTo>
                <a:close/>
                <a:moveTo>
                  <a:pt x="5061281" y="3695752"/>
                </a:moveTo>
                <a:lnTo>
                  <a:pt x="5270784" y="3695752"/>
                </a:lnTo>
                <a:lnTo>
                  <a:pt x="5270784" y="3486250"/>
                </a:lnTo>
                <a:lnTo>
                  <a:pt x="5061281" y="3486250"/>
                </a:lnTo>
                <a:lnTo>
                  <a:pt x="5061281" y="3695752"/>
                </a:lnTo>
                <a:close/>
                <a:moveTo>
                  <a:pt x="5382204" y="3689852"/>
                </a:moveTo>
                <a:lnTo>
                  <a:pt x="5579864" y="3689852"/>
                </a:lnTo>
                <a:lnTo>
                  <a:pt x="5579864" y="3492193"/>
                </a:lnTo>
                <a:lnTo>
                  <a:pt x="5382204" y="3492193"/>
                </a:lnTo>
                <a:lnTo>
                  <a:pt x="5382204" y="3689852"/>
                </a:lnTo>
                <a:close/>
                <a:moveTo>
                  <a:pt x="5699152" y="3687842"/>
                </a:moveTo>
                <a:lnTo>
                  <a:pt x="5892835" y="3687842"/>
                </a:lnTo>
                <a:lnTo>
                  <a:pt x="5892835" y="3494160"/>
                </a:lnTo>
                <a:lnTo>
                  <a:pt x="5699152" y="3494160"/>
                </a:lnTo>
                <a:lnTo>
                  <a:pt x="5699152" y="3687842"/>
                </a:lnTo>
                <a:close/>
                <a:moveTo>
                  <a:pt x="6334628" y="3682413"/>
                </a:moveTo>
                <a:lnTo>
                  <a:pt x="6517451" y="3682413"/>
                </a:lnTo>
                <a:lnTo>
                  <a:pt x="6517451" y="3499590"/>
                </a:lnTo>
                <a:lnTo>
                  <a:pt x="6334628" y="3499590"/>
                </a:lnTo>
                <a:lnTo>
                  <a:pt x="6334628" y="3682413"/>
                </a:lnTo>
                <a:close/>
                <a:moveTo>
                  <a:pt x="6970532" y="3676512"/>
                </a:moveTo>
                <a:lnTo>
                  <a:pt x="7141513" y="3676512"/>
                </a:lnTo>
                <a:lnTo>
                  <a:pt x="7141513" y="3505533"/>
                </a:lnTo>
                <a:lnTo>
                  <a:pt x="6970532" y="3505533"/>
                </a:lnTo>
                <a:lnTo>
                  <a:pt x="6970532" y="3676512"/>
                </a:lnTo>
                <a:close/>
                <a:moveTo>
                  <a:pt x="7609943" y="3667106"/>
                </a:moveTo>
                <a:lnTo>
                  <a:pt x="7762153" y="3667106"/>
                </a:lnTo>
                <a:lnTo>
                  <a:pt x="7762153" y="3514896"/>
                </a:lnTo>
                <a:lnTo>
                  <a:pt x="7609943" y="3514896"/>
                </a:lnTo>
                <a:lnTo>
                  <a:pt x="7609943" y="3667106"/>
                </a:lnTo>
                <a:close/>
                <a:moveTo>
                  <a:pt x="8251790" y="3655263"/>
                </a:moveTo>
                <a:lnTo>
                  <a:pt x="8380271" y="3655263"/>
                </a:lnTo>
                <a:lnTo>
                  <a:pt x="8380271" y="3526782"/>
                </a:lnTo>
                <a:lnTo>
                  <a:pt x="8251790" y="3526782"/>
                </a:lnTo>
                <a:lnTo>
                  <a:pt x="8251790" y="3655263"/>
                </a:lnTo>
                <a:close/>
                <a:moveTo>
                  <a:pt x="0" y="4032025"/>
                </a:moveTo>
                <a:lnTo>
                  <a:pt x="252002" y="4032025"/>
                </a:lnTo>
                <a:lnTo>
                  <a:pt x="252002" y="3780024"/>
                </a:lnTo>
                <a:lnTo>
                  <a:pt x="0" y="3780024"/>
                </a:lnTo>
                <a:lnTo>
                  <a:pt x="0" y="4032025"/>
                </a:lnTo>
                <a:close/>
                <a:moveTo>
                  <a:pt x="315023" y="4032025"/>
                </a:moveTo>
                <a:lnTo>
                  <a:pt x="567025" y="4032025"/>
                </a:lnTo>
                <a:lnTo>
                  <a:pt x="567025" y="3780024"/>
                </a:lnTo>
                <a:lnTo>
                  <a:pt x="315023" y="3780024"/>
                </a:lnTo>
                <a:lnTo>
                  <a:pt x="315023" y="4032025"/>
                </a:lnTo>
                <a:close/>
                <a:moveTo>
                  <a:pt x="630004" y="4032025"/>
                </a:moveTo>
                <a:lnTo>
                  <a:pt x="882005" y="4032025"/>
                </a:lnTo>
                <a:lnTo>
                  <a:pt x="882005" y="3780024"/>
                </a:lnTo>
                <a:lnTo>
                  <a:pt x="630004" y="3780024"/>
                </a:lnTo>
                <a:lnTo>
                  <a:pt x="630004" y="4032025"/>
                </a:lnTo>
                <a:close/>
                <a:moveTo>
                  <a:pt x="944985" y="4032025"/>
                </a:moveTo>
                <a:lnTo>
                  <a:pt x="1196986" y="4032025"/>
                </a:lnTo>
                <a:lnTo>
                  <a:pt x="1196986" y="3780024"/>
                </a:lnTo>
                <a:lnTo>
                  <a:pt x="944985" y="3780024"/>
                </a:lnTo>
                <a:lnTo>
                  <a:pt x="944985" y="4032025"/>
                </a:lnTo>
                <a:close/>
                <a:moveTo>
                  <a:pt x="1260008" y="4032025"/>
                </a:moveTo>
                <a:lnTo>
                  <a:pt x="1512009" y="4032025"/>
                </a:lnTo>
                <a:lnTo>
                  <a:pt x="1512009" y="3780024"/>
                </a:lnTo>
                <a:lnTo>
                  <a:pt x="1260008" y="3780024"/>
                </a:lnTo>
                <a:lnTo>
                  <a:pt x="1260008" y="4032025"/>
                </a:lnTo>
                <a:close/>
                <a:moveTo>
                  <a:pt x="1574988" y="4032025"/>
                </a:moveTo>
                <a:lnTo>
                  <a:pt x="1826990" y="4032025"/>
                </a:lnTo>
                <a:lnTo>
                  <a:pt x="1826990" y="3780024"/>
                </a:lnTo>
                <a:lnTo>
                  <a:pt x="1574988" y="3780024"/>
                </a:lnTo>
                <a:lnTo>
                  <a:pt x="1574988" y="4032025"/>
                </a:lnTo>
                <a:close/>
                <a:moveTo>
                  <a:pt x="1890012" y="4032025"/>
                </a:moveTo>
                <a:lnTo>
                  <a:pt x="2142013" y="4032025"/>
                </a:lnTo>
                <a:lnTo>
                  <a:pt x="2142013" y="3780024"/>
                </a:lnTo>
                <a:lnTo>
                  <a:pt x="1890012" y="3780024"/>
                </a:lnTo>
                <a:lnTo>
                  <a:pt x="1890012" y="4032025"/>
                </a:lnTo>
                <a:close/>
                <a:moveTo>
                  <a:pt x="2204992" y="4032025"/>
                </a:moveTo>
                <a:lnTo>
                  <a:pt x="2456994" y="4032025"/>
                </a:lnTo>
                <a:lnTo>
                  <a:pt x="2456994" y="3780024"/>
                </a:lnTo>
                <a:lnTo>
                  <a:pt x="2204992" y="3780024"/>
                </a:lnTo>
                <a:lnTo>
                  <a:pt x="2204992" y="4032025"/>
                </a:lnTo>
                <a:close/>
                <a:moveTo>
                  <a:pt x="2520016" y="4032025"/>
                </a:moveTo>
                <a:lnTo>
                  <a:pt x="2772017" y="4032025"/>
                </a:lnTo>
                <a:lnTo>
                  <a:pt x="2772017" y="3780024"/>
                </a:lnTo>
                <a:lnTo>
                  <a:pt x="2520016" y="3780024"/>
                </a:lnTo>
                <a:lnTo>
                  <a:pt x="2520016" y="4032025"/>
                </a:lnTo>
                <a:close/>
                <a:moveTo>
                  <a:pt x="2834996" y="4032025"/>
                </a:moveTo>
                <a:lnTo>
                  <a:pt x="3086998" y="4032025"/>
                </a:lnTo>
                <a:lnTo>
                  <a:pt x="3086998" y="3780024"/>
                </a:lnTo>
                <a:lnTo>
                  <a:pt x="2834996" y="3780024"/>
                </a:lnTo>
                <a:lnTo>
                  <a:pt x="2834996" y="4032025"/>
                </a:lnTo>
                <a:close/>
                <a:moveTo>
                  <a:pt x="3150020" y="4032025"/>
                </a:moveTo>
                <a:lnTo>
                  <a:pt x="3402021" y="4032025"/>
                </a:lnTo>
                <a:lnTo>
                  <a:pt x="3402021" y="3780024"/>
                </a:lnTo>
                <a:lnTo>
                  <a:pt x="3150020" y="3780024"/>
                </a:lnTo>
                <a:lnTo>
                  <a:pt x="3150020" y="4032025"/>
                </a:lnTo>
                <a:close/>
                <a:moveTo>
                  <a:pt x="3465000" y="4032025"/>
                </a:moveTo>
                <a:lnTo>
                  <a:pt x="3717002" y="4032025"/>
                </a:lnTo>
                <a:lnTo>
                  <a:pt x="3717002" y="3780024"/>
                </a:lnTo>
                <a:lnTo>
                  <a:pt x="3465000" y="3780024"/>
                </a:lnTo>
                <a:lnTo>
                  <a:pt x="3465000" y="4032025"/>
                </a:lnTo>
                <a:close/>
                <a:moveTo>
                  <a:pt x="3783957" y="4028049"/>
                </a:moveTo>
                <a:lnTo>
                  <a:pt x="4028049" y="4028049"/>
                </a:lnTo>
                <a:lnTo>
                  <a:pt x="4028049" y="3783957"/>
                </a:lnTo>
                <a:lnTo>
                  <a:pt x="3783957" y="3783957"/>
                </a:lnTo>
                <a:lnTo>
                  <a:pt x="3783957" y="4028049"/>
                </a:lnTo>
                <a:close/>
                <a:moveTo>
                  <a:pt x="4102444" y="4024586"/>
                </a:moveTo>
                <a:lnTo>
                  <a:pt x="4339609" y="4024586"/>
                </a:lnTo>
                <a:lnTo>
                  <a:pt x="4339609" y="3787420"/>
                </a:lnTo>
                <a:lnTo>
                  <a:pt x="4102444" y="3787420"/>
                </a:lnTo>
                <a:lnTo>
                  <a:pt x="4102444" y="4024586"/>
                </a:lnTo>
                <a:close/>
                <a:moveTo>
                  <a:pt x="4424351" y="4017702"/>
                </a:moveTo>
                <a:lnTo>
                  <a:pt x="4647706" y="4017702"/>
                </a:lnTo>
                <a:lnTo>
                  <a:pt x="4647706" y="3794347"/>
                </a:lnTo>
                <a:lnTo>
                  <a:pt x="4424351" y="3794347"/>
                </a:lnTo>
                <a:lnTo>
                  <a:pt x="4424351" y="4017702"/>
                </a:lnTo>
                <a:close/>
                <a:moveTo>
                  <a:pt x="4742795" y="4014239"/>
                </a:moveTo>
                <a:lnTo>
                  <a:pt x="4959223" y="4014239"/>
                </a:lnTo>
                <a:lnTo>
                  <a:pt x="4959223" y="3797810"/>
                </a:lnTo>
                <a:lnTo>
                  <a:pt x="4742795" y="3797810"/>
                </a:lnTo>
                <a:lnTo>
                  <a:pt x="4742795" y="4014239"/>
                </a:lnTo>
                <a:close/>
                <a:moveTo>
                  <a:pt x="5064231" y="4007783"/>
                </a:moveTo>
                <a:lnTo>
                  <a:pt x="5267790" y="4007783"/>
                </a:lnTo>
                <a:lnTo>
                  <a:pt x="5267790" y="3804223"/>
                </a:lnTo>
                <a:lnTo>
                  <a:pt x="5064231" y="3804223"/>
                </a:lnTo>
                <a:lnTo>
                  <a:pt x="5064231" y="4007783"/>
                </a:lnTo>
                <a:close/>
                <a:moveTo>
                  <a:pt x="5384685" y="4002353"/>
                </a:moveTo>
                <a:lnTo>
                  <a:pt x="5577384" y="4002353"/>
                </a:lnTo>
                <a:lnTo>
                  <a:pt x="5577384" y="3809653"/>
                </a:lnTo>
                <a:lnTo>
                  <a:pt x="5384685" y="3809653"/>
                </a:lnTo>
                <a:lnTo>
                  <a:pt x="5384685" y="4002353"/>
                </a:lnTo>
                <a:close/>
                <a:moveTo>
                  <a:pt x="5702145" y="3999916"/>
                </a:moveTo>
                <a:lnTo>
                  <a:pt x="5889927" y="3999916"/>
                </a:lnTo>
                <a:lnTo>
                  <a:pt x="5889927" y="3812133"/>
                </a:lnTo>
                <a:lnTo>
                  <a:pt x="5702145" y="3812133"/>
                </a:lnTo>
                <a:lnTo>
                  <a:pt x="5702145" y="3999916"/>
                </a:lnTo>
                <a:close/>
                <a:moveTo>
                  <a:pt x="6021572" y="3995426"/>
                </a:moveTo>
                <a:lnTo>
                  <a:pt x="6200461" y="3995426"/>
                </a:lnTo>
                <a:lnTo>
                  <a:pt x="6200461" y="3816537"/>
                </a:lnTo>
                <a:lnTo>
                  <a:pt x="6021572" y="3816537"/>
                </a:lnTo>
                <a:lnTo>
                  <a:pt x="6021572" y="3995426"/>
                </a:lnTo>
                <a:close/>
                <a:moveTo>
                  <a:pt x="6339075" y="3992989"/>
                </a:moveTo>
                <a:lnTo>
                  <a:pt x="6513005" y="3992989"/>
                </a:lnTo>
                <a:lnTo>
                  <a:pt x="6513005" y="3819059"/>
                </a:lnTo>
                <a:lnTo>
                  <a:pt x="6339075" y="3819059"/>
                </a:lnTo>
                <a:lnTo>
                  <a:pt x="6339075" y="3992989"/>
                </a:lnTo>
                <a:close/>
                <a:moveTo>
                  <a:pt x="6658032" y="3989013"/>
                </a:moveTo>
                <a:lnTo>
                  <a:pt x="6824052" y="3989013"/>
                </a:lnTo>
                <a:lnTo>
                  <a:pt x="6824052" y="3822993"/>
                </a:lnTo>
                <a:lnTo>
                  <a:pt x="6658032" y="3822993"/>
                </a:lnTo>
                <a:lnTo>
                  <a:pt x="6658032" y="3989013"/>
                </a:lnTo>
                <a:close/>
                <a:moveTo>
                  <a:pt x="6975963" y="3986063"/>
                </a:moveTo>
                <a:lnTo>
                  <a:pt x="7136040" y="3986063"/>
                </a:lnTo>
                <a:lnTo>
                  <a:pt x="7136040" y="3825986"/>
                </a:lnTo>
                <a:lnTo>
                  <a:pt x="6975963" y="3825986"/>
                </a:lnTo>
                <a:lnTo>
                  <a:pt x="6975963" y="3986063"/>
                </a:lnTo>
                <a:close/>
                <a:moveTo>
                  <a:pt x="7296416" y="3980633"/>
                </a:moveTo>
                <a:lnTo>
                  <a:pt x="7445633" y="3980633"/>
                </a:lnTo>
                <a:lnTo>
                  <a:pt x="7445633" y="3831416"/>
                </a:lnTo>
                <a:lnTo>
                  <a:pt x="7296416" y="3831416"/>
                </a:lnTo>
                <a:lnTo>
                  <a:pt x="7296416" y="3980633"/>
                </a:lnTo>
                <a:close/>
                <a:moveTo>
                  <a:pt x="7936296" y="3970757"/>
                </a:moveTo>
                <a:lnTo>
                  <a:pt x="8065760" y="3970757"/>
                </a:lnTo>
                <a:lnTo>
                  <a:pt x="8065760" y="3841292"/>
                </a:lnTo>
                <a:lnTo>
                  <a:pt x="7936296" y="3841292"/>
                </a:lnTo>
                <a:lnTo>
                  <a:pt x="7936296" y="3970757"/>
                </a:lnTo>
                <a:close/>
                <a:moveTo>
                  <a:pt x="8580153" y="3956904"/>
                </a:moveTo>
                <a:lnTo>
                  <a:pt x="8681954" y="3956904"/>
                </a:lnTo>
                <a:lnTo>
                  <a:pt x="8681954" y="3855102"/>
                </a:lnTo>
                <a:lnTo>
                  <a:pt x="8580153" y="3855102"/>
                </a:lnTo>
                <a:lnTo>
                  <a:pt x="8580153" y="3956904"/>
                </a:lnTo>
                <a:close/>
                <a:moveTo>
                  <a:pt x="9227430" y="3939630"/>
                </a:moveTo>
                <a:lnTo>
                  <a:pt x="9294641" y="3939630"/>
                </a:lnTo>
                <a:lnTo>
                  <a:pt x="9294641" y="3872419"/>
                </a:lnTo>
                <a:lnTo>
                  <a:pt x="9227430" y="3872419"/>
                </a:lnTo>
                <a:lnTo>
                  <a:pt x="9227430" y="3939630"/>
                </a:lnTo>
                <a:close/>
                <a:moveTo>
                  <a:pt x="0" y="4347006"/>
                </a:moveTo>
                <a:lnTo>
                  <a:pt x="252002" y="4347006"/>
                </a:lnTo>
                <a:lnTo>
                  <a:pt x="252002" y="4095004"/>
                </a:lnTo>
                <a:lnTo>
                  <a:pt x="0" y="4095004"/>
                </a:lnTo>
                <a:lnTo>
                  <a:pt x="0" y="4347006"/>
                </a:lnTo>
                <a:close/>
                <a:moveTo>
                  <a:pt x="315023" y="4347006"/>
                </a:moveTo>
                <a:lnTo>
                  <a:pt x="567025" y="4347006"/>
                </a:lnTo>
                <a:lnTo>
                  <a:pt x="567025" y="4095004"/>
                </a:lnTo>
                <a:lnTo>
                  <a:pt x="315023" y="4095004"/>
                </a:lnTo>
                <a:lnTo>
                  <a:pt x="315023" y="4347006"/>
                </a:lnTo>
                <a:close/>
                <a:moveTo>
                  <a:pt x="630004" y="4347006"/>
                </a:moveTo>
                <a:lnTo>
                  <a:pt x="882005" y="4347006"/>
                </a:lnTo>
                <a:lnTo>
                  <a:pt x="882005" y="4095004"/>
                </a:lnTo>
                <a:lnTo>
                  <a:pt x="630004" y="4095004"/>
                </a:lnTo>
                <a:lnTo>
                  <a:pt x="630004" y="4347006"/>
                </a:lnTo>
                <a:close/>
                <a:moveTo>
                  <a:pt x="944985" y="4347006"/>
                </a:moveTo>
                <a:lnTo>
                  <a:pt x="1196986" y="4347006"/>
                </a:lnTo>
                <a:lnTo>
                  <a:pt x="1196986" y="4095004"/>
                </a:lnTo>
                <a:lnTo>
                  <a:pt x="944985" y="4095004"/>
                </a:lnTo>
                <a:lnTo>
                  <a:pt x="944985" y="4347006"/>
                </a:lnTo>
                <a:close/>
                <a:moveTo>
                  <a:pt x="1260008" y="4347006"/>
                </a:moveTo>
                <a:lnTo>
                  <a:pt x="1512009" y="4347006"/>
                </a:lnTo>
                <a:lnTo>
                  <a:pt x="1512009" y="4095004"/>
                </a:lnTo>
                <a:lnTo>
                  <a:pt x="1260008" y="4095004"/>
                </a:lnTo>
                <a:lnTo>
                  <a:pt x="1260008" y="4347006"/>
                </a:lnTo>
                <a:close/>
                <a:moveTo>
                  <a:pt x="1574988" y="4347006"/>
                </a:moveTo>
                <a:lnTo>
                  <a:pt x="1826990" y="4347006"/>
                </a:lnTo>
                <a:lnTo>
                  <a:pt x="1826990" y="4095004"/>
                </a:lnTo>
                <a:lnTo>
                  <a:pt x="1574988" y="4095004"/>
                </a:lnTo>
                <a:lnTo>
                  <a:pt x="1574988" y="4347006"/>
                </a:lnTo>
                <a:close/>
                <a:moveTo>
                  <a:pt x="1890012" y="4347006"/>
                </a:moveTo>
                <a:lnTo>
                  <a:pt x="2142013" y="4347006"/>
                </a:lnTo>
                <a:lnTo>
                  <a:pt x="2142013" y="4095004"/>
                </a:lnTo>
                <a:lnTo>
                  <a:pt x="1890012" y="4095004"/>
                </a:lnTo>
                <a:lnTo>
                  <a:pt x="1890012" y="4347006"/>
                </a:lnTo>
                <a:close/>
                <a:moveTo>
                  <a:pt x="2204992" y="4347006"/>
                </a:moveTo>
                <a:lnTo>
                  <a:pt x="2456994" y="4347006"/>
                </a:lnTo>
                <a:lnTo>
                  <a:pt x="2456994" y="4095004"/>
                </a:lnTo>
                <a:lnTo>
                  <a:pt x="2204992" y="4095004"/>
                </a:lnTo>
                <a:lnTo>
                  <a:pt x="2204992" y="4347006"/>
                </a:lnTo>
                <a:close/>
                <a:moveTo>
                  <a:pt x="2520016" y="4347006"/>
                </a:moveTo>
                <a:lnTo>
                  <a:pt x="2772017" y="4347006"/>
                </a:lnTo>
                <a:lnTo>
                  <a:pt x="2772017" y="4095004"/>
                </a:lnTo>
                <a:lnTo>
                  <a:pt x="2520016" y="4095004"/>
                </a:lnTo>
                <a:lnTo>
                  <a:pt x="2520016" y="4347006"/>
                </a:lnTo>
                <a:close/>
                <a:moveTo>
                  <a:pt x="2834996" y="4347006"/>
                </a:moveTo>
                <a:lnTo>
                  <a:pt x="3086998" y="4347006"/>
                </a:lnTo>
                <a:lnTo>
                  <a:pt x="3086998" y="4095004"/>
                </a:lnTo>
                <a:lnTo>
                  <a:pt x="2834996" y="4095004"/>
                </a:lnTo>
                <a:lnTo>
                  <a:pt x="2834996" y="4347006"/>
                </a:lnTo>
                <a:close/>
                <a:moveTo>
                  <a:pt x="3150020" y="4347006"/>
                </a:moveTo>
                <a:lnTo>
                  <a:pt x="3402021" y="4347006"/>
                </a:lnTo>
                <a:lnTo>
                  <a:pt x="3402021" y="4095004"/>
                </a:lnTo>
                <a:lnTo>
                  <a:pt x="3150020" y="4095004"/>
                </a:lnTo>
                <a:lnTo>
                  <a:pt x="3150020" y="4347006"/>
                </a:lnTo>
                <a:close/>
                <a:moveTo>
                  <a:pt x="3465000" y="4347006"/>
                </a:moveTo>
                <a:lnTo>
                  <a:pt x="3717002" y="4347006"/>
                </a:lnTo>
                <a:lnTo>
                  <a:pt x="3717002" y="4095004"/>
                </a:lnTo>
                <a:lnTo>
                  <a:pt x="3465000" y="4095004"/>
                </a:lnTo>
                <a:lnTo>
                  <a:pt x="3465000" y="4347006"/>
                </a:lnTo>
                <a:close/>
                <a:moveTo>
                  <a:pt x="3785453" y="4341576"/>
                </a:moveTo>
                <a:lnTo>
                  <a:pt x="4026595" y="4341576"/>
                </a:lnTo>
                <a:lnTo>
                  <a:pt x="4026595" y="4100434"/>
                </a:lnTo>
                <a:lnTo>
                  <a:pt x="3785453" y="4100434"/>
                </a:lnTo>
                <a:lnTo>
                  <a:pt x="3785453" y="4341576"/>
                </a:lnTo>
                <a:close/>
                <a:moveTo>
                  <a:pt x="4104410" y="4337643"/>
                </a:moveTo>
                <a:lnTo>
                  <a:pt x="4337642" y="4337643"/>
                </a:lnTo>
                <a:lnTo>
                  <a:pt x="4337642" y="4104410"/>
                </a:lnTo>
                <a:lnTo>
                  <a:pt x="4104410" y="4104410"/>
                </a:lnTo>
                <a:lnTo>
                  <a:pt x="4104410" y="4337643"/>
                </a:lnTo>
                <a:close/>
                <a:moveTo>
                  <a:pt x="4426317" y="4330716"/>
                </a:moveTo>
                <a:lnTo>
                  <a:pt x="4645696" y="4330716"/>
                </a:lnTo>
                <a:lnTo>
                  <a:pt x="4645696" y="4111337"/>
                </a:lnTo>
                <a:lnTo>
                  <a:pt x="4426317" y="4111337"/>
                </a:lnTo>
                <a:lnTo>
                  <a:pt x="4426317" y="4330716"/>
                </a:lnTo>
                <a:close/>
                <a:moveTo>
                  <a:pt x="4744291" y="4327723"/>
                </a:moveTo>
                <a:lnTo>
                  <a:pt x="4957770" y="4327723"/>
                </a:lnTo>
                <a:lnTo>
                  <a:pt x="4957770" y="4114244"/>
                </a:lnTo>
                <a:lnTo>
                  <a:pt x="4744291" y="4114244"/>
                </a:lnTo>
                <a:lnTo>
                  <a:pt x="4744291" y="4327723"/>
                </a:lnTo>
                <a:close/>
                <a:moveTo>
                  <a:pt x="5065728" y="4321310"/>
                </a:moveTo>
                <a:lnTo>
                  <a:pt x="5266337" y="4321310"/>
                </a:lnTo>
                <a:lnTo>
                  <a:pt x="5266337" y="4120701"/>
                </a:lnTo>
                <a:lnTo>
                  <a:pt x="5065728" y="4120701"/>
                </a:lnTo>
                <a:lnTo>
                  <a:pt x="5065728" y="4321310"/>
                </a:lnTo>
                <a:close/>
                <a:moveTo>
                  <a:pt x="5387121" y="4314897"/>
                </a:moveTo>
                <a:lnTo>
                  <a:pt x="5574904" y="4314897"/>
                </a:lnTo>
                <a:lnTo>
                  <a:pt x="5574904" y="4127114"/>
                </a:lnTo>
                <a:lnTo>
                  <a:pt x="5387121" y="4127114"/>
                </a:lnTo>
                <a:lnTo>
                  <a:pt x="5387121" y="4314897"/>
                </a:lnTo>
                <a:close/>
                <a:moveTo>
                  <a:pt x="6024052" y="4307970"/>
                </a:moveTo>
                <a:lnTo>
                  <a:pt x="6197982" y="4307970"/>
                </a:lnTo>
                <a:lnTo>
                  <a:pt x="6197982" y="4134040"/>
                </a:lnTo>
                <a:lnTo>
                  <a:pt x="6024052" y="4134040"/>
                </a:lnTo>
                <a:lnTo>
                  <a:pt x="6024052" y="4307970"/>
                </a:lnTo>
                <a:close/>
                <a:moveTo>
                  <a:pt x="6660982" y="4301044"/>
                </a:moveTo>
                <a:lnTo>
                  <a:pt x="6821059" y="4301044"/>
                </a:lnTo>
                <a:lnTo>
                  <a:pt x="6821059" y="4140967"/>
                </a:lnTo>
                <a:lnTo>
                  <a:pt x="6660982" y="4140967"/>
                </a:lnTo>
                <a:lnTo>
                  <a:pt x="6660982" y="4301044"/>
                </a:lnTo>
                <a:close/>
                <a:moveTo>
                  <a:pt x="7299366" y="4292664"/>
                </a:moveTo>
                <a:lnTo>
                  <a:pt x="7442640" y="4292664"/>
                </a:lnTo>
                <a:lnTo>
                  <a:pt x="7442640" y="4149347"/>
                </a:lnTo>
                <a:lnTo>
                  <a:pt x="7299366" y="4149347"/>
                </a:lnTo>
                <a:lnTo>
                  <a:pt x="7299366" y="4292664"/>
                </a:lnTo>
                <a:close/>
                <a:moveTo>
                  <a:pt x="7938263" y="4283770"/>
                </a:moveTo>
                <a:lnTo>
                  <a:pt x="8063751" y="4283770"/>
                </a:lnTo>
                <a:lnTo>
                  <a:pt x="8063751" y="4158283"/>
                </a:lnTo>
                <a:lnTo>
                  <a:pt x="7938263" y="4158283"/>
                </a:lnTo>
                <a:lnTo>
                  <a:pt x="7938263" y="4283770"/>
                </a:lnTo>
                <a:close/>
                <a:moveTo>
                  <a:pt x="0" y="4662029"/>
                </a:moveTo>
                <a:lnTo>
                  <a:pt x="252002" y="4662029"/>
                </a:lnTo>
                <a:lnTo>
                  <a:pt x="252002" y="4410028"/>
                </a:lnTo>
                <a:lnTo>
                  <a:pt x="0" y="4410028"/>
                </a:lnTo>
                <a:lnTo>
                  <a:pt x="0" y="4662029"/>
                </a:lnTo>
                <a:close/>
                <a:moveTo>
                  <a:pt x="315023" y="4662029"/>
                </a:moveTo>
                <a:lnTo>
                  <a:pt x="567025" y="4662029"/>
                </a:lnTo>
                <a:lnTo>
                  <a:pt x="567025" y="4410028"/>
                </a:lnTo>
                <a:lnTo>
                  <a:pt x="315023" y="4410028"/>
                </a:lnTo>
                <a:lnTo>
                  <a:pt x="315023" y="4662029"/>
                </a:lnTo>
                <a:close/>
                <a:moveTo>
                  <a:pt x="630004" y="4662029"/>
                </a:moveTo>
                <a:lnTo>
                  <a:pt x="882005" y="4662029"/>
                </a:lnTo>
                <a:lnTo>
                  <a:pt x="882005" y="4410028"/>
                </a:lnTo>
                <a:lnTo>
                  <a:pt x="630004" y="4410028"/>
                </a:lnTo>
                <a:lnTo>
                  <a:pt x="630004" y="4662029"/>
                </a:lnTo>
                <a:close/>
                <a:moveTo>
                  <a:pt x="944985" y="4662029"/>
                </a:moveTo>
                <a:lnTo>
                  <a:pt x="1196986" y="4662029"/>
                </a:lnTo>
                <a:lnTo>
                  <a:pt x="1196986" y="4410028"/>
                </a:lnTo>
                <a:lnTo>
                  <a:pt x="944985" y="4410028"/>
                </a:lnTo>
                <a:lnTo>
                  <a:pt x="944985" y="4662029"/>
                </a:lnTo>
                <a:close/>
                <a:moveTo>
                  <a:pt x="1260008" y="4662029"/>
                </a:moveTo>
                <a:lnTo>
                  <a:pt x="1512009" y="4662029"/>
                </a:lnTo>
                <a:lnTo>
                  <a:pt x="1512009" y="4410028"/>
                </a:lnTo>
                <a:lnTo>
                  <a:pt x="1260008" y="4410028"/>
                </a:lnTo>
                <a:lnTo>
                  <a:pt x="1260008" y="4662029"/>
                </a:lnTo>
                <a:close/>
                <a:moveTo>
                  <a:pt x="1574988" y="4662029"/>
                </a:moveTo>
                <a:lnTo>
                  <a:pt x="1826990" y="4662029"/>
                </a:lnTo>
                <a:lnTo>
                  <a:pt x="1826990" y="4410028"/>
                </a:lnTo>
                <a:lnTo>
                  <a:pt x="1574988" y="4410028"/>
                </a:lnTo>
                <a:lnTo>
                  <a:pt x="1574988" y="4662029"/>
                </a:lnTo>
                <a:close/>
                <a:moveTo>
                  <a:pt x="1890012" y="4662029"/>
                </a:moveTo>
                <a:lnTo>
                  <a:pt x="2142013" y="4662029"/>
                </a:lnTo>
                <a:lnTo>
                  <a:pt x="2142013" y="4410028"/>
                </a:lnTo>
                <a:lnTo>
                  <a:pt x="1890012" y="4410028"/>
                </a:lnTo>
                <a:lnTo>
                  <a:pt x="1890012" y="4662029"/>
                </a:lnTo>
                <a:close/>
                <a:moveTo>
                  <a:pt x="2204992" y="4662029"/>
                </a:moveTo>
                <a:lnTo>
                  <a:pt x="2456994" y="4662029"/>
                </a:lnTo>
                <a:lnTo>
                  <a:pt x="2456994" y="4410028"/>
                </a:lnTo>
                <a:lnTo>
                  <a:pt x="2204992" y="4410028"/>
                </a:lnTo>
                <a:lnTo>
                  <a:pt x="2204992" y="4662029"/>
                </a:lnTo>
                <a:close/>
                <a:moveTo>
                  <a:pt x="2520016" y="4662029"/>
                </a:moveTo>
                <a:lnTo>
                  <a:pt x="2772017" y="4662029"/>
                </a:lnTo>
                <a:lnTo>
                  <a:pt x="2772017" y="4410028"/>
                </a:lnTo>
                <a:lnTo>
                  <a:pt x="2520016" y="4410028"/>
                </a:lnTo>
                <a:lnTo>
                  <a:pt x="2520016" y="4662029"/>
                </a:lnTo>
                <a:close/>
                <a:moveTo>
                  <a:pt x="2834996" y="4662029"/>
                </a:moveTo>
                <a:lnTo>
                  <a:pt x="3086998" y="4662029"/>
                </a:lnTo>
                <a:lnTo>
                  <a:pt x="3086998" y="4410028"/>
                </a:lnTo>
                <a:lnTo>
                  <a:pt x="2834996" y="4410028"/>
                </a:lnTo>
                <a:lnTo>
                  <a:pt x="2834996" y="4662029"/>
                </a:lnTo>
                <a:close/>
                <a:moveTo>
                  <a:pt x="3150490" y="4661516"/>
                </a:moveTo>
                <a:lnTo>
                  <a:pt x="3401508" y="4661516"/>
                </a:lnTo>
                <a:lnTo>
                  <a:pt x="3401508" y="4410498"/>
                </a:lnTo>
                <a:lnTo>
                  <a:pt x="3150490" y="4410498"/>
                </a:lnTo>
                <a:lnTo>
                  <a:pt x="3150490" y="4661516"/>
                </a:lnTo>
                <a:close/>
                <a:moveTo>
                  <a:pt x="3467993" y="4659036"/>
                </a:moveTo>
                <a:lnTo>
                  <a:pt x="3714052" y="4659036"/>
                </a:lnTo>
                <a:lnTo>
                  <a:pt x="3714052" y="4412978"/>
                </a:lnTo>
                <a:lnTo>
                  <a:pt x="3467993" y="4412978"/>
                </a:lnTo>
                <a:lnTo>
                  <a:pt x="3467993" y="4659036"/>
                </a:lnTo>
                <a:close/>
                <a:moveTo>
                  <a:pt x="3789900" y="4652153"/>
                </a:moveTo>
                <a:lnTo>
                  <a:pt x="4022148" y="4652153"/>
                </a:lnTo>
                <a:lnTo>
                  <a:pt x="4022148" y="4419904"/>
                </a:lnTo>
                <a:lnTo>
                  <a:pt x="3789900" y="4419904"/>
                </a:lnTo>
                <a:lnTo>
                  <a:pt x="3789900" y="4652153"/>
                </a:lnTo>
                <a:close/>
                <a:moveTo>
                  <a:pt x="4108344" y="4648690"/>
                </a:moveTo>
                <a:lnTo>
                  <a:pt x="4333666" y="4648690"/>
                </a:lnTo>
                <a:lnTo>
                  <a:pt x="4333666" y="4423367"/>
                </a:lnTo>
                <a:lnTo>
                  <a:pt x="4108344" y="4423367"/>
                </a:lnTo>
                <a:lnTo>
                  <a:pt x="4108344" y="4648690"/>
                </a:lnTo>
                <a:close/>
                <a:moveTo>
                  <a:pt x="4430764" y="4641250"/>
                </a:moveTo>
                <a:lnTo>
                  <a:pt x="4641250" y="4641250"/>
                </a:lnTo>
                <a:lnTo>
                  <a:pt x="4641250" y="4430764"/>
                </a:lnTo>
                <a:lnTo>
                  <a:pt x="4430764" y="4430764"/>
                </a:lnTo>
                <a:lnTo>
                  <a:pt x="4430764" y="4641250"/>
                </a:lnTo>
                <a:close/>
                <a:moveTo>
                  <a:pt x="4749208" y="4637787"/>
                </a:moveTo>
                <a:lnTo>
                  <a:pt x="4952767" y="4637787"/>
                </a:lnTo>
                <a:lnTo>
                  <a:pt x="4952767" y="4434227"/>
                </a:lnTo>
                <a:lnTo>
                  <a:pt x="4749208" y="4434227"/>
                </a:lnTo>
                <a:lnTo>
                  <a:pt x="4749208" y="4637787"/>
                </a:lnTo>
                <a:close/>
                <a:moveTo>
                  <a:pt x="5071157" y="4630903"/>
                </a:moveTo>
                <a:lnTo>
                  <a:pt x="5260907" y="4630903"/>
                </a:lnTo>
                <a:lnTo>
                  <a:pt x="5260907" y="4441154"/>
                </a:lnTo>
                <a:lnTo>
                  <a:pt x="5071157" y="4441154"/>
                </a:lnTo>
                <a:lnTo>
                  <a:pt x="5071157" y="4630903"/>
                </a:lnTo>
                <a:close/>
                <a:moveTo>
                  <a:pt x="5392081" y="4624960"/>
                </a:moveTo>
                <a:lnTo>
                  <a:pt x="5569944" y="4624960"/>
                </a:lnTo>
                <a:lnTo>
                  <a:pt x="5569944" y="4447097"/>
                </a:lnTo>
                <a:lnTo>
                  <a:pt x="5392081" y="4447097"/>
                </a:lnTo>
                <a:lnTo>
                  <a:pt x="5392081" y="4624960"/>
                </a:lnTo>
                <a:close/>
                <a:moveTo>
                  <a:pt x="5710055" y="4622010"/>
                </a:moveTo>
                <a:lnTo>
                  <a:pt x="5882018" y="4622010"/>
                </a:lnTo>
                <a:lnTo>
                  <a:pt x="5882018" y="4450047"/>
                </a:lnTo>
                <a:lnTo>
                  <a:pt x="5710055" y="4450047"/>
                </a:lnTo>
                <a:lnTo>
                  <a:pt x="5710055" y="4622010"/>
                </a:lnTo>
                <a:close/>
                <a:moveTo>
                  <a:pt x="6029995" y="4617050"/>
                </a:moveTo>
                <a:lnTo>
                  <a:pt x="6192081" y="4617050"/>
                </a:lnTo>
                <a:lnTo>
                  <a:pt x="6192081" y="4454964"/>
                </a:lnTo>
                <a:lnTo>
                  <a:pt x="6029995" y="4454964"/>
                </a:lnTo>
                <a:lnTo>
                  <a:pt x="6029995" y="4617050"/>
                </a:lnTo>
                <a:close/>
                <a:moveTo>
                  <a:pt x="6346942" y="4615084"/>
                </a:moveTo>
                <a:lnTo>
                  <a:pt x="6505052" y="4615084"/>
                </a:lnTo>
                <a:lnTo>
                  <a:pt x="6505052" y="4456974"/>
                </a:lnTo>
                <a:lnTo>
                  <a:pt x="6346942" y="4456974"/>
                </a:lnTo>
                <a:lnTo>
                  <a:pt x="6346942" y="4615084"/>
                </a:lnTo>
                <a:close/>
                <a:moveTo>
                  <a:pt x="6984386" y="4607644"/>
                </a:moveTo>
                <a:lnTo>
                  <a:pt x="7127702" y="4607644"/>
                </a:lnTo>
                <a:lnTo>
                  <a:pt x="7127702" y="4464370"/>
                </a:lnTo>
                <a:lnTo>
                  <a:pt x="6984386" y="4464370"/>
                </a:lnTo>
                <a:lnTo>
                  <a:pt x="6984386" y="4607644"/>
                </a:lnTo>
                <a:close/>
                <a:moveTo>
                  <a:pt x="7621316" y="4600761"/>
                </a:moveTo>
                <a:lnTo>
                  <a:pt x="7750780" y="4600761"/>
                </a:lnTo>
                <a:lnTo>
                  <a:pt x="7750780" y="4471297"/>
                </a:lnTo>
                <a:lnTo>
                  <a:pt x="7621316" y="4471297"/>
                </a:lnTo>
                <a:lnTo>
                  <a:pt x="7621316" y="4600761"/>
                </a:lnTo>
                <a:close/>
                <a:moveTo>
                  <a:pt x="8259187" y="4592851"/>
                </a:moveTo>
                <a:lnTo>
                  <a:pt x="8372831" y="4592851"/>
                </a:lnTo>
                <a:lnTo>
                  <a:pt x="8372831" y="4479206"/>
                </a:lnTo>
                <a:lnTo>
                  <a:pt x="8259187" y="4479206"/>
                </a:lnTo>
                <a:lnTo>
                  <a:pt x="8259187" y="4592851"/>
                </a:lnTo>
                <a:close/>
                <a:moveTo>
                  <a:pt x="8908474" y="4573568"/>
                </a:moveTo>
                <a:lnTo>
                  <a:pt x="8983594" y="4573568"/>
                </a:lnTo>
                <a:lnTo>
                  <a:pt x="8983594" y="4498446"/>
                </a:lnTo>
                <a:lnTo>
                  <a:pt x="8908474" y="4498446"/>
                </a:lnTo>
                <a:lnTo>
                  <a:pt x="8908474" y="4573568"/>
                </a:lnTo>
                <a:close/>
                <a:moveTo>
                  <a:pt x="0" y="4977010"/>
                </a:moveTo>
                <a:lnTo>
                  <a:pt x="252002" y="4977010"/>
                </a:lnTo>
                <a:lnTo>
                  <a:pt x="252002" y="4725008"/>
                </a:lnTo>
                <a:lnTo>
                  <a:pt x="0" y="4725008"/>
                </a:lnTo>
                <a:lnTo>
                  <a:pt x="0" y="4977010"/>
                </a:lnTo>
                <a:close/>
                <a:moveTo>
                  <a:pt x="315023" y="4977010"/>
                </a:moveTo>
                <a:lnTo>
                  <a:pt x="567025" y="4977010"/>
                </a:lnTo>
                <a:lnTo>
                  <a:pt x="567025" y="4725008"/>
                </a:lnTo>
                <a:lnTo>
                  <a:pt x="315023" y="4725008"/>
                </a:lnTo>
                <a:lnTo>
                  <a:pt x="315023" y="4977010"/>
                </a:lnTo>
                <a:close/>
                <a:moveTo>
                  <a:pt x="630004" y="4977010"/>
                </a:moveTo>
                <a:lnTo>
                  <a:pt x="882005" y="4977010"/>
                </a:lnTo>
                <a:lnTo>
                  <a:pt x="882005" y="4725008"/>
                </a:lnTo>
                <a:lnTo>
                  <a:pt x="630004" y="4725008"/>
                </a:lnTo>
                <a:lnTo>
                  <a:pt x="630004" y="4977010"/>
                </a:lnTo>
                <a:close/>
                <a:moveTo>
                  <a:pt x="944985" y="4977010"/>
                </a:moveTo>
                <a:lnTo>
                  <a:pt x="1196986" y="4977010"/>
                </a:lnTo>
                <a:lnTo>
                  <a:pt x="1196986" y="4725008"/>
                </a:lnTo>
                <a:lnTo>
                  <a:pt x="944985" y="4725008"/>
                </a:lnTo>
                <a:lnTo>
                  <a:pt x="944985" y="4977010"/>
                </a:lnTo>
                <a:close/>
                <a:moveTo>
                  <a:pt x="1260008" y="4977010"/>
                </a:moveTo>
                <a:lnTo>
                  <a:pt x="1512009" y="4977010"/>
                </a:lnTo>
                <a:lnTo>
                  <a:pt x="1512009" y="4725008"/>
                </a:lnTo>
                <a:lnTo>
                  <a:pt x="1260008" y="4725008"/>
                </a:lnTo>
                <a:lnTo>
                  <a:pt x="1260008" y="4977010"/>
                </a:lnTo>
                <a:close/>
                <a:moveTo>
                  <a:pt x="1574988" y="4977010"/>
                </a:moveTo>
                <a:lnTo>
                  <a:pt x="1826990" y="4977010"/>
                </a:lnTo>
                <a:lnTo>
                  <a:pt x="1826990" y="4725008"/>
                </a:lnTo>
                <a:lnTo>
                  <a:pt x="1574988" y="4725008"/>
                </a:lnTo>
                <a:lnTo>
                  <a:pt x="1574988" y="4977010"/>
                </a:lnTo>
                <a:close/>
                <a:moveTo>
                  <a:pt x="1890012" y="4977010"/>
                </a:moveTo>
                <a:lnTo>
                  <a:pt x="2142013" y="4977010"/>
                </a:lnTo>
                <a:lnTo>
                  <a:pt x="2142013" y="4725008"/>
                </a:lnTo>
                <a:lnTo>
                  <a:pt x="1890012" y="4725008"/>
                </a:lnTo>
                <a:lnTo>
                  <a:pt x="1890012" y="4977010"/>
                </a:lnTo>
                <a:close/>
                <a:moveTo>
                  <a:pt x="2204992" y="4977010"/>
                </a:moveTo>
                <a:lnTo>
                  <a:pt x="2456994" y="4977010"/>
                </a:lnTo>
                <a:lnTo>
                  <a:pt x="2456994" y="4725008"/>
                </a:lnTo>
                <a:lnTo>
                  <a:pt x="2204992" y="4725008"/>
                </a:lnTo>
                <a:lnTo>
                  <a:pt x="2204992" y="4977010"/>
                </a:lnTo>
                <a:close/>
                <a:moveTo>
                  <a:pt x="2520016" y="4977010"/>
                </a:moveTo>
                <a:lnTo>
                  <a:pt x="2772017" y="4977010"/>
                </a:lnTo>
                <a:lnTo>
                  <a:pt x="2772017" y="4725008"/>
                </a:lnTo>
                <a:lnTo>
                  <a:pt x="2520016" y="4725008"/>
                </a:lnTo>
                <a:lnTo>
                  <a:pt x="2520016" y="4977010"/>
                </a:lnTo>
                <a:close/>
                <a:moveTo>
                  <a:pt x="2834996" y="4977010"/>
                </a:moveTo>
                <a:lnTo>
                  <a:pt x="3086998" y="4977010"/>
                </a:lnTo>
                <a:lnTo>
                  <a:pt x="3086998" y="4725008"/>
                </a:lnTo>
                <a:lnTo>
                  <a:pt x="2834996" y="4725008"/>
                </a:lnTo>
                <a:lnTo>
                  <a:pt x="2834996" y="4977010"/>
                </a:lnTo>
                <a:close/>
                <a:moveTo>
                  <a:pt x="3152500" y="4974530"/>
                </a:moveTo>
                <a:lnTo>
                  <a:pt x="3399541" y="4974530"/>
                </a:lnTo>
                <a:lnTo>
                  <a:pt x="3399541" y="4727488"/>
                </a:lnTo>
                <a:lnTo>
                  <a:pt x="3152500" y="4727488"/>
                </a:lnTo>
                <a:lnTo>
                  <a:pt x="3152500" y="4974530"/>
                </a:lnTo>
                <a:close/>
                <a:moveTo>
                  <a:pt x="3469960" y="4972093"/>
                </a:moveTo>
                <a:lnTo>
                  <a:pt x="3712085" y="4972093"/>
                </a:lnTo>
                <a:lnTo>
                  <a:pt x="3712085" y="4729968"/>
                </a:lnTo>
                <a:lnTo>
                  <a:pt x="3469960" y="4729968"/>
                </a:lnTo>
                <a:lnTo>
                  <a:pt x="3469960" y="4972093"/>
                </a:lnTo>
                <a:close/>
                <a:moveTo>
                  <a:pt x="3792380" y="4964654"/>
                </a:moveTo>
                <a:lnTo>
                  <a:pt x="4019669" y="4964654"/>
                </a:lnTo>
                <a:lnTo>
                  <a:pt x="4019669" y="4737365"/>
                </a:lnTo>
                <a:lnTo>
                  <a:pt x="3792380" y="4737365"/>
                </a:lnTo>
                <a:lnTo>
                  <a:pt x="3792380" y="4964654"/>
                </a:lnTo>
                <a:close/>
                <a:moveTo>
                  <a:pt x="4111337" y="4960720"/>
                </a:moveTo>
                <a:lnTo>
                  <a:pt x="4330716" y="4960720"/>
                </a:lnTo>
                <a:lnTo>
                  <a:pt x="4330716" y="4741341"/>
                </a:lnTo>
                <a:lnTo>
                  <a:pt x="4111337" y="4741341"/>
                </a:lnTo>
                <a:lnTo>
                  <a:pt x="4111337" y="4960720"/>
                </a:lnTo>
                <a:close/>
                <a:moveTo>
                  <a:pt x="4433714" y="4953281"/>
                </a:moveTo>
                <a:lnTo>
                  <a:pt x="4638300" y="4953281"/>
                </a:lnTo>
                <a:lnTo>
                  <a:pt x="4638300" y="4748695"/>
                </a:lnTo>
                <a:lnTo>
                  <a:pt x="4433714" y="4748695"/>
                </a:lnTo>
                <a:lnTo>
                  <a:pt x="4433714" y="4953281"/>
                </a:lnTo>
                <a:close/>
                <a:moveTo>
                  <a:pt x="4752201" y="4949817"/>
                </a:moveTo>
                <a:lnTo>
                  <a:pt x="4949860" y="4949817"/>
                </a:lnTo>
                <a:lnTo>
                  <a:pt x="4949860" y="4752158"/>
                </a:lnTo>
                <a:lnTo>
                  <a:pt x="4752201" y="4752158"/>
                </a:lnTo>
                <a:lnTo>
                  <a:pt x="4752201" y="4949817"/>
                </a:lnTo>
                <a:close/>
                <a:moveTo>
                  <a:pt x="5395031" y="4936990"/>
                </a:moveTo>
                <a:lnTo>
                  <a:pt x="5566995" y="4936990"/>
                </a:lnTo>
                <a:lnTo>
                  <a:pt x="5566995" y="4765027"/>
                </a:lnTo>
                <a:lnTo>
                  <a:pt x="5395031" y="4765027"/>
                </a:lnTo>
                <a:lnTo>
                  <a:pt x="5395031" y="4936990"/>
                </a:lnTo>
                <a:close/>
                <a:moveTo>
                  <a:pt x="6032945" y="4929081"/>
                </a:moveTo>
                <a:lnTo>
                  <a:pt x="6189089" y="4929081"/>
                </a:lnTo>
                <a:lnTo>
                  <a:pt x="6189089" y="4772937"/>
                </a:lnTo>
                <a:lnTo>
                  <a:pt x="6032945" y="4772937"/>
                </a:lnTo>
                <a:lnTo>
                  <a:pt x="6032945" y="4929081"/>
                </a:lnTo>
                <a:close/>
                <a:moveTo>
                  <a:pt x="6670346" y="4921684"/>
                </a:moveTo>
                <a:lnTo>
                  <a:pt x="6811653" y="4921684"/>
                </a:lnTo>
                <a:lnTo>
                  <a:pt x="6811653" y="4780377"/>
                </a:lnTo>
                <a:lnTo>
                  <a:pt x="6670346" y="4780377"/>
                </a:lnTo>
                <a:lnTo>
                  <a:pt x="6670346" y="4921684"/>
                </a:lnTo>
                <a:close/>
                <a:moveTo>
                  <a:pt x="7305779" y="4916254"/>
                </a:moveTo>
                <a:lnTo>
                  <a:pt x="7436227" y="4916254"/>
                </a:lnTo>
                <a:lnTo>
                  <a:pt x="7436227" y="4785807"/>
                </a:lnTo>
                <a:lnTo>
                  <a:pt x="7305779" y="4785807"/>
                </a:lnTo>
                <a:lnTo>
                  <a:pt x="7305779" y="4916254"/>
                </a:lnTo>
                <a:close/>
                <a:moveTo>
                  <a:pt x="7942239" y="4909798"/>
                </a:moveTo>
                <a:lnTo>
                  <a:pt x="8059860" y="4909798"/>
                </a:lnTo>
                <a:lnTo>
                  <a:pt x="8059860" y="4792177"/>
                </a:lnTo>
                <a:lnTo>
                  <a:pt x="7942239" y="4792177"/>
                </a:lnTo>
                <a:lnTo>
                  <a:pt x="7942239" y="4909798"/>
                </a:lnTo>
                <a:close/>
                <a:moveTo>
                  <a:pt x="8582590" y="4899451"/>
                </a:moveTo>
                <a:lnTo>
                  <a:pt x="8679431" y="4899451"/>
                </a:lnTo>
                <a:lnTo>
                  <a:pt x="8679431" y="4802610"/>
                </a:lnTo>
                <a:lnTo>
                  <a:pt x="8582590" y="4802610"/>
                </a:lnTo>
                <a:lnTo>
                  <a:pt x="8582590" y="4899451"/>
                </a:lnTo>
                <a:close/>
                <a:moveTo>
                  <a:pt x="0" y="5292033"/>
                </a:moveTo>
                <a:lnTo>
                  <a:pt x="252002" y="5292033"/>
                </a:lnTo>
                <a:lnTo>
                  <a:pt x="252002" y="5040032"/>
                </a:lnTo>
                <a:lnTo>
                  <a:pt x="0" y="5040032"/>
                </a:lnTo>
                <a:lnTo>
                  <a:pt x="0" y="5292033"/>
                </a:lnTo>
                <a:close/>
                <a:moveTo>
                  <a:pt x="315023" y="5292033"/>
                </a:moveTo>
                <a:lnTo>
                  <a:pt x="567025" y="5292033"/>
                </a:lnTo>
                <a:lnTo>
                  <a:pt x="567025" y="5040032"/>
                </a:lnTo>
                <a:lnTo>
                  <a:pt x="315023" y="5040032"/>
                </a:lnTo>
                <a:lnTo>
                  <a:pt x="315023" y="5292033"/>
                </a:lnTo>
                <a:close/>
                <a:moveTo>
                  <a:pt x="630004" y="5292033"/>
                </a:moveTo>
                <a:lnTo>
                  <a:pt x="882005" y="5292033"/>
                </a:lnTo>
                <a:lnTo>
                  <a:pt x="882005" y="5040032"/>
                </a:lnTo>
                <a:lnTo>
                  <a:pt x="630004" y="5040032"/>
                </a:lnTo>
                <a:lnTo>
                  <a:pt x="630004" y="5292033"/>
                </a:lnTo>
                <a:close/>
                <a:moveTo>
                  <a:pt x="944985" y="5292033"/>
                </a:moveTo>
                <a:lnTo>
                  <a:pt x="1196986" y="5292033"/>
                </a:lnTo>
                <a:lnTo>
                  <a:pt x="1196986" y="5040032"/>
                </a:lnTo>
                <a:lnTo>
                  <a:pt x="944985" y="5040032"/>
                </a:lnTo>
                <a:lnTo>
                  <a:pt x="944985" y="5292033"/>
                </a:lnTo>
                <a:close/>
                <a:moveTo>
                  <a:pt x="1260008" y="5292033"/>
                </a:moveTo>
                <a:lnTo>
                  <a:pt x="1512009" y="5292033"/>
                </a:lnTo>
                <a:lnTo>
                  <a:pt x="1512009" y="5040032"/>
                </a:lnTo>
                <a:lnTo>
                  <a:pt x="1260008" y="5040032"/>
                </a:lnTo>
                <a:lnTo>
                  <a:pt x="1260008" y="5292033"/>
                </a:lnTo>
                <a:close/>
                <a:moveTo>
                  <a:pt x="1574988" y="5292033"/>
                </a:moveTo>
                <a:lnTo>
                  <a:pt x="1826990" y="5292033"/>
                </a:lnTo>
                <a:lnTo>
                  <a:pt x="1826990" y="5040032"/>
                </a:lnTo>
                <a:lnTo>
                  <a:pt x="1574988" y="5040032"/>
                </a:lnTo>
                <a:lnTo>
                  <a:pt x="1574988" y="5292033"/>
                </a:lnTo>
                <a:close/>
                <a:moveTo>
                  <a:pt x="1890012" y="5292033"/>
                </a:moveTo>
                <a:lnTo>
                  <a:pt x="2142013" y="5292033"/>
                </a:lnTo>
                <a:lnTo>
                  <a:pt x="2142013" y="5040032"/>
                </a:lnTo>
                <a:lnTo>
                  <a:pt x="1890012" y="5040032"/>
                </a:lnTo>
                <a:lnTo>
                  <a:pt x="1890012" y="5292033"/>
                </a:lnTo>
                <a:close/>
                <a:moveTo>
                  <a:pt x="2204992" y="5292033"/>
                </a:moveTo>
                <a:lnTo>
                  <a:pt x="2456994" y="5292033"/>
                </a:lnTo>
                <a:lnTo>
                  <a:pt x="2456994" y="5040032"/>
                </a:lnTo>
                <a:lnTo>
                  <a:pt x="2204992" y="5040032"/>
                </a:lnTo>
                <a:lnTo>
                  <a:pt x="2204992" y="5292033"/>
                </a:lnTo>
                <a:close/>
                <a:moveTo>
                  <a:pt x="2520016" y="5292033"/>
                </a:moveTo>
                <a:lnTo>
                  <a:pt x="2772017" y="5292033"/>
                </a:lnTo>
                <a:lnTo>
                  <a:pt x="2772017" y="5040032"/>
                </a:lnTo>
                <a:lnTo>
                  <a:pt x="2520016" y="5040032"/>
                </a:lnTo>
                <a:lnTo>
                  <a:pt x="2520016" y="5292033"/>
                </a:lnTo>
                <a:close/>
                <a:moveTo>
                  <a:pt x="2834996" y="5292033"/>
                </a:moveTo>
                <a:lnTo>
                  <a:pt x="3086998" y="5292033"/>
                </a:lnTo>
                <a:lnTo>
                  <a:pt x="3086998" y="5040032"/>
                </a:lnTo>
                <a:lnTo>
                  <a:pt x="2834996" y="5040032"/>
                </a:lnTo>
                <a:lnTo>
                  <a:pt x="2834996" y="5292033"/>
                </a:lnTo>
                <a:close/>
                <a:moveTo>
                  <a:pt x="3156433" y="5285577"/>
                </a:moveTo>
                <a:lnTo>
                  <a:pt x="3395608" y="5285577"/>
                </a:lnTo>
                <a:lnTo>
                  <a:pt x="3395608" y="5046445"/>
                </a:lnTo>
                <a:lnTo>
                  <a:pt x="3156433" y="5046445"/>
                </a:lnTo>
                <a:lnTo>
                  <a:pt x="3156433" y="5285577"/>
                </a:lnTo>
                <a:close/>
                <a:moveTo>
                  <a:pt x="3475390" y="5281644"/>
                </a:moveTo>
                <a:lnTo>
                  <a:pt x="3706655" y="5281644"/>
                </a:lnTo>
                <a:lnTo>
                  <a:pt x="3706655" y="5050378"/>
                </a:lnTo>
                <a:lnTo>
                  <a:pt x="3475390" y="5050378"/>
                </a:lnTo>
                <a:lnTo>
                  <a:pt x="3475390" y="5281644"/>
                </a:lnTo>
                <a:close/>
                <a:moveTo>
                  <a:pt x="3798280" y="5273734"/>
                </a:moveTo>
                <a:lnTo>
                  <a:pt x="4013726" y="5273734"/>
                </a:lnTo>
                <a:lnTo>
                  <a:pt x="4013726" y="5058288"/>
                </a:lnTo>
                <a:lnTo>
                  <a:pt x="3798280" y="5058288"/>
                </a:lnTo>
                <a:lnTo>
                  <a:pt x="3798280" y="5273734"/>
                </a:lnTo>
                <a:close/>
                <a:moveTo>
                  <a:pt x="4117750" y="5269287"/>
                </a:moveTo>
                <a:lnTo>
                  <a:pt x="4324303" y="5269287"/>
                </a:lnTo>
                <a:lnTo>
                  <a:pt x="4324303" y="5062735"/>
                </a:lnTo>
                <a:lnTo>
                  <a:pt x="4117750" y="5062735"/>
                </a:lnTo>
                <a:lnTo>
                  <a:pt x="4117750" y="5269287"/>
                </a:lnTo>
                <a:close/>
                <a:moveTo>
                  <a:pt x="4441154" y="5260907"/>
                </a:moveTo>
                <a:lnTo>
                  <a:pt x="4630903" y="5260907"/>
                </a:lnTo>
                <a:lnTo>
                  <a:pt x="4630903" y="5071158"/>
                </a:lnTo>
                <a:lnTo>
                  <a:pt x="4441154" y="5071158"/>
                </a:lnTo>
                <a:lnTo>
                  <a:pt x="4441154" y="5260907"/>
                </a:lnTo>
                <a:close/>
                <a:moveTo>
                  <a:pt x="4760110" y="5256931"/>
                </a:moveTo>
                <a:lnTo>
                  <a:pt x="4941950" y="5256931"/>
                </a:lnTo>
                <a:lnTo>
                  <a:pt x="4941950" y="5075091"/>
                </a:lnTo>
                <a:lnTo>
                  <a:pt x="4760110" y="5075091"/>
                </a:lnTo>
                <a:lnTo>
                  <a:pt x="4760110" y="5256931"/>
                </a:lnTo>
                <a:close/>
                <a:moveTo>
                  <a:pt x="5081034" y="5250988"/>
                </a:moveTo>
                <a:lnTo>
                  <a:pt x="5251030" y="5250988"/>
                </a:lnTo>
                <a:lnTo>
                  <a:pt x="5251030" y="5080992"/>
                </a:lnTo>
                <a:lnTo>
                  <a:pt x="5081034" y="5080992"/>
                </a:lnTo>
                <a:lnTo>
                  <a:pt x="5081034" y="5250988"/>
                </a:lnTo>
                <a:close/>
                <a:moveTo>
                  <a:pt x="5402471" y="5244575"/>
                </a:moveTo>
                <a:lnTo>
                  <a:pt x="5559597" y="5244575"/>
                </a:lnTo>
                <a:lnTo>
                  <a:pt x="5559597" y="5087448"/>
                </a:lnTo>
                <a:lnTo>
                  <a:pt x="5402471" y="5087448"/>
                </a:lnTo>
                <a:lnTo>
                  <a:pt x="5402471" y="5244575"/>
                </a:lnTo>
                <a:close/>
                <a:moveTo>
                  <a:pt x="5719931" y="5242095"/>
                </a:moveTo>
                <a:lnTo>
                  <a:pt x="5872099" y="5242095"/>
                </a:lnTo>
                <a:lnTo>
                  <a:pt x="5872099" y="5089885"/>
                </a:lnTo>
                <a:lnTo>
                  <a:pt x="5719931" y="5089885"/>
                </a:lnTo>
                <a:lnTo>
                  <a:pt x="5719931" y="5242095"/>
                </a:lnTo>
                <a:close/>
                <a:moveTo>
                  <a:pt x="6356862" y="5235211"/>
                </a:moveTo>
                <a:lnTo>
                  <a:pt x="6495219" y="5235211"/>
                </a:lnTo>
                <a:lnTo>
                  <a:pt x="6495219" y="5096854"/>
                </a:lnTo>
                <a:lnTo>
                  <a:pt x="6356862" y="5096854"/>
                </a:lnTo>
                <a:lnTo>
                  <a:pt x="6356862" y="5235211"/>
                </a:lnTo>
                <a:close/>
                <a:moveTo>
                  <a:pt x="6991782" y="5230252"/>
                </a:moveTo>
                <a:lnTo>
                  <a:pt x="7120263" y="5230252"/>
                </a:lnTo>
                <a:lnTo>
                  <a:pt x="7120263" y="5101771"/>
                </a:lnTo>
                <a:lnTo>
                  <a:pt x="6991782" y="5101771"/>
                </a:lnTo>
                <a:lnTo>
                  <a:pt x="6991782" y="5230252"/>
                </a:lnTo>
                <a:close/>
                <a:moveTo>
                  <a:pt x="7626233" y="5225805"/>
                </a:moveTo>
                <a:lnTo>
                  <a:pt x="7745820" y="5225805"/>
                </a:lnTo>
                <a:lnTo>
                  <a:pt x="7745820" y="5106217"/>
                </a:lnTo>
                <a:lnTo>
                  <a:pt x="7626233" y="5106217"/>
                </a:lnTo>
                <a:lnTo>
                  <a:pt x="7626233" y="5225805"/>
                </a:lnTo>
                <a:close/>
                <a:moveTo>
                  <a:pt x="8261667" y="5220375"/>
                </a:moveTo>
                <a:lnTo>
                  <a:pt x="8370351" y="5220375"/>
                </a:lnTo>
                <a:lnTo>
                  <a:pt x="8370351" y="5111690"/>
                </a:lnTo>
                <a:lnTo>
                  <a:pt x="8261667" y="5111690"/>
                </a:lnTo>
                <a:lnTo>
                  <a:pt x="8261667" y="5220375"/>
                </a:lnTo>
                <a:close/>
                <a:moveTo>
                  <a:pt x="8908474" y="5203572"/>
                </a:moveTo>
                <a:lnTo>
                  <a:pt x="8983594" y="5203572"/>
                </a:lnTo>
                <a:lnTo>
                  <a:pt x="8983594" y="5128450"/>
                </a:lnTo>
                <a:lnTo>
                  <a:pt x="8908474" y="5128450"/>
                </a:lnTo>
                <a:lnTo>
                  <a:pt x="8908474" y="5203572"/>
                </a:lnTo>
                <a:close/>
                <a:moveTo>
                  <a:pt x="0" y="5607014"/>
                </a:moveTo>
                <a:lnTo>
                  <a:pt x="252002" y="5607014"/>
                </a:lnTo>
                <a:lnTo>
                  <a:pt x="252002" y="5355012"/>
                </a:lnTo>
                <a:lnTo>
                  <a:pt x="0" y="5355012"/>
                </a:lnTo>
                <a:lnTo>
                  <a:pt x="0" y="5607014"/>
                </a:lnTo>
                <a:close/>
                <a:moveTo>
                  <a:pt x="315023" y="5607014"/>
                </a:moveTo>
                <a:lnTo>
                  <a:pt x="567025" y="5607014"/>
                </a:lnTo>
                <a:lnTo>
                  <a:pt x="567025" y="5355012"/>
                </a:lnTo>
                <a:lnTo>
                  <a:pt x="315023" y="5355012"/>
                </a:lnTo>
                <a:lnTo>
                  <a:pt x="315023" y="5607014"/>
                </a:lnTo>
                <a:close/>
                <a:moveTo>
                  <a:pt x="630004" y="5607014"/>
                </a:moveTo>
                <a:lnTo>
                  <a:pt x="882005" y="5607014"/>
                </a:lnTo>
                <a:lnTo>
                  <a:pt x="882005" y="5355012"/>
                </a:lnTo>
                <a:lnTo>
                  <a:pt x="630004" y="5355012"/>
                </a:lnTo>
                <a:lnTo>
                  <a:pt x="630004" y="5607014"/>
                </a:lnTo>
                <a:close/>
                <a:moveTo>
                  <a:pt x="944985" y="5607014"/>
                </a:moveTo>
                <a:lnTo>
                  <a:pt x="1196986" y="5607014"/>
                </a:lnTo>
                <a:lnTo>
                  <a:pt x="1196986" y="5355012"/>
                </a:lnTo>
                <a:lnTo>
                  <a:pt x="944985" y="5355012"/>
                </a:lnTo>
                <a:lnTo>
                  <a:pt x="944985" y="5607014"/>
                </a:lnTo>
                <a:close/>
                <a:moveTo>
                  <a:pt x="1260008" y="5607014"/>
                </a:moveTo>
                <a:lnTo>
                  <a:pt x="1512009" y="5607014"/>
                </a:lnTo>
                <a:lnTo>
                  <a:pt x="1512009" y="5355012"/>
                </a:lnTo>
                <a:lnTo>
                  <a:pt x="1260008" y="5355012"/>
                </a:lnTo>
                <a:lnTo>
                  <a:pt x="1260008" y="5607014"/>
                </a:lnTo>
                <a:close/>
                <a:moveTo>
                  <a:pt x="1574988" y="5607014"/>
                </a:moveTo>
                <a:lnTo>
                  <a:pt x="1826990" y="5607014"/>
                </a:lnTo>
                <a:lnTo>
                  <a:pt x="1826990" y="5355012"/>
                </a:lnTo>
                <a:lnTo>
                  <a:pt x="1574988" y="5355012"/>
                </a:lnTo>
                <a:lnTo>
                  <a:pt x="1574988" y="5607014"/>
                </a:lnTo>
                <a:close/>
                <a:moveTo>
                  <a:pt x="1890012" y="5607014"/>
                </a:moveTo>
                <a:lnTo>
                  <a:pt x="2142013" y="5607014"/>
                </a:lnTo>
                <a:lnTo>
                  <a:pt x="2142013" y="5355012"/>
                </a:lnTo>
                <a:lnTo>
                  <a:pt x="1890012" y="5355012"/>
                </a:lnTo>
                <a:lnTo>
                  <a:pt x="1890012" y="5607014"/>
                </a:lnTo>
                <a:close/>
                <a:moveTo>
                  <a:pt x="2204992" y="5607014"/>
                </a:moveTo>
                <a:lnTo>
                  <a:pt x="2456994" y="5607014"/>
                </a:lnTo>
                <a:lnTo>
                  <a:pt x="2456994" y="5355012"/>
                </a:lnTo>
                <a:lnTo>
                  <a:pt x="2204992" y="5355012"/>
                </a:lnTo>
                <a:lnTo>
                  <a:pt x="2204992" y="5607014"/>
                </a:lnTo>
                <a:close/>
                <a:moveTo>
                  <a:pt x="2521982" y="5605047"/>
                </a:moveTo>
                <a:lnTo>
                  <a:pt x="2770051" y="5605047"/>
                </a:lnTo>
                <a:lnTo>
                  <a:pt x="2770051" y="5356979"/>
                </a:lnTo>
                <a:lnTo>
                  <a:pt x="2521982" y="5356979"/>
                </a:lnTo>
                <a:lnTo>
                  <a:pt x="2521982" y="5605047"/>
                </a:lnTo>
                <a:close/>
                <a:moveTo>
                  <a:pt x="2840426" y="5601584"/>
                </a:moveTo>
                <a:lnTo>
                  <a:pt x="3081568" y="5601584"/>
                </a:lnTo>
                <a:lnTo>
                  <a:pt x="3081568" y="5360442"/>
                </a:lnTo>
                <a:lnTo>
                  <a:pt x="2840426" y="5360442"/>
                </a:lnTo>
                <a:lnTo>
                  <a:pt x="2840426" y="5601584"/>
                </a:lnTo>
                <a:close/>
                <a:moveTo>
                  <a:pt x="3163830" y="5593161"/>
                </a:moveTo>
                <a:lnTo>
                  <a:pt x="3388168" y="5593161"/>
                </a:lnTo>
                <a:lnTo>
                  <a:pt x="3388168" y="5368822"/>
                </a:lnTo>
                <a:lnTo>
                  <a:pt x="3163830" y="5368822"/>
                </a:lnTo>
                <a:lnTo>
                  <a:pt x="3163830" y="5593161"/>
                </a:lnTo>
                <a:close/>
                <a:moveTo>
                  <a:pt x="3482787" y="5589227"/>
                </a:moveTo>
                <a:lnTo>
                  <a:pt x="3699215" y="5589227"/>
                </a:lnTo>
                <a:lnTo>
                  <a:pt x="3699215" y="5372799"/>
                </a:lnTo>
                <a:lnTo>
                  <a:pt x="3482787" y="5372799"/>
                </a:lnTo>
                <a:lnTo>
                  <a:pt x="3482787" y="5589227"/>
                </a:lnTo>
                <a:close/>
                <a:moveTo>
                  <a:pt x="3806190" y="5580848"/>
                </a:moveTo>
                <a:lnTo>
                  <a:pt x="4005816" y="5580848"/>
                </a:lnTo>
                <a:lnTo>
                  <a:pt x="4005816" y="5381221"/>
                </a:lnTo>
                <a:lnTo>
                  <a:pt x="3806190" y="5381221"/>
                </a:lnTo>
                <a:lnTo>
                  <a:pt x="3806190" y="5580848"/>
                </a:lnTo>
                <a:close/>
                <a:moveTo>
                  <a:pt x="4126130" y="5575888"/>
                </a:moveTo>
                <a:lnTo>
                  <a:pt x="4315880" y="5575888"/>
                </a:lnTo>
                <a:lnTo>
                  <a:pt x="4315880" y="5386138"/>
                </a:lnTo>
                <a:lnTo>
                  <a:pt x="4126130" y="5386138"/>
                </a:lnTo>
                <a:lnTo>
                  <a:pt x="4126130" y="5575888"/>
                </a:lnTo>
                <a:close/>
                <a:moveTo>
                  <a:pt x="4766994" y="5565028"/>
                </a:moveTo>
                <a:lnTo>
                  <a:pt x="4934981" y="5565028"/>
                </a:lnTo>
                <a:lnTo>
                  <a:pt x="4934981" y="5397041"/>
                </a:lnTo>
                <a:lnTo>
                  <a:pt x="4766994" y="5397041"/>
                </a:lnTo>
                <a:lnTo>
                  <a:pt x="4766994" y="5565028"/>
                </a:lnTo>
                <a:close/>
                <a:moveTo>
                  <a:pt x="5408884" y="5553142"/>
                </a:moveTo>
                <a:lnTo>
                  <a:pt x="5553184" y="5553142"/>
                </a:lnTo>
                <a:lnTo>
                  <a:pt x="5553184" y="5408842"/>
                </a:lnTo>
                <a:lnTo>
                  <a:pt x="5408884" y="5408842"/>
                </a:lnTo>
                <a:lnTo>
                  <a:pt x="5408884" y="5553142"/>
                </a:lnTo>
                <a:close/>
                <a:moveTo>
                  <a:pt x="6044318" y="5547712"/>
                </a:moveTo>
                <a:lnTo>
                  <a:pt x="6177716" y="5547712"/>
                </a:lnTo>
                <a:lnTo>
                  <a:pt x="6177716" y="5414314"/>
                </a:lnTo>
                <a:lnTo>
                  <a:pt x="6044318" y="5414314"/>
                </a:lnTo>
                <a:lnTo>
                  <a:pt x="6044318" y="5547712"/>
                </a:lnTo>
                <a:close/>
                <a:moveTo>
                  <a:pt x="6678768" y="5543265"/>
                </a:moveTo>
                <a:lnTo>
                  <a:pt x="6803273" y="5543265"/>
                </a:lnTo>
                <a:lnTo>
                  <a:pt x="6803273" y="5418761"/>
                </a:lnTo>
                <a:lnTo>
                  <a:pt x="6678768" y="5418761"/>
                </a:lnTo>
                <a:lnTo>
                  <a:pt x="6678768" y="5543265"/>
                </a:lnTo>
                <a:close/>
                <a:moveTo>
                  <a:pt x="7312706" y="5539332"/>
                </a:moveTo>
                <a:lnTo>
                  <a:pt x="7429300" y="5539332"/>
                </a:lnTo>
                <a:lnTo>
                  <a:pt x="7429300" y="5422737"/>
                </a:lnTo>
                <a:lnTo>
                  <a:pt x="7312706" y="5422737"/>
                </a:lnTo>
                <a:lnTo>
                  <a:pt x="7312706" y="5539332"/>
                </a:lnTo>
                <a:close/>
                <a:moveTo>
                  <a:pt x="7946173" y="5535869"/>
                </a:moveTo>
                <a:lnTo>
                  <a:pt x="8055884" y="5535869"/>
                </a:lnTo>
                <a:lnTo>
                  <a:pt x="8055884" y="5426158"/>
                </a:lnTo>
                <a:lnTo>
                  <a:pt x="7946173" y="5426158"/>
                </a:lnTo>
                <a:lnTo>
                  <a:pt x="7946173" y="5535869"/>
                </a:lnTo>
                <a:close/>
                <a:moveTo>
                  <a:pt x="0" y="5922037"/>
                </a:moveTo>
                <a:lnTo>
                  <a:pt x="252002" y="5922037"/>
                </a:lnTo>
                <a:lnTo>
                  <a:pt x="252002" y="5670036"/>
                </a:lnTo>
                <a:lnTo>
                  <a:pt x="0" y="5670036"/>
                </a:lnTo>
                <a:lnTo>
                  <a:pt x="0" y="5922037"/>
                </a:lnTo>
                <a:close/>
                <a:moveTo>
                  <a:pt x="315023" y="5922037"/>
                </a:moveTo>
                <a:lnTo>
                  <a:pt x="567025" y="5922037"/>
                </a:lnTo>
                <a:lnTo>
                  <a:pt x="567025" y="5670036"/>
                </a:lnTo>
                <a:lnTo>
                  <a:pt x="315023" y="5670036"/>
                </a:lnTo>
                <a:lnTo>
                  <a:pt x="315023" y="5922037"/>
                </a:lnTo>
                <a:close/>
                <a:moveTo>
                  <a:pt x="630004" y="5922037"/>
                </a:moveTo>
                <a:lnTo>
                  <a:pt x="882005" y="5922037"/>
                </a:lnTo>
                <a:lnTo>
                  <a:pt x="882005" y="5670036"/>
                </a:lnTo>
                <a:lnTo>
                  <a:pt x="630004" y="5670036"/>
                </a:lnTo>
                <a:lnTo>
                  <a:pt x="630004" y="5922037"/>
                </a:lnTo>
                <a:close/>
                <a:moveTo>
                  <a:pt x="944985" y="5922037"/>
                </a:moveTo>
                <a:lnTo>
                  <a:pt x="1196986" y="5922037"/>
                </a:lnTo>
                <a:lnTo>
                  <a:pt x="1196986" y="5670036"/>
                </a:lnTo>
                <a:lnTo>
                  <a:pt x="944985" y="5670036"/>
                </a:lnTo>
                <a:lnTo>
                  <a:pt x="944985" y="5922037"/>
                </a:lnTo>
                <a:close/>
                <a:moveTo>
                  <a:pt x="1260008" y="5922037"/>
                </a:moveTo>
                <a:lnTo>
                  <a:pt x="1512009" y="5922037"/>
                </a:lnTo>
                <a:lnTo>
                  <a:pt x="1512009" y="5670036"/>
                </a:lnTo>
                <a:lnTo>
                  <a:pt x="1260008" y="5670036"/>
                </a:lnTo>
                <a:lnTo>
                  <a:pt x="1260008" y="5922037"/>
                </a:lnTo>
                <a:close/>
                <a:moveTo>
                  <a:pt x="1574988" y="5922037"/>
                </a:moveTo>
                <a:lnTo>
                  <a:pt x="1826990" y="5922037"/>
                </a:lnTo>
                <a:lnTo>
                  <a:pt x="1826990" y="5670036"/>
                </a:lnTo>
                <a:lnTo>
                  <a:pt x="1574988" y="5670036"/>
                </a:lnTo>
                <a:lnTo>
                  <a:pt x="1574988" y="5922037"/>
                </a:lnTo>
                <a:close/>
                <a:moveTo>
                  <a:pt x="1890012" y="5922037"/>
                </a:moveTo>
                <a:lnTo>
                  <a:pt x="2142013" y="5922037"/>
                </a:lnTo>
                <a:lnTo>
                  <a:pt x="2142013" y="5670036"/>
                </a:lnTo>
                <a:lnTo>
                  <a:pt x="1890012" y="5670036"/>
                </a:lnTo>
                <a:lnTo>
                  <a:pt x="1890012" y="5922037"/>
                </a:lnTo>
                <a:close/>
                <a:moveTo>
                  <a:pt x="2204992" y="5922037"/>
                </a:moveTo>
                <a:lnTo>
                  <a:pt x="2456994" y="5922037"/>
                </a:lnTo>
                <a:lnTo>
                  <a:pt x="2456994" y="5670036"/>
                </a:lnTo>
                <a:lnTo>
                  <a:pt x="2204992" y="5670036"/>
                </a:lnTo>
                <a:lnTo>
                  <a:pt x="2204992" y="5922037"/>
                </a:lnTo>
                <a:close/>
                <a:moveTo>
                  <a:pt x="2524933" y="5917078"/>
                </a:moveTo>
                <a:lnTo>
                  <a:pt x="2767058" y="5917078"/>
                </a:lnTo>
                <a:lnTo>
                  <a:pt x="2767058" y="5674953"/>
                </a:lnTo>
                <a:lnTo>
                  <a:pt x="2524933" y="5674953"/>
                </a:lnTo>
                <a:lnTo>
                  <a:pt x="2524933" y="5917078"/>
                </a:lnTo>
                <a:close/>
                <a:moveTo>
                  <a:pt x="2843419" y="5913614"/>
                </a:moveTo>
                <a:lnTo>
                  <a:pt x="3078618" y="5913614"/>
                </a:lnTo>
                <a:lnTo>
                  <a:pt x="3078618" y="5678416"/>
                </a:lnTo>
                <a:lnTo>
                  <a:pt x="2843419" y="5678416"/>
                </a:lnTo>
                <a:lnTo>
                  <a:pt x="2843419" y="5913614"/>
                </a:lnTo>
                <a:close/>
                <a:moveTo>
                  <a:pt x="3166823" y="5905234"/>
                </a:moveTo>
                <a:lnTo>
                  <a:pt x="3385218" y="5905234"/>
                </a:lnTo>
                <a:lnTo>
                  <a:pt x="3385218" y="5686838"/>
                </a:lnTo>
                <a:lnTo>
                  <a:pt x="3166823" y="5686838"/>
                </a:lnTo>
                <a:lnTo>
                  <a:pt x="3166823" y="5905234"/>
                </a:lnTo>
                <a:close/>
                <a:moveTo>
                  <a:pt x="3486250" y="5900788"/>
                </a:moveTo>
                <a:lnTo>
                  <a:pt x="3695752" y="5900788"/>
                </a:lnTo>
                <a:lnTo>
                  <a:pt x="3695752" y="5691285"/>
                </a:lnTo>
                <a:lnTo>
                  <a:pt x="3486250" y="5691285"/>
                </a:lnTo>
                <a:lnTo>
                  <a:pt x="3486250" y="5900788"/>
                </a:lnTo>
                <a:close/>
                <a:moveTo>
                  <a:pt x="3810166" y="5891895"/>
                </a:moveTo>
                <a:lnTo>
                  <a:pt x="4001882" y="5891895"/>
                </a:lnTo>
                <a:lnTo>
                  <a:pt x="4001882" y="5700178"/>
                </a:lnTo>
                <a:lnTo>
                  <a:pt x="3810166" y="5700178"/>
                </a:lnTo>
                <a:lnTo>
                  <a:pt x="3810166" y="5891895"/>
                </a:lnTo>
                <a:close/>
                <a:moveTo>
                  <a:pt x="4129593" y="5887448"/>
                </a:moveTo>
                <a:lnTo>
                  <a:pt x="4312416" y="5887448"/>
                </a:lnTo>
                <a:lnTo>
                  <a:pt x="4312416" y="5704625"/>
                </a:lnTo>
                <a:lnTo>
                  <a:pt x="4129593" y="5704625"/>
                </a:lnTo>
                <a:lnTo>
                  <a:pt x="4129593" y="5887448"/>
                </a:lnTo>
                <a:close/>
                <a:moveTo>
                  <a:pt x="4451030" y="5880992"/>
                </a:moveTo>
                <a:lnTo>
                  <a:pt x="4621027" y="5880992"/>
                </a:lnTo>
                <a:lnTo>
                  <a:pt x="4621027" y="5710995"/>
                </a:lnTo>
                <a:lnTo>
                  <a:pt x="4451030" y="5710995"/>
                </a:lnTo>
                <a:lnTo>
                  <a:pt x="4451030" y="5880992"/>
                </a:lnTo>
                <a:close/>
                <a:moveTo>
                  <a:pt x="4769004" y="5878042"/>
                </a:moveTo>
                <a:lnTo>
                  <a:pt x="4933057" y="5878042"/>
                </a:lnTo>
                <a:lnTo>
                  <a:pt x="4933057" y="5713989"/>
                </a:lnTo>
                <a:lnTo>
                  <a:pt x="4769004" y="5713989"/>
                </a:lnTo>
                <a:lnTo>
                  <a:pt x="4769004" y="5878042"/>
                </a:lnTo>
                <a:close/>
                <a:moveTo>
                  <a:pt x="5090910" y="5871115"/>
                </a:moveTo>
                <a:lnTo>
                  <a:pt x="5241111" y="5871115"/>
                </a:lnTo>
                <a:lnTo>
                  <a:pt x="5241111" y="5720915"/>
                </a:lnTo>
                <a:lnTo>
                  <a:pt x="5090910" y="5720915"/>
                </a:lnTo>
                <a:lnTo>
                  <a:pt x="5090910" y="5871115"/>
                </a:lnTo>
                <a:close/>
                <a:moveTo>
                  <a:pt x="5727328" y="5864702"/>
                </a:moveTo>
                <a:lnTo>
                  <a:pt x="5864702" y="5864702"/>
                </a:lnTo>
                <a:lnTo>
                  <a:pt x="5864702" y="5727328"/>
                </a:lnTo>
                <a:lnTo>
                  <a:pt x="5727328" y="5727328"/>
                </a:lnTo>
                <a:lnTo>
                  <a:pt x="5727328" y="5864702"/>
                </a:lnTo>
                <a:close/>
                <a:moveTo>
                  <a:pt x="6362762" y="5859272"/>
                </a:moveTo>
                <a:lnTo>
                  <a:pt x="6489276" y="5859272"/>
                </a:lnTo>
                <a:lnTo>
                  <a:pt x="6489276" y="5732758"/>
                </a:lnTo>
                <a:lnTo>
                  <a:pt x="6362762" y="5732758"/>
                </a:lnTo>
                <a:lnTo>
                  <a:pt x="6362762" y="5859272"/>
                </a:lnTo>
                <a:close/>
                <a:moveTo>
                  <a:pt x="6995758" y="5856322"/>
                </a:moveTo>
                <a:lnTo>
                  <a:pt x="7116330" y="5856322"/>
                </a:lnTo>
                <a:lnTo>
                  <a:pt x="7116330" y="5735751"/>
                </a:lnTo>
                <a:lnTo>
                  <a:pt x="6995758" y="5735751"/>
                </a:lnTo>
                <a:lnTo>
                  <a:pt x="6995758" y="5856322"/>
                </a:lnTo>
                <a:close/>
                <a:moveTo>
                  <a:pt x="7628713" y="5853329"/>
                </a:moveTo>
                <a:lnTo>
                  <a:pt x="7743340" y="5853329"/>
                </a:lnTo>
                <a:lnTo>
                  <a:pt x="7743340" y="5738701"/>
                </a:lnTo>
                <a:lnTo>
                  <a:pt x="7628713" y="5738701"/>
                </a:lnTo>
                <a:lnTo>
                  <a:pt x="7628713" y="5853329"/>
                </a:lnTo>
                <a:close/>
                <a:moveTo>
                  <a:pt x="8264617" y="5847386"/>
                </a:moveTo>
                <a:lnTo>
                  <a:pt x="8367401" y="5847386"/>
                </a:lnTo>
                <a:lnTo>
                  <a:pt x="8367401" y="5744601"/>
                </a:lnTo>
                <a:lnTo>
                  <a:pt x="8264617" y="5744601"/>
                </a:lnTo>
                <a:lnTo>
                  <a:pt x="8264617" y="5847386"/>
                </a:lnTo>
                <a:close/>
                <a:moveTo>
                  <a:pt x="8911936" y="5830112"/>
                </a:moveTo>
                <a:lnTo>
                  <a:pt x="8980132" y="5830112"/>
                </a:lnTo>
                <a:lnTo>
                  <a:pt x="8980132" y="5761917"/>
                </a:lnTo>
                <a:lnTo>
                  <a:pt x="8911936" y="5761917"/>
                </a:lnTo>
                <a:lnTo>
                  <a:pt x="8911936" y="5830112"/>
                </a:lnTo>
                <a:close/>
                <a:moveTo>
                  <a:pt x="4447" y="6232571"/>
                </a:moveTo>
                <a:lnTo>
                  <a:pt x="247555" y="6232571"/>
                </a:lnTo>
                <a:lnTo>
                  <a:pt x="247555" y="5989463"/>
                </a:lnTo>
                <a:lnTo>
                  <a:pt x="4447" y="5989463"/>
                </a:lnTo>
                <a:lnTo>
                  <a:pt x="4447" y="6232571"/>
                </a:lnTo>
                <a:close/>
                <a:moveTo>
                  <a:pt x="315494" y="6236505"/>
                </a:moveTo>
                <a:lnTo>
                  <a:pt x="566512" y="6236505"/>
                </a:lnTo>
                <a:lnTo>
                  <a:pt x="566512" y="5985487"/>
                </a:lnTo>
                <a:lnTo>
                  <a:pt x="315494" y="5985487"/>
                </a:lnTo>
                <a:lnTo>
                  <a:pt x="315494" y="6236505"/>
                </a:lnTo>
                <a:close/>
                <a:moveTo>
                  <a:pt x="630004" y="6237018"/>
                </a:moveTo>
                <a:lnTo>
                  <a:pt x="882005" y="6237018"/>
                </a:lnTo>
                <a:lnTo>
                  <a:pt x="882005" y="5985016"/>
                </a:lnTo>
                <a:lnTo>
                  <a:pt x="630004" y="5985016"/>
                </a:lnTo>
                <a:lnTo>
                  <a:pt x="630004" y="6237018"/>
                </a:lnTo>
                <a:close/>
                <a:moveTo>
                  <a:pt x="944985" y="6237018"/>
                </a:moveTo>
                <a:lnTo>
                  <a:pt x="1196986" y="6237018"/>
                </a:lnTo>
                <a:lnTo>
                  <a:pt x="1196986" y="5985016"/>
                </a:lnTo>
                <a:lnTo>
                  <a:pt x="944985" y="5985016"/>
                </a:lnTo>
                <a:lnTo>
                  <a:pt x="944985" y="6237018"/>
                </a:lnTo>
                <a:close/>
                <a:moveTo>
                  <a:pt x="1260008" y="6237018"/>
                </a:moveTo>
                <a:lnTo>
                  <a:pt x="1512009" y="6237018"/>
                </a:lnTo>
                <a:lnTo>
                  <a:pt x="1512009" y="5985016"/>
                </a:lnTo>
                <a:lnTo>
                  <a:pt x="1260008" y="5985016"/>
                </a:lnTo>
                <a:lnTo>
                  <a:pt x="1260008" y="6237018"/>
                </a:lnTo>
                <a:close/>
                <a:moveTo>
                  <a:pt x="1574988" y="6237018"/>
                </a:moveTo>
                <a:lnTo>
                  <a:pt x="1826990" y="6237018"/>
                </a:lnTo>
                <a:lnTo>
                  <a:pt x="1826990" y="5985016"/>
                </a:lnTo>
                <a:lnTo>
                  <a:pt x="1574988" y="5985016"/>
                </a:lnTo>
                <a:lnTo>
                  <a:pt x="1574988" y="6237018"/>
                </a:lnTo>
                <a:close/>
                <a:moveTo>
                  <a:pt x="1891508" y="6235521"/>
                </a:moveTo>
                <a:lnTo>
                  <a:pt x="2140560" y="6235521"/>
                </a:lnTo>
                <a:lnTo>
                  <a:pt x="2140560" y="5986470"/>
                </a:lnTo>
                <a:lnTo>
                  <a:pt x="1891508" y="5986470"/>
                </a:lnTo>
                <a:lnTo>
                  <a:pt x="1891508" y="6235521"/>
                </a:lnTo>
                <a:close/>
                <a:moveTo>
                  <a:pt x="2211448" y="6230604"/>
                </a:moveTo>
                <a:lnTo>
                  <a:pt x="2450623" y="6230604"/>
                </a:lnTo>
                <a:lnTo>
                  <a:pt x="2450623" y="5991429"/>
                </a:lnTo>
                <a:lnTo>
                  <a:pt x="2211448" y="5991429"/>
                </a:lnTo>
                <a:lnTo>
                  <a:pt x="2211448" y="6230604"/>
                </a:lnTo>
                <a:close/>
                <a:moveTo>
                  <a:pt x="2532843" y="6224191"/>
                </a:moveTo>
                <a:lnTo>
                  <a:pt x="2759148" y="6224191"/>
                </a:lnTo>
                <a:lnTo>
                  <a:pt x="2759148" y="5997885"/>
                </a:lnTo>
                <a:lnTo>
                  <a:pt x="2532843" y="5997885"/>
                </a:lnTo>
                <a:lnTo>
                  <a:pt x="2532843" y="6224191"/>
                </a:lnTo>
                <a:close/>
                <a:moveTo>
                  <a:pt x="2851799" y="6220215"/>
                </a:moveTo>
                <a:lnTo>
                  <a:pt x="3070195" y="6220215"/>
                </a:lnTo>
                <a:lnTo>
                  <a:pt x="3070195" y="6001819"/>
                </a:lnTo>
                <a:lnTo>
                  <a:pt x="2851799" y="6001819"/>
                </a:lnTo>
                <a:lnTo>
                  <a:pt x="2851799" y="6220215"/>
                </a:lnTo>
                <a:close/>
                <a:moveTo>
                  <a:pt x="3174219" y="6212818"/>
                </a:moveTo>
                <a:lnTo>
                  <a:pt x="3377779" y="6212818"/>
                </a:lnTo>
                <a:lnTo>
                  <a:pt x="3377779" y="6009259"/>
                </a:lnTo>
                <a:lnTo>
                  <a:pt x="3174219" y="6009259"/>
                </a:lnTo>
                <a:lnTo>
                  <a:pt x="3174219" y="6212818"/>
                </a:lnTo>
                <a:close/>
                <a:moveTo>
                  <a:pt x="3493176" y="6208842"/>
                </a:moveTo>
                <a:lnTo>
                  <a:pt x="3688869" y="6208842"/>
                </a:lnTo>
                <a:lnTo>
                  <a:pt x="3688869" y="6013149"/>
                </a:lnTo>
                <a:lnTo>
                  <a:pt x="3493176" y="6013149"/>
                </a:lnTo>
                <a:lnTo>
                  <a:pt x="3493176" y="6208842"/>
                </a:lnTo>
                <a:close/>
                <a:moveTo>
                  <a:pt x="4134553" y="6197469"/>
                </a:moveTo>
                <a:lnTo>
                  <a:pt x="4307499" y="6197469"/>
                </a:lnTo>
                <a:lnTo>
                  <a:pt x="4307499" y="6024523"/>
                </a:lnTo>
                <a:lnTo>
                  <a:pt x="4134553" y="6024523"/>
                </a:lnTo>
                <a:lnTo>
                  <a:pt x="4134553" y="6197469"/>
                </a:lnTo>
                <a:close/>
                <a:moveTo>
                  <a:pt x="4773921" y="6188105"/>
                </a:moveTo>
                <a:lnTo>
                  <a:pt x="4928097" y="6188105"/>
                </a:lnTo>
                <a:lnTo>
                  <a:pt x="4928097" y="6033929"/>
                </a:lnTo>
                <a:lnTo>
                  <a:pt x="4773921" y="6033929"/>
                </a:lnTo>
                <a:lnTo>
                  <a:pt x="4773921" y="6188105"/>
                </a:lnTo>
                <a:close/>
                <a:moveTo>
                  <a:pt x="5411834" y="6180195"/>
                </a:moveTo>
                <a:lnTo>
                  <a:pt x="5550191" y="6180195"/>
                </a:lnTo>
                <a:lnTo>
                  <a:pt x="5550191" y="6041838"/>
                </a:lnTo>
                <a:lnTo>
                  <a:pt x="5411834" y="6041838"/>
                </a:lnTo>
                <a:lnTo>
                  <a:pt x="5411834" y="6180195"/>
                </a:lnTo>
                <a:close/>
                <a:moveTo>
                  <a:pt x="6046798" y="6175236"/>
                </a:moveTo>
                <a:lnTo>
                  <a:pt x="6175278" y="6175236"/>
                </a:lnTo>
                <a:lnTo>
                  <a:pt x="6175278" y="6046755"/>
                </a:lnTo>
                <a:lnTo>
                  <a:pt x="6046798" y="6046755"/>
                </a:lnTo>
                <a:lnTo>
                  <a:pt x="6046798" y="6175236"/>
                </a:lnTo>
                <a:close/>
                <a:moveTo>
                  <a:pt x="6680265" y="6171815"/>
                </a:moveTo>
                <a:lnTo>
                  <a:pt x="6801819" y="6171815"/>
                </a:lnTo>
                <a:lnTo>
                  <a:pt x="6801819" y="6050261"/>
                </a:lnTo>
                <a:lnTo>
                  <a:pt x="6680265" y="6050261"/>
                </a:lnTo>
                <a:lnTo>
                  <a:pt x="6680265" y="6171815"/>
                </a:lnTo>
                <a:close/>
                <a:moveTo>
                  <a:pt x="7313219" y="6168823"/>
                </a:moveTo>
                <a:lnTo>
                  <a:pt x="7428830" y="6168823"/>
                </a:lnTo>
                <a:lnTo>
                  <a:pt x="7428830" y="6053211"/>
                </a:lnTo>
                <a:lnTo>
                  <a:pt x="7313219" y="6053211"/>
                </a:lnTo>
                <a:lnTo>
                  <a:pt x="7313219" y="6168823"/>
                </a:lnTo>
                <a:close/>
                <a:moveTo>
                  <a:pt x="7948140" y="6163906"/>
                </a:moveTo>
                <a:lnTo>
                  <a:pt x="8053874" y="6163906"/>
                </a:lnTo>
                <a:lnTo>
                  <a:pt x="8053874" y="6058171"/>
                </a:lnTo>
                <a:lnTo>
                  <a:pt x="7948140" y="6058171"/>
                </a:lnTo>
                <a:lnTo>
                  <a:pt x="7948140" y="6163906"/>
                </a:lnTo>
                <a:close/>
                <a:moveTo>
                  <a:pt x="10390" y="6541652"/>
                </a:moveTo>
                <a:lnTo>
                  <a:pt x="241655" y="6541652"/>
                </a:lnTo>
                <a:lnTo>
                  <a:pt x="241655" y="6310387"/>
                </a:lnTo>
                <a:lnTo>
                  <a:pt x="10390" y="6310387"/>
                </a:lnTo>
                <a:lnTo>
                  <a:pt x="10390" y="6541652"/>
                </a:lnTo>
                <a:close/>
                <a:moveTo>
                  <a:pt x="319940" y="6547082"/>
                </a:moveTo>
                <a:lnTo>
                  <a:pt x="562065" y="6547082"/>
                </a:lnTo>
                <a:lnTo>
                  <a:pt x="562065" y="6304957"/>
                </a:lnTo>
                <a:lnTo>
                  <a:pt x="319940" y="6304957"/>
                </a:lnTo>
                <a:lnTo>
                  <a:pt x="319940" y="6547082"/>
                </a:lnTo>
                <a:close/>
                <a:moveTo>
                  <a:pt x="633467" y="6548578"/>
                </a:moveTo>
                <a:lnTo>
                  <a:pt x="878542" y="6548578"/>
                </a:lnTo>
                <a:lnTo>
                  <a:pt x="878542" y="6303503"/>
                </a:lnTo>
                <a:lnTo>
                  <a:pt x="633467" y="6303503"/>
                </a:lnTo>
                <a:lnTo>
                  <a:pt x="633467" y="6548578"/>
                </a:lnTo>
                <a:close/>
                <a:moveTo>
                  <a:pt x="946994" y="6550031"/>
                </a:moveTo>
                <a:lnTo>
                  <a:pt x="1195062" y="6550031"/>
                </a:lnTo>
                <a:lnTo>
                  <a:pt x="1195062" y="6301963"/>
                </a:lnTo>
                <a:lnTo>
                  <a:pt x="946994" y="6301963"/>
                </a:lnTo>
                <a:lnTo>
                  <a:pt x="946994" y="6550031"/>
                </a:lnTo>
                <a:close/>
                <a:moveTo>
                  <a:pt x="1261975" y="6550031"/>
                </a:moveTo>
                <a:lnTo>
                  <a:pt x="1510043" y="6550031"/>
                </a:lnTo>
                <a:lnTo>
                  <a:pt x="1510043" y="6301963"/>
                </a:lnTo>
                <a:lnTo>
                  <a:pt x="1261975" y="6301963"/>
                </a:lnTo>
                <a:lnTo>
                  <a:pt x="1261975" y="6550031"/>
                </a:lnTo>
                <a:close/>
                <a:moveTo>
                  <a:pt x="1578452" y="6548578"/>
                </a:moveTo>
                <a:lnTo>
                  <a:pt x="1823527" y="6548578"/>
                </a:lnTo>
                <a:lnTo>
                  <a:pt x="1823527" y="6303503"/>
                </a:lnTo>
                <a:lnTo>
                  <a:pt x="1578452" y="6303503"/>
                </a:lnTo>
                <a:lnTo>
                  <a:pt x="1578452" y="6548578"/>
                </a:lnTo>
                <a:close/>
                <a:moveTo>
                  <a:pt x="1895442" y="6546569"/>
                </a:moveTo>
                <a:lnTo>
                  <a:pt x="2136583" y="6546569"/>
                </a:lnTo>
                <a:lnTo>
                  <a:pt x="2136583" y="6305427"/>
                </a:lnTo>
                <a:lnTo>
                  <a:pt x="1895442" y="6305427"/>
                </a:lnTo>
                <a:lnTo>
                  <a:pt x="1895442" y="6546569"/>
                </a:lnTo>
                <a:close/>
                <a:moveTo>
                  <a:pt x="2215895" y="6541138"/>
                </a:moveTo>
                <a:lnTo>
                  <a:pt x="2446134" y="6541138"/>
                </a:lnTo>
                <a:lnTo>
                  <a:pt x="2446134" y="6310900"/>
                </a:lnTo>
                <a:lnTo>
                  <a:pt x="2215895" y="6310900"/>
                </a:lnTo>
                <a:lnTo>
                  <a:pt x="2215895" y="6541138"/>
                </a:lnTo>
                <a:close/>
                <a:moveTo>
                  <a:pt x="2536819" y="6535238"/>
                </a:moveTo>
                <a:lnTo>
                  <a:pt x="2755214" y="6535238"/>
                </a:lnTo>
                <a:lnTo>
                  <a:pt x="2755214" y="6316843"/>
                </a:lnTo>
                <a:lnTo>
                  <a:pt x="2536819" y="6316843"/>
                </a:lnTo>
                <a:lnTo>
                  <a:pt x="2536819" y="6535238"/>
                </a:lnTo>
                <a:close/>
                <a:moveTo>
                  <a:pt x="2855262" y="6531775"/>
                </a:moveTo>
                <a:lnTo>
                  <a:pt x="3066732" y="6531775"/>
                </a:lnTo>
                <a:lnTo>
                  <a:pt x="3066732" y="6320306"/>
                </a:lnTo>
                <a:lnTo>
                  <a:pt x="2855262" y="6320306"/>
                </a:lnTo>
                <a:lnTo>
                  <a:pt x="2855262" y="6531775"/>
                </a:lnTo>
                <a:close/>
                <a:moveTo>
                  <a:pt x="3176699" y="6525319"/>
                </a:moveTo>
                <a:lnTo>
                  <a:pt x="3375342" y="6525319"/>
                </a:lnTo>
                <a:lnTo>
                  <a:pt x="3375342" y="6326676"/>
                </a:lnTo>
                <a:lnTo>
                  <a:pt x="3176699" y="6326676"/>
                </a:lnTo>
                <a:lnTo>
                  <a:pt x="3176699" y="6525319"/>
                </a:lnTo>
                <a:close/>
                <a:moveTo>
                  <a:pt x="3496126" y="6520872"/>
                </a:moveTo>
                <a:lnTo>
                  <a:pt x="3685876" y="6520872"/>
                </a:lnTo>
                <a:lnTo>
                  <a:pt x="3685876" y="6331123"/>
                </a:lnTo>
                <a:lnTo>
                  <a:pt x="3496126" y="6331123"/>
                </a:lnTo>
                <a:lnTo>
                  <a:pt x="3496126" y="6520872"/>
                </a:lnTo>
                <a:close/>
                <a:moveTo>
                  <a:pt x="3817093" y="6514972"/>
                </a:moveTo>
                <a:lnTo>
                  <a:pt x="3994956" y="6514972"/>
                </a:lnTo>
                <a:lnTo>
                  <a:pt x="3994956" y="6337109"/>
                </a:lnTo>
                <a:lnTo>
                  <a:pt x="3817093" y="6337109"/>
                </a:lnTo>
                <a:lnTo>
                  <a:pt x="3817093" y="6514972"/>
                </a:lnTo>
                <a:close/>
                <a:moveTo>
                  <a:pt x="4135536" y="6511509"/>
                </a:moveTo>
                <a:lnTo>
                  <a:pt x="4306516" y="6511509"/>
                </a:lnTo>
                <a:lnTo>
                  <a:pt x="4306516" y="6340529"/>
                </a:lnTo>
                <a:lnTo>
                  <a:pt x="4135536" y="6340529"/>
                </a:lnTo>
                <a:lnTo>
                  <a:pt x="4135536" y="6511509"/>
                </a:lnTo>
                <a:close/>
                <a:moveTo>
                  <a:pt x="4456460" y="6505566"/>
                </a:moveTo>
                <a:lnTo>
                  <a:pt x="4615554" y="6505566"/>
                </a:lnTo>
                <a:lnTo>
                  <a:pt x="4615554" y="6346472"/>
                </a:lnTo>
                <a:lnTo>
                  <a:pt x="4456460" y="6346472"/>
                </a:lnTo>
                <a:lnTo>
                  <a:pt x="4456460" y="6505566"/>
                </a:lnTo>
                <a:close/>
                <a:moveTo>
                  <a:pt x="5093391" y="6498639"/>
                </a:moveTo>
                <a:lnTo>
                  <a:pt x="5238674" y="6498639"/>
                </a:lnTo>
                <a:lnTo>
                  <a:pt x="5238674" y="6353356"/>
                </a:lnTo>
                <a:lnTo>
                  <a:pt x="5093391" y="6353356"/>
                </a:lnTo>
                <a:lnTo>
                  <a:pt x="5093391" y="6498639"/>
                </a:lnTo>
                <a:close/>
                <a:moveTo>
                  <a:pt x="5727841" y="6494193"/>
                </a:moveTo>
                <a:lnTo>
                  <a:pt x="5864231" y="6494193"/>
                </a:lnTo>
                <a:lnTo>
                  <a:pt x="5864231" y="6357802"/>
                </a:lnTo>
                <a:lnTo>
                  <a:pt x="5727841" y="6357802"/>
                </a:lnTo>
                <a:lnTo>
                  <a:pt x="5727841" y="6494193"/>
                </a:lnTo>
                <a:close/>
                <a:moveTo>
                  <a:pt x="6361778" y="6490259"/>
                </a:moveTo>
                <a:lnTo>
                  <a:pt x="6490259" y="6490259"/>
                </a:lnTo>
                <a:lnTo>
                  <a:pt x="6490259" y="6361778"/>
                </a:lnTo>
                <a:lnTo>
                  <a:pt x="6361778" y="6361778"/>
                </a:lnTo>
                <a:lnTo>
                  <a:pt x="6361778" y="6490259"/>
                </a:lnTo>
                <a:close/>
                <a:moveTo>
                  <a:pt x="6995758" y="6486283"/>
                </a:moveTo>
                <a:lnTo>
                  <a:pt x="7116330" y="6486283"/>
                </a:lnTo>
                <a:lnTo>
                  <a:pt x="7116330" y="6365712"/>
                </a:lnTo>
                <a:lnTo>
                  <a:pt x="6995758" y="6365712"/>
                </a:lnTo>
                <a:lnTo>
                  <a:pt x="6995758" y="6486283"/>
                </a:lnTo>
                <a:close/>
                <a:moveTo>
                  <a:pt x="7629183" y="6482863"/>
                </a:moveTo>
                <a:lnTo>
                  <a:pt x="7742827" y="6482863"/>
                </a:lnTo>
                <a:lnTo>
                  <a:pt x="7742827" y="6369218"/>
                </a:lnTo>
                <a:lnTo>
                  <a:pt x="7629183" y="6369218"/>
                </a:lnTo>
                <a:lnTo>
                  <a:pt x="7629183" y="6482863"/>
                </a:lnTo>
                <a:close/>
                <a:moveTo>
                  <a:pt x="8267609" y="6474440"/>
                </a:moveTo>
                <a:lnTo>
                  <a:pt x="8364451" y="6474440"/>
                </a:lnTo>
                <a:lnTo>
                  <a:pt x="8364451" y="6377598"/>
                </a:lnTo>
                <a:lnTo>
                  <a:pt x="8267609" y="6377598"/>
                </a:lnTo>
                <a:lnTo>
                  <a:pt x="8267609" y="6474440"/>
                </a:lnTo>
                <a:close/>
                <a:moveTo>
                  <a:pt x="8915399" y="6456653"/>
                </a:moveTo>
                <a:lnTo>
                  <a:pt x="8976669" y="6456653"/>
                </a:lnTo>
                <a:lnTo>
                  <a:pt x="8976669" y="6395385"/>
                </a:lnTo>
                <a:lnTo>
                  <a:pt x="8915399" y="6395385"/>
                </a:lnTo>
                <a:lnTo>
                  <a:pt x="8915399" y="6456653"/>
                </a:lnTo>
                <a:close/>
                <a:moveTo>
                  <a:pt x="21763" y="6845259"/>
                </a:moveTo>
                <a:lnTo>
                  <a:pt x="230282" y="6845259"/>
                </a:lnTo>
                <a:lnTo>
                  <a:pt x="230282" y="6636740"/>
                </a:lnTo>
                <a:lnTo>
                  <a:pt x="21763" y="6636740"/>
                </a:lnTo>
                <a:lnTo>
                  <a:pt x="21763" y="6845259"/>
                </a:lnTo>
                <a:close/>
                <a:moveTo>
                  <a:pt x="330800" y="6851202"/>
                </a:moveTo>
                <a:lnTo>
                  <a:pt x="551163" y="6851202"/>
                </a:lnTo>
                <a:lnTo>
                  <a:pt x="551163" y="6630840"/>
                </a:lnTo>
                <a:lnTo>
                  <a:pt x="330800" y="6630840"/>
                </a:lnTo>
                <a:lnTo>
                  <a:pt x="330800" y="6851202"/>
                </a:lnTo>
                <a:close/>
                <a:moveTo>
                  <a:pt x="643344" y="6853682"/>
                </a:moveTo>
                <a:lnTo>
                  <a:pt x="868666" y="6853682"/>
                </a:lnTo>
                <a:lnTo>
                  <a:pt x="868666" y="6628360"/>
                </a:lnTo>
                <a:lnTo>
                  <a:pt x="643344" y="6628360"/>
                </a:lnTo>
                <a:lnTo>
                  <a:pt x="643344" y="6853682"/>
                </a:lnTo>
                <a:close/>
                <a:moveTo>
                  <a:pt x="956357" y="6855648"/>
                </a:moveTo>
                <a:lnTo>
                  <a:pt x="1185613" y="6855648"/>
                </a:lnTo>
                <a:lnTo>
                  <a:pt x="1185613" y="6626393"/>
                </a:lnTo>
                <a:lnTo>
                  <a:pt x="956357" y="6626393"/>
                </a:lnTo>
                <a:lnTo>
                  <a:pt x="956357" y="6855648"/>
                </a:lnTo>
                <a:close/>
                <a:moveTo>
                  <a:pt x="1270868" y="6856162"/>
                </a:moveTo>
                <a:lnTo>
                  <a:pt x="1501107" y="6856162"/>
                </a:lnTo>
                <a:lnTo>
                  <a:pt x="1501107" y="6625923"/>
                </a:lnTo>
                <a:lnTo>
                  <a:pt x="1270868" y="6625923"/>
                </a:lnTo>
                <a:lnTo>
                  <a:pt x="1270868" y="6856162"/>
                </a:lnTo>
                <a:close/>
                <a:moveTo>
                  <a:pt x="1586874" y="6855178"/>
                </a:moveTo>
                <a:lnTo>
                  <a:pt x="1815147" y="6855178"/>
                </a:lnTo>
                <a:lnTo>
                  <a:pt x="1815147" y="6626906"/>
                </a:lnTo>
                <a:lnTo>
                  <a:pt x="1586874" y="6626906"/>
                </a:lnTo>
                <a:lnTo>
                  <a:pt x="1586874" y="6855178"/>
                </a:lnTo>
                <a:close/>
                <a:moveTo>
                  <a:pt x="1903352" y="6853682"/>
                </a:moveTo>
                <a:lnTo>
                  <a:pt x="2128674" y="6853682"/>
                </a:lnTo>
                <a:lnTo>
                  <a:pt x="2128674" y="6628360"/>
                </a:lnTo>
                <a:lnTo>
                  <a:pt x="1903352" y="6628360"/>
                </a:lnTo>
                <a:lnTo>
                  <a:pt x="1903352" y="6853682"/>
                </a:lnTo>
                <a:close/>
                <a:moveTo>
                  <a:pt x="2221795" y="6850219"/>
                </a:moveTo>
                <a:lnTo>
                  <a:pt x="2440191" y="6850219"/>
                </a:lnTo>
                <a:lnTo>
                  <a:pt x="2440191" y="6631823"/>
                </a:lnTo>
                <a:lnTo>
                  <a:pt x="2221795" y="6631823"/>
                </a:lnTo>
                <a:lnTo>
                  <a:pt x="2221795" y="6850219"/>
                </a:lnTo>
                <a:close/>
                <a:moveTo>
                  <a:pt x="2541735" y="6845259"/>
                </a:moveTo>
                <a:lnTo>
                  <a:pt x="2750255" y="6845259"/>
                </a:lnTo>
                <a:lnTo>
                  <a:pt x="2750255" y="6636740"/>
                </a:lnTo>
                <a:lnTo>
                  <a:pt x="2541735" y="6636740"/>
                </a:lnTo>
                <a:lnTo>
                  <a:pt x="2541735" y="6845259"/>
                </a:lnTo>
                <a:close/>
                <a:moveTo>
                  <a:pt x="2859239" y="6842822"/>
                </a:moveTo>
                <a:lnTo>
                  <a:pt x="3062798" y="6842822"/>
                </a:lnTo>
                <a:lnTo>
                  <a:pt x="3062798" y="6639262"/>
                </a:lnTo>
                <a:lnTo>
                  <a:pt x="2859239" y="6639262"/>
                </a:lnTo>
                <a:lnTo>
                  <a:pt x="2859239" y="6842822"/>
                </a:lnTo>
                <a:close/>
                <a:moveTo>
                  <a:pt x="3179649" y="6837392"/>
                </a:moveTo>
                <a:lnTo>
                  <a:pt x="3372349" y="6837392"/>
                </a:lnTo>
                <a:lnTo>
                  <a:pt x="3372349" y="6644692"/>
                </a:lnTo>
                <a:lnTo>
                  <a:pt x="3179649" y="6644692"/>
                </a:lnTo>
                <a:lnTo>
                  <a:pt x="3179649" y="6837392"/>
                </a:lnTo>
                <a:close/>
                <a:moveTo>
                  <a:pt x="3817093" y="6829952"/>
                </a:moveTo>
                <a:lnTo>
                  <a:pt x="3994956" y="6829952"/>
                </a:lnTo>
                <a:lnTo>
                  <a:pt x="3994956" y="6652089"/>
                </a:lnTo>
                <a:lnTo>
                  <a:pt x="3817093" y="6652089"/>
                </a:lnTo>
                <a:lnTo>
                  <a:pt x="3817093" y="6829952"/>
                </a:lnTo>
                <a:close/>
                <a:moveTo>
                  <a:pt x="4453510" y="6823539"/>
                </a:moveTo>
                <a:lnTo>
                  <a:pt x="4618547" y="6823539"/>
                </a:lnTo>
                <a:lnTo>
                  <a:pt x="4618547" y="6658502"/>
                </a:lnTo>
                <a:lnTo>
                  <a:pt x="4453510" y="6658502"/>
                </a:lnTo>
                <a:lnTo>
                  <a:pt x="4453510" y="6823539"/>
                </a:lnTo>
                <a:close/>
                <a:moveTo>
                  <a:pt x="4769987" y="6822043"/>
                </a:moveTo>
                <a:lnTo>
                  <a:pt x="4932074" y="6822043"/>
                </a:lnTo>
                <a:lnTo>
                  <a:pt x="4932074" y="6659956"/>
                </a:lnTo>
                <a:lnTo>
                  <a:pt x="4769987" y="6659956"/>
                </a:lnTo>
                <a:lnTo>
                  <a:pt x="4769987" y="6822043"/>
                </a:lnTo>
                <a:close/>
                <a:moveTo>
                  <a:pt x="5406404" y="6815629"/>
                </a:moveTo>
                <a:lnTo>
                  <a:pt x="5555621" y="6815629"/>
                </a:lnTo>
                <a:lnTo>
                  <a:pt x="5555621" y="6666412"/>
                </a:lnTo>
                <a:lnTo>
                  <a:pt x="5406404" y="6666412"/>
                </a:lnTo>
                <a:lnTo>
                  <a:pt x="5406404" y="6815629"/>
                </a:lnTo>
                <a:close/>
                <a:moveTo>
                  <a:pt x="6040342" y="6811696"/>
                </a:moveTo>
                <a:lnTo>
                  <a:pt x="6181649" y="6811696"/>
                </a:lnTo>
                <a:lnTo>
                  <a:pt x="6181649" y="6670389"/>
                </a:lnTo>
                <a:lnTo>
                  <a:pt x="6040342" y="6670389"/>
                </a:lnTo>
                <a:lnTo>
                  <a:pt x="6040342" y="6811696"/>
                </a:lnTo>
                <a:close/>
                <a:moveTo>
                  <a:pt x="6674322" y="6807720"/>
                </a:moveTo>
                <a:lnTo>
                  <a:pt x="6807719" y="6807720"/>
                </a:lnTo>
                <a:lnTo>
                  <a:pt x="6807719" y="6674322"/>
                </a:lnTo>
                <a:lnTo>
                  <a:pt x="6674322" y="6674322"/>
                </a:lnTo>
                <a:lnTo>
                  <a:pt x="6674322" y="6807720"/>
                </a:lnTo>
                <a:close/>
                <a:moveTo>
                  <a:pt x="7310739" y="6801306"/>
                </a:moveTo>
                <a:lnTo>
                  <a:pt x="7431310" y="6801306"/>
                </a:lnTo>
                <a:lnTo>
                  <a:pt x="7431310" y="6680736"/>
                </a:lnTo>
                <a:lnTo>
                  <a:pt x="7310739" y="6680736"/>
                </a:lnTo>
                <a:lnTo>
                  <a:pt x="7310739" y="6801306"/>
                </a:lnTo>
                <a:close/>
                <a:moveTo>
                  <a:pt x="7950620" y="6791430"/>
                </a:moveTo>
                <a:lnTo>
                  <a:pt x="8051437" y="6791430"/>
                </a:lnTo>
                <a:lnTo>
                  <a:pt x="8051437" y="6690612"/>
                </a:lnTo>
                <a:lnTo>
                  <a:pt x="7950620" y="6690612"/>
                </a:lnTo>
                <a:lnTo>
                  <a:pt x="7950620" y="679143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20391"/>
                </a:schemeClr>
              </a:gs>
              <a:gs pos="54000">
                <a:schemeClr val="accent2">
                  <a:alpha val="0"/>
                </a:schemeClr>
              </a:gs>
            </a:gsLst>
            <a:lin ang="4200000" scaled="0"/>
            <a:tileRect/>
          </a:gradFill>
          <a:ln w="42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7F651-DB0E-3B51-946E-95099351E544}"/>
              </a:ext>
            </a:extLst>
          </p:cNvPr>
          <p:cNvSpPr txBox="1"/>
          <p:nvPr/>
        </p:nvSpPr>
        <p:spPr>
          <a:xfrm>
            <a:off x="719812" y="3058862"/>
            <a:ext cx="1284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spc="100" dirty="0">
                <a:gradFill>
                  <a:gsLst>
                    <a:gs pos="0">
                      <a:srgbClr val="37A6FA">
                        <a:lumMod val="60000"/>
                        <a:lumOff val="40000"/>
                      </a:srgbClr>
                    </a:gs>
                    <a:gs pos="100000">
                      <a:srgbClr val="215F9A"/>
                    </a:gs>
                  </a:gsLst>
                  <a:lin ang="3600000" scaled="0"/>
                </a:gradFill>
                <a:latin typeface="Montserrat SemiBold" pitchFamily="2" charset="77"/>
              </a:rPr>
              <a:t>68</a:t>
            </a:r>
            <a:r>
              <a:rPr kumimoji="0" lang="en-US" sz="2800" b="1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srgbClr val="37A6FA">
                        <a:lumMod val="60000"/>
                        <a:lumOff val="40000"/>
                      </a:srgbClr>
                    </a:gs>
                    <a:gs pos="100000">
                      <a:srgbClr val="215F9A"/>
                    </a:gs>
                  </a:gsLst>
                  <a:lin ang="3600000" scaled="0"/>
                </a:gradFill>
                <a:effectLst/>
                <a:uLnTx/>
                <a:uFillTx/>
                <a:latin typeface="Montserrat SemiBold" pitchFamily="2" charset="77"/>
              </a:rPr>
              <a:t>%</a:t>
            </a:r>
            <a:endParaRPr kumimoji="0" lang="en-US" sz="3600" b="1" i="0" u="none" strike="noStrike" kern="1200" cap="none" spc="100" normalizeH="0" baseline="0" noProof="0" dirty="0">
              <a:ln>
                <a:noFill/>
              </a:ln>
              <a:gradFill>
                <a:gsLst>
                  <a:gs pos="0">
                    <a:srgbClr val="37A6FA">
                      <a:lumMod val="60000"/>
                      <a:lumOff val="40000"/>
                    </a:srgbClr>
                  </a:gs>
                  <a:gs pos="100000">
                    <a:srgbClr val="215F9A"/>
                  </a:gs>
                </a:gsLst>
                <a:lin ang="3600000" scaled="0"/>
              </a:gradFill>
              <a:effectLst/>
              <a:uLnTx/>
              <a:uFillTx/>
              <a:latin typeface="Montserrat SemiBold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82337-FDAF-CBD3-8B93-FAC775D8CCA5}"/>
              </a:ext>
            </a:extLst>
          </p:cNvPr>
          <p:cNvSpPr txBox="1"/>
          <p:nvPr/>
        </p:nvSpPr>
        <p:spPr>
          <a:xfrm>
            <a:off x="2556613" y="3150758"/>
            <a:ext cx="2054716" cy="51539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7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De Ataques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origina</a:t>
            </a:r>
            <a:r>
              <a:rPr lang="en-US" sz="1200" dirty="0">
                <a:solidFill>
                  <a:prstClr val="white"/>
                </a:solidFill>
                <a:latin typeface="Montserrat" panose="00000500000000000000" pitchFamily="2" charset="0"/>
              </a:rPr>
              <a:t>m de Emails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BB5DB-1C7E-7994-0B32-BB16A7C7B95D}"/>
              </a:ext>
            </a:extLst>
          </p:cNvPr>
          <p:cNvSpPr txBox="1"/>
          <p:nvPr/>
        </p:nvSpPr>
        <p:spPr>
          <a:xfrm>
            <a:off x="721518" y="3872486"/>
            <a:ext cx="1282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spc="100" dirty="0">
                <a:gradFill>
                  <a:gsLst>
                    <a:gs pos="0">
                      <a:srgbClr val="37A6FA">
                        <a:lumMod val="60000"/>
                        <a:lumOff val="40000"/>
                      </a:srgbClr>
                    </a:gs>
                    <a:gs pos="100000">
                      <a:srgbClr val="215F9A"/>
                    </a:gs>
                  </a:gsLst>
                  <a:lin ang="3600000" scaled="0"/>
                </a:gradFill>
                <a:latin typeface="Montserrat SemiBold" pitchFamily="2" charset="77"/>
              </a:rPr>
              <a:t>61</a:t>
            </a:r>
            <a:r>
              <a:rPr lang="en-US" sz="2800" b="1" spc="100" dirty="0">
                <a:gradFill>
                  <a:gsLst>
                    <a:gs pos="0">
                      <a:srgbClr val="37A6FA">
                        <a:lumMod val="60000"/>
                        <a:lumOff val="40000"/>
                      </a:srgbClr>
                    </a:gs>
                    <a:gs pos="100000">
                      <a:srgbClr val="215F9A"/>
                    </a:gs>
                  </a:gsLst>
                  <a:lin ang="3600000" scaled="0"/>
                </a:gradFill>
                <a:latin typeface="Montserrat SemiBold" pitchFamily="2" charset="77"/>
              </a:rPr>
              <a:t>%</a:t>
            </a:r>
            <a:endParaRPr kumimoji="0" lang="en-US" sz="3600" b="1" i="0" u="none" strike="noStrike" kern="1200" cap="none" spc="100" normalizeH="0" baseline="0" noProof="0" dirty="0">
              <a:ln>
                <a:noFill/>
              </a:ln>
              <a:gradFill>
                <a:gsLst>
                  <a:gs pos="0">
                    <a:srgbClr val="37A6FA">
                      <a:lumMod val="60000"/>
                      <a:lumOff val="40000"/>
                    </a:srgbClr>
                  </a:gs>
                  <a:gs pos="100000">
                    <a:srgbClr val="215F9A"/>
                  </a:gs>
                </a:gsLst>
                <a:lin ang="3600000" scaled="0"/>
              </a:gradFill>
              <a:effectLst/>
              <a:uLnTx/>
              <a:uFillTx/>
              <a:latin typeface="Montserrat SemiBold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B72DEE-AC78-5D17-918D-2AC91B6C8613}"/>
              </a:ext>
            </a:extLst>
          </p:cNvPr>
          <p:cNvSpPr txBox="1"/>
          <p:nvPr/>
        </p:nvSpPr>
        <p:spPr>
          <a:xfrm>
            <a:off x="2556613" y="3830017"/>
            <a:ext cx="2054716" cy="73340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7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Dos Emails Maliciosos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  <a:r>
              <a:rPr lang="en-US" sz="1200" dirty="0">
                <a:solidFill>
                  <a:prstClr val="white"/>
                </a:solidFill>
                <a:latin typeface="Montserrat" panose="00000500000000000000" pitchFamily="2" charset="0"/>
              </a:rPr>
              <a:t>e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nviados</a:t>
            </a:r>
            <a:r>
              <a:rPr lang="en-US" sz="1200" noProof="0" dirty="0">
                <a:solidFill>
                  <a:prstClr val="white"/>
                </a:solidFill>
                <a:latin typeface="Montserrat" panose="00000500000000000000" pitchFamily="2" charset="0"/>
              </a:rPr>
              <a:t> </a:t>
            </a:r>
            <a:r>
              <a:rPr lang="en-US" sz="1200" dirty="0">
                <a:solidFill>
                  <a:prstClr val="white"/>
                </a:solidFill>
                <a:latin typeface="Montserrat" panose="00000500000000000000" pitchFamily="2" charset="0"/>
              </a:rPr>
              <a:t>contém ficheiros </a:t>
            </a:r>
            <a:r>
              <a:rPr lang="en-US" sz="1200" dirty="0" err="1">
                <a:solidFill>
                  <a:prstClr val="white"/>
                </a:solidFill>
                <a:latin typeface="Montserrat" panose="00000500000000000000" pitchFamily="2" charset="0"/>
              </a:rPr>
              <a:t>anexados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B62C8D-85BE-B981-9264-BB549B74DEB1}"/>
              </a:ext>
            </a:extLst>
          </p:cNvPr>
          <p:cNvSpPr txBox="1"/>
          <p:nvPr/>
        </p:nvSpPr>
        <p:spPr>
          <a:xfrm>
            <a:off x="719812" y="4698078"/>
            <a:ext cx="116691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800" b="1" spc="100" noProof="0" dirty="0">
                <a:gradFill>
                  <a:gsLst>
                    <a:gs pos="0">
                      <a:srgbClr val="37A6FA">
                        <a:lumMod val="60000"/>
                        <a:lumOff val="40000"/>
                      </a:srgbClr>
                    </a:gs>
                    <a:gs pos="100000">
                      <a:srgbClr val="215F9A"/>
                    </a:gs>
                  </a:gsLst>
                  <a:lin ang="3600000" scaled="0"/>
                </a:gradFill>
                <a:latin typeface="Montserrat SemiBold" pitchFamily="2" charset="77"/>
              </a:rPr>
              <a:t>54</a:t>
            </a:r>
            <a:r>
              <a:rPr kumimoji="0" lang="en-US" sz="2800" b="1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srgbClr val="37A6FA">
                        <a:lumMod val="60000"/>
                        <a:lumOff val="40000"/>
                      </a:srgbClr>
                    </a:gs>
                    <a:gs pos="100000">
                      <a:srgbClr val="215F9A"/>
                    </a:gs>
                  </a:gsLst>
                  <a:lin ang="3600000" scaled="0"/>
                </a:gradFill>
                <a:effectLst/>
                <a:uLnTx/>
                <a:uFillTx/>
                <a:latin typeface="Montserrat SemiBold" pitchFamily="2" charset="77"/>
                <a:ea typeface="+mn-ea"/>
                <a:cs typeface="+mn-cs"/>
              </a:rPr>
              <a:t>%</a:t>
            </a:r>
            <a:endParaRPr kumimoji="0" lang="en-US" sz="3800" b="1" i="0" u="none" strike="noStrike" kern="1200" cap="none" spc="100" normalizeH="0" baseline="0" noProof="0" dirty="0">
              <a:ln>
                <a:noFill/>
              </a:ln>
              <a:gradFill>
                <a:gsLst>
                  <a:gs pos="0">
                    <a:srgbClr val="37A6FA"/>
                  </a:gs>
                  <a:gs pos="44000">
                    <a:srgbClr val="37A6FA">
                      <a:lumMod val="60000"/>
                      <a:lumOff val="40000"/>
                    </a:srgbClr>
                  </a:gs>
                  <a:gs pos="100000">
                    <a:srgbClr val="215F9A">
                      <a:lumMod val="50000"/>
                      <a:alpha val="0"/>
                    </a:srgbClr>
                  </a:gs>
                </a:gsLst>
                <a:lin ang="3600000" scaled="0"/>
              </a:gradFill>
              <a:effectLst/>
              <a:uLnTx/>
              <a:uFillTx/>
              <a:latin typeface="Montserrat SemiBold" pitchFamily="2" charset="77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B214EB-949C-13C9-D865-297CB462D170}"/>
              </a:ext>
            </a:extLst>
          </p:cNvPr>
          <p:cNvSpPr txBox="1"/>
          <p:nvPr/>
        </p:nvSpPr>
        <p:spPr>
          <a:xfrm>
            <a:off x="2561829" y="4744624"/>
            <a:ext cx="2049500" cy="733406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7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Exe: Tipo de ficheiro mais usado em ataques Web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3ADA2D-6A6C-44BF-FFAF-C545B30E2793}"/>
              </a:ext>
            </a:extLst>
          </p:cNvPr>
          <p:cNvSpPr txBox="1"/>
          <p:nvPr/>
        </p:nvSpPr>
        <p:spPr>
          <a:xfrm>
            <a:off x="729583" y="5478030"/>
            <a:ext cx="116691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800" b="1" spc="100" dirty="0">
                <a:gradFill>
                  <a:gsLst>
                    <a:gs pos="0">
                      <a:srgbClr val="37A6FA">
                        <a:lumMod val="60000"/>
                        <a:lumOff val="40000"/>
                      </a:srgbClr>
                    </a:gs>
                    <a:gs pos="100000">
                      <a:srgbClr val="215F9A"/>
                    </a:gs>
                  </a:gsLst>
                  <a:lin ang="3600000" scaled="0"/>
                </a:gradFill>
                <a:latin typeface="Montserrat SemiBold" pitchFamily="2" charset="77"/>
              </a:rPr>
              <a:t>22</a:t>
            </a:r>
            <a:r>
              <a:rPr kumimoji="0" lang="en-US" sz="2800" b="1" i="0" u="none" strike="noStrike" kern="1200" cap="none" spc="100" normalizeH="0" baseline="0" noProof="0" dirty="0">
                <a:ln>
                  <a:noFill/>
                </a:ln>
                <a:gradFill>
                  <a:gsLst>
                    <a:gs pos="0">
                      <a:srgbClr val="37A6FA">
                        <a:lumMod val="60000"/>
                        <a:lumOff val="40000"/>
                      </a:srgbClr>
                    </a:gs>
                    <a:gs pos="100000">
                      <a:srgbClr val="215F9A"/>
                    </a:gs>
                  </a:gsLst>
                  <a:lin ang="3600000" scaled="0"/>
                </a:gradFill>
                <a:effectLst/>
                <a:uLnTx/>
                <a:uFillTx/>
                <a:latin typeface="Montserrat SemiBold" pitchFamily="2" charset="77"/>
                <a:ea typeface="+mn-ea"/>
                <a:cs typeface="+mn-cs"/>
              </a:rPr>
              <a:t>%</a:t>
            </a:r>
            <a:endParaRPr kumimoji="0" lang="en-US" sz="2800" b="1" i="0" u="none" strike="noStrike" kern="1200" cap="none" spc="100" normalizeH="0" baseline="0" noProof="0" dirty="0">
              <a:ln>
                <a:noFill/>
              </a:ln>
              <a:gradFill>
                <a:gsLst>
                  <a:gs pos="0">
                    <a:srgbClr val="37A6FA"/>
                  </a:gs>
                  <a:gs pos="44000">
                    <a:srgbClr val="37A6FA">
                      <a:lumMod val="60000"/>
                      <a:lumOff val="40000"/>
                    </a:srgbClr>
                  </a:gs>
                  <a:gs pos="100000">
                    <a:srgbClr val="215F9A">
                      <a:lumMod val="50000"/>
                      <a:alpha val="0"/>
                    </a:srgbClr>
                  </a:gs>
                </a:gsLst>
                <a:lin ang="3600000" scaled="0"/>
              </a:gradFill>
              <a:effectLst/>
              <a:uLnTx/>
              <a:uFillTx/>
              <a:latin typeface="Montserrat SemiBold" pitchFamily="2" charset="77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3FCAFA-7496-3D3F-0504-6CB0173F25B0}"/>
              </a:ext>
            </a:extLst>
          </p:cNvPr>
          <p:cNvSpPr txBox="1"/>
          <p:nvPr/>
        </p:nvSpPr>
        <p:spPr>
          <a:xfrm>
            <a:off x="2556613" y="5578036"/>
            <a:ext cx="2212172" cy="515398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7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PDF: 2º tipo mais usado em ataques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via Email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03B482-FE80-BB05-5448-D30952A2448B}"/>
              </a:ext>
            </a:extLst>
          </p:cNvPr>
          <p:cNvCxnSpPr>
            <a:cxnSpLocks/>
          </p:cNvCxnSpPr>
          <p:nvPr/>
        </p:nvCxnSpPr>
        <p:spPr>
          <a:xfrm flipV="1">
            <a:off x="2218607" y="3346068"/>
            <a:ext cx="15896" cy="2476990"/>
          </a:xfrm>
          <a:prstGeom prst="line">
            <a:avLst/>
          </a:prstGeom>
          <a:ln w="12700" cap="rnd"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rgbClr val="2C83CA">
                    <a:alpha val="0"/>
                  </a:srgbClr>
                </a:gs>
                <a:gs pos="53000">
                  <a:schemeClr val="accent3"/>
                </a:gs>
              </a:gsLst>
              <a:lin ang="5400000" scaled="1"/>
              <a:tileRect/>
            </a:gradFill>
            <a:tailEnd type="non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22">
            <a:extLst>
              <a:ext uri="{FF2B5EF4-FFF2-40B4-BE49-F238E27FC236}">
                <a16:creationId xmlns:a16="http://schemas.microsoft.com/office/drawing/2014/main" id="{830F0909-3DBA-1E7A-788C-F9A14556394C}"/>
              </a:ext>
            </a:extLst>
          </p:cNvPr>
          <p:cNvSpPr txBox="1"/>
          <p:nvPr/>
        </p:nvSpPr>
        <p:spPr>
          <a:xfrm>
            <a:off x="698498" y="539358"/>
            <a:ext cx="6015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88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CONTEXTUALIZAÇÃO</a:t>
            </a: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67C24DE8-D7CA-C8C8-BC17-ED0D7454423E}"/>
              </a:ext>
            </a:extLst>
          </p:cNvPr>
          <p:cNvCxnSpPr>
            <a:cxnSpLocks/>
          </p:cNvCxnSpPr>
          <p:nvPr/>
        </p:nvCxnSpPr>
        <p:spPr>
          <a:xfrm>
            <a:off x="820223" y="1435842"/>
            <a:ext cx="92889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C7D0DF37-3BEE-1070-836E-C71D923DAE9A}"/>
              </a:ext>
            </a:extLst>
          </p:cNvPr>
          <p:cNvSpPr txBox="1"/>
          <p:nvPr/>
        </p:nvSpPr>
        <p:spPr>
          <a:xfrm>
            <a:off x="719812" y="1609956"/>
            <a:ext cx="4999590" cy="1024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itchFamily="2" charset="77"/>
                <a:ea typeface="+mn-ea"/>
                <a:cs typeface="+mn-cs"/>
              </a:rPr>
              <a:t>Apesar da variação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itchFamily="2" charset="77"/>
                <a:ea typeface="+mn-ea"/>
                <a:cs typeface="+mn-cs"/>
              </a:rPr>
              <a:t> constante de técnicas usadas pelos atores maliciosos, os ataques Web e Email continuam os mais recorrentes!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Medium" pitchFamily="2" charset="77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C650A1-EFE4-4D63-F3FF-619D2B8A4F6D}"/>
              </a:ext>
            </a:extLst>
          </p:cNvPr>
          <p:cNvSpPr txBox="1"/>
          <p:nvPr/>
        </p:nvSpPr>
        <p:spPr>
          <a:xfrm>
            <a:off x="2795990" y="6240412"/>
            <a:ext cx="6251305" cy="29751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b="1" spc="20" dirty="0">
                <a:solidFill>
                  <a:schemeClr val="accent1"/>
                </a:solidFill>
                <a:latin typeface="Century Gothic" panose="020B0502020202020204" pitchFamily="34" charset="0"/>
              </a:rPr>
              <a:t>Dados Checkpoint (The State Of Cyber Security 2025)</a:t>
            </a:r>
          </a:p>
        </p:txBody>
      </p:sp>
      <p:pic>
        <p:nvPicPr>
          <p:cNvPr id="50" name="Imagem 49" descr="Uma imagem com texto, mapa&#10;&#10;Os conteúdos gerados por IA podem estar incorretos.">
            <a:extLst>
              <a:ext uri="{FF2B5EF4-FFF2-40B4-BE49-F238E27FC236}">
                <a16:creationId xmlns:a16="http://schemas.microsoft.com/office/drawing/2014/main" id="{4C86893E-8007-BE46-6134-7EA940A3D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359" y="1694767"/>
            <a:ext cx="6251305" cy="43644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1462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293 4.44444E-6 L 1.25E-6 4.44444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0293 -4.07407E-6 L 1.25E-6 -4.0740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0.0293 7.40741E-7 L -8.33333E-7 7.40741E-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.0293 1.85185E-6 L -2.29167E-6 1.85185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904 -7.40741E-7 L -2.08333E-7 -7.40741E-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2904 2.96296E-6 L -2.08333E-7 2.96296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2904 -3.7037E-7 L -6.25E-7 -3.7037E-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0.02904 4.07407E-6 L -6.25E-7 4.07407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7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-0.08195 L 8.33333E-7 2.59259E-6 " pathEditMode="relative" rAng="0" ptsTypes="AA">
                                      <p:cBhvr>
                                        <p:cTn id="55" dur="5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409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2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6" grpId="0"/>
      <p:bldP spid="6" grpId="1"/>
      <p:bldP spid="8" grpId="0"/>
      <p:bldP spid="8" grpId="1"/>
      <p:bldP spid="13" grpId="0"/>
      <p:bldP spid="13" grpId="1"/>
      <p:bldP spid="14" grpId="0"/>
      <p:bldP spid="14" grpId="1"/>
      <p:bldP spid="16" grpId="0"/>
      <p:bldP spid="16" grpId="1"/>
      <p:bldP spid="17" grpId="0"/>
      <p:bldP spid="17" grpId="1"/>
      <p:bldP spid="20" grpId="0"/>
      <p:bldP spid="20" grpId="1"/>
      <p:bldP spid="21" grpId="0"/>
      <p:bldP spid="21" grpId="1"/>
      <p:bldP spid="5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15000">
              <a:schemeClr val="tx2">
                <a:lumMod val="90000"/>
                <a:lumOff val="10000"/>
              </a:schemeClr>
            </a:gs>
            <a:gs pos="83000">
              <a:schemeClr val="accent1">
                <a:lumMod val="1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AF9CB0-AB1D-E22C-6926-A146DF64C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raphic 604">
            <a:extLst>
              <a:ext uri="{FF2B5EF4-FFF2-40B4-BE49-F238E27FC236}">
                <a16:creationId xmlns:a16="http://schemas.microsoft.com/office/drawing/2014/main" id="{2D810A74-6F5C-A8CE-F4A6-6BDF2ACDE5FA}"/>
              </a:ext>
            </a:extLst>
          </p:cNvPr>
          <p:cNvSpPr>
            <a:spLocks/>
          </p:cNvSpPr>
          <p:nvPr/>
        </p:nvSpPr>
        <p:spPr>
          <a:xfrm rot="10800000" flipV="1">
            <a:off x="9437946" y="1"/>
            <a:ext cx="2754054" cy="1988734"/>
          </a:xfrm>
          <a:custGeom>
            <a:avLst/>
            <a:gdLst>
              <a:gd name="connsiteX0" fmla="*/ 0 w 9298618"/>
              <a:gd name="connsiteY0" fmla="*/ 0 h 6856161"/>
              <a:gd name="connsiteX1" fmla="*/ 252002 w 9298618"/>
              <a:gd name="connsiteY1" fmla="*/ 0 h 6856161"/>
              <a:gd name="connsiteX2" fmla="*/ 252002 w 9298618"/>
              <a:gd name="connsiteY2" fmla="*/ 252002 h 6856161"/>
              <a:gd name="connsiteX3" fmla="*/ 0 w 9298618"/>
              <a:gd name="connsiteY3" fmla="*/ 252002 h 6856161"/>
              <a:gd name="connsiteX4" fmla="*/ 0 w 9298618"/>
              <a:gd name="connsiteY4" fmla="*/ 0 h 6856161"/>
              <a:gd name="connsiteX5" fmla="*/ 315023 w 9298618"/>
              <a:gd name="connsiteY5" fmla="*/ 252002 h 6856161"/>
              <a:gd name="connsiteX6" fmla="*/ 567025 w 9298618"/>
              <a:gd name="connsiteY6" fmla="*/ 252002 h 6856161"/>
              <a:gd name="connsiteX7" fmla="*/ 567025 w 9298618"/>
              <a:gd name="connsiteY7" fmla="*/ 0 h 6856161"/>
              <a:gd name="connsiteX8" fmla="*/ 315023 w 9298618"/>
              <a:gd name="connsiteY8" fmla="*/ 0 h 6856161"/>
              <a:gd name="connsiteX9" fmla="*/ 315023 w 9298618"/>
              <a:gd name="connsiteY9" fmla="*/ 252002 h 6856161"/>
              <a:gd name="connsiteX10" fmla="*/ 630004 w 9298618"/>
              <a:gd name="connsiteY10" fmla="*/ 252002 h 6856161"/>
              <a:gd name="connsiteX11" fmla="*/ 882005 w 9298618"/>
              <a:gd name="connsiteY11" fmla="*/ 252002 h 6856161"/>
              <a:gd name="connsiteX12" fmla="*/ 882005 w 9298618"/>
              <a:gd name="connsiteY12" fmla="*/ 0 h 6856161"/>
              <a:gd name="connsiteX13" fmla="*/ 630004 w 9298618"/>
              <a:gd name="connsiteY13" fmla="*/ 0 h 6856161"/>
              <a:gd name="connsiteX14" fmla="*/ 630004 w 9298618"/>
              <a:gd name="connsiteY14" fmla="*/ 252002 h 6856161"/>
              <a:gd name="connsiteX15" fmla="*/ 944985 w 9298618"/>
              <a:gd name="connsiteY15" fmla="*/ 252002 h 6856161"/>
              <a:gd name="connsiteX16" fmla="*/ 1196986 w 9298618"/>
              <a:gd name="connsiteY16" fmla="*/ 252002 h 6856161"/>
              <a:gd name="connsiteX17" fmla="*/ 1196986 w 9298618"/>
              <a:gd name="connsiteY17" fmla="*/ 0 h 6856161"/>
              <a:gd name="connsiteX18" fmla="*/ 944985 w 9298618"/>
              <a:gd name="connsiteY18" fmla="*/ 0 h 6856161"/>
              <a:gd name="connsiteX19" fmla="*/ 944985 w 9298618"/>
              <a:gd name="connsiteY19" fmla="*/ 252002 h 6856161"/>
              <a:gd name="connsiteX20" fmla="*/ 1260008 w 9298618"/>
              <a:gd name="connsiteY20" fmla="*/ 252002 h 6856161"/>
              <a:gd name="connsiteX21" fmla="*/ 1512009 w 9298618"/>
              <a:gd name="connsiteY21" fmla="*/ 252002 h 6856161"/>
              <a:gd name="connsiteX22" fmla="*/ 1512009 w 9298618"/>
              <a:gd name="connsiteY22" fmla="*/ 0 h 6856161"/>
              <a:gd name="connsiteX23" fmla="*/ 1260008 w 9298618"/>
              <a:gd name="connsiteY23" fmla="*/ 0 h 6856161"/>
              <a:gd name="connsiteX24" fmla="*/ 1260008 w 9298618"/>
              <a:gd name="connsiteY24" fmla="*/ 252002 h 6856161"/>
              <a:gd name="connsiteX25" fmla="*/ 1574988 w 9298618"/>
              <a:gd name="connsiteY25" fmla="*/ 252002 h 6856161"/>
              <a:gd name="connsiteX26" fmla="*/ 1826990 w 9298618"/>
              <a:gd name="connsiteY26" fmla="*/ 252002 h 6856161"/>
              <a:gd name="connsiteX27" fmla="*/ 1826990 w 9298618"/>
              <a:gd name="connsiteY27" fmla="*/ 0 h 6856161"/>
              <a:gd name="connsiteX28" fmla="*/ 1574988 w 9298618"/>
              <a:gd name="connsiteY28" fmla="*/ 0 h 6856161"/>
              <a:gd name="connsiteX29" fmla="*/ 1574988 w 9298618"/>
              <a:gd name="connsiteY29" fmla="*/ 252002 h 6856161"/>
              <a:gd name="connsiteX30" fmla="*/ 1890012 w 9298618"/>
              <a:gd name="connsiteY30" fmla="*/ 252002 h 6856161"/>
              <a:gd name="connsiteX31" fmla="*/ 2142013 w 9298618"/>
              <a:gd name="connsiteY31" fmla="*/ 252002 h 6856161"/>
              <a:gd name="connsiteX32" fmla="*/ 2142013 w 9298618"/>
              <a:gd name="connsiteY32" fmla="*/ 0 h 6856161"/>
              <a:gd name="connsiteX33" fmla="*/ 1890012 w 9298618"/>
              <a:gd name="connsiteY33" fmla="*/ 0 h 6856161"/>
              <a:gd name="connsiteX34" fmla="*/ 1890012 w 9298618"/>
              <a:gd name="connsiteY34" fmla="*/ 252002 h 6856161"/>
              <a:gd name="connsiteX35" fmla="*/ 2204992 w 9298618"/>
              <a:gd name="connsiteY35" fmla="*/ 252002 h 6856161"/>
              <a:gd name="connsiteX36" fmla="*/ 2456994 w 9298618"/>
              <a:gd name="connsiteY36" fmla="*/ 252002 h 6856161"/>
              <a:gd name="connsiteX37" fmla="*/ 2456994 w 9298618"/>
              <a:gd name="connsiteY37" fmla="*/ 0 h 6856161"/>
              <a:gd name="connsiteX38" fmla="*/ 2204992 w 9298618"/>
              <a:gd name="connsiteY38" fmla="*/ 0 h 6856161"/>
              <a:gd name="connsiteX39" fmla="*/ 2204992 w 9298618"/>
              <a:gd name="connsiteY39" fmla="*/ 252002 h 6856161"/>
              <a:gd name="connsiteX40" fmla="*/ 2520016 w 9298618"/>
              <a:gd name="connsiteY40" fmla="*/ 252002 h 6856161"/>
              <a:gd name="connsiteX41" fmla="*/ 2772017 w 9298618"/>
              <a:gd name="connsiteY41" fmla="*/ 252002 h 6856161"/>
              <a:gd name="connsiteX42" fmla="*/ 2772017 w 9298618"/>
              <a:gd name="connsiteY42" fmla="*/ 0 h 6856161"/>
              <a:gd name="connsiteX43" fmla="*/ 2520016 w 9298618"/>
              <a:gd name="connsiteY43" fmla="*/ 0 h 6856161"/>
              <a:gd name="connsiteX44" fmla="*/ 2520016 w 9298618"/>
              <a:gd name="connsiteY44" fmla="*/ 252002 h 6856161"/>
              <a:gd name="connsiteX45" fmla="*/ 2834996 w 9298618"/>
              <a:gd name="connsiteY45" fmla="*/ 252002 h 6856161"/>
              <a:gd name="connsiteX46" fmla="*/ 3086998 w 9298618"/>
              <a:gd name="connsiteY46" fmla="*/ 252002 h 6856161"/>
              <a:gd name="connsiteX47" fmla="*/ 3086998 w 9298618"/>
              <a:gd name="connsiteY47" fmla="*/ 0 h 6856161"/>
              <a:gd name="connsiteX48" fmla="*/ 2834996 w 9298618"/>
              <a:gd name="connsiteY48" fmla="*/ 0 h 6856161"/>
              <a:gd name="connsiteX49" fmla="*/ 2834996 w 9298618"/>
              <a:gd name="connsiteY49" fmla="*/ 252002 h 6856161"/>
              <a:gd name="connsiteX50" fmla="*/ 3152500 w 9298618"/>
              <a:gd name="connsiteY50" fmla="*/ 249522 h 6856161"/>
              <a:gd name="connsiteX51" fmla="*/ 3399541 w 9298618"/>
              <a:gd name="connsiteY51" fmla="*/ 249522 h 6856161"/>
              <a:gd name="connsiteX52" fmla="*/ 3399541 w 9298618"/>
              <a:gd name="connsiteY52" fmla="*/ 2480 h 6856161"/>
              <a:gd name="connsiteX53" fmla="*/ 3152500 w 9298618"/>
              <a:gd name="connsiteY53" fmla="*/ 2480 h 6856161"/>
              <a:gd name="connsiteX54" fmla="*/ 3152500 w 9298618"/>
              <a:gd name="connsiteY54" fmla="*/ 249522 h 6856161"/>
              <a:gd name="connsiteX55" fmla="*/ 3468976 w 9298618"/>
              <a:gd name="connsiteY55" fmla="*/ 248068 h 6856161"/>
              <a:gd name="connsiteX56" fmla="*/ 3713068 w 9298618"/>
              <a:gd name="connsiteY56" fmla="*/ 248068 h 6856161"/>
              <a:gd name="connsiteX57" fmla="*/ 3713068 w 9298618"/>
              <a:gd name="connsiteY57" fmla="*/ 3934 h 6856161"/>
              <a:gd name="connsiteX58" fmla="*/ 3468976 w 9298618"/>
              <a:gd name="connsiteY58" fmla="*/ 3934 h 6856161"/>
              <a:gd name="connsiteX59" fmla="*/ 3468976 w 9298618"/>
              <a:gd name="connsiteY59" fmla="*/ 248025 h 6856161"/>
              <a:gd name="connsiteX60" fmla="*/ 3787933 w 9298618"/>
              <a:gd name="connsiteY60" fmla="*/ 244092 h 6856161"/>
              <a:gd name="connsiteX61" fmla="*/ 4024115 w 9298618"/>
              <a:gd name="connsiteY61" fmla="*/ 244092 h 6856161"/>
              <a:gd name="connsiteX62" fmla="*/ 4024115 w 9298618"/>
              <a:gd name="connsiteY62" fmla="*/ 7910 h 6856161"/>
              <a:gd name="connsiteX63" fmla="*/ 3787933 w 9298618"/>
              <a:gd name="connsiteY63" fmla="*/ 7910 h 6856161"/>
              <a:gd name="connsiteX64" fmla="*/ 3787933 w 9298618"/>
              <a:gd name="connsiteY64" fmla="*/ 244092 h 6856161"/>
              <a:gd name="connsiteX65" fmla="*/ 4105864 w 9298618"/>
              <a:gd name="connsiteY65" fmla="*/ 241142 h 6856161"/>
              <a:gd name="connsiteX66" fmla="*/ 4336103 w 9298618"/>
              <a:gd name="connsiteY66" fmla="*/ 241142 h 6856161"/>
              <a:gd name="connsiteX67" fmla="*/ 4336103 w 9298618"/>
              <a:gd name="connsiteY67" fmla="*/ 10860 h 6856161"/>
              <a:gd name="connsiteX68" fmla="*/ 4105864 w 9298618"/>
              <a:gd name="connsiteY68" fmla="*/ 10860 h 6856161"/>
              <a:gd name="connsiteX69" fmla="*/ 4105864 w 9298618"/>
              <a:gd name="connsiteY69" fmla="*/ 241099 h 6856161"/>
              <a:gd name="connsiteX70" fmla="*/ 4426831 w 9298618"/>
              <a:gd name="connsiteY70" fmla="*/ 235199 h 6856161"/>
              <a:gd name="connsiteX71" fmla="*/ 4645226 w 9298618"/>
              <a:gd name="connsiteY71" fmla="*/ 235199 h 6856161"/>
              <a:gd name="connsiteX72" fmla="*/ 4645226 w 9298618"/>
              <a:gd name="connsiteY72" fmla="*/ 16803 h 6856161"/>
              <a:gd name="connsiteX73" fmla="*/ 4426831 w 9298618"/>
              <a:gd name="connsiteY73" fmla="*/ 16803 h 6856161"/>
              <a:gd name="connsiteX74" fmla="*/ 4426831 w 9298618"/>
              <a:gd name="connsiteY74" fmla="*/ 235199 h 6856161"/>
              <a:gd name="connsiteX75" fmla="*/ 4745274 w 9298618"/>
              <a:gd name="connsiteY75" fmla="*/ 231735 h 6856161"/>
              <a:gd name="connsiteX76" fmla="*/ 4956743 w 9298618"/>
              <a:gd name="connsiteY76" fmla="*/ 231735 h 6856161"/>
              <a:gd name="connsiteX77" fmla="*/ 4956743 w 9298618"/>
              <a:gd name="connsiteY77" fmla="*/ 20266 h 6856161"/>
              <a:gd name="connsiteX78" fmla="*/ 4745274 w 9298618"/>
              <a:gd name="connsiteY78" fmla="*/ 20266 h 6856161"/>
              <a:gd name="connsiteX79" fmla="*/ 4745274 w 9298618"/>
              <a:gd name="connsiteY79" fmla="*/ 231735 h 6856161"/>
              <a:gd name="connsiteX80" fmla="*/ 5066711 w 9298618"/>
              <a:gd name="connsiteY80" fmla="*/ 225322 h 6856161"/>
              <a:gd name="connsiteX81" fmla="*/ 5265354 w 9298618"/>
              <a:gd name="connsiteY81" fmla="*/ 225322 h 6856161"/>
              <a:gd name="connsiteX82" fmla="*/ 5265354 w 9298618"/>
              <a:gd name="connsiteY82" fmla="*/ 26680 h 6856161"/>
              <a:gd name="connsiteX83" fmla="*/ 5066711 w 9298618"/>
              <a:gd name="connsiteY83" fmla="*/ 26680 h 6856161"/>
              <a:gd name="connsiteX84" fmla="*/ 5066711 w 9298618"/>
              <a:gd name="connsiteY84" fmla="*/ 225322 h 6856161"/>
              <a:gd name="connsiteX85" fmla="*/ 5387634 w 9298618"/>
              <a:gd name="connsiteY85" fmla="*/ 219379 h 6856161"/>
              <a:gd name="connsiteX86" fmla="*/ 5574391 w 9298618"/>
              <a:gd name="connsiteY86" fmla="*/ 219379 h 6856161"/>
              <a:gd name="connsiteX87" fmla="*/ 5574391 w 9298618"/>
              <a:gd name="connsiteY87" fmla="*/ 32623 h 6856161"/>
              <a:gd name="connsiteX88" fmla="*/ 5387634 w 9298618"/>
              <a:gd name="connsiteY88" fmla="*/ 32623 h 6856161"/>
              <a:gd name="connsiteX89" fmla="*/ 5387634 w 9298618"/>
              <a:gd name="connsiteY89" fmla="*/ 219379 h 6856161"/>
              <a:gd name="connsiteX90" fmla="*/ 5705095 w 9298618"/>
              <a:gd name="connsiteY90" fmla="*/ 216899 h 6856161"/>
              <a:gd name="connsiteX91" fmla="*/ 5886935 w 9298618"/>
              <a:gd name="connsiteY91" fmla="*/ 216899 h 6856161"/>
              <a:gd name="connsiteX92" fmla="*/ 5886935 w 9298618"/>
              <a:gd name="connsiteY92" fmla="*/ 35060 h 6856161"/>
              <a:gd name="connsiteX93" fmla="*/ 5705095 w 9298618"/>
              <a:gd name="connsiteY93" fmla="*/ 35060 h 6856161"/>
              <a:gd name="connsiteX94" fmla="*/ 5705095 w 9298618"/>
              <a:gd name="connsiteY94" fmla="*/ 216899 h 6856161"/>
              <a:gd name="connsiteX95" fmla="*/ 6024565 w 9298618"/>
              <a:gd name="connsiteY95" fmla="*/ 212453 h 6856161"/>
              <a:gd name="connsiteX96" fmla="*/ 6197511 w 9298618"/>
              <a:gd name="connsiteY96" fmla="*/ 212453 h 6856161"/>
              <a:gd name="connsiteX97" fmla="*/ 6197511 w 9298618"/>
              <a:gd name="connsiteY97" fmla="*/ 39506 h 6856161"/>
              <a:gd name="connsiteX98" fmla="*/ 6024565 w 9298618"/>
              <a:gd name="connsiteY98" fmla="*/ 39506 h 6856161"/>
              <a:gd name="connsiteX99" fmla="*/ 6024565 w 9298618"/>
              <a:gd name="connsiteY99" fmla="*/ 212453 h 6856161"/>
              <a:gd name="connsiteX100" fmla="*/ 6661453 w 9298618"/>
              <a:gd name="connsiteY100" fmla="*/ 205569 h 6856161"/>
              <a:gd name="connsiteX101" fmla="*/ 6820546 w 9298618"/>
              <a:gd name="connsiteY101" fmla="*/ 205569 h 6856161"/>
              <a:gd name="connsiteX102" fmla="*/ 6820546 w 9298618"/>
              <a:gd name="connsiteY102" fmla="*/ 46433 h 6856161"/>
              <a:gd name="connsiteX103" fmla="*/ 6661453 w 9298618"/>
              <a:gd name="connsiteY103" fmla="*/ 46433 h 6856161"/>
              <a:gd name="connsiteX104" fmla="*/ 6661453 w 9298618"/>
              <a:gd name="connsiteY104" fmla="*/ 205526 h 6856161"/>
              <a:gd name="connsiteX105" fmla="*/ 7301846 w 9298618"/>
              <a:gd name="connsiteY105" fmla="*/ 195179 h 6856161"/>
              <a:gd name="connsiteX106" fmla="*/ 7440203 w 9298618"/>
              <a:gd name="connsiteY106" fmla="*/ 195179 h 6856161"/>
              <a:gd name="connsiteX107" fmla="*/ 7440203 w 9298618"/>
              <a:gd name="connsiteY107" fmla="*/ 56822 h 6856161"/>
              <a:gd name="connsiteX108" fmla="*/ 7301846 w 9298618"/>
              <a:gd name="connsiteY108" fmla="*/ 56822 h 6856161"/>
              <a:gd name="connsiteX109" fmla="*/ 7301846 w 9298618"/>
              <a:gd name="connsiteY109" fmla="*/ 195179 h 6856161"/>
              <a:gd name="connsiteX110" fmla="*/ 7947156 w 9298618"/>
              <a:gd name="connsiteY110" fmla="*/ 179873 h 6856161"/>
              <a:gd name="connsiteX111" fmla="*/ 8054858 w 9298618"/>
              <a:gd name="connsiteY111" fmla="*/ 179873 h 6856161"/>
              <a:gd name="connsiteX112" fmla="*/ 8054858 w 9298618"/>
              <a:gd name="connsiteY112" fmla="*/ 72171 h 6856161"/>
              <a:gd name="connsiteX113" fmla="*/ 7947156 w 9298618"/>
              <a:gd name="connsiteY113" fmla="*/ 72171 h 6856161"/>
              <a:gd name="connsiteX114" fmla="*/ 7947156 w 9298618"/>
              <a:gd name="connsiteY114" fmla="*/ 179873 h 6856161"/>
              <a:gd name="connsiteX115" fmla="*/ 8595459 w 9298618"/>
              <a:gd name="connsiteY115" fmla="*/ 161573 h 6856161"/>
              <a:gd name="connsiteX116" fmla="*/ 8666605 w 9298618"/>
              <a:gd name="connsiteY116" fmla="*/ 161573 h 6856161"/>
              <a:gd name="connsiteX117" fmla="*/ 8666605 w 9298618"/>
              <a:gd name="connsiteY117" fmla="*/ 90428 h 6856161"/>
              <a:gd name="connsiteX118" fmla="*/ 8595459 w 9298618"/>
              <a:gd name="connsiteY118" fmla="*/ 90428 h 6856161"/>
              <a:gd name="connsiteX119" fmla="*/ 8595459 w 9298618"/>
              <a:gd name="connsiteY119" fmla="*/ 161573 h 6856161"/>
              <a:gd name="connsiteX120" fmla="*/ 0 w 9298618"/>
              <a:gd name="connsiteY120" fmla="*/ 566982 h 6856161"/>
              <a:gd name="connsiteX121" fmla="*/ 252002 w 9298618"/>
              <a:gd name="connsiteY121" fmla="*/ 566982 h 6856161"/>
              <a:gd name="connsiteX122" fmla="*/ 252002 w 9298618"/>
              <a:gd name="connsiteY122" fmla="*/ 314981 h 6856161"/>
              <a:gd name="connsiteX123" fmla="*/ 0 w 9298618"/>
              <a:gd name="connsiteY123" fmla="*/ 314981 h 6856161"/>
              <a:gd name="connsiteX124" fmla="*/ 0 w 9298618"/>
              <a:gd name="connsiteY124" fmla="*/ 566982 h 6856161"/>
              <a:gd name="connsiteX125" fmla="*/ 315023 w 9298618"/>
              <a:gd name="connsiteY125" fmla="*/ 566982 h 6856161"/>
              <a:gd name="connsiteX126" fmla="*/ 567025 w 9298618"/>
              <a:gd name="connsiteY126" fmla="*/ 566982 h 6856161"/>
              <a:gd name="connsiteX127" fmla="*/ 567025 w 9298618"/>
              <a:gd name="connsiteY127" fmla="*/ 314981 h 6856161"/>
              <a:gd name="connsiteX128" fmla="*/ 315023 w 9298618"/>
              <a:gd name="connsiteY128" fmla="*/ 314981 h 6856161"/>
              <a:gd name="connsiteX129" fmla="*/ 315023 w 9298618"/>
              <a:gd name="connsiteY129" fmla="*/ 566982 h 6856161"/>
              <a:gd name="connsiteX130" fmla="*/ 630004 w 9298618"/>
              <a:gd name="connsiteY130" fmla="*/ 566982 h 6856161"/>
              <a:gd name="connsiteX131" fmla="*/ 882005 w 9298618"/>
              <a:gd name="connsiteY131" fmla="*/ 566982 h 6856161"/>
              <a:gd name="connsiteX132" fmla="*/ 882005 w 9298618"/>
              <a:gd name="connsiteY132" fmla="*/ 314981 h 6856161"/>
              <a:gd name="connsiteX133" fmla="*/ 630004 w 9298618"/>
              <a:gd name="connsiteY133" fmla="*/ 314981 h 6856161"/>
              <a:gd name="connsiteX134" fmla="*/ 630004 w 9298618"/>
              <a:gd name="connsiteY134" fmla="*/ 566982 h 6856161"/>
              <a:gd name="connsiteX135" fmla="*/ 944985 w 9298618"/>
              <a:gd name="connsiteY135" fmla="*/ 566982 h 6856161"/>
              <a:gd name="connsiteX136" fmla="*/ 1196986 w 9298618"/>
              <a:gd name="connsiteY136" fmla="*/ 566982 h 6856161"/>
              <a:gd name="connsiteX137" fmla="*/ 1196986 w 9298618"/>
              <a:gd name="connsiteY137" fmla="*/ 314981 h 6856161"/>
              <a:gd name="connsiteX138" fmla="*/ 944985 w 9298618"/>
              <a:gd name="connsiteY138" fmla="*/ 314981 h 6856161"/>
              <a:gd name="connsiteX139" fmla="*/ 944985 w 9298618"/>
              <a:gd name="connsiteY139" fmla="*/ 566982 h 6856161"/>
              <a:gd name="connsiteX140" fmla="*/ 1260008 w 9298618"/>
              <a:gd name="connsiteY140" fmla="*/ 566982 h 6856161"/>
              <a:gd name="connsiteX141" fmla="*/ 1512009 w 9298618"/>
              <a:gd name="connsiteY141" fmla="*/ 566982 h 6856161"/>
              <a:gd name="connsiteX142" fmla="*/ 1512009 w 9298618"/>
              <a:gd name="connsiteY142" fmla="*/ 314981 h 6856161"/>
              <a:gd name="connsiteX143" fmla="*/ 1260008 w 9298618"/>
              <a:gd name="connsiteY143" fmla="*/ 314981 h 6856161"/>
              <a:gd name="connsiteX144" fmla="*/ 1260008 w 9298618"/>
              <a:gd name="connsiteY144" fmla="*/ 566982 h 6856161"/>
              <a:gd name="connsiteX145" fmla="*/ 1574988 w 9298618"/>
              <a:gd name="connsiteY145" fmla="*/ 566982 h 6856161"/>
              <a:gd name="connsiteX146" fmla="*/ 1826990 w 9298618"/>
              <a:gd name="connsiteY146" fmla="*/ 566982 h 6856161"/>
              <a:gd name="connsiteX147" fmla="*/ 1826990 w 9298618"/>
              <a:gd name="connsiteY147" fmla="*/ 314981 h 6856161"/>
              <a:gd name="connsiteX148" fmla="*/ 1574988 w 9298618"/>
              <a:gd name="connsiteY148" fmla="*/ 314981 h 6856161"/>
              <a:gd name="connsiteX149" fmla="*/ 1574988 w 9298618"/>
              <a:gd name="connsiteY149" fmla="*/ 566982 h 6856161"/>
              <a:gd name="connsiteX150" fmla="*/ 1890012 w 9298618"/>
              <a:gd name="connsiteY150" fmla="*/ 566982 h 6856161"/>
              <a:gd name="connsiteX151" fmla="*/ 2142013 w 9298618"/>
              <a:gd name="connsiteY151" fmla="*/ 566982 h 6856161"/>
              <a:gd name="connsiteX152" fmla="*/ 2142013 w 9298618"/>
              <a:gd name="connsiteY152" fmla="*/ 314981 h 6856161"/>
              <a:gd name="connsiteX153" fmla="*/ 1890012 w 9298618"/>
              <a:gd name="connsiteY153" fmla="*/ 314981 h 6856161"/>
              <a:gd name="connsiteX154" fmla="*/ 1890012 w 9298618"/>
              <a:gd name="connsiteY154" fmla="*/ 566982 h 6856161"/>
              <a:gd name="connsiteX155" fmla="*/ 2204992 w 9298618"/>
              <a:gd name="connsiteY155" fmla="*/ 566982 h 6856161"/>
              <a:gd name="connsiteX156" fmla="*/ 2456994 w 9298618"/>
              <a:gd name="connsiteY156" fmla="*/ 566982 h 6856161"/>
              <a:gd name="connsiteX157" fmla="*/ 2456994 w 9298618"/>
              <a:gd name="connsiteY157" fmla="*/ 314981 h 6856161"/>
              <a:gd name="connsiteX158" fmla="*/ 2204992 w 9298618"/>
              <a:gd name="connsiteY158" fmla="*/ 314981 h 6856161"/>
              <a:gd name="connsiteX159" fmla="*/ 2204992 w 9298618"/>
              <a:gd name="connsiteY159" fmla="*/ 566982 h 6856161"/>
              <a:gd name="connsiteX160" fmla="*/ 2520016 w 9298618"/>
              <a:gd name="connsiteY160" fmla="*/ 566982 h 6856161"/>
              <a:gd name="connsiteX161" fmla="*/ 2772017 w 9298618"/>
              <a:gd name="connsiteY161" fmla="*/ 566982 h 6856161"/>
              <a:gd name="connsiteX162" fmla="*/ 2772017 w 9298618"/>
              <a:gd name="connsiteY162" fmla="*/ 314981 h 6856161"/>
              <a:gd name="connsiteX163" fmla="*/ 2520016 w 9298618"/>
              <a:gd name="connsiteY163" fmla="*/ 314981 h 6856161"/>
              <a:gd name="connsiteX164" fmla="*/ 2520016 w 9298618"/>
              <a:gd name="connsiteY164" fmla="*/ 566982 h 6856161"/>
              <a:gd name="connsiteX165" fmla="*/ 2834996 w 9298618"/>
              <a:gd name="connsiteY165" fmla="*/ 566982 h 6856161"/>
              <a:gd name="connsiteX166" fmla="*/ 3086998 w 9298618"/>
              <a:gd name="connsiteY166" fmla="*/ 566982 h 6856161"/>
              <a:gd name="connsiteX167" fmla="*/ 3086998 w 9298618"/>
              <a:gd name="connsiteY167" fmla="*/ 314981 h 6856161"/>
              <a:gd name="connsiteX168" fmla="*/ 2834996 w 9298618"/>
              <a:gd name="connsiteY168" fmla="*/ 314981 h 6856161"/>
              <a:gd name="connsiteX169" fmla="*/ 2834996 w 9298618"/>
              <a:gd name="connsiteY169" fmla="*/ 566982 h 6856161"/>
              <a:gd name="connsiteX170" fmla="*/ 3150020 w 9298618"/>
              <a:gd name="connsiteY170" fmla="*/ 566982 h 6856161"/>
              <a:gd name="connsiteX171" fmla="*/ 3402021 w 9298618"/>
              <a:gd name="connsiteY171" fmla="*/ 566982 h 6856161"/>
              <a:gd name="connsiteX172" fmla="*/ 3402021 w 9298618"/>
              <a:gd name="connsiteY172" fmla="*/ 314981 h 6856161"/>
              <a:gd name="connsiteX173" fmla="*/ 3150020 w 9298618"/>
              <a:gd name="connsiteY173" fmla="*/ 314981 h 6856161"/>
              <a:gd name="connsiteX174" fmla="*/ 3150020 w 9298618"/>
              <a:gd name="connsiteY174" fmla="*/ 566982 h 6856161"/>
              <a:gd name="connsiteX175" fmla="*/ 3465984 w 9298618"/>
              <a:gd name="connsiteY175" fmla="*/ 565999 h 6856161"/>
              <a:gd name="connsiteX176" fmla="*/ 3716018 w 9298618"/>
              <a:gd name="connsiteY176" fmla="*/ 565999 h 6856161"/>
              <a:gd name="connsiteX177" fmla="*/ 3716018 w 9298618"/>
              <a:gd name="connsiteY177" fmla="*/ 315964 h 6856161"/>
              <a:gd name="connsiteX178" fmla="*/ 3465984 w 9298618"/>
              <a:gd name="connsiteY178" fmla="*/ 315964 h 6856161"/>
              <a:gd name="connsiteX179" fmla="*/ 3465984 w 9298618"/>
              <a:gd name="connsiteY179" fmla="*/ 565999 h 6856161"/>
              <a:gd name="connsiteX180" fmla="*/ 3784470 w 9298618"/>
              <a:gd name="connsiteY180" fmla="*/ 562536 h 6856161"/>
              <a:gd name="connsiteX181" fmla="*/ 4027579 w 9298618"/>
              <a:gd name="connsiteY181" fmla="*/ 562536 h 6856161"/>
              <a:gd name="connsiteX182" fmla="*/ 4027579 w 9298618"/>
              <a:gd name="connsiteY182" fmla="*/ 319427 h 6856161"/>
              <a:gd name="connsiteX183" fmla="*/ 3784470 w 9298618"/>
              <a:gd name="connsiteY183" fmla="*/ 319427 h 6856161"/>
              <a:gd name="connsiteX184" fmla="*/ 3784470 w 9298618"/>
              <a:gd name="connsiteY184" fmla="*/ 562536 h 6856161"/>
              <a:gd name="connsiteX185" fmla="*/ 4101931 w 9298618"/>
              <a:gd name="connsiteY185" fmla="*/ 560099 h 6856161"/>
              <a:gd name="connsiteX186" fmla="*/ 4340079 w 9298618"/>
              <a:gd name="connsiteY186" fmla="*/ 560099 h 6856161"/>
              <a:gd name="connsiteX187" fmla="*/ 4340079 w 9298618"/>
              <a:gd name="connsiteY187" fmla="*/ 321950 h 6856161"/>
              <a:gd name="connsiteX188" fmla="*/ 4101931 w 9298618"/>
              <a:gd name="connsiteY188" fmla="*/ 321950 h 6856161"/>
              <a:gd name="connsiteX189" fmla="*/ 4101931 w 9298618"/>
              <a:gd name="connsiteY189" fmla="*/ 560099 h 6856161"/>
              <a:gd name="connsiteX190" fmla="*/ 4422384 w 9298618"/>
              <a:gd name="connsiteY190" fmla="*/ 554669 h 6856161"/>
              <a:gd name="connsiteX191" fmla="*/ 4649673 w 9298618"/>
              <a:gd name="connsiteY191" fmla="*/ 554669 h 6856161"/>
              <a:gd name="connsiteX192" fmla="*/ 4649673 w 9298618"/>
              <a:gd name="connsiteY192" fmla="*/ 327380 h 6856161"/>
              <a:gd name="connsiteX193" fmla="*/ 4422384 w 9298618"/>
              <a:gd name="connsiteY193" fmla="*/ 327380 h 6856161"/>
              <a:gd name="connsiteX194" fmla="*/ 4422384 w 9298618"/>
              <a:gd name="connsiteY194" fmla="*/ 554669 h 6856161"/>
              <a:gd name="connsiteX195" fmla="*/ 4740314 w 9298618"/>
              <a:gd name="connsiteY195" fmla="*/ 551676 h 6856161"/>
              <a:gd name="connsiteX196" fmla="*/ 4961660 w 9298618"/>
              <a:gd name="connsiteY196" fmla="*/ 551676 h 6856161"/>
              <a:gd name="connsiteX197" fmla="*/ 4961660 w 9298618"/>
              <a:gd name="connsiteY197" fmla="*/ 330330 h 6856161"/>
              <a:gd name="connsiteX198" fmla="*/ 4740314 w 9298618"/>
              <a:gd name="connsiteY198" fmla="*/ 330330 h 6856161"/>
              <a:gd name="connsiteX199" fmla="*/ 4740314 w 9298618"/>
              <a:gd name="connsiteY199" fmla="*/ 551676 h 6856161"/>
              <a:gd name="connsiteX200" fmla="*/ 5061281 w 9298618"/>
              <a:gd name="connsiteY200" fmla="*/ 545775 h 6856161"/>
              <a:gd name="connsiteX201" fmla="*/ 5270784 w 9298618"/>
              <a:gd name="connsiteY201" fmla="*/ 545775 h 6856161"/>
              <a:gd name="connsiteX202" fmla="*/ 5270784 w 9298618"/>
              <a:gd name="connsiteY202" fmla="*/ 336273 h 6856161"/>
              <a:gd name="connsiteX203" fmla="*/ 5061281 w 9298618"/>
              <a:gd name="connsiteY203" fmla="*/ 336273 h 6856161"/>
              <a:gd name="connsiteX204" fmla="*/ 5061281 w 9298618"/>
              <a:gd name="connsiteY204" fmla="*/ 545775 h 6856161"/>
              <a:gd name="connsiteX205" fmla="*/ 5382204 w 9298618"/>
              <a:gd name="connsiteY205" fmla="*/ 539832 h 6856161"/>
              <a:gd name="connsiteX206" fmla="*/ 5579864 w 9298618"/>
              <a:gd name="connsiteY206" fmla="*/ 539832 h 6856161"/>
              <a:gd name="connsiteX207" fmla="*/ 5579864 w 9298618"/>
              <a:gd name="connsiteY207" fmla="*/ 342173 h 6856161"/>
              <a:gd name="connsiteX208" fmla="*/ 5382204 w 9298618"/>
              <a:gd name="connsiteY208" fmla="*/ 342173 h 6856161"/>
              <a:gd name="connsiteX209" fmla="*/ 5382204 w 9298618"/>
              <a:gd name="connsiteY209" fmla="*/ 539832 h 6856161"/>
              <a:gd name="connsiteX210" fmla="*/ 6018622 w 9298618"/>
              <a:gd name="connsiteY210" fmla="*/ 533419 h 6856161"/>
              <a:gd name="connsiteX211" fmla="*/ 6203412 w 9298618"/>
              <a:gd name="connsiteY211" fmla="*/ 533419 h 6856161"/>
              <a:gd name="connsiteX212" fmla="*/ 6203412 w 9298618"/>
              <a:gd name="connsiteY212" fmla="*/ 348629 h 6856161"/>
              <a:gd name="connsiteX213" fmla="*/ 6018622 w 9298618"/>
              <a:gd name="connsiteY213" fmla="*/ 348629 h 6856161"/>
              <a:gd name="connsiteX214" fmla="*/ 6018622 w 9298618"/>
              <a:gd name="connsiteY214" fmla="*/ 533419 h 6856161"/>
              <a:gd name="connsiteX215" fmla="*/ 6335612 w 9298618"/>
              <a:gd name="connsiteY215" fmla="*/ 531410 h 6856161"/>
              <a:gd name="connsiteX216" fmla="*/ 6516468 w 9298618"/>
              <a:gd name="connsiteY216" fmla="*/ 531410 h 6856161"/>
              <a:gd name="connsiteX217" fmla="*/ 6516468 w 9298618"/>
              <a:gd name="connsiteY217" fmla="*/ 350553 h 6856161"/>
              <a:gd name="connsiteX218" fmla="*/ 6335612 w 9298618"/>
              <a:gd name="connsiteY218" fmla="*/ 350553 h 6856161"/>
              <a:gd name="connsiteX219" fmla="*/ 6335612 w 9298618"/>
              <a:gd name="connsiteY219" fmla="*/ 531410 h 6856161"/>
              <a:gd name="connsiteX220" fmla="*/ 6654569 w 9298618"/>
              <a:gd name="connsiteY220" fmla="*/ 527476 h 6856161"/>
              <a:gd name="connsiteX221" fmla="*/ 6827515 w 9298618"/>
              <a:gd name="connsiteY221" fmla="*/ 527476 h 6856161"/>
              <a:gd name="connsiteX222" fmla="*/ 6827515 w 9298618"/>
              <a:gd name="connsiteY222" fmla="*/ 354530 h 6856161"/>
              <a:gd name="connsiteX223" fmla="*/ 6654569 w 9298618"/>
              <a:gd name="connsiteY223" fmla="*/ 354530 h 6856161"/>
              <a:gd name="connsiteX224" fmla="*/ 6654569 w 9298618"/>
              <a:gd name="connsiteY224" fmla="*/ 527476 h 6856161"/>
              <a:gd name="connsiteX225" fmla="*/ 6971516 w 9298618"/>
              <a:gd name="connsiteY225" fmla="*/ 525509 h 6856161"/>
              <a:gd name="connsiteX226" fmla="*/ 7140486 w 9298618"/>
              <a:gd name="connsiteY226" fmla="*/ 525509 h 6856161"/>
              <a:gd name="connsiteX227" fmla="*/ 7140486 w 9298618"/>
              <a:gd name="connsiteY227" fmla="*/ 356539 h 6856161"/>
              <a:gd name="connsiteX228" fmla="*/ 6971516 w 9298618"/>
              <a:gd name="connsiteY228" fmla="*/ 356539 h 6856161"/>
              <a:gd name="connsiteX229" fmla="*/ 6971516 w 9298618"/>
              <a:gd name="connsiteY229" fmla="*/ 525509 h 6856161"/>
              <a:gd name="connsiteX230" fmla="*/ 7611909 w 9298618"/>
              <a:gd name="connsiteY230" fmla="*/ 515120 h 6856161"/>
              <a:gd name="connsiteX231" fmla="*/ 7760143 w 9298618"/>
              <a:gd name="connsiteY231" fmla="*/ 515120 h 6856161"/>
              <a:gd name="connsiteX232" fmla="*/ 7760143 w 9298618"/>
              <a:gd name="connsiteY232" fmla="*/ 366886 h 6856161"/>
              <a:gd name="connsiteX233" fmla="*/ 7611909 w 9298618"/>
              <a:gd name="connsiteY233" fmla="*/ 366886 h 6856161"/>
              <a:gd name="connsiteX234" fmla="*/ 7611909 w 9298618"/>
              <a:gd name="connsiteY234" fmla="*/ 515120 h 6856161"/>
              <a:gd name="connsiteX235" fmla="*/ 8258203 w 9298618"/>
              <a:gd name="connsiteY235" fmla="*/ 498830 h 6856161"/>
              <a:gd name="connsiteX236" fmla="*/ 8373815 w 9298618"/>
              <a:gd name="connsiteY236" fmla="*/ 498830 h 6856161"/>
              <a:gd name="connsiteX237" fmla="*/ 8373815 w 9298618"/>
              <a:gd name="connsiteY237" fmla="*/ 383219 h 6856161"/>
              <a:gd name="connsiteX238" fmla="*/ 8258203 w 9298618"/>
              <a:gd name="connsiteY238" fmla="*/ 383219 h 6856161"/>
              <a:gd name="connsiteX239" fmla="*/ 8258203 w 9298618"/>
              <a:gd name="connsiteY239" fmla="*/ 498830 h 6856161"/>
              <a:gd name="connsiteX240" fmla="*/ 0 w 9298618"/>
              <a:gd name="connsiteY240" fmla="*/ 882006 h 6856161"/>
              <a:gd name="connsiteX241" fmla="*/ 252002 w 9298618"/>
              <a:gd name="connsiteY241" fmla="*/ 882006 h 6856161"/>
              <a:gd name="connsiteX242" fmla="*/ 252002 w 9298618"/>
              <a:gd name="connsiteY242" fmla="*/ 630004 h 6856161"/>
              <a:gd name="connsiteX243" fmla="*/ 0 w 9298618"/>
              <a:gd name="connsiteY243" fmla="*/ 630004 h 6856161"/>
              <a:gd name="connsiteX244" fmla="*/ 0 w 9298618"/>
              <a:gd name="connsiteY244" fmla="*/ 882006 h 6856161"/>
              <a:gd name="connsiteX245" fmla="*/ 315023 w 9298618"/>
              <a:gd name="connsiteY245" fmla="*/ 882006 h 6856161"/>
              <a:gd name="connsiteX246" fmla="*/ 567025 w 9298618"/>
              <a:gd name="connsiteY246" fmla="*/ 882006 h 6856161"/>
              <a:gd name="connsiteX247" fmla="*/ 567025 w 9298618"/>
              <a:gd name="connsiteY247" fmla="*/ 630004 h 6856161"/>
              <a:gd name="connsiteX248" fmla="*/ 315023 w 9298618"/>
              <a:gd name="connsiteY248" fmla="*/ 630004 h 6856161"/>
              <a:gd name="connsiteX249" fmla="*/ 315023 w 9298618"/>
              <a:gd name="connsiteY249" fmla="*/ 882006 h 6856161"/>
              <a:gd name="connsiteX250" fmla="*/ 630004 w 9298618"/>
              <a:gd name="connsiteY250" fmla="*/ 882006 h 6856161"/>
              <a:gd name="connsiteX251" fmla="*/ 882005 w 9298618"/>
              <a:gd name="connsiteY251" fmla="*/ 882006 h 6856161"/>
              <a:gd name="connsiteX252" fmla="*/ 882005 w 9298618"/>
              <a:gd name="connsiteY252" fmla="*/ 630004 h 6856161"/>
              <a:gd name="connsiteX253" fmla="*/ 630004 w 9298618"/>
              <a:gd name="connsiteY253" fmla="*/ 630004 h 6856161"/>
              <a:gd name="connsiteX254" fmla="*/ 630004 w 9298618"/>
              <a:gd name="connsiteY254" fmla="*/ 882006 h 6856161"/>
              <a:gd name="connsiteX255" fmla="*/ 944985 w 9298618"/>
              <a:gd name="connsiteY255" fmla="*/ 882006 h 6856161"/>
              <a:gd name="connsiteX256" fmla="*/ 1196986 w 9298618"/>
              <a:gd name="connsiteY256" fmla="*/ 882006 h 6856161"/>
              <a:gd name="connsiteX257" fmla="*/ 1196986 w 9298618"/>
              <a:gd name="connsiteY257" fmla="*/ 630004 h 6856161"/>
              <a:gd name="connsiteX258" fmla="*/ 944985 w 9298618"/>
              <a:gd name="connsiteY258" fmla="*/ 630004 h 6856161"/>
              <a:gd name="connsiteX259" fmla="*/ 944985 w 9298618"/>
              <a:gd name="connsiteY259" fmla="*/ 882006 h 6856161"/>
              <a:gd name="connsiteX260" fmla="*/ 1260008 w 9298618"/>
              <a:gd name="connsiteY260" fmla="*/ 882006 h 6856161"/>
              <a:gd name="connsiteX261" fmla="*/ 1512009 w 9298618"/>
              <a:gd name="connsiteY261" fmla="*/ 882006 h 6856161"/>
              <a:gd name="connsiteX262" fmla="*/ 1512009 w 9298618"/>
              <a:gd name="connsiteY262" fmla="*/ 630004 h 6856161"/>
              <a:gd name="connsiteX263" fmla="*/ 1260008 w 9298618"/>
              <a:gd name="connsiteY263" fmla="*/ 630004 h 6856161"/>
              <a:gd name="connsiteX264" fmla="*/ 1260008 w 9298618"/>
              <a:gd name="connsiteY264" fmla="*/ 882006 h 6856161"/>
              <a:gd name="connsiteX265" fmla="*/ 1574988 w 9298618"/>
              <a:gd name="connsiteY265" fmla="*/ 882006 h 6856161"/>
              <a:gd name="connsiteX266" fmla="*/ 1826990 w 9298618"/>
              <a:gd name="connsiteY266" fmla="*/ 882006 h 6856161"/>
              <a:gd name="connsiteX267" fmla="*/ 1826990 w 9298618"/>
              <a:gd name="connsiteY267" fmla="*/ 630004 h 6856161"/>
              <a:gd name="connsiteX268" fmla="*/ 1574988 w 9298618"/>
              <a:gd name="connsiteY268" fmla="*/ 630004 h 6856161"/>
              <a:gd name="connsiteX269" fmla="*/ 1574988 w 9298618"/>
              <a:gd name="connsiteY269" fmla="*/ 882006 h 6856161"/>
              <a:gd name="connsiteX270" fmla="*/ 1890012 w 9298618"/>
              <a:gd name="connsiteY270" fmla="*/ 882006 h 6856161"/>
              <a:gd name="connsiteX271" fmla="*/ 2142013 w 9298618"/>
              <a:gd name="connsiteY271" fmla="*/ 882006 h 6856161"/>
              <a:gd name="connsiteX272" fmla="*/ 2142013 w 9298618"/>
              <a:gd name="connsiteY272" fmla="*/ 630004 h 6856161"/>
              <a:gd name="connsiteX273" fmla="*/ 1890012 w 9298618"/>
              <a:gd name="connsiteY273" fmla="*/ 630004 h 6856161"/>
              <a:gd name="connsiteX274" fmla="*/ 1890012 w 9298618"/>
              <a:gd name="connsiteY274" fmla="*/ 882006 h 6856161"/>
              <a:gd name="connsiteX275" fmla="*/ 2204992 w 9298618"/>
              <a:gd name="connsiteY275" fmla="*/ 882006 h 6856161"/>
              <a:gd name="connsiteX276" fmla="*/ 2456994 w 9298618"/>
              <a:gd name="connsiteY276" fmla="*/ 882006 h 6856161"/>
              <a:gd name="connsiteX277" fmla="*/ 2456994 w 9298618"/>
              <a:gd name="connsiteY277" fmla="*/ 630004 h 6856161"/>
              <a:gd name="connsiteX278" fmla="*/ 2204992 w 9298618"/>
              <a:gd name="connsiteY278" fmla="*/ 630004 h 6856161"/>
              <a:gd name="connsiteX279" fmla="*/ 2204992 w 9298618"/>
              <a:gd name="connsiteY279" fmla="*/ 882006 h 6856161"/>
              <a:gd name="connsiteX280" fmla="*/ 2520016 w 9298618"/>
              <a:gd name="connsiteY280" fmla="*/ 882006 h 6856161"/>
              <a:gd name="connsiteX281" fmla="*/ 2772017 w 9298618"/>
              <a:gd name="connsiteY281" fmla="*/ 882006 h 6856161"/>
              <a:gd name="connsiteX282" fmla="*/ 2772017 w 9298618"/>
              <a:gd name="connsiteY282" fmla="*/ 630004 h 6856161"/>
              <a:gd name="connsiteX283" fmla="*/ 2520016 w 9298618"/>
              <a:gd name="connsiteY283" fmla="*/ 630004 h 6856161"/>
              <a:gd name="connsiteX284" fmla="*/ 2520016 w 9298618"/>
              <a:gd name="connsiteY284" fmla="*/ 882006 h 6856161"/>
              <a:gd name="connsiteX285" fmla="*/ 2834996 w 9298618"/>
              <a:gd name="connsiteY285" fmla="*/ 882006 h 6856161"/>
              <a:gd name="connsiteX286" fmla="*/ 3086998 w 9298618"/>
              <a:gd name="connsiteY286" fmla="*/ 882006 h 6856161"/>
              <a:gd name="connsiteX287" fmla="*/ 3086998 w 9298618"/>
              <a:gd name="connsiteY287" fmla="*/ 630004 h 6856161"/>
              <a:gd name="connsiteX288" fmla="*/ 2834996 w 9298618"/>
              <a:gd name="connsiteY288" fmla="*/ 630004 h 6856161"/>
              <a:gd name="connsiteX289" fmla="*/ 2834996 w 9298618"/>
              <a:gd name="connsiteY289" fmla="*/ 882006 h 6856161"/>
              <a:gd name="connsiteX290" fmla="*/ 3150020 w 9298618"/>
              <a:gd name="connsiteY290" fmla="*/ 882006 h 6856161"/>
              <a:gd name="connsiteX291" fmla="*/ 3402021 w 9298618"/>
              <a:gd name="connsiteY291" fmla="*/ 882006 h 6856161"/>
              <a:gd name="connsiteX292" fmla="*/ 3402021 w 9298618"/>
              <a:gd name="connsiteY292" fmla="*/ 630004 h 6856161"/>
              <a:gd name="connsiteX293" fmla="*/ 3150020 w 9298618"/>
              <a:gd name="connsiteY293" fmla="*/ 630004 h 6856161"/>
              <a:gd name="connsiteX294" fmla="*/ 3150020 w 9298618"/>
              <a:gd name="connsiteY294" fmla="*/ 882006 h 6856161"/>
              <a:gd name="connsiteX295" fmla="*/ 3465000 w 9298618"/>
              <a:gd name="connsiteY295" fmla="*/ 882006 h 6856161"/>
              <a:gd name="connsiteX296" fmla="*/ 3717002 w 9298618"/>
              <a:gd name="connsiteY296" fmla="*/ 882006 h 6856161"/>
              <a:gd name="connsiteX297" fmla="*/ 3717002 w 9298618"/>
              <a:gd name="connsiteY297" fmla="*/ 630004 h 6856161"/>
              <a:gd name="connsiteX298" fmla="*/ 3465000 w 9298618"/>
              <a:gd name="connsiteY298" fmla="*/ 630004 h 6856161"/>
              <a:gd name="connsiteX299" fmla="*/ 3465000 w 9298618"/>
              <a:gd name="connsiteY299" fmla="*/ 882006 h 6856161"/>
              <a:gd name="connsiteX300" fmla="*/ 3783487 w 9298618"/>
              <a:gd name="connsiteY300" fmla="*/ 878542 h 6856161"/>
              <a:gd name="connsiteX301" fmla="*/ 4028562 w 9298618"/>
              <a:gd name="connsiteY301" fmla="*/ 878542 h 6856161"/>
              <a:gd name="connsiteX302" fmla="*/ 4028562 w 9298618"/>
              <a:gd name="connsiteY302" fmla="*/ 633467 h 6856161"/>
              <a:gd name="connsiteX303" fmla="*/ 3783487 w 9298618"/>
              <a:gd name="connsiteY303" fmla="*/ 633467 h 6856161"/>
              <a:gd name="connsiteX304" fmla="*/ 3783487 w 9298618"/>
              <a:gd name="connsiteY304" fmla="*/ 878542 h 6856161"/>
              <a:gd name="connsiteX305" fmla="*/ 4100434 w 9298618"/>
              <a:gd name="connsiteY305" fmla="*/ 876576 h 6856161"/>
              <a:gd name="connsiteX306" fmla="*/ 4341576 w 9298618"/>
              <a:gd name="connsiteY306" fmla="*/ 876576 h 6856161"/>
              <a:gd name="connsiteX307" fmla="*/ 4341576 w 9298618"/>
              <a:gd name="connsiteY307" fmla="*/ 635434 h 6856161"/>
              <a:gd name="connsiteX308" fmla="*/ 4100434 w 9298618"/>
              <a:gd name="connsiteY308" fmla="*/ 635434 h 6856161"/>
              <a:gd name="connsiteX309" fmla="*/ 4100434 w 9298618"/>
              <a:gd name="connsiteY309" fmla="*/ 876576 h 6856161"/>
              <a:gd name="connsiteX310" fmla="*/ 4420887 w 9298618"/>
              <a:gd name="connsiteY310" fmla="*/ 871146 h 6856161"/>
              <a:gd name="connsiteX311" fmla="*/ 4651126 w 9298618"/>
              <a:gd name="connsiteY311" fmla="*/ 871146 h 6856161"/>
              <a:gd name="connsiteX312" fmla="*/ 4651126 w 9298618"/>
              <a:gd name="connsiteY312" fmla="*/ 640907 h 6856161"/>
              <a:gd name="connsiteX313" fmla="*/ 4420887 w 9298618"/>
              <a:gd name="connsiteY313" fmla="*/ 640907 h 6856161"/>
              <a:gd name="connsiteX314" fmla="*/ 4420887 w 9298618"/>
              <a:gd name="connsiteY314" fmla="*/ 871146 h 6856161"/>
              <a:gd name="connsiteX315" fmla="*/ 4738861 w 9298618"/>
              <a:gd name="connsiteY315" fmla="*/ 868153 h 6856161"/>
              <a:gd name="connsiteX316" fmla="*/ 4963199 w 9298618"/>
              <a:gd name="connsiteY316" fmla="*/ 868153 h 6856161"/>
              <a:gd name="connsiteX317" fmla="*/ 4963199 w 9298618"/>
              <a:gd name="connsiteY317" fmla="*/ 643814 h 6856161"/>
              <a:gd name="connsiteX318" fmla="*/ 4738861 w 9298618"/>
              <a:gd name="connsiteY318" fmla="*/ 643814 h 6856161"/>
              <a:gd name="connsiteX319" fmla="*/ 4738861 w 9298618"/>
              <a:gd name="connsiteY319" fmla="*/ 868153 h 6856161"/>
              <a:gd name="connsiteX320" fmla="*/ 5059785 w 9298618"/>
              <a:gd name="connsiteY320" fmla="*/ 862252 h 6856161"/>
              <a:gd name="connsiteX321" fmla="*/ 5272237 w 9298618"/>
              <a:gd name="connsiteY321" fmla="*/ 862252 h 6856161"/>
              <a:gd name="connsiteX322" fmla="*/ 5272237 w 9298618"/>
              <a:gd name="connsiteY322" fmla="*/ 649800 h 6856161"/>
              <a:gd name="connsiteX323" fmla="*/ 5059785 w 9298618"/>
              <a:gd name="connsiteY323" fmla="*/ 649800 h 6856161"/>
              <a:gd name="connsiteX324" fmla="*/ 5059785 w 9298618"/>
              <a:gd name="connsiteY324" fmla="*/ 862252 h 6856161"/>
              <a:gd name="connsiteX325" fmla="*/ 5380708 w 9298618"/>
              <a:gd name="connsiteY325" fmla="*/ 856309 h 6856161"/>
              <a:gd name="connsiteX326" fmla="*/ 5581318 w 9298618"/>
              <a:gd name="connsiteY326" fmla="*/ 856309 h 6856161"/>
              <a:gd name="connsiteX327" fmla="*/ 5581318 w 9298618"/>
              <a:gd name="connsiteY327" fmla="*/ 655700 h 6856161"/>
              <a:gd name="connsiteX328" fmla="*/ 5380708 w 9298618"/>
              <a:gd name="connsiteY328" fmla="*/ 655700 h 6856161"/>
              <a:gd name="connsiteX329" fmla="*/ 5380708 w 9298618"/>
              <a:gd name="connsiteY329" fmla="*/ 856309 h 6856161"/>
              <a:gd name="connsiteX330" fmla="*/ 5697698 w 9298618"/>
              <a:gd name="connsiteY330" fmla="*/ 854343 h 6856161"/>
              <a:gd name="connsiteX331" fmla="*/ 5894374 w 9298618"/>
              <a:gd name="connsiteY331" fmla="*/ 854343 h 6856161"/>
              <a:gd name="connsiteX332" fmla="*/ 5894374 w 9298618"/>
              <a:gd name="connsiteY332" fmla="*/ 657667 h 6856161"/>
              <a:gd name="connsiteX333" fmla="*/ 5697698 w 9298618"/>
              <a:gd name="connsiteY333" fmla="*/ 657667 h 6856161"/>
              <a:gd name="connsiteX334" fmla="*/ 5697698 w 9298618"/>
              <a:gd name="connsiteY334" fmla="*/ 854343 h 6856161"/>
              <a:gd name="connsiteX335" fmla="*/ 6016655 w 9298618"/>
              <a:gd name="connsiteY335" fmla="*/ 850366 h 6856161"/>
              <a:gd name="connsiteX336" fmla="*/ 6205421 w 9298618"/>
              <a:gd name="connsiteY336" fmla="*/ 850366 h 6856161"/>
              <a:gd name="connsiteX337" fmla="*/ 6205421 w 9298618"/>
              <a:gd name="connsiteY337" fmla="*/ 661600 h 6856161"/>
              <a:gd name="connsiteX338" fmla="*/ 6016655 w 9298618"/>
              <a:gd name="connsiteY338" fmla="*/ 661600 h 6856161"/>
              <a:gd name="connsiteX339" fmla="*/ 6016655 w 9298618"/>
              <a:gd name="connsiteY339" fmla="*/ 850366 h 6856161"/>
              <a:gd name="connsiteX340" fmla="*/ 6652089 w 9298618"/>
              <a:gd name="connsiteY340" fmla="*/ 844936 h 6856161"/>
              <a:gd name="connsiteX341" fmla="*/ 6829952 w 9298618"/>
              <a:gd name="connsiteY341" fmla="*/ 844936 h 6856161"/>
              <a:gd name="connsiteX342" fmla="*/ 6829952 w 9298618"/>
              <a:gd name="connsiteY342" fmla="*/ 667073 h 6856161"/>
              <a:gd name="connsiteX343" fmla="*/ 6652089 w 9298618"/>
              <a:gd name="connsiteY343" fmla="*/ 667073 h 6856161"/>
              <a:gd name="connsiteX344" fmla="*/ 6652089 w 9298618"/>
              <a:gd name="connsiteY344" fmla="*/ 844936 h 6856161"/>
              <a:gd name="connsiteX345" fmla="*/ 6969079 w 9298618"/>
              <a:gd name="connsiteY345" fmla="*/ 842970 h 6856161"/>
              <a:gd name="connsiteX346" fmla="*/ 7143009 w 9298618"/>
              <a:gd name="connsiteY346" fmla="*/ 842970 h 6856161"/>
              <a:gd name="connsiteX347" fmla="*/ 7143009 w 9298618"/>
              <a:gd name="connsiteY347" fmla="*/ 669040 h 6856161"/>
              <a:gd name="connsiteX348" fmla="*/ 6969079 w 9298618"/>
              <a:gd name="connsiteY348" fmla="*/ 669040 h 6856161"/>
              <a:gd name="connsiteX349" fmla="*/ 6969079 w 9298618"/>
              <a:gd name="connsiteY349" fmla="*/ 842970 h 6856161"/>
              <a:gd name="connsiteX350" fmla="*/ 7289020 w 9298618"/>
              <a:gd name="connsiteY350" fmla="*/ 838010 h 6856161"/>
              <a:gd name="connsiteX351" fmla="*/ 7453073 w 9298618"/>
              <a:gd name="connsiteY351" fmla="*/ 838010 h 6856161"/>
              <a:gd name="connsiteX352" fmla="*/ 7453073 w 9298618"/>
              <a:gd name="connsiteY352" fmla="*/ 673957 h 6856161"/>
              <a:gd name="connsiteX353" fmla="*/ 7289020 w 9298618"/>
              <a:gd name="connsiteY353" fmla="*/ 673957 h 6856161"/>
              <a:gd name="connsiteX354" fmla="*/ 7289020 w 9298618"/>
              <a:gd name="connsiteY354" fmla="*/ 838010 h 6856161"/>
              <a:gd name="connsiteX355" fmla="*/ 7932833 w 9298618"/>
              <a:gd name="connsiteY355" fmla="*/ 824200 h 6856161"/>
              <a:gd name="connsiteX356" fmla="*/ 8069224 w 9298618"/>
              <a:gd name="connsiteY356" fmla="*/ 824200 h 6856161"/>
              <a:gd name="connsiteX357" fmla="*/ 8069224 w 9298618"/>
              <a:gd name="connsiteY357" fmla="*/ 687810 h 6856161"/>
              <a:gd name="connsiteX358" fmla="*/ 7932833 w 9298618"/>
              <a:gd name="connsiteY358" fmla="*/ 687810 h 6856161"/>
              <a:gd name="connsiteX359" fmla="*/ 7932833 w 9298618"/>
              <a:gd name="connsiteY359" fmla="*/ 824200 h 6856161"/>
              <a:gd name="connsiteX360" fmla="*/ 8582590 w 9298618"/>
              <a:gd name="connsiteY360" fmla="*/ 804404 h 6856161"/>
              <a:gd name="connsiteX361" fmla="*/ 8679431 w 9298618"/>
              <a:gd name="connsiteY361" fmla="*/ 804404 h 6856161"/>
              <a:gd name="connsiteX362" fmla="*/ 8679431 w 9298618"/>
              <a:gd name="connsiteY362" fmla="*/ 707563 h 6856161"/>
              <a:gd name="connsiteX363" fmla="*/ 8582590 w 9298618"/>
              <a:gd name="connsiteY363" fmla="*/ 707563 h 6856161"/>
              <a:gd name="connsiteX364" fmla="*/ 8582590 w 9298618"/>
              <a:gd name="connsiteY364" fmla="*/ 804404 h 6856161"/>
              <a:gd name="connsiteX365" fmla="*/ 0 w 9298618"/>
              <a:gd name="connsiteY365" fmla="*/ 1196986 h 6856161"/>
              <a:gd name="connsiteX366" fmla="*/ 252002 w 9298618"/>
              <a:gd name="connsiteY366" fmla="*/ 1196986 h 6856161"/>
              <a:gd name="connsiteX367" fmla="*/ 252002 w 9298618"/>
              <a:gd name="connsiteY367" fmla="*/ 944985 h 6856161"/>
              <a:gd name="connsiteX368" fmla="*/ 0 w 9298618"/>
              <a:gd name="connsiteY368" fmla="*/ 944985 h 6856161"/>
              <a:gd name="connsiteX369" fmla="*/ 0 w 9298618"/>
              <a:gd name="connsiteY369" fmla="*/ 1196986 h 6856161"/>
              <a:gd name="connsiteX370" fmla="*/ 315023 w 9298618"/>
              <a:gd name="connsiteY370" fmla="*/ 1196986 h 6856161"/>
              <a:gd name="connsiteX371" fmla="*/ 567025 w 9298618"/>
              <a:gd name="connsiteY371" fmla="*/ 1196986 h 6856161"/>
              <a:gd name="connsiteX372" fmla="*/ 567025 w 9298618"/>
              <a:gd name="connsiteY372" fmla="*/ 944985 h 6856161"/>
              <a:gd name="connsiteX373" fmla="*/ 315023 w 9298618"/>
              <a:gd name="connsiteY373" fmla="*/ 944985 h 6856161"/>
              <a:gd name="connsiteX374" fmla="*/ 315023 w 9298618"/>
              <a:gd name="connsiteY374" fmla="*/ 1196986 h 6856161"/>
              <a:gd name="connsiteX375" fmla="*/ 630004 w 9298618"/>
              <a:gd name="connsiteY375" fmla="*/ 1196986 h 6856161"/>
              <a:gd name="connsiteX376" fmla="*/ 882005 w 9298618"/>
              <a:gd name="connsiteY376" fmla="*/ 1196986 h 6856161"/>
              <a:gd name="connsiteX377" fmla="*/ 882005 w 9298618"/>
              <a:gd name="connsiteY377" fmla="*/ 944985 h 6856161"/>
              <a:gd name="connsiteX378" fmla="*/ 630004 w 9298618"/>
              <a:gd name="connsiteY378" fmla="*/ 944985 h 6856161"/>
              <a:gd name="connsiteX379" fmla="*/ 630004 w 9298618"/>
              <a:gd name="connsiteY379" fmla="*/ 1196986 h 6856161"/>
              <a:gd name="connsiteX380" fmla="*/ 944985 w 9298618"/>
              <a:gd name="connsiteY380" fmla="*/ 1196986 h 6856161"/>
              <a:gd name="connsiteX381" fmla="*/ 1196986 w 9298618"/>
              <a:gd name="connsiteY381" fmla="*/ 1196986 h 6856161"/>
              <a:gd name="connsiteX382" fmla="*/ 1196986 w 9298618"/>
              <a:gd name="connsiteY382" fmla="*/ 944985 h 6856161"/>
              <a:gd name="connsiteX383" fmla="*/ 944985 w 9298618"/>
              <a:gd name="connsiteY383" fmla="*/ 944985 h 6856161"/>
              <a:gd name="connsiteX384" fmla="*/ 944985 w 9298618"/>
              <a:gd name="connsiteY384" fmla="*/ 1196986 h 6856161"/>
              <a:gd name="connsiteX385" fmla="*/ 1260008 w 9298618"/>
              <a:gd name="connsiteY385" fmla="*/ 1196986 h 6856161"/>
              <a:gd name="connsiteX386" fmla="*/ 1512009 w 9298618"/>
              <a:gd name="connsiteY386" fmla="*/ 1196986 h 6856161"/>
              <a:gd name="connsiteX387" fmla="*/ 1512009 w 9298618"/>
              <a:gd name="connsiteY387" fmla="*/ 944985 h 6856161"/>
              <a:gd name="connsiteX388" fmla="*/ 1260008 w 9298618"/>
              <a:gd name="connsiteY388" fmla="*/ 944985 h 6856161"/>
              <a:gd name="connsiteX389" fmla="*/ 1260008 w 9298618"/>
              <a:gd name="connsiteY389" fmla="*/ 1196986 h 6856161"/>
              <a:gd name="connsiteX390" fmla="*/ 1574988 w 9298618"/>
              <a:gd name="connsiteY390" fmla="*/ 1196986 h 6856161"/>
              <a:gd name="connsiteX391" fmla="*/ 1826990 w 9298618"/>
              <a:gd name="connsiteY391" fmla="*/ 1196986 h 6856161"/>
              <a:gd name="connsiteX392" fmla="*/ 1826990 w 9298618"/>
              <a:gd name="connsiteY392" fmla="*/ 944985 h 6856161"/>
              <a:gd name="connsiteX393" fmla="*/ 1574988 w 9298618"/>
              <a:gd name="connsiteY393" fmla="*/ 944985 h 6856161"/>
              <a:gd name="connsiteX394" fmla="*/ 1574988 w 9298618"/>
              <a:gd name="connsiteY394" fmla="*/ 1196986 h 6856161"/>
              <a:gd name="connsiteX395" fmla="*/ 1890012 w 9298618"/>
              <a:gd name="connsiteY395" fmla="*/ 1196986 h 6856161"/>
              <a:gd name="connsiteX396" fmla="*/ 2142013 w 9298618"/>
              <a:gd name="connsiteY396" fmla="*/ 1196986 h 6856161"/>
              <a:gd name="connsiteX397" fmla="*/ 2142013 w 9298618"/>
              <a:gd name="connsiteY397" fmla="*/ 944985 h 6856161"/>
              <a:gd name="connsiteX398" fmla="*/ 1890012 w 9298618"/>
              <a:gd name="connsiteY398" fmla="*/ 944985 h 6856161"/>
              <a:gd name="connsiteX399" fmla="*/ 1890012 w 9298618"/>
              <a:gd name="connsiteY399" fmla="*/ 1196986 h 6856161"/>
              <a:gd name="connsiteX400" fmla="*/ 2204992 w 9298618"/>
              <a:gd name="connsiteY400" fmla="*/ 1196986 h 6856161"/>
              <a:gd name="connsiteX401" fmla="*/ 2456994 w 9298618"/>
              <a:gd name="connsiteY401" fmla="*/ 1196986 h 6856161"/>
              <a:gd name="connsiteX402" fmla="*/ 2456994 w 9298618"/>
              <a:gd name="connsiteY402" fmla="*/ 944985 h 6856161"/>
              <a:gd name="connsiteX403" fmla="*/ 2204992 w 9298618"/>
              <a:gd name="connsiteY403" fmla="*/ 944985 h 6856161"/>
              <a:gd name="connsiteX404" fmla="*/ 2204992 w 9298618"/>
              <a:gd name="connsiteY404" fmla="*/ 1196986 h 6856161"/>
              <a:gd name="connsiteX405" fmla="*/ 2520016 w 9298618"/>
              <a:gd name="connsiteY405" fmla="*/ 1196986 h 6856161"/>
              <a:gd name="connsiteX406" fmla="*/ 2772017 w 9298618"/>
              <a:gd name="connsiteY406" fmla="*/ 1196986 h 6856161"/>
              <a:gd name="connsiteX407" fmla="*/ 2772017 w 9298618"/>
              <a:gd name="connsiteY407" fmla="*/ 944985 h 6856161"/>
              <a:gd name="connsiteX408" fmla="*/ 2520016 w 9298618"/>
              <a:gd name="connsiteY408" fmla="*/ 944985 h 6856161"/>
              <a:gd name="connsiteX409" fmla="*/ 2520016 w 9298618"/>
              <a:gd name="connsiteY409" fmla="*/ 1196986 h 6856161"/>
              <a:gd name="connsiteX410" fmla="*/ 2834996 w 9298618"/>
              <a:gd name="connsiteY410" fmla="*/ 1196986 h 6856161"/>
              <a:gd name="connsiteX411" fmla="*/ 3086998 w 9298618"/>
              <a:gd name="connsiteY411" fmla="*/ 1196986 h 6856161"/>
              <a:gd name="connsiteX412" fmla="*/ 3086998 w 9298618"/>
              <a:gd name="connsiteY412" fmla="*/ 944985 h 6856161"/>
              <a:gd name="connsiteX413" fmla="*/ 2834996 w 9298618"/>
              <a:gd name="connsiteY413" fmla="*/ 944985 h 6856161"/>
              <a:gd name="connsiteX414" fmla="*/ 2834996 w 9298618"/>
              <a:gd name="connsiteY414" fmla="*/ 1196986 h 6856161"/>
              <a:gd name="connsiteX415" fmla="*/ 3150020 w 9298618"/>
              <a:gd name="connsiteY415" fmla="*/ 1196986 h 6856161"/>
              <a:gd name="connsiteX416" fmla="*/ 3402021 w 9298618"/>
              <a:gd name="connsiteY416" fmla="*/ 1196986 h 6856161"/>
              <a:gd name="connsiteX417" fmla="*/ 3402021 w 9298618"/>
              <a:gd name="connsiteY417" fmla="*/ 944985 h 6856161"/>
              <a:gd name="connsiteX418" fmla="*/ 3150020 w 9298618"/>
              <a:gd name="connsiteY418" fmla="*/ 944985 h 6856161"/>
              <a:gd name="connsiteX419" fmla="*/ 3150020 w 9298618"/>
              <a:gd name="connsiteY419" fmla="*/ 1196986 h 6856161"/>
              <a:gd name="connsiteX420" fmla="*/ 3465000 w 9298618"/>
              <a:gd name="connsiteY420" fmla="*/ 1196986 h 6856161"/>
              <a:gd name="connsiteX421" fmla="*/ 3717002 w 9298618"/>
              <a:gd name="connsiteY421" fmla="*/ 1196986 h 6856161"/>
              <a:gd name="connsiteX422" fmla="*/ 3717002 w 9298618"/>
              <a:gd name="connsiteY422" fmla="*/ 944985 h 6856161"/>
              <a:gd name="connsiteX423" fmla="*/ 3465000 w 9298618"/>
              <a:gd name="connsiteY423" fmla="*/ 944985 h 6856161"/>
              <a:gd name="connsiteX424" fmla="*/ 3465000 w 9298618"/>
              <a:gd name="connsiteY424" fmla="*/ 1196986 h 6856161"/>
              <a:gd name="connsiteX425" fmla="*/ 3781990 w 9298618"/>
              <a:gd name="connsiteY425" fmla="*/ 1195019 h 6856161"/>
              <a:gd name="connsiteX426" fmla="*/ 4030058 w 9298618"/>
              <a:gd name="connsiteY426" fmla="*/ 1195019 h 6856161"/>
              <a:gd name="connsiteX427" fmla="*/ 4030058 w 9298618"/>
              <a:gd name="connsiteY427" fmla="*/ 946951 h 6856161"/>
              <a:gd name="connsiteX428" fmla="*/ 3781990 w 9298618"/>
              <a:gd name="connsiteY428" fmla="*/ 946951 h 6856161"/>
              <a:gd name="connsiteX429" fmla="*/ 3781990 w 9298618"/>
              <a:gd name="connsiteY429" fmla="*/ 1195019 h 6856161"/>
              <a:gd name="connsiteX430" fmla="*/ 4098467 w 9298618"/>
              <a:gd name="connsiteY430" fmla="*/ 1193523 h 6856161"/>
              <a:gd name="connsiteX431" fmla="*/ 4343543 w 9298618"/>
              <a:gd name="connsiteY431" fmla="*/ 1193523 h 6856161"/>
              <a:gd name="connsiteX432" fmla="*/ 4343543 w 9298618"/>
              <a:gd name="connsiteY432" fmla="*/ 948448 h 6856161"/>
              <a:gd name="connsiteX433" fmla="*/ 4098467 w 9298618"/>
              <a:gd name="connsiteY433" fmla="*/ 948448 h 6856161"/>
              <a:gd name="connsiteX434" fmla="*/ 4098467 w 9298618"/>
              <a:gd name="connsiteY434" fmla="*/ 1193523 h 6856161"/>
              <a:gd name="connsiteX435" fmla="*/ 4418408 w 9298618"/>
              <a:gd name="connsiteY435" fmla="*/ 1188606 h 6856161"/>
              <a:gd name="connsiteX436" fmla="*/ 4653606 w 9298618"/>
              <a:gd name="connsiteY436" fmla="*/ 1188606 h 6856161"/>
              <a:gd name="connsiteX437" fmla="*/ 4653606 w 9298618"/>
              <a:gd name="connsiteY437" fmla="*/ 953407 h 6856161"/>
              <a:gd name="connsiteX438" fmla="*/ 4418408 w 9298618"/>
              <a:gd name="connsiteY438" fmla="*/ 953407 h 6856161"/>
              <a:gd name="connsiteX439" fmla="*/ 4418408 w 9298618"/>
              <a:gd name="connsiteY439" fmla="*/ 1188606 h 6856161"/>
              <a:gd name="connsiteX440" fmla="*/ 4736381 w 9298618"/>
              <a:gd name="connsiteY440" fmla="*/ 1185656 h 6856161"/>
              <a:gd name="connsiteX441" fmla="*/ 4965637 w 9298618"/>
              <a:gd name="connsiteY441" fmla="*/ 1185656 h 6856161"/>
              <a:gd name="connsiteX442" fmla="*/ 4965637 w 9298618"/>
              <a:gd name="connsiteY442" fmla="*/ 956400 h 6856161"/>
              <a:gd name="connsiteX443" fmla="*/ 4736381 w 9298618"/>
              <a:gd name="connsiteY443" fmla="*/ 956400 h 6856161"/>
              <a:gd name="connsiteX444" fmla="*/ 4736381 w 9298618"/>
              <a:gd name="connsiteY444" fmla="*/ 1185656 h 6856161"/>
              <a:gd name="connsiteX445" fmla="*/ 5057818 w 9298618"/>
              <a:gd name="connsiteY445" fmla="*/ 1179200 h 6856161"/>
              <a:gd name="connsiteX446" fmla="*/ 5274247 w 9298618"/>
              <a:gd name="connsiteY446" fmla="*/ 1179200 h 6856161"/>
              <a:gd name="connsiteX447" fmla="*/ 5274247 w 9298618"/>
              <a:gd name="connsiteY447" fmla="*/ 962771 h 6856161"/>
              <a:gd name="connsiteX448" fmla="*/ 5057818 w 9298618"/>
              <a:gd name="connsiteY448" fmla="*/ 962771 h 6856161"/>
              <a:gd name="connsiteX449" fmla="*/ 5057818 w 9298618"/>
              <a:gd name="connsiteY449" fmla="*/ 1179200 h 6856161"/>
              <a:gd name="connsiteX450" fmla="*/ 5378741 w 9298618"/>
              <a:gd name="connsiteY450" fmla="*/ 1173300 h 6856161"/>
              <a:gd name="connsiteX451" fmla="*/ 5583284 w 9298618"/>
              <a:gd name="connsiteY451" fmla="*/ 1173300 h 6856161"/>
              <a:gd name="connsiteX452" fmla="*/ 5583284 w 9298618"/>
              <a:gd name="connsiteY452" fmla="*/ 968714 h 6856161"/>
              <a:gd name="connsiteX453" fmla="*/ 5378741 w 9298618"/>
              <a:gd name="connsiteY453" fmla="*/ 968714 h 6856161"/>
              <a:gd name="connsiteX454" fmla="*/ 5378741 w 9298618"/>
              <a:gd name="connsiteY454" fmla="*/ 1173300 h 6856161"/>
              <a:gd name="connsiteX455" fmla="*/ 5696202 w 9298618"/>
              <a:gd name="connsiteY455" fmla="*/ 1170820 h 6856161"/>
              <a:gd name="connsiteX456" fmla="*/ 5895828 w 9298618"/>
              <a:gd name="connsiteY456" fmla="*/ 1170820 h 6856161"/>
              <a:gd name="connsiteX457" fmla="*/ 5895828 w 9298618"/>
              <a:gd name="connsiteY457" fmla="*/ 971194 h 6856161"/>
              <a:gd name="connsiteX458" fmla="*/ 5696202 w 9298618"/>
              <a:gd name="connsiteY458" fmla="*/ 971194 h 6856161"/>
              <a:gd name="connsiteX459" fmla="*/ 5696202 w 9298618"/>
              <a:gd name="connsiteY459" fmla="*/ 1170820 h 6856161"/>
              <a:gd name="connsiteX460" fmla="*/ 6015159 w 9298618"/>
              <a:gd name="connsiteY460" fmla="*/ 1166843 h 6856161"/>
              <a:gd name="connsiteX461" fmla="*/ 6206875 w 9298618"/>
              <a:gd name="connsiteY461" fmla="*/ 1166843 h 6856161"/>
              <a:gd name="connsiteX462" fmla="*/ 6206875 w 9298618"/>
              <a:gd name="connsiteY462" fmla="*/ 975127 h 6856161"/>
              <a:gd name="connsiteX463" fmla="*/ 6015159 w 9298618"/>
              <a:gd name="connsiteY463" fmla="*/ 975127 h 6856161"/>
              <a:gd name="connsiteX464" fmla="*/ 6015159 w 9298618"/>
              <a:gd name="connsiteY464" fmla="*/ 1166843 h 6856161"/>
              <a:gd name="connsiteX465" fmla="*/ 6331165 w 9298618"/>
              <a:gd name="connsiteY465" fmla="*/ 1165860 h 6856161"/>
              <a:gd name="connsiteX466" fmla="*/ 6520915 w 9298618"/>
              <a:gd name="connsiteY466" fmla="*/ 1165860 h 6856161"/>
              <a:gd name="connsiteX467" fmla="*/ 6520915 w 9298618"/>
              <a:gd name="connsiteY467" fmla="*/ 976111 h 6856161"/>
              <a:gd name="connsiteX468" fmla="*/ 6331165 w 9298618"/>
              <a:gd name="connsiteY468" fmla="*/ 976111 h 6856161"/>
              <a:gd name="connsiteX469" fmla="*/ 6331165 w 9298618"/>
              <a:gd name="connsiteY469" fmla="*/ 1165860 h 6856161"/>
              <a:gd name="connsiteX470" fmla="*/ 6648626 w 9298618"/>
              <a:gd name="connsiteY470" fmla="*/ 1163423 h 6856161"/>
              <a:gd name="connsiteX471" fmla="*/ 6833415 w 9298618"/>
              <a:gd name="connsiteY471" fmla="*/ 1163423 h 6856161"/>
              <a:gd name="connsiteX472" fmla="*/ 6833415 w 9298618"/>
              <a:gd name="connsiteY472" fmla="*/ 978633 h 6856161"/>
              <a:gd name="connsiteX473" fmla="*/ 6648626 w 9298618"/>
              <a:gd name="connsiteY473" fmla="*/ 978633 h 6856161"/>
              <a:gd name="connsiteX474" fmla="*/ 6648626 w 9298618"/>
              <a:gd name="connsiteY474" fmla="*/ 1163423 h 6856161"/>
              <a:gd name="connsiteX475" fmla="*/ 7284573 w 9298618"/>
              <a:gd name="connsiteY475" fmla="*/ 1157480 h 6856161"/>
              <a:gd name="connsiteX476" fmla="*/ 7457519 w 9298618"/>
              <a:gd name="connsiteY476" fmla="*/ 1157480 h 6856161"/>
              <a:gd name="connsiteX477" fmla="*/ 7457519 w 9298618"/>
              <a:gd name="connsiteY477" fmla="*/ 984534 h 6856161"/>
              <a:gd name="connsiteX478" fmla="*/ 7284573 w 9298618"/>
              <a:gd name="connsiteY478" fmla="*/ 984534 h 6856161"/>
              <a:gd name="connsiteX479" fmla="*/ 7284573 w 9298618"/>
              <a:gd name="connsiteY479" fmla="*/ 1157480 h 6856161"/>
              <a:gd name="connsiteX480" fmla="*/ 7603016 w 9298618"/>
              <a:gd name="connsiteY480" fmla="*/ 1154017 h 6856161"/>
              <a:gd name="connsiteX481" fmla="*/ 7769036 w 9298618"/>
              <a:gd name="connsiteY481" fmla="*/ 1154017 h 6856161"/>
              <a:gd name="connsiteX482" fmla="*/ 7769036 w 9298618"/>
              <a:gd name="connsiteY482" fmla="*/ 987997 h 6856161"/>
              <a:gd name="connsiteX483" fmla="*/ 7603016 w 9298618"/>
              <a:gd name="connsiteY483" fmla="*/ 987997 h 6856161"/>
              <a:gd name="connsiteX484" fmla="*/ 7603016 w 9298618"/>
              <a:gd name="connsiteY484" fmla="*/ 1154017 h 6856161"/>
              <a:gd name="connsiteX485" fmla="*/ 8247343 w 9298618"/>
              <a:gd name="connsiteY485" fmla="*/ 1139694 h 6856161"/>
              <a:gd name="connsiteX486" fmla="*/ 8384717 w 9298618"/>
              <a:gd name="connsiteY486" fmla="*/ 1139694 h 6856161"/>
              <a:gd name="connsiteX487" fmla="*/ 8384717 w 9298618"/>
              <a:gd name="connsiteY487" fmla="*/ 1002320 h 6856161"/>
              <a:gd name="connsiteX488" fmla="*/ 8247343 w 9298618"/>
              <a:gd name="connsiteY488" fmla="*/ 1002320 h 6856161"/>
              <a:gd name="connsiteX489" fmla="*/ 8247343 w 9298618"/>
              <a:gd name="connsiteY489" fmla="*/ 1139694 h 6856161"/>
              <a:gd name="connsiteX490" fmla="*/ 8905993 w 9298618"/>
              <a:gd name="connsiteY490" fmla="*/ 1111005 h 6856161"/>
              <a:gd name="connsiteX491" fmla="*/ 8986032 w 9298618"/>
              <a:gd name="connsiteY491" fmla="*/ 1111005 h 6856161"/>
              <a:gd name="connsiteX492" fmla="*/ 8986032 w 9298618"/>
              <a:gd name="connsiteY492" fmla="*/ 1030966 h 6856161"/>
              <a:gd name="connsiteX493" fmla="*/ 8905993 w 9298618"/>
              <a:gd name="connsiteY493" fmla="*/ 1030966 h 6856161"/>
              <a:gd name="connsiteX494" fmla="*/ 8905993 w 9298618"/>
              <a:gd name="connsiteY494" fmla="*/ 1111005 h 6856161"/>
              <a:gd name="connsiteX495" fmla="*/ 0 w 9298618"/>
              <a:gd name="connsiteY495" fmla="*/ 1512010 h 6856161"/>
              <a:gd name="connsiteX496" fmla="*/ 252002 w 9298618"/>
              <a:gd name="connsiteY496" fmla="*/ 1512010 h 6856161"/>
              <a:gd name="connsiteX497" fmla="*/ 252002 w 9298618"/>
              <a:gd name="connsiteY497" fmla="*/ 1260008 h 6856161"/>
              <a:gd name="connsiteX498" fmla="*/ 0 w 9298618"/>
              <a:gd name="connsiteY498" fmla="*/ 1260008 h 6856161"/>
              <a:gd name="connsiteX499" fmla="*/ 0 w 9298618"/>
              <a:gd name="connsiteY499" fmla="*/ 1512010 h 6856161"/>
              <a:gd name="connsiteX500" fmla="*/ 315023 w 9298618"/>
              <a:gd name="connsiteY500" fmla="*/ 1512010 h 6856161"/>
              <a:gd name="connsiteX501" fmla="*/ 567025 w 9298618"/>
              <a:gd name="connsiteY501" fmla="*/ 1512010 h 6856161"/>
              <a:gd name="connsiteX502" fmla="*/ 567025 w 9298618"/>
              <a:gd name="connsiteY502" fmla="*/ 1260008 h 6856161"/>
              <a:gd name="connsiteX503" fmla="*/ 315023 w 9298618"/>
              <a:gd name="connsiteY503" fmla="*/ 1260008 h 6856161"/>
              <a:gd name="connsiteX504" fmla="*/ 315023 w 9298618"/>
              <a:gd name="connsiteY504" fmla="*/ 1512010 h 6856161"/>
              <a:gd name="connsiteX505" fmla="*/ 630004 w 9298618"/>
              <a:gd name="connsiteY505" fmla="*/ 1512010 h 6856161"/>
              <a:gd name="connsiteX506" fmla="*/ 882005 w 9298618"/>
              <a:gd name="connsiteY506" fmla="*/ 1512010 h 6856161"/>
              <a:gd name="connsiteX507" fmla="*/ 882005 w 9298618"/>
              <a:gd name="connsiteY507" fmla="*/ 1260008 h 6856161"/>
              <a:gd name="connsiteX508" fmla="*/ 630004 w 9298618"/>
              <a:gd name="connsiteY508" fmla="*/ 1260008 h 6856161"/>
              <a:gd name="connsiteX509" fmla="*/ 630004 w 9298618"/>
              <a:gd name="connsiteY509" fmla="*/ 1512010 h 6856161"/>
              <a:gd name="connsiteX510" fmla="*/ 944985 w 9298618"/>
              <a:gd name="connsiteY510" fmla="*/ 1512010 h 6856161"/>
              <a:gd name="connsiteX511" fmla="*/ 1196986 w 9298618"/>
              <a:gd name="connsiteY511" fmla="*/ 1512010 h 6856161"/>
              <a:gd name="connsiteX512" fmla="*/ 1196986 w 9298618"/>
              <a:gd name="connsiteY512" fmla="*/ 1260008 h 6856161"/>
              <a:gd name="connsiteX513" fmla="*/ 944985 w 9298618"/>
              <a:gd name="connsiteY513" fmla="*/ 1260008 h 6856161"/>
              <a:gd name="connsiteX514" fmla="*/ 944985 w 9298618"/>
              <a:gd name="connsiteY514" fmla="*/ 1512010 h 6856161"/>
              <a:gd name="connsiteX515" fmla="*/ 1260008 w 9298618"/>
              <a:gd name="connsiteY515" fmla="*/ 1512010 h 6856161"/>
              <a:gd name="connsiteX516" fmla="*/ 1512009 w 9298618"/>
              <a:gd name="connsiteY516" fmla="*/ 1512010 h 6856161"/>
              <a:gd name="connsiteX517" fmla="*/ 1512009 w 9298618"/>
              <a:gd name="connsiteY517" fmla="*/ 1260008 h 6856161"/>
              <a:gd name="connsiteX518" fmla="*/ 1260008 w 9298618"/>
              <a:gd name="connsiteY518" fmla="*/ 1260008 h 6856161"/>
              <a:gd name="connsiteX519" fmla="*/ 1260008 w 9298618"/>
              <a:gd name="connsiteY519" fmla="*/ 1512010 h 6856161"/>
              <a:gd name="connsiteX520" fmla="*/ 1574988 w 9298618"/>
              <a:gd name="connsiteY520" fmla="*/ 1512010 h 6856161"/>
              <a:gd name="connsiteX521" fmla="*/ 1826990 w 9298618"/>
              <a:gd name="connsiteY521" fmla="*/ 1512010 h 6856161"/>
              <a:gd name="connsiteX522" fmla="*/ 1826990 w 9298618"/>
              <a:gd name="connsiteY522" fmla="*/ 1260008 h 6856161"/>
              <a:gd name="connsiteX523" fmla="*/ 1574988 w 9298618"/>
              <a:gd name="connsiteY523" fmla="*/ 1260008 h 6856161"/>
              <a:gd name="connsiteX524" fmla="*/ 1574988 w 9298618"/>
              <a:gd name="connsiteY524" fmla="*/ 1512010 h 6856161"/>
              <a:gd name="connsiteX525" fmla="*/ 1890012 w 9298618"/>
              <a:gd name="connsiteY525" fmla="*/ 1512010 h 6856161"/>
              <a:gd name="connsiteX526" fmla="*/ 2142013 w 9298618"/>
              <a:gd name="connsiteY526" fmla="*/ 1512010 h 6856161"/>
              <a:gd name="connsiteX527" fmla="*/ 2142013 w 9298618"/>
              <a:gd name="connsiteY527" fmla="*/ 1260008 h 6856161"/>
              <a:gd name="connsiteX528" fmla="*/ 1890012 w 9298618"/>
              <a:gd name="connsiteY528" fmla="*/ 1260008 h 6856161"/>
              <a:gd name="connsiteX529" fmla="*/ 1890012 w 9298618"/>
              <a:gd name="connsiteY529" fmla="*/ 1512010 h 6856161"/>
              <a:gd name="connsiteX530" fmla="*/ 2204992 w 9298618"/>
              <a:gd name="connsiteY530" fmla="*/ 1512010 h 6856161"/>
              <a:gd name="connsiteX531" fmla="*/ 2456994 w 9298618"/>
              <a:gd name="connsiteY531" fmla="*/ 1512010 h 6856161"/>
              <a:gd name="connsiteX532" fmla="*/ 2456994 w 9298618"/>
              <a:gd name="connsiteY532" fmla="*/ 1260008 h 6856161"/>
              <a:gd name="connsiteX533" fmla="*/ 2204992 w 9298618"/>
              <a:gd name="connsiteY533" fmla="*/ 1260008 h 6856161"/>
              <a:gd name="connsiteX534" fmla="*/ 2204992 w 9298618"/>
              <a:gd name="connsiteY534" fmla="*/ 1512010 h 6856161"/>
              <a:gd name="connsiteX535" fmla="*/ 2520016 w 9298618"/>
              <a:gd name="connsiteY535" fmla="*/ 1512010 h 6856161"/>
              <a:gd name="connsiteX536" fmla="*/ 2772017 w 9298618"/>
              <a:gd name="connsiteY536" fmla="*/ 1512010 h 6856161"/>
              <a:gd name="connsiteX537" fmla="*/ 2772017 w 9298618"/>
              <a:gd name="connsiteY537" fmla="*/ 1260008 h 6856161"/>
              <a:gd name="connsiteX538" fmla="*/ 2520016 w 9298618"/>
              <a:gd name="connsiteY538" fmla="*/ 1260008 h 6856161"/>
              <a:gd name="connsiteX539" fmla="*/ 2520016 w 9298618"/>
              <a:gd name="connsiteY539" fmla="*/ 1512010 h 6856161"/>
              <a:gd name="connsiteX540" fmla="*/ 2834996 w 9298618"/>
              <a:gd name="connsiteY540" fmla="*/ 1512010 h 6856161"/>
              <a:gd name="connsiteX541" fmla="*/ 3086998 w 9298618"/>
              <a:gd name="connsiteY541" fmla="*/ 1512010 h 6856161"/>
              <a:gd name="connsiteX542" fmla="*/ 3086998 w 9298618"/>
              <a:gd name="connsiteY542" fmla="*/ 1260008 h 6856161"/>
              <a:gd name="connsiteX543" fmla="*/ 2834996 w 9298618"/>
              <a:gd name="connsiteY543" fmla="*/ 1260008 h 6856161"/>
              <a:gd name="connsiteX544" fmla="*/ 2834996 w 9298618"/>
              <a:gd name="connsiteY544" fmla="*/ 1512010 h 6856161"/>
              <a:gd name="connsiteX545" fmla="*/ 3150020 w 9298618"/>
              <a:gd name="connsiteY545" fmla="*/ 1512010 h 6856161"/>
              <a:gd name="connsiteX546" fmla="*/ 3402021 w 9298618"/>
              <a:gd name="connsiteY546" fmla="*/ 1512010 h 6856161"/>
              <a:gd name="connsiteX547" fmla="*/ 3402021 w 9298618"/>
              <a:gd name="connsiteY547" fmla="*/ 1260008 h 6856161"/>
              <a:gd name="connsiteX548" fmla="*/ 3150020 w 9298618"/>
              <a:gd name="connsiteY548" fmla="*/ 1260008 h 6856161"/>
              <a:gd name="connsiteX549" fmla="*/ 3150020 w 9298618"/>
              <a:gd name="connsiteY549" fmla="*/ 1512010 h 6856161"/>
              <a:gd name="connsiteX550" fmla="*/ 3465000 w 9298618"/>
              <a:gd name="connsiteY550" fmla="*/ 1512010 h 6856161"/>
              <a:gd name="connsiteX551" fmla="*/ 3717002 w 9298618"/>
              <a:gd name="connsiteY551" fmla="*/ 1512010 h 6856161"/>
              <a:gd name="connsiteX552" fmla="*/ 3717002 w 9298618"/>
              <a:gd name="connsiteY552" fmla="*/ 1260008 h 6856161"/>
              <a:gd name="connsiteX553" fmla="*/ 3465000 w 9298618"/>
              <a:gd name="connsiteY553" fmla="*/ 1260008 h 6856161"/>
              <a:gd name="connsiteX554" fmla="*/ 3465000 w 9298618"/>
              <a:gd name="connsiteY554" fmla="*/ 1512010 h 6856161"/>
              <a:gd name="connsiteX555" fmla="*/ 3781007 w 9298618"/>
              <a:gd name="connsiteY555" fmla="*/ 1511026 h 6856161"/>
              <a:gd name="connsiteX556" fmla="*/ 4031042 w 9298618"/>
              <a:gd name="connsiteY556" fmla="*/ 1511026 h 6856161"/>
              <a:gd name="connsiteX557" fmla="*/ 4031042 w 9298618"/>
              <a:gd name="connsiteY557" fmla="*/ 1260991 h 6856161"/>
              <a:gd name="connsiteX558" fmla="*/ 3781007 w 9298618"/>
              <a:gd name="connsiteY558" fmla="*/ 1260991 h 6856161"/>
              <a:gd name="connsiteX559" fmla="*/ 3781007 w 9298618"/>
              <a:gd name="connsiteY559" fmla="*/ 1511026 h 6856161"/>
              <a:gd name="connsiteX560" fmla="*/ 4097997 w 9298618"/>
              <a:gd name="connsiteY560" fmla="*/ 1509059 h 6856161"/>
              <a:gd name="connsiteX561" fmla="*/ 4344056 w 9298618"/>
              <a:gd name="connsiteY561" fmla="*/ 1509059 h 6856161"/>
              <a:gd name="connsiteX562" fmla="*/ 4344056 w 9298618"/>
              <a:gd name="connsiteY562" fmla="*/ 1263001 h 6856161"/>
              <a:gd name="connsiteX563" fmla="*/ 4097997 w 9298618"/>
              <a:gd name="connsiteY563" fmla="*/ 1263001 h 6856161"/>
              <a:gd name="connsiteX564" fmla="*/ 4097997 w 9298618"/>
              <a:gd name="connsiteY564" fmla="*/ 1509059 h 6856161"/>
              <a:gd name="connsiteX565" fmla="*/ 4417425 w 9298618"/>
              <a:gd name="connsiteY565" fmla="*/ 1504613 h 6856161"/>
              <a:gd name="connsiteX566" fmla="*/ 4654590 w 9298618"/>
              <a:gd name="connsiteY566" fmla="*/ 1504613 h 6856161"/>
              <a:gd name="connsiteX567" fmla="*/ 4654590 w 9298618"/>
              <a:gd name="connsiteY567" fmla="*/ 1267447 h 6856161"/>
              <a:gd name="connsiteX568" fmla="*/ 4417425 w 9298618"/>
              <a:gd name="connsiteY568" fmla="*/ 1267447 h 6856161"/>
              <a:gd name="connsiteX569" fmla="*/ 4417425 w 9298618"/>
              <a:gd name="connsiteY569" fmla="*/ 1504613 h 6856161"/>
              <a:gd name="connsiteX570" fmla="*/ 4735868 w 9298618"/>
              <a:gd name="connsiteY570" fmla="*/ 1501150 h 6856161"/>
              <a:gd name="connsiteX571" fmla="*/ 4966107 w 9298618"/>
              <a:gd name="connsiteY571" fmla="*/ 1501150 h 6856161"/>
              <a:gd name="connsiteX572" fmla="*/ 4966107 w 9298618"/>
              <a:gd name="connsiteY572" fmla="*/ 1270911 h 6856161"/>
              <a:gd name="connsiteX573" fmla="*/ 4735868 w 9298618"/>
              <a:gd name="connsiteY573" fmla="*/ 1270911 h 6856161"/>
              <a:gd name="connsiteX574" fmla="*/ 4735868 w 9298618"/>
              <a:gd name="connsiteY574" fmla="*/ 1501150 h 6856161"/>
              <a:gd name="connsiteX575" fmla="*/ 5056834 w 9298618"/>
              <a:gd name="connsiteY575" fmla="*/ 1495206 h 6856161"/>
              <a:gd name="connsiteX576" fmla="*/ 5275230 w 9298618"/>
              <a:gd name="connsiteY576" fmla="*/ 1495206 h 6856161"/>
              <a:gd name="connsiteX577" fmla="*/ 5275230 w 9298618"/>
              <a:gd name="connsiteY577" fmla="*/ 1276811 h 6856161"/>
              <a:gd name="connsiteX578" fmla="*/ 5056834 w 9298618"/>
              <a:gd name="connsiteY578" fmla="*/ 1276811 h 6856161"/>
              <a:gd name="connsiteX579" fmla="*/ 5056834 w 9298618"/>
              <a:gd name="connsiteY579" fmla="*/ 1495206 h 6856161"/>
              <a:gd name="connsiteX580" fmla="*/ 5378228 w 9298618"/>
              <a:gd name="connsiteY580" fmla="*/ 1488793 h 6856161"/>
              <a:gd name="connsiteX581" fmla="*/ 5583797 w 9298618"/>
              <a:gd name="connsiteY581" fmla="*/ 1488793 h 6856161"/>
              <a:gd name="connsiteX582" fmla="*/ 5583797 w 9298618"/>
              <a:gd name="connsiteY582" fmla="*/ 1283224 h 6856161"/>
              <a:gd name="connsiteX583" fmla="*/ 5378228 w 9298618"/>
              <a:gd name="connsiteY583" fmla="*/ 1283224 h 6856161"/>
              <a:gd name="connsiteX584" fmla="*/ 5378228 w 9298618"/>
              <a:gd name="connsiteY584" fmla="*/ 1488793 h 6856161"/>
              <a:gd name="connsiteX585" fmla="*/ 5695732 w 9298618"/>
              <a:gd name="connsiteY585" fmla="*/ 1486313 h 6856161"/>
              <a:gd name="connsiteX586" fmla="*/ 5896341 w 9298618"/>
              <a:gd name="connsiteY586" fmla="*/ 1486313 h 6856161"/>
              <a:gd name="connsiteX587" fmla="*/ 5896341 w 9298618"/>
              <a:gd name="connsiteY587" fmla="*/ 1285704 h 6856161"/>
              <a:gd name="connsiteX588" fmla="*/ 5695732 w 9298618"/>
              <a:gd name="connsiteY588" fmla="*/ 1285704 h 6856161"/>
              <a:gd name="connsiteX589" fmla="*/ 5695732 w 9298618"/>
              <a:gd name="connsiteY589" fmla="*/ 1486313 h 6856161"/>
              <a:gd name="connsiteX590" fmla="*/ 6014175 w 9298618"/>
              <a:gd name="connsiteY590" fmla="*/ 1482850 h 6856161"/>
              <a:gd name="connsiteX591" fmla="*/ 6207858 w 9298618"/>
              <a:gd name="connsiteY591" fmla="*/ 1482850 h 6856161"/>
              <a:gd name="connsiteX592" fmla="*/ 6207858 w 9298618"/>
              <a:gd name="connsiteY592" fmla="*/ 1289167 h 6856161"/>
              <a:gd name="connsiteX593" fmla="*/ 6014175 w 9298618"/>
              <a:gd name="connsiteY593" fmla="*/ 1289167 h 6856161"/>
              <a:gd name="connsiteX594" fmla="*/ 6014175 w 9298618"/>
              <a:gd name="connsiteY594" fmla="*/ 1482850 h 6856161"/>
              <a:gd name="connsiteX595" fmla="*/ 6330652 w 9298618"/>
              <a:gd name="connsiteY595" fmla="*/ 1481354 h 6856161"/>
              <a:gd name="connsiteX596" fmla="*/ 6521385 w 9298618"/>
              <a:gd name="connsiteY596" fmla="*/ 1481354 h 6856161"/>
              <a:gd name="connsiteX597" fmla="*/ 6521385 w 9298618"/>
              <a:gd name="connsiteY597" fmla="*/ 1290621 h 6856161"/>
              <a:gd name="connsiteX598" fmla="*/ 6330652 w 9298618"/>
              <a:gd name="connsiteY598" fmla="*/ 1290621 h 6856161"/>
              <a:gd name="connsiteX599" fmla="*/ 6330652 w 9298618"/>
              <a:gd name="connsiteY599" fmla="*/ 1481354 h 6856161"/>
              <a:gd name="connsiteX600" fmla="*/ 6648113 w 9298618"/>
              <a:gd name="connsiteY600" fmla="*/ 1478917 h 6856161"/>
              <a:gd name="connsiteX601" fmla="*/ 6833886 w 9298618"/>
              <a:gd name="connsiteY601" fmla="*/ 1478917 h 6856161"/>
              <a:gd name="connsiteX602" fmla="*/ 6833886 w 9298618"/>
              <a:gd name="connsiteY602" fmla="*/ 1293144 h 6856161"/>
              <a:gd name="connsiteX603" fmla="*/ 6648113 w 9298618"/>
              <a:gd name="connsiteY603" fmla="*/ 1293144 h 6856161"/>
              <a:gd name="connsiteX604" fmla="*/ 6648113 w 9298618"/>
              <a:gd name="connsiteY604" fmla="*/ 1478917 h 6856161"/>
              <a:gd name="connsiteX605" fmla="*/ 6964119 w 9298618"/>
              <a:gd name="connsiteY605" fmla="*/ 1477891 h 6856161"/>
              <a:gd name="connsiteX606" fmla="*/ 7147926 w 9298618"/>
              <a:gd name="connsiteY606" fmla="*/ 1477891 h 6856161"/>
              <a:gd name="connsiteX607" fmla="*/ 7147926 w 9298618"/>
              <a:gd name="connsiteY607" fmla="*/ 1294084 h 6856161"/>
              <a:gd name="connsiteX608" fmla="*/ 6964119 w 9298618"/>
              <a:gd name="connsiteY608" fmla="*/ 1294084 h 6856161"/>
              <a:gd name="connsiteX609" fmla="*/ 6964119 w 9298618"/>
              <a:gd name="connsiteY609" fmla="*/ 1477891 h 6856161"/>
              <a:gd name="connsiteX610" fmla="*/ 7601050 w 9298618"/>
              <a:gd name="connsiteY610" fmla="*/ 1471007 h 6856161"/>
              <a:gd name="connsiteX611" fmla="*/ 7771046 w 9298618"/>
              <a:gd name="connsiteY611" fmla="*/ 1471007 h 6856161"/>
              <a:gd name="connsiteX612" fmla="*/ 7771046 w 9298618"/>
              <a:gd name="connsiteY612" fmla="*/ 1301011 h 6856161"/>
              <a:gd name="connsiteX613" fmla="*/ 7601050 w 9298618"/>
              <a:gd name="connsiteY613" fmla="*/ 1301011 h 6856161"/>
              <a:gd name="connsiteX614" fmla="*/ 7601050 w 9298618"/>
              <a:gd name="connsiteY614" fmla="*/ 1471007 h 6856161"/>
              <a:gd name="connsiteX615" fmla="*/ 7924453 w 9298618"/>
              <a:gd name="connsiteY615" fmla="*/ 1462584 h 6856161"/>
              <a:gd name="connsiteX616" fmla="*/ 8077647 w 9298618"/>
              <a:gd name="connsiteY616" fmla="*/ 1462584 h 6856161"/>
              <a:gd name="connsiteX617" fmla="*/ 8077647 w 9298618"/>
              <a:gd name="connsiteY617" fmla="*/ 1309391 h 6856161"/>
              <a:gd name="connsiteX618" fmla="*/ 7924453 w 9298618"/>
              <a:gd name="connsiteY618" fmla="*/ 1309391 h 6856161"/>
              <a:gd name="connsiteX619" fmla="*/ 7924453 w 9298618"/>
              <a:gd name="connsiteY619" fmla="*/ 1462584 h 6856161"/>
              <a:gd name="connsiteX620" fmla="*/ 8573227 w 9298618"/>
              <a:gd name="connsiteY620" fmla="*/ 1443814 h 6856161"/>
              <a:gd name="connsiteX621" fmla="*/ 8688837 w 9298618"/>
              <a:gd name="connsiteY621" fmla="*/ 1443814 h 6856161"/>
              <a:gd name="connsiteX622" fmla="*/ 8688837 w 9298618"/>
              <a:gd name="connsiteY622" fmla="*/ 1328203 h 6856161"/>
              <a:gd name="connsiteX623" fmla="*/ 8573227 w 9298618"/>
              <a:gd name="connsiteY623" fmla="*/ 1328203 h 6856161"/>
              <a:gd name="connsiteX624" fmla="*/ 8573227 w 9298618"/>
              <a:gd name="connsiteY624" fmla="*/ 1443814 h 6856161"/>
              <a:gd name="connsiteX625" fmla="*/ 0 w 9298618"/>
              <a:gd name="connsiteY625" fmla="*/ 1826990 h 6856161"/>
              <a:gd name="connsiteX626" fmla="*/ 252002 w 9298618"/>
              <a:gd name="connsiteY626" fmla="*/ 1826990 h 6856161"/>
              <a:gd name="connsiteX627" fmla="*/ 252002 w 9298618"/>
              <a:gd name="connsiteY627" fmla="*/ 1574988 h 6856161"/>
              <a:gd name="connsiteX628" fmla="*/ 0 w 9298618"/>
              <a:gd name="connsiteY628" fmla="*/ 1574988 h 6856161"/>
              <a:gd name="connsiteX629" fmla="*/ 0 w 9298618"/>
              <a:gd name="connsiteY629" fmla="*/ 1826990 h 6856161"/>
              <a:gd name="connsiteX630" fmla="*/ 315023 w 9298618"/>
              <a:gd name="connsiteY630" fmla="*/ 1826990 h 6856161"/>
              <a:gd name="connsiteX631" fmla="*/ 567025 w 9298618"/>
              <a:gd name="connsiteY631" fmla="*/ 1826990 h 6856161"/>
              <a:gd name="connsiteX632" fmla="*/ 567025 w 9298618"/>
              <a:gd name="connsiteY632" fmla="*/ 1574988 h 6856161"/>
              <a:gd name="connsiteX633" fmla="*/ 315023 w 9298618"/>
              <a:gd name="connsiteY633" fmla="*/ 1574988 h 6856161"/>
              <a:gd name="connsiteX634" fmla="*/ 315023 w 9298618"/>
              <a:gd name="connsiteY634" fmla="*/ 1826990 h 6856161"/>
              <a:gd name="connsiteX635" fmla="*/ 630004 w 9298618"/>
              <a:gd name="connsiteY635" fmla="*/ 1826990 h 6856161"/>
              <a:gd name="connsiteX636" fmla="*/ 882005 w 9298618"/>
              <a:gd name="connsiteY636" fmla="*/ 1826990 h 6856161"/>
              <a:gd name="connsiteX637" fmla="*/ 882005 w 9298618"/>
              <a:gd name="connsiteY637" fmla="*/ 1574988 h 6856161"/>
              <a:gd name="connsiteX638" fmla="*/ 630004 w 9298618"/>
              <a:gd name="connsiteY638" fmla="*/ 1574988 h 6856161"/>
              <a:gd name="connsiteX639" fmla="*/ 630004 w 9298618"/>
              <a:gd name="connsiteY639" fmla="*/ 1826990 h 6856161"/>
              <a:gd name="connsiteX640" fmla="*/ 944985 w 9298618"/>
              <a:gd name="connsiteY640" fmla="*/ 1826990 h 6856161"/>
              <a:gd name="connsiteX641" fmla="*/ 1196986 w 9298618"/>
              <a:gd name="connsiteY641" fmla="*/ 1826990 h 6856161"/>
              <a:gd name="connsiteX642" fmla="*/ 1196986 w 9298618"/>
              <a:gd name="connsiteY642" fmla="*/ 1574988 h 6856161"/>
              <a:gd name="connsiteX643" fmla="*/ 944985 w 9298618"/>
              <a:gd name="connsiteY643" fmla="*/ 1574988 h 6856161"/>
              <a:gd name="connsiteX644" fmla="*/ 944985 w 9298618"/>
              <a:gd name="connsiteY644" fmla="*/ 1826990 h 6856161"/>
              <a:gd name="connsiteX645" fmla="*/ 1260008 w 9298618"/>
              <a:gd name="connsiteY645" fmla="*/ 1826990 h 6856161"/>
              <a:gd name="connsiteX646" fmla="*/ 1512009 w 9298618"/>
              <a:gd name="connsiteY646" fmla="*/ 1826990 h 6856161"/>
              <a:gd name="connsiteX647" fmla="*/ 1512009 w 9298618"/>
              <a:gd name="connsiteY647" fmla="*/ 1574988 h 6856161"/>
              <a:gd name="connsiteX648" fmla="*/ 1260008 w 9298618"/>
              <a:gd name="connsiteY648" fmla="*/ 1574988 h 6856161"/>
              <a:gd name="connsiteX649" fmla="*/ 1260008 w 9298618"/>
              <a:gd name="connsiteY649" fmla="*/ 1826990 h 6856161"/>
              <a:gd name="connsiteX650" fmla="*/ 1574988 w 9298618"/>
              <a:gd name="connsiteY650" fmla="*/ 1826990 h 6856161"/>
              <a:gd name="connsiteX651" fmla="*/ 1826990 w 9298618"/>
              <a:gd name="connsiteY651" fmla="*/ 1826990 h 6856161"/>
              <a:gd name="connsiteX652" fmla="*/ 1826990 w 9298618"/>
              <a:gd name="connsiteY652" fmla="*/ 1574988 h 6856161"/>
              <a:gd name="connsiteX653" fmla="*/ 1574988 w 9298618"/>
              <a:gd name="connsiteY653" fmla="*/ 1574988 h 6856161"/>
              <a:gd name="connsiteX654" fmla="*/ 1574988 w 9298618"/>
              <a:gd name="connsiteY654" fmla="*/ 1826990 h 6856161"/>
              <a:gd name="connsiteX655" fmla="*/ 1890012 w 9298618"/>
              <a:gd name="connsiteY655" fmla="*/ 1826990 h 6856161"/>
              <a:gd name="connsiteX656" fmla="*/ 2142013 w 9298618"/>
              <a:gd name="connsiteY656" fmla="*/ 1826990 h 6856161"/>
              <a:gd name="connsiteX657" fmla="*/ 2142013 w 9298618"/>
              <a:gd name="connsiteY657" fmla="*/ 1574988 h 6856161"/>
              <a:gd name="connsiteX658" fmla="*/ 1890012 w 9298618"/>
              <a:gd name="connsiteY658" fmla="*/ 1574988 h 6856161"/>
              <a:gd name="connsiteX659" fmla="*/ 1890012 w 9298618"/>
              <a:gd name="connsiteY659" fmla="*/ 1826990 h 6856161"/>
              <a:gd name="connsiteX660" fmla="*/ 2204992 w 9298618"/>
              <a:gd name="connsiteY660" fmla="*/ 1826990 h 6856161"/>
              <a:gd name="connsiteX661" fmla="*/ 2456994 w 9298618"/>
              <a:gd name="connsiteY661" fmla="*/ 1826990 h 6856161"/>
              <a:gd name="connsiteX662" fmla="*/ 2456994 w 9298618"/>
              <a:gd name="connsiteY662" fmla="*/ 1574988 h 6856161"/>
              <a:gd name="connsiteX663" fmla="*/ 2204992 w 9298618"/>
              <a:gd name="connsiteY663" fmla="*/ 1574988 h 6856161"/>
              <a:gd name="connsiteX664" fmla="*/ 2204992 w 9298618"/>
              <a:gd name="connsiteY664" fmla="*/ 1826990 h 6856161"/>
              <a:gd name="connsiteX665" fmla="*/ 2520016 w 9298618"/>
              <a:gd name="connsiteY665" fmla="*/ 1826990 h 6856161"/>
              <a:gd name="connsiteX666" fmla="*/ 2772017 w 9298618"/>
              <a:gd name="connsiteY666" fmla="*/ 1826990 h 6856161"/>
              <a:gd name="connsiteX667" fmla="*/ 2772017 w 9298618"/>
              <a:gd name="connsiteY667" fmla="*/ 1574988 h 6856161"/>
              <a:gd name="connsiteX668" fmla="*/ 2520016 w 9298618"/>
              <a:gd name="connsiteY668" fmla="*/ 1574988 h 6856161"/>
              <a:gd name="connsiteX669" fmla="*/ 2520016 w 9298618"/>
              <a:gd name="connsiteY669" fmla="*/ 1826990 h 6856161"/>
              <a:gd name="connsiteX670" fmla="*/ 2834996 w 9298618"/>
              <a:gd name="connsiteY670" fmla="*/ 1826990 h 6856161"/>
              <a:gd name="connsiteX671" fmla="*/ 3086998 w 9298618"/>
              <a:gd name="connsiteY671" fmla="*/ 1826990 h 6856161"/>
              <a:gd name="connsiteX672" fmla="*/ 3086998 w 9298618"/>
              <a:gd name="connsiteY672" fmla="*/ 1574988 h 6856161"/>
              <a:gd name="connsiteX673" fmla="*/ 2834996 w 9298618"/>
              <a:gd name="connsiteY673" fmla="*/ 1574988 h 6856161"/>
              <a:gd name="connsiteX674" fmla="*/ 2834996 w 9298618"/>
              <a:gd name="connsiteY674" fmla="*/ 1826990 h 6856161"/>
              <a:gd name="connsiteX675" fmla="*/ 3150020 w 9298618"/>
              <a:gd name="connsiteY675" fmla="*/ 1826990 h 6856161"/>
              <a:gd name="connsiteX676" fmla="*/ 3402021 w 9298618"/>
              <a:gd name="connsiteY676" fmla="*/ 1826990 h 6856161"/>
              <a:gd name="connsiteX677" fmla="*/ 3402021 w 9298618"/>
              <a:gd name="connsiteY677" fmla="*/ 1574988 h 6856161"/>
              <a:gd name="connsiteX678" fmla="*/ 3150020 w 9298618"/>
              <a:gd name="connsiteY678" fmla="*/ 1574988 h 6856161"/>
              <a:gd name="connsiteX679" fmla="*/ 3150020 w 9298618"/>
              <a:gd name="connsiteY679" fmla="*/ 1826990 h 6856161"/>
              <a:gd name="connsiteX680" fmla="*/ 3465000 w 9298618"/>
              <a:gd name="connsiteY680" fmla="*/ 1826990 h 6856161"/>
              <a:gd name="connsiteX681" fmla="*/ 3717002 w 9298618"/>
              <a:gd name="connsiteY681" fmla="*/ 1826990 h 6856161"/>
              <a:gd name="connsiteX682" fmla="*/ 3717002 w 9298618"/>
              <a:gd name="connsiteY682" fmla="*/ 1574988 h 6856161"/>
              <a:gd name="connsiteX683" fmla="*/ 3465000 w 9298618"/>
              <a:gd name="connsiteY683" fmla="*/ 1574988 h 6856161"/>
              <a:gd name="connsiteX684" fmla="*/ 3465000 w 9298618"/>
              <a:gd name="connsiteY684" fmla="*/ 1826990 h 6856161"/>
              <a:gd name="connsiteX685" fmla="*/ 3780023 w 9298618"/>
              <a:gd name="connsiteY685" fmla="*/ 1826990 h 6856161"/>
              <a:gd name="connsiteX686" fmla="*/ 4032025 w 9298618"/>
              <a:gd name="connsiteY686" fmla="*/ 1826990 h 6856161"/>
              <a:gd name="connsiteX687" fmla="*/ 4032025 w 9298618"/>
              <a:gd name="connsiteY687" fmla="*/ 1574988 h 6856161"/>
              <a:gd name="connsiteX688" fmla="*/ 3780023 w 9298618"/>
              <a:gd name="connsiteY688" fmla="*/ 1574988 h 6856161"/>
              <a:gd name="connsiteX689" fmla="*/ 3780023 w 9298618"/>
              <a:gd name="connsiteY689" fmla="*/ 1826990 h 6856161"/>
              <a:gd name="connsiteX690" fmla="*/ 4097484 w 9298618"/>
              <a:gd name="connsiteY690" fmla="*/ 1824553 h 6856161"/>
              <a:gd name="connsiteX691" fmla="*/ 4344526 w 9298618"/>
              <a:gd name="connsiteY691" fmla="*/ 1824553 h 6856161"/>
              <a:gd name="connsiteX692" fmla="*/ 4344526 w 9298618"/>
              <a:gd name="connsiteY692" fmla="*/ 1577511 h 6856161"/>
              <a:gd name="connsiteX693" fmla="*/ 4097484 w 9298618"/>
              <a:gd name="connsiteY693" fmla="*/ 1577511 h 6856161"/>
              <a:gd name="connsiteX694" fmla="*/ 4097484 w 9298618"/>
              <a:gd name="connsiteY694" fmla="*/ 1824553 h 6856161"/>
              <a:gd name="connsiteX695" fmla="*/ 4416954 w 9298618"/>
              <a:gd name="connsiteY695" fmla="*/ 1820106 h 6856161"/>
              <a:gd name="connsiteX696" fmla="*/ 4655103 w 9298618"/>
              <a:gd name="connsiteY696" fmla="*/ 1820106 h 6856161"/>
              <a:gd name="connsiteX697" fmla="*/ 4655103 w 9298618"/>
              <a:gd name="connsiteY697" fmla="*/ 1581958 h 6856161"/>
              <a:gd name="connsiteX698" fmla="*/ 4416954 w 9298618"/>
              <a:gd name="connsiteY698" fmla="*/ 1581958 h 6856161"/>
              <a:gd name="connsiteX699" fmla="*/ 4416954 w 9298618"/>
              <a:gd name="connsiteY699" fmla="*/ 1820106 h 6856161"/>
              <a:gd name="connsiteX700" fmla="*/ 4734885 w 9298618"/>
              <a:gd name="connsiteY700" fmla="*/ 1817114 h 6856161"/>
              <a:gd name="connsiteX701" fmla="*/ 4967133 w 9298618"/>
              <a:gd name="connsiteY701" fmla="*/ 1817114 h 6856161"/>
              <a:gd name="connsiteX702" fmla="*/ 4967133 w 9298618"/>
              <a:gd name="connsiteY702" fmla="*/ 1584865 h 6856161"/>
              <a:gd name="connsiteX703" fmla="*/ 4734885 w 9298618"/>
              <a:gd name="connsiteY703" fmla="*/ 1584865 h 6856161"/>
              <a:gd name="connsiteX704" fmla="*/ 4734885 w 9298618"/>
              <a:gd name="connsiteY704" fmla="*/ 1817114 h 6856161"/>
              <a:gd name="connsiteX705" fmla="*/ 5056321 w 9298618"/>
              <a:gd name="connsiteY705" fmla="*/ 1810700 h 6856161"/>
              <a:gd name="connsiteX706" fmla="*/ 5275701 w 9298618"/>
              <a:gd name="connsiteY706" fmla="*/ 1810700 h 6856161"/>
              <a:gd name="connsiteX707" fmla="*/ 5275701 w 9298618"/>
              <a:gd name="connsiteY707" fmla="*/ 1591321 h 6856161"/>
              <a:gd name="connsiteX708" fmla="*/ 5056321 w 9298618"/>
              <a:gd name="connsiteY708" fmla="*/ 1591321 h 6856161"/>
              <a:gd name="connsiteX709" fmla="*/ 5056321 w 9298618"/>
              <a:gd name="connsiteY709" fmla="*/ 1810700 h 6856161"/>
              <a:gd name="connsiteX710" fmla="*/ 5377758 w 9298618"/>
              <a:gd name="connsiteY710" fmla="*/ 1804287 h 6856161"/>
              <a:gd name="connsiteX711" fmla="*/ 5584310 w 9298618"/>
              <a:gd name="connsiteY711" fmla="*/ 1804287 h 6856161"/>
              <a:gd name="connsiteX712" fmla="*/ 5584310 w 9298618"/>
              <a:gd name="connsiteY712" fmla="*/ 1597734 h 6856161"/>
              <a:gd name="connsiteX713" fmla="*/ 5377758 w 9298618"/>
              <a:gd name="connsiteY713" fmla="*/ 1597734 h 6856161"/>
              <a:gd name="connsiteX714" fmla="*/ 5377758 w 9298618"/>
              <a:gd name="connsiteY714" fmla="*/ 1804287 h 6856161"/>
              <a:gd name="connsiteX715" fmla="*/ 5695219 w 9298618"/>
              <a:gd name="connsiteY715" fmla="*/ 1801807 h 6856161"/>
              <a:gd name="connsiteX716" fmla="*/ 5896811 w 9298618"/>
              <a:gd name="connsiteY716" fmla="*/ 1801807 h 6856161"/>
              <a:gd name="connsiteX717" fmla="*/ 5896811 w 9298618"/>
              <a:gd name="connsiteY717" fmla="*/ 1600214 h 6856161"/>
              <a:gd name="connsiteX718" fmla="*/ 5695219 w 9298618"/>
              <a:gd name="connsiteY718" fmla="*/ 1600214 h 6856161"/>
              <a:gd name="connsiteX719" fmla="*/ 5695219 w 9298618"/>
              <a:gd name="connsiteY719" fmla="*/ 1801807 h 6856161"/>
              <a:gd name="connsiteX720" fmla="*/ 6014175 w 9298618"/>
              <a:gd name="connsiteY720" fmla="*/ 1797831 h 6856161"/>
              <a:gd name="connsiteX721" fmla="*/ 6207858 w 9298618"/>
              <a:gd name="connsiteY721" fmla="*/ 1797831 h 6856161"/>
              <a:gd name="connsiteX722" fmla="*/ 6207858 w 9298618"/>
              <a:gd name="connsiteY722" fmla="*/ 1604148 h 6856161"/>
              <a:gd name="connsiteX723" fmla="*/ 6014175 w 9298618"/>
              <a:gd name="connsiteY723" fmla="*/ 1604148 h 6856161"/>
              <a:gd name="connsiteX724" fmla="*/ 6014175 w 9298618"/>
              <a:gd name="connsiteY724" fmla="*/ 1797831 h 6856161"/>
              <a:gd name="connsiteX725" fmla="*/ 6330182 w 9298618"/>
              <a:gd name="connsiteY725" fmla="*/ 1796847 h 6856161"/>
              <a:gd name="connsiteX726" fmla="*/ 6521898 w 9298618"/>
              <a:gd name="connsiteY726" fmla="*/ 1796847 h 6856161"/>
              <a:gd name="connsiteX727" fmla="*/ 6521898 w 9298618"/>
              <a:gd name="connsiteY727" fmla="*/ 1605131 h 6856161"/>
              <a:gd name="connsiteX728" fmla="*/ 6330182 w 9298618"/>
              <a:gd name="connsiteY728" fmla="*/ 1605131 h 6856161"/>
              <a:gd name="connsiteX729" fmla="*/ 6330182 w 9298618"/>
              <a:gd name="connsiteY729" fmla="*/ 1796847 h 6856161"/>
              <a:gd name="connsiteX730" fmla="*/ 6963606 w 9298618"/>
              <a:gd name="connsiteY730" fmla="*/ 1793384 h 6856161"/>
              <a:gd name="connsiteX731" fmla="*/ 7148396 w 9298618"/>
              <a:gd name="connsiteY731" fmla="*/ 1793384 h 6856161"/>
              <a:gd name="connsiteX732" fmla="*/ 7148396 w 9298618"/>
              <a:gd name="connsiteY732" fmla="*/ 1608594 h 6856161"/>
              <a:gd name="connsiteX733" fmla="*/ 6963606 w 9298618"/>
              <a:gd name="connsiteY733" fmla="*/ 1608594 h 6856161"/>
              <a:gd name="connsiteX734" fmla="*/ 6963606 w 9298618"/>
              <a:gd name="connsiteY734" fmla="*/ 1793384 h 6856161"/>
              <a:gd name="connsiteX735" fmla="*/ 7281580 w 9298618"/>
              <a:gd name="connsiteY735" fmla="*/ 1790434 h 6856161"/>
              <a:gd name="connsiteX736" fmla="*/ 7460469 w 9298618"/>
              <a:gd name="connsiteY736" fmla="*/ 1790434 h 6856161"/>
              <a:gd name="connsiteX737" fmla="*/ 7460469 w 9298618"/>
              <a:gd name="connsiteY737" fmla="*/ 1611545 h 6856161"/>
              <a:gd name="connsiteX738" fmla="*/ 7281580 w 9298618"/>
              <a:gd name="connsiteY738" fmla="*/ 1611545 h 6856161"/>
              <a:gd name="connsiteX739" fmla="*/ 7281580 w 9298618"/>
              <a:gd name="connsiteY739" fmla="*/ 1790434 h 6856161"/>
              <a:gd name="connsiteX740" fmla="*/ 7921973 w 9298618"/>
              <a:gd name="connsiteY740" fmla="*/ 1780044 h 6856161"/>
              <a:gd name="connsiteX741" fmla="*/ 8080083 w 9298618"/>
              <a:gd name="connsiteY741" fmla="*/ 1780044 h 6856161"/>
              <a:gd name="connsiteX742" fmla="*/ 8080083 w 9298618"/>
              <a:gd name="connsiteY742" fmla="*/ 1621934 h 6856161"/>
              <a:gd name="connsiteX743" fmla="*/ 7921973 w 9298618"/>
              <a:gd name="connsiteY743" fmla="*/ 1621934 h 6856161"/>
              <a:gd name="connsiteX744" fmla="*/ 7921973 w 9298618"/>
              <a:gd name="connsiteY744" fmla="*/ 1780044 h 6856161"/>
              <a:gd name="connsiteX745" fmla="*/ 8570233 w 9298618"/>
              <a:gd name="connsiteY745" fmla="*/ 1761788 h 6856161"/>
              <a:gd name="connsiteX746" fmla="*/ 8691788 w 9298618"/>
              <a:gd name="connsiteY746" fmla="*/ 1761788 h 6856161"/>
              <a:gd name="connsiteX747" fmla="*/ 8691788 w 9298618"/>
              <a:gd name="connsiteY747" fmla="*/ 1640234 h 6856161"/>
              <a:gd name="connsiteX748" fmla="*/ 8570233 w 9298618"/>
              <a:gd name="connsiteY748" fmla="*/ 1640234 h 6856161"/>
              <a:gd name="connsiteX749" fmla="*/ 8570233 w 9298618"/>
              <a:gd name="connsiteY749" fmla="*/ 1761788 h 6856161"/>
              <a:gd name="connsiteX750" fmla="*/ 9223497 w 9298618"/>
              <a:gd name="connsiteY750" fmla="*/ 1738571 h 6856161"/>
              <a:gd name="connsiteX751" fmla="*/ 9298618 w 9298618"/>
              <a:gd name="connsiteY751" fmla="*/ 1738571 h 6856161"/>
              <a:gd name="connsiteX752" fmla="*/ 9298618 w 9298618"/>
              <a:gd name="connsiteY752" fmla="*/ 1663450 h 6856161"/>
              <a:gd name="connsiteX753" fmla="*/ 9223497 w 9298618"/>
              <a:gd name="connsiteY753" fmla="*/ 1663450 h 6856161"/>
              <a:gd name="connsiteX754" fmla="*/ 9223497 w 9298618"/>
              <a:gd name="connsiteY754" fmla="*/ 1738571 h 6856161"/>
              <a:gd name="connsiteX755" fmla="*/ 0 w 9298618"/>
              <a:gd name="connsiteY755" fmla="*/ 2142013 h 6856161"/>
              <a:gd name="connsiteX756" fmla="*/ 252002 w 9298618"/>
              <a:gd name="connsiteY756" fmla="*/ 2142013 h 6856161"/>
              <a:gd name="connsiteX757" fmla="*/ 252002 w 9298618"/>
              <a:gd name="connsiteY757" fmla="*/ 1890012 h 6856161"/>
              <a:gd name="connsiteX758" fmla="*/ 0 w 9298618"/>
              <a:gd name="connsiteY758" fmla="*/ 1890012 h 6856161"/>
              <a:gd name="connsiteX759" fmla="*/ 0 w 9298618"/>
              <a:gd name="connsiteY759" fmla="*/ 2142013 h 6856161"/>
              <a:gd name="connsiteX760" fmla="*/ 315023 w 9298618"/>
              <a:gd name="connsiteY760" fmla="*/ 2142013 h 6856161"/>
              <a:gd name="connsiteX761" fmla="*/ 567025 w 9298618"/>
              <a:gd name="connsiteY761" fmla="*/ 2142013 h 6856161"/>
              <a:gd name="connsiteX762" fmla="*/ 567025 w 9298618"/>
              <a:gd name="connsiteY762" fmla="*/ 1890012 h 6856161"/>
              <a:gd name="connsiteX763" fmla="*/ 315023 w 9298618"/>
              <a:gd name="connsiteY763" fmla="*/ 1890012 h 6856161"/>
              <a:gd name="connsiteX764" fmla="*/ 315023 w 9298618"/>
              <a:gd name="connsiteY764" fmla="*/ 2142013 h 6856161"/>
              <a:gd name="connsiteX765" fmla="*/ 630004 w 9298618"/>
              <a:gd name="connsiteY765" fmla="*/ 2142013 h 6856161"/>
              <a:gd name="connsiteX766" fmla="*/ 882005 w 9298618"/>
              <a:gd name="connsiteY766" fmla="*/ 2142013 h 6856161"/>
              <a:gd name="connsiteX767" fmla="*/ 882005 w 9298618"/>
              <a:gd name="connsiteY767" fmla="*/ 1890012 h 6856161"/>
              <a:gd name="connsiteX768" fmla="*/ 630004 w 9298618"/>
              <a:gd name="connsiteY768" fmla="*/ 1890012 h 6856161"/>
              <a:gd name="connsiteX769" fmla="*/ 630004 w 9298618"/>
              <a:gd name="connsiteY769" fmla="*/ 2142013 h 6856161"/>
              <a:gd name="connsiteX770" fmla="*/ 944985 w 9298618"/>
              <a:gd name="connsiteY770" fmla="*/ 2142013 h 6856161"/>
              <a:gd name="connsiteX771" fmla="*/ 1196986 w 9298618"/>
              <a:gd name="connsiteY771" fmla="*/ 2142013 h 6856161"/>
              <a:gd name="connsiteX772" fmla="*/ 1196986 w 9298618"/>
              <a:gd name="connsiteY772" fmla="*/ 1890012 h 6856161"/>
              <a:gd name="connsiteX773" fmla="*/ 944985 w 9298618"/>
              <a:gd name="connsiteY773" fmla="*/ 1890012 h 6856161"/>
              <a:gd name="connsiteX774" fmla="*/ 944985 w 9298618"/>
              <a:gd name="connsiteY774" fmla="*/ 2142013 h 6856161"/>
              <a:gd name="connsiteX775" fmla="*/ 1260008 w 9298618"/>
              <a:gd name="connsiteY775" fmla="*/ 2142013 h 6856161"/>
              <a:gd name="connsiteX776" fmla="*/ 1512009 w 9298618"/>
              <a:gd name="connsiteY776" fmla="*/ 2142013 h 6856161"/>
              <a:gd name="connsiteX777" fmla="*/ 1512009 w 9298618"/>
              <a:gd name="connsiteY777" fmla="*/ 1890012 h 6856161"/>
              <a:gd name="connsiteX778" fmla="*/ 1260008 w 9298618"/>
              <a:gd name="connsiteY778" fmla="*/ 1890012 h 6856161"/>
              <a:gd name="connsiteX779" fmla="*/ 1260008 w 9298618"/>
              <a:gd name="connsiteY779" fmla="*/ 2142013 h 6856161"/>
              <a:gd name="connsiteX780" fmla="*/ 1574988 w 9298618"/>
              <a:gd name="connsiteY780" fmla="*/ 2142013 h 6856161"/>
              <a:gd name="connsiteX781" fmla="*/ 1826990 w 9298618"/>
              <a:gd name="connsiteY781" fmla="*/ 2142013 h 6856161"/>
              <a:gd name="connsiteX782" fmla="*/ 1826990 w 9298618"/>
              <a:gd name="connsiteY782" fmla="*/ 1890012 h 6856161"/>
              <a:gd name="connsiteX783" fmla="*/ 1574988 w 9298618"/>
              <a:gd name="connsiteY783" fmla="*/ 1890012 h 6856161"/>
              <a:gd name="connsiteX784" fmla="*/ 1574988 w 9298618"/>
              <a:gd name="connsiteY784" fmla="*/ 2142013 h 6856161"/>
              <a:gd name="connsiteX785" fmla="*/ 1890012 w 9298618"/>
              <a:gd name="connsiteY785" fmla="*/ 2142013 h 6856161"/>
              <a:gd name="connsiteX786" fmla="*/ 2142013 w 9298618"/>
              <a:gd name="connsiteY786" fmla="*/ 2142013 h 6856161"/>
              <a:gd name="connsiteX787" fmla="*/ 2142013 w 9298618"/>
              <a:gd name="connsiteY787" fmla="*/ 1890012 h 6856161"/>
              <a:gd name="connsiteX788" fmla="*/ 1890012 w 9298618"/>
              <a:gd name="connsiteY788" fmla="*/ 1890012 h 6856161"/>
              <a:gd name="connsiteX789" fmla="*/ 1890012 w 9298618"/>
              <a:gd name="connsiteY789" fmla="*/ 2142013 h 6856161"/>
              <a:gd name="connsiteX790" fmla="*/ 2204992 w 9298618"/>
              <a:gd name="connsiteY790" fmla="*/ 2142013 h 6856161"/>
              <a:gd name="connsiteX791" fmla="*/ 2456994 w 9298618"/>
              <a:gd name="connsiteY791" fmla="*/ 2142013 h 6856161"/>
              <a:gd name="connsiteX792" fmla="*/ 2456994 w 9298618"/>
              <a:gd name="connsiteY792" fmla="*/ 1890012 h 6856161"/>
              <a:gd name="connsiteX793" fmla="*/ 2204992 w 9298618"/>
              <a:gd name="connsiteY793" fmla="*/ 1890012 h 6856161"/>
              <a:gd name="connsiteX794" fmla="*/ 2204992 w 9298618"/>
              <a:gd name="connsiteY794" fmla="*/ 2142013 h 6856161"/>
              <a:gd name="connsiteX795" fmla="*/ 2520016 w 9298618"/>
              <a:gd name="connsiteY795" fmla="*/ 2142013 h 6856161"/>
              <a:gd name="connsiteX796" fmla="*/ 2772017 w 9298618"/>
              <a:gd name="connsiteY796" fmla="*/ 2142013 h 6856161"/>
              <a:gd name="connsiteX797" fmla="*/ 2772017 w 9298618"/>
              <a:gd name="connsiteY797" fmla="*/ 1890012 h 6856161"/>
              <a:gd name="connsiteX798" fmla="*/ 2520016 w 9298618"/>
              <a:gd name="connsiteY798" fmla="*/ 1890012 h 6856161"/>
              <a:gd name="connsiteX799" fmla="*/ 2520016 w 9298618"/>
              <a:gd name="connsiteY799" fmla="*/ 2142013 h 6856161"/>
              <a:gd name="connsiteX800" fmla="*/ 2834996 w 9298618"/>
              <a:gd name="connsiteY800" fmla="*/ 2142013 h 6856161"/>
              <a:gd name="connsiteX801" fmla="*/ 3086998 w 9298618"/>
              <a:gd name="connsiteY801" fmla="*/ 2142013 h 6856161"/>
              <a:gd name="connsiteX802" fmla="*/ 3086998 w 9298618"/>
              <a:gd name="connsiteY802" fmla="*/ 1890012 h 6856161"/>
              <a:gd name="connsiteX803" fmla="*/ 2834996 w 9298618"/>
              <a:gd name="connsiteY803" fmla="*/ 1890012 h 6856161"/>
              <a:gd name="connsiteX804" fmla="*/ 2834996 w 9298618"/>
              <a:gd name="connsiteY804" fmla="*/ 2142013 h 6856161"/>
              <a:gd name="connsiteX805" fmla="*/ 3150020 w 9298618"/>
              <a:gd name="connsiteY805" fmla="*/ 2142013 h 6856161"/>
              <a:gd name="connsiteX806" fmla="*/ 3402021 w 9298618"/>
              <a:gd name="connsiteY806" fmla="*/ 2142013 h 6856161"/>
              <a:gd name="connsiteX807" fmla="*/ 3402021 w 9298618"/>
              <a:gd name="connsiteY807" fmla="*/ 1890012 h 6856161"/>
              <a:gd name="connsiteX808" fmla="*/ 3150020 w 9298618"/>
              <a:gd name="connsiteY808" fmla="*/ 1890012 h 6856161"/>
              <a:gd name="connsiteX809" fmla="*/ 3150020 w 9298618"/>
              <a:gd name="connsiteY809" fmla="*/ 2142013 h 6856161"/>
              <a:gd name="connsiteX810" fmla="*/ 3465000 w 9298618"/>
              <a:gd name="connsiteY810" fmla="*/ 2142013 h 6856161"/>
              <a:gd name="connsiteX811" fmla="*/ 3717002 w 9298618"/>
              <a:gd name="connsiteY811" fmla="*/ 2142013 h 6856161"/>
              <a:gd name="connsiteX812" fmla="*/ 3717002 w 9298618"/>
              <a:gd name="connsiteY812" fmla="*/ 1890012 h 6856161"/>
              <a:gd name="connsiteX813" fmla="*/ 3465000 w 9298618"/>
              <a:gd name="connsiteY813" fmla="*/ 1890012 h 6856161"/>
              <a:gd name="connsiteX814" fmla="*/ 3465000 w 9298618"/>
              <a:gd name="connsiteY814" fmla="*/ 2142013 h 6856161"/>
              <a:gd name="connsiteX815" fmla="*/ 3780023 w 9298618"/>
              <a:gd name="connsiteY815" fmla="*/ 2142013 h 6856161"/>
              <a:gd name="connsiteX816" fmla="*/ 4032025 w 9298618"/>
              <a:gd name="connsiteY816" fmla="*/ 2142013 h 6856161"/>
              <a:gd name="connsiteX817" fmla="*/ 4032025 w 9298618"/>
              <a:gd name="connsiteY817" fmla="*/ 1890012 h 6856161"/>
              <a:gd name="connsiteX818" fmla="*/ 3780023 w 9298618"/>
              <a:gd name="connsiteY818" fmla="*/ 1890012 h 6856161"/>
              <a:gd name="connsiteX819" fmla="*/ 3780023 w 9298618"/>
              <a:gd name="connsiteY819" fmla="*/ 2142013 h 6856161"/>
              <a:gd name="connsiteX820" fmla="*/ 4096971 w 9298618"/>
              <a:gd name="connsiteY820" fmla="*/ 2140047 h 6856161"/>
              <a:gd name="connsiteX821" fmla="*/ 4345039 w 9298618"/>
              <a:gd name="connsiteY821" fmla="*/ 2140047 h 6856161"/>
              <a:gd name="connsiteX822" fmla="*/ 4345039 w 9298618"/>
              <a:gd name="connsiteY822" fmla="*/ 1891979 h 6856161"/>
              <a:gd name="connsiteX823" fmla="*/ 4096971 w 9298618"/>
              <a:gd name="connsiteY823" fmla="*/ 1891979 h 6856161"/>
              <a:gd name="connsiteX824" fmla="*/ 4096971 w 9298618"/>
              <a:gd name="connsiteY824" fmla="*/ 2140047 h 6856161"/>
              <a:gd name="connsiteX825" fmla="*/ 4416441 w 9298618"/>
              <a:gd name="connsiteY825" fmla="*/ 2135600 h 6856161"/>
              <a:gd name="connsiteX826" fmla="*/ 4655573 w 9298618"/>
              <a:gd name="connsiteY826" fmla="*/ 2135600 h 6856161"/>
              <a:gd name="connsiteX827" fmla="*/ 4655573 w 9298618"/>
              <a:gd name="connsiteY827" fmla="*/ 1896468 h 6856161"/>
              <a:gd name="connsiteX828" fmla="*/ 4416441 w 9298618"/>
              <a:gd name="connsiteY828" fmla="*/ 1896468 h 6856161"/>
              <a:gd name="connsiteX829" fmla="*/ 4416441 w 9298618"/>
              <a:gd name="connsiteY829" fmla="*/ 2135600 h 6856161"/>
              <a:gd name="connsiteX830" fmla="*/ 4734885 w 9298618"/>
              <a:gd name="connsiteY830" fmla="*/ 2132137 h 6856161"/>
              <a:gd name="connsiteX831" fmla="*/ 4967133 w 9298618"/>
              <a:gd name="connsiteY831" fmla="*/ 2132137 h 6856161"/>
              <a:gd name="connsiteX832" fmla="*/ 4967133 w 9298618"/>
              <a:gd name="connsiteY832" fmla="*/ 1899888 h 6856161"/>
              <a:gd name="connsiteX833" fmla="*/ 4734885 w 9298618"/>
              <a:gd name="connsiteY833" fmla="*/ 1899888 h 6856161"/>
              <a:gd name="connsiteX834" fmla="*/ 4734885 w 9298618"/>
              <a:gd name="connsiteY834" fmla="*/ 2132137 h 6856161"/>
              <a:gd name="connsiteX835" fmla="*/ 5056321 w 9298618"/>
              <a:gd name="connsiteY835" fmla="*/ 2125681 h 6856161"/>
              <a:gd name="connsiteX836" fmla="*/ 5275701 w 9298618"/>
              <a:gd name="connsiteY836" fmla="*/ 2125681 h 6856161"/>
              <a:gd name="connsiteX837" fmla="*/ 5275701 w 9298618"/>
              <a:gd name="connsiteY837" fmla="*/ 1906302 h 6856161"/>
              <a:gd name="connsiteX838" fmla="*/ 5056321 w 9298618"/>
              <a:gd name="connsiteY838" fmla="*/ 1906302 h 6856161"/>
              <a:gd name="connsiteX839" fmla="*/ 5056321 w 9298618"/>
              <a:gd name="connsiteY839" fmla="*/ 2125681 h 6856161"/>
              <a:gd name="connsiteX840" fmla="*/ 5377758 w 9298618"/>
              <a:gd name="connsiteY840" fmla="*/ 2119268 h 6856161"/>
              <a:gd name="connsiteX841" fmla="*/ 5584310 w 9298618"/>
              <a:gd name="connsiteY841" fmla="*/ 2119268 h 6856161"/>
              <a:gd name="connsiteX842" fmla="*/ 5584310 w 9298618"/>
              <a:gd name="connsiteY842" fmla="*/ 1912715 h 6856161"/>
              <a:gd name="connsiteX843" fmla="*/ 5377758 w 9298618"/>
              <a:gd name="connsiteY843" fmla="*/ 1912715 h 6856161"/>
              <a:gd name="connsiteX844" fmla="*/ 5377758 w 9298618"/>
              <a:gd name="connsiteY844" fmla="*/ 2119268 h 6856161"/>
              <a:gd name="connsiteX845" fmla="*/ 5695219 w 9298618"/>
              <a:gd name="connsiteY845" fmla="*/ 2116788 h 6856161"/>
              <a:gd name="connsiteX846" fmla="*/ 5896811 w 9298618"/>
              <a:gd name="connsiteY846" fmla="*/ 2116788 h 6856161"/>
              <a:gd name="connsiteX847" fmla="*/ 5896811 w 9298618"/>
              <a:gd name="connsiteY847" fmla="*/ 1915195 h 6856161"/>
              <a:gd name="connsiteX848" fmla="*/ 5695219 w 9298618"/>
              <a:gd name="connsiteY848" fmla="*/ 1915195 h 6856161"/>
              <a:gd name="connsiteX849" fmla="*/ 5695219 w 9298618"/>
              <a:gd name="connsiteY849" fmla="*/ 2116788 h 6856161"/>
              <a:gd name="connsiteX850" fmla="*/ 6014175 w 9298618"/>
              <a:gd name="connsiteY850" fmla="*/ 2112854 h 6856161"/>
              <a:gd name="connsiteX851" fmla="*/ 6207858 w 9298618"/>
              <a:gd name="connsiteY851" fmla="*/ 2112854 h 6856161"/>
              <a:gd name="connsiteX852" fmla="*/ 6207858 w 9298618"/>
              <a:gd name="connsiteY852" fmla="*/ 1919171 h 6856161"/>
              <a:gd name="connsiteX853" fmla="*/ 6014175 w 9298618"/>
              <a:gd name="connsiteY853" fmla="*/ 1919171 h 6856161"/>
              <a:gd name="connsiteX854" fmla="*/ 6014175 w 9298618"/>
              <a:gd name="connsiteY854" fmla="*/ 2112854 h 6856161"/>
              <a:gd name="connsiteX855" fmla="*/ 6330182 w 9298618"/>
              <a:gd name="connsiteY855" fmla="*/ 2111871 h 6856161"/>
              <a:gd name="connsiteX856" fmla="*/ 6521898 w 9298618"/>
              <a:gd name="connsiteY856" fmla="*/ 2111871 h 6856161"/>
              <a:gd name="connsiteX857" fmla="*/ 6521898 w 9298618"/>
              <a:gd name="connsiteY857" fmla="*/ 1920155 h 6856161"/>
              <a:gd name="connsiteX858" fmla="*/ 6330182 w 9298618"/>
              <a:gd name="connsiteY858" fmla="*/ 1920155 h 6856161"/>
              <a:gd name="connsiteX859" fmla="*/ 6330182 w 9298618"/>
              <a:gd name="connsiteY859" fmla="*/ 2111871 h 6856161"/>
              <a:gd name="connsiteX860" fmla="*/ 6647643 w 9298618"/>
              <a:gd name="connsiteY860" fmla="*/ 2109391 h 6856161"/>
              <a:gd name="connsiteX861" fmla="*/ 6834399 w 9298618"/>
              <a:gd name="connsiteY861" fmla="*/ 2109391 h 6856161"/>
              <a:gd name="connsiteX862" fmla="*/ 6834399 w 9298618"/>
              <a:gd name="connsiteY862" fmla="*/ 1922634 h 6856161"/>
              <a:gd name="connsiteX863" fmla="*/ 6647643 w 9298618"/>
              <a:gd name="connsiteY863" fmla="*/ 1922634 h 6856161"/>
              <a:gd name="connsiteX864" fmla="*/ 6647643 w 9298618"/>
              <a:gd name="connsiteY864" fmla="*/ 2109391 h 6856161"/>
              <a:gd name="connsiteX865" fmla="*/ 6963606 w 9298618"/>
              <a:gd name="connsiteY865" fmla="*/ 2108408 h 6856161"/>
              <a:gd name="connsiteX866" fmla="*/ 7148396 w 9298618"/>
              <a:gd name="connsiteY866" fmla="*/ 2108408 h 6856161"/>
              <a:gd name="connsiteX867" fmla="*/ 7148396 w 9298618"/>
              <a:gd name="connsiteY867" fmla="*/ 1923618 h 6856161"/>
              <a:gd name="connsiteX868" fmla="*/ 6963606 w 9298618"/>
              <a:gd name="connsiteY868" fmla="*/ 1923618 h 6856161"/>
              <a:gd name="connsiteX869" fmla="*/ 6963606 w 9298618"/>
              <a:gd name="connsiteY869" fmla="*/ 2108408 h 6856161"/>
              <a:gd name="connsiteX870" fmla="*/ 7281580 w 9298618"/>
              <a:gd name="connsiteY870" fmla="*/ 2105457 h 6856161"/>
              <a:gd name="connsiteX871" fmla="*/ 7460469 w 9298618"/>
              <a:gd name="connsiteY871" fmla="*/ 2105457 h 6856161"/>
              <a:gd name="connsiteX872" fmla="*/ 7460469 w 9298618"/>
              <a:gd name="connsiteY872" fmla="*/ 1926568 h 6856161"/>
              <a:gd name="connsiteX873" fmla="*/ 7281580 w 9298618"/>
              <a:gd name="connsiteY873" fmla="*/ 1926568 h 6856161"/>
              <a:gd name="connsiteX874" fmla="*/ 7281580 w 9298618"/>
              <a:gd name="connsiteY874" fmla="*/ 2105457 h 6856161"/>
              <a:gd name="connsiteX875" fmla="*/ 7599040 w 9298618"/>
              <a:gd name="connsiteY875" fmla="*/ 2102978 h 6856161"/>
              <a:gd name="connsiteX876" fmla="*/ 7772970 w 9298618"/>
              <a:gd name="connsiteY876" fmla="*/ 2102978 h 6856161"/>
              <a:gd name="connsiteX877" fmla="*/ 7772970 w 9298618"/>
              <a:gd name="connsiteY877" fmla="*/ 1929048 h 6856161"/>
              <a:gd name="connsiteX878" fmla="*/ 7599040 w 9298618"/>
              <a:gd name="connsiteY878" fmla="*/ 1929048 h 6856161"/>
              <a:gd name="connsiteX879" fmla="*/ 7599040 w 9298618"/>
              <a:gd name="connsiteY879" fmla="*/ 2102978 h 6856161"/>
              <a:gd name="connsiteX880" fmla="*/ 7921973 w 9298618"/>
              <a:gd name="connsiteY880" fmla="*/ 2095068 h 6856161"/>
              <a:gd name="connsiteX881" fmla="*/ 8080083 w 9298618"/>
              <a:gd name="connsiteY881" fmla="*/ 2095068 h 6856161"/>
              <a:gd name="connsiteX882" fmla="*/ 8080083 w 9298618"/>
              <a:gd name="connsiteY882" fmla="*/ 1936958 h 6856161"/>
              <a:gd name="connsiteX883" fmla="*/ 7921973 w 9298618"/>
              <a:gd name="connsiteY883" fmla="*/ 1936958 h 6856161"/>
              <a:gd name="connsiteX884" fmla="*/ 7921973 w 9298618"/>
              <a:gd name="connsiteY884" fmla="*/ 2095068 h 6856161"/>
              <a:gd name="connsiteX885" fmla="*/ 8569250 w 9298618"/>
              <a:gd name="connsiteY885" fmla="*/ 2077752 h 6856161"/>
              <a:gd name="connsiteX886" fmla="*/ 8692771 w 9298618"/>
              <a:gd name="connsiteY886" fmla="*/ 2077752 h 6856161"/>
              <a:gd name="connsiteX887" fmla="*/ 8692771 w 9298618"/>
              <a:gd name="connsiteY887" fmla="*/ 1954231 h 6856161"/>
              <a:gd name="connsiteX888" fmla="*/ 8569250 w 9298618"/>
              <a:gd name="connsiteY888" fmla="*/ 1954231 h 6856161"/>
              <a:gd name="connsiteX889" fmla="*/ 8569250 w 9298618"/>
              <a:gd name="connsiteY889" fmla="*/ 2077752 h 6856161"/>
              <a:gd name="connsiteX890" fmla="*/ 0 w 9298618"/>
              <a:gd name="connsiteY890" fmla="*/ 2456994 h 6856161"/>
              <a:gd name="connsiteX891" fmla="*/ 252002 w 9298618"/>
              <a:gd name="connsiteY891" fmla="*/ 2456994 h 6856161"/>
              <a:gd name="connsiteX892" fmla="*/ 252002 w 9298618"/>
              <a:gd name="connsiteY892" fmla="*/ 2204992 h 6856161"/>
              <a:gd name="connsiteX893" fmla="*/ 0 w 9298618"/>
              <a:gd name="connsiteY893" fmla="*/ 2204992 h 6856161"/>
              <a:gd name="connsiteX894" fmla="*/ 0 w 9298618"/>
              <a:gd name="connsiteY894" fmla="*/ 2456994 h 6856161"/>
              <a:gd name="connsiteX895" fmla="*/ 315023 w 9298618"/>
              <a:gd name="connsiteY895" fmla="*/ 2456994 h 6856161"/>
              <a:gd name="connsiteX896" fmla="*/ 567025 w 9298618"/>
              <a:gd name="connsiteY896" fmla="*/ 2456994 h 6856161"/>
              <a:gd name="connsiteX897" fmla="*/ 567025 w 9298618"/>
              <a:gd name="connsiteY897" fmla="*/ 2204992 h 6856161"/>
              <a:gd name="connsiteX898" fmla="*/ 315023 w 9298618"/>
              <a:gd name="connsiteY898" fmla="*/ 2204992 h 6856161"/>
              <a:gd name="connsiteX899" fmla="*/ 315023 w 9298618"/>
              <a:gd name="connsiteY899" fmla="*/ 2456994 h 6856161"/>
              <a:gd name="connsiteX900" fmla="*/ 630004 w 9298618"/>
              <a:gd name="connsiteY900" fmla="*/ 2456994 h 6856161"/>
              <a:gd name="connsiteX901" fmla="*/ 882005 w 9298618"/>
              <a:gd name="connsiteY901" fmla="*/ 2456994 h 6856161"/>
              <a:gd name="connsiteX902" fmla="*/ 882005 w 9298618"/>
              <a:gd name="connsiteY902" fmla="*/ 2204992 h 6856161"/>
              <a:gd name="connsiteX903" fmla="*/ 630004 w 9298618"/>
              <a:gd name="connsiteY903" fmla="*/ 2204992 h 6856161"/>
              <a:gd name="connsiteX904" fmla="*/ 630004 w 9298618"/>
              <a:gd name="connsiteY904" fmla="*/ 2456994 h 6856161"/>
              <a:gd name="connsiteX905" fmla="*/ 944985 w 9298618"/>
              <a:gd name="connsiteY905" fmla="*/ 2456994 h 6856161"/>
              <a:gd name="connsiteX906" fmla="*/ 1196986 w 9298618"/>
              <a:gd name="connsiteY906" fmla="*/ 2456994 h 6856161"/>
              <a:gd name="connsiteX907" fmla="*/ 1196986 w 9298618"/>
              <a:gd name="connsiteY907" fmla="*/ 2204992 h 6856161"/>
              <a:gd name="connsiteX908" fmla="*/ 944985 w 9298618"/>
              <a:gd name="connsiteY908" fmla="*/ 2204992 h 6856161"/>
              <a:gd name="connsiteX909" fmla="*/ 944985 w 9298618"/>
              <a:gd name="connsiteY909" fmla="*/ 2456994 h 6856161"/>
              <a:gd name="connsiteX910" fmla="*/ 1260008 w 9298618"/>
              <a:gd name="connsiteY910" fmla="*/ 2456994 h 6856161"/>
              <a:gd name="connsiteX911" fmla="*/ 1512009 w 9298618"/>
              <a:gd name="connsiteY911" fmla="*/ 2456994 h 6856161"/>
              <a:gd name="connsiteX912" fmla="*/ 1512009 w 9298618"/>
              <a:gd name="connsiteY912" fmla="*/ 2204992 h 6856161"/>
              <a:gd name="connsiteX913" fmla="*/ 1260008 w 9298618"/>
              <a:gd name="connsiteY913" fmla="*/ 2204992 h 6856161"/>
              <a:gd name="connsiteX914" fmla="*/ 1260008 w 9298618"/>
              <a:gd name="connsiteY914" fmla="*/ 2456994 h 6856161"/>
              <a:gd name="connsiteX915" fmla="*/ 1574988 w 9298618"/>
              <a:gd name="connsiteY915" fmla="*/ 2456994 h 6856161"/>
              <a:gd name="connsiteX916" fmla="*/ 1826990 w 9298618"/>
              <a:gd name="connsiteY916" fmla="*/ 2456994 h 6856161"/>
              <a:gd name="connsiteX917" fmla="*/ 1826990 w 9298618"/>
              <a:gd name="connsiteY917" fmla="*/ 2204992 h 6856161"/>
              <a:gd name="connsiteX918" fmla="*/ 1574988 w 9298618"/>
              <a:gd name="connsiteY918" fmla="*/ 2204992 h 6856161"/>
              <a:gd name="connsiteX919" fmla="*/ 1574988 w 9298618"/>
              <a:gd name="connsiteY919" fmla="*/ 2456994 h 6856161"/>
              <a:gd name="connsiteX920" fmla="*/ 1890012 w 9298618"/>
              <a:gd name="connsiteY920" fmla="*/ 2456994 h 6856161"/>
              <a:gd name="connsiteX921" fmla="*/ 2142013 w 9298618"/>
              <a:gd name="connsiteY921" fmla="*/ 2456994 h 6856161"/>
              <a:gd name="connsiteX922" fmla="*/ 2142013 w 9298618"/>
              <a:gd name="connsiteY922" fmla="*/ 2204992 h 6856161"/>
              <a:gd name="connsiteX923" fmla="*/ 1890012 w 9298618"/>
              <a:gd name="connsiteY923" fmla="*/ 2204992 h 6856161"/>
              <a:gd name="connsiteX924" fmla="*/ 1890012 w 9298618"/>
              <a:gd name="connsiteY924" fmla="*/ 2456994 h 6856161"/>
              <a:gd name="connsiteX925" fmla="*/ 2204992 w 9298618"/>
              <a:gd name="connsiteY925" fmla="*/ 2456994 h 6856161"/>
              <a:gd name="connsiteX926" fmla="*/ 2456994 w 9298618"/>
              <a:gd name="connsiteY926" fmla="*/ 2456994 h 6856161"/>
              <a:gd name="connsiteX927" fmla="*/ 2456994 w 9298618"/>
              <a:gd name="connsiteY927" fmla="*/ 2204992 h 6856161"/>
              <a:gd name="connsiteX928" fmla="*/ 2204992 w 9298618"/>
              <a:gd name="connsiteY928" fmla="*/ 2204992 h 6856161"/>
              <a:gd name="connsiteX929" fmla="*/ 2204992 w 9298618"/>
              <a:gd name="connsiteY929" fmla="*/ 2456994 h 6856161"/>
              <a:gd name="connsiteX930" fmla="*/ 2520016 w 9298618"/>
              <a:gd name="connsiteY930" fmla="*/ 2456994 h 6856161"/>
              <a:gd name="connsiteX931" fmla="*/ 2772017 w 9298618"/>
              <a:gd name="connsiteY931" fmla="*/ 2456994 h 6856161"/>
              <a:gd name="connsiteX932" fmla="*/ 2772017 w 9298618"/>
              <a:gd name="connsiteY932" fmla="*/ 2204992 h 6856161"/>
              <a:gd name="connsiteX933" fmla="*/ 2520016 w 9298618"/>
              <a:gd name="connsiteY933" fmla="*/ 2204992 h 6856161"/>
              <a:gd name="connsiteX934" fmla="*/ 2520016 w 9298618"/>
              <a:gd name="connsiteY934" fmla="*/ 2456994 h 6856161"/>
              <a:gd name="connsiteX935" fmla="*/ 2834996 w 9298618"/>
              <a:gd name="connsiteY935" fmla="*/ 2456994 h 6856161"/>
              <a:gd name="connsiteX936" fmla="*/ 3086998 w 9298618"/>
              <a:gd name="connsiteY936" fmla="*/ 2456994 h 6856161"/>
              <a:gd name="connsiteX937" fmla="*/ 3086998 w 9298618"/>
              <a:gd name="connsiteY937" fmla="*/ 2204992 h 6856161"/>
              <a:gd name="connsiteX938" fmla="*/ 2834996 w 9298618"/>
              <a:gd name="connsiteY938" fmla="*/ 2204992 h 6856161"/>
              <a:gd name="connsiteX939" fmla="*/ 2834996 w 9298618"/>
              <a:gd name="connsiteY939" fmla="*/ 2456994 h 6856161"/>
              <a:gd name="connsiteX940" fmla="*/ 3150020 w 9298618"/>
              <a:gd name="connsiteY940" fmla="*/ 2456994 h 6856161"/>
              <a:gd name="connsiteX941" fmla="*/ 3402021 w 9298618"/>
              <a:gd name="connsiteY941" fmla="*/ 2456994 h 6856161"/>
              <a:gd name="connsiteX942" fmla="*/ 3402021 w 9298618"/>
              <a:gd name="connsiteY942" fmla="*/ 2204992 h 6856161"/>
              <a:gd name="connsiteX943" fmla="*/ 3150020 w 9298618"/>
              <a:gd name="connsiteY943" fmla="*/ 2204992 h 6856161"/>
              <a:gd name="connsiteX944" fmla="*/ 3150020 w 9298618"/>
              <a:gd name="connsiteY944" fmla="*/ 2456994 h 6856161"/>
              <a:gd name="connsiteX945" fmla="*/ 3465000 w 9298618"/>
              <a:gd name="connsiteY945" fmla="*/ 2456994 h 6856161"/>
              <a:gd name="connsiteX946" fmla="*/ 3717002 w 9298618"/>
              <a:gd name="connsiteY946" fmla="*/ 2456994 h 6856161"/>
              <a:gd name="connsiteX947" fmla="*/ 3717002 w 9298618"/>
              <a:gd name="connsiteY947" fmla="*/ 2204992 h 6856161"/>
              <a:gd name="connsiteX948" fmla="*/ 3465000 w 9298618"/>
              <a:gd name="connsiteY948" fmla="*/ 2204992 h 6856161"/>
              <a:gd name="connsiteX949" fmla="*/ 3465000 w 9298618"/>
              <a:gd name="connsiteY949" fmla="*/ 2456994 h 6856161"/>
              <a:gd name="connsiteX950" fmla="*/ 3780023 w 9298618"/>
              <a:gd name="connsiteY950" fmla="*/ 2456994 h 6856161"/>
              <a:gd name="connsiteX951" fmla="*/ 4032025 w 9298618"/>
              <a:gd name="connsiteY951" fmla="*/ 2456994 h 6856161"/>
              <a:gd name="connsiteX952" fmla="*/ 4032025 w 9298618"/>
              <a:gd name="connsiteY952" fmla="*/ 2204992 h 6856161"/>
              <a:gd name="connsiteX953" fmla="*/ 3780023 w 9298618"/>
              <a:gd name="connsiteY953" fmla="*/ 2204992 h 6856161"/>
              <a:gd name="connsiteX954" fmla="*/ 3780023 w 9298618"/>
              <a:gd name="connsiteY954" fmla="*/ 2456994 h 6856161"/>
              <a:gd name="connsiteX955" fmla="*/ 4096971 w 9298618"/>
              <a:gd name="connsiteY955" fmla="*/ 2455027 h 6856161"/>
              <a:gd name="connsiteX956" fmla="*/ 4345039 w 9298618"/>
              <a:gd name="connsiteY956" fmla="*/ 2455027 h 6856161"/>
              <a:gd name="connsiteX957" fmla="*/ 4345039 w 9298618"/>
              <a:gd name="connsiteY957" fmla="*/ 2206959 h 6856161"/>
              <a:gd name="connsiteX958" fmla="*/ 4096971 w 9298618"/>
              <a:gd name="connsiteY958" fmla="*/ 2206959 h 6856161"/>
              <a:gd name="connsiteX959" fmla="*/ 4096971 w 9298618"/>
              <a:gd name="connsiteY959" fmla="*/ 2455027 h 6856161"/>
              <a:gd name="connsiteX960" fmla="*/ 4416954 w 9298618"/>
              <a:gd name="connsiteY960" fmla="*/ 2450068 h 6856161"/>
              <a:gd name="connsiteX961" fmla="*/ 4655103 w 9298618"/>
              <a:gd name="connsiteY961" fmla="*/ 2450068 h 6856161"/>
              <a:gd name="connsiteX962" fmla="*/ 4655103 w 9298618"/>
              <a:gd name="connsiteY962" fmla="*/ 2211919 h 6856161"/>
              <a:gd name="connsiteX963" fmla="*/ 4416954 w 9298618"/>
              <a:gd name="connsiteY963" fmla="*/ 2211919 h 6856161"/>
              <a:gd name="connsiteX964" fmla="*/ 4416954 w 9298618"/>
              <a:gd name="connsiteY964" fmla="*/ 2450068 h 6856161"/>
              <a:gd name="connsiteX965" fmla="*/ 4734885 w 9298618"/>
              <a:gd name="connsiteY965" fmla="*/ 2447117 h 6856161"/>
              <a:gd name="connsiteX966" fmla="*/ 4967133 w 9298618"/>
              <a:gd name="connsiteY966" fmla="*/ 2447117 h 6856161"/>
              <a:gd name="connsiteX967" fmla="*/ 4967133 w 9298618"/>
              <a:gd name="connsiteY967" fmla="*/ 2214869 h 6856161"/>
              <a:gd name="connsiteX968" fmla="*/ 4734885 w 9298618"/>
              <a:gd name="connsiteY968" fmla="*/ 2214869 h 6856161"/>
              <a:gd name="connsiteX969" fmla="*/ 4734885 w 9298618"/>
              <a:gd name="connsiteY969" fmla="*/ 2447117 h 6856161"/>
              <a:gd name="connsiteX970" fmla="*/ 5056321 w 9298618"/>
              <a:gd name="connsiteY970" fmla="*/ 2440704 h 6856161"/>
              <a:gd name="connsiteX971" fmla="*/ 5275701 w 9298618"/>
              <a:gd name="connsiteY971" fmla="*/ 2440704 h 6856161"/>
              <a:gd name="connsiteX972" fmla="*/ 5275701 w 9298618"/>
              <a:gd name="connsiteY972" fmla="*/ 2221325 h 6856161"/>
              <a:gd name="connsiteX973" fmla="*/ 5056321 w 9298618"/>
              <a:gd name="connsiteY973" fmla="*/ 2221325 h 6856161"/>
              <a:gd name="connsiteX974" fmla="*/ 5056321 w 9298618"/>
              <a:gd name="connsiteY974" fmla="*/ 2440704 h 6856161"/>
              <a:gd name="connsiteX975" fmla="*/ 5377758 w 9298618"/>
              <a:gd name="connsiteY975" fmla="*/ 2434291 h 6856161"/>
              <a:gd name="connsiteX976" fmla="*/ 5584310 w 9298618"/>
              <a:gd name="connsiteY976" fmla="*/ 2434291 h 6856161"/>
              <a:gd name="connsiteX977" fmla="*/ 5584310 w 9298618"/>
              <a:gd name="connsiteY977" fmla="*/ 2227738 h 6856161"/>
              <a:gd name="connsiteX978" fmla="*/ 5377758 w 9298618"/>
              <a:gd name="connsiteY978" fmla="*/ 2227738 h 6856161"/>
              <a:gd name="connsiteX979" fmla="*/ 5377758 w 9298618"/>
              <a:gd name="connsiteY979" fmla="*/ 2434291 h 6856161"/>
              <a:gd name="connsiteX980" fmla="*/ 5695732 w 9298618"/>
              <a:gd name="connsiteY980" fmla="*/ 2431298 h 6856161"/>
              <a:gd name="connsiteX981" fmla="*/ 5896341 w 9298618"/>
              <a:gd name="connsiteY981" fmla="*/ 2431298 h 6856161"/>
              <a:gd name="connsiteX982" fmla="*/ 5896341 w 9298618"/>
              <a:gd name="connsiteY982" fmla="*/ 2230689 h 6856161"/>
              <a:gd name="connsiteX983" fmla="*/ 5695732 w 9298618"/>
              <a:gd name="connsiteY983" fmla="*/ 2230689 h 6856161"/>
              <a:gd name="connsiteX984" fmla="*/ 5695732 w 9298618"/>
              <a:gd name="connsiteY984" fmla="*/ 2431298 h 6856161"/>
              <a:gd name="connsiteX985" fmla="*/ 6014175 w 9298618"/>
              <a:gd name="connsiteY985" fmla="*/ 2427835 h 6856161"/>
              <a:gd name="connsiteX986" fmla="*/ 6207858 w 9298618"/>
              <a:gd name="connsiteY986" fmla="*/ 2427835 h 6856161"/>
              <a:gd name="connsiteX987" fmla="*/ 6207858 w 9298618"/>
              <a:gd name="connsiteY987" fmla="*/ 2234152 h 6856161"/>
              <a:gd name="connsiteX988" fmla="*/ 6014175 w 9298618"/>
              <a:gd name="connsiteY988" fmla="*/ 2234152 h 6856161"/>
              <a:gd name="connsiteX989" fmla="*/ 6014175 w 9298618"/>
              <a:gd name="connsiteY989" fmla="*/ 2427835 h 6856161"/>
              <a:gd name="connsiteX990" fmla="*/ 6330182 w 9298618"/>
              <a:gd name="connsiteY990" fmla="*/ 2426851 h 6856161"/>
              <a:gd name="connsiteX991" fmla="*/ 6521898 w 9298618"/>
              <a:gd name="connsiteY991" fmla="*/ 2426851 h 6856161"/>
              <a:gd name="connsiteX992" fmla="*/ 6521898 w 9298618"/>
              <a:gd name="connsiteY992" fmla="*/ 2235135 h 6856161"/>
              <a:gd name="connsiteX993" fmla="*/ 6330182 w 9298618"/>
              <a:gd name="connsiteY993" fmla="*/ 2235135 h 6856161"/>
              <a:gd name="connsiteX994" fmla="*/ 6330182 w 9298618"/>
              <a:gd name="connsiteY994" fmla="*/ 2426851 h 6856161"/>
              <a:gd name="connsiteX995" fmla="*/ 6963606 w 9298618"/>
              <a:gd name="connsiteY995" fmla="*/ 2423388 h 6856161"/>
              <a:gd name="connsiteX996" fmla="*/ 7148396 w 9298618"/>
              <a:gd name="connsiteY996" fmla="*/ 2423388 h 6856161"/>
              <a:gd name="connsiteX997" fmla="*/ 7148396 w 9298618"/>
              <a:gd name="connsiteY997" fmla="*/ 2238598 h 6856161"/>
              <a:gd name="connsiteX998" fmla="*/ 6963606 w 9298618"/>
              <a:gd name="connsiteY998" fmla="*/ 2238598 h 6856161"/>
              <a:gd name="connsiteX999" fmla="*/ 6963606 w 9298618"/>
              <a:gd name="connsiteY999" fmla="*/ 2423388 h 6856161"/>
              <a:gd name="connsiteX1000" fmla="*/ 7599553 w 9298618"/>
              <a:gd name="connsiteY1000" fmla="*/ 2417488 h 6856161"/>
              <a:gd name="connsiteX1001" fmla="*/ 7772500 w 9298618"/>
              <a:gd name="connsiteY1001" fmla="*/ 2417488 h 6856161"/>
              <a:gd name="connsiteX1002" fmla="*/ 7772500 w 9298618"/>
              <a:gd name="connsiteY1002" fmla="*/ 2244541 h 6856161"/>
              <a:gd name="connsiteX1003" fmla="*/ 7599553 w 9298618"/>
              <a:gd name="connsiteY1003" fmla="*/ 2244541 h 6856161"/>
              <a:gd name="connsiteX1004" fmla="*/ 7599553 w 9298618"/>
              <a:gd name="connsiteY1004" fmla="*/ 2417488 h 6856161"/>
              <a:gd name="connsiteX1005" fmla="*/ 8241914 w 9298618"/>
              <a:gd name="connsiteY1005" fmla="*/ 2405132 h 6856161"/>
              <a:gd name="connsiteX1006" fmla="*/ 8390147 w 9298618"/>
              <a:gd name="connsiteY1006" fmla="*/ 2405132 h 6856161"/>
              <a:gd name="connsiteX1007" fmla="*/ 8390147 w 9298618"/>
              <a:gd name="connsiteY1007" fmla="*/ 2256898 h 6856161"/>
              <a:gd name="connsiteX1008" fmla="*/ 8241914 w 9298618"/>
              <a:gd name="connsiteY1008" fmla="*/ 2256898 h 6856161"/>
              <a:gd name="connsiteX1009" fmla="*/ 8241914 w 9298618"/>
              <a:gd name="connsiteY1009" fmla="*/ 2405132 h 6856161"/>
              <a:gd name="connsiteX1010" fmla="*/ 8899580 w 9298618"/>
              <a:gd name="connsiteY1010" fmla="*/ 2377469 h 6856161"/>
              <a:gd name="connsiteX1011" fmla="*/ 8992488 w 9298618"/>
              <a:gd name="connsiteY1011" fmla="*/ 2377469 h 6856161"/>
              <a:gd name="connsiteX1012" fmla="*/ 8992488 w 9298618"/>
              <a:gd name="connsiteY1012" fmla="*/ 2284561 h 6856161"/>
              <a:gd name="connsiteX1013" fmla="*/ 8899580 w 9298618"/>
              <a:gd name="connsiteY1013" fmla="*/ 2284561 h 6856161"/>
              <a:gd name="connsiteX1014" fmla="*/ 8899580 w 9298618"/>
              <a:gd name="connsiteY1014" fmla="*/ 2377469 h 6856161"/>
              <a:gd name="connsiteX1015" fmla="*/ 0 w 9298618"/>
              <a:gd name="connsiteY1015" fmla="*/ 2772018 h 6856161"/>
              <a:gd name="connsiteX1016" fmla="*/ 252002 w 9298618"/>
              <a:gd name="connsiteY1016" fmla="*/ 2772018 h 6856161"/>
              <a:gd name="connsiteX1017" fmla="*/ 252002 w 9298618"/>
              <a:gd name="connsiteY1017" fmla="*/ 2520016 h 6856161"/>
              <a:gd name="connsiteX1018" fmla="*/ 0 w 9298618"/>
              <a:gd name="connsiteY1018" fmla="*/ 2520016 h 6856161"/>
              <a:gd name="connsiteX1019" fmla="*/ 0 w 9298618"/>
              <a:gd name="connsiteY1019" fmla="*/ 2772018 h 6856161"/>
              <a:gd name="connsiteX1020" fmla="*/ 315023 w 9298618"/>
              <a:gd name="connsiteY1020" fmla="*/ 2772018 h 6856161"/>
              <a:gd name="connsiteX1021" fmla="*/ 567025 w 9298618"/>
              <a:gd name="connsiteY1021" fmla="*/ 2772018 h 6856161"/>
              <a:gd name="connsiteX1022" fmla="*/ 567025 w 9298618"/>
              <a:gd name="connsiteY1022" fmla="*/ 2520016 h 6856161"/>
              <a:gd name="connsiteX1023" fmla="*/ 315023 w 9298618"/>
              <a:gd name="connsiteY1023" fmla="*/ 2520016 h 6856161"/>
              <a:gd name="connsiteX1024" fmla="*/ 315023 w 9298618"/>
              <a:gd name="connsiteY1024" fmla="*/ 2772018 h 6856161"/>
              <a:gd name="connsiteX1025" fmla="*/ 630004 w 9298618"/>
              <a:gd name="connsiteY1025" fmla="*/ 2772018 h 6856161"/>
              <a:gd name="connsiteX1026" fmla="*/ 882005 w 9298618"/>
              <a:gd name="connsiteY1026" fmla="*/ 2772018 h 6856161"/>
              <a:gd name="connsiteX1027" fmla="*/ 882005 w 9298618"/>
              <a:gd name="connsiteY1027" fmla="*/ 2520016 h 6856161"/>
              <a:gd name="connsiteX1028" fmla="*/ 630004 w 9298618"/>
              <a:gd name="connsiteY1028" fmla="*/ 2520016 h 6856161"/>
              <a:gd name="connsiteX1029" fmla="*/ 630004 w 9298618"/>
              <a:gd name="connsiteY1029" fmla="*/ 2772018 h 6856161"/>
              <a:gd name="connsiteX1030" fmla="*/ 944985 w 9298618"/>
              <a:gd name="connsiteY1030" fmla="*/ 2772018 h 6856161"/>
              <a:gd name="connsiteX1031" fmla="*/ 1196986 w 9298618"/>
              <a:gd name="connsiteY1031" fmla="*/ 2772018 h 6856161"/>
              <a:gd name="connsiteX1032" fmla="*/ 1196986 w 9298618"/>
              <a:gd name="connsiteY1032" fmla="*/ 2520016 h 6856161"/>
              <a:gd name="connsiteX1033" fmla="*/ 944985 w 9298618"/>
              <a:gd name="connsiteY1033" fmla="*/ 2520016 h 6856161"/>
              <a:gd name="connsiteX1034" fmla="*/ 944985 w 9298618"/>
              <a:gd name="connsiteY1034" fmla="*/ 2772018 h 6856161"/>
              <a:gd name="connsiteX1035" fmla="*/ 1260008 w 9298618"/>
              <a:gd name="connsiteY1035" fmla="*/ 2772018 h 6856161"/>
              <a:gd name="connsiteX1036" fmla="*/ 1512009 w 9298618"/>
              <a:gd name="connsiteY1036" fmla="*/ 2772018 h 6856161"/>
              <a:gd name="connsiteX1037" fmla="*/ 1512009 w 9298618"/>
              <a:gd name="connsiteY1037" fmla="*/ 2520016 h 6856161"/>
              <a:gd name="connsiteX1038" fmla="*/ 1260008 w 9298618"/>
              <a:gd name="connsiteY1038" fmla="*/ 2520016 h 6856161"/>
              <a:gd name="connsiteX1039" fmla="*/ 1260008 w 9298618"/>
              <a:gd name="connsiteY1039" fmla="*/ 2772018 h 6856161"/>
              <a:gd name="connsiteX1040" fmla="*/ 1574988 w 9298618"/>
              <a:gd name="connsiteY1040" fmla="*/ 2772018 h 6856161"/>
              <a:gd name="connsiteX1041" fmla="*/ 1826990 w 9298618"/>
              <a:gd name="connsiteY1041" fmla="*/ 2772018 h 6856161"/>
              <a:gd name="connsiteX1042" fmla="*/ 1826990 w 9298618"/>
              <a:gd name="connsiteY1042" fmla="*/ 2520016 h 6856161"/>
              <a:gd name="connsiteX1043" fmla="*/ 1574988 w 9298618"/>
              <a:gd name="connsiteY1043" fmla="*/ 2520016 h 6856161"/>
              <a:gd name="connsiteX1044" fmla="*/ 1574988 w 9298618"/>
              <a:gd name="connsiteY1044" fmla="*/ 2772018 h 6856161"/>
              <a:gd name="connsiteX1045" fmla="*/ 1890012 w 9298618"/>
              <a:gd name="connsiteY1045" fmla="*/ 2772018 h 6856161"/>
              <a:gd name="connsiteX1046" fmla="*/ 2142013 w 9298618"/>
              <a:gd name="connsiteY1046" fmla="*/ 2772018 h 6856161"/>
              <a:gd name="connsiteX1047" fmla="*/ 2142013 w 9298618"/>
              <a:gd name="connsiteY1047" fmla="*/ 2520016 h 6856161"/>
              <a:gd name="connsiteX1048" fmla="*/ 1890012 w 9298618"/>
              <a:gd name="connsiteY1048" fmla="*/ 2520016 h 6856161"/>
              <a:gd name="connsiteX1049" fmla="*/ 1890012 w 9298618"/>
              <a:gd name="connsiteY1049" fmla="*/ 2772018 h 6856161"/>
              <a:gd name="connsiteX1050" fmla="*/ 2204992 w 9298618"/>
              <a:gd name="connsiteY1050" fmla="*/ 2772018 h 6856161"/>
              <a:gd name="connsiteX1051" fmla="*/ 2456994 w 9298618"/>
              <a:gd name="connsiteY1051" fmla="*/ 2772018 h 6856161"/>
              <a:gd name="connsiteX1052" fmla="*/ 2456994 w 9298618"/>
              <a:gd name="connsiteY1052" fmla="*/ 2520016 h 6856161"/>
              <a:gd name="connsiteX1053" fmla="*/ 2204992 w 9298618"/>
              <a:gd name="connsiteY1053" fmla="*/ 2520016 h 6856161"/>
              <a:gd name="connsiteX1054" fmla="*/ 2204992 w 9298618"/>
              <a:gd name="connsiteY1054" fmla="*/ 2772018 h 6856161"/>
              <a:gd name="connsiteX1055" fmla="*/ 2520016 w 9298618"/>
              <a:gd name="connsiteY1055" fmla="*/ 2772018 h 6856161"/>
              <a:gd name="connsiteX1056" fmla="*/ 2772017 w 9298618"/>
              <a:gd name="connsiteY1056" fmla="*/ 2772018 h 6856161"/>
              <a:gd name="connsiteX1057" fmla="*/ 2772017 w 9298618"/>
              <a:gd name="connsiteY1057" fmla="*/ 2520016 h 6856161"/>
              <a:gd name="connsiteX1058" fmla="*/ 2520016 w 9298618"/>
              <a:gd name="connsiteY1058" fmla="*/ 2520016 h 6856161"/>
              <a:gd name="connsiteX1059" fmla="*/ 2520016 w 9298618"/>
              <a:gd name="connsiteY1059" fmla="*/ 2772018 h 6856161"/>
              <a:gd name="connsiteX1060" fmla="*/ 2834996 w 9298618"/>
              <a:gd name="connsiteY1060" fmla="*/ 2772018 h 6856161"/>
              <a:gd name="connsiteX1061" fmla="*/ 3086998 w 9298618"/>
              <a:gd name="connsiteY1061" fmla="*/ 2772018 h 6856161"/>
              <a:gd name="connsiteX1062" fmla="*/ 3086998 w 9298618"/>
              <a:gd name="connsiteY1062" fmla="*/ 2520016 h 6856161"/>
              <a:gd name="connsiteX1063" fmla="*/ 2834996 w 9298618"/>
              <a:gd name="connsiteY1063" fmla="*/ 2520016 h 6856161"/>
              <a:gd name="connsiteX1064" fmla="*/ 2834996 w 9298618"/>
              <a:gd name="connsiteY1064" fmla="*/ 2772018 h 6856161"/>
              <a:gd name="connsiteX1065" fmla="*/ 3150020 w 9298618"/>
              <a:gd name="connsiteY1065" fmla="*/ 2772018 h 6856161"/>
              <a:gd name="connsiteX1066" fmla="*/ 3402021 w 9298618"/>
              <a:gd name="connsiteY1066" fmla="*/ 2772018 h 6856161"/>
              <a:gd name="connsiteX1067" fmla="*/ 3402021 w 9298618"/>
              <a:gd name="connsiteY1067" fmla="*/ 2520016 h 6856161"/>
              <a:gd name="connsiteX1068" fmla="*/ 3150020 w 9298618"/>
              <a:gd name="connsiteY1068" fmla="*/ 2520016 h 6856161"/>
              <a:gd name="connsiteX1069" fmla="*/ 3150020 w 9298618"/>
              <a:gd name="connsiteY1069" fmla="*/ 2772018 h 6856161"/>
              <a:gd name="connsiteX1070" fmla="*/ 3465000 w 9298618"/>
              <a:gd name="connsiteY1070" fmla="*/ 2772018 h 6856161"/>
              <a:gd name="connsiteX1071" fmla="*/ 3717002 w 9298618"/>
              <a:gd name="connsiteY1071" fmla="*/ 2772018 h 6856161"/>
              <a:gd name="connsiteX1072" fmla="*/ 3717002 w 9298618"/>
              <a:gd name="connsiteY1072" fmla="*/ 2520016 h 6856161"/>
              <a:gd name="connsiteX1073" fmla="*/ 3465000 w 9298618"/>
              <a:gd name="connsiteY1073" fmla="*/ 2520016 h 6856161"/>
              <a:gd name="connsiteX1074" fmla="*/ 3465000 w 9298618"/>
              <a:gd name="connsiteY1074" fmla="*/ 2772018 h 6856161"/>
              <a:gd name="connsiteX1075" fmla="*/ 3780494 w 9298618"/>
              <a:gd name="connsiteY1075" fmla="*/ 2771504 h 6856161"/>
              <a:gd name="connsiteX1076" fmla="*/ 4031512 w 9298618"/>
              <a:gd name="connsiteY1076" fmla="*/ 2771504 h 6856161"/>
              <a:gd name="connsiteX1077" fmla="*/ 4031512 w 9298618"/>
              <a:gd name="connsiteY1077" fmla="*/ 2520486 h 6856161"/>
              <a:gd name="connsiteX1078" fmla="*/ 3780494 w 9298618"/>
              <a:gd name="connsiteY1078" fmla="*/ 2520486 h 6856161"/>
              <a:gd name="connsiteX1079" fmla="*/ 3780494 w 9298618"/>
              <a:gd name="connsiteY1079" fmla="*/ 2771504 h 6856161"/>
              <a:gd name="connsiteX1080" fmla="*/ 4097484 w 9298618"/>
              <a:gd name="connsiteY1080" fmla="*/ 2769538 h 6856161"/>
              <a:gd name="connsiteX1081" fmla="*/ 4344526 w 9298618"/>
              <a:gd name="connsiteY1081" fmla="*/ 2769538 h 6856161"/>
              <a:gd name="connsiteX1082" fmla="*/ 4344526 w 9298618"/>
              <a:gd name="connsiteY1082" fmla="*/ 2522496 h 6856161"/>
              <a:gd name="connsiteX1083" fmla="*/ 4097484 w 9298618"/>
              <a:gd name="connsiteY1083" fmla="*/ 2522496 h 6856161"/>
              <a:gd name="connsiteX1084" fmla="*/ 4097484 w 9298618"/>
              <a:gd name="connsiteY1084" fmla="*/ 2769538 h 6856161"/>
              <a:gd name="connsiteX1085" fmla="*/ 4417425 w 9298618"/>
              <a:gd name="connsiteY1085" fmla="*/ 2764578 h 6856161"/>
              <a:gd name="connsiteX1086" fmla="*/ 4654590 w 9298618"/>
              <a:gd name="connsiteY1086" fmla="*/ 2764578 h 6856161"/>
              <a:gd name="connsiteX1087" fmla="*/ 4654590 w 9298618"/>
              <a:gd name="connsiteY1087" fmla="*/ 2527413 h 6856161"/>
              <a:gd name="connsiteX1088" fmla="*/ 4417425 w 9298618"/>
              <a:gd name="connsiteY1088" fmla="*/ 2527413 h 6856161"/>
              <a:gd name="connsiteX1089" fmla="*/ 4417425 w 9298618"/>
              <a:gd name="connsiteY1089" fmla="*/ 2764578 h 6856161"/>
              <a:gd name="connsiteX1090" fmla="*/ 4735868 w 9298618"/>
              <a:gd name="connsiteY1090" fmla="*/ 2761157 h 6856161"/>
              <a:gd name="connsiteX1091" fmla="*/ 4966107 w 9298618"/>
              <a:gd name="connsiteY1091" fmla="*/ 2761157 h 6856161"/>
              <a:gd name="connsiteX1092" fmla="*/ 4966107 w 9298618"/>
              <a:gd name="connsiteY1092" fmla="*/ 2530919 h 6856161"/>
              <a:gd name="connsiteX1093" fmla="*/ 4735868 w 9298618"/>
              <a:gd name="connsiteY1093" fmla="*/ 2530919 h 6856161"/>
              <a:gd name="connsiteX1094" fmla="*/ 4735868 w 9298618"/>
              <a:gd name="connsiteY1094" fmla="*/ 2761157 h 6856161"/>
              <a:gd name="connsiteX1095" fmla="*/ 5057305 w 9298618"/>
              <a:gd name="connsiteY1095" fmla="*/ 2754701 h 6856161"/>
              <a:gd name="connsiteX1096" fmla="*/ 5274717 w 9298618"/>
              <a:gd name="connsiteY1096" fmla="*/ 2754701 h 6856161"/>
              <a:gd name="connsiteX1097" fmla="*/ 5274717 w 9298618"/>
              <a:gd name="connsiteY1097" fmla="*/ 2537289 h 6856161"/>
              <a:gd name="connsiteX1098" fmla="*/ 5057305 w 9298618"/>
              <a:gd name="connsiteY1098" fmla="*/ 2537289 h 6856161"/>
              <a:gd name="connsiteX1099" fmla="*/ 5057305 w 9298618"/>
              <a:gd name="connsiteY1099" fmla="*/ 2754701 h 6856161"/>
              <a:gd name="connsiteX1100" fmla="*/ 5378741 w 9298618"/>
              <a:gd name="connsiteY1100" fmla="*/ 2748288 h 6856161"/>
              <a:gd name="connsiteX1101" fmla="*/ 5583284 w 9298618"/>
              <a:gd name="connsiteY1101" fmla="*/ 2748288 h 6856161"/>
              <a:gd name="connsiteX1102" fmla="*/ 5583284 w 9298618"/>
              <a:gd name="connsiteY1102" fmla="*/ 2543702 h 6856161"/>
              <a:gd name="connsiteX1103" fmla="*/ 5378741 w 9298618"/>
              <a:gd name="connsiteY1103" fmla="*/ 2543702 h 6856161"/>
              <a:gd name="connsiteX1104" fmla="*/ 5378741 w 9298618"/>
              <a:gd name="connsiteY1104" fmla="*/ 2748288 h 6856161"/>
              <a:gd name="connsiteX1105" fmla="*/ 5696202 w 9298618"/>
              <a:gd name="connsiteY1105" fmla="*/ 2745808 h 6856161"/>
              <a:gd name="connsiteX1106" fmla="*/ 5895828 w 9298618"/>
              <a:gd name="connsiteY1106" fmla="*/ 2745808 h 6856161"/>
              <a:gd name="connsiteX1107" fmla="*/ 5895828 w 9298618"/>
              <a:gd name="connsiteY1107" fmla="*/ 2546182 h 6856161"/>
              <a:gd name="connsiteX1108" fmla="*/ 5696202 w 9298618"/>
              <a:gd name="connsiteY1108" fmla="*/ 2546182 h 6856161"/>
              <a:gd name="connsiteX1109" fmla="*/ 5696202 w 9298618"/>
              <a:gd name="connsiteY1109" fmla="*/ 2745808 h 6856161"/>
              <a:gd name="connsiteX1110" fmla="*/ 6014646 w 9298618"/>
              <a:gd name="connsiteY1110" fmla="*/ 2742345 h 6856161"/>
              <a:gd name="connsiteX1111" fmla="*/ 6207345 w 9298618"/>
              <a:gd name="connsiteY1111" fmla="*/ 2742345 h 6856161"/>
              <a:gd name="connsiteX1112" fmla="*/ 6207345 w 9298618"/>
              <a:gd name="connsiteY1112" fmla="*/ 2549646 h 6856161"/>
              <a:gd name="connsiteX1113" fmla="*/ 6014646 w 9298618"/>
              <a:gd name="connsiteY1113" fmla="*/ 2549646 h 6856161"/>
              <a:gd name="connsiteX1114" fmla="*/ 6014646 w 9298618"/>
              <a:gd name="connsiteY1114" fmla="*/ 2742345 h 6856161"/>
              <a:gd name="connsiteX1115" fmla="*/ 6331165 w 9298618"/>
              <a:gd name="connsiteY1115" fmla="*/ 2740891 h 6856161"/>
              <a:gd name="connsiteX1116" fmla="*/ 6520915 w 9298618"/>
              <a:gd name="connsiteY1116" fmla="*/ 2740891 h 6856161"/>
              <a:gd name="connsiteX1117" fmla="*/ 6520915 w 9298618"/>
              <a:gd name="connsiteY1117" fmla="*/ 2551142 h 6856161"/>
              <a:gd name="connsiteX1118" fmla="*/ 6331165 w 9298618"/>
              <a:gd name="connsiteY1118" fmla="*/ 2551142 h 6856161"/>
              <a:gd name="connsiteX1119" fmla="*/ 6331165 w 9298618"/>
              <a:gd name="connsiteY1119" fmla="*/ 2740891 h 6856161"/>
              <a:gd name="connsiteX1120" fmla="*/ 6648626 w 9298618"/>
              <a:gd name="connsiteY1120" fmla="*/ 2738411 h 6856161"/>
              <a:gd name="connsiteX1121" fmla="*/ 6833415 w 9298618"/>
              <a:gd name="connsiteY1121" fmla="*/ 2738411 h 6856161"/>
              <a:gd name="connsiteX1122" fmla="*/ 6833415 w 9298618"/>
              <a:gd name="connsiteY1122" fmla="*/ 2553622 h 6856161"/>
              <a:gd name="connsiteX1123" fmla="*/ 6648626 w 9298618"/>
              <a:gd name="connsiteY1123" fmla="*/ 2553622 h 6856161"/>
              <a:gd name="connsiteX1124" fmla="*/ 6648626 w 9298618"/>
              <a:gd name="connsiteY1124" fmla="*/ 2738411 h 6856161"/>
              <a:gd name="connsiteX1125" fmla="*/ 6965103 w 9298618"/>
              <a:gd name="connsiteY1125" fmla="*/ 2736915 h 6856161"/>
              <a:gd name="connsiteX1126" fmla="*/ 7146942 w 9298618"/>
              <a:gd name="connsiteY1126" fmla="*/ 2736915 h 6856161"/>
              <a:gd name="connsiteX1127" fmla="*/ 7146942 w 9298618"/>
              <a:gd name="connsiteY1127" fmla="*/ 2555075 h 6856161"/>
              <a:gd name="connsiteX1128" fmla="*/ 6965103 w 9298618"/>
              <a:gd name="connsiteY1128" fmla="*/ 2555075 h 6856161"/>
              <a:gd name="connsiteX1129" fmla="*/ 6965103 w 9298618"/>
              <a:gd name="connsiteY1129" fmla="*/ 2736915 h 6856161"/>
              <a:gd name="connsiteX1130" fmla="*/ 7284060 w 9298618"/>
              <a:gd name="connsiteY1130" fmla="*/ 2732982 h 6856161"/>
              <a:gd name="connsiteX1131" fmla="*/ 7457989 w 9298618"/>
              <a:gd name="connsiteY1131" fmla="*/ 2732982 h 6856161"/>
              <a:gd name="connsiteX1132" fmla="*/ 7457989 w 9298618"/>
              <a:gd name="connsiteY1132" fmla="*/ 2559052 h 6856161"/>
              <a:gd name="connsiteX1133" fmla="*/ 7284060 w 9298618"/>
              <a:gd name="connsiteY1133" fmla="*/ 2559052 h 6856161"/>
              <a:gd name="connsiteX1134" fmla="*/ 7284060 w 9298618"/>
              <a:gd name="connsiteY1134" fmla="*/ 2732982 h 6856161"/>
              <a:gd name="connsiteX1135" fmla="*/ 7602033 w 9298618"/>
              <a:gd name="connsiteY1135" fmla="*/ 2729989 h 6856161"/>
              <a:gd name="connsiteX1136" fmla="*/ 7770020 w 9298618"/>
              <a:gd name="connsiteY1136" fmla="*/ 2729989 h 6856161"/>
              <a:gd name="connsiteX1137" fmla="*/ 7770020 w 9298618"/>
              <a:gd name="connsiteY1137" fmla="*/ 2562002 h 6856161"/>
              <a:gd name="connsiteX1138" fmla="*/ 7602033 w 9298618"/>
              <a:gd name="connsiteY1138" fmla="*/ 2562002 h 6856161"/>
              <a:gd name="connsiteX1139" fmla="*/ 7602033 w 9298618"/>
              <a:gd name="connsiteY1139" fmla="*/ 2729989 h 6856161"/>
              <a:gd name="connsiteX1140" fmla="*/ 7924453 w 9298618"/>
              <a:gd name="connsiteY1140" fmla="*/ 2722592 h 6856161"/>
              <a:gd name="connsiteX1141" fmla="*/ 8077647 w 9298618"/>
              <a:gd name="connsiteY1141" fmla="*/ 2722592 h 6856161"/>
              <a:gd name="connsiteX1142" fmla="*/ 8077647 w 9298618"/>
              <a:gd name="connsiteY1142" fmla="*/ 2569399 h 6856161"/>
              <a:gd name="connsiteX1143" fmla="*/ 7924453 w 9298618"/>
              <a:gd name="connsiteY1143" fmla="*/ 2569399 h 6856161"/>
              <a:gd name="connsiteX1144" fmla="*/ 7924453 w 9298618"/>
              <a:gd name="connsiteY1144" fmla="*/ 2722592 h 6856161"/>
              <a:gd name="connsiteX1145" fmla="*/ 8571730 w 9298618"/>
              <a:gd name="connsiteY1145" fmla="*/ 2705319 h 6856161"/>
              <a:gd name="connsiteX1146" fmla="*/ 8690334 w 9298618"/>
              <a:gd name="connsiteY1146" fmla="*/ 2705319 h 6856161"/>
              <a:gd name="connsiteX1147" fmla="*/ 8690334 w 9298618"/>
              <a:gd name="connsiteY1147" fmla="*/ 2586715 h 6856161"/>
              <a:gd name="connsiteX1148" fmla="*/ 8571730 w 9298618"/>
              <a:gd name="connsiteY1148" fmla="*/ 2586715 h 6856161"/>
              <a:gd name="connsiteX1149" fmla="*/ 8571730 w 9298618"/>
              <a:gd name="connsiteY1149" fmla="*/ 2705319 h 6856161"/>
              <a:gd name="connsiteX1150" fmla="*/ 9223497 w 9298618"/>
              <a:gd name="connsiteY1150" fmla="*/ 2683556 h 6856161"/>
              <a:gd name="connsiteX1151" fmla="*/ 9298618 w 9298618"/>
              <a:gd name="connsiteY1151" fmla="*/ 2683556 h 6856161"/>
              <a:gd name="connsiteX1152" fmla="*/ 9298618 w 9298618"/>
              <a:gd name="connsiteY1152" fmla="*/ 2608435 h 6856161"/>
              <a:gd name="connsiteX1153" fmla="*/ 9223497 w 9298618"/>
              <a:gd name="connsiteY1153" fmla="*/ 2608435 h 6856161"/>
              <a:gd name="connsiteX1154" fmla="*/ 9223497 w 9298618"/>
              <a:gd name="connsiteY1154" fmla="*/ 2683556 h 6856161"/>
              <a:gd name="connsiteX1155" fmla="*/ 0 w 9298618"/>
              <a:gd name="connsiteY1155" fmla="*/ 3086998 h 6856161"/>
              <a:gd name="connsiteX1156" fmla="*/ 252002 w 9298618"/>
              <a:gd name="connsiteY1156" fmla="*/ 3086998 h 6856161"/>
              <a:gd name="connsiteX1157" fmla="*/ 252002 w 9298618"/>
              <a:gd name="connsiteY1157" fmla="*/ 2834996 h 6856161"/>
              <a:gd name="connsiteX1158" fmla="*/ 0 w 9298618"/>
              <a:gd name="connsiteY1158" fmla="*/ 2834996 h 6856161"/>
              <a:gd name="connsiteX1159" fmla="*/ 0 w 9298618"/>
              <a:gd name="connsiteY1159" fmla="*/ 3086998 h 6856161"/>
              <a:gd name="connsiteX1160" fmla="*/ 315023 w 9298618"/>
              <a:gd name="connsiteY1160" fmla="*/ 3086998 h 6856161"/>
              <a:gd name="connsiteX1161" fmla="*/ 567025 w 9298618"/>
              <a:gd name="connsiteY1161" fmla="*/ 3086998 h 6856161"/>
              <a:gd name="connsiteX1162" fmla="*/ 567025 w 9298618"/>
              <a:gd name="connsiteY1162" fmla="*/ 2834996 h 6856161"/>
              <a:gd name="connsiteX1163" fmla="*/ 315023 w 9298618"/>
              <a:gd name="connsiteY1163" fmla="*/ 2834996 h 6856161"/>
              <a:gd name="connsiteX1164" fmla="*/ 315023 w 9298618"/>
              <a:gd name="connsiteY1164" fmla="*/ 3086998 h 6856161"/>
              <a:gd name="connsiteX1165" fmla="*/ 630004 w 9298618"/>
              <a:gd name="connsiteY1165" fmla="*/ 3086998 h 6856161"/>
              <a:gd name="connsiteX1166" fmla="*/ 882005 w 9298618"/>
              <a:gd name="connsiteY1166" fmla="*/ 3086998 h 6856161"/>
              <a:gd name="connsiteX1167" fmla="*/ 882005 w 9298618"/>
              <a:gd name="connsiteY1167" fmla="*/ 2834996 h 6856161"/>
              <a:gd name="connsiteX1168" fmla="*/ 630004 w 9298618"/>
              <a:gd name="connsiteY1168" fmla="*/ 2834996 h 6856161"/>
              <a:gd name="connsiteX1169" fmla="*/ 630004 w 9298618"/>
              <a:gd name="connsiteY1169" fmla="*/ 3086998 h 6856161"/>
              <a:gd name="connsiteX1170" fmla="*/ 944985 w 9298618"/>
              <a:gd name="connsiteY1170" fmla="*/ 3086998 h 6856161"/>
              <a:gd name="connsiteX1171" fmla="*/ 1196986 w 9298618"/>
              <a:gd name="connsiteY1171" fmla="*/ 3086998 h 6856161"/>
              <a:gd name="connsiteX1172" fmla="*/ 1196986 w 9298618"/>
              <a:gd name="connsiteY1172" fmla="*/ 2834996 h 6856161"/>
              <a:gd name="connsiteX1173" fmla="*/ 944985 w 9298618"/>
              <a:gd name="connsiteY1173" fmla="*/ 2834996 h 6856161"/>
              <a:gd name="connsiteX1174" fmla="*/ 944985 w 9298618"/>
              <a:gd name="connsiteY1174" fmla="*/ 3086998 h 6856161"/>
              <a:gd name="connsiteX1175" fmla="*/ 1260008 w 9298618"/>
              <a:gd name="connsiteY1175" fmla="*/ 3086998 h 6856161"/>
              <a:gd name="connsiteX1176" fmla="*/ 1512009 w 9298618"/>
              <a:gd name="connsiteY1176" fmla="*/ 3086998 h 6856161"/>
              <a:gd name="connsiteX1177" fmla="*/ 1512009 w 9298618"/>
              <a:gd name="connsiteY1177" fmla="*/ 2834996 h 6856161"/>
              <a:gd name="connsiteX1178" fmla="*/ 1260008 w 9298618"/>
              <a:gd name="connsiteY1178" fmla="*/ 2834996 h 6856161"/>
              <a:gd name="connsiteX1179" fmla="*/ 1260008 w 9298618"/>
              <a:gd name="connsiteY1179" fmla="*/ 3086998 h 6856161"/>
              <a:gd name="connsiteX1180" fmla="*/ 1574988 w 9298618"/>
              <a:gd name="connsiteY1180" fmla="*/ 3086998 h 6856161"/>
              <a:gd name="connsiteX1181" fmla="*/ 1826990 w 9298618"/>
              <a:gd name="connsiteY1181" fmla="*/ 3086998 h 6856161"/>
              <a:gd name="connsiteX1182" fmla="*/ 1826990 w 9298618"/>
              <a:gd name="connsiteY1182" fmla="*/ 2834996 h 6856161"/>
              <a:gd name="connsiteX1183" fmla="*/ 1574988 w 9298618"/>
              <a:gd name="connsiteY1183" fmla="*/ 2834996 h 6856161"/>
              <a:gd name="connsiteX1184" fmla="*/ 1574988 w 9298618"/>
              <a:gd name="connsiteY1184" fmla="*/ 3086998 h 6856161"/>
              <a:gd name="connsiteX1185" fmla="*/ 1890012 w 9298618"/>
              <a:gd name="connsiteY1185" fmla="*/ 3086998 h 6856161"/>
              <a:gd name="connsiteX1186" fmla="*/ 2142013 w 9298618"/>
              <a:gd name="connsiteY1186" fmla="*/ 3086998 h 6856161"/>
              <a:gd name="connsiteX1187" fmla="*/ 2142013 w 9298618"/>
              <a:gd name="connsiteY1187" fmla="*/ 2834996 h 6856161"/>
              <a:gd name="connsiteX1188" fmla="*/ 1890012 w 9298618"/>
              <a:gd name="connsiteY1188" fmla="*/ 2834996 h 6856161"/>
              <a:gd name="connsiteX1189" fmla="*/ 1890012 w 9298618"/>
              <a:gd name="connsiteY1189" fmla="*/ 3086998 h 6856161"/>
              <a:gd name="connsiteX1190" fmla="*/ 2204992 w 9298618"/>
              <a:gd name="connsiteY1190" fmla="*/ 3086998 h 6856161"/>
              <a:gd name="connsiteX1191" fmla="*/ 2456994 w 9298618"/>
              <a:gd name="connsiteY1191" fmla="*/ 3086998 h 6856161"/>
              <a:gd name="connsiteX1192" fmla="*/ 2456994 w 9298618"/>
              <a:gd name="connsiteY1192" fmla="*/ 2834996 h 6856161"/>
              <a:gd name="connsiteX1193" fmla="*/ 2204992 w 9298618"/>
              <a:gd name="connsiteY1193" fmla="*/ 2834996 h 6856161"/>
              <a:gd name="connsiteX1194" fmla="*/ 2204992 w 9298618"/>
              <a:gd name="connsiteY1194" fmla="*/ 3086998 h 6856161"/>
              <a:gd name="connsiteX1195" fmla="*/ 2520016 w 9298618"/>
              <a:gd name="connsiteY1195" fmla="*/ 3086998 h 6856161"/>
              <a:gd name="connsiteX1196" fmla="*/ 2772017 w 9298618"/>
              <a:gd name="connsiteY1196" fmla="*/ 3086998 h 6856161"/>
              <a:gd name="connsiteX1197" fmla="*/ 2772017 w 9298618"/>
              <a:gd name="connsiteY1197" fmla="*/ 2834996 h 6856161"/>
              <a:gd name="connsiteX1198" fmla="*/ 2520016 w 9298618"/>
              <a:gd name="connsiteY1198" fmla="*/ 2834996 h 6856161"/>
              <a:gd name="connsiteX1199" fmla="*/ 2520016 w 9298618"/>
              <a:gd name="connsiteY1199" fmla="*/ 3086998 h 6856161"/>
              <a:gd name="connsiteX1200" fmla="*/ 2834996 w 9298618"/>
              <a:gd name="connsiteY1200" fmla="*/ 3086998 h 6856161"/>
              <a:gd name="connsiteX1201" fmla="*/ 3086998 w 9298618"/>
              <a:gd name="connsiteY1201" fmla="*/ 3086998 h 6856161"/>
              <a:gd name="connsiteX1202" fmla="*/ 3086998 w 9298618"/>
              <a:gd name="connsiteY1202" fmla="*/ 2834996 h 6856161"/>
              <a:gd name="connsiteX1203" fmla="*/ 2834996 w 9298618"/>
              <a:gd name="connsiteY1203" fmla="*/ 2834996 h 6856161"/>
              <a:gd name="connsiteX1204" fmla="*/ 2834996 w 9298618"/>
              <a:gd name="connsiteY1204" fmla="*/ 3086998 h 6856161"/>
              <a:gd name="connsiteX1205" fmla="*/ 3150020 w 9298618"/>
              <a:gd name="connsiteY1205" fmla="*/ 3086998 h 6856161"/>
              <a:gd name="connsiteX1206" fmla="*/ 3402021 w 9298618"/>
              <a:gd name="connsiteY1206" fmla="*/ 3086998 h 6856161"/>
              <a:gd name="connsiteX1207" fmla="*/ 3402021 w 9298618"/>
              <a:gd name="connsiteY1207" fmla="*/ 2834996 h 6856161"/>
              <a:gd name="connsiteX1208" fmla="*/ 3150020 w 9298618"/>
              <a:gd name="connsiteY1208" fmla="*/ 2834996 h 6856161"/>
              <a:gd name="connsiteX1209" fmla="*/ 3150020 w 9298618"/>
              <a:gd name="connsiteY1209" fmla="*/ 3086998 h 6856161"/>
              <a:gd name="connsiteX1210" fmla="*/ 3465000 w 9298618"/>
              <a:gd name="connsiteY1210" fmla="*/ 3086998 h 6856161"/>
              <a:gd name="connsiteX1211" fmla="*/ 3717002 w 9298618"/>
              <a:gd name="connsiteY1211" fmla="*/ 3086998 h 6856161"/>
              <a:gd name="connsiteX1212" fmla="*/ 3717002 w 9298618"/>
              <a:gd name="connsiteY1212" fmla="*/ 2834996 h 6856161"/>
              <a:gd name="connsiteX1213" fmla="*/ 3465000 w 9298618"/>
              <a:gd name="connsiteY1213" fmla="*/ 2834996 h 6856161"/>
              <a:gd name="connsiteX1214" fmla="*/ 3465000 w 9298618"/>
              <a:gd name="connsiteY1214" fmla="*/ 3086998 h 6856161"/>
              <a:gd name="connsiteX1215" fmla="*/ 3780494 w 9298618"/>
              <a:gd name="connsiteY1215" fmla="*/ 3086528 h 6856161"/>
              <a:gd name="connsiteX1216" fmla="*/ 4031512 w 9298618"/>
              <a:gd name="connsiteY1216" fmla="*/ 3086528 h 6856161"/>
              <a:gd name="connsiteX1217" fmla="*/ 4031512 w 9298618"/>
              <a:gd name="connsiteY1217" fmla="*/ 2835509 h 6856161"/>
              <a:gd name="connsiteX1218" fmla="*/ 3780494 w 9298618"/>
              <a:gd name="connsiteY1218" fmla="*/ 2835509 h 6856161"/>
              <a:gd name="connsiteX1219" fmla="*/ 3780494 w 9298618"/>
              <a:gd name="connsiteY1219" fmla="*/ 3086528 h 6856161"/>
              <a:gd name="connsiteX1220" fmla="*/ 4097997 w 9298618"/>
              <a:gd name="connsiteY1220" fmla="*/ 3084048 h 6856161"/>
              <a:gd name="connsiteX1221" fmla="*/ 4344056 w 9298618"/>
              <a:gd name="connsiteY1221" fmla="*/ 3084048 h 6856161"/>
              <a:gd name="connsiteX1222" fmla="*/ 4344056 w 9298618"/>
              <a:gd name="connsiteY1222" fmla="*/ 2837989 h 6856161"/>
              <a:gd name="connsiteX1223" fmla="*/ 4097997 w 9298618"/>
              <a:gd name="connsiteY1223" fmla="*/ 2837989 h 6856161"/>
              <a:gd name="connsiteX1224" fmla="*/ 4097997 w 9298618"/>
              <a:gd name="connsiteY1224" fmla="*/ 3084048 h 6856161"/>
              <a:gd name="connsiteX1225" fmla="*/ 4417938 w 9298618"/>
              <a:gd name="connsiteY1225" fmla="*/ 3079088 h 6856161"/>
              <a:gd name="connsiteX1226" fmla="*/ 4654120 w 9298618"/>
              <a:gd name="connsiteY1226" fmla="*/ 3079088 h 6856161"/>
              <a:gd name="connsiteX1227" fmla="*/ 4654120 w 9298618"/>
              <a:gd name="connsiteY1227" fmla="*/ 2842906 h 6856161"/>
              <a:gd name="connsiteX1228" fmla="*/ 4417938 w 9298618"/>
              <a:gd name="connsiteY1228" fmla="*/ 2842906 h 6856161"/>
              <a:gd name="connsiteX1229" fmla="*/ 4417938 w 9298618"/>
              <a:gd name="connsiteY1229" fmla="*/ 3079088 h 6856161"/>
              <a:gd name="connsiteX1230" fmla="*/ 4736894 w 9298618"/>
              <a:gd name="connsiteY1230" fmla="*/ 3075155 h 6856161"/>
              <a:gd name="connsiteX1231" fmla="*/ 4965167 w 9298618"/>
              <a:gd name="connsiteY1231" fmla="*/ 3075155 h 6856161"/>
              <a:gd name="connsiteX1232" fmla="*/ 4965167 w 9298618"/>
              <a:gd name="connsiteY1232" fmla="*/ 2846882 h 6856161"/>
              <a:gd name="connsiteX1233" fmla="*/ 4736894 w 9298618"/>
              <a:gd name="connsiteY1233" fmla="*/ 2846882 h 6856161"/>
              <a:gd name="connsiteX1234" fmla="*/ 4736894 w 9298618"/>
              <a:gd name="connsiteY1234" fmla="*/ 3075155 h 6856161"/>
              <a:gd name="connsiteX1235" fmla="*/ 5058288 w 9298618"/>
              <a:gd name="connsiteY1235" fmla="*/ 3068741 h 6856161"/>
              <a:gd name="connsiteX1236" fmla="*/ 5273733 w 9298618"/>
              <a:gd name="connsiteY1236" fmla="*/ 3068741 h 6856161"/>
              <a:gd name="connsiteX1237" fmla="*/ 5273733 w 9298618"/>
              <a:gd name="connsiteY1237" fmla="*/ 2853296 h 6856161"/>
              <a:gd name="connsiteX1238" fmla="*/ 5058288 w 9298618"/>
              <a:gd name="connsiteY1238" fmla="*/ 2853296 h 6856161"/>
              <a:gd name="connsiteX1239" fmla="*/ 5058288 w 9298618"/>
              <a:gd name="connsiteY1239" fmla="*/ 3068741 h 6856161"/>
              <a:gd name="connsiteX1240" fmla="*/ 5379212 w 9298618"/>
              <a:gd name="connsiteY1240" fmla="*/ 3062798 h 6856161"/>
              <a:gd name="connsiteX1241" fmla="*/ 5582771 w 9298618"/>
              <a:gd name="connsiteY1241" fmla="*/ 3062798 h 6856161"/>
              <a:gd name="connsiteX1242" fmla="*/ 5582771 w 9298618"/>
              <a:gd name="connsiteY1242" fmla="*/ 2859239 h 6856161"/>
              <a:gd name="connsiteX1243" fmla="*/ 5379212 w 9298618"/>
              <a:gd name="connsiteY1243" fmla="*/ 2859239 h 6856161"/>
              <a:gd name="connsiteX1244" fmla="*/ 5379212 w 9298618"/>
              <a:gd name="connsiteY1244" fmla="*/ 3062798 h 6856161"/>
              <a:gd name="connsiteX1245" fmla="*/ 5696715 w 9298618"/>
              <a:gd name="connsiteY1245" fmla="*/ 3060319 h 6856161"/>
              <a:gd name="connsiteX1246" fmla="*/ 5895357 w 9298618"/>
              <a:gd name="connsiteY1246" fmla="*/ 3060319 h 6856161"/>
              <a:gd name="connsiteX1247" fmla="*/ 5895357 w 9298618"/>
              <a:gd name="connsiteY1247" fmla="*/ 2861676 h 6856161"/>
              <a:gd name="connsiteX1248" fmla="*/ 5696715 w 9298618"/>
              <a:gd name="connsiteY1248" fmla="*/ 2861676 h 6856161"/>
              <a:gd name="connsiteX1249" fmla="*/ 5696715 w 9298618"/>
              <a:gd name="connsiteY1249" fmla="*/ 3060319 h 6856161"/>
              <a:gd name="connsiteX1250" fmla="*/ 6015159 w 9298618"/>
              <a:gd name="connsiteY1250" fmla="*/ 3056855 h 6856161"/>
              <a:gd name="connsiteX1251" fmla="*/ 6206875 w 9298618"/>
              <a:gd name="connsiteY1251" fmla="*/ 3056855 h 6856161"/>
              <a:gd name="connsiteX1252" fmla="*/ 6206875 w 9298618"/>
              <a:gd name="connsiteY1252" fmla="*/ 2865139 h 6856161"/>
              <a:gd name="connsiteX1253" fmla="*/ 6015159 w 9298618"/>
              <a:gd name="connsiteY1253" fmla="*/ 2865139 h 6856161"/>
              <a:gd name="connsiteX1254" fmla="*/ 6015159 w 9298618"/>
              <a:gd name="connsiteY1254" fmla="*/ 3056855 h 6856161"/>
              <a:gd name="connsiteX1255" fmla="*/ 6649609 w 9298618"/>
              <a:gd name="connsiteY1255" fmla="*/ 3052409 h 6856161"/>
              <a:gd name="connsiteX1256" fmla="*/ 6832432 w 9298618"/>
              <a:gd name="connsiteY1256" fmla="*/ 3052409 h 6856161"/>
              <a:gd name="connsiteX1257" fmla="*/ 6832432 w 9298618"/>
              <a:gd name="connsiteY1257" fmla="*/ 2869586 h 6856161"/>
              <a:gd name="connsiteX1258" fmla="*/ 6649609 w 9298618"/>
              <a:gd name="connsiteY1258" fmla="*/ 2869586 h 6856161"/>
              <a:gd name="connsiteX1259" fmla="*/ 6649609 w 9298618"/>
              <a:gd name="connsiteY1259" fmla="*/ 3052409 h 6856161"/>
              <a:gd name="connsiteX1260" fmla="*/ 7285556 w 9298618"/>
              <a:gd name="connsiteY1260" fmla="*/ 3046508 h 6856161"/>
              <a:gd name="connsiteX1261" fmla="*/ 7456536 w 9298618"/>
              <a:gd name="connsiteY1261" fmla="*/ 3046508 h 6856161"/>
              <a:gd name="connsiteX1262" fmla="*/ 7456536 w 9298618"/>
              <a:gd name="connsiteY1262" fmla="*/ 2875529 h 6856161"/>
              <a:gd name="connsiteX1263" fmla="*/ 7285556 w 9298618"/>
              <a:gd name="connsiteY1263" fmla="*/ 2875529 h 6856161"/>
              <a:gd name="connsiteX1264" fmla="*/ 7285556 w 9298618"/>
              <a:gd name="connsiteY1264" fmla="*/ 3046508 h 6856161"/>
              <a:gd name="connsiteX1265" fmla="*/ 7925907 w 9298618"/>
              <a:gd name="connsiteY1265" fmla="*/ 3036119 h 6856161"/>
              <a:gd name="connsiteX1266" fmla="*/ 8076107 w 9298618"/>
              <a:gd name="connsiteY1266" fmla="*/ 3036119 h 6856161"/>
              <a:gd name="connsiteX1267" fmla="*/ 8076107 w 9298618"/>
              <a:gd name="connsiteY1267" fmla="*/ 2885918 h 6856161"/>
              <a:gd name="connsiteX1268" fmla="*/ 7925907 w 9298618"/>
              <a:gd name="connsiteY1268" fmla="*/ 2885918 h 6856161"/>
              <a:gd name="connsiteX1269" fmla="*/ 7925907 w 9298618"/>
              <a:gd name="connsiteY1269" fmla="*/ 3036119 h 6856161"/>
              <a:gd name="connsiteX1270" fmla="*/ 8572714 w 9298618"/>
              <a:gd name="connsiteY1270" fmla="*/ 3019316 h 6856161"/>
              <a:gd name="connsiteX1271" fmla="*/ 8689308 w 9298618"/>
              <a:gd name="connsiteY1271" fmla="*/ 3019316 h 6856161"/>
              <a:gd name="connsiteX1272" fmla="*/ 8689308 w 9298618"/>
              <a:gd name="connsiteY1272" fmla="*/ 2902721 h 6856161"/>
              <a:gd name="connsiteX1273" fmla="*/ 8572714 w 9298618"/>
              <a:gd name="connsiteY1273" fmla="*/ 2902721 h 6856161"/>
              <a:gd name="connsiteX1274" fmla="*/ 8572714 w 9298618"/>
              <a:gd name="connsiteY1274" fmla="*/ 3019316 h 6856161"/>
              <a:gd name="connsiteX1275" fmla="*/ 0 w 9298618"/>
              <a:gd name="connsiteY1275" fmla="*/ 3402021 h 6856161"/>
              <a:gd name="connsiteX1276" fmla="*/ 252002 w 9298618"/>
              <a:gd name="connsiteY1276" fmla="*/ 3402021 h 6856161"/>
              <a:gd name="connsiteX1277" fmla="*/ 252002 w 9298618"/>
              <a:gd name="connsiteY1277" fmla="*/ 3150020 h 6856161"/>
              <a:gd name="connsiteX1278" fmla="*/ 0 w 9298618"/>
              <a:gd name="connsiteY1278" fmla="*/ 3150020 h 6856161"/>
              <a:gd name="connsiteX1279" fmla="*/ 0 w 9298618"/>
              <a:gd name="connsiteY1279" fmla="*/ 3402021 h 6856161"/>
              <a:gd name="connsiteX1280" fmla="*/ 315023 w 9298618"/>
              <a:gd name="connsiteY1280" fmla="*/ 3402021 h 6856161"/>
              <a:gd name="connsiteX1281" fmla="*/ 567025 w 9298618"/>
              <a:gd name="connsiteY1281" fmla="*/ 3402021 h 6856161"/>
              <a:gd name="connsiteX1282" fmla="*/ 567025 w 9298618"/>
              <a:gd name="connsiteY1282" fmla="*/ 3150020 h 6856161"/>
              <a:gd name="connsiteX1283" fmla="*/ 315023 w 9298618"/>
              <a:gd name="connsiteY1283" fmla="*/ 3150020 h 6856161"/>
              <a:gd name="connsiteX1284" fmla="*/ 315023 w 9298618"/>
              <a:gd name="connsiteY1284" fmla="*/ 3402021 h 6856161"/>
              <a:gd name="connsiteX1285" fmla="*/ 630004 w 9298618"/>
              <a:gd name="connsiteY1285" fmla="*/ 3402021 h 6856161"/>
              <a:gd name="connsiteX1286" fmla="*/ 882005 w 9298618"/>
              <a:gd name="connsiteY1286" fmla="*/ 3402021 h 6856161"/>
              <a:gd name="connsiteX1287" fmla="*/ 882005 w 9298618"/>
              <a:gd name="connsiteY1287" fmla="*/ 3150020 h 6856161"/>
              <a:gd name="connsiteX1288" fmla="*/ 630004 w 9298618"/>
              <a:gd name="connsiteY1288" fmla="*/ 3150020 h 6856161"/>
              <a:gd name="connsiteX1289" fmla="*/ 630004 w 9298618"/>
              <a:gd name="connsiteY1289" fmla="*/ 3402021 h 6856161"/>
              <a:gd name="connsiteX1290" fmla="*/ 944985 w 9298618"/>
              <a:gd name="connsiteY1290" fmla="*/ 3402021 h 6856161"/>
              <a:gd name="connsiteX1291" fmla="*/ 1196986 w 9298618"/>
              <a:gd name="connsiteY1291" fmla="*/ 3402021 h 6856161"/>
              <a:gd name="connsiteX1292" fmla="*/ 1196986 w 9298618"/>
              <a:gd name="connsiteY1292" fmla="*/ 3150020 h 6856161"/>
              <a:gd name="connsiteX1293" fmla="*/ 944985 w 9298618"/>
              <a:gd name="connsiteY1293" fmla="*/ 3150020 h 6856161"/>
              <a:gd name="connsiteX1294" fmla="*/ 944985 w 9298618"/>
              <a:gd name="connsiteY1294" fmla="*/ 3402021 h 6856161"/>
              <a:gd name="connsiteX1295" fmla="*/ 1260008 w 9298618"/>
              <a:gd name="connsiteY1295" fmla="*/ 3402021 h 6856161"/>
              <a:gd name="connsiteX1296" fmla="*/ 1512009 w 9298618"/>
              <a:gd name="connsiteY1296" fmla="*/ 3402021 h 6856161"/>
              <a:gd name="connsiteX1297" fmla="*/ 1512009 w 9298618"/>
              <a:gd name="connsiteY1297" fmla="*/ 3150020 h 6856161"/>
              <a:gd name="connsiteX1298" fmla="*/ 1260008 w 9298618"/>
              <a:gd name="connsiteY1298" fmla="*/ 3150020 h 6856161"/>
              <a:gd name="connsiteX1299" fmla="*/ 1260008 w 9298618"/>
              <a:gd name="connsiteY1299" fmla="*/ 3402021 h 6856161"/>
              <a:gd name="connsiteX1300" fmla="*/ 1574988 w 9298618"/>
              <a:gd name="connsiteY1300" fmla="*/ 3402021 h 6856161"/>
              <a:gd name="connsiteX1301" fmla="*/ 1826990 w 9298618"/>
              <a:gd name="connsiteY1301" fmla="*/ 3402021 h 6856161"/>
              <a:gd name="connsiteX1302" fmla="*/ 1826990 w 9298618"/>
              <a:gd name="connsiteY1302" fmla="*/ 3150020 h 6856161"/>
              <a:gd name="connsiteX1303" fmla="*/ 1574988 w 9298618"/>
              <a:gd name="connsiteY1303" fmla="*/ 3150020 h 6856161"/>
              <a:gd name="connsiteX1304" fmla="*/ 1574988 w 9298618"/>
              <a:gd name="connsiteY1304" fmla="*/ 3402021 h 6856161"/>
              <a:gd name="connsiteX1305" fmla="*/ 1890012 w 9298618"/>
              <a:gd name="connsiteY1305" fmla="*/ 3402021 h 6856161"/>
              <a:gd name="connsiteX1306" fmla="*/ 2142013 w 9298618"/>
              <a:gd name="connsiteY1306" fmla="*/ 3402021 h 6856161"/>
              <a:gd name="connsiteX1307" fmla="*/ 2142013 w 9298618"/>
              <a:gd name="connsiteY1307" fmla="*/ 3150020 h 6856161"/>
              <a:gd name="connsiteX1308" fmla="*/ 1890012 w 9298618"/>
              <a:gd name="connsiteY1308" fmla="*/ 3150020 h 6856161"/>
              <a:gd name="connsiteX1309" fmla="*/ 1890012 w 9298618"/>
              <a:gd name="connsiteY1309" fmla="*/ 3402021 h 6856161"/>
              <a:gd name="connsiteX1310" fmla="*/ 2204992 w 9298618"/>
              <a:gd name="connsiteY1310" fmla="*/ 3402021 h 6856161"/>
              <a:gd name="connsiteX1311" fmla="*/ 2456994 w 9298618"/>
              <a:gd name="connsiteY1311" fmla="*/ 3402021 h 6856161"/>
              <a:gd name="connsiteX1312" fmla="*/ 2456994 w 9298618"/>
              <a:gd name="connsiteY1312" fmla="*/ 3150020 h 6856161"/>
              <a:gd name="connsiteX1313" fmla="*/ 2204992 w 9298618"/>
              <a:gd name="connsiteY1313" fmla="*/ 3150020 h 6856161"/>
              <a:gd name="connsiteX1314" fmla="*/ 2204992 w 9298618"/>
              <a:gd name="connsiteY1314" fmla="*/ 3402021 h 6856161"/>
              <a:gd name="connsiteX1315" fmla="*/ 2520016 w 9298618"/>
              <a:gd name="connsiteY1315" fmla="*/ 3402021 h 6856161"/>
              <a:gd name="connsiteX1316" fmla="*/ 2772017 w 9298618"/>
              <a:gd name="connsiteY1316" fmla="*/ 3402021 h 6856161"/>
              <a:gd name="connsiteX1317" fmla="*/ 2772017 w 9298618"/>
              <a:gd name="connsiteY1317" fmla="*/ 3150020 h 6856161"/>
              <a:gd name="connsiteX1318" fmla="*/ 2520016 w 9298618"/>
              <a:gd name="connsiteY1318" fmla="*/ 3150020 h 6856161"/>
              <a:gd name="connsiteX1319" fmla="*/ 2520016 w 9298618"/>
              <a:gd name="connsiteY1319" fmla="*/ 3402021 h 6856161"/>
              <a:gd name="connsiteX1320" fmla="*/ 2834996 w 9298618"/>
              <a:gd name="connsiteY1320" fmla="*/ 3402021 h 6856161"/>
              <a:gd name="connsiteX1321" fmla="*/ 3086998 w 9298618"/>
              <a:gd name="connsiteY1321" fmla="*/ 3402021 h 6856161"/>
              <a:gd name="connsiteX1322" fmla="*/ 3086998 w 9298618"/>
              <a:gd name="connsiteY1322" fmla="*/ 3150020 h 6856161"/>
              <a:gd name="connsiteX1323" fmla="*/ 2834996 w 9298618"/>
              <a:gd name="connsiteY1323" fmla="*/ 3150020 h 6856161"/>
              <a:gd name="connsiteX1324" fmla="*/ 2834996 w 9298618"/>
              <a:gd name="connsiteY1324" fmla="*/ 3402021 h 6856161"/>
              <a:gd name="connsiteX1325" fmla="*/ 3150020 w 9298618"/>
              <a:gd name="connsiteY1325" fmla="*/ 3402021 h 6856161"/>
              <a:gd name="connsiteX1326" fmla="*/ 3402021 w 9298618"/>
              <a:gd name="connsiteY1326" fmla="*/ 3402021 h 6856161"/>
              <a:gd name="connsiteX1327" fmla="*/ 3402021 w 9298618"/>
              <a:gd name="connsiteY1327" fmla="*/ 3150020 h 6856161"/>
              <a:gd name="connsiteX1328" fmla="*/ 3150020 w 9298618"/>
              <a:gd name="connsiteY1328" fmla="*/ 3150020 h 6856161"/>
              <a:gd name="connsiteX1329" fmla="*/ 3150020 w 9298618"/>
              <a:gd name="connsiteY1329" fmla="*/ 3402021 h 6856161"/>
              <a:gd name="connsiteX1330" fmla="*/ 3465000 w 9298618"/>
              <a:gd name="connsiteY1330" fmla="*/ 3402021 h 6856161"/>
              <a:gd name="connsiteX1331" fmla="*/ 3717002 w 9298618"/>
              <a:gd name="connsiteY1331" fmla="*/ 3402021 h 6856161"/>
              <a:gd name="connsiteX1332" fmla="*/ 3717002 w 9298618"/>
              <a:gd name="connsiteY1332" fmla="*/ 3150020 h 6856161"/>
              <a:gd name="connsiteX1333" fmla="*/ 3465000 w 9298618"/>
              <a:gd name="connsiteY1333" fmla="*/ 3150020 h 6856161"/>
              <a:gd name="connsiteX1334" fmla="*/ 3465000 w 9298618"/>
              <a:gd name="connsiteY1334" fmla="*/ 3402021 h 6856161"/>
              <a:gd name="connsiteX1335" fmla="*/ 3781990 w 9298618"/>
              <a:gd name="connsiteY1335" fmla="*/ 3400054 h 6856161"/>
              <a:gd name="connsiteX1336" fmla="*/ 4030058 w 9298618"/>
              <a:gd name="connsiteY1336" fmla="*/ 3400054 h 6856161"/>
              <a:gd name="connsiteX1337" fmla="*/ 4030058 w 9298618"/>
              <a:gd name="connsiteY1337" fmla="*/ 3151987 h 6856161"/>
              <a:gd name="connsiteX1338" fmla="*/ 3781990 w 9298618"/>
              <a:gd name="connsiteY1338" fmla="*/ 3151987 h 6856161"/>
              <a:gd name="connsiteX1339" fmla="*/ 3781990 w 9298618"/>
              <a:gd name="connsiteY1339" fmla="*/ 3400054 h 6856161"/>
              <a:gd name="connsiteX1340" fmla="*/ 4098980 w 9298618"/>
              <a:gd name="connsiteY1340" fmla="*/ 3398045 h 6856161"/>
              <a:gd name="connsiteX1341" fmla="*/ 4343072 w 9298618"/>
              <a:gd name="connsiteY1341" fmla="*/ 3398045 h 6856161"/>
              <a:gd name="connsiteX1342" fmla="*/ 4343072 w 9298618"/>
              <a:gd name="connsiteY1342" fmla="*/ 3153953 h 6856161"/>
              <a:gd name="connsiteX1343" fmla="*/ 4098980 w 9298618"/>
              <a:gd name="connsiteY1343" fmla="*/ 3153953 h 6856161"/>
              <a:gd name="connsiteX1344" fmla="*/ 4098980 w 9298618"/>
              <a:gd name="connsiteY1344" fmla="*/ 3398045 h 6856161"/>
              <a:gd name="connsiteX1345" fmla="*/ 4420374 w 9298618"/>
              <a:gd name="connsiteY1345" fmla="*/ 3391632 h 6856161"/>
              <a:gd name="connsiteX1346" fmla="*/ 4651639 w 9298618"/>
              <a:gd name="connsiteY1346" fmla="*/ 3391632 h 6856161"/>
              <a:gd name="connsiteX1347" fmla="*/ 4651639 w 9298618"/>
              <a:gd name="connsiteY1347" fmla="*/ 3160367 h 6856161"/>
              <a:gd name="connsiteX1348" fmla="*/ 4420374 w 9298618"/>
              <a:gd name="connsiteY1348" fmla="*/ 3160367 h 6856161"/>
              <a:gd name="connsiteX1349" fmla="*/ 4420374 w 9298618"/>
              <a:gd name="connsiteY1349" fmla="*/ 3391632 h 6856161"/>
              <a:gd name="connsiteX1350" fmla="*/ 4738348 w 9298618"/>
              <a:gd name="connsiteY1350" fmla="*/ 3388682 h 6856161"/>
              <a:gd name="connsiteX1351" fmla="*/ 4963670 w 9298618"/>
              <a:gd name="connsiteY1351" fmla="*/ 3388682 h 6856161"/>
              <a:gd name="connsiteX1352" fmla="*/ 4963670 w 9298618"/>
              <a:gd name="connsiteY1352" fmla="*/ 3163359 h 6856161"/>
              <a:gd name="connsiteX1353" fmla="*/ 4738348 w 9298618"/>
              <a:gd name="connsiteY1353" fmla="*/ 3163359 h 6856161"/>
              <a:gd name="connsiteX1354" fmla="*/ 4738348 w 9298618"/>
              <a:gd name="connsiteY1354" fmla="*/ 3388682 h 6856161"/>
              <a:gd name="connsiteX1355" fmla="*/ 5060255 w 9298618"/>
              <a:gd name="connsiteY1355" fmla="*/ 3381755 h 6856161"/>
              <a:gd name="connsiteX1356" fmla="*/ 5271724 w 9298618"/>
              <a:gd name="connsiteY1356" fmla="*/ 3381755 h 6856161"/>
              <a:gd name="connsiteX1357" fmla="*/ 5271724 w 9298618"/>
              <a:gd name="connsiteY1357" fmla="*/ 3170286 h 6856161"/>
              <a:gd name="connsiteX1358" fmla="*/ 5060255 w 9298618"/>
              <a:gd name="connsiteY1358" fmla="*/ 3170286 h 6856161"/>
              <a:gd name="connsiteX1359" fmla="*/ 5060255 w 9298618"/>
              <a:gd name="connsiteY1359" fmla="*/ 3381755 h 6856161"/>
              <a:gd name="connsiteX1360" fmla="*/ 5380708 w 9298618"/>
              <a:gd name="connsiteY1360" fmla="*/ 3376325 h 6856161"/>
              <a:gd name="connsiteX1361" fmla="*/ 5581318 w 9298618"/>
              <a:gd name="connsiteY1361" fmla="*/ 3376325 h 6856161"/>
              <a:gd name="connsiteX1362" fmla="*/ 5581318 w 9298618"/>
              <a:gd name="connsiteY1362" fmla="*/ 3175716 h 6856161"/>
              <a:gd name="connsiteX1363" fmla="*/ 5380708 w 9298618"/>
              <a:gd name="connsiteY1363" fmla="*/ 3175716 h 6856161"/>
              <a:gd name="connsiteX1364" fmla="*/ 5380708 w 9298618"/>
              <a:gd name="connsiteY1364" fmla="*/ 3376325 h 6856161"/>
              <a:gd name="connsiteX1365" fmla="*/ 5698168 w 9298618"/>
              <a:gd name="connsiteY1365" fmla="*/ 3373845 h 6856161"/>
              <a:gd name="connsiteX1366" fmla="*/ 5893861 w 9298618"/>
              <a:gd name="connsiteY1366" fmla="*/ 3373845 h 6856161"/>
              <a:gd name="connsiteX1367" fmla="*/ 5893861 w 9298618"/>
              <a:gd name="connsiteY1367" fmla="*/ 3178153 h 6856161"/>
              <a:gd name="connsiteX1368" fmla="*/ 5698168 w 9298618"/>
              <a:gd name="connsiteY1368" fmla="*/ 3178153 h 6856161"/>
              <a:gd name="connsiteX1369" fmla="*/ 5698168 w 9298618"/>
              <a:gd name="connsiteY1369" fmla="*/ 3373845 h 6856161"/>
              <a:gd name="connsiteX1370" fmla="*/ 6016655 w 9298618"/>
              <a:gd name="connsiteY1370" fmla="*/ 3370382 h 6856161"/>
              <a:gd name="connsiteX1371" fmla="*/ 6205421 w 9298618"/>
              <a:gd name="connsiteY1371" fmla="*/ 3370382 h 6856161"/>
              <a:gd name="connsiteX1372" fmla="*/ 6205421 w 9298618"/>
              <a:gd name="connsiteY1372" fmla="*/ 3181616 h 6856161"/>
              <a:gd name="connsiteX1373" fmla="*/ 6016655 w 9298618"/>
              <a:gd name="connsiteY1373" fmla="*/ 3181616 h 6856161"/>
              <a:gd name="connsiteX1374" fmla="*/ 6016655 w 9298618"/>
              <a:gd name="connsiteY1374" fmla="*/ 3370382 h 6856161"/>
              <a:gd name="connsiteX1375" fmla="*/ 6333602 w 9298618"/>
              <a:gd name="connsiteY1375" fmla="*/ 3368415 h 6856161"/>
              <a:gd name="connsiteX1376" fmla="*/ 6518392 w 9298618"/>
              <a:gd name="connsiteY1376" fmla="*/ 3368415 h 6856161"/>
              <a:gd name="connsiteX1377" fmla="*/ 6518392 w 9298618"/>
              <a:gd name="connsiteY1377" fmla="*/ 3183626 h 6856161"/>
              <a:gd name="connsiteX1378" fmla="*/ 6333602 w 9298618"/>
              <a:gd name="connsiteY1378" fmla="*/ 3183626 h 6856161"/>
              <a:gd name="connsiteX1379" fmla="*/ 6333602 w 9298618"/>
              <a:gd name="connsiteY1379" fmla="*/ 3368415 h 6856161"/>
              <a:gd name="connsiteX1380" fmla="*/ 6652089 w 9298618"/>
              <a:gd name="connsiteY1380" fmla="*/ 3364952 h 6856161"/>
              <a:gd name="connsiteX1381" fmla="*/ 6829952 w 9298618"/>
              <a:gd name="connsiteY1381" fmla="*/ 3364952 h 6856161"/>
              <a:gd name="connsiteX1382" fmla="*/ 6829952 w 9298618"/>
              <a:gd name="connsiteY1382" fmla="*/ 3187089 h 6856161"/>
              <a:gd name="connsiteX1383" fmla="*/ 6652089 w 9298618"/>
              <a:gd name="connsiteY1383" fmla="*/ 3187089 h 6856161"/>
              <a:gd name="connsiteX1384" fmla="*/ 6652089 w 9298618"/>
              <a:gd name="connsiteY1384" fmla="*/ 3364952 h 6856161"/>
              <a:gd name="connsiteX1385" fmla="*/ 6968566 w 9298618"/>
              <a:gd name="connsiteY1385" fmla="*/ 3363456 h 6856161"/>
              <a:gd name="connsiteX1386" fmla="*/ 7143479 w 9298618"/>
              <a:gd name="connsiteY1386" fmla="*/ 3363456 h 6856161"/>
              <a:gd name="connsiteX1387" fmla="*/ 7143479 w 9298618"/>
              <a:gd name="connsiteY1387" fmla="*/ 3188543 h 6856161"/>
              <a:gd name="connsiteX1388" fmla="*/ 6968566 w 9298618"/>
              <a:gd name="connsiteY1388" fmla="*/ 3188543 h 6856161"/>
              <a:gd name="connsiteX1389" fmla="*/ 6968566 w 9298618"/>
              <a:gd name="connsiteY1389" fmla="*/ 3363456 h 6856161"/>
              <a:gd name="connsiteX1390" fmla="*/ 7289020 w 9298618"/>
              <a:gd name="connsiteY1390" fmla="*/ 3358026 h 6856161"/>
              <a:gd name="connsiteX1391" fmla="*/ 7453073 w 9298618"/>
              <a:gd name="connsiteY1391" fmla="*/ 3358026 h 6856161"/>
              <a:gd name="connsiteX1392" fmla="*/ 7453073 w 9298618"/>
              <a:gd name="connsiteY1392" fmla="*/ 3193973 h 6856161"/>
              <a:gd name="connsiteX1393" fmla="*/ 7289020 w 9298618"/>
              <a:gd name="connsiteY1393" fmla="*/ 3193973 h 6856161"/>
              <a:gd name="connsiteX1394" fmla="*/ 7289020 w 9298618"/>
              <a:gd name="connsiteY1394" fmla="*/ 3358026 h 6856161"/>
              <a:gd name="connsiteX1395" fmla="*/ 7607463 w 9298618"/>
              <a:gd name="connsiteY1395" fmla="*/ 3354563 h 6856161"/>
              <a:gd name="connsiteX1396" fmla="*/ 7764590 w 9298618"/>
              <a:gd name="connsiteY1396" fmla="*/ 3354563 h 6856161"/>
              <a:gd name="connsiteX1397" fmla="*/ 7764590 w 9298618"/>
              <a:gd name="connsiteY1397" fmla="*/ 3197436 h 6856161"/>
              <a:gd name="connsiteX1398" fmla="*/ 7607463 w 9298618"/>
              <a:gd name="connsiteY1398" fmla="*/ 3197436 h 6856161"/>
              <a:gd name="connsiteX1399" fmla="*/ 7607463 w 9298618"/>
              <a:gd name="connsiteY1399" fmla="*/ 3354563 h 6856161"/>
              <a:gd name="connsiteX1400" fmla="*/ 8249823 w 9298618"/>
              <a:gd name="connsiteY1400" fmla="*/ 3342206 h 6856161"/>
              <a:gd name="connsiteX1401" fmla="*/ 8382237 w 9298618"/>
              <a:gd name="connsiteY1401" fmla="*/ 3342206 h 6856161"/>
              <a:gd name="connsiteX1402" fmla="*/ 8382237 w 9298618"/>
              <a:gd name="connsiteY1402" fmla="*/ 3209792 h 6856161"/>
              <a:gd name="connsiteX1403" fmla="*/ 8249823 w 9298618"/>
              <a:gd name="connsiteY1403" fmla="*/ 3209792 h 6856161"/>
              <a:gd name="connsiteX1404" fmla="*/ 8249823 w 9298618"/>
              <a:gd name="connsiteY1404" fmla="*/ 3342206 h 6856161"/>
              <a:gd name="connsiteX1405" fmla="*/ 8904539 w 9298618"/>
              <a:gd name="connsiteY1405" fmla="*/ 3317536 h 6856161"/>
              <a:gd name="connsiteX1406" fmla="*/ 8987571 w 9298618"/>
              <a:gd name="connsiteY1406" fmla="*/ 3317536 h 6856161"/>
              <a:gd name="connsiteX1407" fmla="*/ 8987571 w 9298618"/>
              <a:gd name="connsiteY1407" fmla="*/ 3234505 h 6856161"/>
              <a:gd name="connsiteX1408" fmla="*/ 8904539 w 9298618"/>
              <a:gd name="connsiteY1408" fmla="*/ 3234505 h 6856161"/>
              <a:gd name="connsiteX1409" fmla="*/ 8904539 w 9298618"/>
              <a:gd name="connsiteY1409" fmla="*/ 3317536 h 6856161"/>
              <a:gd name="connsiteX1410" fmla="*/ 0 w 9298618"/>
              <a:gd name="connsiteY1410" fmla="*/ 3717002 h 6856161"/>
              <a:gd name="connsiteX1411" fmla="*/ 252002 w 9298618"/>
              <a:gd name="connsiteY1411" fmla="*/ 3717002 h 6856161"/>
              <a:gd name="connsiteX1412" fmla="*/ 252002 w 9298618"/>
              <a:gd name="connsiteY1412" fmla="*/ 3465000 h 6856161"/>
              <a:gd name="connsiteX1413" fmla="*/ 0 w 9298618"/>
              <a:gd name="connsiteY1413" fmla="*/ 3465000 h 6856161"/>
              <a:gd name="connsiteX1414" fmla="*/ 0 w 9298618"/>
              <a:gd name="connsiteY1414" fmla="*/ 3717002 h 6856161"/>
              <a:gd name="connsiteX1415" fmla="*/ 315023 w 9298618"/>
              <a:gd name="connsiteY1415" fmla="*/ 3717002 h 6856161"/>
              <a:gd name="connsiteX1416" fmla="*/ 567025 w 9298618"/>
              <a:gd name="connsiteY1416" fmla="*/ 3717002 h 6856161"/>
              <a:gd name="connsiteX1417" fmla="*/ 567025 w 9298618"/>
              <a:gd name="connsiteY1417" fmla="*/ 3465000 h 6856161"/>
              <a:gd name="connsiteX1418" fmla="*/ 315023 w 9298618"/>
              <a:gd name="connsiteY1418" fmla="*/ 3465000 h 6856161"/>
              <a:gd name="connsiteX1419" fmla="*/ 315023 w 9298618"/>
              <a:gd name="connsiteY1419" fmla="*/ 3717002 h 6856161"/>
              <a:gd name="connsiteX1420" fmla="*/ 630004 w 9298618"/>
              <a:gd name="connsiteY1420" fmla="*/ 3717002 h 6856161"/>
              <a:gd name="connsiteX1421" fmla="*/ 882005 w 9298618"/>
              <a:gd name="connsiteY1421" fmla="*/ 3717002 h 6856161"/>
              <a:gd name="connsiteX1422" fmla="*/ 882005 w 9298618"/>
              <a:gd name="connsiteY1422" fmla="*/ 3465000 h 6856161"/>
              <a:gd name="connsiteX1423" fmla="*/ 630004 w 9298618"/>
              <a:gd name="connsiteY1423" fmla="*/ 3465000 h 6856161"/>
              <a:gd name="connsiteX1424" fmla="*/ 630004 w 9298618"/>
              <a:gd name="connsiteY1424" fmla="*/ 3717002 h 6856161"/>
              <a:gd name="connsiteX1425" fmla="*/ 944985 w 9298618"/>
              <a:gd name="connsiteY1425" fmla="*/ 3717002 h 6856161"/>
              <a:gd name="connsiteX1426" fmla="*/ 1196986 w 9298618"/>
              <a:gd name="connsiteY1426" fmla="*/ 3717002 h 6856161"/>
              <a:gd name="connsiteX1427" fmla="*/ 1196986 w 9298618"/>
              <a:gd name="connsiteY1427" fmla="*/ 3465000 h 6856161"/>
              <a:gd name="connsiteX1428" fmla="*/ 944985 w 9298618"/>
              <a:gd name="connsiteY1428" fmla="*/ 3465000 h 6856161"/>
              <a:gd name="connsiteX1429" fmla="*/ 944985 w 9298618"/>
              <a:gd name="connsiteY1429" fmla="*/ 3717002 h 6856161"/>
              <a:gd name="connsiteX1430" fmla="*/ 1260008 w 9298618"/>
              <a:gd name="connsiteY1430" fmla="*/ 3717002 h 6856161"/>
              <a:gd name="connsiteX1431" fmla="*/ 1512009 w 9298618"/>
              <a:gd name="connsiteY1431" fmla="*/ 3717002 h 6856161"/>
              <a:gd name="connsiteX1432" fmla="*/ 1512009 w 9298618"/>
              <a:gd name="connsiteY1432" fmla="*/ 3465000 h 6856161"/>
              <a:gd name="connsiteX1433" fmla="*/ 1260008 w 9298618"/>
              <a:gd name="connsiteY1433" fmla="*/ 3465000 h 6856161"/>
              <a:gd name="connsiteX1434" fmla="*/ 1260008 w 9298618"/>
              <a:gd name="connsiteY1434" fmla="*/ 3717002 h 6856161"/>
              <a:gd name="connsiteX1435" fmla="*/ 1574988 w 9298618"/>
              <a:gd name="connsiteY1435" fmla="*/ 3717002 h 6856161"/>
              <a:gd name="connsiteX1436" fmla="*/ 1826990 w 9298618"/>
              <a:gd name="connsiteY1436" fmla="*/ 3717002 h 6856161"/>
              <a:gd name="connsiteX1437" fmla="*/ 1826990 w 9298618"/>
              <a:gd name="connsiteY1437" fmla="*/ 3465000 h 6856161"/>
              <a:gd name="connsiteX1438" fmla="*/ 1574988 w 9298618"/>
              <a:gd name="connsiteY1438" fmla="*/ 3465000 h 6856161"/>
              <a:gd name="connsiteX1439" fmla="*/ 1574988 w 9298618"/>
              <a:gd name="connsiteY1439" fmla="*/ 3717002 h 6856161"/>
              <a:gd name="connsiteX1440" fmla="*/ 1890012 w 9298618"/>
              <a:gd name="connsiteY1440" fmla="*/ 3717002 h 6856161"/>
              <a:gd name="connsiteX1441" fmla="*/ 2142013 w 9298618"/>
              <a:gd name="connsiteY1441" fmla="*/ 3717002 h 6856161"/>
              <a:gd name="connsiteX1442" fmla="*/ 2142013 w 9298618"/>
              <a:gd name="connsiteY1442" fmla="*/ 3465000 h 6856161"/>
              <a:gd name="connsiteX1443" fmla="*/ 1890012 w 9298618"/>
              <a:gd name="connsiteY1443" fmla="*/ 3465000 h 6856161"/>
              <a:gd name="connsiteX1444" fmla="*/ 1890012 w 9298618"/>
              <a:gd name="connsiteY1444" fmla="*/ 3717002 h 6856161"/>
              <a:gd name="connsiteX1445" fmla="*/ 2204992 w 9298618"/>
              <a:gd name="connsiteY1445" fmla="*/ 3717002 h 6856161"/>
              <a:gd name="connsiteX1446" fmla="*/ 2456994 w 9298618"/>
              <a:gd name="connsiteY1446" fmla="*/ 3717002 h 6856161"/>
              <a:gd name="connsiteX1447" fmla="*/ 2456994 w 9298618"/>
              <a:gd name="connsiteY1447" fmla="*/ 3465000 h 6856161"/>
              <a:gd name="connsiteX1448" fmla="*/ 2204992 w 9298618"/>
              <a:gd name="connsiteY1448" fmla="*/ 3465000 h 6856161"/>
              <a:gd name="connsiteX1449" fmla="*/ 2204992 w 9298618"/>
              <a:gd name="connsiteY1449" fmla="*/ 3717002 h 6856161"/>
              <a:gd name="connsiteX1450" fmla="*/ 2520016 w 9298618"/>
              <a:gd name="connsiteY1450" fmla="*/ 3717002 h 6856161"/>
              <a:gd name="connsiteX1451" fmla="*/ 2772017 w 9298618"/>
              <a:gd name="connsiteY1451" fmla="*/ 3717002 h 6856161"/>
              <a:gd name="connsiteX1452" fmla="*/ 2772017 w 9298618"/>
              <a:gd name="connsiteY1452" fmla="*/ 3465000 h 6856161"/>
              <a:gd name="connsiteX1453" fmla="*/ 2520016 w 9298618"/>
              <a:gd name="connsiteY1453" fmla="*/ 3465000 h 6856161"/>
              <a:gd name="connsiteX1454" fmla="*/ 2520016 w 9298618"/>
              <a:gd name="connsiteY1454" fmla="*/ 3717002 h 6856161"/>
              <a:gd name="connsiteX1455" fmla="*/ 2834996 w 9298618"/>
              <a:gd name="connsiteY1455" fmla="*/ 3717002 h 6856161"/>
              <a:gd name="connsiteX1456" fmla="*/ 3086998 w 9298618"/>
              <a:gd name="connsiteY1456" fmla="*/ 3717002 h 6856161"/>
              <a:gd name="connsiteX1457" fmla="*/ 3086998 w 9298618"/>
              <a:gd name="connsiteY1457" fmla="*/ 3465000 h 6856161"/>
              <a:gd name="connsiteX1458" fmla="*/ 2834996 w 9298618"/>
              <a:gd name="connsiteY1458" fmla="*/ 3465000 h 6856161"/>
              <a:gd name="connsiteX1459" fmla="*/ 2834996 w 9298618"/>
              <a:gd name="connsiteY1459" fmla="*/ 3717002 h 6856161"/>
              <a:gd name="connsiteX1460" fmla="*/ 3150020 w 9298618"/>
              <a:gd name="connsiteY1460" fmla="*/ 3717002 h 6856161"/>
              <a:gd name="connsiteX1461" fmla="*/ 3402021 w 9298618"/>
              <a:gd name="connsiteY1461" fmla="*/ 3717002 h 6856161"/>
              <a:gd name="connsiteX1462" fmla="*/ 3402021 w 9298618"/>
              <a:gd name="connsiteY1462" fmla="*/ 3465000 h 6856161"/>
              <a:gd name="connsiteX1463" fmla="*/ 3150020 w 9298618"/>
              <a:gd name="connsiteY1463" fmla="*/ 3465000 h 6856161"/>
              <a:gd name="connsiteX1464" fmla="*/ 3150020 w 9298618"/>
              <a:gd name="connsiteY1464" fmla="*/ 3717002 h 6856161"/>
              <a:gd name="connsiteX1465" fmla="*/ 3465000 w 9298618"/>
              <a:gd name="connsiteY1465" fmla="*/ 3717002 h 6856161"/>
              <a:gd name="connsiteX1466" fmla="*/ 3717002 w 9298618"/>
              <a:gd name="connsiteY1466" fmla="*/ 3717002 h 6856161"/>
              <a:gd name="connsiteX1467" fmla="*/ 3717002 w 9298618"/>
              <a:gd name="connsiteY1467" fmla="*/ 3465000 h 6856161"/>
              <a:gd name="connsiteX1468" fmla="*/ 3465000 w 9298618"/>
              <a:gd name="connsiteY1468" fmla="*/ 3465000 h 6856161"/>
              <a:gd name="connsiteX1469" fmla="*/ 3465000 w 9298618"/>
              <a:gd name="connsiteY1469" fmla="*/ 3717002 h 6856161"/>
              <a:gd name="connsiteX1470" fmla="*/ 3781990 w 9298618"/>
              <a:gd name="connsiteY1470" fmla="*/ 3715035 h 6856161"/>
              <a:gd name="connsiteX1471" fmla="*/ 4030058 w 9298618"/>
              <a:gd name="connsiteY1471" fmla="*/ 3715035 h 6856161"/>
              <a:gd name="connsiteX1472" fmla="*/ 4030058 w 9298618"/>
              <a:gd name="connsiteY1472" fmla="*/ 3466967 h 6856161"/>
              <a:gd name="connsiteX1473" fmla="*/ 3781990 w 9298618"/>
              <a:gd name="connsiteY1473" fmla="*/ 3466967 h 6856161"/>
              <a:gd name="connsiteX1474" fmla="*/ 3781990 w 9298618"/>
              <a:gd name="connsiteY1474" fmla="*/ 3715035 h 6856161"/>
              <a:gd name="connsiteX1475" fmla="*/ 4099964 w 9298618"/>
              <a:gd name="connsiteY1475" fmla="*/ 3712085 h 6856161"/>
              <a:gd name="connsiteX1476" fmla="*/ 4342089 w 9298618"/>
              <a:gd name="connsiteY1476" fmla="*/ 3712085 h 6856161"/>
              <a:gd name="connsiteX1477" fmla="*/ 4342089 w 9298618"/>
              <a:gd name="connsiteY1477" fmla="*/ 3469960 h 6856161"/>
              <a:gd name="connsiteX1478" fmla="*/ 4099964 w 9298618"/>
              <a:gd name="connsiteY1478" fmla="*/ 3469960 h 6856161"/>
              <a:gd name="connsiteX1479" fmla="*/ 4099964 w 9298618"/>
              <a:gd name="connsiteY1479" fmla="*/ 3712085 h 6856161"/>
              <a:gd name="connsiteX1480" fmla="*/ 4421400 w 9298618"/>
              <a:gd name="connsiteY1480" fmla="*/ 3705629 h 6856161"/>
              <a:gd name="connsiteX1481" fmla="*/ 4650656 w 9298618"/>
              <a:gd name="connsiteY1481" fmla="*/ 3705629 h 6856161"/>
              <a:gd name="connsiteX1482" fmla="*/ 4650656 w 9298618"/>
              <a:gd name="connsiteY1482" fmla="*/ 3476373 h 6856161"/>
              <a:gd name="connsiteX1483" fmla="*/ 4421400 w 9298618"/>
              <a:gd name="connsiteY1483" fmla="*/ 3476373 h 6856161"/>
              <a:gd name="connsiteX1484" fmla="*/ 4421400 w 9298618"/>
              <a:gd name="connsiteY1484" fmla="*/ 3705629 h 6856161"/>
              <a:gd name="connsiteX1485" fmla="*/ 4739844 w 9298618"/>
              <a:gd name="connsiteY1485" fmla="*/ 3702209 h 6856161"/>
              <a:gd name="connsiteX1486" fmla="*/ 4962216 w 9298618"/>
              <a:gd name="connsiteY1486" fmla="*/ 3702209 h 6856161"/>
              <a:gd name="connsiteX1487" fmla="*/ 4962216 w 9298618"/>
              <a:gd name="connsiteY1487" fmla="*/ 3479837 h 6856161"/>
              <a:gd name="connsiteX1488" fmla="*/ 4739844 w 9298618"/>
              <a:gd name="connsiteY1488" fmla="*/ 3479837 h 6856161"/>
              <a:gd name="connsiteX1489" fmla="*/ 4739844 w 9298618"/>
              <a:gd name="connsiteY1489" fmla="*/ 3702209 h 6856161"/>
              <a:gd name="connsiteX1490" fmla="*/ 5061281 w 9298618"/>
              <a:gd name="connsiteY1490" fmla="*/ 3695752 h 6856161"/>
              <a:gd name="connsiteX1491" fmla="*/ 5270784 w 9298618"/>
              <a:gd name="connsiteY1491" fmla="*/ 3695752 h 6856161"/>
              <a:gd name="connsiteX1492" fmla="*/ 5270784 w 9298618"/>
              <a:gd name="connsiteY1492" fmla="*/ 3486250 h 6856161"/>
              <a:gd name="connsiteX1493" fmla="*/ 5061281 w 9298618"/>
              <a:gd name="connsiteY1493" fmla="*/ 3486250 h 6856161"/>
              <a:gd name="connsiteX1494" fmla="*/ 5061281 w 9298618"/>
              <a:gd name="connsiteY1494" fmla="*/ 3695752 h 6856161"/>
              <a:gd name="connsiteX1495" fmla="*/ 5382204 w 9298618"/>
              <a:gd name="connsiteY1495" fmla="*/ 3689852 h 6856161"/>
              <a:gd name="connsiteX1496" fmla="*/ 5579864 w 9298618"/>
              <a:gd name="connsiteY1496" fmla="*/ 3689852 h 6856161"/>
              <a:gd name="connsiteX1497" fmla="*/ 5579864 w 9298618"/>
              <a:gd name="connsiteY1497" fmla="*/ 3492193 h 6856161"/>
              <a:gd name="connsiteX1498" fmla="*/ 5382204 w 9298618"/>
              <a:gd name="connsiteY1498" fmla="*/ 3492193 h 6856161"/>
              <a:gd name="connsiteX1499" fmla="*/ 5382204 w 9298618"/>
              <a:gd name="connsiteY1499" fmla="*/ 3689852 h 6856161"/>
              <a:gd name="connsiteX1500" fmla="*/ 5699152 w 9298618"/>
              <a:gd name="connsiteY1500" fmla="*/ 3687842 h 6856161"/>
              <a:gd name="connsiteX1501" fmla="*/ 5892835 w 9298618"/>
              <a:gd name="connsiteY1501" fmla="*/ 3687842 h 6856161"/>
              <a:gd name="connsiteX1502" fmla="*/ 5892835 w 9298618"/>
              <a:gd name="connsiteY1502" fmla="*/ 3494160 h 6856161"/>
              <a:gd name="connsiteX1503" fmla="*/ 5699152 w 9298618"/>
              <a:gd name="connsiteY1503" fmla="*/ 3494160 h 6856161"/>
              <a:gd name="connsiteX1504" fmla="*/ 5699152 w 9298618"/>
              <a:gd name="connsiteY1504" fmla="*/ 3687842 h 6856161"/>
              <a:gd name="connsiteX1505" fmla="*/ 6334628 w 9298618"/>
              <a:gd name="connsiteY1505" fmla="*/ 3682413 h 6856161"/>
              <a:gd name="connsiteX1506" fmla="*/ 6517451 w 9298618"/>
              <a:gd name="connsiteY1506" fmla="*/ 3682413 h 6856161"/>
              <a:gd name="connsiteX1507" fmla="*/ 6517451 w 9298618"/>
              <a:gd name="connsiteY1507" fmla="*/ 3499590 h 6856161"/>
              <a:gd name="connsiteX1508" fmla="*/ 6334628 w 9298618"/>
              <a:gd name="connsiteY1508" fmla="*/ 3499590 h 6856161"/>
              <a:gd name="connsiteX1509" fmla="*/ 6334628 w 9298618"/>
              <a:gd name="connsiteY1509" fmla="*/ 3682413 h 6856161"/>
              <a:gd name="connsiteX1510" fmla="*/ 6970532 w 9298618"/>
              <a:gd name="connsiteY1510" fmla="*/ 3676512 h 6856161"/>
              <a:gd name="connsiteX1511" fmla="*/ 7141513 w 9298618"/>
              <a:gd name="connsiteY1511" fmla="*/ 3676512 h 6856161"/>
              <a:gd name="connsiteX1512" fmla="*/ 7141513 w 9298618"/>
              <a:gd name="connsiteY1512" fmla="*/ 3505533 h 6856161"/>
              <a:gd name="connsiteX1513" fmla="*/ 6970532 w 9298618"/>
              <a:gd name="connsiteY1513" fmla="*/ 3505533 h 6856161"/>
              <a:gd name="connsiteX1514" fmla="*/ 6970532 w 9298618"/>
              <a:gd name="connsiteY1514" fmla="*/ 3676512 h 6856161"/>
              <a:gd name="connsiteX1515" fmla="*/ 7609943 w 9298618"/>
              <a:gd name="connsiteY1515" fmla="*/ 3667106 h 6856161"/>
              <a:gd name="connsiteX1516" fmla="*/ 7762153 w 9298618"/>
              <a:gd name="connsiteY1516" fmla="*/ 3667106 h 6856161"/>
              <a:gd name="connsiteX1517" fmla="*/ 7762153 w 9298618"/>
              <a:gd name="connsiteY1517" fmla="*/ 3514896 h 6856161"/>
              <a:gd name="connsiteX1518" fmla="*/ 7609943 w 9298618"/>
              <a:gd name="connsiteY1518" fmla="*/ 3514896 h 6856161"/>
              <a:gd name="connsiteX1519" fmla="*/ 7609943 w 9298618"/>
              <a:gd name="connsiteY1519" fmla="*/ 3667106 h 6856161"/>
              <a:gd name="connsiteX1520" fmla="*/ 8251790 w 9298618"/>
              <a:gd name="connsiteY1520" fmla="*/ 3655263 h 6856161"/>
              <a:gd name="connsiteX1521" fmla="*/ 8380271 w 9298618"/>
              <a:gd name="connsiteY1521" fmla="*/ 3655263 h 6856161"/>
              <a:gd name="connsiteX1522" fmla="*/ 8380271 w 9298618"/>
              <a:gd name="connsiteY1522" fmla="*/ 3526782 h 6856161"/>
              <a:gd name="connsiteX1523" fmla="*/ 8251790 w 9298618"/>
              <a:gd name="connsiteY1523" fmla="*/ 3526782 h 6856161"/>
              <a:gd name="connsiteX1524" fmla="*/ 8251790 w 9298618"/>
              <a:gd name="connsiteY1524" fmla="*/ 3655263 h 6856161"/>
              <a:gd name="connsiteX1525" fmla="*/ 0 w 9298618"/>
              <a:gd name="connsiteY1525" fmla="*/ 4032025 h 6856161"/>
              <a:gd name="connsiteX1526" fmla="*/ 252002 w 9298618"/>
              <a:gd name="connsiteY1526" fmla="*/ 4032025 h 6856161"/>
              <a:gd name="connsiteX1527" fmla="*/ 252002 w 9298618"/>
              <a:gd name="connsiteY1527" fmla="*/ 3780024 h 6856161"/>
              <a:gd name="connsiteX1528" fmla="*/ 0 w 9298618"/>
              <a:gd name="connsiteY1528" fmla="*/ 3780024 h 6856161"/>
              <a:gd name="connsiteX1529" fmla="*/ 0 w 9298618"/>
              <a:gd name="connsiteY1529" fmla="*/ 4032025 h 6856161"/>
              <a:gd name="connsiteX1530" fmla="*/ 315023 w 9298618"/>
              <a:gd name="connsiteY1530" fmla="*/ 4032025 h 6856161"/>
              <a:gd name="connsiteX1531" fmla="*/ 567025 w 9298618"/>
              <a:gd name="connsiteY1531" fmla="*/ 4032025 h 6856161"/>
              <a:gd name="connsiteX1532" fmla="*/ 567025 w 9298618"/>
              <a:gd name="connsiteY1532" fmla="*/ 3780024 h 6856161"/>
              <a:gd name="connsiteX1533" fmla="*/ 315023 w 9298618"/>
              <a:gd name="connsiteY1533" fmla="*/ 3780024 h 6856161"/>
              <a:gd name="connsiteX1534" fmla="*/ 315023 w 9298618"/>
              <a:gd name="connsiteY1534" fmla="*/ 4032025 h 6856161"/>
              <a:gd name="connsiteX1535" fmla="*/ 630004 w 9298618"/>
              <a:gd name="connsiteY1535" fmla="*/ 4032025 h 6856161"/>
              <a:gd name="connsiteX1536" fmla="*/ 882005 w 9298618"/>
              <a:gd name="connsiteY1536" fmla="*/ 4032025 h 6856161"/>
              <a:gd name="connsiteX1537" fmla="*/ 882005 w 9298618"/>
              <a:gd name="connsiteY1537" fmla="*/ 3780024 h 6856161"/>
              <a:gd name="connsiteX1538" fmla="*/ 630004 w 9298618"/>
              <a:gd name="connsiteY1538" fmla="*/ 3780024 h 6856161"/>
              <a:gd name="connsiteX1539" fmla="*/ 630004 w 9298618"/>
              <a:gd name="connsiteY1539" fmla="*/ 4032025 h 6856161"/>
              <a:gd name="connsiteX1540" fmla="*/ 944985 w 9298618"/>
              <a:gd name="connsiteY1540" fmla="*/ 4032025 h 6856161"/>
              <a:gd name="connsiteX1541" fmla="*/ 1196986 w 9298618"/>
              <a:gd name="connsiteY1541" fmla="*/ 4032025 h 6856161"/>
              <a:gd name="connsiteX1542" fmla="*/ 1196986 w 9298618"/>
              <a:gd name="connsiteY1542" fmla="*/ 3780024 h 6856161"/>
              <a:gd name="connsiteX1543" fmla="*/ 944985 w 9298618"/>
              <a:gd name="connsiteY1543" fmla="*/ 3780024 h 6856161"/>
              <a:gd name="connsiteX1544" fmla="*/ 944985 w 9298618"/>
              <a:gd name="connsiteY1544" fmla="*/ 4032025 h 6856161"/>
              <a:gd name="connsiteX1545" fmla="*/ 1260008 w 9298618"/>
              <a:gd name="connsiteY1545" fmla="*/ 4032025 h 6856161"/>
              <a:gd name="connsiteX1546" fmla="*/ 1512009 w 9298618"/>
              <a:gd name="connsiteY1546" fmla="*/ 4032025 h 6856161"/>
              <a:gd name="connsiteX1547" fmla="*/ 1512009 w 9298618"/>
              <a:gd name="connsiteY1547" fmla="*/ 3780024 h 6856161"/>
              <a:gd name="connsiteX1548" fmla="*/ 1260008 w 9298618"/>
              <a:gd name="connsiteY1548" fmla="*/ 3780024 h 6856161"/>
              <a:gd name="connsiteX1549" fmla="*/ 1260008 w 9298618"/>
              <a:gd name="connsiteY1549" fmla="*/ 4032025 h 6856161"/>
              <a:gd name="connsiteX1550" fmla="*/ 1574988 w 9298618"/>
              <a:gd name="connsiteY1550" fmla="*/ 4032025 h 6856161"/>
              <a:gd name="connsiteX1551" fmla="*/ 1826990 w 9298618"/>
              <a:gd name="connsiteY1551" fmla="*/ 4032025 h 6856161"/>
              <a:gd name="connsiteX1552" fmla="*/ 1826990 w 9298618"/>
              <a:gd name="connsiteY1552" fmla="*/ 3780024 h 6856161"/>
              <a:gd name="connsiteX1553" fmla="*/ 1574988 w 9298618"/>
              <a:gd name="connsiteY1553" fmla="*/ 3780024 h 6856161"/>
              <a:gd name="connsiteX1554" fmla="*/ 1574988 w 9298618"/>
              <a:gd name="connsiteY1554" fmla="*/ 4032025 h 6856161"/>
              <a:gd name="connsiteX1555" fmla="*/ 1890012 w 9298618"/>
              <a:gd name="connsiteY1555" fmla="*/ 4032025 h 6856161"/>
              <a:gd name="connsiteX1556" fmla="*/ 2142013 w 9298618"/>
              <a:gd name="connsiteY1556" fmla="*/ 4032025 h 6856161"/>
              <a:gd name="connsiteX1557" fmla="*/ 2142013 w 9298618"/>
              <a:gd name="connsiteY1557" fmla="*/ 3780024 h 6856161"/>
              <a:gd name="connsiteX1558" fmla="*/ 1890012 w 9298618"/>
              <a:gd name="connsiteY1558" fmla="*/ 3780024 h 6856161"/>
              <a:gd name="connsiteX1559" fmla="*/ 1890012 w 9298618"/>
              <a:gd name="connsiteY1559" fmla="*/ 4032025 h 6856161"/>
              <a:gd name="connsiteX1560" fmla="*/ 2204992 w 9298618"/>
              <a:gd name="connsiteY1560" fmla="*/ 4032025 h 6856161"/>
              <a:gd name="connsiteX1561" fmla="*/ 2456994 w 9298618"/>
              <a:gd name="connsiteY1561" fmla="*/ 4032025 h 6856161"/>
              <a:gd name="connsiteX1562" fmla="*/ 2456994 w 9298618"/>
              <a:gd name="connsiteY1562" fmla="*/ 3780024 h 6856161"/>
              <a:gd name="connsiteX1563" fmla="*/ 2204992 w 9298618"/>
              <a:gd name="connsiteY1563" fmla="*/ 3780024 h 6856161"/>
              <a:gd name="connsiteX1564" fmla="*/ 2204992 w 9298618"/>
              <a:gd name="connsiteY1564" fmla="*/ 4032025 h 6856161"/>
              <a:gd name="connsiteX1565" fmla="*/ 2520016 w 9298618"/>
              <a:gd name="connsiteY1565" fmla="*/ 4032025 h 6856161"/>
              <a:gd name="connsiteX1566" fmla="*/ 2772017 w 9298618"/>
              <a:gd name="connsiteY1566" fmla="*/ 4032025 h 6856161"/>
              <a:gd name="connsiteX1567" fmla="*/ 2772017 w 9298618"/>
              <a:gd name="connsiteY1567" fmla="*/ 3780024 h 6856161"/>
              <a:gd name="connsiteX1568" fmla="*/ 2520016 w 9298618"/>
              <a:gd name="connsiteY1568" fmla="*/ 3780024 h 6856161"/>
              <a:gd name="connsiteX1569" fmla="*/ 2520016 w 9298618"/>
              <a:gd name="connsiteY1569" fmla="*/ 4032025 h 6856161"/>
              <a:gd name="connsiteX1570" fmla="*/ 2834996 w 9298618"/>
              <a:gd name="connsiteY1570" fmla="*/ 4032025 h 6856161"/>
              <a:gd name="connsiteX1571" fmla="*/ 3086998 w 9298618"/>
              <a:gd name="connsiteY1571" fmla="*/ 4032025 h 6856161"/>
              <a:gd name="connsiteX1572" fmla="*/ 3086998 w 9298618"/>
              <a:gd name="connsiteY1572" fmla="*/ 3780024 h 6856161"/>
              <a:gd name="connsiteX1573" fmla="*/ 2834996 w 9298618"/>
              <a:gd name="connsiteY1573" fmla="*/ 3780024 h 6856161"/>
              <a:gd name="connsiteX1574" fmla="*/ 2834996 w 9298618"/>
              <a:gd name="connsiteY1574" fmla="*/ 4032025 h 6856161"/>
              <a:gd name="connsiteX1575" fmla="*/ 3150020 w 9298618"/>
              <a:gd name="connsiteY1575" fmla="*/ 4032025 h 6856161"/>
              <a:gd name="connsiteX1576" fmla="*/ 3402021 w 9298618"/>
              <a:gd name="connsiteY1576" fmla="*/ 4032025 h 6856161"/>
              <a:gd name="connsiteX1577" fmla="*/ 3402021 w 9298618"/>
              <a:gd name="connsiteY1577" fmla="*/ 3780024 h 6856161"/>
              <a:gd name="connsiteX1578" fmla="*/ 3150020 w 9298618"/>
              <a:gd name="connsiteY1578" fmla="*/ 3780024 h 6856161"/>
              <a:gd name="connsiteX1579" fmla="*/ 3150020 w 9298618"/>
              <a:gd name="connsiteY1579" fmla="*/ 4032025 h 6856161"/>
              <a:gd name="connsiteX1580" fmla="*/ 3465000 w 9298618"/>
              <a:gd name="connsiteY1580" fmla="*/ 4032025 h 6856161"/>
              <a:gd name="connsiteX1581" fmla="*/ 3717002 w 9298618"/>
              <a:gd name="connsiteY1581" fmla="*/ 4032025 h 6856161"/>
              <a:gd name="connsiteX1582" fmla="*/ 3717002 w 9298618"/>
              <a:gd name="connsiteY1582" fmla="*/ 3780024 h 6856161"/>
              <a:gd name="connsiteX1583" fmla="*/ 3465000 w 9298618"/>
              <a:gd name="connsiteY1583" fmla="*/ 3780024 h 6856161"/>
              <a:gd name="connsiteX1584" fmla="*/ 3465000 w 9298618"/>
              <a:gd name="connsiteY1584" fmla="*/ 4032025 h 6856161"/>
              <a:gd name="connsiteX1585" fmla="*/ 3783957 w 9298618"/>
              <a:gd name="connsiteY1585" fmla="*/ 4028049 h 6856161"/>
              <a:gd name="connsiteX1586" fmla="*/ 4028049 w 9298618"/>
              <a:gd name="connsiteY1586" fmla="*/ 4028049 h 6856161"/>
              <a:gd name="connsiteX1587" fmla="*/ 4028049 w 9298618"/>
              <a:gd name="connsiteY1587" fmla="*/ 3783957 h 6856161"/>
              <a:gd name="connsiteX1588" fmla="*/ 3783957 w 9298618"/>
              <a:gd name="connsiteY1588" fmla="*/ 3783957 h 6856161"/>
              <a:gd name="connsiteX1589" fmla="*/ 3783957 w 9298618"/>
              <a:gd name="connsiteY1589" fmla="*/ 4028049 h 6856161"/>
              <a:gd name="connsiteX1590" fmla="*/ 4102444 w 9298618"/>
              <a:gd name="connsiteY1590" fmla="*/ 4024586 h 6856161"/>
              <a:gd name="connsiteX1591" fmla="*/ 4339609 w 9298618"/>
              <a:gd name="connsiteY1591" fmla="*/ 4024586 h 6856161"/>
              <a:gd name="connsiteX1592" fmla="*/ 4339609 w 9298618"/>
              <a:gd name="connsiteY1592" fmla="*/ 3787420 h 6856161"/>
              <a:gd name="connsiteX1593" fmla="*/ 4102444 w 9298618"/>
              <a:gd name="connsiteY1593" fmla="*/ 3787420 h 6856161"/>
              <a:gd name="connsiteX1594" fmla="*/ 4102444 w 9298618"/>
              <a:gd name="connsiteY1594" fmla="*/ 4024586 h 6856161"/>
              <a:gd name="connsiteX1595" fmla="*/ 4424351 w 9298618"/>
              <a:gd name="connsiteY1595" fmla="*/ 4017702 h 6856161"/>
              <a:gd name="connsiteX1596" fmla="*/ 4647706 w 9298618"/>
              <a:gd name="connsiteY1596" fmla="*/ 4017702 h 6856161"/>
              <a:gd name="connsiteX1597" fmla="*/ 4647706 w 9298618"/>
              <a:gd name="connsiteY1597" fmla="*/ 3794347 h 6856161"/>
              <a:gd name="connsiteX1598" fmla="*/ 4424351 w 9298618"/>
              <a:gd name="connsiteY1598" fmla="*/ 3794347 h 6856161"/>
              <a:gd name="connsiteX1599" fmla="*/ 4424351 w 9298618"/>
              <a:gd name="connsiteY1599" fmla="*/ 4017702 h 6856161"/>
              <a:gd name="connsiteX1600" fmla="*/ 4742795 w 9298618"/>
              <a:gd name="connsiteY1600" fmla="*/ 4014239 h 6856161"/>
              <a:gd name="connsiteX1601" fmla="*/ 4959223 w 9298618"/>
              <a:gd name="connsiteY1601" fmla="*/ 4014239 h 6856161"/>
              <a:gd name="connsiteX1602" fmla="*/ 4959223 w 9298618"/>
              <a:gd name="connsiteY1602" fmla="*/ 3797810 h 6856161"/>
              <a:gd name="connsiteX1603" fmla="*/ 4742795 w 9298618"/>
              <a:gd name="connsiteY1603" fmla="*/ 3797810 h 6856161"/>
              <a:gd name="connsiteX1604" fmla="*/ 4742795 w 9298618"/>
              <a:gd name="connsiteY1604" fmla="*/ 4014239 h 6856161"/>
              <a:gd name="connsiteX1605" fmla="*/ 5064231 w 9298618"/>
              <a:gd name="connsiteY1605" fmla="*/ 4007783 h 6856161"/>
              <a:gd name="connsiteX1606" fmla="*/ 5267790 w 9298618"/>
              <a:gd name="connsiteY1606" fmla="*/ 4007783 h 6856161"/>
              <a:gd name="connsiteX1607" fmla="*/ 5267790 w 9298618"/>
              <a:gd name="connsiteY1607" fmla="*/ 3804223 h 6856161"/>
              <a:gd name="connsiteX1608" fmla="*/ 5064231 w 9298618"/>
              <a:gd name="connsiteY1608" fmla="*/ 3804223 h 6856161"/>
              <a:gd name="connsiteX1609" fmla="*/ 5064231 w 9298618"/>
              <a:gd name="connsiteY1609" fmla="*/ 4007783 h 6856161"/>
              <a:gd name="connsiteX1610" fmla="*/ 5384685 w 9298618"/>
              <a:gd name="connsiteY1610" fmla="*/ 4002353 h 6856161"/>
              <a:gd name="connsiteX1611" fmla="*/ 5577384 w 9298618"/>
              <a:gd name="connsiteY1611" fmla="*/ 4002353 h 6856161"/>
              <a:gd name="connsiteX1612" fmla="*/ 5577384 w 9298618"/>
              <a:gd name="connsiteY1612" fmla="*/ 3809653 h 6856161"/>
              <a:gd name="connsiteX1613" fmla="*/ 5384685 w 9298618"/>
              <a:gd name="connsiteY1613" fmla="*/ 3809653 h 6856161"/>
              <a:gd name="connsiteX1614" fmla="*/ 5384685 w 9298618"/>
              <a:gd name="connsiteY1614" fmla="*/ 4002353 h 6856161"/>
              <a:gd name="connsiteX1615" fmla="*/ 5702145 w 9298618"/>
              <a:gd name="connsiteY1615" fmla="*/ 3999916 h 6856161"/>
              <a:gd name="connsiteX1616" fmla="*/ 5889927 w 9298618"/>
              <a:gd name="connsiteY1616" fmla="*/ 3999916 h 6856161"/>
              <a:gd name="connsiteX1617" fmla="*/ 5889927 w 9298618"/>
              <a:gd name="connsiteY1617" fmla="*/ 3812133 h 6856161"/>
              <a:gd name="connsiteX1618" fmla="*/ 5702145 w 9298618"/>
              <a:gd name="connsiteY1618" fmla="*/ 3812133 h 6856161"/>
              <a:gd name="connsiteX1619" fmla="*/ 5702145 w 9298618"/>
              <a:gd name="connsiteY1619" fmla="*/ 3999916 h 6856161"/>
              <a:gd name="connsiteX1620" fmla="*/ 6021572 w 9298618"/>
              <a:gd name="connsiteY1620" fmla="*/ 3995426 h 6856161"/>
              <a:gd name="connsiteX1621" fmla="*/ 6200461 w 9298618"/>
              <a:gd name="connsiteY1621" fmla="*/ 3995426 h 6856161"/>
              <a:gd name="connsiteX1622" fmla="*/ 6200461 w 9298618"/>
              <a:gd name="connsiteY1622" fmla="*/ 3816537 h 6856161"/>
              <a:gd name="connsiteX1623" fmla="*/ 6021572 w 9298618"/>
              <a:gd name="connsiteY1623" fmla="*/ 3816537 h 6856161"/>
              <a:gd name="connsiteX1624" fmla="*/ 6021572 w 9298618"/>
              <a:gd name="connsiteY1624" fmla="*/ 3995426 h 6856161"/>
              <a:gd name="connsiteX1625" fmla="*/ 6339075 w 9298618"/>
              <a:gd name="connsiteY1625" fmla="*/ 3992989 h 6856161"/>
              <a:gd name="connsiteX1626" fmla="*/ 6513005 w 9298618"/>
              <a:gd name="connsiteY1626" fmla="*/ 3992989 h 6856161"/>
              <a:gd name="connsiteX1627" fmla="*/ 6513005 w 9298618"/>
              <a:gd name="connsiteY1627" fmla="*/ 3819059 h 6856161"/>
              <a:gd name="connsiteX1628" fmla="*/ 6339075 w 9298618"/>
              <a:gd name="connsiteY1628" fmla="*/ 3819059 h 6856161"/>
              <a:gd name="connsiteX1629" fmla="*/ 6339075 w 9298618"/>
              <a:gd name="connsiteY1629" fmla="*/ 3992989 h 6856161"/>
              <a:gd name="connsiteX1630" fmla="*/ 6658032 w 9298618"/>
              <a:gd name="connsiteY1630" fmla="*/ 3989013 h 6856161"/>
              <a:gd name="connsiteX1631" fmla="*/ 6824052 w 9298618"/>
              <a:gd name="connsiteY1631" fmla="*/ 3989013 h 6856161"/>
              <a:gd name="connsiteX1632" fmla="*/ 6824052 w 9298618"/>
              <a:gd name="connsiteY1632" fmla="*/ 3822993 h 6856161"/>
              <a:gd name="connsiteX1633" fmla="*/ 6658032 w 9298618"/>
              <a:gd name="connsiteY1633" fmla="*/ 3822993 h 6856161"/>
              <a:gd name="connsiteX1634" fmla="*/ 6658032 w 9298618"/>
              <a:gd name="connsiteY1634" fmla="*/ 3989013 h 6856161"/>
              <a:gd name="connsiteX1635" fmla="*/ 6975963 w 9298618"/>
              <a:gd name="connsiteY1635" fmla="*/ 3986063 h 6856161"/>
              <a:gd name="connsiteX1636" fmla="*/ 7136040 w 9298618"/>
              <a:gd name="connsiteY1636" fmla="*/ 3986063 h 6856161"/>
              <a:gd name="connsiteX1637" fmla="*/ 7136040 w 9298618"/>
              <a:gd name="connsiteY1637" fmla="*/ 3825986 h 6856161"/>
              <a:gd name="connsiteX1638" fmla="*/ 6975963 w 9298618"/>
              <a:gd name="connsiteY1638" fmla="*/ 3825986 h 6856161"/>
              <a:gd name="connsiteX1639" fmla="*/ 6975963 w 9298618"/>
              <a:gd name="connsiteY1639" fmla="*/ 3986063 h 6856161"/>
              <a:gd name="connsiteX1640" fmla="*/ 7296416 w 9298618"/>
              <a:gd name="connsiteY1640" fmla="*/ 3980633 h 6856161"/>
              <a:gd name="connsiteX1641" fmla="*/ 7445633 w 9298618"/>
              <a:gd name="connsiteY1641" fmla="*/ 3980633 h 6856161"/>
              <a:gd name="connsiteX1642" fmla="*/ 7445633 w 9298618"/>
              <a:gd name="connsiteY1642" fmla="*/ 3831416 h 6856161"/>
              <a:gd name="connsiteX1643" fmla="*/ 7296416 w 9298618"/>
              <a:gd name="connsiteY1643" fmla="*/ 3831416 h 6856161"/>
              <a:gd name="connsiteX1644" fmla="*/ 7296416 w 9298618"/>
              <a:gd name="connsiteY1644" fmla="*/ 3980633 h 6856161"/>
              <a:gd name="connsiteX1645" fmla="*/ 7936296 w 9298618"/>
              <a:gd name="connsiteY1645" fmla="*/ 3970757 h 6856161"/>
              <a:gd name="connsiteX1646" fmla="*/ 8065760 w 9298618"/>
              <a:gd name="connsiteY1646" fmla="*/ 3970757 h 6856161"/>
              <a:gd name="connsiteX1647" fmla="*/ 8065760 w 9298618"/>
              <a:gd name="connsiteY1647" fmla="*/ 3841292 h 6856161"/>
              <a:gd name="connsiteX1648" fmla="*/ 7936296 w 9298618"/>
              <a:gd name="connsiteY1648" fmla="*/ 3841292 h 6856161"/>
              <a:gd name="connsiteX1649" fmla="*/ 7936296 w 9298618"/>
              <a:gd name="connsiteY1649" fmla="*/ 3970757 h 6856161"/>
              <a:gd name="connsiteX1650" fmla="*/ 8580153 w 9298618"/>
              <a:gd name="connsiteY1650" fmla="*/ 3956904 h 6856161"/>
              <a:gd name="connsiteX1651" fmla="*/ 8681954 w 9298618"/>
              <a:gd name="connsiteY1651" fmla="*/ 3956904 h 6856161"/>
              <a:gd name="connsiteX1652" fmla="*/ 8681954 w 9298618"/>
              <a:gd name="connsiteY1652" fmla="*/ 3855102 h 6856161"/>
              <a:gd name="connsiteX1653" fmla="*/ 8580153 w 9298618"/>
              <a:gd name="connsiteY1653" fmla="*/ 3855102 h 6856161"/>
              <a:gd name="connsiteX1654" fmla="*/ 8580153 w 9298618"/>
              <a:gd name="connsiteY1654" fmla="*/ 3956904 h 6856161"/>
              <a:gd name="connsiteX1655" fmla="*/ 9227430 w 9298618"/>
              <a:gd name="connsiteY1655" fmla="*/ 3939630 h 6856161"/>
              <a:gd name="connsiteX1656" fmla="*/ 9294641 w 9298618"/>
              <a:gd name="connsiteY1656" fmla="*/ 3939630 h 6856161"/>
              <a:gd name="connsiteX1657" fmla="*/ 9294641 w 9298618"/>
              <a:gd name="connsiteY1657" fmla="*/ 3872419 h 6856161"/>
              <a:gd name="connsiteX1658" fmla="*/ 9227430 w 9298618"/>
              <a:gd name="connsiteY1658" fmla="*/ 3872419 h 6856161"/>
              <a:gd name="connsiteX1659" fmla="*/ 9227430 w 9298618"/>
              <a:gd name="connsiteY1659" fmla="*/ 3939630 h 6856161"/>
              <a:gd name="connsiteX1660" fmla="*/ 0 w 9298618"/>
              <a:gd name="connsiteY1660" fmla="*/ 4347006 h 6856161"/>
              <a:gd name="connsiteX1661" fmla="*/ 252002 w 9298618"/>
              <a:gd name="connsiteY1661" fmla="*/ 4347006 h 6856161"/>
              <a:gd name="connsiteX1662" fmla="*/ 252002 w 9298618"/>
              <a:gd name="connsiteY1662" fmla="*/ 4095004 h 6856161"/>
              <a:gd name="connsiteX1663" fmla="*/ 0 w 9298618"/>
              <a:gd name="connsiteY1663" fmla="*/ 4095004 h 6856161"/>
              <a:gd name="connsiteX1664" fmla="*/ 0 w 9298618"/>
              <a:gd name="connsiteY1664" fmla="*/ 4347006 h 6856161"/>
              <a:gd name="connsiteX1665" fmla="*/ 315023 w 9298618"/>
              <a:gd name="connsiteY1665" fmla="*/ 4347006 h 6856161"/>
              <a:gd name="connsiteX1666" fmla="*/ 567025 w 9298618"/>
              <a:gd name="connsiteY1666" fmla="*/ 4347006 h 6856161"/>
              <a:gd name="connsiteX1667" fmla="*/ 567025 w 9298618"/>
              <a:gd name="connsiteY1667" fmla="*/ 4095004 h 6856161"/>
              <a:gd name="connsiteX1668" fmla="*/ 315023 w 9298618"/>
              <a:gd name="connsiteY1668" fmla="*/ 4095004 h 6856161"/>
              <a:gd name="connsiteX1669" fmla="*/ 315023 w 9298618"/>
              <a:gd name="connsiteY1669" fmla="*/ 4347006 h 6856161"/>
              <a:gd name="connsiteX1670" fmla="*/ 630004 w 9298618"/>
              <a:gd name="connsiteY1670" fmla="*/ 4347006 h 6856161"/>
              <a:gd name="connsiteX1671" fmla="*/ 882005 w 9298618"/>
              <a:gd name="connsiteY1671" fmla="*/ 4347006 h 6856161"/>
              <a:gd name="connsiteX1672" fmla="*/ 882005 w 9298618"/>
              <a:gd name="connsiteY1672" fmla="*/ 4095004 h 6856161"/>
              <a:gd name="connsiteX1673" fmla="*/ 630004 w 9298618"/>
              <a:gd name="connsiteY1673" fmla="*/ 4095004 h 6856161"/>
              <a:gd name="connsiteX1674" fmla="*/ 630004 w 9298618"/>
              <a:gd name="connsiteY1674" fmla="*/ 4347006 h 6856161"/>
              <a:gd name="connsiteX1675" fmla="*/ 944985 w 9298618"/>
              <a:gd name="connsiteY1675" fmla="*/ 4347006 h 6856161"/>
              <a:gd name="connsiteX1676" fmla="*/ 1196986 w 9298618"/>
              <a:gd name="connsiteY1676" fmla="*/ 4347006 h 6856161"/>
              <a:gd name="connsiteX1677" fmla="*/ 1196986 w 9298618"/>
              <a:gd name="connsiteY1677" fmla="*/ 4095004 h 6856161"/>
              <a:gd name="connsiteX1678" fmla="*/ 944985 w 9298618"/>
              <a:gd name="connsiteY1678" fmla="*/ 4095004 h 6856161"/>
              <a:gd name="connsiteX1679" fmla="*/ 944985 w 9298618"/>
              <a:gd name="connsiteY1679" fmla="*/ 4347006 h 6856161"/>
              <a:gd name="connsiteX1680" fmla="*/ 1260008 w 9298618"/>
              <a:gd name="connsiteY1680" fmla="*/ 4347006 h 6856161"/>
              <a:gd name="connsiteX1681" fmla="*/ 1512009 w 9298618"/>
              <a:gd name="connsiteY1681" fmla="*/ 4347006 h 6856161"/>
              <a:gd name="connsiteX1682" fmla="*/ 1512009 w 9298618"/>
              <a:gd name="connsiteY1682" fmla="*/ 4095004 h 6856161"/>
              <a:gd name="connsiteX1683" fmla="*/ 1260008 w 9298618"/>
              <a:gd name="connsiteY1683" fmla="*/ 4095004 h 6856161"/>
              <a:gd name="connsiteX1684" fmla="*/ 1260008 w 9298618"/>
              <a:gd name="connsiteY1684" fmla="*/ 4347006 h 6856161"/>
              <a:gd name="connsiteX1685" fmla="*/ 1574988 w 9298618"/>
              <a:gd name="connsiteY1685" fmla="*/ 4347006 h 6856161"/>
              <a:gd name="connsiteX1686" fmla="*/ 1826990 w 9298618"/>
              <a:gd name="connsiteY1686" fmla="*/ 4347006 h 6856161"/>
              <a:gd name="connsiteX1687" fmla="*/ 1826990 w 9298618"/>
              <a:gd name="connsiteY1687" fmla="*/ 4095004 h 6856161"/>
              <a:gd name="connsiteX1688" fmla="*/ 1574988 w 9298618"/>
              <a:gd name="connsiteY1688" fmla="*/ 4095004 h 6856161"/>
              <a:gd name="connsiteX1689" fmla="*/ 1574988 w 9298618"/>
              <a:gd name="connsiteY1689" fmla="*/ 4347006 h 6856161"/>
              <a:gd name="connsiteX1690" fmla="*/ 1890012 w 9298618"/>
              <a:gd name="connsiteY1690" fmla="*/ 4347006 h 6856161"/>
              <a:gd name="connsiteX1691" fmla="*/ 2142013 w 9298618"/>
              <a:gd name="connsiteY1691" fmla="*/ 4347006 h 6856161"/>
              <a:gd name="connsiteX1692" fmla="*/ 2142013 w 9298618"/>
              <a:gd name="connsiteY1692" fmla="*/ 4095004 h 6856161"/>
              <a:gd name="connsiteX1693" fmla="*/ 1890012 w 9298618"/>
              <a:gd name="connsiteY1693" fmla="*/ 4095004 h 6856161"/>
              <a:gd name="connsiteX1694" fmla="*/ 1890012 w 9298618"/>
              <a:gd name="connsiteY1694" fmla="*/ 4347006 h 6856161"/>
              <a:gd name="connsiteX1695" fmla="*/ 2204992 w 9298618"/>
              <a:gd name="connsiteY1695" fmla="*/ 4347006 h 6856161"/>
              <a:gd name="connsiteX1696" fmla="*/ 2456994 w 9298618"/>
              <a:gd name="connsiteY1696" fmla="*/ 4347006 h 6856161"/>
              <a:gd name="connsiteX1697" fmla="*/ 2456994 w 9298618"/>
              <a:gd name="connsiteY1697" fmla="*/ 4095004 h 6856161"/>
              <a:gd name="connsiteX1698" fmla="*/ 2204992 w 9298618"/>
              <a:gd name="connsiteY1698" fmla="*/ 4095004 h 6856161"/>
              <a:gd name="connsiteX1699" fmla="*/ 2204992 w 9298618"/>
              <a:gd name="connsiteY1699" fmla="*/ 4347006 h 6856161"/>
              <a:gd name="connsiteX1700" fmla="*/ 2520016 w 9298618"/>
              <a:gd name="connsiteY1700" fmla="*/ 4347006 h 6856161"/>
              <a:gd name="connsiteX1701" fmla="*/ 2772017 w 9298618"/>
              <a:gd name="connsiteY1701" fmla="*/ 4347006 h 6856161"/>
              <a:gd name="connsiteX1702" fmla="*/ 2772017 w 9298618"/>
              <a:gd name="connsiteY1702" fmla="*/ 4095004 h 6856161"/>
              <a:gd name="connsiteX1703" fmla="*/ 2520016 w 9298618"/>
              <a:gd name="connsiteY1703" fmla="*/ 4095004 h 6856161"/>
              <a:gd name="connsiteX1704" fmla="*/ 2520016 w 9298618"/>
              <a:gd name="connsiteY1704" fmla="*/ 4347006 h 6856161"/>
              <a:gd name="connsiteX1705" fmla="*/ 2834996 w 9298618"/>
              <a:gd name="connsiteY1705" fmla="*/ 4347006 h 6856161"/>
              <a:gd name="connsiteX1706" fmla="*/ 3086998 w 9298618"/>
              <a:gd name="connsiteY1706" fmla="*/ 4347006 h 6856161"/>
              <a:gd name="connsiteX1707" fmla="*/ 3086998 w 9298618"/>
              <a:gd name="connsiteY1707" fmla="*/ 4095004 h 6856161"/>
              <a:gd name="connsiteX1708" fmla="*/ 2834996 w 9298618"/>
              <a:gd name="connsiteY1708" fmla="*/ 4095004 h 6856161"/>
              <a:gd name="connsiteX1709" fmla="*/ 2834996 w 9298618"/>
              <a:gd name="connsiteY1709" fmla="*/ 4347006 h 6856161"/>
              <a:gd name="connsiteX1710" fmla="*/ 3150020 w 9298618"/>
              <a:gd name="connsiteY1710" fmla="*/ 4347006 h 6856161"/>
              <a:gd name="connsiteX1711" fmla="*/ 3402021 w 9298618"/>
              <a:gd name="connsiteY1711" fmla="*/ 4347006 h 6856161"/>
              <a:gd name="connsiteX1712" fmla="*/ 3402021 w 9298618"/>
              <a:gd name="connsiteY1712" fmla="*/ 4095004 h 6856161"/>
              <a:gd name="connsiteX1713" fmla="*/ 3150020 w 9298618"/>
              <a:gd name="connsiteY1713" fmla="*/ 4095004 h 6856161"/>
              <a:gd name="connsiteX1714" fmla="*/ 3150020 w 9298618"/>
              <a:gd name="connsiteY1714" fmla="*/ 4347006 h 6856161"/>
              <a:gd name="connsiteX1715" fmla="*/ 3465000 w 9298618"/>
              <a:gd name="connsiteY1715" fmla="*/ 4347006 h 6856161"/>
              <a:gd name="connsiteX1716" fmla="*/ 3717002 w 9298618"/>
              <a:gd name="connsiteY1716" fmla="*/ 4347006 h 6856161"/>
              <a:gd name="connsiteX1717" fmla="*/ 3717002 w 9298618"/>
              <a:gd name="connsiteY1717" fmla="*/ 4095004 h 6856161"/>
              <a:gd name="connsiteX1718" fmla="*/ 3465000 w 9298618"/>
              <a:gd name="connsiteY1718" fmla="*/ 4095004 h 6856161"/>
              <a:gd name="connsiteX1719" fmla="*/ 3465000 w 9298618"/>
              <a:gd name="connsiteY1719" fmla="*/ 4347006 h 6856161"/>
              <a:gd name="connsiteX1720" fmla="*/ 3785453 w 9298618"/>
              <a:gd name="connsiteY1720" fmla="*/ 4341576 h 6856161"/>
              <a:gd name="connsiteX1721" fmla="*/ 4026595 w 9298618"/>
              <a:gd name="connsiteY1721" fmla="*/ 4341576 h 6856161"/>
              <a:gd name="connsiteX1722" fmla="*/ 4026595 w 9298618"/>
              <a:gd name="connsiteY1722" fmla="*/ 4100434 h 6856161"/>
              <a:gd name="connsiteX1723" fmla="*/ 3785453 w 9298618"/>
              <a:gd name="connsiteY1723" fmla="*/ 4100434 h 6856161"/>
              <a:gd name="connsiteX1724" fmla="*/ 3785453 w 9298618"/>
              <a:gd name="connsiteY1724" fmla="*/ 4341576 h 6856161"/>
              <a:gd name="connsiteX1725" fmla="*/ 4104410 w 9298618"/>
              <a:gd name="connsiteY1725" fmla="*/ 4337643 h 6856161"/>
              <a:gd name="connsiteX1726" fmla="*/ 4337642 w 9298618"/>
              <a:gd name="connsiteY1726" fmla="*/ 4337643 h 6856161"/>
              <a:gd name="connsiteX1727" fmla="*/ 4337642 w 9298618"/>
              <a:gd name="connsiteY1727" fmla="*/ 4104410 h 6856161"/>
              <a:gd name="connsiteX1728" fmla="*/ 4104410 w 9298618"/>
              <a:gd name="connsiteY1728" fmla="*/ 4104410 h 6856161"/>
              <a:gd name="connsiteX1729" fmla="*/ 4104410 w 9298618"/>
              <a:gd name="connsiteY1729" fmla="*/ 4337643 h 6856161"/>
              <a:gd name="connsiteX1730" fmla="*/ 4426317 w 9298618"/>
              <a:gd name="connsiteY1730" fmla="*/ 4330716 h 6856161"/>
              <a:gd name="connsiteX1731" fmla="*/ 4645696 w 9298618"/>
              <a:gd name="connsiteY1731" fmla="*/ 4330716 h 6856161"/>
              <a:gd name="connsiteX1732" fmla="*/ 4645696 w 9298618"/>
              <a:gd name="connsiteY1732" fmla="*/ 4111337 h 6856161"/>
              <a:gd name="connsiteX1733" fmla="*/ 4426317 w 9298618"/>
              <a:gd name="connsiteY1733" fmla="*/ 4111337 h 6856161"/>
              <a:gd name="connsiteX1734" fmla="*/ 4426317 w 9298618"/>
              <a:gd name="connsiteY1734" fmla="*/ 4330716 h 6856161"/>
              <a:gd name="connsiteX1735" fmla="*/ 4744291 w 9298618"/>
              <a:gd name="connsiteY1735" fmla="*/ 4327723 h 6856161"/>
              <a:gd name="connsiteX1736" fmla="*/ 4957770 w 9298618"/>
              <a:gd name="connsiteY1736" fmla="*/ 4327723 h 6856161"/>
              <a:gd name="connsiteX1737" fmla="*/ 4957770 w 9298618"/>
              <a:gd name="connsiteY1737" fmla="*/ 4114244 h 6856161"/>
              <a:gd name="connsiteX1738" fmla="*/ 4744291 w 9298618"/>
              <a:gd name="connsiteY1738" fmla="*/ 4114244 h 6856161"/>
              <a:gd name="connsiteX1739" fmla="*/ 4744291 w 9298618"/>
              <a:gd name="connsiteY1739" fmla="*/ 4327723 h 6856161"/>
              <a:gd name="connsiteX1740" fmla="*/ 5065728 w 9298618"/>
              <a:gd name="connsiteY1740" fmla="*/ 4321310 h 6856161"/>
              <a:gd name="connsiteX1741" fmla="*/ 5266337 w 9298618"/>
              <a:gd name="connsiteY1741" fmla="*/ 4321310 h 6856161"/>
              <a:gd name="connsiteX1742" fmla="*/ 5266337 w 9298618"/>
              <a:gd name="connsiteY1742" fmla="*/ 4120701 h 6856161"/>
              <a:gd name="connsiteX1743" fmla="*/ 5065728 w 9298618"/>
              <a:gd name="connsiteY1743" fmla="*/ 4120701 h 6856161"/>
              <a:gd name="connsiteX1744" fmla="*/ 5065728 w 9298618"/>
              <a:gd name="connsiteY1744" fmla="*/ 4321310 h 6856161"/>
              <a:gd name="connsiteX1745" fmla="*/ 5387121 w 9298618"/>
              <a:gd name="connsiteY1745" fmla="*/ 4314897 h 6856161"/>
              <a:gd name="connsiteX1746" fmla="*/ 5574904 w 9298618"/>
              <a:gd name="connsiteY1746" fmla="*/ 4314897 h 6856161"/>
              <a:gd name="connsiteX1747" fmla="*/ 5574904 w 9298618"/>
              <a:gd name="connsiteY1747" fmla="*/ 4127114 h 6856161"/>
              <a:gd name="connsiteX1748" fmla="*/ 5387121 w 9298618"/>
              <a:gd name="connsiteY1748" fmla="*/ 4127114 h 6856161"/>
              <a:gd name="connsiteX1749" fmla="*/ 5387121 w 9298618"/>
              <a:gd name="connsiteY1749" fmla="*/ 4314897 h 6856161"/>
              <a:gd name="connsiteX1750" fmla="*/ 6024052 w 9298618"/>
              <a:gd name="connsiteY1750" fmla="*/ 4307970 h 6856161"/>
              <a:gd name="connsiteX1751" fmla="*/ 6197982 w 9298618"/>
              <a:gd name="connsiteY1751" fmla="*/ 4307970 h 6856161"/>
              <a:gd name="connsiteX1752" fmla="*/ 6197982 w 9298618"/>
              <a:gd name="connsiteY1752" fmla="*/ 4134040 h 6856161"/>
              <a:gd name="connsiteX1753" fmla="*/ 6024052 w 9298618"/>
              <a:gd name="connsiteY1753" fmla="*/ 4134040 h 6856161"/>
              <a:gd name="connsiteX1754" fmla="*/ 6024052 w 9298618"/>
              <a:gd name="connsiteY1754" fmla="*/ 4307970 h 6856161"/>
              <a:gd name="connsiteX1755" fmla="*/ 6660982 w 9298618"/>
              <a:gd name="connsiteY1755" fmla="*/ 4301044 h 6856161"/>
              <a:gd name="connsiteX1756" fmla="*/ 6821059 w 9298618"/>
              <a:gd name="connsiteY1756" fmla="*/ 4301044 h 6856161"/>
              <a:gd name="connsiteX1757" fmla="*/ 6821059 w 9298618"/>
              <a:gd name="connsiteY1757" fmla="*/ 4140967 h 6856161"/>
              <a:gd name="connsiteX1758" fmla="*/ 6660982 w 9298618"/>
              <a:gd name="connsiteY1758" fmla="*/ 4140967 h 6856161"/>
              <a:gd name="connsiteX1759" fmla="*/ 6660982 w 9298618"/>
              <a:gd name="connsiteY1759" fmla="*/ 4301044 h 6856161"/>
              <a:gd name="connsiteX1760" fmla="*/ 7299366 w 9298618"/>
              <a:gd name="connsiteY1760" fmla="*/ 4292664 h 6856161"/>
              <a:gd name="connsiteX1761" fmla="*/ 7442640 w 9298618"/>
              <a:gd name="connsiteY1761" fmla="*/ 4292664 h 6856161"/>
              <a:gd name="connsiteX1762" fmla="*/ 7442640 w 9298618"/>
              <a:gd name="connsiteY1762" fmla="*/ 4149347 h 6856161"/>
              <a:gd name="connsiteX1763" fmla="*/ 7299366 w 9298618"/>
              <a:gd name="connsiteY1763" fmla="*/ 4149347 h 6856161"/>
              <a:gd name="connsiteX1764" fmla="*/ 7299366 w 9298618"/>
              <a:gd name="connsiteY1764" fmla="*/ 4292664 h 6856161"/>
              <a:gd name="connsiteX1765" fmla="*/ 7938263 w 9298618"/>
              <a:gd name="connsiteY1765" fmla="*/ 4283770 h 6856161"/>
              <a:gd name="connsiteX1766" fmla="*/ 8063751 w 9298618"/>
              <a:gd name="connsiteY1766" fmla="*/ 4283770 h 6856161"/>
              <a:gd name="connsiteX1767" fmla="*/ 8063751 w 9298618"/>
              <a:gd name="connsiteY1767" fmla="*/ 4158283 h 6856161"/>
              <a:gd name="connsiteX1768" fmla="*/ 7938263 w 9298618"/>
              <a:gd name="connsiteY1768" fmla="*/ 4158283 h 6856161"/>
              <a:gd name="connsiteX1769" fmla="*/ 7938263 w 9298618"/>
              <a:gd name="connsiteY1769" fmla="*/ 4283770 h 6856161"/>
              <a:gd name="connsiteX1770" fmla="*/ 0 w 9298618"/>
              <a:gd name="connsiteY1770" fmla="*/ 4662029 h 6856161"/>
              <a:gd name="connsiteX1771" fmla="*/ 252002 w 9298618"/>
              <a:gd name="connsiteY1771" fmla="*/ 4662029 h 6856161"/>
              <a:gd name="connsiteX1772" fmla="*/ 252002 w 9298618"/>
              <a:gd name="connsiteY1772" fmla="*/ 4410028 h 6856161"/>
              <a:gd name="connsiteX1773" fmla="*/ 0 w 9298618"/>
              <a:gd name="connsiteY1773" fmla="*/ 4410028 h 6856161"/>
              <a:gd name="connsiteX1774" fmla="*/ 0 w 9298618"/>
              <a:gd name="connsiteY1774" fmla="*/ 4662029 h 6856161"/>
              <a:gd name="connsiteX1775" fmla="*/ 315023 w 9298618"/>
              <a:gd name="connsiteY1775" fmla="*/ 4662029 h 6856161"/>
              <a:gd name="connsiteX1776" fmla="*/ 567025 w 9298618"/>
              <a:gd name="connsiteY1776" fmla="*/ 4662029 h 6856161"/>
              <a:gd name="connsiteX1777" fmla="*/ 567025 w 9298618"/>
              <a:gd name="connsiteY1777" fmla="*/ 4410028 h 6856161"/>
              <a:gd name="connsiteX1778" fmla="*/ 315023 w 9298618"/>
              <a:gd name="connsiteY1778" fmla="*/ 4410028 h 6856161"/>
              <a:gd name="connsiteX1779" fmla="*/ 315023 w 9298618"/>
              <a:gd name="connsiteY1779" fmla="*/ 4662029 h 6856161"/>
              <a:gd name="connsiteX1780" fmla="*/ 630004 w 9298618"/>
              <a:gd name="connsiteY1780" fmla="*/ 4662029 h 6856161"/>
              <a:gd name="connsiteX1781" fmla="*/ 882005 w 9298618"/>
              <a:gd name="connsiteY1781" fmla="*/ 4662029 h 6856161"/>
              <a:gd name="connsiteX1782" fmla="*/ 882005 w 9298618"/>
              <a:gd name="connsiteY1782" fmla="*/ 4410028 h 6856161"/>
              <a:gd name="connsiteX1783" fmla="*/ 630004 w 9298618"/>
              <a:gd name="connsiteY1783" fmla="*/ 4410028 h 6856161"/>
              <a:gd name="connsiteX1784" fmla="*/ 630004 w 9298618"/>
              <a:gd name="connsiteY1784" fmla="*/ 4662029 h 6856161"/>
              <a:gd name="connsiteX1785" fmla="*/ 944985 w 9298618"/>
              <a:gd name="connsiteY1785" fmla="*/ 4662029 h 6856161"/>
              <a:gd name="connsiteX1786" fmla="*/ 1196986 w 9298618"/>
              <a:gd name="connsiteY1786" fmla="*/ 4662029 h 6856161"/>
              <a:gd name="connsiteX1787" fmla="*/ 1196986 w 9298618"/>
              <a:gd name="connsiteY1787" fmla="*/ 4410028 h 6856161"/>
              <a:gd name="connsiteX1788" fmla="*/ 944985 w 9298618"/>
              <a:gd name="connsiteY1788" fmla="*/ 4410028 h 6856161"/>
              <a:gd name="connsiteX1789" fmla="*/ 944985 w 9298618"/>
              <a:gd name="connsiteY1789" fmla="*/ 4662029 h 6856161"/>
              <a:gd name="connsiteX1790" fmla="*/ 1260008 w 9298618"/>
              <a:gd name="connsiteY1790" fmla="*/ 4662029 h 6856161"/>
              <a:gd name="connsiteX1791" fmla="*/ 1512009 w 9298618"/>
              <a:gd name="connsiteY1791" fmla="*/ 4662029 h 6856161"/>
              <a:gd name="connsiteX1792" fmla="*/ 1512009 w 9298618"/>
              <a:gd name="connsiteY1792" fmla="*/ 4410028 h 6856161"/>
              <a:gd name="connsiteX1793" fmla="*/ 1260008 w 9298618"/>
              <a:gd name="connsiteY1793" fmla="*/ 4410028 h 6856161"/>
              <a:gd name="connsiteX1794" fmla="*/ 1260008 w 9298618"/>
              <a:gd name="connsiteY1794" fmla="*/ 4662029 h 6856161"/>
              <a:gd name="connsiteX1795" fmla="*/ 1574988 w 9298618"/>
              <a:gd name="connsiteY1795" fmla="*/ 4662029 h 6856161"/>
              <a:gd name="connsiteX1796" fmla="*/ 1826990 w 9298618"/>
              <a:gd name="connsiteY1796" fmla="*/ 4662029 h 6856161"/>
              <a:gd name="connsiteX1797" fmla="*/ 1826990 w 9298618"/>
              <a:gd name="connsiteY1797" fmla="*/ 4410028 h 6856161"/>
              <a:gd name="connsiteX1798" fmla="*/ 1574988 w 9298618"/>
              <a:gd name="connsiteY1798" fmla="*/ 4410028 h 6856161"/>
              <a:gd name="connsiteX1799" fmla="*/ 1574988 w 9298618"/>
              <a:gd name="connsiteY1799" fmla="*/ 4662029 h 6856161"/>
              <a:gd name="connsiteX1800" fmla="*/ 1890012 w 9298618"/>
              <a:gd name="connsiteY1800" fmla="*/ 4662029 h 6856161"/>
              <a:gd name="connsiteX1801" fmla="*/ 2142013 w 9298618"/>
              <a:gd name="connsiteY1801" fmla="*/ 4662029 h 6856161"/>
              <a:gd name="connsiteX1802" fmla="*/ 2142013 w 9298618"/>
              <a:gd name="connsiteY1802" fmla="*/ 4410028 h 6856161"/>
              <a:gd name="connsiteX1803" fmla="*/ 1890012 w 9298618"/>
              <a:gd name="connsiteY1803" fmla="*/ 4410028 h 6856161"/>
              <a:gd name="connsiteX1804" fmla="*/ 1890012 w 9298618"/>
              <a:gd name="connsiteY1804" fmla="*/ 4662029 h 6856161"/>
              <a:gd name="connsiteX1805" fmla="*/ 2204992 w 9298618"/>
              <a:gd name="connsiteY1805" fmla="*/ 4662029 h 6856161"/>
              <a:gd name="connsiteX1806" fmla="*/ 2456994 w 9298618"/>
              <a:gd name="connsiteY1806" fmla="*/ 4662029 h 6856161"/>
              <a:gd name="connsiteX1807" fmla="*/ 2456994 w 9298618"/>
              <a:gd name="connsiteY1807" fmla="*/ 4410028 h 6856161"/>
              <a:gd name="connsiteX1808" fmla="*/ 2204992 w 9298618"/>
              <a:gd name="connsiteY1808" fmla="*/ 4410028 h 6856161"/>
              <a:gd name="connsiteX1809" fmla="*/ 2204992 w 9298618"/>
              <a:gd name="connsiteY1809" fmla="*/ 4662029 h 6856161"/>
              <a:gd name="connsiteX1810" fmla="*/ 2520016 w 9298618"/>
              <a:gd name="connsiteY1810" fmla="*/ 4662029 h 6856161"/>
              <a:gd name="connsiteX1811" fmla="*/ 2772017 w 9298618"/>
              <a:gd name="connsiteY1811" fmla="*/ 4662029 h 6856161"/>
              <a:gd name="connsiteX1812" fmla="*/ 2772017 w 9298618"/>
              <a:gd name="connsiteY1812" fmla="*/ 4410028 h 6856161"/>
              <a:gd name="connsiteX1813" fmla="*/ 2520016 w 9298618"/>
              <a:gd name="connsiteY1813" fmla="*/ 4410028 h 6856161"/>
              <a:gd name="connsiteX1814" fmla="*/ 2520016 w 9298618"/>
              <a:gd name="connsiteY1814" fmla="*/ 4662029 h 6856161"/>
              <a:gd name="connsiteX1815" fmla="*/ 2834996 w 9298618"/>
              <a:gd name="connsiteY1815" fmla="*/ 4662029 h 6856161"/>
              <a:gd name="connsiteX1816" fmla="*/ 3086998 w 9298618"/>
              <a:gd name="connsiteY1816" fmla="*/ 4662029 h 6856161"/>
              <a:gd name="connsiteX1817" fmla="*/ 3086998 w 9298618"/>
              <a:gd name="connsiteY1817" fmla="*/ 4410028 h 6856161"/>
              <a:gd name="connsiteX1818" fmla="*/ 2834996 w 9298618"/>
              <a:gd name="connsiteY1818" fmla="*/ 4410028 h 6856161"/>
              <a:gd name="connsiteX1819" fmla="*/ 2834996 w 9298618"/>
              <a:gd name="connsiteY1819" fmla="*/ 4662029 h 6856161"/>
              <a:gd name="connsiteX1820" fmla="*/ 3150490 w 9298618"/>
              <a:gd name="connsiteY1820" fmla="*/ 4661516 h 6856161"/>
              <a:gd name="connsiteX1821" fmla="*/ 3401508 w 9298618"/>
              <a:gd name="connsiteY1821" fmla="*/ 4661516 h 6856161"/>
              <a:gd name="connsiteX1822" fmla="*/ 3401508 w 9298618"/>
              <a:gd name="connsiteY1822" fmla="*/ 4410498 h 6856161"/>
              <a:gd name="connsiteX1823" fmla="*/ 3150490 w 9298618"/>
              <a:gd name="connsiteY1823" fmla="*/ 4410498 h 6856161"/>
              <a:gd name="connsiteX1824" fmla="*/ 3150490 w 9298618"/>
              <a:gd name="connsiteY1824" fmla="*/ 4661516 h 6856161"/>
              <a:gd name="connsiteX1825" fmla="*/ 3467993 w 9298618"/>
              <a:gd name="connsiteY1825" fmla="*/ 4659036 h 6856161"/>
              <a:gd name="connsiteX1826" fmla="*/ 3714052 w 9298618"/>
              <a:gd name="connsiteY1826" fmla="*/ 4659036 h 6856161"/>
              <a:gd name="connsiteX1827" fmla="*/ 3714052 w 9298618"/>
              <a:gd name="connsiteY1827" fmla="*/ 4412978 h 6856161"/>
              <a:gd name="connsiteX1828" fmla="*/ 3467993 w 9298618"/>
              <a:gd name="connsiteY1828" fmla="*/ 4412978 h 6856161"/>
              <a:gd name="connsiteX1829" fmla="*/ 3467993 w 9298618"/>
              <a:gd name="connsiteY1829" fmla="*/ 4659036 h 6856161"/>
              <a:gd name="connsiteX1830" fmla="*/ 3789900 w 9298618"/>
              <a:gd name="connsiteY1830" fmla="*/ 4652153 h 6856161"/>
              <a:gd name="connsiteX1831" fmla="*/ 4022148 w 9298618"/>
              <a:gd name="connsiteY1831" fmla="*/ 4652153 h 6856161"/>
              <a:gd name="connsiteX1832" fmla="*/ 4022148 w 9298618"/>
              <a:gd name="connsiteY1832" fmla="*/ 4419904 h 6856161"/>
              <a:gd name="connsiteX1833" fmla="*/ 3789900 w 9298618"/>
              <a:gd name="connsiteY1833" fmla="*/ 4419904 h 6856161"/>
              <a:gd name="connsiteX1834" fmla="*/ 3789900 w 9298618"/>
              <a:gd name="connsiteY1834" fmla="*/ 4652153 h 6856161"/>
              <a:gd name="connsiteX1835" fmla="*/ 4108344 w 9298618"/>
              <a:gd name="connsiteY1835" fmla="*/ 4648690 h 6856161"/>
              <a:gd name="connsiteX1836" fmla="*/ 4333666 w 9298618"/>
              <a:gd name="connsiteY1836" fmla="*/ 4648690 h 6856161"/>
              <a:gd name="connsiteX1837" fmla="*/ 4333666 w 9298618"/>
              <a:gd name="connsiteY1837" fmla="*/ 4423367 h 6856161"/>
              <a:gd name="connsiteX1838" fmla="*/ 4108344 w 9298618"/>
              <a:gd name="connsiteY1838" fmla="*/ 4423367 h 6856161"/>
              <a:gd name="connsiteX1839" fmla="*/ 4108344 w 9298618"/>
              <a:gd name="connsiteY1839" fmla="*/ 4648690 h 6856161"/>
              <a:gd name="connsiteX1840" fmla="*/ 4430764 w 9298618"/>
              <a:gd name="connsiteY1840" fmla="*/ 4641250 h 6856161"/>
              <a:gd name="connsiteX1841" fmla="*/ 4641250 w 9298618"/>
              <a:gd name="connsiteY1841" fmla="*/ 4641250 h 6856161"/>
              <a:gd name="connsiteX1842" fmla="*/ 4641250 w 9298618"/>
              <a:gd name="connsiteY1842" fmla="*/ 4430764 h 6856161"/>
              <a:gd name="connsiteX1843" fmla="*/ 4430764 w 9298618"/>
              <a:gd name="connsiteY1843" fmla="*/ 4430764 h 6856161"/>
              <a:gd name="connsiteX1844" fmla="*/ 4430764 w 9298618"/>
              <a:gd name="connsiteY1844" fmla="*/ 4641250 h 6856161"/>
              <a:gd name="connsiteX1845" fmla="*/ 4749208 w 9298618"/>
              <a:gd name="connsiteY1845" fmla="*/ 4637787 h 6856161"/>
              <a:gd name="connsiteX1846" fmla="*/ 4952767 w 9298618"/>
              <a:gd name="connsiteY1846" fmla="*/ 4637787 h 6856161"/>
              <a:gd name="connsiteX1847" fmla="*/ 4952767 w 9298618"/>
              <a:gd name="connsiteY1847" fmla="*/ 4434227 h 6856161"/>
              <a:gd name="connsiteX1848" fmla="*/ 4749208 w 9298618"/>
              <a:gd name="connsiteY1848" fmla="*/ 4434227 h 6856161"/>
              <a:gd name="connsiteX1849" fmla="*/ 4749208 w 9298618"/>
              <a:gd name="connsiteY1849" fmla="*/ 4637787 h 6856161"/>
              <a:gd name="connsiteX1850" fmla="*/ 5071157 w 9298618"/>
              <a:gd name="connsiteY1850" fmla="*/ 4630903 h 6856161"/>
              <a:gd name="connsiteX1851" fmla="*/ 5260907 w 9298618"/>
              <a:gd name="connsiteY1851" fmla="*/ 4630903 h 6856161"/>
              <a:gd name="connsiteX1852" fmla="*/ 5260907 w 9298618"/>
              <a:gd name="connsiteY1852" fmla="*/ 4441154 h 6856161"/>
              <a:gd name="connsiteX1853" fmla="*/ 5071157 w 9298618"/>
              <a:gd name="connsiteY1853" fmla="*/ 4441154 h 6856161"/>
              <a:gd name="connsiteX1854" fmla="*/ 5071157 w 9298618"/>
              <a:gd name="connsiteY1854" fmla="*/ 4630903 h 6856161"/>
              <a:gd name="connsiteX1855" fmla="*/ 5392081 w 9298618"/>
              <a:gd name="connsiteY1855" fmla="*/ 4624960 h 6856161"/>
              <a:gd name="connsiteX1856" fmla="*/ 5569944 w 9298618"/>
              <a:gd name="connsiteY1856" fmla="*/ 4624960 h 6856161"/>
              <a:gd name="connsiteX1857" fmla="*/ 5569944 w 9298618"/>
              <a:gd name="connsiteY1857" fmla="*/ 4447097 h 6856161"/>
              <a:gd name="connsiteX1858" fmla="*/ 5392081 w 9298618"/>
              <a:gd name="connsiteY1858" fmla="*/ 4447097 h 6856161"/>
              <a:gd name="connsiteX1859" fmla="*/ 5392081 w 9298618"/>
              <a:gd name="connsiteY1859" fmla="*/ 4624960 h 6856161"/>
              <a:gd name="connsiteX1860" fmla="*/ 5710055 w 9298618"/>
              <a:gd name="connsiteY1860" fmla="*/ 4622010 h 6856161"/>
              <a:gd name="connsiteX1861" fmla="*/ 5882018 w 9298618"/>
              <a:gd name="connsiteY1861" fmla="*/ 4622010 h 6856161"/>
              <a:gd name="connsiteX1862" fmla="*/ 5882018 w 9298618"/>
              <a:gd name="connsiteY1862" fmla="*/ 4450047 h 6856161"/>
              <a:gd name="connsiteX1863" fmla="*/ 5710055 w 9298618"/>
              <a:gd name="connsiteY1863" fmla="*/ 4450047 h 6856161"/>
              <a:gd name="connsiteX1864" fmla="*/ 5710055 w 9298618"/>
              <a:gd name="connsiteY1864" fmla="*/ 4622010 h 6856161"/>
              <a:gd name="connsiteX1865" fmla="*/ 6029995 w 9298618"/>
              <a:gd name="connsiteY1865" fmla="*/ 4617050 h 6856161"/>
              <a:gd name="connsiteX1866" fmla="*/ 6192081 w 9298618"/>
              <a:gd name="connsiteY1866" fmla="*/ 4617050 h 6856161"/>
              <a:gd name="connsiteX1867" fmla="*/ 6192081 w 9298618"/>
              <a:gd name="connsiteY1867" fmla="*/ 4454964 h 6856161"/>
              <a:gd name="connsiteX1868" fmla="*/ 6029995 w 9298618"/>
              <a:gd name="connsiteY1868" fmla="*/ 4454964 h 6856161"/>
              <a:gd name="connsiteX1869" fmla="*/ 6029995 w 9298618"/>
              <a:gd name="connsiteY1869" fmla="*/ 4617050 h 6856161"/>
              <a:gd name="connsiteX1870" fmla="*/ 6346942 w 9298618"/>
              <a:gd name="connsiteY1870" fmla="*/ 4615084 h 6856161"/>
              <a:gd name="connsiteX1871" fmla="*/ 6505052 w 9298618"/>
              <a:gd name="connsiteY1871" fmla="*/ 4615084 h 6856161"/>
              <a:gd name="connsiteX1872" fmla="*/ 6505052 w 9298618"/>
              <a:gd name="connsiteY1872" fmla="*/ 4456974 h 6856161"/>
              <a:gd name="connsiteX1873" fmla="*/ 6346942 w 9298618"/>
              <a:gd name="connsiteY1873" fmla="*/ 4456974 h 6856161"/>
              <a:gd name="connsiteX1874" fmla="*/ 6346942 w 9298618"/>
              <a:gd name="connsiteY1874" fmla="*/ 4615084 h 6856161"/>
              <a:gd name="connsiteX1875" fmla="*/ 6984386 w 9298618"/>
              <a:gd name="connsiteY1875" fmla="*/ 4607644 h 6856161"/>
              <a:gd name="connsiteX1876" fmla="*/ 7127702 w 9298618"/>
              <a:gd name="connsiteY1876" fmla="*/ 4607644 h 6856161"/>
              <a:gd name="connsiteX1877" fmla="*/ 7127702 w 9298618"/>
              <a:gd name="connsiteY1877" fmla="*/ 4464370 h 6856161"/>
              <a:gd name="connsiteX1878" fmla="*/ 6984386 w 9298618"/>
              <a:gd name="connsiteY1878" fmla="*/ 4464370 h 6856161"/>
              <a:gd name="connsiteX1879" fmla="*/ 6984386 w 9298618"/>
              <a:gd name="connsiteY1879" fmla="*/ 4607644 h 6856161"/>
              <a:gd name="connsiteX1880" fmla="*/ 7621316 w 9298618"/>
              <a:gd name="connsiteY1880" fmla="*/ 4600761 h 6856161"/>
              <a:gd name="connsiteX1881" fmla="*/ 7750780 w 9298618"/>
              <a:gd name="connsiteY1881" fmla="*/ 4600761 h 6856161"/>
              <a:gd name="connsiteX1882" fmla="*/ 7750780 w 9298618"/>
              <a:gd name="connsiteY1882" fmla="*/ 4471297 h 6856161"/>
              <a:gd name="connsiteX1883" fmla="*/ 7621316 w 9298618"/>
              <a:gd name="connsiteY1883" fmla="*/ 4471297 h 6856161"/>
              <a:gd name="connsiteX1884" fmla="*/ 7621316 w 9298618"/>
              <a:gd name="connsiteY1884" fmla="*/ 4600761 h 6856161"/>
              <a:gd name="connsiteX1885" fmla="*/ 8259187 w 9298618"/>
              <a:gd name="connsiteY1885" fmla="*/ 4592851 h 6856161"/>
              <a:gd name="connsiteX1886" fmla="*/ 8372831 w 9298618"/>
              <a:gd name="connsiteY1886" fmla="*/ 4592851 h 6856161"/>
              <a:gd name="connsiteX1887" fmla="*/ 8372831 w 9298618"/>
              <a:gd name="connsiteY1887" fmla="*/ 4479206 h 6856161"/>
              <a:gd name="connsiteX1888" fmla="*/ 8259187 w 9298618"/>
              <a:gd name="connsiteY1888" fmla="*/ 4479206 h 6856161"/>
              <a:gd name="connsiteX1889" fmla="*/ 8259187 w 9298618"/>
              <a:gd name="connsiteY1889" fmla="*/ 4592851 h 6856161"/>
              <a:gd name="connsiteX1890" fmla="*/ 8908474 w 9298618"/>
              <a:gd name="connsiteY1890" fmla="*/ 4573568 h 6856161"/>
              <a:gd name="connsiteX1891" fmla="*/ 8983594 w 9298618"/>
              <a:gd name="connsiteY1891" fmla="*/ 4573568 h 6856161"/>
              <a:gd name="connsiteX1892" fmla="*/ 8983594 w 9298618"/>
              <a:gd name="connsiteY1892" fmla="*/ 4498446 h 6856161"/>
              <a:gd name="connsiteX1893" fmla="*/ 8908474 w 9298618"/>
              <a:gd name="connsiteY1893" fmla="*/ 4498446 h 6856161"/>
              <a:gd name="connsiteX1894" fmla="*/ 8908474 w 9298618"/>
              <a:gd name="connsiteY1894" fmla="*/ 4573568 h 6856161"/>
              <a:gd name="connsiteX1895" fmla="*/ 0 w 9298618"/>
              <a:gd name="connsiteY1895" fmla="*/ 4977010 h 6856161"/>
              <a:gd name="connsiteX1896" fmla="*/ 252002 w 9298618"/>
              <a:gd name="connsiteY1896" fmla="*/ 4977010 h 6856161"/>
              <a:gd name="connsiteX1897" fmla="*/ 252002 w 9298618"/>
              <a:gd name="connsiteY1897" fmla="*/ 4725008 h 6856161"/>
              <a:gd name="connsiteX1898" fmla="*/ 0 w 9298618"/>
              <a:gd name="connsiteY1898" fmla="*/ 4725008 h 6856161"/>
              <a:gd name="connsiteX1899" fmla="*/ 0 w 9298618"/>
              <a:gd name="connsiteY1899" fmla="*/ 4977010 h 6856161"/>
              <a:gd name="connsiteX1900" fmla="*/ 315023 w 9298618"/>
              <a:gd name="connsiteY1900" fmla="*/ 4977010 h 6856161"/>
              <a:gd name="connsiteX1901" fmla="*/ 567025 w 9298618"/>
              <a:gd name="connsiteY1901" fmla="*/ 4977010 h 6856161"/>
              <a:gd name="connsiteX1902" fmla="*/ 567025 w 9298618"/>
              <a:gd name="connsiteY1902" fmla="*/ 4725008 h 6856161"/>
              <a:gd name="connsiteX1903" fmla="*/ 315023 w 9298618"/>
              <a:gd name="connsiteY1903" fmla="*/ 4725008 h 6856161"/>
              <a:gd name="connsiteX1904" fmla="*/ 315023 w 9298618"/>
              <a:gd name="connsiteY1904" fmla="*/ 4977010 h 6856161"/>
              <a:gd name="connsiteX1905" fmla="*/ 630004 w 9298618"/>
              <a:gd name="connsiteY1905" fmla="*/ 4977010 h 6856161"/>
              <a:gd name="connsiteX1906" fmla="*/ 882005 w 9298618"/>
              <a:gd name="connsiteY1906" fmla="*/ 4977010 h 6856161"/>
              <a:gd name="connsiteX1907" fmla="*/ 882005 w 9298618"/>
              <a:gd name="connsiteY1907" fmla="*/ 4725008 h 6856161"/>
              <a:gd name="connsiteX1908" fmla="*/ 630004 w 9298618"/>
              <a:gd name="connsiteY1908" fmla="*/ 4725008 h 6856161"/>
              <a:gd name="connsiteX1909" fmla="*/ 630004 w 9298618"/>
              <a:gd name="connsiteY1909" fmla="*/ 4977010 h 6856161"/>
              <a:gd name="connsiteX1910" fmla="*/ 944985 w 9298618"/>
              <a:gd name="connsiteY1910" fmla="*/ 4977010 h 6856161"/>
              <a:gd name="connsiteX1911" fmla="*/ 1196986 w 9298618"/>
              <a:gd name="connsiteY1911" fmla="*/ 4977010 h 6856161"/>
              <a:gd name="connsiteX1912" fmla="*/ 1196986 w 9298618"/>
              <a:gd name="connsiteY1912" fmla="*/ 4725008 h 6856161"/>
              <a:gd name="connsiteX1913" fmla="*/ 944985 w 9298618"/>
              <a:gd name="connsiteY1913" fmla="*/ 4725008 h 6856161"/>
              <a:gd name="connsiteX1914" fmla="*/ 944985 w 9298618"/>
              <a:gd name="connsiteY1914" fmla="*/ 4977010 h 6856161"/>
              <a:gd name="connsiteX1915" fmla="*/ 1260008 w 9298618"/>
              <a:gd name="connsiteY1915" fmla="*/ 4977010 h 6856161"/>
              <a:gd name="connsiteX1916" fmla="*/ 1512009 w 9298618"/>
              <a:gd name="connsiteY1916" fmla="*/ 4977010 h 6856161"/>
              <a:gd name="connsiteX1917" fmla="*/ 1512009 w 9298618"/>
              <a:gd name="connsiteY1917" fmla="*/ 4725008 h 6856161"/>
              <a:gd name="connsiteX1918" fmla="*/ 1260008 w 9298618"/>
              <a:gd name="connsiteY1918" fmla="*/ 4725008 h 6856161"/>
              <a:gd name="connsiteX1919" fmla="*/ 1260008 w 9298618"/>
              <a:gd name="connsiteY1919" fmla="*/ 4977010 h 6856161"/>
              <a:gd name="connsiteX1920" fmla="*/ 1574988 w 9298618"/>
              <a:gd name="connsiteY1920" fmla="*/ 4977010 h 6856161"/>
              <a:gd name="connsiteX1921" fmla="*/ 1826990 w 9298618"/>
              <a:gd name="connsiteY1921" fmla="*/ 4977010 h 6856161"/>
              <a:gd name="connsiteX1922" fmla="*/ 1826990 w 9298618"/>
              <a:gd name="connsiteY1922" fmla="*/ 4725008 h 6856161"/>
              <a:gd name="connsiteX1923" fmla="*/ 1574988 w 9298618"/>
              <a:gd name="connsiteY1923" fmla="*/ 4725008 h 6856161"/>
              <a:gd name="connsiteX1924" fmla="*/ 1574988 w 9298618"/>
              <a:gd name="connsiteY1924" fmla="*/ 4977010 h 6856161"/>
              <a:gd name="connsiteX1925" fmla="*/ 1890012 w 9298618"/>
              <a:gd name="connsiteY1925" fmla="*/ 4977010 h 6856161"/>
              <a:gd name="connsiteX1926" fmla="*/ 2142013 w 9298618"/>
              <a:gd name="connsiteY1926" fmla="*/ 4977010 h 6856161"/>
              <a:gd name="connsiteX1927" fmla="*/ 2142013 w 9298618"/>
              <a:gd name="connsiteY1927" fmla="*/ 4725008 h 6856161"/>
              <a:gd name="connsiteX1928" fmla="*/ 1890012 w 9298618"/>
              <a:gd name="connsiteY1928" fmla="*/ 4725008 h 6856161"/>
              <a:gd name="connsiteX1929" fmla="*/ 1890012 w 9298618"/>
              <a:gd name="connsiteY1929" fmla="*/ 4977010 h 6856161"/>
              <a:gd name="connsiteX1930" fmla="*/ 2204992 w 9298618"/>
              <a:gd name="connsiteY1930" fmla="*/ 4977010 h 6856161"/>
              <a:gd name="connsiteX1931" fmla="*/ 2456994 w 9298618"/>
              <a:gd name="connsiteY1931" fmla="*/ 4977010 h 6856161"/>
              <a:gd name="connsiteX1932" fmla="*/ 2456994 w 9298618"/>
              <a:gd name="connsiteY1932" fmla="*/ 4725008 h 6856161"/>
              <a:gd name="connsiteX1933" fmla="*/ 2204992 w 9298618"/>
              <a:gd name="connsiteY1933" fmla="*/ 4725008 h 6856161"/>
              <a:gd name="connsiteX1934" fmla="*/ 2204992 w 9298618"/>
              <a:gd name="connsiteY1934" fmla="*/ 4977010 h 6856161"/>
              <a:gd name="connsiteX1935" fmla="*/ 2520016 w 9298618"/>
              <a:gd name="connsiteY1935" fmla="*/ 4977010 h 6856161"/>
              <a:gd name="connsiteX1936" fmla="*/ 2772017 w 9298618"/>
              <a:gd name="connsiteY1936" fmla="*/ 4977010 h 6856161"/>
              <a:gd name="connsiteX1937" fmla="*/ 2772017 w 9298618"/>
              <a:gd name="connsiteY1937" fmla="*/ 4725008 h 6856161"/>
              <a:gd name="connsiteX1938" fmla="*/ 2520016 w 9298618"/>
              <a:gd name="connsiteY1938" fmla="*/ 4725008 h 6856161"/>
              <a:gd name="connsiteX1939" fmla="*/ 2520016 w 9298618"/>
              <a:gd name="connsiteY1939" fmla="*/ 4977010 h 6856161"/>
              <a:gd name="connsiteX1940" fmla="*/ 2834996 w 9298618"/>
              <a:gd name="connsiteY1940" fmla="*/ 4977010 h 6856161"/>
              <a:gd name="connsiteX1941" fmla="*/ 3086998 w 9298618"/>
              <a:gd name="connsiteY1941" fmla="*/ 4977010 h 6856161"/>
              <a:gd name="connsiteX1942" fmla="*/ 3086998 w 9298618"/>
              <a:gd name="connsiteY1942" fmla="*/ 4725008 h 6856161"/>
              <a:gd name="connsiteX1943" fmla="*/ 2834996 w 9298618"/>
              <a:gd name="connsiteY1943" fmla="*/ 4725008 h 6856161"/>
              <a:gd name="connsiteX1944" fmla="*/ 2834996 w 9298618"/>
              <a:gd name="connsiteY1944" fmla="*/ 4977010 h 6856161"/>
              <a:gd name="connsiteX1945" fmla="*/ 3152500 w 9298618"/>
              <a:gd name="connsiteY1945" fmla="*/ 4974530 h 6856161"/>
              <a:gd name="connsiteX1946" fmla="*/ 3399541 w 9298618"/>
              <a:gd name="connsiteY1946" fmla="*/ 4974530 h 6856161"/>
              <a:gd name="connsiteX1947" fmla="*/ 3399541 w 9298618"/>
              <a:gd name="connsiteY1947" fmla="*/ 4727488 h 6856161"/>
              <a:gd name="connsiteX1948" fmla="*/ 3152500 w 9298618"/>
              <a:gd name="connsiteY1948" fmla="*/ 4727488 h 6856161"/>
              <a:gd name="connsiteX1949" fmla="*/ 3152500 w 9298618"/>
              <a:gd name="connsiteY1949" fmla="*/ 4974530 h 6856161"/>
              <a:gd name="connsiteX1950" fmla="*/ 3469960 w 9298618"/>
              <a:gd name="connsiteY1950" fmla="*/ 4972093 h 6856161"/>
              <a:gd name="connsiteX1951" fmla="*/ 3712085 w 9298618"/>
              <a:gd name="connsiteY1951" fmla="*/ 4972093 h 6856161"/>
              <a:gd name="connsiteX1952" fmla="*/ 3712085 w 9298618"/>
              <a:gd name="connsiteY1952" fmla="*/ 4729968 h 6856161"/>
              <a:gd name="connsiteX1953" fmla="*/ 3469960 w 9298618"/>
              <a:gd name="connsiteY1953" fmla="*/ 4729968 h 6856161"/>
              <a:gd name="connsiteX1954" fmla="*/ 3469960 w 9298618"/>
              <a:gd name="connsiteY1954" fmla="*/ 4972093 h 6856161"/>
              <a:gd name="connsiteX1955" fmla="*/ 3792380 w 9298618"/>
              <a:gd name="connsiteY1955" fmla="*/ 4964654 h 6856161"/>
              <a:gd name="connsiteX1956" fmla="*/ 4019669 w 9298618"/>
              <a:gd name="connsiteY1956" fmla="*/ 4964654 h 6856161"/>
              <a:gd name="connsiteX1957" fmla="*/ 4019669 w 9298618"/>
              <a:gd name="connsiteY1957" fmla="*/ 4737365 h 6856161"/>
              <a:gd name="connsiteX1958" fmla="*/ 3792380 w 9298618"/>
              <a:gd name="connsiteY1958" fmla="*/ 4737365 h 6856161"/>
              <a:gd name="connsiteX1959" fmla="*/ 3792380 w 9298618"/>
              <a:gd name="connsiteY1959" fmla="*/ 4964654 h 6856161"/>
              <a:gd name="connsiteX1960" fmla="*/ 4111337 w 9298618"/>
              <a:gd name="connsiteY1960" fmla="*/ 4960720 h 6856161"/>
              <a:gd name="connsiteX1961" fmla="*/ 4330716 w 9298618"/>
              <a:gd name="connsiteY1961" fmla="*/ 4960720 h 6856161"/>
              <a:gd name="connsiteX1962" fmla="*/ 4330716 w 9298618"/>
              <a:gd name="connsiteY1962" fmla="*/ 4741341 h 6856161"/>
              <a:gd name="connsiteX1963" fmla="*/ 4111337 w 9298618"/>
              <a:gd name="connsiteY1963" fmla="*/ 4741341 h 6856161"/>
              <a:gd name="connsiteX1964" fmla="*/ 4111337 w 9298618"/>
              <a:gd name="connsiteY1964" fmla="*/ 4960720 h 6856161"/>
              <a:gd name="connsiteX1965" fmla="*/ 4433714 w 9298618"/>
              <a:gd name="connsiteY1965" fmla="*/ 4953281 h 6856161"/>
              <a:gd name="connsiteX1966" fmla="*/ 4638300 w 9298618"/>
              <a:gd name="connsiteY1966" fmla="*/ 4953281 h 6856161"/>
              <a:gd name="connsiteX1967" fmla="*/ 4638300 w 9298618"/>
              <a:gd name="connsiteY1967" fmla="*/ 4748695 h 6856161"/>
              <a:gd name="connsiteX1968" fmla="*/ 4433714 w 9298618"/>
              <a:gd name="connsiteY1968" fmla="*/ 4748695 h 6856161"/>
              <a:gd name="connsiteX1969" fmla="*/ 4433714 w 9298618"/>
              <a:gd name="connsiteY1969" fmla="*/ 4953281 h 6856161"/>
              <a:gd name="connsiteX1970" fmla="*/ 4752201 w 9298618"/>
              <a:gd name="connsiteY1970" fmla="*/ 4949817 h 6856161"/>
              <a:gd name="connsiteX1971" fmla="*/ 4949860 w 9298618"/>
              <a:gd name="connsiteY1971" fmla="*/ 4949817 h 6856161"/>
              <a:gd name="connsiteX1972" fmla="*/ 4949860 w 9298618"/>
              <a:gd name="connsiteY1972" fmla="*/ 4752158 h 6856161"/>
              <a:gd name="connsiteX1973" fmla="*/ 4752201 w 9298618"/>
              <a:gd name="connsiteY1973" fmla="*/ 4752158 h 6856161"/>
              <a:gd name="connsiteX1974" fmla="*/ 4752201 w 9298618"/>
              <a:gd name="connsiteY1974" fmla="*/ 4949817 h 6856161"/>
              <a:gd name="connsiteX1975" fmla="*/ 5395031 w 9298618"/>
              <a:gd name="connsiteY1975" fmla="*/ 4936990 h 6856161"/>
              <a:gd name="connsiteX1976" fmla="*/ 5566995 w 9298618"/>
              <a:gd name="connsiteY1976" fmla="*/ 4936990 h 6856161"/>
              <a:gd name="connsiteX1977" fmla="*/ 5566995 w 9298618"/>
              <a:gd name="connsiteY1977" fmla="*/ 4765027 h 6856161"/>
              <a:gd name="connsiteX1978" fmla="*/ 5395031 w 9298618"/>
              <a:gd name="connsiteY1978" fmla="*/ 4765027 h 6856161"/>
              <a:gd name="connsiteX1979" fmla="*/ 5395031 w 9298618"/>
              <a:gd name="connsiteY1979" fmla="*/ 4936990 h 6856161"/>
              <a:gd name="connsiteX1980" fmla="*/ 6032945 w 9298618"/>
              <a:gd name="connsiteY1980" fmla="*/ 4929081 h 6856161"/>
              <a:gd name="connsiteX1981" fmla="*/ 6189089 w 9298618"/>
              <a:gd name="connsiteY1981" fmla="*/ 4929081 h 6856161"/>
              <a:gd name="connsiteX1982" fmla="*/ 6189089 w 9298618"/>
              <a:gd name="connsiteY1982" fmla="*/ 4772937 h 6856161"/>
              <a:gd name="connsiteX1983" fmla="*/ 6032945 w 9298618"/>
              <a:gd name="connsiteY1983" fmla="*/ 4772937 h 6856161"/>
              <a:gd name="connsiteX1984" fmla="*/ 6032945 w 9298618"/>
              <a:gd name="connsiteY1984" fmla="*/ 4929081 h 6856161"/>
              <a:gd name="connsiteX1985" fmla="*/ 6670346 w 9298618"/>
              <a:gd name="connsiteY1985" fmla="*/ 4921684 h 6856161"/>
              <a:gd name="connsiteX1986" fmla="*/ 6811653 w 9298618"/>
              <a:gd name="connsiteY1986" fmla="*/ 4921684 h 6856161"/>
              <a:gd name="connsiteX1987" fmla="*/ 6811653 w 9298618"/>
              <a:gd name="connsiteY1987" fmla="*/ 4780377 h 6856161"/>
              <a:gd name="connsiteX1988" fmla="*/ 6670346 w 9298618"/>
              <a:gd name="connsiteY1988" fmla="*/ 4780377 h 6856161"/>
              <a:gd name="connsiteX1989" fmla="*/ 6670346 w 9298618"/>
              <a:gd name="connsiteY1989" fmla="*/ 4921684 h 6856161"/>
              <a:gd name="connsiteX1990" fmla="*/ 7305779 w 9298618"/>
              <a:gd name="connsiteY1990" fmla="*/ 4916254 h 6856161"/>
              <a:gd name="connsiteX1991" fmla="*/ 7436227 w 9298618"/>
              <a:gd name="connsiteY1991" fmla="*/ 4916254 h 6856161"/>
              <a:gd name="connsiteX1992" fmla="*/ 7436227 w 9298618"/>
              <a:gd name="connsiteY1992" fmla="*/ 4785807 h 6856161"/>
              <a:gd name="connsiteX1993" fmla="*/ 7305779 w 9298618"/>
              <a:gd name="connsiteY1993" fmla="*/ 4785807 h 6856161"/>
              <a:gd name="connsiteX1994" fmla="*/ 7305779 w 9298618"/>
              <a:gd name="connsiteY1994" fmla="*/ 4916254 h 6856161"/>
              <a:gd name="connsiteX1995" fmla="*/ 7942239 w 9298618"/>
              <a:gd name="connsiteY1995" fmla="*/ 4909798 h 6856161"/>
              <a:gd name="connsiteX1996" fmla="*/ 8059860 w 9298618"/>
              <a:gd name="connsiteY1996" fmla="*/ 4909798 h 6856161"/>
              <a:gd name="connsiteX1997" fmla="*/ 8059860 w 9298618"/>
              <a:gd name="connsiteY1997" fmla="*/ 4792177 h 6856161"/>
              <a:gd name="connsiteX1998" fmla="*/ 7942239 w 9298618"/>
              <a:gd name="connsiteY1998" fmla="*/ 4792177 h 6856161"/>
              <a:gd name="connsiteX1999" fmla="*/ 7942239 w 9298618"/>
              <a:gd name="connsiteY1999" fmla="*/ 4909798 h 6856161"/>
              <a:gd name="connsiteX2000" fmla="*/ 8582590 w 9298618"/>
              <a:gd name="connsiteY2000" fmla="*/ 4899451 h 6856161"/>
              <a:gd name="connsiteX2001" fmla="*/ 8679431 w 9298618"/>
              <a:gd name="connsiteY2001" fmla="*/ 4899451 h 6856161"/>
              <a:gd name="connsiteX2002" fmla="*/ 8679431 w 9298618"/>
              <a:gd name="connsiteY2002" fmla="*/ 4802610 h 6856161"/>
              <a:gd name="connsiteX2003" fmla="*/ 8582590 w 9298618"/>
              <a:gd name="connsiteY2003" fmla="*/ 4802610 h 6856161"/>
              <a:gd name="connsiteX2004" fmla="*/ 8582590 w 9298618"/>
              <a:gd name="connsiteY2004" fmla="*/ 4899451 h 6856161"/>
              <a:gd name="connsiteX2005" fmla="*/ 0 w 9298618"/>
              <a:gd name="connsiteY2005" fmla="*/ 5292033 h 6856161"/>
              <a:gd name="connsiteX2006" fmla="*/ 252002 w 9298618"/>
              <a:gd name="connsiteY2006" fmla="*/ 5292033 h 6856161"/>
              <a:gd name="connsiteX2007" fmla="*/ 252002 w 9298618"/>
              <a:gd name="connsiteY2007" fmla="*/ 5040032 h 6856161"/>
              <a:gd name="connsiteX2008" fmla="*/ 0 w 9298618"/>
              <a:gd name="connsiteY2008" fmla="*/ 5040032 h 6856161"/>
              <a:gd name="connsiteX2009" fmla="*/ 0 w 9298618"/>
              <a:gd name="connsiteY2009" fmla="*/ 5292033 h 6856161"/>
              <a:gd name="connsiteX2010" fmla="*/ 315023 w 9298618"/>
              <a:gd name="connsiteY2010" fmla="*/ 5292033 h 6856161"/>
              <a:gd name="connsiteX2011" fmla="*/ 567025 w 9298618"/>
              <a:gd name="connsiteY2011" fmla="*/ 5292033 h 6856161"/>
              <a:gd name="connsiteX2012" fmla="*/ 567025 w 9298618"/>
              <a:gd name="connsiteY2012" fmla="*/ 5040032 h 6856161"/>
              <a:gd name="connsiteX2013" fmla="*/ 315023 w 9298618"/>
              <a:gd name="connsiteY2013" fmla="*/ 5040032 h 6856161"/>
              <a:gd name="connsiteX2014" fmla="*/ 315023 w 9298618"/>
              <a:gd name="connsiteY2014" fmla="*/ 5292033 h 6856161"/>
              <a:gd name="connsiteX2015" fmla="*/ 630004 w 9298618"/>
              <a:gd name="connsiteY2015" fmla="*/ 5292033 h 6856161"/>
              <a:gd name="connsiteX2016" fmla="*/ 882005 w 9298618"/>
              <a:gd name="connsiteY2016" fmla="*/ 5292033 h 6856161"/>
              <a:gd name="connsiteX2017" fmla="*/ 882005 w 9298618"/>
              <a:gd name="connsiteY2017" fmla="*/ 5040032 h 6856161"/>
              <a:gd name="connsiteX2018" fmla="*/ 630004 w 9298618"/>
              <a:gd name="connsiteY2018" fmla="*/ 5040032 h 6856161"/>
              <a:gd name="connsiteX2019" fmla="*/ 630004 w 9298618"/>
              <a:gd name="connsiteY2019" fmla="*/ 5292033 h 6856161"/>
              <a:gd name="connsiteX2020" fmla="*/ 944985 w 9298618"/>
              <a:gd name="connsiteY2020" fmla="*/ 5292033 h 6856161"/>
              <a:gd name="connsiteX2021" fmla="*/ 1196986 w 9298618"/>
              <a:gd name="connsiteY2021" fmla="*/ 5292033 h 6856161"/>
              <a:gd name="connsiteX2022" fmla="*/ 1196986 w 9298618"/>
              <a:gd name="connsiteY2022" fmla="*/ 5040032 h 6856161"/>
              <a:gd name="connsiteX2023" fmla="*/ 944985 w 9298618"/>
              <a:gd name="connsiteY2023" fmla="*/ 5040032 h 6856161"/>
              <a:gd name="connsiteX2024" fmla="*/ 944985 w 9298618"/>
              <a:gd name="connsiteY2024" fmla="*/ 5292033 h 6856161"/>
              <a:gd name="connsiteX2025" fmla="*/ 1260008 w 9298618"/>
              <a:gd name="connsiteY2025" fmla="*/ 5292033 h 6856161"/>
              <a:gd name="connsiteX2026" fmla="*/ 1512009 w 9298618"/>
              <a:gd name="connsiteY2026" fmla="*/ 5292033 h 6856161"/>
              <a:gd name="connsiteX2027" fmla="*/ 1512009 w 9298618"/>
              <a:gd name="connsiteY2027" fmla="*/ 5040032 h 6856161"/>
              <a:gd name="connsiteX2028" fmla="*/ 1260008 w 9298618"/>
              <a:gd name="connsiteY2028" fmla="*/ 5040032 h 6856161"/>
              <a:gd name="connsiteX2029" fmla="*/ 1260008 w 9298618"/>
              <a:gd name="connsiteY2029" fmla="*/ 5292033 h 6856161"/>
              <a:gd name="connsiteX2030" fmla="*/ 1574988 w 9298618"/>
              <a:gd name="connsiteY2030" fmla="*/ 5292033 h 6856161"/>
              <a:gd name="connsiteX2031" fmla="*/ 1826990 w 9298618"/>
              <a:gd name="connsiteY2031" fmla="*/ 5292033 h 6856161"/>
              <a:gd name="connsiteX2032" fmla="*/ 1826990 w 9298618"/>
              <a:gd name="connsiteY2032" fmla="*/ 5040032 h 6856161"/>
              <a:gd name="connsiteX2033" fmla="*/ 1574988 w 9298618"/>
              <a:gd name="connsiteY2033" fmla="*/ 5040032 h 6856161"/>
              <a:gd name="connsiteX2034" fmla="*/ 1574988 w 9298618"/>
              <a:gd name="connsiteY2034" fmla="*/ 5292033 h 6856161"/>
              <a:gd name="connsiteX2035" fmla="*/ 1890012 w 9298618"/>
              <a:gd name="connsiteY2035" fmla="*/ 5292033 h 6856161"/>
              <a:gd name="connsiteX2036" fmla="*/ 2142013 w 9298618"/>
              <a:gd name="connsiteY2036" fmla="*/ 5292033 h 6856161"/>
              <a:gd name="connsiteX2037" fmla="*/ 2142013 w 9298618"/>
              <a:gd name="connsiteY2037" fmla="*/ 5040032 h 6856161"/>
              <a:gd name="connsiteX2038" fmla="*/ 1890012 w 9298618"/>
              <a:gd name="connsiteY2038" fmla="*/ 5040032 h 6856161"/>
              <a:gd name="connsiteX2039" fmla="*/ 1890012 w 9298618"/>
              <a:gd name="connsiteY2039" fmla="*/ 5292033 h 6856161"/>
              <a:gd name="connsiteX2040" fmla="*/ 2204992 w 9298618"/>
              <a:gd name="connsiteY2040" fmla="*/ 5292033 h 6856161"/>
              <a:gd name="connsiteX2041" fmla="*/ 2456994 w 9298618"/>
              <a:gd name="connsiteY2041" fmla="*/ 5292033 h 6856161"/>
              <a:gd name="connsiteX2042" fmla="*/ 2456994 w 9298618"/>
              <a:gd name="connsiteY2042" fmla="*/ 5040032 h 6856161"/>
              <a:gd name="connsiteX2043" fmla="*/ 2204992 w 9298618"/>
              <a:gd name="connsiteY2043" fmla="*/ 5040032 h 6856161"/>
              <a:gd name="connsiteX2044" fmla="*/ 2204992 w 9298618"/>
              <a:gd name="connsiteY2044" fmla="*/ 5292033 h 6856161"/>
              <a:gd name="connsiteX2045" fmla="*/ 2520016 w 9298618"/>
              <a:gd name="connsiteY2045" fmla="*/ 5292033 h 6856161"/>
              <a:gd name="connsiteX2046" fmla="*/ 2772017 w 9298618"/>
              <a:gd name="connsiteY2046" fmla="*/ 5292033 h 6856161"/>
              <a:gd name="connsiteX2047" fmla="*/ 2772017 w 9298618"/>
              <a:gd name="connsiteY2047" fmla="*/ 5040032 h 6856161"/>
              <a:gd name="connsiteX2048" fmla="*/ 2520016 w 9298618"/>
              <a:gd name="connsiteY2048" fmla="*/ 5040032 h 6856161"/>
              <a:gd name="connsiteX2049" fmla="*/ 2520016 w 9298618"/>
              <a:gd name="connsiteY2049" fmla="*/ 5292033 h 6856161"/>
              <a:gd name="connsiteX2050" fmla="*/ 2834996 w 9298618"/>
              <a:gd name="connsiteY2050" fmla="*/ 5292033 h 6856161"/>
              <a:gd name="connsiteX2051" fmla="*/ 3086998 w 9298618"/>
              <a:gd name="connsiteY2051" fmla="*/ 5292033 h 6856161"/>
              <a:gd name="connsiteX2052" fmla="*/ 3086998 w 9298618"/>
              <a:gd name="connsiteY2052" fmla="*/ 5040032 h 6856161"/>
              <a:gd name="connsiteX2053" fmla="*/ 2834996 w 9298618"/>
              <a:gd name="connsiteY2053" fmla="*/ 5040032 h 6856161"/>
              <a:gd name="connsiteX2054" fmla="*/ 2834996 w 9298618"/>
              <a:gd name="connsiteY2054" fmla="*/ 5292033 h 6856161"/>
              <a:gd name="connsiteX2055" fmla="*/ 3156433 w 9298618"/>
              <a:gd name="connsiteY2055" fmla="*/ 5285577 h 6856161"/>
              <a:gd name="connsiteX2056" fmla="*/ 3395608 w 9298618"/>
              <a:gd name="connsiteY2056" fmla="*/ 5285577 h 6856161"/>
              <a:gd name="connsiteX2057" fmla="*/ 3395608 w 9298618"/>
              <a:gd name="connsiteY2057" fmla="*/ 5046445 h 6856161"/>
              <a:gd name="connsiteX2058" fmla="*/ 3156433 w 9298618"/>
              <a:gd name="connsiteY2058" fmla="*/ 5046445 h 6856161"/>
              <a:gd name="connsiteX2059" fmla="*/ 3156433 w 9298618"/>
              <a:gd name="connsiteY2059" fmla="*/ 5285577 h 6856161"/>
              <a:gd name="connsiteX2060" fmla="*/ 3475390 w 9298618"/>
              <a:gd name="connsiteY2060" fmla="*/ 5281644 h 6856161"/>
              <a:gd name="connsiteX2061" fmla="*/ 3706655 w 9298618"/>
              <a:gd name="connsiteY2061" fmla="*/ 5281644 h 6856161"/>
              <a:gd name="connsiteX2062" fmla="*/ 3706655 w 9298618"/>
              <a:gd name="connsiteY2062" fmla="*/ 5050378 h 6856161"/>
              <a:gd name="connsiteX2063" fmla="*/ 3475390 w 9298618"/>
              <a:gd name="connsiteY2063" fmla="*/ 5050378 h 6856161"/>
              <a:gd name="connsiteX2064" fmla="*/ 3475390 w 9298618"/>
              <a:gd name="connsiteY2064" fmla="*/ 5281644 h 6856161"/>
              <a:gd name="connsiteX2065" fmla="*/ 3798280 w 9298618"/>
              <a:gd name="connsiteY2065" fmla="*/ 5273734 h 6856161"/>
              <a:gd name="connsiteX2066" fmla="*/ 4013726 w 9298618"/>
              <a:gd name="connsiteY2066" fmla="*/ 5273734 h 6856161"/>
              <a:gd name="connsiteX2067" fmla="*/ 4013726 w 9298618"/>
              <a:gd name="connsiteY2067" fmla="*/ 5058288 h 6856161"/>
              <a:gd name="connsiteX2068" fmla="*/ 3798280 w 9298618"/>
              <a:gd name="connsiteY2068" fmla="*/ 5058288 h 6856161"/>
              <a:gd name="connsiteX2069" fmla="*/ 3798280 w 9298618"/>
              <a:gd name="connsiteY2069" fmla="*/ 5273734 h 6856161"/>
              <a:gd name="connsiteX2070" fmla="*/ 4117750 w 9298618"/>
              <a:gd name="connsiteY2070" fmla="*/ 5269287 h 6856161"/>
              <a:gd name="connsiteX2071" fmla="*/ 4324303 w 9298618"/>
              <a:gd name="connsiteY2071" fmla="*/ 5269287 h 6856161"/>
              <a:gd name="connsiteX2072" fmla="*/ 4324303 w 9298618"/>
              <a:gd name="connsiteY2072" fmla="*/ 5062735 h 6856161"/>
              <a:gd name="connsiteX2073" fmla="*/ 4117750 w 9298618"/>
              <a:gd name="connsiteY2073" fmla="*/ 5062735 h 6856161"/>
              <a:gd name="connsiteX2074" fmla="*/ 4117750 w 9298618"/>
              <a:gd name="connsiteY2074" fmla="*/ 5269287 h 6856161"/>
              <a:gd name="connsiteX2075" fmla="*/ 4441154 w 9298618"/>
              <a:gd name="connsiteY2075" fmla="*/ 5260907 h 6856161"/>
              <a:gd name="connsiteX2076" fmla="*/ 4630903 w 9298618"/>
              <a:gd name="connsiteY2076" fmla="*/ 5260907 h 6856161"/>
              <a:gd name="connsiteX2077" fmla="*/ 4630903 w 9298618"/>
              <a:gd name="connsiteY2077" fmla="*/ 5071158 h 6856161"/>
              <a:gd name="connsiteX2078" fmla="*/ 4441154 w 9298618"/>
              <a:gd name="connsiteY2078" fmla="*/ 5071158 h 6856161"/>
              <a:gd name="connsiteX2079" fmla="*/ 4441154 w 9298618"/>
              <a:gd name="connsiteY2079" fmla="*/ 5260907 h 6856161"/>
              <a:gd name="connsiteX2080" fmla="*/ 4760110 w 9298618"/>
              <a:gd name="connsiteY2080" fmla="*/ 5256931 h 6856161"/>
              <a:gd name="connsiteX2081" fmla="*/ 4941950 w 9298618"/>
              <a:gd name="connsiteY2081" fmla="*/ 5256931 h 6856161"/>
              <a:gd name="connsiteX2082" fmla="*/ 4941950 w 9298618"/>
              <a:gd name="connsiteY2082" fmla="*/ 5075091 h 6856161"/>
              <a:gd name="connsiteX2083" fmla="*/ 4760110 w 9298618"/>
              <a:gd name="connsiteY2083" fmla="*/ 5075091 h 6856161"/>
              <a:gd name="connsiteX2084" fmla="*/ 4760110 w 9298618"/>
              <a:gd name="connsiteY2084" fmla="*/ 5256931 h 6856161"/>
              <a:gd name="connsiteX2085" fmla="*/ 5081034 w 9298618"/>
              <a:gd name="connsiteY2085" fmla="*/ 5250988 h 6856161"/>
              <a:gd name="connsiteX2086" fmla="*/ 5251030 w 9298618"/>
              <a:gd name="connsiteY2086" fmla="*/ 5250988 h 6856161"/>
              <a:gd name="connsiteX2087" fmla="*/ 5251030 w 9298618"/>
              <a:gd name="connsiteY2087" fmla="*/ 5080992 h 6856161"/>
              <a:gd name="connsiteX2088" fmla="*/ 5081034 w 9298618"/>
              <a:gd name="connsiteY2088" fmla="*/ 5080992 h 6856161"/>
              <a:gd name="connsiteX2089" fmla="*/ 5081034 w 9298618"/>
              <a:gd name="connsiteY2089" fmla="*/ 5250988 h 6856161"/>
              <a:gd name="connsiteX2090" fmla="*/ 5402471 w 9298618"/>
              <a:gd name="connsiteY2090" fmla="*/ 5244575 h 6856161"/>
              <a:gd name="connsiteX2091" fmla="*/ 5559597 w 9298618"/>
              <a:gd name="connsiteY2091" fmla="*/ 5244575 h 6856161"/>
              <a:gd name="connsiteX2092" fmla="*/ 5559597 w 9298618"/>
              <a:gd name="connsiteY2092" fmla="*/ 5087448 h 6856161"/>
              <a:gd name="connsiteX2093" fmla="*/ 5402471 w 9298618"/>
              <a:gd name="connsiteY2093" fmla="*/ 5087448 h 6856161"/>
              <a:gd name="connsiteX2094" fmla="*/ 5402471 w 9298618"/>
              <a:gd name="connsiteY2094" fmla="*/ 5244575 h 6856161"/>
              <a:gd name="connsiteX2095" fmla="*/ 5719931 w 9298618"/>
              <a:gd name="connsiteY2095" fmla="*/ 5242095 h 6856161"/>
              <a:gd name="connsiteX2096" fmla="*/ 5872099 w 9298618"/>
              <a:gd name="connsiteY2096" fmla="*/ 5242095 h 6856161"/>
              <a:gd name="connsiteX2097" fmla="*/ 5872099 w 9298618"/>
              <a:gd name="connsiteY2097" fmla="*/ 5089885 h 6856161"/>
              <a:gd name="connsiteX2098" fmla="*/ 5719931 w 9298618"/>
              <a:gd name="connsiteY2098" fmla="*/ 5089885 h 6856161"/>
              <a:gd name="connsiteX2099" fmla="*/ 5719931 w 9298618"/>
              <a:gd name="connsiteY2099" fmla="*/ 5242095 h 6856161"/>
              <a:gd name="connsiteX2100" fmla="*/ 6356862 w 9298618"/>
              <a:gd name="connsiteY2100" fmla="*/ 5235211 h 6856161"/>
              <a:gd name="connsiteX2101" fmla="*/ 6495219 w 9298618"/>
              <a:gd name="connsiteY2101" fmla="*/ 5235211 h 6856161"/>
              <a:gd name="connsiteX2102" fmla="*/ 6495219 w 9298618"/>
              <a:gd name="connsiteY2102" fmla="*/ 5096854 h 6856161"/>
              <a:gd name="connsiteX2103" fmla="*/ 6356862 w 9298618"/>
              <a:gd name="connsiteY2103" fmla="*/ 5096854 h 6856161"/>
              <a:gd name="connsiteX2104" fmla="*/ 6356862 w 9298618"/>
              <a:gd name="connsiteY2104" fmla="*/ 5235211 h 6856161"/>
              <a:gd name="connsiteX2105" fmla="*/ 6991782 w 9298618"/>
              <a:gd name="connsiteY2105" fmla="*/ 5230252 h 6856161"/>
              <a:gd name="connsiteX2106" fmla="*/ 7120263 w 9298618"/>
              <a:gd name="connsiteY2106" fmla="*/ 5230252 h 6856161"/>
              <a:gd name="connsiteX2107" fmla="*/ 7120263 w 9298618"/>
              <a:gd name="connsiteY2107" fmla="*/ 5101771 h 6856161"/>
              <a:gd name="connsiteX2108" fmla="*/ 6991782 w 9298618"/>
              <a:gd name="connsiteY2108" fmla="*/ 5101771 h 6856161"/>
              <a:gd name="connsiteX2109" fmla="*/ 6991782 w 9298618"/>
              <a:gd name="connsiteY2109" fmla="*/ 5230252 h 6856161"/>
              <a:gd name="connsiteX2110" fmla="*/ 7626233 w 9298618"/>
              <a:gd name="connsiteY2110" fmla="*/ 5225805 h 6856161"/>
              <a:gd name="connsiteX2111" fmla="*/ 7745820 w 9298618"/>
              <a:gd name="connsiteY2111" fmla="*/ 5225805 h 6856161"/>
              <a:gd name="connsiteX2112" fmla="*/ 7745820 w 9298618"/>
              <a:gd name="connsiteY2112" fmla="*/ 5106217 h 6856161"/>
              <a:gd name="connsiteX2113" fmla="*/ 7626233 w 9298618"/>
              <a:gd name="connsiteY2113" fmla="*/ 5106217 h 6856161"/>
              <a:gd name="connsiteX2114" fmla="*/ 7626233 w 9298618"/>
              <a:gd name="connsiteY2114" fmla="*/ 5225805 h 6856161"/>
              <a:gd name="connsiteX2115" fmla="*/ 8261667 w 9298618"/>
              <a:gd name="connsiteY2115" fmla="*/ 5220375 h 6856161"/>
              <a:gd name="connsiteX2116" fmla="*/ 8370351 w 9298618"/>
              <a:gd name="connsiteY2116" fmla="*/ 5220375 h 6856161"/>
              <a:gd name="connsiteX2117" fmla="*/ 8370351 w 9298618"/>
              <a:gd name="connsiteY2117" fmla="*/ 5111690 h 6856161"/>
              <a:gd name="connsiteX2118" fmla="*/ 8261667 w 9298618"/>
              <a:gd name="connsiteY2118" fmla="*/ 5111690 h 6856161"/>
              <a:gd name="connsiteX2119" fmla="*/ 8261667 w 9298618"/>
              <a:gd name="connsiteY2119" fmla="*/ 5220375 h 6856161"/>
              <a:gd name="connsiteX2120" fmla="*/ 8908474 w 9298618"/>
              <a:gd name="connsiteY2120" fmla="*/ 5203572 h 6856161"/>
              <a:gd name="connsiteX2121" fmla="*/ 8983594 w 9298618"/>
              <a:gd name="connsiteY2121" fmla="*/ 5203572 h 6856161"/>
              <a:gd name="connsiteX2122" fmla="*/ 8983594 w 9298618"/>
              <a:gd name="connsiteY2122" fmla="*/ 5128450 h 6856161"/>
              <a:gd name="connsiteX2123" fmla="*/ 8908474 w 9298618"/>
              <a:gd name="connsiteY2123" fmla="*/ 5128450 h 6856161"/>
              <a:gd name="connsiteX2124" fmla="*/ 8908474 w 9298618"/>
              <a:gd name="connsiteY2124" fmla="*/ 5203572 h 6856161"/>
              <a:gd name="connsiteX2125" fmla="*/ 0 w 9298618"/>
              <a:gd name="connsiteY2125" fmla="*/ 5607014 h 6856161"/>
              <a:gd name="connsiteX2126" fmla="*/ 252002 w 9298618"/>
              <a:gd name="connsiteY2126" fmla="*/ 5607014 h 6856161"/>
              <a:gd name="connsiteX2127" fmla="*/ 252002 w 9298618"/>
              <a:gd name="connsiteY2127" fmla="*/ 5355012 h 6856161"/>
              <a:gd name="connsiteX2128" fmla="*/ 0 w 9298618"/>
              <a:gd name="connsiteY2128" fmla="*/ 5355012 h 6856161"/>
              <a:gd name="connsiteX2129" fmla="*/ 0 w 9298618"/>
              <a:gd name="connsiteY2129" fmla="*/ 5607014 h 6856161"/>
              <a:gd name="connsiteX2130" fmla="*/ 315023 w 9298618"/>
              <a:gd name="connsiteY2130" fmla="*/ 5607014 h 6856161"/>
              <a:gd name="connsiteX2131" fmla="*/ 567025 w 9298618"/>
              <a:gd name="connsiteY2131" fmla="*/ 5607014 h 6856161"/>
              <a:gd name="connsiteX2132" fmla="*/ 567025 w 9298618"/>
              <a:gd name="connsiteY2132" fmla="*/ 5355012 h 6856161"/>
              <a:gd name="connsiteX2133" fmla="*/ 315023 w 9298618"/>
              <a:gd name="connsiteY2133" fmla="*/ 5355012 h 6856161"/>
              <a:gd name="connsiteX2134" fmla="*/ 315023 w 9298618"/>
              <a:gd name="connsiteY2134" fmla="*/ 5607014 h 6856161"/>
              <a:gd name="connsiteX2135" fmla="*/ 630004 w 9298618"/>
              <a:gd name="connsiteY2135" fmla="*/ 5607014 h 6856161"/>
              <a:gd name="connsiteX2136" fmla="*/ 882005 w 9298618"/>
              <a:gd name="connsiteY2136" fmla="*/ 5607014 h 6856161"/>
              <a:gd name="connsiteX2137" fmla="*/ 882005 w 9298618"/>
              <a:gd name="connsiteY2137" fmla="*/ 5355012 h 6856161"/>
              <a:gd name="connsiteX2138" fmla="*/ 630004 w 9298618"/>
              <a:gd name="connsiteY2138" fmla="*/ 5355012 h 6856161"/>
              <a:gd name="connsiteX2139" fmla="*/ 630004 w 9298618"/>
              <a:gd name="connsiteY2139" fmla="*/ 5607014 h 6856161"/>
              <a:gd name="connsiteX2140" fmla="*/ 944985 w 9298618"/>
              <a:gd name="connsiteY2140" fmla="*/ 5607014 h 6856161"/>
              <a:gd name="connsiteX2141" fmla="*/ 1196986 w 9298618"/>
              <a:gd name="connsiteY2141" fmla="*/ 5607014 h 6856161"/>
              <a:gd name="connsiteX2142" fmla="*/ 1196986 w 9298618"/>
              <a:gd name="connsiteY2142" fmla="*/ 5355012 h 6856161"/>
              <a:gd name="connsiteX2143" fmla="*/ 944985 w 9298618"/>
              <a:gd name="connsiteY2143" fmla="*/ 5355012 h 6856161"/>
              <a:gd name="connsiteX2144" fmla="*/ 944985 w 9298618"/>
              <a:gd name="connsiteY2144" fmla="*/ 5607014 h 6856161"/>
              <a:gd name="connsiteX2145" fmla="*/ 1260008 w 9298618"/>
              <a:gd name="connsiteY2145" fmla="*/ 5607014 h 6856161"/>
              <a:gd name="connsiteX2146" fmla="*/ 1512009 w 9298618"/>
              <a:gd name="connsiteY2146" fmla="*/ 5607014 h 6856161"/>
              <a:gd name="connsiteX2147" fmla="*/ 1512009 w 9298618"/>
              <a:gd name="connsiteY2147" fmla="*/ 5355012 h 6856161"/>
              <a:gd name="connsiteX2148" fmla="*/ 1260008 w 9298618"/>
              <a:gd name="connsiteY2148" fmla="*/ 5355012 h 6856161"/>
              <a:gd name="connsiteX2149" fmla="*/ 1260008 w 9298618"/>
              <a:gd name="connsiteY2149" fmla="*/ 5607014 h 6856161"/>
              <a:gd name="connsiteX2150" fmla="*/ 1574988 w 9298618"/>
              <a:gd name="connsiteY2150" fmla="*/ 5607014 h 6856161"/>
              <a:gd name="connsiteX2151" fmla="*/ 1826990 w 9298618"/>
              <a:gd name="connsiteY2151" fmla="*/ 5607014 h 6856161"/>
              <a:gd name="connsiteX2152" fmla="*/ 1826990 w 9298618"/>
              <a:gd name="connsiteY2152" fmla="*/ 5355012 h 6856161"/>
              <a:gd name="connsiteX2153" fmla="*/ 1574988 w 9298618"/>
              <a:gd name="connsiteY2153" fmla="*/ 5355012 h 6856161"/>
              <a:gd name="connsiteX2154" fmla="*/ 1574988 w 9298618"/>
              <a:gd name="connsiteY2154" fmla="*/ 5607014 h 6856161"/>
              <a:gd name="connsiteX2155" fmla="*/ 1890012 w 9298618"/>
              <a:gd name="connsiteY2155" fmla="*/ 5607014 h 6856161"/>
              <a:gd name="connsiteX2156" fmla="*/ 2142013 w 9298618"/>
              <a:gd name="connsiteY2156" fmla="*/ 5607014 h 6856161"/>
              <a:gd name="connsiteX2157" fmla="*/ 2142013 w 9298618"/>
              <a:gd name="connsiteY2157" fmla="*/ 5355012 h 6856161"/>
              <a:gd name="connsiteX2158" fmla="*/ 1890012 w 9298618"/>
              <a:gd name="connsiteY2158" fmla="*/ 5355012 h 6856161"/>
              <a:gd name="connsiteX2159" fmla="*/ 1890012 w 9298618"/>
              <a:gd name="connsiteY2159" fmla="*/ 5607014 h 6856161"/>
              <a:gd name="connsiteX2160" fmla="*/ 2204992 w 9298618"/>
              <a:gd name="connsiteY2160" fmla="*/ 5607014 h 6856161"/>
              <a:gd name="connsiteX2161" fmla="*/ 2456994 w 9298618"/>
              <a:gd name="connsiteY2161" fmla="*/ 5607014 h 6856161"/>
              <a:gd name="connsiteX2162" fmla="*/ 2456994 w 9298618"/>
              <a:gd name="connsiteY2162" fmla="*/ 5355012 h 6856161"/>
              <a:gd name="connsiteX2163" fmla="*/ 2204992 w 9298618"/>
              <a:gd name="connsiteY2163" fmla="*/ 5355012 h 6856161"/>
              <a:gd name="connsiteX2164" fmla="*/ 2204992 w 9298618"/>
              <a:gd name="connsiteY2164" fmla="*/ 5607014 h 6856161"/>
              <a:gd name="connsiteX2165" fmla="*/ 2521982 w 9298618"/>
              <a:gd name="connsiteY2165" fmla="*/ 5605047 h 6856161"/>
              <a:gd name="connsiteX2166" fmla="*/ 2770051 w 9298618"/>
              <a:gd name="connsiteY2166" fmla="*/ 5605047 h 6856161"/>
              <a:gd name="connsiteX2167" fmla="*/ 2770051 w 9298618"/>
              <a:gd name="connsiteY2167" fmla="*/ 5356979 h 6856161"/>
              <a:gd name="connsiteX2168" fmla="*/ 2521982 w 9298618"/>
              <a:gd name="connsiteY2168" fmla="*/ 5356979 h 6856161"/>
              <a:gd name="connsiteX2169" fmla="*/ 2521982 w 9298618"/>
              <a:gd name="connsiteY2169" fmla="*/ 5605047 h 6856161"/>
              <a:gd name="connsiteX2170" fmla="*/ 2840426 w 9298618"/>
              <a:gd name="connsiteY2170" fmla="*/ 5601584 h 6856161"/>
              <a:gd name="connsiteX2171" fmla="*/ 3081568 w 9298618"/>
              <a:gd name="connsiteY2171" fmla="*/ 5601584 h 6856161"/>
              <a:gd name="connsiteX2172" fmla="*/ 3081568 w 9298618"/>
              <a:gd name="connsiteY2172" fmla="*/ 5360442 h 6856161"/>
              <a:gd name="connsiteX2173" fmla="*/ 2840426 w 9298618"/>
              <a:gd name="connsiteY2173" fmla="*/ 5360442 h 6856161"/>
              <a:gd name="connsiteX2174" fmla="*/ 2840426 w 9298618"/>
              <a:gd name="connsiteY2174" fmla="*/ 5601584 h 6856161"/>
              <a:gd name="connsiteX2175" fmla="*/ 3163830 w 9298618"/>
              <a:gd name="connsiteY2175" fmla="*/ 5593161 h 6856161"/>
              <a:gd name="connsiteX2176" fmla="*/ 3388168 w 9298618"/>
              <a:gd name="connsiteY2176" fmla="*/ 5593161 h 6856161"/>
              <a:gd name="connsiteX2177" fmla="*/ 3388168 w 9298618"/>
              <a:gd name="connsiteY2177" fmla="*/ 5368822 h 6856161"/>
              <a:gd name="connsiteX2178" fmla="*/ 3163830 w 9298618"/>
              <a:gd name="connsiteY2178" fmla="*/ 5368822 h 6856161"/>
              <a:gd name="connsiteX2179" fmla="*/ 3163830 w 9298618"/>
              <a:gd name="connsiteY2179" fmla="*/ 5593161 h 6856161"/>
              <a:gd name="connsiteX2180" fmla="*/ 3482787 w 9298618"/>
              <a:gd name="connsiteY2180" fmla="*/ 5589227 h 6856161"/>
              <a:gd name="connsiteX2181" fmla="*/ 3699215 w 9298618"/>
              <a:gd name="connsiteY2181" fmla="*/ 5589227 h 6856161"/>
              <a:gd name="connsiteX2182" fmla="*/ 3699215 w 9298618"/>
              <a:gd name="connsiteY2182" fmla="*/ 5372799 h 6856161"/>
              <a:gd name="connsiteX2183" fmla="*/ 3482787 w 9298618"/>
              <a:gd name="connsiteY2183" fmla="*/ 5372799 h 6856161"/>
              <a:gd name="connsiteX2184" fmla="*/ 3482787 w 9298618"/>
              <a:gd name="connsiteY2184" fmla="*/ 5589227 h 6856161"/>
              <a:gd name="connsiteX2185" fmla="*/ 3806190 w 9298618"/>
              <a:gd name="connsiteY2185" fmla="*/ 5580848 h 6856161"/>
              <a:gd name="connsiteX2186" fmla="*/ 4005816 w 9298618"/>
              <a:gd name="connsiteY2186" fmla="*/ 5580848 h 6856161"/>
              <a:gd name="connsiteX2187" fmla="*/ 4005816 w 9298618"/>
              <a:gd name="connsiteY2187" fmla="*/ 5381221 h 6856161"/>
              <a:gd name="connsiteX2188" fmla="*/ 3806190 w 9298618"/>
              <a:gd name="connsiteY2188" fmla="*/ 5381221 h 6856161"/>
              <a:gd name="connsiteX2189" fmla="*/ 3806190 w 9298618"/>
              <a:gd name="connsiteY2189" fmla="*/ 5580848 h 6856161"/>
              <a:gd name="connsiteX2190" fmla="*/ 4126130 w 9298618"/>
              <a:gd name="connsiteY2190" fmla="*/ 5575888 h 6856161"/>
              <a:gd name="connsiteX2191" fmla="*/ 4315880 w 9298618"/>
              <a:gd name="connsiteY2191" fmla="*/ 5575888 h 6856161"/>
              <a:gd name="connsiteX2192" fmla="*/ 4315880 w 9298618"/>
              <a:gd name="connsiteY2192" fmla="*/ 5386138 h 6856161"/>
              <a:gd name="connsiteX2193" fmla="*/ 4126130 w 9298618"/>
              <a:gd name="connsiteY2193" fmla="*/ 5386138 h 6856161"/>
              <a:gd name="connsiteX2194" fmla="*/ 4126130 w 9298618"/>
              <a:gd name="connsiteY2194" fmla="*/ 5575888 h 6856161"/>
              <a:gd name="connsiteX2195" fmla="*/ 4766994 w 9298618"/>
              <a:gd name="connsiteY2195" fmla="*/ 5565028 h 6856161"/>
              <a:gd name="connsiteX2196" fmla="*/ 4934981 w 9298618"/>
              <a:gd name="connsiteY2196" fmla="*/ 5565028 h 6856161"/>
              <a:gd name="connsiteX2197" fmla="*/ 4934981 w 9298618"/>
              <a:gd name="connsiteY2197" fmla="*/ 5397041 h 6856161"/>
              <a:gd name="connsiteX2198" fmla="*/ 4766994 w 9298618"/>
              <a:gd name="connsiteY2198" fmla="*/ 5397041 h 6856161"/>
              <a:gd name="connsiteX2199" fmla="*/ 4766994 w 9298618"/>
              <a:gd name="connsiteY2199" fmla="*/ 5565028 h 6856161"/>
              <a:gd name="connsiteX2200" fmla="*/ 5408884 w 9298618"/>
              <a:gd name="connsiteY2200" fmla="*/ 5553142 h 6856161"/>
              <a:gd name="connsiteX2201" fmla="*/ 5553184 w 9298618"/>
              <a:gd name="connsiteY2201" fmla="*/ 5553142 h 6856161"/>
              <a:gd name="connsiteX2202" fmla="*/ 5553184 w 9298618"/>
              <a:gd name="connsiteY2202" fmla="*/ 5408842 h 6856161"/>
              <a:gd name="connsiteX2203" fmla="*/ 5408884 w 9298618"/>
              <a:gd name="connsiteY2203" fmla="*/ 5408842 h 6856161"/>
              <a:gd name="connsiteX2204" fmla="*/ 5408884 w 9298618"/>
              <a:gd name="connsiteY2204" fmla="*/ 5553142 h 6856161"/>
              <a:gd name="connsiteX2205" fmla="*/ 6044318 w 9298618"/>
              <a:gd name="connsiteY2205" fmla="*/ 5547712 h 6856161"/>
              <a:gd name="connsiteX2206" fmla="*/ 6177716 w 9298618"/>
              <a:gd name="connsiteY2206" fmla="*/ 5547712 h 6856161"/>
              <a:gd name="connsiteX2207" fmla="*/ 6177716 w 9298618"/>
              <a:gd name="connsiteY2207" fmla="*/ 5414314 h 6856161"/>
              <a:gd name="connsiteX2208" fmla="*/ 6044318 w 9298618"/>
              <a:gd name="connsiteY2208" fmla="*/ 5414314 h 6856161"/>
              <a:gd name="connsiteX2209" fmla="*/ 6044318 w 9298618"/>
              <a:gd name="connsiteY2209" fmla="*/ 5547712 h 6856161"/>
              <a:gd name="connsiteX2210" fmla="*/ 6678768 w 9298618"/>
              <a:gd name="connsiteY2210" fmla="*/ 5543265 h 6856161"/>
              <a:gd name="connsiteX2211" fmla="*/ 6803273 w 9298618"/>
              <a:gd name="connsiteY2211" fmla="*/ 5543265 h 6856161"/>
              <a:gd name="connsiteX2212" fmla="*/ 6803273 w 9298618"/>
              <a:gd name="connsiteY2212" fmla="*/ 5418761 h 6856161"/>
              <a:gd name="connsiteX2213" fmla="*/ 6678768 w 9298618"/>
              <a:gd name="connsiteY2213" fmla="*/ 5418761 h 6856161"/>
              <a:gd name="connsiteX2214" fmla="*/ 6678768 w 9298618"/>
              <a:gd name="connsiteY2214" fmla="*/ 5543265 h 6856161"/>
              <a:gd name="connsiteX2215" fmla="*/ 7312706 w 9298618"/>
              <a:gd name="connsiteY2215" fmla="*/ 5539332 h 6856161"/>
              <a:gd name="connsiteX2216" fmla="*/ 7429300 w 9298618"/>
              <a:gd name="connsiteY2216" fmla="*/ 5539332 h 6856161"/>
              <a:gd name="connsiteX2217" fmla="*/ 7429300 w 9298618"/>
              <a:gd name="connsiteY2217" fmla="*/ 5422737 h 6856161"/>
              <a:gd name="connsiteX2218" fmla="*/ 7312706 w 9298618"/>
              <a:gd name="connsiteY2218" fmla="*/ 5422737 h 6856161"/>
              <a:gd name="connsiteX2219" fmla="*/ 7312706 w 9298618"/>
              <a:gd name="connsiteY2219" fmla="*/ 5539332 h 6856161"/>
              <a:gd name="connsiteX2220" fmla="*/ 7946173 w 9298618"/>
              <a:gd name="connsiteY2220" fmla="*/ 5535869 h 6856161"/>
              <a:gd name="connsiteX2221" fmla="*/ 8055884 w 9298618"/>
              <a:gd name="connsiteY2221" fmla="*/ 5535869 h 6856161"/>
              <a:gd name="connsiteX2222" fmla="*/ 8055884 w 9298618"/>
              <a:gd name="connsiteY2222" fmla="*/ 5426158 h 6856161"/>
              <a:gd name="connsiteX2223" fmla="*/ 7946173 w 9298618"/>
              <a:gd name="connsiteY2223" fmla="*/ 5426158 h 6856161"/>
              <a:gd name="connsiteX2224" fmla="*/ 7946173 w 9298618"/>
              <a:gd name="connsiteY2224" fmla="*/ 5535869 h 6856161"/>
              <a:gd name="connsiteX2225" fmla="*/ 0 w 9298618"/>
              <a:gd name="connsiteY2225" fmla="*/ 5922037 h 6856161"/>
              <a:gd name="connsiteX2226" fmla="*/ 252002 w 9298618"/>
              <a:gd name="connsiteY2226" fmla="*/ 5922037 h 6856161"/>
              <a:gd name="connsiteX2227" fmla="*/ 252002 w 9298618"/>
              <a:gd name="connsiteY2227" fmla="*/ 5670036 h 6856161"/>
              <a:gd name="connsiteX2228" fmla="*/ 0 w 9298618"/>
              <a:gd name="connsiteY2228" fmla="*/ 5670036 h 6856161"/>
              <a:gd name="connsiteX2229" fmla="*/ 0 w 9298618"/>
              <a:gd name="connsiteY2229" fmla="*/ 5922037 h 6856161"/>
              <a:gd name="connsiteX2230" fmla="*/ 315023 w 9298618"/>
              <a:gd name="connsiteY2230" fmla="*/ 5922037 h 6856161"/>
              <a:gd name="connsiteX2231" fmla="*/ 567025 w 9298618"/>
              <a:gd name="connsiteY2231" fmla="*/ 5922037 h 6856161"/>
              <a:gd name="connsiteX2232" fmla="*/ 567025 w 9298618"/>
              <a:gd name="connsiteY2232" fmla="*/ 5670036 h 6856161"/>
              <a:gd name="connsiteX2233" fmla="*/ 315023 w 9298618"/>
              <a:gd name="connsiteY2233" fmla="*/ 5670036 h 6856161"/>
              <a:gd name="connsiteX2234" fmla="*/ 315023 w 9298618"/>
              <a:gd name="connsiteY2234" fmla="*/ 5922037 h 6856161"/>
              <a:gd name="connsiteX2235" fmla="*/ 630004 w 9298618"/>
              <a:gd name="connsiteY2235" fmla="*/ 5922037 h 6856161"/>
              <a:gd name="connsiteX2236" fmla="*/ 882005 w 9298618"/>
              <a:gd name="connsiteY2236" fmla="*/ 5922037 h 6856161"/>
              <a:gd name="connsiteX2237" fmla="*/ 882005 w 9298618"/>
              <a:gd name="connsiteY2237" fmla="*/ 5670036 h 6856161"/>
              <a:gd name="connsiteX2238" fmla="*/ 630004 w 9298618"/>
              <a:gd name="connsiteY2238" fmla="*/ 5670036 h 6856161"/>
              <a:gd name="connsiteX2239" fmla="*/ 630004 w 9298618"/>
              <a:gd name="connsiteY2239" fmla="*/ 5922037 h 6856161"/>
              <a:gd name="connsiteX2240" fmla="*/ 944985 w 9298618"/>
              <a:gd name="connsiteY2240" fmla="*/ 5922037 h 6856161"/>
              <a:gd name="connsiteX2241" fmla="*/ 1196986 w 9298618"/>
              <a:gd name="connsiteY2241" fmla="*/ 5922037 h 6856161"/>
              <a:gd name="connsiteX2242" fmla="*/ 1196986 w 9298618"/>
              <a:gd name="connsiteY2242" fmla="*/ 5670036 h 6856161"/>
              <a:gd name="connsiteX2243" fmla="*/ 944985 w 9298618"/>
              <a:gd name="connsiteY2243" fmla="*/ 5670036 h 6856161"/>
              <a:gd name="connsiteX2244" fmla="*/ 944985 w 9298618"/>
              <a:gd name="connsiteY2244" fmla="*/ 5922037 h 6856161"/>
              <a:gd name="connsiteX2245" fmla="*/ 1260008 w 9298618"/>
              <a:gd name="connsiteY2245" fmla="*/ 5922037 h 6856161"/>
              <a:gd name="connsiteX2246" fmla="*/ 1512009 w 9298618"/>
              <a:gd name="connsiteY2246" fmla="*/ 5922037 h 6856161"/>
              <a:gd name="connsiteX2247" fmla="*/ 1512009 w 9298618"/>
              <a:gd name="connsiteY2247" fmla="*/ 5670036 h 6856161"/>
              <a:gd name="connsiteX2248" fmla="*/ 1260008 w 9298618"/>
              <a:gd name="connsiteY2248" fmla="*/ 5670036 h 6856161"/>
              <a:gd name="connsiteX2249" fmla="*/ 1260008 w 9298618"/>
              <a:gd name="connsiteY2249" fmla="*/ 5922037 h 6856161"/>
              <a:gd name="connsiteX2250" fmla="*/ 1574988 w 9298618"/>
              <a:gd name="connsiteY2250" fmla="*/ 5922037 h 6856161"/>
              <a:gd name="connsiteX2251" fmla="*/ 1826990 w 9298618"/>
              <a:gd name="connsiteY2251" fmla="*/ 5922037 h 6856161"/>
              <a:gd name="connsiteX2252" fmla="*/ 1826990 w 9298618"/>
              <a:gd name="connsiteY2252" fmla="*/ 5670036 h 6856161"/>
              <a:gd name="connsiteX2253" fmla="*/ 1574988 w 9298618"/>
              <a:gd name="connsiteY2253" fmla="*/ 5670036 h 6856161"/>
              <a:gd name="connsiteX2254" fmla="*/ 1574988 w 9298618"/>
              <a:gd name="connsiteY2254" fmla="*/ 5922037 h 6856161"/>
              <a:gd name="connsiteX2255" fmla="*/ 1890012 w 9298618"/>
              <a:gd name="connsiteY2255" fmla="*/ 5922037 h 6856161"/>
              <a:gd name="connsiteX2256" fmla="*/ 2142013 w 9298618"/>
              <a:gd name="connsiteY2256" fmla="*/ 5922037 h 6856161"/>
              <a:gd name="connsiteX2257" fmla="*/ 2142013 w 9298618"/>
              <a:gd name="connsiteY2257" fmla="*/ 5670036 h 6856161"/>
              <a:gd name="connsiteX2258" fmla="*/ 1890012 w 9298618"/>
              <a:gd name="connsiteY2258" fmla="*/ 5670036 h 6856161"/>
              <a:gd name="connsiteX2259" fmla="*/ 1890012 w 9298618"/>
              <a:gd name="connsiteY2259" fmla="*/ 5922037 h 6856161"/>
              <a:gd name="connsiteX2260" fmla="*/ 2204992 w 9298618"/>
              <a:gd name="connsiteY2260" fmla="*/ 5922037 h 6856161"/>
              <a:gd name="connsiteX2261" fmla="*/ 2456994 w 9298618"/>
              <a:gd name="connsiteY2261" fmla="*/ 5922037 h 6856161"/>
              <a:gd name="connsiteX2262" fmla="*/ 2456994 w 9298618"/>
              <a:gd name="connsiteY2262" fmla="*/ 5670036 h 6856161"/>
              <a:gd name="connsiteX2263" fmla="*/ 2204992 w 9298618"/>
              <a:gd name="connsiteY2263" fmla="*/ 5670036 h 6856161"/>
              <a:gd name="connsiteX2264" fmla="*/ 2204992 w 9298618"/>
              <a:gd name="connsiteY2264" fmla="*/ 5922037 h 6856161"/>
              <a:gd name="connsiteX2265" fmla="*/ 2524933 w 9298618"/>
              <a:gd name="connsiteY2265" fmla="*/ 5917078 h 6856161"/>
              <a:gd name="connsiteX2266" fmla="*/ 2767058 w 9298618"/>
              <a:gd name="connsiteY2266" fmla="*/ 5917078 h 6856161"/>
              <a:gd name="connsiteX2267" fmla="*/ 2767058 w 9298618"/>
              <a:gd name="connsiteY2267" fmla="*/ 5674953 h 6856161"/>
              <a:gd name="connsiteX2268" fmla="*/ 2524933 w 9298618"/>
              <a:gd name="connsiteY2268" fmla="*/ 5674953 h 6856161"/>
              <a:gd name="connsiteX2269" fmla="*/ 2524933 w 9298618"/>
              <a:gd name="connsiteY2269" fmla="*/ 5917078 h 6856161"/>
              <a:gd name="connsiteX2270" fmla="*/ 2843419 w 9298618"/>
              <a:gd name="connsiteY2270" fmla="*/ 5913614 h 6856161"/>
              <a:gd name="connsiteX2271" fmla="*/ 3078618 w 9298618"/>
              <a:gd name="connsiteY2271" fmla="*/ 5913614 h 6856161"/>
              <a:gd name="connsiteX2272" fmla="*/ 3078618 w 9298618"/>
              <a:gd name="connsiteY2272" fmla="*/ 5678416 h 6856161"/>
              <a:gd name="connsiteX2273" fmla="*/ 2843419 w 9298618"/>
              <a:gd name="connsiteY2273" fmla="*/ 5678416 h 6856161"/>
              <a:gd name="connsiteX2274" fmla="*/ 2843419 w 9298618"/>
              <a:gd name="connsiteY2274" fmla="*/ 5913614 h 6856161"/>
              <a:gd name="connsiteX2275" fmla="*/ 3166823 w 9298618"/>
              <a:gd name="connsiteY2275" fmla="*/ 5905234 h 6856161"/>
              <a:gd name="connsiteX2276" fmla="*/ 3385218 w 9298618"/>
              <a:gd name="connsiteY2276" fmla="*/ 5905234 h 6856161"/>
              <a:gd name="connsiteX2277" fmla="*/ 3385218 w 9298618"/>
              <a:gd name="connsiteY2277" fmla="*/ 5686838 h 6856161"/>
              <a:gd name="connsiteX2278" fmla="*/ 3166823 w 9298618"/>
              <a:gd name="connsiteY2278" fmla="*/ 5686838 h 6856161"/>
              <a:gd name="connsiteX2279" fmla="*/ 3166823 w 9298618"/>
              <a:gd name="connsiteY2279" fmla="*/ 5905234 h 6856161"/>
              <a:gd name="connsiteX2280" fmla="*/ 3486250 w 9298618"/>
              <a:gd name="connsiteY2280" fmla="*/ 5900788 h 6856161"/>
              <a:gd name="connsiteX2281" fmla="*/ 3695752 w 9298618"/>
              <a:gd name="connsiteY2281" fmla="*/ 5900788 h 6856161"/>
              <a:gd name="connsiteX2282" fmla="*/ 3695752 w 9298618"/>
              <a:gd name="connsiteY2282" fmla="*/ 5691285 h 6856161"/>
              <a:gd name="connsiteX2283" fmla="*/ 3486250 w 9298618"/>
              <a:gd name="connsiteY2283" fmla="*/ 5691285 h 6856161"/>
              <a:gd name="connsiteX2284" fmla="*/ 3486250 w 9298618"/>
              <a:gd name="connsiteY2284" fmla="*/ 5900788 h 6856161"/>
              <a:gd name="connsiteX2285" fmla="*/ 3810166 w 9298618"/>
              <a:gd name="connsiteY2285" fmla="*/ 5891895 h 6856161"/>
              <a:gd name="connsiteX2286" fmla="*/ 4001882 w 9298618"/>
              <a:gd name="connsiteY2286" fmla="*/ 5891895 h 6856161"/>
              <a:gd name="connsiteX2287" fmla="*/ 4001882 w 9298618"/>
              <a:gd name="connsiteY2287" fmla="*/ 5700178 h 6856161"/>
              <a:gd name="connsiteX2288" fmla="*/ 3810166 w 9298618"/>
              <a:gd name="connsiteY2288" fmla="*/ 5700178 h 6856161"/>
              <a:gd name="connsiteX2289" fmla="*/ 3810166 w 9298618"/>
              <a:gd name="connsiteY2289" fmla="*/ 5891895 h 6856161"/>
              <a:gd name="connsiteX2290" fmla="*/ 4129593 w 9298618"/>
              <a:gd name="connsiteY2290" fmla="*/ 5887448 h 6856161"/>
              <a:gd name="connsiteX2291" fmla="*/ 4312416 w 9298618"/>
              <a:gd name="connsiteY2291" fmla="*/ 5887448 h 6856161"/>
              <a:gd name="connsiteX2292" fmla="*/ 4312416 w 9298618"/>
              <a:gd name="connsiteY2292" fmla="*/ 5704625 h 6856161"/>
              <a:gd name="connsiteX2293" fmla="*/ 4129593 w 9298618"/>
              <a:gd name="connsiteY2293" fmla="*/ 5704625 h 6856161"/>
              <a:gd name="connsiteX2294" fmla="*/ 4129593 w 9298618"/>
              <a:gd name="connsiteY2294" fmla="*/ 5887448 h 6856161"/>
              <a:gd name="connsiteX2295" fmla="*/ 4451030 w 9298618"/>
              <a:gd name="connsiteY2295" fmla="*/ 5880992 h 6856161"/>
              <a:gd name="connsiteX2296" fmla="*/ 4621027 w 9298618"/>
              <a:gd name="connsiteY2296" fmla="*/ 5880992 h 6856161"/>
              <a:gd name="connsiteX2297" fmla="*/ 4621027 w 9298618"/>
              <a:gd name="connsiteY2297" fmla="*/ 5710995 h 6856161"/>
              <a:gd name="connsiteX2298" fmla="*/ 4451030 w 9298618"/>
              <a:gd name="connsiteY2298" fmla="*/ 5710995 h 6856161"/>
              <a:gd name="connsiteX2299" fmla="*/ 4451030 w 9298618"/>
              <a:gd name="connsiteY2299" fmla="*/ 5880992 h 6856161"/>
              <a:gd name="connsiteX2300" fmla="*/ 4769004 w 9298618"/>
              <a:gd name="connsiteY2300" fmla="*/ 5878042 h 6856161"/>
              <a:gd name="connsiteX2301" fmla="*/ 4933057 w 9298618"/>
              <a:gd name="connsiteY2301" fmla="*/ 5878042 h 6856161"/>
              <a:gd name="connsiteX2302" fmla="*/ 4933057 w 9298618"/>
              <a:gd name="connsiteY2302" fmla="*/ 5713989 h 6856161"/>
              <a:gd name="connsiteX2303" fmla="*/ 4769004 w 9298618"/>
              <a:gd name="connsiteY2303" fmla="*/ 5713989 h 6856161"/>
              <a:gd name="connsiteX2304" fmla="*/ 4769004 w 9298618"/>
              <a:gd name="connsiteY2304" fmla="*/ 5878042 h 6856161"/>
              <a:gd name="connsiteX2305" fmla="*/ 5090910 w 9298618"/>
              <a:gd name="connsiteY2305" fmla="*/ 5871115 h 6856161"/>
              <a:gd name="connsiteX2306" fmla="*/ 5241111 w 9298618"/>
              <a:gd name="connsiteY2306" fmla="*/ 5871115 h 6856161"/>
              <a:gd name="connsiteX2307" fmla="*/ 5241111 w 9298618"/>
              <a:gd name="connsiteY2307" fmla="*/ 5720915 h 6856161"/>
              <a:gd name="connsiteX2308" fmla="*/ 5090910 w 9298618"/>
              <a:gd name="connsiteY2308" fmla="*/ 5720915 h 6856161"/>
              <a:gd name="connsiteX2309" fmla="*/ 5090910 w 9298618"/>
              <a:gd name="connsiteY2309" fmla="*/ 5871115 h 6856161"/>
              <a:gd name="connsiteX2310" fmla="*/ 5727328 w 9298618"/>
              <a:gd name="connsiteY2310" fmla="*/ 5864702 h 6856161"/>
              <a:gd name="connsiteX2311" fmla="*/ 5864702 w 9298618"/>
              <a:gd name="connsiteY2311" fmla="*/ 5864702 h 6856161"/>
              <a:gd name="connsiteX2312" fmla="*/ 5864702 w 9298618"/>
              <a:gd name="connsiteY2312" fmla="*/ 5727328 h 6856161"/>
              <a:gd name="connsiteX2313" fmla="*/ 5727328 w 9298618"/>
              <a:gd name="connsiteY2313" fmla="*/ 5727328 h 6856161"/>
              <a:gd name="connsiteX2314" fmla="*/ 5727328 w 9298618"/>
              <a:gd name="connsiteY2314" fmla="*/ 5864702 h 6856161"/>
              <a:gd name="connsiteX2315" fmla="*/ 6362762 w 9298618"/>
              <a:gd name="connsiteY2315" fmla="*/ 5859272 h 6856161"/>
              <a:gd name="connsiteX2316" fmla="*/ 6489276 w 9298618"/>
              <a:gd name="connsiteY2316" fmla="*/ 5859272 h 6856161"/>
              <a:gd name="connsiteX2317" fmla="*/ 6489276 w 9298618"/>
              <a:gd name="connsiteY2317" fmla="*/ 5732758 h 6856161"/>
              <a:gd name="connsiteX2318" fmla="*/ 6362762 w 9298618"/>
              <a:gd name="connsiteY2318" fmla="*/ 5732758 h 6856161"/>
              <a:gd name="connsiteX2319" fmla="*/ 6362762 w 9298618"/>
              <a:gd name="connsiteY2319" fmla="*/ 5859272 h 6856161"/>
              <a:gd name="connsiteX2320" fmla="*/ 6995758 w 9298618"/>
              <a:gd name="connsiteY2320" fmla="*/ 5856322 h 6856161"/>
              <a:gd name="connsiteX2321" fmla="*/ 7116330 w 9298618"/>
              <a:gd name="connsiteY2321" fmla="*/ 5856322 h 6856161"/>
              <a:gd name="connsiteX2322" fmla="*/ 7116330 w 9298618"/>
              <a:gd name="connsiteY2322" fmla="*/ 5735751 h 6856161"/>
              <a:gd name="connsiteX2323" fmla="*/ 6995758 w 9298618"/>
              <a:gd name="connsiteY2323" fmla="*/ 5735751 h 6856161"/>
              <a:gd name="connsiteX2324" fmla="*/ 6995758 w 9298618"/>
              <a:gd name="connsiteY2324" fmla="*/ 5856322 h 6856161"/>
              <a:gd name="connsiteX2325" fmla="*/ 7628713 w 9298618"/>
              <a:gd name="connsiteY2325" fmla="*/ 5853329 h 6856161"/>
              <a:gd name="connsiteX2326" fmla="*/ 7743340 w 9298618"/>
              <a:gd name="connsiteY2326" fmla="*/ 5853329 h 6856161"/>
              <a:gd name="connsiteX2327" fmla="*/ 7743340 w 9298618"/>
              <a:gd name="connsiteY2327" fmla="*/ 5738701 h 6856161"/>
              <a:gd name="connsiteX2328" fmla="*/ 7628713 w 9298618"/>
              <a:gd name="connsiteY2328" fmla="*/ 5738701 h 6856161"/>
              <a:gd name="connsiteX2329" fmla="*/ 7628713 w 9298618"/>
              <a:gd name="connsiteY2329" fmla="*/ 5853329 h 6856161"/>
              <a:gd name="connsiteX2330" fmla="*/ 8264617 w 9298618"/>
              <a:gd name="connsiteY2330" fmla="*/ 5847386 h 6856161"/>
              <a:gd name="connsiteX2331" fmla="*/ 8367401 w 9298618"/>
              <a:gd name="connsiteY2331" fmla="*/ 5847386 h 6856161"/>
              <a:gd name="connsiteX2332" fmla="*/ 8367401 w 9298618"/>
              <a:gd name="connsiteY2332" fmla="*/ 5744601 h 6856161"/>
              <a:gd name="connsiteX2333" fmla="*/ 8264617 w 9298618"/>
              <a:gd name="connsiteY2333" fmla="*/ 5744601 h 6856161"/>
              <a:gd name="connsiteX2334" fmla="*/ 8264617 w 9298618"/>
              <a:gd name="connsiteY2334" fmla="*/ 5847386 h 6856161"/>
              <a:gd name="connsiteX2335" fmla="*/ 8911936 w 9298618"/>
              <a:gd name="connsiteY2335" fmla="*/ 5830112 h 6856161"/>
              <a:gd name="connsiteX2336" fmla="*/ 8980132 w 9298618"/>
              <a:gd name="connsiteY2336" fmla="*/ 5830112 h 6856161"/>
              <a:gd name="connsiteX2337" fmla="*/ 8980132 w 9298618"/>
              <a:gd name="connsiteY2337" fmla="*/ 5761917 h 6856161"/>
              <a:gd name="connsiteX2338" fmla="*/ 8911936 w 9298618"/>
              <a:gd name="connsiteY2338" fmla="*/ 5761917 h 6856161"/>
              <a:gd name="connsiteX2339" fmla="*/ 8911936 w 9298618"/>
              <a:gd name="connsiteY2339" fmla="*/ 5830112 h 6856161"/>
              <a:gd name="connsiteX2340" fmla="*/ 4447 w 9298618"/>
              <a:gd name="connsiteY2340" fmla="*/ 6232571 h 6856161"/>
              <a:gd name="connsiteX2341" fmla="*/ 247555 w 9298618"/>
              <a:gd name="connsiteY2341" fmla="*/ 6232571 h 6856161"/>
              <a:gd name="connsiteX2342" fmla="*/ 247555 w 9298618"/>
              <a:gd name="connsiteY2342" fmla="*/ 5989463 h 6856161"/>
              <a:gd name="connsiteX2343" fmla="*/ 4447 w 9298618"/>
              <a:gd name="connsiteY2343" fmla="*/ 5989463 h 6856161"/>
              <a:gd name="connsiteX2344" fmla="*/ 4447 w 9298618"/>
              <a:gd name="connsiteY2344" fmla="*/ 6232571 h 6856161"/>
              <a:gd name="connsiteX2345" fmla="*/ 315494 w 9298618"/>
              <a:gd name="connsiteY2345" fmla="*/ 6236505 h 6856161"/>
              <a:gd name="connsiteX2346" fmla="*/ 566512 w 9298618"/>
              <a:gd name="connsiteY2346" fmla="*/ 6236505 h 6856161"/>
              <a:gd name="connsiteX2347" fmla="*/ 566512 w 9298618"/>
              <a:gd name="connsiteY2347" fmla="*/ 5985487 h 6856161"/>
              <a:gd name="connsiteX2348" fmla="*/ 315494 w 9298618"/>
              <a:gd name="connsiteY2348" fmla="*/ 5985487 h 6856161"/>
              <a:gd name="connsiteX2349" fmla="*/ 315494 w 9298618"/>
              <a:gd name="connsiteY2349" fmla="*/ 6236505 h 6856161"/>
              <a:gd name="connsiteX2350" fmla="*/ 630004 w 9298618"/>
              <a:gd name="connsiteY2350" fmla="*/ 6237018 h 6856161"/>
              <a:gd name="connsiteX2351" fmla="*/ 882005 w 9298618"/>
              <a:gd name="connsiteY2351" fmla="*/ 6237018 h 6856161"/>
              <a:gd name="connsiteX2352" fmla="*/ 882005 w 9298618"/>
              <a:gd name="connsiteY2352" fmla="*/ 5985016 h 6856161"/>
              <a:gd name="connsiteX2353" fmla="*/ 630004 w 9298618"/>
              <a:gd name="connsiteY2353" fmla="*/ 5985016 h 6856161"/>
              <a:gd name="connsiteX2354" fmla="*/ 630004 w 9298618"/>
              <a:gd name="connsiteY2354" fmla="*/ 6237018 h 6856161"/>
              <a:gd name="connsiteX2355" fmla="*/ 944985 w 9298618"/>
              <a:gd name="connsiteY2355" fmla="*/ 6237018 h 6856161"/>
              <a:gd name="connsiteX2356" fmla="*/ 1196986 w 9298618"/>
              <a:gd name="connsiteY2356" fmla="*/ 6237018 h 6856161"/>
              <a:gd name="connsiteX2357" fmla="*/ 1196986 w 9298618"/>
              <a:gd name="connsiteY2357" fmla="*/ 5985016 h 6856161"/>
              <a:gd name="connsiteX2358" fmla="*/ 944985 w 9298618"/>
              <a:gd name="connsiteY2358" fmla="*/ 5985016 h 6856161"/>
              <a:gd name="connsiteX2359" fmla="*/ 944985 w 9298618"/>
              <a:gd name="connsiteY2359" fmla="*/ 6237018 h 6856161"/>
              <a:gd name="connsiteX2360" fmla="*/ 1260008 w 9298618"/>
              <a:gd name="connsiteY2360" fmla="*/ 6237018 h 6856161"/>
              <a:gd name="connsiteX2361" fmla="*/ 1512009 w 9298618"/>
              <a:gd name="connsiteY2361" fmla="*/ 6237018 h 6856161"/>
              <a:gd name="connsiteX2362" fmla="*/ 1512009 w 9298618"/>
              <a:gd name="connsiteY2362" fmla="*/ 5985016 h 6856161"/>
              <a:gd name="connsiteX2363" fmla="*/ 1260008 w 9298618"/>
              <a:gd name="connsiteY2363" fmla="*/ 5985016 h 6856161"/>
              <a:gd name="connsiteX2364" fmla="*/ 1260008 w 9298618"/>
              <a:gd name="connsiteY2364" fmla="*/ 6237018 h 6856161"/>
              <a:gd name="connsiteX2365" fmla="*/ 1574988 w 9298618"/>
              <a:gd name="connsiteY2365" fmla="*/ 6237018 h 6856161"/>
              <a:gd name="connsiteX2366" fmla="*/ 1826990 w 9298618"/>
              <a:gd name="connsiteY2366" fmla="*/ 6237018 h 6856161"/>
              <a:gd name="connsiteX2367" fmla="*/ 1826990 w 9298618"/>
              <a:gd name="connsiteY2367" fmla="*/ 5985016 h 6856161"/>
              <a:gd name="connsiteX2368" fmla="*/ 1574988 w 9298618"/>
              <a:gd name="connsiteY2368" fmla="*/ 5985016 h 6856161"/>
              <a:gd name="connsiteX2369" fmla="*/ 1574988 w 9298618"/>
              <a:gd name="connsiteY2369" fmla="*/ 6237018 h 6856161"/>
              <a:gd name="connsiteX2370" fmla="*/ 1891508 w 9298618"/>
              <a:gd name="connsiteY2370" fmla="*/ 6235521 h 6856161"/>
              <a:gd name="connsiteX2371" fmla="*/ 2140560 w 9298618"/>
              <a:gd name="connsiteY2371" fmla="*/ 6235521 h 6856161"/>
              <a:gd name="connsiteX2372" fmla="*/ 2140560 w 9298618"/>
              <a:gd name="connsiteY2372" fmla="*/ 5986470 h 6856161"/>
              <a:gd name="connsiteX2373" fmla="*/ 1891508 w 9298618"/>
              <a:gd name="connsiteY2373" fmla="*/ 5986470 h 6856161"/>
              <a:gd name="connsiteX2374" fmla="*/ 1891508 w 9298618"/>
              <a:gd name="connsiteY2374" fmla="*/ 6235521 h 6856161"/>
              <a:gd name="connsiteX2375" fmla="*/ 2211448 w 9298618"/>
              <a:gd name="connsiteY2375" fmla="*/ 6230604 h 6856161"/>
              <a:gd name="connsiteX2376" fmla="*/ 2450623 w 9298618"/>
              <a:gd name="connsiteY2376" fmla="*/ 6230604 h 6856161"/>
              <a:gd name="connsiteX2377" fmla="*/ 2450623 w 9298618"/>
              <a:gd name="connsiteY2377" fmla="*/ 5991429 h 6856161"/>
              <a:gd name="connsiteX2378" fmla="*/ 2211448 w 9298618"/>
              <a:gd name="connsiteY2378" fmla="*/ 5991429 h 6856161"/>
              <a:gd name="connsiteX2379" fmla="*/ 2211448 w 9298618"/>
              <a:gd name="connsiteY2379" fmla="*/ 6230604 h 6856161"/>
              <a:gd name="connsiteX2380" fmla="*/ 2532843 w 9298618"/>
              <a:gd name="connsiteY2380" fmla="*/ 6224191 h 6856161"/>
              <a:gd name="connsiteX2381" fmla="*/ 2759148 w 9298618"/>
              <a:gd name="connsiteY2381" fmla="*/ 6224191 h 6856161"/>
              <a:gd name="connsiteX2382" fmla="*/ 2759148 w 9298618"/>
              <a:gd name="connsiteY2382" fmla="*/ 5997885 h 6856161"/>
              <a:gd name="connsiteX2383" fmla="*/ 2532843 w 9298618"/>
              <a:gd name="connsiteY2383" fmla="*/ 5997885 h 6856161"/>
              <a:gd name="connsiteX2384" fmla="*/ 2532843 w 9298618"/>
              <a:gd name="connsiteY2384" fmla="*/ 6224191 h 6856161"/>
              <a:gd name="connsiteX2385" fmla="*/ 2851799 w 9298618"/>
              <a:gd name="connsiteY2385" fmla="*/ 6220215 h 6856161"/>
              <a:gd name="connsiteX2386" fmla="*/ 3070195 w 9298618"/>
              <a:gd name="connsiteY2386" fmla="*/ 6220215 h 6856161"/>
              <a:gd name="connsiteX2387" fmla="*/ 3070195 w 9298618"/>
              <a:gd name="connsiteY2387" fmla="*/ 6001819 h 6856161"/>
              <a:gd name="connsiteX2388" fmla="*/ 2851799 w 9298618"/>
              <a:gd name="connsiteY2388" fmla="*/ 6001819 h 6856161"/>
              <a:gd name="connsiteX2389" fmla="*/ 2851799 w 9298618"/>
              <a:gd name="connsiteY2389" fmla="*/ 6220215 h 6856161"/>
              <a:gd name="connsiteX2390" fmla="*/ 3174219 w 9298618"/>
              <a:gd name="connsiteY2390" fmla="*/ 6212818 h 6856161"/>
              <a:gd name="connsiteX2391" fmla="*/ 3377779 w 9298618"/>
              <a:gd name="connsiteY2391" fmla="*/ 6212818 h 6856161"/>
              <a:gd name="connsiteX2392" fmla="*/ 3377779 w 9298618"/>
              <a:gd name="connsiteY2392" fmla="*/ 6009259 h 6856161"/>
              <a:gd name="connsiteX2393" fmla="*/ 3174219 w 9298618"/>
              <a:gd name="connsiteY2393" fmla="*/ 6009259 h 6856161"/>
              <a:gd name="connsiteX2394" fmla="*/ 3174219 w 9298618"/>
              <a:gd name="connsiteY2394" fmla="*/ 6212818 h 6856161"/>
              <a:gd name="connsiteX2395" fmla="*/ 3493176 w 9298618"/>
              <a:gd name="connsiteY2395" fmla="*/ 6208842 h 6856161"/>
              <a:gd name="connsiteX2396" fmla="*/ 3688869 w 9298618"/>
              <a:gd name="connsiteY2396" fmla="*/ 6208842 h 6856161"/>
              <a:gd name="connsiteX2397" fmla="*/ 3688869 w 9298618"/>
              <a:gd name="connsiteY2397" fmla="*/ 6013149 h 6856161"/>
              <a:gd name="connsiteX2398" fmla="*/ 3493176 w 9298618"/>
              <a:gd name="connsiteY2398" fmla="*/ 6013149 h 6856161"/>
              <a:gd name="connsiteX2399" fmla="*/ 3493176 w 9298618"/>
              <a:gd name="connsiteY2399" fmla="*/ 6208842 h 6856161"/>
              <a:gd name="connsiteX2400" fmla="*/ 4134553 w 9298618"/>
              <a:gd name="connsiteY2400" fmla="*/ 6197469 h 6856161"/>
              <a:gd name="connsiteX2401" fmla="*/ 4307499 w 9298618"/>
              <a:gd name="connsiteY2401" fmla="*/ 6197469 h 6856161"/>
              <a:gd name="connsiteX2402" fmla="*/ 4307499 w 9298618"/>
              <a:gd name="connsiteY2402" fmla="*/ 6024523 h 6856161"/>
              <a:gd name="connsiteX2403" fmla="*/ 4134553 w 9298618"/>
              <a:gd name="connsiteY2403" fmla="*/ 6024523 h 6856161"/>
              <a:gd name="connsiteX2404" fmla="*/ 4134553 w 9298618"/>
              <a:gd name="connsiteY2404" fmla="*/ 6197469 h 6856161"/>
              <a:gd name="connsiteX2405" fmla="*/ 4773921 w 9298618"/>
              <a:gd name="connsiteY2405" fmla="*/ 6188105 h 6856161"/>
              <a:gd name="connsiteX2406" fmla="*/ 4928097 w 9298618"/>
              <a:gd name="connsiteY2406" fmla="*/ 6188105 h 6856161"/>
              <a:gd name="connsiteX2407" fmla="*/ 4928097 w 9298618"/>
              <a:gd name="connsiteY2407" fmla="*/ 6033929 h 6856161"/>
              <a:gd name="connsiteX2408" fmla="*/ 4773921 w 9298618"/>
              <a:gd name="connsiteY2408" fmla="*/ 6033929 h 6856161"/>
              <a:gd name="connsiteX2409" fmla="*/ 4773921 w 9298618"/>
              <a:gd name="connsiteY2409" fmla="*/ 6188105 h 6856161"/>
              <a:gd name="connsiteX2410" fmla="*/ 5411834 w 9298618"/>
              <a:gd name="connsiteY2410" fmla="*/ 6180195 h 6856161"/>
              <a:gd name="connsiteX2411" fmla="*/ 5550191 w 9298618"/>
              <a:gd name="connsiteY2411" fmla="*/ 6180195 h 6856161"/>
              <a:gd name="connsiteX2412" fmla="*/ 5550191 w 9298618"/>
              <a:gd name="connsiteY2412" fmla="*/ 6041838 h 6856161"/>
              <a:gd name="connsiteX2413" fmla="*/ 5411834 w 9298618"/>
              <a:gd name="connsiteY2413" fmla="*/ 6041838 h 6856161"/>
              <a:gd name="connsiteX2414" fmla="*/ 5411834 w 9298618"/>
              <a:gd name="connsiteY2414" fmla="*/ 6180195 h 6856161"/>
              <a:gd name="connsiteX2415" fmla="*/ 6046798 w 9298618"/>
              <a:gd name="connsiteY2415" fmla="*/ 6175236 h 6856161"/>
              <a:gd name="connsiteX2416" fmla="*/ 6175278 w 9298618"/>
              <a:gd name="connsiteY2416" fmla="*/ 6175236 h 6856161"/>
              <a:gd name="connsiteX2417" fmla="*/ 6175278 w 9298618"/>
              <a:gd name="connsiteY2417" fmla="*/ 6046755 h 6856161"/>
              <a:gd name="connsiteX2418" fmla="*/ 6046798 w 9298618"/>
              <a:gd name="connsiteY2418" fmla="*/ 6046755 h 6856161"/>
              <a:gd name="connsiteX2419" fmla="*/ 6046798 w 9298618"/>
              <a:gd name="connsiteY2419" fmla="*/ 6175236 h 6856161"/>
              <a:gd name="connsiteX2420" fmla="*/ 6680265 w 9298618"/>
              <a:gd name="connsiteY2420" fmla="*/ 6171815 h 6856161"/>
              <a:gd name="connsiteX2421" fmla="*/ 6801819 w 9298618"/>
              <a:gd name="connsiteY2421" fmla="*/ 6171815 h 6856161"/>
              <a:gd name="connsiteX2422" fmla="*/ 6801819 w 9298618"/>
              <a:gd name="connsiteY2422" fmla="*/ 6050261 h 6856161"/>
              <a:gd name="connsiteX2423" fmla="*/ 6680265 w 9298618"/>
              <a:gd name="connsiteY2423" fmla="*/ 6050261 h 6856161"/>
              <a:gd name="connsiteX2424" fmla="*/ 6680265 w 9298618"/>
              <a:gd name="connsiteY2424" fmla="*/ 6171815 h 6856161"/>
              <a:gd name="connsiteX2425" fmla="*/ 7313219 w 9298618"/>
              <a:gd name="connsiteY2425" fmla="*/ 6168823 h 6856161"/>
              <a:gd name="connsiteX2426" fmla="*/ 7428830 w 9298618"/>
              <a:gd name="connsiteY2426" fmla="*/ 6168823 h 6856161"/>
              <a:gd name="connsiteX2427" fmla="*/ 7428830 w 9298618"/>
              <a:gd name="connsiteY2427" fmla="*/ 6053211 h 6856161"/>
              <a:gd name="connsiteX2428" fmla="*/ 7313219 w 9298618"/>
              <a:gd name="connsiteY2428" fmla="*/ 6053211 h 6856161"/>
              <a:gd name="connsiteX2429" fmla="*/ 7313219 w 9298618"/>
              <a:gd name="connsiteY2429" fmla="*/ 6168823 h 6856161"/>
              <a:gd name="connsiteX2430" fmla="*/ 7948140 w 9298618"/>
              <a:gd name="connsiteY2430" fmla="*/ 6163906 h 6856161"/>
              <a:gd name="connsiteX2431" fmla="*/ 8053874 w 9298618"/>
              <a:gd name="connsiteY2431" fmla="*/ 6163906 h 6856161"/>
              <a:gd name="connsiteX2432" fmla="*/ 8053874 w 9298618"/>
              <a:gd name="connsiteY2432" fmla="*/ 6058171 h 6856161"/>
              <a:gd name="connsiteX2433" fmla="*/ 7948140 w 9298618"/>
              <a:gd name="connsiteY2433" fmla="*/ 6058171 h 6856161"/>
              <a:gd name="connsiteX2434" fmla="*/ 7948140 w 9298618"/>
              <a:gd name="connsiteY2434" fmla="*/ 6163906 h 6856161"/>
              <a:gd name="connsiteX2435" fmla="*/ 10390 w 9298618"/>
              <a:gd name="connsiteY2435" fmla="*/ 6541652 h 6856161"/>
              <a:gd name="connsiteX2436" fmla="*/ 241655 w 9298618"/>
              <a:gd name="connsiteY2436" fmla="*/ 6541652 h 6856161"/>
              <a:gd name="connsiteX2437" fmla="*/ 241655 w 9298618"/>
              <a:gd name="connsiteY2437" fmla="*/ 6310387 h 6856161"/>
              <a:gd name="connsiteX2438" fmla="*/ 10390 w 9298618"/>
              <a:gd name="connsiteY2438" fmla="*/ 6310387 h 6856161"/>
              <a:gd name="connsiteX2439" fmla="*/ 10390 w 9298618"/>
              <a:gd name="connsiteY2439" fmla="*/ 6541652 h 6856161"/>
              <a:gd name="connsiteX2440" fmla="*/ 319940 w 9298618"/>
              <a:gd name="connsiteY2440" fmla="*/ 6547082 h 6856161"/>
              <a:gd name="connsiteX2441" fmla="*/ 562065 w 9298618"/>
              <a:gd name="connsiteY2441" fmla="*/ 6547082 h 6856161"/>
              <a:gd name="connsiteX2442" fmla="*/ 562065 w 9298618"/>
              <a:gd name="connsiteY2442" fmla="*/ 6304957 h 6856161"/>
              <a:gd name="connsiteX2443" fmla="*/ 319940 w 9298618"/>
              <a:gd name="connsiteY2443" fmla="*/ 6304957 h 6856161"/>
              <a:gd name="connsiteX2444" fmla="*/ 319940 w 9298618"/>
              <a:gd name="connsiteY2444" fmla="*/ 6547082 h 6856161"/>
              <a:gd name="connsiteX2445" fmla="*/ 633467 w 9298618"/>
              <a:gd name="connsiteY2445" fmla="*/ 6548578 h 6856161"/>
              <a:gd name="connsiteX2446" fmla="*/ 878542 w 9298618"/>
              <a:gd name="connsiteY2446" fmla="*/ 6548578 h 6856161"/>
              <a:gd name="connsiteX2447" fmla="*/ 878542 w 9298618"/>
              <a:gd name="connsiteY2447" fmla="*/ 6303503 h 6856161"/>
              <a:gd name="connsiteX2448" fmla="*/ 633467 w 9298618"/>
              <a:gd name="connsiteY2448" fmla="*/ 6303503 h 6856161"/>
              <a:gd name="connsiteX2449" fmla="*/ 633467 w 9298618"/>
              <a:gd name="connsiteY2449" fmla="*/ 6548578 h 6856161"/>
              <a:gd name="connsiteX2450" fmla="*/ 946994 w 9298618"/>
              <a:gd name="connsiteY2450" fmla="*/ 6550031 h 6856161"/>
              <a:gd name="connsiteX2451" fmla="*/ 1195062 w 9298618"/>
              <a:gd name="connsiteY2451" fmla="*/ 6550031 h 6856161"/>
              <a:gd name="connsiteX2452" fmla="*/ 1195062 w 9298618"/>
              <a:gd name="connsiteY2452" fmla="*/ 6301963 h 6856161"/>
              <a:gd name="connsiteX2453" fmla="*/ 946994 w 9298618"/>
              <a:gd name="connsiteY2453" fmla="*/ 6301963 h 6856161"/>
              <a:gd name="connsiteX2454" fmla="*/ 946994 w 9298618"/>
              <a:gd name="connsiteY2454" fmla="*/ 6550031 h 6856161"/>
              <a:gd name="connsiteX2455" fmla="*/ 1261975 w 9298618"/>
              <a:gd name="connsiteY2455" fmla="*/ 6550031 h 6856161"/>
              <a:gd name="connsiteX2456" fmla="*/ 1510043 w 9298618"/>
              <a:gd name="connsiteY2456" fmla="*/ 6550031 h 6856161"/>
              <a:gd name="connsiteX2457" fmla="*/ 1510043 w 9298618"/>
              <a:gd name="connsiteY2457" fmla="*/ 6301963 h 6856161"/>
              <a:gd name="connsiteX2458" fmla="*/ 1261975 w 9298618"/>
              <a:gd name="connsiteY2458" fmla="*/ 6301963 h 6856161"/>
              <a:gd name="connsiteX2459" fmla="*/ 1261975 w 9298618"/>
              <a:gd name="connsiteY2459" fmla="*/ 6550031 h 6856161"/>
              <a:gd name="connsiteX2460" fmla="*/ 1578452 w 9298618"/>
              <a:gd name="connsiteY2460" fmla="*/ 6548578 h 6856161"/>
              <a:gd name="connsiteX2461" fmla="*/ 1823527 w 9298618"/>
              <a:gd name="connsiteY2461" fmla="*/ 6548578 h 6856161"/>
              <a:gd name="connsiteX2462" fmla="*/ 1823527 w 9298618"/>
              <a:gd name="connsiteY2462" fmla="*/ 6303503 h 6856161"/>
              <a:gd name="connsiteX2463" fmla="*/ 1578452 w 9298618"/>
              <a:gd name="connsiteY2463" fmla="*/ 6303503 h 6856161"/>
              <a:gd name="connsiteX2464" fmla="*/ 1578452 w 9298618"/>
              <a:gd name="connsiteY2464" fmla="*/ 6548578 h 6856161"/>
              <a:gd name="connsiteX2465" fmla="*/ 1895442 w 9298618"/>
              <a:gd name="connsiteY2465" fmla="*/ 6546569 h 6856161"/>
              <a:gd name="connsiteX2466" fmla="*/ 2136583 w 9298618"/>
              <a:gd name="connsiteY2466" fmla="*/ 6546569 h 6856161"/>
              <a:gd name="connsiteX2467" fmla="*/ 2136583 w 9298618"/>
              <a:gd name="connsiteY2467" fmla="*/ 6305427 h 6856161"/>
              <a:gd name="connsiteX2468" fmla="*/ 1895442 w 9298618"/>
              <a:gd name="connsiteY2468" fmla="*/ 6305427 h 6856161"/>
              <a:gd name="connsiteX2469" fmla="*/ 1895442 w 9298618"/>
              <a:gd name="connsiteY2469" fmla="*/ 6546569 h 6856161"/>
              <a:gd name="connsiteX2470" fmla="*/ 2215895 w 9298618"/>
              <a:gd name="connsiteY2470" fmla="*/ 6541138 h 6856161"/>
              <a:gd name="connsiteX2471" fmla="*/ 2446134 w 9298618"/>
              <a:gd name="connsiteY2471" fmla="*/ 6541138 h 6856161"/>
              <a:gd name="connsiteX2472" fmla="*/ 2446134 w 9298618"/>
              <a:gd name="connsiteY2472" fmla="*/ 6310900 h 6856161"/>
              <a:gd name="connsiteX2473" fmla="*/ 2215895 w 9298618"/>
              <a:gd name="connsiteY2473" fmla="*/ 6310900 h 6856161"/>
              <a:gd name="connsiteX2474" fmla="*/ 2215895 w 9298618"/>
              <a:gd name="connsiteY2474" fmla="*/ 6541138 h 6856161"/>
              <a:gd name="connsiteX2475" fmla="*/ 2536819 w 9298618"/>
              <a:gd name="connsiteY2475" fmla="*/ 6535238 h 6856161"/>
              <a:gd name="connsiteX2476" fmla="*/ 2755214 w 9298618"/>
              <a:gd name="connsiteY2476" fmla="*/ 6535238 h 6856161"/>
              <a:gd name="connsiteX2477" fmla="*/ 2755214 w 9298618"/>
              <a:gd name="connsiteY2477" fmla="*/ 6316843 h 6856161"/>
              <a:gd name="connsiteX2478" fmla="*/ 2536819 w 9298618"/>
              <a:gd name="connsiteY2478" fmla="*/ 6316843 h 6856161"/>
              <a:gd name="connsiteX2479" fmla="*/ 2536819 w 9298618"/>
              <a:gd name="connsiteY2479" fmla="*/ 6535238 h 6856161"/>
              <a:gd name="connsiteX2480" fmla="*/ 2855262 w 9298618"/>
              <a:gd name="connsiteY2480" fmla="*/ 6531775 h 6856161"/>
              <a:gd name="connsiteX2481" fmla="*/ 3066732 w 9298618"/>
              <a:gd name="connsiteY2481" fmla="*/ 6531775 h 6856161"/>
              <a:gd name="connsiteX2482" fmla="*/ 3066732 w 9298618"/>
              <a:gd name="connsiteY2482" fmla="*/ 6320306 h 6856161"/>
              <a:gd name="connsiteX2483" fmla="*/ 2855262 w 9298618"/>
              <a:gd name="connsiteY2483" fmla="*/ 6320306 h 6856161"/>
              <a:gd name="connsiteX2484" fmla="*/ 2855262 w 9298618"/>
              <a:gd name="connsiteY2484" fmla="*/ 6531775 h 6856161"/>
              <a:gd name="connsiteX2485" fmla="*/ 3176699 w 9298618"/>
              <a:gd name="connsiteY2485" fmla="*/ 6525319 h 6856161"/>
              <a:gd name="connsiteX2486" fmla="*/ 3375342 w 9298618"/>
              <a:gd name="connsiteY2486" fmla="*/ 6525319 h 6856161"/>
              <a:gd name="connsiteX2487" fmla="*/ 3375342 w 9298618"/>
              <a:gd name="connsiteY2487" fmla="*/ 6326676 h 6856161"/>
              <a:gd name="connsiteX2488" fmla="*/ 3176699 w 9298618"/>
              <a:gd name="connsiteY2488" fmla="*/ 6326676 h 6856161"/>
              <a:gd name="connsiteX2489" fmla="*/ 3176699 w 9298618"/>
              <a:gd name="connsiteY2489" fmla="*/ 6525319 h 6856161"/>
              <a:gd name="connsiteX2490" fmla="*/ 3496126 w 9298618"/>
              <a:gd name="connsiteY2490" fmla="*/ 6520872 h 6856161"/>
              <a:gd name="connsiteX2491" fmla="*/ 3685876 w 9298618"/>
              <a:gd name="connsiteY2491" fmla="*/ 6520872 h 6856161"/>
              <a:gd name="connsiteX2492" fmla="*/ 3685876 w 9298618"/>
              <a:gd name="connsiteY2492" fmla="*/ 6331123 h 6856161"/>
              <a:gd name="connsiteX2493" fmla="*/ 3496126 w 9298618"/>
              <a:gd name="connsiteY2493" fmla="*/ 6331123 h 6856161"/>
              <a:gd name="connsiteX2494" fmla="*/ 3496126 w 9298618"/>
              <a:gd name="connsiteY2494" fmla="*/ 6520872 h 6856161"/>
              <a:gd name="connsiteX2495" fmla="*/ 3817093 w 9298618"/>
              <a:gd name="connsiteY2495" fmla="*/ 6514972 h 6856161"/>
              <a:gd name="connsiteX2496" fmla="*/ 3994956 w 9298618"/>
              <a:gd name="connsiteY2496" fmla="*/ 6514972 h 6856161"/>
              <a:gd name="connsiteX2497" fmla="*/ 3994956 w 9298618"/>
              <a:gd name="connsiteY2497" fmla="*/ 6337109 h 6856161"/>
              <a:gd name="connsiteX2498" fmla="*/ 3817093 w 9298618"/>
              <a:gd name="connsiteY2498" fmla="*/ 6337109 h 6856161"/>
              <a:gd name="connsiteX2499" fmla="*/ 3817093 w 9298618"/>
              <a:gd name="connsiteY2499" fmla="*/ 6514972 h 6856161"/>
              <a:gd name="connsiteX2500" fmla="*/ 4135536 w 9298618"/>
              <a:gd name="connsiteY2500" fmla="*/ 6511509 h 6856161"/>
              <a:gd name="connsiteX2501" fmla="*/ 4306516 w 9298618"/>
              <a:gd name="connsiteY2501" fmla="*/ 6511509 h 6856161"/>
              <a:gd name="connsiteX2502" fmla="*/ 4306516 w 9298618"/>
              <a:gd name="connsiteY2502" fmla="*/ 6340529 h 6856161"/>
              <a:gd name="connsiteX2503" fmla="*/ 4135536 w 9298618"/>
              <a:gd name="connsiteY2503" fmla="*/ 6340529 h 6856161"/>
              <a:gd name="connsiteX2504" fmla="*/ 4135536 w 9298618"/>
              <a:gd name="connsiteY2504" fmla="*/ 6511509 h 6856161"/>
              <a:gd name="connsiteX2505" fmla="*/ 4456460 w 9298618"/>
              <a:gd name="connsiteY2505" fmla="*/ 6505566 h 6856161"/>
              <a:gd name="connsiteX2506" fmla="*/ 4615554 w 9298618"/>
              <a:gd name="connsiteY2506" fmla="*/ 6505566 h 6856161"/>
              <a:gd name="connsiteX2507" fmla="*/ 4615554 w 9298618"/>
              <a:gd name="connsiteY2507" fmla="*/ 6346472 h 6856161"/>
              <a:gd name="connsiteX2508" fmla="*/ 4456460 w 9298618"/>
              <a:gd name="connsiteY2508" fmla="*/ 6346472 h 6856161"/>
              <a:gd name="connsiteX2509" fmla="*/ 4456460 w 9298618"/>
              <a:gd name="connsiteY2509" fmla="*/ 6505566 h 6856161"/>
              <a:gd name="connsiteX2510" fmla="*/ 5093391 w 9298618"/>
              <a:gd name="connsiteY2510" fmla="*/ 6498639 h 6856161"/>
              <a:gd name="connsiteX2511" fmla="*/ 5238674 w 9298618"/>
              <a:gd name="connsiteY2511" fmla="*/ 6498639 h 6856161"/>
              <a:gd name="connsiteX2512" fmla="*/ 5238674 w 9298618"/>
              <a:gd name="connsiteY2512" fmla="*/ 6353356 h 6856161"/>
              <a:gd name="connsiteX2513" fmla="*/ 5093391 w 9298618"/>
              <a:gd name="connsiteY2513" fmla="*/ 6353356 h 6856161"/>
              <a:gd name="connsiteX2514" fmla="*/ 5093391 w 9298618"/>
              <a:gd name="connsiteY2514" fmla="*/ 6498639 h 6856161"/>
              <a:gd name="connsiteX2515" fmla="*/ 5727841 w 9298618"/>
              <a:gd name="connsiteY2515" fmla="*/ 6494193 h 6856161"/>
              <a:gd name="connsiteX2516" fmla="*/ 5864231 w 9298618"/>
              <a:gd name="connsiteY2516" fmla="*/ 6494193 h 6856161"/>
              <a:gd name="connsiteX2517" fmla="*/ 5864231 w 9298618"/>
              <a:gd name="connsiteY2517" fmla="*/ 6357802 h 6856161"/>
              <a:gd name="connsiteX2518" fmla="*/ 5727841 w 9298618"/>
              <a:gd name="connsiteY2518" fmla="*/ 6357802 h 6856161"/>
              <a:gd name="connsiteX2519" fmla="*/ 5727841 w 9298618"/>
              <a:gd name="connsiteY2519" fmla="*/ 6494193 h 6856161"/>
              <a:gd name="connsiteX2520" fmla="*/ 6361778 w 9298618"/>
              <a:gd name="connsiteY2520" fmla="*/ 6490259 h 6856161"/>
              <a:gd name="connsiteX2521" fmla="*/ 6490259 w 9298618"/>
              <a:gd name="connsiteY2521" fmla="*/ 6490259 h 6856161"/>
              <a:gd name="connsiteX2522" fmla="*/ 6490259 w 9298618"/>
              <a:gd name="connsiteY2522" fmla="*/ 6361778 h 6856161"/>
              <a:gd name="connsiteX2523" fmla="*/ 6361778 w 9298618"/>
              <a:gd name="connsiteY2523" fmla="*/ 6361778 h 6856161"/>
              <a:gd name="connsiteX2524" fmla="*/ 6361778 w 9298618"/>
              <a:gd name="connsiteY2524" fmla="*/ 6490259 h 6856161"/>
              <a:gd name="connsiteX2525" fmla="*/ 6995758 w 9298618"/>
              <a:gd name="connsiteY2525" fmla="*/ 6486283 h 6856161"/>
              <a:gd name="connsiteX2526" fmla="*/ 7116330 w 9298618"/>
              <a:gd name="connsiteY2526" fmla="*/ 6486283 h 6856161"/>
              <a:gd name="connsiteX2527" fmla="*/ 7116330 w 9298618"/>
              <a:gd name="connsiteY2527" fmla="*/ 6365712 h 6856161"/>
              <a:gd name="connsiteX2528" fmla="*/ 6995758 w 9298618"/>
              <a:gd name="connsiteY2528" fmla="*/ 6365712 h 6856161"/>
              <a:gd name="connsiteX2529" fmla="*/ 6995758 w 9298618"/>
              <a:gd name="connsiteY2529" fmla="*/ 6486283 h 6856161"/>
              <a:gd name="connsiteX2530" fmla="*/ 7629183 w 9298618"/>
              <a:gd name="connsiteY2530" fmla="*/ 6482863 h 6856161"/>
              <a:gd name="connsiteX2531" fmla="*/ 7742827 w 9298618"/>
              <a:gd name="connsiteY2531" fmla="*/ 6482863 h 6856161"/>
              <a:gd name="connsiteX2532" fmla="*/ 7742827 w 9298618"/>
              <a:gd name="connsiteY2532" fmla="*/ 6369218 h 6856161"/>
              <a:gd name="connsiteX2533" fmla="*/ 7629183 w 9298618"/>
              <a:gd name="connsiteY2533" fmla="*/ 6369218 h 6856161"/>
              <a:gd name="connsiteX2534" fmla="*/ 7629183 w 9298618"/>
              <a:gd name="connsiteY2534" fmla="*/ 6482863 h 6856161"/>
              <a:gd name="connsiteX2535" fmla="*/ 8267609 w 9298618"/>
              <a:gd name="connsiteY2535" fmla="*/ 6474440 h 6856161"/>
              <a:gd name="connsiteX2536" fmla="*/ 8364451 w 9298618"/>
              <a:gd name="connsiteY2536" fmla="*/ 6474440 h 6856161"/>
              <a:gd name="connsiteX2537" fmla="*/ 8364451 w 9298618"/>
              <a:gd name="connsiteY2537" fmla="*/ 6377598 h 6856161"/>
              <a:gd name="connsiteX2538" fmla="*/ 8267609 w 9298618"/>
              <a:gd name="connsiteY2538" fmla="*/ 6377598 h 6856161"/>
              <a:gd name="connsiteX2539" fmla="*/ 8267609 w 9298618"/>
              <a:gd name="connsiteY2539" fmla="*/ 6474440 h 6856161"/>
              <a:gd name="connsiteX2540" fmla="*/ 8915399 w 9298618"/>
              <a:gd name="connsiteY2540" fmla="*/ 6456653 h 6856161"/>
              <a:gd name="connsiteX2541" fmla="*/ 8976669 w 9298618"/>
              <a:gd name="connsiteY2541" fmla="*/ 6456653 h 6856161"/>
              <a:gd name="connsiteX2542" fmla="*/ 8976669 w 9298618"/>
              <a:gd name="connsiteY2542" fmla="*/ 6395385 h 6856161"/>
              <a:gd name="connsiteX2543" fmla="*/ 8915399 w 9298618"/>
              <a:gd name="connsiteY2543" fmla="*/ 6395385 h 6856161"/>
              <a:gd name="connsiteX2544" fmla="*/ 8915399 w 9298618"/>
              <a:gd name="connsiteY2544" fmla="*/ 6456653 h 6856161"/>
              <a:gd name="connsiteX2545" fmla="*/ 21763 w 9298618"/>
              <a:gd name="connsiteY2545" fmla="*/ 6845259 h 6856161"/>
              <a:gd name="connsiteX2546" fmla="*/ 230282 w 9298618"/>
              <a:gd name="connsiteY2546" fmla="*/ 6845259 h 6856161"/>
              <a:gd name="connsiteX2547" fmla="*/ 230282 w 9298618"/>
              <a:gd name="connsiteY2547" fmla="*/ 6636740 h 6856161"/>
              <a:gd name="connsiteX2548" fmla="*/ 21763 w 9298618"/>
              <a:gd name="connsiteY2548" fmla="*/ 6636740 h 6856161"/>
              <a:gd name="connsiteX2549" fmla="*/ 21763 w 9298618"/>
              <a:gd name="connsiteY2549" fmla="*/ 6845259 h 6856161"/>
              <a:gd name="connsiteX2550" fmla="*/ 330800 w 9298618"/>
              <a:gd name="connsiteY2550" fmla="*/ 6851202 h 6856161"/>
              <a:gd name="connsiteX2551" fmla="*/ 551163 w 9298618"/>
              <a:gd name="connsiteY2551" fmla="*/ 6851202 h 6856161"/>
              <a:gd name="connsiteX2552" fmla="*/ 551163 w 9298618"/>
              <a:gd name="connsiteY2552" fmla="*/ 6630840 h 6856161"/>
              <a:gd name="connsiteX2553" fmla="*/ 330800 w 9298618"/>
              <a:gd name="connsiteY2553" fmla="*/ 6630840 h 6856161"/>
              <a:gd name="connsiteX2554" fmla="*/ 330800 w 9298618"/>
              <a:gd name="connsiteY2554" fmla="*/ 6851202 h 6856161"/>
              <a:gd name="connsiteX2555" fmla="*/ 643344 w 9298618"/>
              <a:gd name="connsiteY2555" fmla="*/ 6853682 h 6856161"/>
              <a:gd name="connsiteX2556" fmla="*/ 868666 w 9298618"/>
              <a:gd name="connsiteY2556" fmla="*/ 6853682 h 6856161"/>
              <a:gd name="connsiteX2557" fmla="*/ 868666 w 9298618"/>
              <a:gd name="connsiteY2557" fmla="*/ 6628360 h 6856161"/>
              <a:gd name="connsiteX2558" fmla="*/ 643344 w 9298618"/>
              <a:gd name="connsiteY2558" fmla="*/ 6628360 h 6856161"/>
              <a:gd name="connsiteX2559" fmla="*/ 643344 w 9298618"/>
              <a:gd name="connsiteY2559" fmla="*/ 6853682 h 6856161"/>
              <a:gd name="connsiteX2560" fmla="*/ 956357 w 9298618"/>
              <a:gd name="connsiteY2560" fmla="*/ 6855648 h 6856161"/>
              <a:gd name="connsiteX2561" fmla="*/ 1185613 w 9298618"/>
              <a:gd name="connsiteY2561" fmla="*/ 6855648 h 6856161"/>
              <a:gd name="connsiteX2562" fmla="*/ 1185613 w 9298618"/>
              <a:gd name="connsiteY2562" fmla="*/ 6626393 h 6856161"/>
              <a:gd name="connsiteX2563" fmla="*/ 956357 w 9298618"/>
              <a:gd name="connsiteY2563" fmla="*/ 6626393 h 6856161"/>
              <a:gd name="connsiteX2564" fmla="*/ 956357 w 9298618"/>
              <a:gd name="connsiteY2564" fmla="*/ 6855648 h 6856161"/>
              <a:gd name="connsiteX2565" fmla="*/ 1270868 w 9298618"/>
              <a:gd name="connsiteY2565" fmla="*/ 6856162 h 6856161"/>
              <a:gd name="connsiteX2566" fmla="*/ 1501107 w 9298618"/>
              <a:gd name="connsiteY2566" fmla="*/ 6856162 h 6856161"/>
              <a:gd name="connsiteX2567" fmla="*/ 1501107 w 9298618"/>
              <a:gd name="connsiteY2567" fmla="*/ 6625923 h 6856161"/>
              <a:gd name="connsiteX2568" fmla="*/ 1270868 w 9298618"/>
              <a:gd name="connsiteY2568" fmla="*/ 6625923 h 6856161"/>
              <a:gd name="connsiteX2569" fmla="*/ 1270868 w 9298618"/>
              <a:gd name="connsiteY2569" fmla="*/ 6856162 h 6856161"/>
              <a:gd name="connsiteX2570" fmla="*/ 1586874 w 9298618"/>
              <a:gd name="connsiteY2570" fmla="*/ 6855178 h 6856161"/>
              <a:gd name="connsiteX2571" fmla="*/ 1815147 w 9298618"/>
              <a:gd name="connsiteY2571" fmla="*/ 6855178 h 6856161"/>
              <a:gd name="connsiteX2572" fmla="*/ 1815147 w 9298618"/>
              <a:gd name="connsiteY2572" fmla="*/ 6626906 h 6856161"/>
              <a:gd name="connsiteX2573" fmla="*/ 1586874 w 9298618"/>
              <a:gd name="connsiteY2573" fmla="*/ 6626906 h 6856161"/>
              <a:gd name="connsiteX2574" fmla="*/ 1586874 w 9298618"/>
              <a:gd name="connsiteY2574" fmla="*/ 6855178 h 6856161"/>
              <a:gd name="connsiteX2575" fmla="*/ 1903352 w 9298618"/>
              <a:gd name="connsiteY2575" fmla="*/ 6853682 h 6856161"/>
              <a:gd name="connsiteX2576" fmla="*/ 2128674 w 9298618"/>
              <a:gd name="connsiteY2576" fmla="*/ 6853682 h 6856161"/>
              <a:gd name="connsiteX2577" fmla="*/ 2128674 w 9298618"/>
              <a:gd name="connsiteY2577" fmla="*/ 6628360 h 6856161"/>
              <a:gd name="connsiteX2578" fmla="*/ 1903352 w 9298618"/>
              <a:gd name="connsiteY2578" fmla="*/ 6628360 h 6856161"/>
              <a:gd name="connsiteX2579" fmla="*/ 1903352 w 9298618"/>
              <a:gd name="connsiteY2579" fmla="*/ 6853682 h 6856161"/>
              <a:gd name="connsiteX2580" fmla="*/ 2221795 w 9298618"/>
              <a:gd name="connsiteY2580" fmla="*/ 6850219 h 6856161"/>
              <a:gd name="connsiteX2581" fmla="*/ 2440191 w 9298618"/>
              <a:gd name="connsiteY2581" fmla="*/ 6850219 h 6856161"/>
              <a:gd name="connsiteX2582" fmla="*/ 2440191 w 9298618"/>
              <a:gd name="connsiteY2582" fmla="*/ 6631823 h 6856161"/>
              <a:gd name="connsiteX2583" fmla="*/ 2221795 w 9298618"/>
              <a:gd name="connsiteY2583" fmla="*/ 6631823 h 6856161"/>
              <a:gd name="connsiteX2584" fmla="*/ 2221795 w 9298618"/>
              <a:gd name="connsiteY2584" fmla="*/ 6850219 h 6856161"/>
              <a:gd name="connsiteX2585" fmla="*/ 2541735 w 9298618"/>
              <a:gd name="connsiteY2585" fmla="*/ 6845259 h 6856161"/>
              <a:gd name="connsiteX2586" fmla="*/ 2750255 w 9298618"/>
              <a:gd name="connsiteY2586" fmla="*/ 6845259 h 6856161"/>
              <a:gd name="connsiteX2587" fmla="*/ 2750255 w 9298618"/>
              <a:gd name="connsiteY2587" fmla="*/ 6636740 h 6856161"/>
              <a:gd name="connsiteX2588" fmla="*/ 2541735 w 9298618"/>
              <a:gd name="connsiteY2588" fmla="*/ 6636740 h 6856161"/>
              <a:gd name="connsiteX2589" fmla="*/ 2541735 w 9298618"/>
              <a:gd name="connsiteY2589" fmla="*/ 6845259 h 6856161"/>
              <a:gd name="connsiteX2590" fmla="*/ 2859239 w 9298618"/>
              <a:gd name="connsiteY2590" fmla="*/ 6842822 h 6856161"/>
              <a:gd name="connsiteX2591" fmla="*/ 3062798 w 9298618"/>
              <a:gd name="connsiteY2591" fmla="*/ 6842822 h 6856161"/>
              <a:gd name="connsiteX2592" fmla="*/ 3062798 w 9298618"/>
              <a:gd name="connsiteY2592" fmla="*/ 6639262 h 6856161"/>
              <a:gd name="connsiteX2593" fmla="*/ 2859239 w 9298618"/>
              <a:gd name="connsiteY2593" fmla="*/ 6639262 h 6856161"/>
              <a:gd name="connsiteX2594" fmla="*/ 2859239 w 9298618"/>
              <a:gd name="connsiteY2594" fmla="*/ 6842822 h 6856161"/>
              <a:gd name="connsiteX2595" fmla="*/ 3179649 w 9298618"/>
              <a:gd name="connsiteY2595" fmla="*/ 6837392 h 6856161"/>
              <a:gd name="connsiteX2596" fmla="*/ 3372349 w 9298618"/>
              <a:gd name="connsiteY2596" fmla="*/ 6837392 h 6856161"/>
              <a:gd name="connsiteX2597" fmla="*/ 3372349 w 9298618"/>
              <a:gd name="connsiteY2597" fmla="*/ 6644692 h 6856161"/>
              <a:gd name="connsiteX2598" fmla="*/ 3179649 w 9298618"/>
              <a:gd name="connsiteY2598" fmla="*/ 6644692 h 6856161"/>
              <a:gd name="connsiteX2599" fmla="*/ 3179649 w 9298618"/>
              <a:gd name="connsiteY2599" fmla="*/ 6837392 h 6856161"/>
              <a:gd name="connsiteX2600" fmla="*/ 3817093 w 9298618"/>
              <a:gd name="connsiteY2600" fmla="*/ 6829952 h 6856161"/>
              <a:gd name="connsiteX2601" fmla="*/ 3994956 w 9298618"/>
              <a:gd name="connsiteY2601" fmla="*/ 6829952 h 6856161"/>
              <a:gd name="connsiteX2602" fmla="*/ 3994956 w 9298618"/>
              <a:gd name="connsiteY2602" fmla="*/ 6652089 h 6856161"/>
              <a:gd name="connsiteX2603" fmla="*/ 3817093 w 9298618"/>
              <a:gd name="connsiteY2603" fmla="*/ 6652089 h 6856161"/>
              <a:gd name="connsiteX2604" fmla="*/ 3817093 w 9298618"/>
              <a:gd name="connsiteY2604" fmla="*/ 6829952 h 6856161"/>
              <a:gd name="connsiteX2605" fmla="*/ 4453510 w 9298618"/>
              <a:gd name="connsiteY2605" fmla="*/ 6823539 h 6856161"/>
              <a:gd name="connsiteX2606" fmla="*/ 4618547 w 9298618"/>
              <a:gd name="connsiteY2606" fmla="*/ 6823539 h 6856161"/>
              <a:gd name="connsiteX2607" fmla="*/ 4618547 w 9298618"/>
              <a:gd name="connsiteY2607" fmla="*/ 6658502 h 6856161"/>
              <a:gd name="connsiteX2608" fmla="*/ 4453510 w 9298618"/>
              <a:gd name="connsiteY2608" fmla="*/ 6658502 h 6856161"/>
              <a:gd name="connsiteX2609" fmla="*/ 4453510 w 9298618"/>
              <a:gd name="connsiteY2609" fmla="*/ 6823539 h 6856161"/>
              <a:gd name="connsiteX2610" fmla="*/ 4769987 w 9298618"/>
              <a:gd name="connsiteY2610" fmla="*/ 6822043 h 6856161"/>
              <a:gd name="connsiteX2611" fmla="*/ 4932074 w 9298618"/>
              <a:gd name="connsiteY2611" fmla="*/ 6822043 h 6856161"/>
              <a:gd name="connsiteX2612" fmla="*/ 4932074 w 9298618"/>
              <a:gd name="connsiteY2612" fmla="*/ 6659956 h 6856161"/>
              <a:gd name="connsiteX2613" fmla="*/ 4769987 w 9298618"/>
              <a:gd name="connsiteY2613" fmla="*/ 6659956 h 6856161"/>
              <a:gd name="connsiteX2614" fmla="*/ 4769987 w 9298618"/>
              <a:gd name="connsiteY2614" fmla="*/ 6822043 h 6856161"/>
              <a:gd name="connsiteX2615" fmla="*/ 5406404 w 9298618"/>
              <a:gd name="connsiteY2615" fmla="*/ 6815629 h 6856161"/>
              <a:gd name="connsiteX2616" fmla="*/ 5555621 w 9298618"/>
              <a:gd name="connsiteY2616" fmla="*/ 6815629 h 6856161"/>
              <a:gd name="connsiteX2617" fmla="*/ 5555621 w 9298618"/>
              <a:gd name="connsiteY2617" fmla="*/ 6666412 h 6856161"/>
              <a:gd name="connsiteX2618" fmla="*/ 5406404 w 9298618"/>
              <a:gd name="connsiteY2618" fmla="*/ 6666412 h 6856161"/>
              <a:gd name="connsiteX2619" fmla="*/ 5406404 w 9298618"/>
              <a:gd name="connsiteY2619" fmla="*/ 6815629 h 6856161"/>
              <a:gd name="connsiteX2620" fmla="*/ 6040342 w 9298618"/>
              <a:gd name="connsiteY2620" fmla="*/ 6811696 h 6856161"/>
              <a:gd name="connsiteX2621" fmla="*/ 6181649 w 9298618"/>
              <a:gd name="connsiteY2621" fmla="*/ 6811696 h 6856161"/>
              <a:gd name="connsiteX2622" fmla="*/ 6181649 w 9298618"/>
              <a:gd name="connsiteY2622" fmla="*/ 6670389 h 6856161"/>
              <a:gd name="connsiteX2623" fmla="*/ 6040342 w 9298618"/>
              <a:gd name="connsiteY2623" fmla="*/ 6670389 h 6856161"/>
              <a:gd name="connsiteX2624" fmla="*/ 6040342 w 9298618"/>
              <a:gd name="connsiteY2624" fmla="*/ 6811696 h 6856161"/>
              <a:gd name="connsiteX2625" fmla="*/ 6674322 w 9298618"/>
              <a:gd name="connsiteY2625" fmla="*/ 6807720 h 6856161"/>
              <a:gd name="connsiteX2626" fmla="*/ 6807719 w 9298618"/>
              <a:gd name="connsiteY2626" fmla="*/ 6807720 h 6856161"/>
              <a:gd name="connsiteX2627" fmla="*/ 6807719 w 9298618"/>
              <a:gd name="connsiteY2627" fmla="*/ 6674322 h 6856161"/>
              <a:gd name="connsiteX2628" fmla="*/ 6674322 w 9298618"/>
              <a:gd name="connsiteY2628" fmla="*/ 6674322 h 6856161"/>
              <a:gd name="connsiteX2629" fmla="*/ 6674322 w 9298618"/>
              <a:gd name="connsiteY2629" fmla="*/ 6807720 h 6856161"/>
              <a:gd name="connsiteX2630" fmla="*/ 7310739 w 9298618"/>
              <a:gd name="connsiteY2630" fmla="*/ 6801306 h 6856161"/>
              <a:gd name="connsiteX2631" fmla="*/ 7431310 w 9298618"/>
              <a:gd name="connsiteY2631" fmla="*/ 6801306 h 6856161"/>
              <a:gd name="connsiteX2632" fmla="*/ 7431310 w 9298618"/>
              <a:gd name="connsiteY2632" fmla="*/ 6680736 h 6856161"/>
              <a:gd name="connsiteX2633" fmla="*/ 7310739 w 9298618"/>
              <a:gd name="connsiteY2633" fmla="*/ 6680736 h 6856161"/>
              <a:gd name="connsiteX2634" fmla="*/ 7310739 w 9298618"/>
              <a:gd name="connsiteY2634" fmla="*/ 6801306 h 6856161"/>
              <a:gd name="connsiteX2635" fmla="*/ 7950620 w 9298618"/>
              <a:gd name="connsiteY2635" fmla="*/ 6791430 h 6856161"/>
              <a:gd name="connsiteX2636" fmla="*/ 8051437 w 9298618"/>
              <a:gd name="connsiteY2636" fmla="*/ 6791430 h 6856161"/>
              <a:gd name="connsiteX2637" fmla="*/ 8051437 w 9298618"/>
              <a:gd name="connsiteY2637" fmla="*/ 6690612 h 6856161"/>
              <a:gd name="connsiteX2638" fmla="*/ 7950620 w 9298618"/>
              <a:gd name="connsiteY2638" fmla="*/ 6690612 h 6856161"/>
              <a:gd name="connsiteX2639" fmla="*/ 7950620 w 9298618"/>
              <a:gd name="connsiteY2639" fmla="*/ 6791430 h 685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</a:cxnLst>
            <a:rect l="l" t="t" r="r" b="b"/>
            <a:pathLst>
              <a:path w="9298618" h="6856161">
                <a:moveTo>
                  <a:pt x="0" y="0"/>
                </a:moveTo>
                <a:lnTo>
                  <a:pt x="252002" y="0"/>
                </a:lnTo>
                <a:lnTo>
                  <a:pt x="252002" y="252002"/>
                </a:lnTo>
                <a:lnTo>
                  <a:pt x="0" y="252002"/>
                </a:lnTo>
                <a:lnTo>
                  <a:pt x="0" y="0"/>
                </a:lnTo>
                <a:close/>
                <a:moveTo>
                  <a:pt x="315023" y="252002"/>
                </a:moveTo>
                <a:lnTo>
                  <a:pt x="567025" y="252002"/>
                </a:lnTo>
                <a:lnTo>
                  <a:pt x="567025" y="0"/>
                </a:lnTo>
                <a:lnTo>
                  <a:pt x="315023" y="0"/>
                </a:lnTo>
                <a:lnTo>
                  <a:pt x="315023" y="252002"/>
                </a:lnTo>
                <a:close/>
                <a:moveTo>
                  <a:pt x="630004" y="252002"/>
                </a:moveTo>
                <a:lnTo>
                  <a:pt x="882005" y="252002"/>
                </a:lnTo>
                <a:lnTo>
                  <a:pt x="882005" y="0"/>
                </a:lnTo>
                <a:lnTo>
                  <a:pt x="630004" y="0"/>
                </a:lnTo>
                <a:lnTo>
                  <a:pt x="630004" y="252002"/>
                </a:lnTo>
                <a:close/>
                <a:moveTo>
                  <a:pt x="944985" y="252002"/>
                </a:moveTo>
                <a:lnTo>
                  <a:pt x="1196986" y="252002"/>
                </a:lnTo>
                <a:lnTo>
                  <a:pt x="1196986" y="0"/>
                </a:lnTo>
                <a:lnTo>
                  <a:pt x="944985" y="0"/>
                </a:lnTo>
                <a:lnTo>
                  <a:pt x="944985" y="252002"/>
                </a:lnTo>
                <a:close/>
                <a:moveTo>
                  <a:pt x="1260008" y="252002"/>
                </a:moveTo>
                <a:lnTo>
                  <a:pt x="1512009" y="252002"/>
                </a:lnTo>
                <a:lnTo>
                  <a:pt x="1512009" y="0"/>
                </a:lnTo>
                <a:lnTo>
                  <a:pt x="1260008" y="0"/>
                </a:lnTo>
                <a:lnTo>
                  <a:pt x="1260008" y="252002"/>
                </a:lnTo>
                <a:close/>
                <a:moveTo>
                  <a:pt x="1574988" y="252002"/>
                </a:moveTo>
                <a:lnTo>
                  <a:pt x="1826990" y="252002"/>
                </a:lnTo>
                <a:lnTo>
                  <a:pt x="1826990" y="0"/>
                </a:lnTo>
                <a:lnTo>
                  <a:pt x="1574988" y="0"/>
                </a:lnTo>
                <a:lnTo>
                  <a:pt x="1574988" y="252002"/>
                </a:lnTo>
                <a:close/>
                <a:moveTo>
                  <a:pt x="1890012" y="252002"/>
                </a:moveTo>
                <a:lnTo>
                  <a:pt x="2142013" y="252002"/>
                </a:lnTo>
                <a:lnTo>
                  <a:pt x="2142013" y="0"/>
                </a:lnTo>
                <a:lnTo>
                  <a:pt x="1890012" y="0"/>
                </a:lnTo>
                <a:lnTo>
                  <a:pt x="1890012" y="252002"/>
                </a:lnTo>
                <a:close/>
                <a:moveTo>
                  <a:pt x="2204992" y="252002"/>
                </a:moveTo>
                <a:lnTo>
                  <a:pt x="2456994" y="252002"/>
                </a:lnTo>
                <a:lnTo>
                  <a:pt x="2456994" y="0"/>
                </a:lnTo>
                <a:lnTo>
                  <a:pt x="2204992" y="0"/>
                </a:lnTo>
                <a:lnTo>
                  <a:pt x="2204992" y="252002"/>
                </a:lnTo>
                <a:close/>
                <a:moveTo>
                  <a:pt x="2520016" y="252002"/>
                </a:moveTo>
                <a:lnTo>
                  <a:pt x="2772017" y="252002"/>
                </a:lnTo>
                <a:lnTo>
                  <a:pt x="2772017" y="0"/>
                </a:lnTo>
                <a:lnTo>
                  <a:pt x="2520016" y="0"/>
                </a:lnTo>
                <a:lnTo>
                  <a:pt x="2520016" y="252002"/>
                </a:lnTo>
                <a:close/>
                <a:moveTo>
                  <a:pt x="2834996" y="252002"/>
                </a:moveTo>
                <a:lnTo>
                  <a:pt x="3086998" y="252002"/>
                </a:lnTo>
                <a:lnTo>
                  <a:pt x="3086998" y="0"/>
                </a:lnTo>
                <a:lnTo>
                  <a:pt x="2834996" y="0"/>
                </a:lnTo>
                <a:lnTo>
                  <a:pt x="2834996" y="252002"/>
                </a:lnTo>
                <a:close/>
                <a:moveTo>
                  <a:pt x="3152500" y="249522"/>
                </a:moveTo>
                <a:lnTo>
                  <a:pt x="3399541" y="249522"/>
                </a:lnTo>
                <a:lnTo>
                  <a:pt x="3399541" y="2480"/>
                </a:lnTo>
                <a:lnTo>
                  <a:pt x="3152500" y="2480"/>
                </a:lnTo>
                <a:lnTo>
                  <a:pt x="3152500" y="249522"/>
                </a:lnTo>
                <a:close/>
                <a:moveTo>
                  <a:pt x="3468976" y="248068"/>
                </a:moveTo>
                <a:lnTo>
                  <a:pt x="3713068" y="248068"/>
                </a:lnTo>
                <a:lnTo>
                  <a:pt x="3713068" y="3934"/>
                </a:lnTo>
                <a:lnTo>
                  <a:pt x="3468976" y="3934"/>
                </a:lnTo>
                <a:lnTo>
                  <a:pt x="3468976" y="248025"/>
                </a:lnTo>
                <a:close/>
                <a:moveTo>
                  <a:pt x="3787933" y="244092"/>
                </a:moveTo>
                <a:lnTo>
                  <a:pt x="4024115" y="244092"/>
                </a:lnTo>
                <a:lnTo>
                  <a:pt x="4024115" y="7910"/>
                </a:lnTo>
                <a:lnTo>
                  <a:pt x="3787933" y="7910"/>
                </a:lnTo>
                <a:lnTo>
                  <a:pt x="3787933" y="244092"/>
                </a:lnTo>
                <a:close/>
                <a:moveTo>
                  <a:pt x="4105864" y="241142"/>
                </a:moveTo>
                <a:lnTo>
                  <a:pt x="4336103" y="241142"/>
                </a:lnTo>
                <a:lnTo>
                  <a:pt x="4336103" y="10860"/>
                </a:lnTo>
                <a:lnTo>
                  <a:pt x="4105864" y="10860"/>
                </a:lnTo>
                <a:lnTo>
                  <a:pt x="4105864" y="241099"/>
                </a:lnTo>
                <a:close/>
                <a:moveTo>
                  <a:pt x="4426831" y="235199"/>
                </a:moveTo>
                <a:lnTo>
                  <a:pt x="4645226" y="235199"/>
                </a:lnTo>
                <a:lnTo>
                  <a:pt x="4645226" y="16803"/>
                </a:lnTo>
                <a:lnTo>
                  <a:pt x="4426831" y="16803"/>
                </a:lnTo>
                <a:lnTo>
                  <a:pt x="4426831" y="235199"/>
                </a:lnTo>
                <a:close/>
                <a:moveTo>
                  <a:pt x="4745274" y="231735"/>
                </a:moveTo>
                <a:lnTo>
                  <a:pt x="4956743" y="231735"/>
                </a:lnTo>
                <a:lnTo>
                  <a:pt x="4956743" y="20266"/>
                </a:lnTo>
                <a:lnTo>
                  <a:pt x="4745274" y="20266"/>
                </a:lnTo>
                <a:lnTo>
                  <a:pt x="4745274" y="231735"/>
                </a:lnTo>
                <a:close/>
                <a:moveTo>
                  <a:pt x="5066711" y="225322"/>
                </a:moveTo>
                <a:lnTo>
                  <a:pt x="5265354" y="225322"/>
                </a:lnTo>
                <a:lnTo>
                  <a:pt x="5265354" y="26680"/>
                </a:lnTo>
                <a:lnTo>
                  <a:pt x="5066711" y="26680"/>
                </a:lnTo>
                <a:lnTo>
                  <a:pt x="5066711" y="225322"/>
                </a:lnTo>
                <a:close/>
                <a:moveTo>
                  <a:pt x="5387634" y="219379"/>
                </a:moveTo>
                <a:lnTo>
                  <a:pt x="5574391" y="219379"/>
                </a:lnTo>
                <a:lnTo>
                  <a:pt x="5574391" y="32623"/>
                </a:lnTo>
                <a:lnTo>
                  <a:pt x="5387634" y="32623"/>
                </a:lnTo>
                <a:lnTo>
                  <a:pt x="5387634" y="219379"/>
                </a:lnTo>
                <a:close/>
                <a:moveTo>
                  <a:pt x="5705095" y="216899"/>
                </a:moveTo>
                <a:lnTo>
                  <a:pt x="5886935" y="216899"/>
                </a:lnTo>
                <a:lnTo>
                  <a:pt x="5886935" y="35060"/>
                </a:lnTo>
                <a:lnTo>
                  <a:pt x="5705095" y="35060"/>
                </a:lnTo>
                <a:lnTo>
                  <a:pt x="5705095" y="216899"/>
                </a:lnTo>
                <a:close/>
                <a:moveTo>
                  <a:pt x="6024565" y="212453"/>
                </a:moveTo>
                <a:lnTo>
                  <a:pt x="6197511" y="212453"/>
                </a:lnTo>
                <a:lnTo>
                  <a:pt x="6197511" y="39506"/>
                </a:lnTo>
                <a:lnTo>
                  <a:pt x="6024565" y="39506"/>
                </a:lnTo>
                <a:lnTo>
                  <a:pt x="6024565" y="212453"/>
                </a:lnTo>
                <a:close/>
                <a:moveTo>
                  <a:pt x="6661453" y="205569"/>
                </a:moveTo>
                <a:lnTo>
                  <a:pt x="6820546" y="205569"/>
                </a:lnTo>
                <a:lnTo>
                  <a:pt x="6820546" y="46433"/>
                </a:lnTo>
                <a:lnTo>
                  <a:pt x="6661453" y="46433"/>
                </a:lnTo>
                <a:lnTo>
                  <a:pt x="6661453" y="205526"/>
                </a:lnTo>
                <a:close/>
                <a:moveTo>
                  <a:pt x="7301846" y="195179"/>
                </a:moveTo>
                <a:lnTo>
                  <a:pt x="7440203" y="195179"/>
                </a:lnTo>
                <a:lnTo>
                  <a:pt x="7440203" y="56822"/>
                </a:lnTo>
                <a:lnTo>
                  <a:pt x="7301846" y="56822"/>
                </a:lnTo>
                <a:lnTo>
                  <a:pt x="7301846" y="195179"/>
                </a:lnTo>
                <a:close/>
                <a:moveTo>
                  <a:pt x="7947156" y="179873"/>
                </a:moveTo>
                <a:lnTo>
                  <a:pt x="8054858" y="179873"/>
                </a:lnTo>
                <a:lnTo>
                  <a:pt x="8054858" y="72171"/>
                </a:lnTo>
                <a:lnTo>
                  <a:pt x="7947156" y="72171"/>
                </a:lnTo>
                <a:lnTo>
                  <a:pt x="7947156" y="179873"/>
                </a:lnTo>
                <a:close/>
                <a:moveTo>
                  <a:pt x="8595459" y="161573"/>
                </a:moveTo>
                <a:lnTo>
                  <a:pt x="8666605" y="161573"/>
                </a:lnTo>
                <a:lnTo>
                  <a:pt x="8666605" y="90428"/>
                </a:lnTo>
                <a:lnTo>
                  <a:pt x="8595459" y="90428"/>
                </a:lnTo>
                <a:lnTo>
                  <a:pt x="8595459" y="161573"/>
                </a:lnTo>
                <a:close/>
                <a:moveTo>
                  <a:pt x="0" y="566982"/>
                </a:moveTo>
                <a:lnTo>
                  <a:pt x="252002" y="566982"/>
                </a:lnTo>
                <a:lnTo>
                  <a:pt x="252002" y="314981"/>
                </a:lnTo>
                <a:lnTo>
                  <a:pt x="0" y="314981"/>
                </a:lnTo>
                <a:lnTo>
                  <a:pt x="0" y="566982"/>
                </a:lnTo>
                <a:close/>
                <a:moveTo>
                  <a:pt x="315023" y="566982"/>
                </a:moveTo>
                <a:lnTo>
                  <a:pt x="567025" y="566982"/>
                </a:lnTo>
                <a:lnTo>
                  <a:pt x="567025" y="314981"/>
                </a:lnTo>
                <a:lnTo>
                  <a:pt x="315023" y="314981"/>
                </a:lnTo>
                <a:lnTo>
                  <a:pt x="315023" y="566982"/>
                </a:lnTo>
                <a:close/>
                <a:moveTo>
                  <a:pt x="630004" y="566982"/>
                </a:moveTo>
                <a:lnTo>
                  <a:pt x="882005" y="566982"/>
                </a:lnTo>
                <a:lnTo>
                  <a:pt x="882005" y="314981"/>
                </a:lnTo>
                <a:lnTo>
                  <a:pt x="630004" y="314981"/>
                </a:lnTo>
                <a:lnTo>
                  <a:pt x="630004" y="566982"/>
                </a:lnTo>
                <a:close/>
                <a:moveTo>
                  <a:pt x="944985" y="566982"/>
                </a:moveTo>
                <a:lnTo>
                  <a:pt x="1196986" y="566982"/>
                </a:lnTo>
                <a:lnTo>
                  <a:pt x="1196986" y="314981"/>
                </a:lnTo>
                <a:lnTo>
                  <a:pt x="944985" y="314981"/>
                </a:lnTo>
                <a:lnTo>
                  <a:pt x="944985" y="566982"/>
                </a:lnTo>
                <a:close/>
                <a:moveTo>
                  <a:pt x="1260008" y="566982"/>
                </a:moveTo>
                <a:lnTo>
                  <a:pt x="1512009" y="566982"/>
                </a:lnTo>
                <a:lnTo>
                  <a:pt x="1512009" y="314981"/>
                </a:lnTo>
                <a:lnTo>
                  <a:pt x="1260008" y="314981"/>
                </a:lnTo>
                <a:lnTo>
                  <a:pt x="1260008" y="566982"/>
                </a:lnTo>
                <a:close/>
                <a:moveTo>
                  <a:pt x="1574988" y="566982"/>
                </a:moveTo>
                <a:lnTo>
                  <a:pt x="1826990" y="566982"/>
                </a:lnTo>
                <a:lnTo>
                  <a:pt x="1826990" y="314981"/>
                </a:lnTo>
                <a:lnTo>
                  <a:pt x="1574988" y="314981"/>
                </a:lnTo>
                <a:lnTo>
                  <a:pt x="1574988" y="566982"/>
                </a:lnTo>
                <a:close/>
                <a:moveTo>
                  <a:pt x="1890012" y="566982"/>
                </a:moveTo>
                <a:lnTo>
                  <a:pt x="2142013" y="566982"/>
                </a:lnTo>
                <a:lnTo>
                  <a:pt x="2142013" y="314981"/>
                </a:lnTo>
                <a:lnTo>
                  <a:pt x="1890012" y="314981"/>
                </a:lnTo>
                <a:lnTo>
                  <a:pt x="1890012" y="566982"/>
                </a:lnTo>
                <a:close/>
                <a:moveTo>
                  <a:pt x="2204992" y="566982"/>
                </a:moveTo>
                <a:lnTo>
                  <a:pt x="2456994" y="566982"/>
                </a:lnTo>
                <a:lnTo>
                  <a:pt x="2456994" y="314981"/>
                </a:lnTo>
                <a:lnTo>
                  <a:pt x="2204992" y="314981"/>
                </a:lnTo>
                <a:lnTo>
                  <a:pt x="2204992" y="566982"/>
                </a:lnTo>
                <a:close/>
                <a:moveTo>
                  <a:pt x="2520016" y="566982"/>
                </a:moveTo>
                <a:lnTo>
                  <a:pt x="2772017" y="566982"/>
                </a:lnTo>
                <a:lnTo>
                  <a:pt x="2772017" y="314981"/>
                </a:lnTo>
                <a:lnTo>
                  <a:pt x="2520016" y="314981"/>
                </a:lnTo>
                <a:lnTo>
                  <a:pt x="2520016" y="566982"/>
                </a:lnTo>
                <a:close/>
                <a:moveTo>
                  <a:pt x="2834996" y="566982"/>
                </a:moveTo>
                <a:lnTo>
                  <a:pt x="3086998" y="566982"/>
                </a:lnTo>
                <a:lnTo>
                  <a:pt x="3086998" y="314981"/>
                </a:lnTo>
                <a:lnTo>
                  <a:pt x="2834996" y="314981"/>
                </a:lnTo>
                <a:lnTo>
                  <a:pt x="2834996" y="566982"/>
                </a:lnTo>
                <a:close/>
                <a:moveTo>
                  <a:pt x="3150020" y="566982"/>
                </a:moveTo>
                <a:lnTo>
                  <a:pt x="3402021" y="566982"/>
                </a:lnTo>
                <a:lnTo>
                  <a:pt x="3402021" y="314981"/>
                </a:lnTo>
                <a:lnTo>
                  <a:pt x="3150020" y="314981"/>
                </a:lnTo>
                <a:lnTo>
                  <a:pt x="3150020" y="566982"/>
                </a:lnTo>
                <a:close/>
                <a:moveTo>
                  <a:pt x="3465984" y="565999"/>
                </a:moveTo>
                <a:lnTo>
                  <a:pt x="3716018" y="565999"/>
                </a:lnTo>
                <a:lnTo>
                  <a:pt x="3716018" y="315964"/>
                </a:lnTo>
                <a:lnTo>
                  <a:pt x="3465984" y="315964"/>
                </a:lnTo>
                <a:lnTo>
                  <a:pt x="3465984" y="565999"/>
                </a:lnTo>
                <a:close/>
                <a:moveTo>
                  <a:pt x="3784470" y="562536"/>
                </a:moveTo>
                <a:lnTo>
                  <a:pt x="4027579" y="562536"/>
                </a:lnTo>
                <a:lnTo>
                  <a:pt x="4027579" y="319427"/>
                </a:lnTo>
                <a:lnTo>
                  <a:pt x="3784470" y="319427"/>
                </a:lnTo>
                <a:lnTo>
                  <a:pt x="3784470" y="562536"/>
                </a:lnTo>
                <a:close/>
                <a:moveTo>
                  <a:pt x="4101931" y="560099"/>
                </a:moveTo>
                <a:lnTo>
                  <a:pt x="4340079" y="560099"/>
                </a:lnTo>
                <a:lnTo>
                  <a:pt x="4340079" y="321950"/>
                </a:lnTo>
                <a:lnTo>
                  <a:pt x="4101931" y="321950"/>
                </a:lnTo>
                <a:lnTo>
                  <a:pt x="4101931" y="560099"/>
                </a:lnTo>
                <a:close/>
                <a:moveTo>
                  <a:pt x="4422384" y="554669"/>
                </a:moveTo>
                <a:lnTo>
                  <a:pt x="4649673" y="554669"/>
                </a:lnTo>
                <a:lnTo>
                  <a:pt x="4649673" y="327380"/>
                </a:lnTo>
                <a:lnTo>
                  <a:pt x="4422384" y="327380"/>
                </a:lnTo>
                <a:lnTo>
                  <a:pt x="4422384" y="554669"/>
                </a:lnTo>
                <a:close/>
                <a:moveTo>
                  <a:pt x="4740314" y="551676"/>
                </a:moveTo>
                <a:lnTo>
                  <a:pt x="4961660" y="551676"/>
                </a:lnTo>
                <a:lnTo>
                  <a:pt x="4961660" y="330330"/>
                </a:lnTo>
                <a:lnTo>
                  <a:pt x="4740314" y="330330"/>
                </a:lnTo>
                <a:lnTo>
                  <a:pt x="4740314" y="551676"/>
                </a:lnTo>
                <a:close/>
                <a:moveTo>
                  <a:pt x="5061281" y="545775"/>
                </a:moveTo>
                <a:lnTo>
                  <a:pt x="5270784" y="545775"/>
                </a:lnTo>
                <a:lnTo>
                  <a:pt x="5270784" y="336273"/>
                </a:lnTo>
                <a:lnTo>
                  <a:pt x="5061281" y="336273"/>
                </a:lnTo>
                <a:lnTo>
                  <a:pt x="5061281" y="545775"/>
                </a:lnTo>
                <a:close/>
                <a:moveTo>
                  <a:pt x="5382204" y="539832"/>
                </a:moveTo>
                <a:lnTo>
                  <a:pt x="5579864" y="539832"/>
                </a:lnTo>
                <a:lnTo>
                  <a:pt x="5579864" y="342173"/>
                </a:lnTo>
                <a:lnTo>
                  <a:pt x="5382204" y="342173"/>
                </a:lnTo>
                <a:lnTo>
                  <a:pt x="5382204" y="539832"/>
                </a:lnTo>
                <a:close/>
                <a:moveTo>
                  <a:pt x="6018622" y="533419"/>
                </a:moveTo>
                <a:lnTo>
                  <a:pt x="6203412" y="533419"/>
                </a:lnTo>
                <a:lnTo>
                  <a:pt x="6203412" y="348629"/>
                </a:lnTo>
                <a:lnTo>
                  <a:pt x="6018622" y="348629"/>
                </a:lnTo>
                <a:lnTo>
                  <a:pt x="6018622" y="533419"/>
                </a:lnTo>
                <a:close/>
                <a:moveTo>
                  <a:pt x="6335612" y="531410"/>
                </a:moveTo>
                <a:lnTo>
                  <a:pt x="6516468" y="531410"/>
                </a:lnTo>
                <a:lnTo>
                  <a:pt x="6516468" y="350553"/>
                </a:lnTo>
                <a:lnTo>
                  <a:pt x="6335612" y="350553"/>
                </a:lnTo>
                <a:lnTo>
                  <a:pt x="6335612" y="531410"/>
                </a:lnTo>
                <a:close/>
                <a:moveTo>
                  <a:pt x="6654569" y="527476"/>
                </a:moveTo>
                <a:lnTo>
                  <a:pt x="6827515" y="527476"/>
                </a:lnTo>
                <a:lnTo>
                  <a:pt x="6827515" y="354530"/>
                </a:lnTo>
                <a:lnTo>
                  <a:pt x="6654569" y="354530"/>
                </a:lnTo>
                <a:lnTo>
                  <a:pt x="6654569" y="527476"/>
                </a:lnTo>
                <a:close/>
                <a:moveTo>
                  <a:pt x="6971516" y="525509"/>
                </a:moveTo>
                <a:lnTo>
                  <a:pt x="7140486" y="525509"/>
                </a:lnTo>
                <a:lnTo>
                  <a:pt x="7140486" y="356539"/>
                </a:lnTo>
                <a:lnTo>
                  <a:pt x="6971516" y="356539"/>
                </a:lnTo>
                <a:lnTo>
                  <a:pt x="6971516" y="525509"/>
                </a:lnTo>
                <a:close/>
                <a:moveTo>
                  <a:pt x="7611909" y="515120"/>
                </a:moveTo>
                <a:lnTo>
                  <a:pt x="7760143" y="515120"/>
                </a:lnTo>
                <a:lnTo>
                  <a:pt x="7760143" y="366886"/>
                </a:lnTo>
                <a:lnTo>
                  <a:pt x="7611909" y="366886"/>
                </a:lnTo>
                <a:lnTo>
                  <a:pt x="7611909" y="515120"/>
                </a:lnTo>
                <a:close/>
                <a:moveTo>
                  <a:pt x="8258203" y="498830"/>
                </a:moveTo>
                <a:lnTo>
                  <a:pt x="8373815" y="498830"/>
                </a:lnTo>
                <a:lnTo>
                  <a:pt x="8373815" y="383219"/>
                </a:lnTo>
                <a:lnTo>
                  <a:pt x="8258203" y="383219"/>
                </a:lnTo>
                <a:lnTo>
                  <a:pt x="8258203" y="498830"/>
                </a:lnTo>
                <a:close/>
                <a:moveTo>
                  <a:pt x="0" y="882006"/>
                </a:moveTo>
                <a:lnTo>
                  <a:pt x="252002" y="882006"/>
                </a:lnTo>
                <a:lnTo>
                  <a:pt x="252002" y="630004"/>
                </a:lnTo>
                <a:lnTo>
                  <a:pt x="0" y="630004"/>
                </a:lnTo>
                <a:lnTo>
                  <a:pt x="0" y="882006"/>
                </a:lnTo>
                <a:close/>
                <a:moveTo>
                  <a:pt x="315023" y="882006"/>
                </a:moveTo>
                <a:lnTo>
                  <a:pt x="567025" y="882006"/>
                </a:lnTo>
                <a:lnTo>
                  <a:pt x="567025" y="630004"/>
                </a:lnTo>
                <a:lnTo>
                  <a:pt x="315023" y="630004"/>
                </a:lnTo>
                <a:lnTo>
                  <a:pt x="315023" y="882006"/>
                </a:lnTo>
                <a:close/>
                <a:moveTo>
                  <a:pt x="630004" y="882006"/>
                </a:moveTo>
                <a:lnTo>
                  <a:pt x="882005" y="882006"/>
                </a:lnTo>
                <a:lnTo>
                  <a:pt x="882005" y="630004"/>
                </a:lnTo>
                <a:lnTo>
                  <a:pt x="630004" y="630004"/>
                </a:lnTo>
                <a:lnTo>
                  <a:pt x="630004" y="882006"/>
                </a:lnTo>
                <a:close/>
                <a:moveTo>
                  <a:pt x="944985" y="882006"/>
                </a:moveTo>
                <a:lnTo>
                  <a:pt x="1196986" y="882006"/>
                </a:lnTo>
                <a:lnTo>
                  <a:pt x="1196986" y="630004"/>
                </a:lnTo>
                <a:lnTo>
                  <a:pt x="944985" y="630004"/>
                </a:lnTo>
                <a:lnTo>
                  <a:pt x="944985" y="882006"/>
                </a:lnTo>
                <a:close/>
                <a:moveTo>
                  <a:pt x="1260008" y="882006"/>
                </a:moveTo>
                <a:lnTo>
                  <a:pt x="1512009" y="882006"/>
                </a:lnTo>
                <a:lnTo>
                  <a:pt x="1512009" y="630004"/>
                </a:lnTo>
                <a:lnTo>
                  <a:pt x="1260008" y="630004"/>
                </a:lnTo>
                <a:lnTo>
                  <a:pt x="1260008" y="882006"/>
                </a:lnTo>
                <a:close/>
                <a:moveTo>
                  <a:pt x="1574988" y="882006"/>
                </a:moveTo>
                <a:lnTo>
                  <a:pt x="1826990" y="882006"/>
                </a:lnTo>
                <a:lnTo>
                  <a:pt x="1826990" y="630004"/>
                </a:lnTo>
                <a:lnTo>
                  <a:pt x="1574988" y="630004"/>
                </a:lnTo>
                <a:lnTo>
                  <a:pt x="1574988" y="882006"/>
                </a:lnTo>
                <a:close/>
                <a:moveTo>
                  <a:pt x="1890012" y="882006"/>
                </a:moveTo>
                <a:lnTo>
                  <a:pt x="2142013" y="882006"/>
                </a:lnTo>
                <a:lnTo>
                  <a:pt x="2142013" y="630004"/>
                </a:lnTo>
                <a:lnTo>
                  <a:pt x="1890012" y="630004"/>
                </a:lnTo>
                <a:lnTo>
                  <a:pt x="1890012" y="882006"/>
                </a:lnTo>
                <a:close/>
                <a:moveTo>
                  <a:pt x="2204992" y="882006"/>
                </a:moveTo>
                <a:lnTo>
                  <a:pt x="2456994" y="882006"/>
                </a:lnTo>
                <a:lnTo>
                  <a:pt x="2456994" y="630004"/>
                </a:lnTo>
                <a:lnTo>
                  <a:pt x="2204992" y="630004"/>
                </a:lnTo>
                <a:lnTo>
                  <a:pt x="2204992" y="882006"/>
                </a:lnTo>
                <a:close/>
                <a:moveTo>
                  <a:pt x="2520016" y="882006"/>
                </a:moveTo>
                <a:lnTo>
                  <a:pt x="2772017" y="882006"/>
                </a:lnTo>
                <a:lnTo>
                  <a:pt x="2772017" y="630004"/>
                </a:lnTo>
                <a:lnTo>
                  <a:pt x="2520016" y="630004"/>
                </a:lnTo>
                <a:lnTo>
                  <a:pt x="2520016" y="882006"/>
                </a:lnTo>
                <a:close/>
                <a:moveTo>
                  <a:pt x="2834996" y="882006"/>
                </a:moveTo>
                <a:lnTo>
                  <a:pt x="3086998" y="882006"/>
                </a:lnTo>
                <a:lnTo>
                  <a:pt x="3086998" y="630004"/>
                </a:lnTo>
                <a:lnTo>
                  <a:pt x="2834996" y="630004"/>
                </a:lnTo>
                <a:lnTo>
                  <a:pt x="2834996" y="882006"/>
                </a:lnTo>
                <a:close/>
                <a:moveTo>
                  <a:pt x="3150020" y="882006"/>
                </a:moveTo>
                <a:lnTo>
                  <a:pt x="3402021" y="882006"/>
                </a:lnTo>
                <a:lnTo>
                  <a:pt x="3402021" y="630004"/>
                </a:lnTo>
                <a:lnTo>
                  <a:pt x="3150020" y="630004"/>
                </a:lnTo>
                <a:lnTo>
                  <a:pt x="3150020" y="882006"/>
                </a:lnTo>
                <a:close/>
                <a:moveTo>
                  <a:pt x="3465000" y="882006"/>
                </a:moveTo>
                <a:lnTo>
                  <a:pt x="3717002" y="882006"/>
                </a:lnTo>
                <a:lnTo>
                  <a:pt x="3717002" y="630004"/>
                </a:lnTo>
                <a:lnTo>
                  <a:pt x="3465000" y="630004"/>
                </a:lnTo>
                <a:lnTo>
                  <a:pt x="3465000" y="882006"/>
                </a:lnTo>
                <a:close/>
                <a:moveTo>
                  <a:pt x="3783487" y="878542"/>
                </a:moveTo>
                <a:lnTo>
                  <a:pt x="4028562" y="878542"/>
                </a:lnTo>
                <a:lnTo>
                  <a:pt x="4028562" y="633467"/>
                </a:lnTo>
                <a:lnTo>
                  <a:pt x="3783487" y="633467"/>
                </a:lnTo>
                <a:lnTo>
                  <a:pt x="3783487" y="878542"/>
                </a:lnTo>
                <a:close/>
                <a:moveTo>
                  <a:pt x="4100434" y="876576"/>
                </a:moveTo>
                <a:lnTo>
                  <a:pt x="4341576" y="876576"/>
                </a:lnTo>
                <a:lnTo>
                  <a:pt x="4341576" y="635434"/>
                </a:lnTo>
                <a:lnTo>
                  <a:pt x="4100434" y="635434"/>
                </a:lnTo>
                <a:lnTo>
                  <a:pt x="4100434" y="876576"/>
                </a:lnTo>
                <a:close/>
                <a:moveTo>
                  <a:pt x="4420887" y="871146"/>
                </a:moveTo>
                <a:lnTo>
                  <a:pt x="4651126" y="871146"/>
                </a:lnTo>
                <a:lnTo>
                  <a:pt x="4651126" y="640907"/>
                </a:lnTo>
                <a:lnTo>
                  <a:pt x="4420887" y="640907"/>
                </a:lnTo>
                <a:lnTo>
                  <a:pt x="4420887" y="871146"/>
                </a:lnTo>
                <a:close/>
                <a:moveTo>
                  <a:pt x="4738861" y="868153"/>
                </a:moveTo>
                <a:lnTo>
                  <a:pt x="4963199" y="868153"/>
                </a:lnTo>
                <a:lnTo>
                  <a:pt x="4963199" y="643814"/>
                </a:lnTo>
                <a:lnTo>
                  <a:pt x="4738861" y="643814"/>
                </a:lnTo>
                <a:lnTo>
                  <a:pt x="4738861" y="868153"/>
                </a:lnTo>
                <a:close/>
                <a:moveTo>
                  <a:pt x="5059785" y="862252"/>
                </a:moveTo>
                <a:lnTo>
                  <a:pt x="5272237" y="862252"/>
                </a:lnTo>
                <a:lnTo>
                  <a:pt x="5272237" y="649800"/>
                </a:lnTo>
                <a:lnTo>
                  <a:pt x="5059785" y="649800"/>
                </a:lnTo>
                <a:lnTo>
                  <a:pt x="5059785" y="862252"/>
                </a:lnTo>
                <a:close/>
                <a:moveTo>
                  <a:pt x="5380708" y="856309"/>
                </a:moveTo>
                <a:lnTo>
                  <a:pt x="5581318" y="856309"/>
                </a:lnTo>
                <a:lnTo>
                  <a:pt x="5581318" y="655700"/>
                </a:lnTo>
                <a:lnTo>
                  <a:pt x="5380708" y="655700"/>
                </a:lnTo>
                <a:lnTo>
                  <a:pt x="5380708" y="856309"/>
                </a:lnTo>
                <a:close/>
                <a:moveTo>
                  <a:pt x="5697698" y="854343"/>
                </a:moveTo>
                <a:lnTo>
                  <a:pt x="5894374" y="854343"/>
                </a:lnTo>
                <a:lnTo>
                  <a:pt x="5894374" y="657667"/>
                </a:lnTo>
                <a:lnTo>
                  <a:pt x="5697698" y="657667"/>
                </a:lnTo>
                <a:lnTo>
                  <a:pt x="5697698" y="854343"/>
                </a:lnTo>
                <a:close/>
                <a:moveTo>
                  <a:pt x="6016655" y="850366"/>
                </a:moveTo>
                <a:lnTo>
                  <a:pt x="6205421" y="850366"/>
                </a:lnTo>
                <a:lnTo>
                  <a:pt x="6205421" y="661600"/>
                </a:lnTo>
                <a:lnTo>
                  <a:pt x="6016655" y="661600"/>
                </a:lnTo>
                <a:lnTo>
                  <a:pt x="6016655" y="850366"/>
                </a:lnTo>
                <a:close/>
                <a:moveTo>
                  <a:pt x="6652089" y="844936"/>
                </a:moveTo>
                <a:lnTo>
                  <a:pt x="6829952" y="844936"/>
                </a:lnTo>
                <a:lnTo>
                  <a:pt x="6829952" y="667073"/>
                </a:lnTo>
                <a:lnTo>
                  <a:pt x="6652089" y="667073"/>
                </a:lnTo>
                <a:lnTo>
                  <a:pt x="6652089" y="844936"/>
                </a:lnTo>
                <a:close/>
                <a:moveTo>
                  <a:pt x="6969079" y="842970"/>
                </a:moveTo>
                <a:lnTo>
                  <a:pt x="7143009" y="842970"/>
                </a:lnTo>
                <a:lnTo>
                  <a:pt x="7143009" y="669040"/>
                </a:lnTo>
                <a:lnTo>
                  <a:pt x="6969079" y="669040"/>
                </a:lnTo>
                <a:lnTo>
                  <a:pt x="6969079" y="842970"/>
                </a:lnTo>
                <a:close/>
                <a:moveTo>
                  <a:pt x="7289020" y="838010"/>
                </a:moveTo>
                <a:lnTo>
                  <a:pt x="7453073" y="838010"/>
                </a:lnTo>
                <a:lnTo>
                  <a:pt x="7453073" y="673957"/>
                </a:lnTo>
                <a:lnTo>
                  <a:pt x="7289020" y="673957"/>
                </a:lnTo>
                <a:lnTo>
                  <a:pt x="7289020" y="838010"/>
                </a:lnTo>
                <a:close/>
                <a:moveTo>
                  <a:pt x="7932833" y="824200"/>
                </a:moveTo>
                <a:lnTo>
                  <a:pt x="8069224" y="824200"/>
                </a:lnTo>
                <a:lnTo>
                  <a:pt x="8069224" y="687810"/>
                </a:lnTo>
                <a:lnTo>
                  <a:pt x="7932833" y="687810"/>
                </a:lnTo>
                <a:lnTo>
                  <a:pt x="7932833" y="824200"/>
                </a:lnTo>
                <a:close/>
                <a:moveTo>
                  <a:pt x="8582590" y="804404"/>
                </a:moveTo>
                <a:lnTo>
                  <a:pt x="8679431" y="804404"/>
                </a:lnTo>
                <a:lnTo>
                  <a:pt x="8679431" y="707563"/>
                </a:lnTo>
                <a:lnTo>
                  <a:pt x="8582590" y="707563"/>
                </a:lnTo>
                <a:lnTo>
                  <a:pt x="8582590" y="804404"/>
                </a:lnTo>
                <a:close/>
                <a:moveTo>
                  <a:pt x="0" y="1196986"/>
                </a:moveTo>
                <a:lnTo>
                  <a:pt x="252002" y="1196986"/>
                </a:lnTo>
                <a:lnTo>
                  <a:pt x="252002" y="944985"/>
                </a:lnTo>
                <a:lnTo>
                  <a:pt x="0" y="944985"/>
                </a:lnTo>
                <a:lnTo>
                  <a:pt x="0" y="1196986"/>
                </a:lnTo>
                <a:close/>
                <a:moveTo>
                  <a:pt x="315023" y="1196986"/>
                </a:moveTo>
                <a:lnTo>
                  <a:pt x="567025" y="1196986"/>
                </a:lnTo>
                <a:lnTo>
                  <a:pt x="567025" y="944985"/>
                </a:lnTo>
                <a:lnTo>
                  <a:pt x="315023" y="944985"/>
                </a:lnTo>
                <a:lnTo>
                  <a:pt x="315023" y="1196986"/>
                </a:lnTo>
                <a:close/>
                <a:moveTo>
                  <a:pt x="630004" y="1196986"/>
                </a:moveTo>
                <a:lnTo>
                  <a:pt x="882005" y="1196986"/>
                </a:lnTo>
                <a:lnTo>
                  <a:pt x="882005" y="944985"/>
                </a:lnTo>
                <a:lnTo>
                  <a:pt x="630004" y="944985"/>
                </a:lnTo>
                <a:lnTo>
                  <a:pt x="630004" y="1196986"/>
                </a:lnTo>
                <a:close/>
                <a:moveTo>
                  <a:pt x="944985" y="1196986"/>
                </a:moveTo>
                <a:lnTo>
                  <a:pt x="1196986" y="1196986"/>
                </a:lnTo>
                <a:lnTo>
                  <a:pt x="1196986" y="944985"/>
                </a:lnTo>
                <a:lnTo>
                  <a:pt x="944985" y="944985"/>
                </a:lnTo>
                <a:lnTo>
                  <a:pt x="944985" y="1196986"/>
                </a:lnTo>
                <a:close/>
                <a:moveTo>
                  <a:pt x="1260008" y="1196986"/>
                </a:moveTo>
                <a:lnTo>
                  <a:pt x="1512009" y="1196986"/>
                </a:lnTo>
                <a:lnTo>
                  <a:pt x="1512009" y="944985"/>
                </a:lnTo>
                <a:lnTo>
                  <a:pt x="1260008" y="944985"/>
                </a:lnTo>
                <a:lnTo>
                  <a:pt x="1260008" y="1196986"/>
                </a:lnTo>
                <a:close/>
                <a:moveTo>
                  <a:pt x="1574988" y="1196986"/>
                </a:moveTo>
                <a:lnTo>
                  <a:pt x="1826990" y="1196986"/>
                </a:lnTo>
                <a:lnTo>
                  <a:pt x="1826990" y="944985"/>
                </a:lnTo>
                <a:lnTo>
                  <a:pt x="1574988" y="944985"/>
                </a:lnTo>
                <a:lnTo>
                  <a:pt x="1574988" y="1196986"/>
                </a:lnTo>
                <a:close/>
                <a:moveTo>
                  <a:pt x="1890012" y="1196986"/>
                </a:moveTo>
                <a:lnTo>
                  <a:pt x="2142013" y="1196986"/>
                </a:lnTo>
                <a:lnTo>
                  <a:pt x="2142013" y="944985"/>
                </a:lnTo>
                <a:lnTo>
                  <a:pt x="1890012" y="944985"/>
                </a:lnTo>
                <a:lnTo>
                  <a:pt x="1890012" y="1196986"/>
                </a:lnTo>
                <a:close/>
                <a:moveTo>
                  <a:pt x="2204992" y="1196986"/>
                </a:moveTo>
                <a:lnTo>
                  <a:pt x="2456994" y="1196986"/>
                </a:lnTo>
                <a:lnTo>
                  <a:pt x="2456994" y="944985"/>
                </a:lnTo>
                <a:lnTo>
                  <a:pt x="2204992" y="944985"/>
                </a:lnTo>
                <a:lnTo>
                  <a:pt x="2204992" y="1196986"/>
                </a:lnTo>
                <a:close/>
                <a:moveTo>
                  <a:pt x="2520016" y="1196986"/>
                </a:moveTo>
                <a:lnTo>
                  <a:pt x="2772017" y="1196986"/>
                </a:lnTo>
                <a:lnTo>
                  <a:pt x="2772017" y="944985"/>
                </a:lnTo>
                <a:lnTo>
                  <a:pt x="2520016" y="944985"/>
                </a:lnTo>
                <a:lnTo>
                  <a:pt x="2520016" y="1196986"/>
                </a:lnTo>
                <a:close/>
                <a:moveTo>
                  <a:pt x="2834996" y="1196986"/>
                </a:moveTo>
                <a:lnTo>
                  <a:pt x="3086998" y="1196986"/>
                </a:lnTo>
                <a:lnTo>
                  <a:pt x="3086998" y="944985"/>
                </a:lnTo>
                <a:lnTo>
                  <a:pt x="2834996" y="944985"/>
                </a:lnTo>
                <a:lnTo>
                  <a:pt x="2834996" y="1196986"/>
                </a:lnTo>
                <a:close/>
                <a:moveTo>
                  <a:pt x="3150020" y="1196986"/>
                </a:moveTo>
                <a:lnTo>
                  <a:pt x="3402021" y="1196986"/>
                </a:lnTo>
                <a:lnTo>
                  <a:pt x="3402021" y="944985"/>
                </a:lnTo>
                <a:lnTo>
                  <a:pt x="3150020" y="944985"/>
                </a:lnTo>
                <a:lnTo>
                  <a:pt x="3150020" y="1196986"/>
                </a:lnTo>
                <a:close/>
                <a:moveTo>
                  <a:pt x="3465000" y="1196986"/>
                </a:moveTo>
                <a:lnTo>
                  <a:pt x="3717002" y="1196986"/>
                </a:lnTo>
                <a:lnTo>
                  <a:pt x="3717002" y="944985"/>
                </a:lnTo>
                <a:lnTo>
                  <a:pt x="3465000" y="944985"/>
                </a:lnTo>
                <a:lnTo>
                  <a:pt x="3465000" y="1196986"/>
                </a:lnTo>
                <a:close/>
                <a:moveTo>
                  <a:pt x="3781990" y="1195019"/>
                </a:moveTo>
                <a:lnTo>
                  <a:pt x="4030058" y="1195019"/>
                </a:lnTo>
                <a:lnTo>
                  <a:pt x="4030058" y="946951"/>
                </a:lnTo>
                <a:lnTo>
                  <a:pt x="3781990" y="946951"/>
                </a:lnTo>
                <a:lnTo>
                  <a:pt x="3781990" y="1195019"/>
                </a:lnTo>
                <a:close/>
                <a:moveTo>
                  <a:pt x="4098467" y="1193523"/>
                </a:moveTo>
                <a:lnTo>
                  <a:pt x="4343543" y="1193523"/>
                </a:lnTo>
                <a:lnTo>
                  <a:pt x="4343543" y="948448"/>
                </a:lnTo>
                <a:lnTo>
                  <a:pt x="4098467" y="948448"/>
                </a:lnTo>
                <a:lnTo>
                  <a:pt x="4098467" y="1193523"/>
                </a:lnTo>
                <a:close/>
                <a:moveTo>
                  <a:pt x="4418408" y="1188606"/>
                </a:moveTo>
                <a:lnTo>
                  <a:pt x="4653606" y="1188606"/>
                </a:lnTo>
                <a:lnTo>
                  <a:pt x="4653606" y="953407"/>
                </a:lnTo>
                <a:lnTo>
                  <a:pt x="4418408" y="953407"/>
                </a:lnTo>
                <a:lnTo>
                  <a:pt x="4418408" y="1188606"/>
                </a:lnTo>
                <a:close/>
                <a:moveTo>
                  <a:pt x="4736381" y="1185656"/>
                </a:moveTo>
                <a:lnTo>
                  <a:pt x="4965637" y="1185656"/>
                </a:lnTo>
                <a:lnTo>
                  <a:pt x="4965637" y="956400"/>
                </a:lnTo>
                <a:lnTo>
                  <a:pt x="4736381" y="956400"/>
                </a:lnTo>
                <a:lnTo>
                  <a:pt x="4736381" y="1185656"/>
                </a:lnTo>
                <a:close/>
                <a:moveTo>
                  <a:pt x="5057818" y="1179200"/>
                </a:moveTo>
                <a:lnTo>
                  <a:pt x="5274247" y="1179200"/>
                </a:lnTo>
                <a:lnTo>
                  <a:pt x="5274247" y="962771"/>
                </a:lnTo>
                <a:lnTo>
                  <a:pt x="5057818" y="962771"/>
                </a:lnTo>
                <a:lnTo>
                  <a:pt x="5057818" y="1179200"/>
                </a:lnTo>
                <a:close/>
                <a:moveTo>
                  <a:pt x="5378741" y="1173300"/>
                </a:moveTo>
                <a:lnTo>
                  <a:pt x="5583284" y="1173300"/>
                </a:lnTo>
                <a:lnTo>
                  <a:pt x="5583284" y="968714"/>
                </a:lnTo>
                <a:lnTo>
                  <a:pt x="5378741" y="968714"/>
                </a:lnTo>
                <a:lnTo>
                  <a:pt x="5378741" y="1173300"/>
                </a:lnTo>
                <a:close/>
                <a:moveTo>
                  <a:pt x="5696202" y="1170820"/>
                </a:moveTo>
                <a:lnTo>
                  <a:pt x="5895828" y="1170820"/>
                </a:lnTo>
                <a:lnTo>
                  <a:pt x="5895828" y="971194"/>
                </a:lnTo>
                <a:lnTo>
                  <a:pt x="5696202" y="971194"/>
                </a:lnTo>
                <a:lnTo>
                  <a:pt x="5696202" y="1170820"/>
                </a:lnTo>
                <a:close/>
                <a:moveTo>
                  <a:pt x="6015159" y="1166843"/>
                </a:moveTo>
                <a:lnTo>
                  <a:pt x="6206875" y="1166843"/>
                </a:lnTo>
                <a:lnTo>
                  <a:pt x="6206875" y="975127"/>
                </a:lnTo>
                <a:lnTo>
                  <a:pt x="6015159" y="975127"/>
                </a:lnTo>
                <a:lnTo>
                  <a:pt x="6015159" y="1166843"/>
                </a:lnTo>
                <a:close/>
                <a:moveTo>
                  <a:pt x="6331165" y="1165860"/>
                </a:moveTo>
                <a:lnTo>
                  <a:pt x="6520915" y="1165860"/>
                </a:lnTo>
                <a:lnTo>
                  <a:pt x="6520915" y="976111"/>
                </a:lnTo>
                <a:lnTo>
                  <a:pt x="6331165" y="976111"/>
                </a:lnTo>
                <a:lnTo>
                  <a:pt x="6331165" y="1165860"/>
                </a:lnTo>
                <a:close/>
                <a:moveTo>
                  <a:pt x="6648626" y="1163423"/>
                </a:moveTo>
                <a:lnTo>
                  <a:pt x="6833415" y="1163423"/>
                </a:lnTo>
                <a:lnTo>
                  <a:pt x="6833415" y="978633"/>
                </a:lnTo>
                <a:lnTo>
                  <a:pt x="6648626" y="978633"/>
                </a:lnTo>
                <a:lnTo>
                  <a:pt x="6648626" y="1163423"/>
                </a:lnTo>
                <a:close/>
                <a:moveTo>
                  <a:pt x="7284573" y="1157480"/>
                </a:moveTo>
                <a:lnTo>
                  <a:pt x="7457519" y="1157480"/>
                </a:lnTo>
                <a:lnTo>
                  <a:pt x="7457519" y="984534"/>
                </a:lnTo>
                <a:lnTo>
                  <a:pt x="7284573" y="984534"/>
                </a:lnTo>
                <a:lnTo>
                  <a:pt x="7284573" y="1157480"/>
                </a:lnTo>
                <a:close/>
                <a:moveTo>
                  <a:pt x="7603016" y="1154017"/>
                </a:moveTo>
                <a:lnTo>
                  <a:pt x="7769036" y="1154017"/>
                </a:lnTo>
                <a:lnTo>
                  <a:pt x="7769036" y="987997"/>
                </a:lnTo>
                <a:lnTo>
                  <a:pt x="7603016" y="987997"/>
                </a:lnTo>
                <a:lnTo>
                  <a:pt x="7603016" y="1154017"/>
                </a:lnTo>
                <a:close/>
                <a:moveTo>
                  <a:pt x="8247343" y="1139694"/>
                </a:moveTo>
                <a:lnTo>
                  <a:pt x="8384717" y="1139694"/>
                </a:lnTo>
                <a:lnTo>
                  <a:pt x="8384717" y="1002320"/>
                </a:lnTo>
                <a:lnTo>
                  <a:pt x="8247343" y="1002320"/>
                </a:lnTo>
                <a:lnTo>
                  <a:pt x="8247343" y="1139694"/>
                </a:lnTo>
                <a:close/>
                <a:moveTo>
                  <a:pt x="8905993" y="1111005"/>
                </a:moveTo>
                <a:lnTo>
                  <a:pt x="8986032" y="1111005"/>
                </a:lnTo>
                <a:lnTo>
                  <a:pt x="8986032" y="1030966"/>
                </a:lnTo>
                <a:lnTo>
                  <a:pt x="8905993" y="1030966"/>
                </a:lnTo>
                <a:lnTo>
                  <a:pt x="8905993" y="1111005"/>
                </a:lnTo>
                <a:close/>
                <a:moveTo>
                  <a:pt x="0" y="1512010"/>
                </a:moveTo>
                <a:lnTo>
                  <a:pt x="252002" y="1512010"/>
                </a:lnTo>
                <a:lnTo>
                  <a:pt x="252002" y="1260008"/>
                </a:lnTo>
                <a:lnTo>
                  <a:pt x="0" y="1260008"/>
                </a:lnTo>
                <a:lnTo>
                  <a:pt x="0" y="1512010"/>
                </a:lnTo>
                <a:close/>
                <a:moveTo>
                  <a:pt x="315023" y="1512010"/>
                </a:moveTo>
                <a:lnTo>
                  <a:pt x="567025" y="1512010"/>
                </a:lnTo>
                <a:lnTo>
                  <a:pt x="567025" y="1260008"/>
                </a:lnTo>
                <a:lnTo>
                  <a:pt x="315023" y="1260008"/>
                </a:lnTo>
                <a:lnTo>
                  <a:pt x="315023" y="1512010"/>
                </a:lnTo>
                <a:close/>
                <a:moveTo>
                  <a:pt x="630004" y="1512010"/>
                </a:moveTo>
                <a:lnTo>
                  <a:pt x="882005" y="1512010"/>
                </a:lnTo>
                <a:lnTo>
                  <a:pt x="882005" y="1260008"/>
                </a:lnTo>
                <a:lnTo>
                  <a:pt x="630004" y="1260008"/>
                </a:lnTo>
                <a:lnTo>
                  <a:pt x="630004" y="1512010"/>
                </a:lnTo>
                <a:close/>
                <a:moveTo>
                  <a:pt x="944985" y="1512010"/>
                </a:moveTo>
                <a:lnTo>
                  <a:pt x="1196986" y="1512010"/>
                </a:lnTo>
                <a:lnTo>
                  <a:pt x="1196986" y="1260008"/>
                </a:lnTo>
                <a:lnTo>
                  <a:pt x="944985" y="1260008"/>
                </a:lnTo>
                <a:lnTo>
                  <a:pt x="944985" y="1512010"/>
                </a:lnTo>
                <a:close/>
                <a:moveTo>
                  <a:pt x="1260008" y="1512010"/>
                </a:moveTo>
                <a:lnTo>
                  <a:pt x="1512009" y="1512010"/>
                </a:lnTo>
                <a:lnTo>
                  <a:pt x="1512009" y="1260008"/>
                </a:lnTo>
                <a:lnTo>
                  <a:pt x="1260008" y="1260008"/>
                </a:lnTo>
                <a:lnTo>
                  <a:pt x="1260008" y="1512010"/>
                </a:lnTo>
                <a:close/>
                <a:moveTo>
                  <a:pt x="1574988" y="1512010"/>
                </a:moveTo>
                <a:lnTo>
                  <a:pt x="1826990" y="1512010"/>
                </a:lnTo>
                <a:lnTo>
                  <a:pt x="1826990" y="1260008"/>
                </a:lnTo>
                <a:lnTo>
                  <a:pt x="1574988" y="1260008"/>
                </a:lnTo>
                <a:lnTo>
                  <a:pt x="1574988" y="1512010"/>
                </a:lnTo>
                <a:close/>
                <a:moveTo>
                  <a:pt x="1890012" y="1512010"/>
                </a:moveTo>
                <a:lnTo>
                  <a:pt x="2142013" y="1512010"/>
                </a:lnTo>
                <a:lnTo>
                  <a:pt x="2142013" y="1260008"/>
                </a:lnTo>
                <a:lnTo>
                  <a:pt x="1890012" y="1260008"/>
                </a:lnTo>
                <a:lnTo>
                  <a:pt x="1890012" y="1512010"/>
                </a:lnTo>
                <a:close/>
                <a:moveTo>
                  <a:pt x="2204992" y="1512010"/>
                </a:moveTo>
                <a:lnTo>
                  <a:pt x="2456994" y="1512010"/>
                </a:lnTo>
                <a:lnTo>
                  <a:pt x="2456994" y="1260008"/>
                </a:lnTo>
                <a:lnTo>
                  <a:pt x="2204992" y="1260008"/>
                </a:lnTo>
                <a:lnTo>
                  <a:pt x="2204992" y="1512010"/>
                </a:lnTo>
                <a:close/>
                <a:moveTo>
                  <a:pt x="2520016" y="1512010"/>
                </a:moveTo>
                <a:lnTo>
                  <a:pt x="2772017" y="1512010"/>
                </a:lnTo>
                <a:lnTo>
                  <a:pt x="2772017" y="1260008"/>
                </a:lnTo>
                <a:lnTo>
                  <a:pt x="2520016" y="1260008"/>
                </a:lnTo>
                <a:lnTo>
                  <a:pt x="2520016" y="1512010"/>
                </a:lnTo>
                <a:close/>
                <a:moveTo>
                  <a:pt x="2834996" y="1512010"/>
                </a:moveTo>
                <a:lnTo>
                  <a:pt x="3086998" y="1512010"/>
                </a:lnTo>
                <a:lnTo>
                  <a:pt x="3086998" y="1260008"/>
                </a:lnTo>
                <a:lnTo>
                  <a:pt x="2834996" y="1260008"/>
                </a:lnTo>
                <a:lnTo>
                  <a:pt x="2834996" y="1512010"/>
                </a:lnTo>
                <a:close/>
                <a:moveTo>
                  <a:pt x="3150020" y="1512010"/>
                </a:moveTo>
                <a:lnTo>
                  <a:pt x="3402021" y="1512010"/>
                </a:lnTo>
                <a:lnTo>
                  <a:pt x="3402021" y="1260008"/>
                </a:lnTo>
                <a:lnTo>
                  <a:pt x="3150020" y="1260008"/>
                </a:lnTo>
                <a:lnTo>
                  <a:pt x="3150020" y="1512010"/>
                </a:lnTo>
                <a:close/>
                <a:moveTo>
                  <a:pt x="3465000" y="1512010"/>
                </a:moveTo>
                <a:lnTo>
                  <a:pt x="3717002" y="1512010"/>
                </a:lnTo>
                <a:lnTo>
                  <a:pt x="3717002" y="1260008"/>
                </a:lnTo>
                <a:lnTo>
                  <a:pt x="3465000" y="1260008"/>
                </a:lnTo>
                <a:lnTo>
                  <a:pt x="3465000" y="1512010"/>
                </a:lnTo>
                <a:close/>
                <a:moveTo>
                  <a:pt x="3781007" y="1511026"/>
                </a:moveTo>
                <a:lnTo>
                  <a:pt x="4031042" y="1511026"/>
                </a:lnTo>
                <a:lnTo>
                  <a:pt x="4031042" y="1260991"/>
                </a:lnTo>
                <a:lnTo>
                  <a:pt x="3781007" y="1260991"/>
                </a:lnTo>
                <a:lnTo>
                  <a:pt x="3781007" y="1511026"/>
                </a:lnTo>
                <a:close/>
                <a:moveTo>
                  <a:pt x="4097997" y="1509059"/>
                </a:moveTo>
                <a:lnTo>
                  <a:pt x="4344056" y="1509059"/>
                </a:lnTo>
                <a:lnTo>
                  <a:pt x="4344056" y="1263001"/>
                </a:lnTo>
                <a:lnTo>
                  <a:pt x="4097997" y="1263001"/>
                </a:lnTo>
                <a:lnTo>
                  <a:pt x="4097997" y="1509059"/>
                </a:lnTo>
                <a:close/>
                <a:moveTo>
                  <a:pt x="4417425" y="1504613"/>
                </a:moveTo>
                <a:lnTo>
                  <a:pt x="4654590" y="1504613"/>
                </a:lnTo>
                <a:lnTo>
                  <a:pt x="4654590" y="1267447"/>
                </a:lnTo>
                <a:lnTo>
                  <a:pt x="4417425" y="1267447"/>
                </a:lnTo>
                <a:lnTo>
                  <a:pt x="4417425" y="1504613"/>
                </a:lnTo>
                <a:close/>
                <a:moveTo>
                  <a:pt x="4735868" y="1501150"/>
                </a:moveTo>
                <a:lnTo>
                  <a:pt x="4966107" y="1501150"/>
                </a:lnTo>
                <a:lnTo>
                  <a:pt x="4966107" y="1270911"/>
                </a:lnTo>
                <a:lnTo>
                  <a:pt x="4735868" y="1270911"/>
                </a:lnTo>
                <a:lnTo>
                  <a:pt x="4735868" y="1501150"/>
                </a:lnTo>
                <a:close/>
                <a:moveTo>
                  <a:pt x="5056834" y="1495206"/>
                </a:moveTo>
                <a:lnTo>
                  <a:pt x="5275230" y="1495206"/>
                </a:lnTo>
                <a:lnTo>
                  <a:pt x="5275230" y="1276811"/>
                </a:lnTo>
                <a:lnTo>
                  <a:pt x="5056834" y="1276811"/>
                </a:lnTo>
                <a:lnTo>
                  <a:pt x="5056834" y="1495206"/>
                </a:lnTo>
                <a:close/>
                <a:moveTo>
                  <a:pt x="5378228" y="1488793"/>
                </a:moveTo>
                <a:lnTo>
                  <a:pt x="5583797" y="1488793"/>
                </a:lnTo>
                <a:lnTo>
                  <a:pt x="5583797" y="1283224"/>
                </a:lnTo>
                <a:lnTo>
                  <a:pt x="5378228" y="1283224"/>
                </a:lnTo>
                <a:lnTo>
                  <a:pt x="5378228" y="1488793"/>
                </a:lnTo>
                <a:close/>
                <a:moveTo>
                  <a:pt x="5695732" y="1486313"/>
                </a:moveTo>
                <a:lnTo>
                  <a:pt x="5896341" y="1486313"/>
                </a:lnTo>
                <a:lnTo>
                  <a:pt x="5896341" y="1285704"/>
                </a:lnTo>
                <a:lnTo>
                  <a:pt x="5695732" y="1285704"/>
                </a:lnTo>
                <a:lnTo>
                  <a:pt x="5695732" y="1486313"/>
                </a:lnTo>
                <a:close/>
                <a:moveTo>
                  <a:pt x="6014175" y="1482850"/>
                </a:moveTo>
                <a:lnTo>
                  <a:pt x="6207858" y="1482850"/>
                </a:lnTo>
                <a:lnTo>
                  <a:pt x="6207858" y="1289167"/>
                </a:lnTo>
                <a:lnTo>
                  <a:pt x="6014175" y="1289167"/>
                </a:lnTo>
                <a:lnTo>
                  <a:pt x="6014175" y="1482850"/>
                </a:lnTo>
                <a:close/>
                <a:moveTo>
                  <a:pt x="6330652" y="1481354"/>
                </a:moveTo>
                <a:lnTo>
                  <a:pt x="6521385" y="1481354"/>
                </a:lnTo>
                <a:lnTo>
                  <a:pt x="6521385" y="1290621"/>
                </a:lnTo>
                <a:lnTo>
                  <a:pt x="6330652" y="1290621"/>
                </a:lnTo>
                <a:lnTo>
                  <a:pt x="6330652" y="1481354"/>
                </a:lnTo>
                <a:close/>
                <a:moveTo>
                  <a:pt x="6648113" y="1478917"/>
                </a:moveTo>
                <a:lnTo>
                  <a:pt x="6833886" y="1478917"/>
                </a:lnTo>
                <a:lnTo>
                  <a:pt x="6833886" y="1293144"/>
                </a:lnTo>
                <a:lnTo>
                  <a:pt x="6648113" y="1293144"/>
                </a:lnTo>
                <a:lnTo>
                  <a:pt x="6648113" y="1478917"/>
                </a:lnTo>
                <a:close/>
                <a:moveTo>
                  <a:pt x="6964119" y="1477891"/>
                </a:moveTo>
                <a:lnTo>
                  <a:pt x="7147926" y="1477891"/>
                </a:lnTo>
                <a:lnTo>
                  <a:pt x="7147926" y="1294084"/>
                </a:lnTo>
                <a:lnTo>
                  <a:pt x="6964119" y="1294084"/>
                </a:lnTo>
                <a:lnTo>
                  <a:pt x="6964119" y="1477891"/>
                </a:lnTo>
                <a:close/>
                <a:moveTo>
                  <a:pt x="7601050" y="1471007"/>
                </a:moveTo>
                <a:lnTo>
                  <a:pt x="7771046" y="1471007"/>
                </a:lnTo>
                <a:lnTo>
                  <a:pt x="7771046" y="1301011"/>
                </a:lnTo>
                <a:lnTo>
                  <a:pt x="7601050" y="1301011"/>
                </a:lnTo>
                <a:lnTo>
                  <a:pt x="7601050" y="1471007"/>
                </a:lnTo>
                <a:close/>
                <a:moveTo>
                  <a:pt x="7924453" y="1462584"/>
                </a:moveTo>
                <a:lnTo>
                  <a:pt x="8077647" y="1462584"/>
                </a:lnTo>
                <a:lnTo>
                  <a:pt x="8077647" y="1309391"/>
                </a:lnTo>
                <a:lnTo>
                  <a:pt x="7924453" y="1309391"/>
                </a:lnTo>
                <a:lnTo>
                  <a:pt x="7924453" y="1462584"/>
                </a:lnTo>
                <a:close/>
                <a:moveTo>
                  <a:pt x="8573227" y="1443814"/>
                </a:moveTo>
                <a:lnTo>
                  <a:pt x="8688837" y="1443814"/>
                </a:lnTo>
                <a:lnTo>
                  <a:pt x="8688837" y="1328203"/>
                </a:lnTo>
                <a:lnTo>
                  <a:pt x="8573227" y="1328203"/>
                </a:lnTo>
                <a:lnTo>
                  <a:pt x="8573227" y="1443814"/>
                </a:lnTo>
                <a:close/>
                <a:moveTo>
                  <a:pt x="0" y="1826990"/>
                </a:moveTo>
                <a:lnTo>
                  <a:pt x="252002" y="1826990"/>
                </a:lnTo>
                <a:lnTo>
                  <a:pt x="252002" y="1574988"/>
                </a:lnTo>
                <a:lnTo>
                  <a:pt x="0" y="1574988"/>
                </a:lnTo>
                <a:lnTo>
                  <a:pt x="0" y="1826990"/>
                </a:lnTo>
                <a:close/>
                <a:moveTo>
                  <a:pt x="315023" y="1826990"/>
                </a:moveTo>
                <a:lnTo>
                  <a:pt x="567025" y="1826990"/>
                </a:lnTo>
                <a:lnTo>
                  <a:pt x="567025" y="1574988"/>
                </a:lnTo>
                <a:lnTo>
                  <a:pt x="315023" y="1574988"/>
                </a:lnTo>
                <a:lnTo>
                  <a:pt x="315023" y="1826990"/>
                </a:lnTo>
                <a:close/>
                <a:moveTo>
                  <a:pt x="630004" y="1826990"/>
                </a:moveTo>
                <a:lnTo>
                  <a:pt x="882005" y="1826990"/>
                </a:lnTo>
                <a:lnTo>
                  <a:pt x="882005" y="1574988"/>
                </a:lnTo>
                <a:lnTo>
                  <a:pt x="630004" y="1574988"/>
                </a:lnTo>
                <a:lnTo>
                  <a:pt x="630004" y="1826990"/>
                </a:lnTo>
                <a:close/>
                <a:moveTo>
                  <a:pt x="944985" y="1826990"/>
                </a:moveTo>
                <a:lnTo>
                  <a:pt x="1196986" y="1826990"/>
                </a:lnTo>
                <a:lnTo>
                  <a:pt x="1196986" y="1574988"/>
                </a:lnTo>
                <a:lnTo>
                  <a:pt x="944985" y="1574988"/>
                </a:lnTo>
                <a:lnTo>
                  <a:pt x="944985" y="1826990"/>
                </a:lnTo>
                <a:close/>
                <a:moveTo>
                  <a:pt x="1260008" y="1826990"/>
                </a:moveTo>
                <a:lnTo>
                  <a:pt x="1512009" y="1826990"/>
                </a:lnTo>
                <a:lnTo>
                  <a:pt x="1512009" y="1574988"/>
                </a:lnTo>
                <a:lnTo>
                  <a:pt x="1260008" y="1574988"/>
                </a:lnTo>
                <a:lnTo>
                  <a:pt x="1260008" y="1826990"/>
                </a:lnTo>
                <a:close/>
                <a:moveTo>
                  <a:pt x="1574988" y="1826990"/>
                </a:moveTo>
                <a:lnTo>
                  <a:pt x="1826990" y="1826990"/>
                </a:lnTo>
                <a:lnTo>
                  <a:pt x="1826990" y="1574988"/>
                </a:lnTo>
                <a:lnTo>
                  <a:pt x="1574988" y="1574988"/>
                </a:lnTo>
                <a:lnTo>
                  <a:pt x="1574988" y="1826990"/>
                </a:lnTo>
                <a:close/>
                <a:moveTo>
                  <a:pt x="1890012" y="1826990"/>
                </a:moveTo>
                <a:lnTo>
                  <a:pt x="2142013" y="1826990"/>
                </a:lnTo>
                <a:lnTo>
                  <a:pt x="2142013" y="1574988"/>
                </a:lnTo>
                <a:lnTo>
                  <a:pt x="1890012" y="1574988"/>
                </a:lnTo>
                <a:lnTo>
                  <a:pt x="1890012" y="1826990"/>
                </a:lnTo>
                <a:close/>
                <a:moveTo>
                  <a:pt x="2204992" y="1826990"/>
                </a:moveTo>
                <a:lnTo>
                  <a:pt x="2456994" y="1826990"/>
                </a:lnTo>
                <a:lnTo>
                  <a:pt x="2456994" y="1574988"/>
                </a:lnTo>
                <a:lnTo>
                  <a:pt x="2204992" y="1574988"/>
                </a:lnTo>
                <a:lnTo>
                  <a:pt x="2204992" y="1826990"/>
                </a:lnTo>
                <a:close/>
                <a:moveTo>
                  <a:pt x="2520016" y="1826990"/>
                </a:moveTo>
                <a:lnTo>
                  <a:pt x="2772017" y="1826990"/>
                </a:lnTo>
                <a:lnTo>
                  <a:pt x="2772017" y="1574988"/>
                </a:lnTo>
                <a:lnTo>
                  <a:pt x="2520016" y="1574988"/>
                </a:lnTo>
                <a:lnTo>
                  <a:pt x="2520016" y="1826990"/>
                </a:lnTo>
                <a:close/>
                <a:moveTo>
                  <a:pt x="2834996" y="1826990"/>
                </a:moveTo>
                <a:lnTo>
                  <a:pt x="3086998" y="1826990"/>
                </a:lnTo>
                <a:lnTo>
                  <a:pt x="3086998" y="1574988"/>
                </a:lnTo>
                <a:lnTo>
                  <a:pt x="2834996" y="1574988"/>
                </a:lnTo>
                <a:lnTo>
                  <a:pt x="2834996" y="1826990"/>
                </a:lnTo>
                <a:close/>
                <a:moveTo>
                  <a:pt x="3150020" y="1826990"/>
                </a:moveTo>
                <a:lnTo>
                  <a:pt x="3402021" y="1826990"/>
                </a:lnTo>
                <a:lnTo>
                  <a:pt x="3402021" y="1574988"/>
                </a:lnTo>
                <a:lnTo>
                  <a:pt x="3150020" y="1574988"/>
                </a:lnTo>
                <a:lnTo>
                  <a:pt x="3150020" y="1826990"/>
                </a:lnTo>
                <a:close/>
                <a:moveTo>
                  <a:pt x="3465000" y="1826990"/>
                </a:moveTo>
                <a:lnTo>
                  <a:pt x="3717002" y="1826990"/>
                </a:lnTo>
                <a:lnTo>
                  <a:pt x="3717002" y="1574988"/>
                </a:lnTo>
                <a:lnTo>
                  <a:pt x="3465000" y="1574988"/>
                </a:lnTo>
                <a:lnTo>
                  <a:pt x="3465000" y="1826990"/>
                </a:lnTo>
                <a:close/>
                <a:moveTo>
                  <a:pt x="3780023" y="1826990"/>
                </a:moveTo>
                <a:lnTo>
                  <a:pt x="4032025" y="1826990"/>
                </a:lnTo>
                <a:lnTo>
                  <a:pt x="4032025" y="1574988"/>
                </a:lnTo>
                <a:lnTo>
                  <a:pt x="3780023" y="1574988"/>
                </a:lnTo>
                <a:lnTo>
                  <a:pt x="3780023" y="1826990"/>
                </a:lnTo>
                <a:close/>
                <a:moveTo>
                  <a:pt x="4097484" y="1824553"/>
                </a:moveTo>
                <a:lnTo>
                  <a:pt x="4344526" y="1824553"/>
                </a:lnTo>
                <a:lnTo>
                  <a:pt x="4344526" y="1577511"/>
                </a:lnTo>
                <a:lnTo>
                  <a:pt x="4097484" y="1577511"/>
                </a:lnTo>
                <a:lnTo>
                  <a:pt x="4097484" y="1824553"/>
                </a:lnTo>
                <a:close/>
                <a:moveTo>
                  <a:pt x="4416954" y="1820106"/>
                </a:moveTo>
                <a:lnTo>
                  <a:pt x="4655103" y="1820106"/>
                </a:lnTo>
                <a:lnTo>
                  <a:pt x="4655103" y="1581958"/>
                </a:lnTo>
                <a:lnTo>
                  <a:pt x="4416954" y="1581958"/>
                </a:lnTo>
                <a:lnTo>
                  <a:pt x="4416954" y="1820106"/>
                </a:lnTo>
                <a:close/>
                <a:moveTo>
                  <a:pt x="4734885" y="1817114"/>
                </a:moveTo>
                <a:lnTo>
                  <a:pt x="4967133" y="1817114"/>
                </a:lnTo>
                <a:lnTo>
                  <a:pt x="4967133" y="1584865"/>
                </a:lnTo>
                <a:lnTo>
                  <a:pt x="4734885" y="1584865"/>
                </a:lnTo>
                <a:lnTo>
                  <a:pt x="4734885" y="1817114"/>
                </a:lnTo>
                <a:close/>
                <a:moveTo>
                  <a:pt x="5056321" y="1810700"/>
                </a:moveTo>
                <a:lnTo>
                  <a:pt x="5275701" y="1810700"/>
                </a:lnTo>
                <a:lnTo>
                  <a:pt x="5275701" y="1591321"/>
                </a:lnTo>
                <a:lnTo>
                  <a:pt x="5056321" y="1591321"/>
                </a:lnTo>
                <a:lnTo>
                  <a:pt x="5056321" y="1810700"/>
                </a:lnTo>
                <a:close/>
                <a:moveTo>
                  <a:pt x="5377758" y="1804287"/>
                </a:moveTo>
                <a:lnTo>
                  <a:pt x="5584310" y="1804287"/>
                </a:lnTo>
                <a:lnTo>
                  <a:pt x="5584310" y="1597734"/>
                </a:lnTo>
                <a:lnTo>
                  <a:pt x="5377758" y="1597734"/>
                </a:lnTo>
                <a:lnTo>
                  <a:pt x="5377758" y="1804287"/>
                </a:lnTo>
                <a:close/>
                <a:moveTo>
                  <a:pt x="5695219" y="1801807"/>
                </a:moveTo>
                <a:lnTo>
                  <a:pt x="5896811" y="1801807"/>
                </a:lnTo>
                <a:lnTo>
                  <a:pt x="5896811" y="1600214"/>
                </a:lnTo>
                <a:lnTo>
                  <a:pt x="5695219" y="1600214"/>
                </a:lnTo>
                <a:lnTo>
                  <a:pt x="5695219" y="1801807"/>
                </a:lnTo>
                <a:close/>
                <a:moveTo>
                  <a:pt x="6014175" y="1797831"/>
                </a:moveTo>
                <a:lnTo>
                  <a:pt x="6207858" y="1797831"/>
                </a:lnTo>
                <a:lnTo>
                  <a:pt x="6207858" y="1604148"/>
                </a:lnTo>
                <a:lnTo>
                  <a:pt x="6014175" y="1604148"/>
                </a:lnTo>
                <a:lnTo>
                  <a:pt x="6014175" y="1797831"/>
                </a:lnTo>
                <a:close/>
                <a:moveTo>
                  <a:pt x="6330182" y="1796847"/>
                </a:moveTo>
                <a:lnTo>
                  <a:pt x="6521898" y="1796847"/>
                </a:lnTo>
                <a:lnTo>
                  <a:pt x="6521898" y="1605131"/>
                </a:lnTo>
                <a:lnTo>
                  <a:pt x="6330182" y="1605131"/>
                </a:lnTo>
                <a:lnTo>
                  <a:pt x="6330182" y="1796847"/>
                </a:lnTo>
                <a:close/>
                <a:moveTo>
                  <a:pt x="6963606" y="1793384"/>
                </a:moveTo>
                <a:lnTo>
                  <a:pt x="7148396" y="1793384"/>
                </a:lnTo>
                <a:lnTo>
                  <a:pt x="7148396" y="1608594"/>
                </a:lnTo>
                <a:lnTo>
                  <a:pt x="6963606" y="1608594"/>
                </a:lnTo>
                <a:lnTo>
                  <a:pt x="6963606" y="1793384"/>
                </a:lnTo>
                <a:close/>
                <a:moveTo>
                  <a:pt x="7281580" y="1790434"/>
                </a:moveTo>
                <a:lnTo>
                  <a:pt x="7460469" y="1790434"/>
                </a:lnTo>
                <a:lnTo>
                  <a:pt x="7460469" y="1611545"/>
                </a:lnTo>
                <a:lnTo>
                  <a:pt x="7281580" y="1611545"/>
                </a:lnTo>
                <a:lnTo>
                  <a:pt x="7281580" y="1790434"/>
                </a:lnTo>
                <a:close/>
                <a:moveTo>
                  <a:pt x="7921973" y="1780044"/>
                </a:moveTo>
                <a:lnTo>
                  <a:pt x="8080083" y="1780044"/>
                </a:lnTo>
                <a:lnTo>
                  <a:pt x="8080083" y="1621934"/>
                </a:lnTo>
                <a:lnTo>
                  <a:pt x="7921973" y="1621934"/>
                </a:lnTo>
                <a:lnTo>
                  <a:pt x="7921973" y="1780044"/>
                </a:lnTo>
                <a:close/>
                <a:moveTo>
                  <a:pt x="8570233" y="1761788"/>
                </a:moveTo>
                <a:lnTo>
                  <a:pt x="8691788" y="1761788"/>
                </a:lnTo>
                <a:lnTo>
                  <a:pt x="8691788" y="1640234"/>
                </a:lnTo>
                <a:lnTo>
                  <a:pt x="8570233" y="1640234"/>
                </a:lnTo>
                <a:lnTo>
                  <a:pt x="8570233" y="1761788"/>
                </a:lnTo>
                <a:close/>
                <a:moveTo>
                  <a:pt x="9223497" y="1738571"/>
                </a:moveTo>
                <a:lnTo>
                  <a:pt x="9298618" y="1738571"/>
                </a:lnTo>
                <a:lnTo>
                  <a:pt x="9298618" y="1663450"/>
                </a:lnTo>
                <a:lnTo>
                  <a:pt x="9223497" y="1663450"/>
                </a:lnTo>
                <a:lnTo>
                  <a:pt x="9223497" y="1738571"/>
                </a:lnTo>
                <a:close/>
                <a:moveTo>
                  <a:pt x="0" y="2142013"/>
                </a:moveTo>
                <a:lnTo>
                  <a:pt x="252002" y="2142013"/>
                </a:lnTo>
                <a:lnTo>
                  <a:pt x="252002" y="1890012"/>
                </a:lnTo>
                <a:lnTo>
                  <a:pt x="0" y="1890012"/>
                </a:lnTo>
                <a:lnTo>
                  <a:pt x="0" y="2142013"/>
                </a:lnTo>
                <a:close/>
                <a:moveTo>
                  <a:pt x="315023" y="2142013"/>
                </a:moveTo>
                <a:lnTo>
                  <a:pt x="567025" y="2142013"/>
                </a:lnTo>
                <a:lnTo>
                  <a:pt x="567025" y="1890012"/>
                </a:lnTo>
                <a:lnTo>
                  <a:pt x="315023" y="1890012"/>
                </a:lnTo>
                <a:lnTo>
                  <a:pt x="315023" y="2142013"/>
                </a:lnTo>
                <a:close/>
                <a:moveTo>
                  <a:pt x="630004" y="2142013"/>
                </a:moveTo>
                <a:lnTo>
                  <a:pt x="882005" y="2142013"/>
                </a:lnTo>
                <a:lnTo>
                  <a:pt x="882005" y="1890012"/>
                </a:lnTo>
                <a:lnTo>
                  <a:pt x="630004" y="1890012"/>
                </a:lnTo>
                <a:lnTo>
                  <a:pt x="630004" y="2142013"/>
                </a:lnTo>
                <a:close/>
                <a:moveTo>
                  <a:pt x="944985" y="2142013"/>
                </a:moveTo>
                <a:lnTo>
                  <a:pt x="1196986" y="2142013"/>
                </a:lnTo>
                <a:lnTo>
                  <a:pt x="1196986" y="1890012"/>
                </a:lnTo>
                <a:lnTo>
                  <a:pt x="944985" y="1890012"/>
                </a:lnTo>
                <a:lnTo>
                  <a:pt x="944985" y="2142013"/>
                </a:lnTo>
                <a:close/>
                <a:moveTo>
                  <a:pt x="1260008" y="2142013"/>
                </a:moveTo>
                <a:lnTo>
                  <a:pt x="1512009" y="2142013"/>
                </a:lnTo>
                <a:lnTo>
                  <a:pt x="1512009" y="1890012"/>
                </a:lnTo>
                <a:lnTo>
                  <a:pt x="1260008" y="1890012"/>
                </a:lnTo>
                <a:lnTo>
                  <a:pt x="1260008" y="2142013"/>
                </a:lnTo>
                <a:close/>
                <a:moveTo>
                  <a:pt x="1574988" y="2142013"/>
                </a:moveTo>
                <a:lnTo>
                  <a:pt x="1826990" y="2142013"/>
                </a:lnTo>
                <a:lnTo>
                  <a:pt x="1826990" y="1890012"/>
                </a:lnTo>
                <a:lnTo>
                  <a:pt x="1574988" y="1890012"/>
                </a:lnTo>
                <a:lnTo>
                  <a:pt x="1574988" y="2142013"/>
                </a:lnTo>
                <a:close/>
                <a:moveTo>
                  <a:pt x="1890012" y="2142013"/>
                </a:moveTo>
                <a:lnTo>
                  <a:pt x="2142013" y="2142013"/>
                </a:lnTo>
                <a:lnTo>
                  <a:pt x="2142013" y="1890012"/>
                </a:lnTo>
                <a:lnTo>
                  <a:pt x="1890012" y="1890012"/>
                </a:lnTo>
                <a:lnTo>
                  <a:pt x="1890012" y="2142013"/>
                </a:lnTo>
                <a:close/>
                <a:moveTo>
                  <a:pt x="2204992" y="2142013"/>
                </a:moveTo>
                <a:lnTo>
                  <a:pt x="2456994" y="2142013"/>
                </a:lnTo>
                <a:lnTo>
                  <a:pt x="2456994" y="1890012"/>
                </a:lnTo>
                <a:lnTo>
                  <a:pt x="2204992" y="1890012"/>
                </a:lnTo>
                <a:lnTo>
                  <a:pt x="2204992" y="2142013"/>
                </a:lnTo>
                <a:close/>
                <a:moveTo>
                  <a:pt x="2520016" y="2142013"/>
                </a:moveTo>
                <a:lnTo>
                  <a:pt x="2772017" y="2142013"/>
                </a:lnTo>
                <a:lnTo>
                  <a:pt x="2772017" y="1890012"/>
                </a:lnTo>
                <a:lnTo>
                  <a:pt x="2520016" y="1890012"/>
                </a:lnTo>
                <a:lnTo>
                  <a:pt x="2520016" y="2142013"/>
                </a:lnTo>
                <a:close/>
                <a:moveTo>
                  <a:pt x="2834996" y="2142013"/>
                </a:moveTo>
                <a:lnTo>
                  <a:pt x="3086998" y="2142013"/>
                </a:lnTo>
                <a:lnTo>
                  <a:pt x="3086998" y="1890012"/>
                </a:lnTo>
                <a:lnTo>
                  <a:pt x="2834996" y="1890012"/>
                </a:lnTo>
                <a:lnTo>
                  <a:pt x="2834996" y="2142013"/>
                </a:lnTo>
                <a:close/>
                <a:moveTo>
                  <a:pt x="3150020" y="2142013"/>
                </a:moveTo>
                <a:lnTo>
                  <a:pt x="3402021" y="2142013"/>
                </a:lnTo>
                <a:lnTo>
                  <a:pt x="3402021" y="1890012"/>
                </a:lnTo>
                <a:lnTo>
                  <a:pt x="3150020" y="1890012"/>
                </a:lnTo>
                <a:lnTo>
                  <a:pt x="3150020" y="2142013"/>
                </a:lnTo>
                <a:close/>
                <a:moveTo>
                  <a:pt x="3465000" y="2142013"/>
                </a:moveTo>
                <a:lnTo>
                  <a:pt x="3717002" y="2142013"/>
                </a:lnTo>
                <a:lnTo>
                  <a:pt x="3717002" y="1890012"/>
                </a:lnTo>
                <a:lnTo>
                  <a:pt x="3465000" y="1890012"/>
                </a:lnTo>
                <a:lnTo>
                  <a:pt x="3465000" y="2142013"/>
                </a:lnTo>
                <a:close/>
                <a:moveTo>
                  <a:pt x="3780023" y="2142013"/>
                </a:moveTo>
                <a:lnTo>
                  <a:pt x="4032025" y="2142013"/>
                </a:lnTo>
                <a:lnTo>
                  <a:pt x="4032025" y="1890012"/>
                </a:lnTo>
                <a:lnTo>
                  <a:pt x="3780023" y="1890012"/>
                </a:lnTo>
                <a:lnTo>
                  <a:pt x="3780023" y="2142013"/>
                </a:lnTo>
                <a:close/>
                <a:moveTo>
                  <a:pt x="4096971" y="2140047"/>
                </a:moveTo>
                <a:lnTo>
                  <a:pt x="4345039" y="2140047"/>
                </a:lnTo>
                <a:lnTo>
                  <a:pt x="4345039" y="1891979"/>
                </a:lnTo>
                <a:lnTo>
                  <a:pt x="4096971" y="1891979"/>
                </a:lnTo>
                <a:lnTo>
                  <a:pt x="4096971" y="2140047"/>
                </a:lnTo>
                <a:close/>
                <a:moveTo>
                  <a:pt x="4416441" y="2135600"/>
                </a:moveTo>
                <a:lnTo>
                  <a:pt x="4655573" y="2135600"/>
                </a:lnTo>
                <a:lnTo>
                  <a:pt x="4655573" y="1896468"/>
                </a:lnTo>
                <a:lnTo>
                  <a:pt x="4416441" y="1896468"/>
                </a:lnTo>
                <a:lnTo>
                  <a:pt x="4416441" y="2135600"/>
                </a:lnTo>
                <a:close/>
                <a:moveTo>
                  <a:pt x="4734885" y="2132137"/>
                </a:moveTo>
                <a:lnTo>
                  <a:pt x="4967133" y="2132137"/>
                </a:lnTo>
                <a:lnTo>
                  <a:pt x="4967133" y="1899888"/>
                </a:lnTo>
                <a:lnTo>
                  <a:pt x="4734885" y="1899888"/>
                </a:lnTo>
                <a:lnTo>
                  <a:pt x="4734885" y="2132137"/>
                </a:lnTo>
                <a:close/>
                <a:moveTo>
                  <a:pt x="5056321" y="2125681"/>
                </a:moveTo>
                <a:lnTo>
                  <a:pt x="5275701" y="2125681"/>
                </a:lnTo>
                <a:lnTo>
                  <a:pt x="5275701" y="1906302"/>
                </a:lnTo>
                <a:lnTo>
                  <a:pt x="5056321" y="1906302"/>
                </a:lnTo>
                <a:lnTo>
                  <a:pt x="5056321" y="2125681"/>
                </a:lnTo>
                <a:close/>
                <a:moveTo>
                  <a:pt x="5377758" y="2119268"/>
                </a:moveTo>
                <a:lnTo>
                  <a:pt x="5584310" y="2119268"/>
                </a:lnTo>
                <a:lnTo>
                  <a:pt x="5584310" y="1912715"/>
                </a:lnTo>
                <a:lnTo>
                  <a:pt x="5377758" y="1912715"/>
                </a:lnTo>
                <a:lnTo>
                  <a:pt x="5377758" y="2119268"/>
                </a:lnTo>
                <a:close/>
                <a:moveTo>
                  <a:pt x="5695219" y="2116788"/>
                </a:moveTo>
                <a:lnTo>
                  <a:pt x="5896811" y="2116788"/>
                </a:lnTo>
                <a:lnTo>
                  <a:pt x="5896811" y="1915195"/>
                </a:lnTo>
                <a:lnTo>
                  <a:pt x="5695219" y="1915195"/>
                </a:lnTo>
                <a:lnTo>
                  <a:pt x="5695219" y="2116788"/>
                </a:lnTo>
                <a:close/>
                <a:moveTo>
                  <a:pt x="6014175" y="2112854"/>
                </a:moveTo>
                <a:lnTo>
                  <a:pt x="6207858" y="2112854"/>
                </a:lnTo>
                <a:lnTo>
                  <a:pt x="6207858" y="1919171"/>
                </a:lnTo>
                <a:lnTo>
                  <a:pt x="6014175" y="1919171"/>
                </a:lnTo>
                <a:lnTo>
                  <a:pt x="6014175" y="2112854"/>
                </a:lnTo>
                <a:close/>
                <a:moveTo>
                  <a:pt x="6330182" y="2111871"/>
                </a:moveTo>
                <a:lnTo>
                  <a:pt x="6521898" y="2111871"/>
                </a:lnTo>
                <a:lnTo>
                  <a:pt x="6521898" y="1920155"/>
                </a:lnTo>
                <a:lnTo>
                  <a:pt x="6330182" y="1920155"/>
                </a:lnTo>
                <a:lnTo>
                  <a:pt x="6330182" y="2111871"/>
                </a:lnTo>
                <a:close/>
                <a:moveTo>
                  <a:pt x="6647643" y="2109391"/>
                </a:moveTo>
                <a:lnTo>
                  <a:pt x="6834399" y="2109391"/>
                </a:lnTo>
                <a:lnTo>
                  <a:pt x="6834399" y="1922634"/>
                </a:lnTo>
                <a:lnTo>
                  <a:pt x="6647643" y="1922634"/>
                </a:lnTo>
                <a:lnTo>
                  <a:pt x="6647643" y="2109391"/>
                </a:lnTo>
                <a:close/>
                <a:moveTo>
                  <a:pt x="6963606" y="2108408"/>
                </a:moveTo>
                <a:lnTo>
                  <a:pt x="7148396" y="2108408"/>
                </a:lnTo>
                <a:lnTo>
                  <a:pt x="7148396" y="1923618"/>
                </a:lnTo>
                <a:lnTo>
                  <a:pt x="6963606" y="1923618"/>
                </a:lnTo>
                <a:lnTo>
                  <a:pt x="6963606" y="2108408"/>
                </a:lnTo>
                <a:close/>
                <a:moveTo>
                  <a:pt x="7281580" y="2105457"/>
                </a:moveTo>
                <a:lnTo>
                  <a:pt x="7460469" y="2105457"/>
                </a:lnTo>
                <a:lnTo>
                  <a:pt x="7460469" y="1926568"/>
                </a:lnTo>
                <a:lnTo>
                  <a:pt x="7281580" y="1926568"/>
                </a:lnTo>
                <a:lnTo>
                  <a:pt x="7281580" y="2105457"/>
                </a:lnTo>
                <a:close/>
                <a:moveTo>
                  <a:pt x="7599040" y="2102978"/>
                </a:moveTo>
                <a:lnTo>
                  <a:pt x="7772970" y="2102978"/>
                </a:lnTo>
                <a:lnTo>
                  <a:pt x="7772970" y="1929048"/>
                </a:lnTo>
                <a:lnTo>
                  <a:pt x="7599040" y="1929048"/>
                </a:lnTo>
                <a:lnTo>
                  <a:pt x="7599040" y="2102978"/>
                </a:lnTo>
                <a:close/>
                <a:moveTo>
                  <a:pt x="7921973" y="2095068"/>
                </a:moveTo>
                <a:lnTo>
                  <a:pt x="8080083" y="2095068"/>
                </a:lnTo>
                <a:lnTo>
                  <a:pt x="8080083" y="1936958"/>
                </a:lnTo>
                <a:lnTo>
                  <a:pt x="7921973" y="1936958"/>
                </a:lnTo>
                <a:lnTo>
                  <a:pt x="7921973" y="2095068"/>
                </a:lnTo>
                <a:close/>
                <a:moveTo>
                  <a:pt x="8569250" y="2077752"/>
                </a:moveTo>
                <a:lnTo>
                  <a:pt x="8692771" y="2077752"/>
                </a:lnTo>
                <a:lnTo>
                  <a:pt x="8692771" y="1954231"/>
                </a:lnTo>
                <a:lnTo>
                  <a:pt x="8569250" y="1954231"/>
                </a:lnTo>
                <a:lnTo>
                  <a:pt x="8569250" y="2077752"/>
                </a:lnTo>
                <a:close/>
                <a:moveTo>
                  <a:pt x="0" y="2456994"/>
                </a:moveTo>
                <a:lnTo>
                  <a:pt x="252002" y="2456994"/>
                </a:lnTo>
                <a:lnTo>
                  <a:pt x="252002" y="2204992"/>
                </a:lnTo>
                <a:lnTo>
                  <a:pt x="0" y="2204992"/>
                </a:lnTo>
                <a:lnTo>
                  <a:pt x="0" y="2456994"/>
                </a:lnTo>
                <a:close/>
                <a:moveTo>
                  <a:pt x="315023" y="2456994"/>
                </a:moveTo>
                <a:lnTo>
                  <a:pt x="567025" y="2456994"/>
                </a:lnTo>
                <a:lnTo>
                  <a:pt x="567025" y="2204992"/>
                </a:lnTo>
                <a:lnTo>
                  <a:pt x="315023" y="2204992"/>
                </a:lnTo>
                <a:lnTo>
                  <a:pt x="315023" y="2456994"/>
                </a:lnTo>
                <a:close/>
                <a:moveTo>
                  <a:pt x="630004" y="2456994"/>
                </a:moveTo>
                <a:lnTo>
                  <a:pt x="882005" y="2456994"/>
                </a:lnTo>
                <a:lnTo>
                  <a:pt x="882005" y="2204992"/>
                </a:lnTo>
                <a:lnTo>
                  <a:pt x="630004" y="2204992"/>
                </a:lnTo>
                <a:lnTo>
                  <a:pt x="630004" y="2456994"/>
                </a:lnTo>
                <a:close/>
                <a:moveTo>
                  <a:pt x="944985" y="2456994"/>
                </a:moveTo>
                <a:lnTo>
                  <a:pt x="1196986" y="2456994"/>
                </a:lnTo>
                <a:lnTo>
                  <a:pt x="1196986" y="2204992"/>
                </a:lnTo>
                <a:lnTo>
                  <a:pt x="944985" y="2204992"/>
                </a:lnTo>
                <a:lnTo>
                  <a:pt x="944985" y="2456994"/>
                </a:lnTo>
                <a:close/>
                <a:moveTo>
                  <a:pt x="1260008" y="2456994"/>
                </a:moveTo>
                <a:lnTo>
                  <a:pt x="1512009" y="2456994"/>
                </a:lnTo>
                <a:lnTo>
                  <a:pt x="1512009" y="2204992"/>
                </a:lnTo>
                <a:lnTo>
                  <a:pt x="1260008" y="2204992"/>
                </a:lnTo>
                <a:lnTo>
                  <a:pt x="1260008" y="2456994"/>
                </a:lnTo>
                <a:close/>
                <a:moveTo>
                  <a:pt x="1574988" y="2456994"/>
                </a:moveTo>
                <a:lnTo>
                  <a:pt x="1826990" y="2456994"/>
                </a:lnTo>
                <a:lnTo>
                  <a:pt x="1826990" y="2204992"/>
                </a:lnTo>
                <a:lnTo>
                  <a:pt x="1574988" y="2204992"/>
                </a:lnTo>
                <a:lnTo>
                  <a:pt x="1574988" y="2456994"/>
                </a:lnTo>
                <a:close/>
                <a:moveTo>
                  <a:pt x="1890012" y="2456994"/>
                </a:moveTo>
                <a:lnTo>
                  <a:pt x="2142013" y="2456994"/>
                </a:lnTo>
                <a:lnTo>
                  <a:pt x="2142013" y="2204992"/>
                </a:lnTo>
                <a:lnTo>
                  <a:pt x="1890012" y="2204992"/>
                </a:lnTo>
                <a:lnTo>
                  <a:pt x="1890012" y="2456994"/>
                </a:lnTo>
                <a:close/>
                <a:moveTo>
                  <a:pt x="2204992" y="2456994"/>
                </a:moveTo>
                <a:lnTo>
                  <a:pt x="2456994" y="2456994"/>
                </a:lnTo>
                <a:lnTo>
                  <a:pt x="2456994" y="2204992"/>
                </a:lnTo>
                <a:lnTo>
                  <a:pt x="2204992" y="2204992"/>
                </a:lnTo>
                <a:lnTo>
                  <a:pt x="2204992" y="2456994"/>
                </a:lnTo>
                <a:close/>
                <a:moveTo>
                  <a:pt x="2520016" y="2456994"/>
                </a:moveTo>
                <a:lnTo>
                  <a:pt x="2772017" y="2456994"/>
                </a:lnTo>
                <a:lnTo>
                  <a:pt x="2772017" y="2204992"/>
                </a:lnTo>
                <a:lnTo>
                  <a:pt x="2520016" y="2204992"/>
                </a:lnTo>
                <a:lnTo>
                  <a:pt x="2520016" y="2456994"/>
                </a:lnTo>
                <a:close/>
                <a:moveTo>
                  <a:pt x="2834996" y="2456994"/>
                </a:moveTo>
                <a:lnTo>
                  <a:pt x="3086998" y="2456994"/>
                </a:lnTo>
                <a:lnTo>
                  <a:pt x="3086998" y="2204992"/>
                </a:lnTo>
                <a:lnTo>
                  <a:pt x="2834996" y="2204992"/>
                </a:lnTo>
                <a:lnTo>
                  <a:pt x="2834996" y="2456994"/>
                </a:lnTo>
                <a:close/>
                <a:moveTo>
                  <a:pt x="3150020" y="2456994"/>
                </a:moveTo>
                <a:lnTo>
                  <a:pt x="3402021" y="2456994"/>
                </a:lnTo>
                <a:lnTo>
                  <a:pt x="3402021" y="2204992"/>
                </a:lnTo>
                <a:lnTo>
                  <a:pt x="3150020" y="2204992"/>
                </a:lnTo>
                <a:lnTo>
                  <a:pt x="3150020" y="2456994"/>
                </a:lnTo>
                <a:close/>
                <a:moveTo>
                  <a:pt x="3465000" y="2456994"/>
                </a:moveTo>
                <a:lnTo>
                  <a:pt x="3717002" y="2456994"/>
                </a:lnTo>
                <a:lnTo>
                  <a:pt x="3717002" y="2204992"/>
                </a:lnTo>
                <a:lnTo>
                  <a:pt x="3465000" y="2204992"/>
                </a:lnTo>
                <a:lnTo>
                  <a:pt x="3465000" y="2456994"/>
                </a:lnTo>
                <a:close/>
                <a:moveTo>
                  <a:pt x="3780023" y="2456994"/>
                </a:moveTo>
                <a:lnTo>
                  <a:pt x="4032025" y="2456994"/>
                </a:lnTo>
                <a:lnTo>
                  <a:pt x="4032025" y="2204992"/>
                </a:lnTo>
                <a:lnTo>
                  <a:pt x="3780023" y="2204992"/>
                </a:lnTo>
                <a:lnTo>
                  <a:pt x="3780023" y="2456994"/>
                </a:lnTo>
                <a:close/>
                <a:moveTo>
                  <a:pt x="4096971" y="2455027"/>
                </a:moveTo>
                <a:lnTo>
                  <a:pt x="4345039" y="2455027"/>
                </a:lnTo>
                <a:lnTo>
                  <a:pt x="4345039" y="2206959"/>
                </a:lnTo>
                <a:lnTo>
                  <a:pt x="4096971" y="2206959"/>
                </a:lnTo>
                <a:lnTo>
                  <a:pt x="4096971" y="2455027"/>
                </a:lnTo>
                <a:close/>
                <a:moveTo>
                  <a:pt x="4416954" y="2450068"/>
                </a:moveTo>
                <a:lnTo>
                  <a:pt x="4655103" y="2450068"/>
                </a:lnTo>
                <a:lnTo>
                  <a:pt x="4655103" y="2211919"/>
                </a:lnTo>
                <a:lnTo>
                  <a:pt x="4416954" y="2211919"/>
                </a:lnTo>
                <a:lnTo>
                  <a:pt x="4416954" y="2450068"/>
                </a:lnTo>
                <a:close/>
                <a:moveTo>
                  <a:pt x="4734885" y="2447117"/>
                </a:moveTo>
                <a:lnTo>
                  <a:pt x="4967133" y="2447117"/>
                </a:lnTo>
                <a:lnTo>
                  <a:pt x="4967133" y="2214869"/>
                </a:lnTo>
                <a:lnTo>
                  <a:pt x="4734885" y="2214869"/>
                </a:lnTo>
                <a:lnTo>
                  <a:pt x="4734885" y="2447117"/>
                </a:lnTo>
                <a:close/>
                <a:moveTo>
                  <a:pt x="5056321" y="2440704"/>
                </a:moveTo>
                <a:lnTo>
                  <a:pt x="5275701" y="2440704"/>
                </a:lnTo>
                <a:lnTo>
                  <a:pt x="5275701" y="2221325"/>
                </a:lnTo>
                <a:lnTo>
                  <a:pt x="5056321" y="2221325"/>
                </a:lnTo>
                <a:lnTo>
                  <a:pt x="5056321" y="2440704"/>
                </a:lnTo>
                <a:close/>
                <a:moveTo>
                  <a:pt x="5377758" y="2434291"/>
                </a:moveTo>
                <a:lnTo>
                  <a:pt x="5584310" y="2434291"/>
                </a:lnTo>
                <a:lnTo>
                  <a:pt x="5584310" y="2227738"/>
                </a:lnTo>
                <a:lnTo>
                  <a:pt x="5377758" y="2227738"/>
                </a:lnTo>
                <a:lnTo>
                  <a:pt x="5377758" y="2434291"/>
                </a:lnTo>
                <a:close/>
                <a:moveTo>
                  <a:pt x="5695732" y="2431298"/>
                </a:moveTo>
                <a:lnTo>
                  <a:pt x="5896341" y="2431298"/>
                </a:lnTo>
                <a:lnTo>
                  <a:pt x="5896341" y="2230689"/>
                </a:lnTo>
                <a:lnTo>
                  <a:pt x="5695732" y="2230689"/>
                </a:lnTo>
                <a:lnTo>
                  <a:pt x="5695732" y="2431298"/>
                </a:lnTo>
                <a:close/>
                <a:moveTo>
                  <a:pt x="6014175" y="2427835"/>
                </a:moveTo>
                <a:lnTo>
                  <a:pt x="6207858" y="2427835"/>
                </a:lnTo>
                <a:lnTo>
                  <a:pt x="6207858" y="2234152"/>
                </a:lnTo>
                <a:lnTo>
                  <a:pt x="6014175" y="2234152"/>
                </a:lnTo>
                <a:lnTo>
                  <a:pt x="6014175" y="2427835"/>
                </a:lnTo>
                <a:close/>
                <a:moveTo>
                  <a:pt x="6330182" y="2426851"/>
                </a:moveTo>
                <a:lnTo>
                  <a:pt x="6521898" y="2426851"/>
                </a:lnTo>
                <a:lnTo>
                  <a:pt x="6521898" y="2235135"/>
                </a:lnTo>
                <a:lnTo>
                  <a:pt x="6330182" y="2235135"/>
                </a:lnTo>
                <a:lnTo>
                  <a:pt x="6330182" y="2426851"/>
                </a:lnTo>
                <a:close/>
                <a:moveTo>
                  <a:pt x="6963606" y="2423388"/>
                </a:moveTo>
                <a:lnTo>
                  <a:pt x="7148396" y="2423388"/>
                </a:lnTo>
                <a:lnTo>
                  <a:pt x="7148396" y="2238598"/>
                </a:lnTo>
                <a:lnTo>
                  <a:pt x="6963606" y="2238598"/>
                </a:lnTo>
                <a:lnTo>
                  <a:pt x="6963606" y="2423388"/>
                </a:lnTo>
                <a:close/>
                <a:moveTo>
                  <a:pt x="7599553" y="2417488"/>
                </a:moveTo>
                <a:lnTo>
                  <a:pt x="7772500" y="2417488"/>
                </a:lnTo>
                <a:lnTo>
                  <a:pt x="7772500" y="2244541"/>
                </a:lnTo>
                <a:lnTo>
                  <a:pt x="7599553" y="2244541"/>
                </a:lnTo>
                <a:lnTo>
                  <a:pt x="7599553" y="2417488"/>
                </a:lnTo>
                <a:close/>
                <a:moveTo>
                  <a:pt x="8241914" y="2405132"/>
                </a:moveTo>
                <a:lnTo>
                  <a:pt x="8390147" y="2405132"/>
                </a:lnTo>
                <a:lnTo>
                  <a:pt x="8390147" y="2256898"/>
                </a:lnTo>
                <a:lnTo>
                  <a:pt x="8241914" y="2256898"/>
                </a:lnTo>
                <a:lnTo>
                  <a:pt x="8241914" y="2405132"/>
                </a:lnTo>
                <a:close/>
                <a:moveTo>
                  <a:pt x="8899580" y="2377469"/>
                </a:moveTo>
                <a:lnTo>
                  <a:pt x="8992488" y="2377469"/>
                </a:lnTo>
                <a:lnTo>
                  <a:pt x="8992488" y="2284561"/>
                </a:lnTo>
                <a:lnTo>
                  <a:pt x="8899580" y="2284561"/>
                </a:lnTo>
                <a:lnTo>
                  <a:pt x="8899580" y="2377469"/>
                </a:lnTo>
                <a:close/>
                <a:moveTo>
                  <a:pt x="0" y="2772018"/>
                </a:moveTo>
                <a:lnTo>
                  <a:pt x="252002" y="2772018"/>
                </a:lnTo>
                <a:lnTo>
                  <a:pt x="252002" y="2520016"/>
                </a:lnTo>
                <a:lnTo>
                  <a:pt x="0" y="2520016"/>
                </a:lnTo>
                <a:lnTo>
                  <a:pt x="0" y="2772018"/>
                </a:lnTo>
                <a:close/>
                <a:moveTo>
                  <a:pt x="315023" y="2772018"/>
                </a:moveTo>
                <a:lnTo>
                  <a:pt x="567025" y="2772018"/>
                </a:lnTo>
                <a:lnTo>
                  <a:pt x="567025" y="2520016"/>
                </a:lnTo>
                <a:lnTo>
                  <a:pt x="315023" y="2520016"/>
                </a:lnTo>
                <a:lnTo>
                  <a:pt x="315023" y="2772018"/>
                </a:lnTo>
                <a:close/>
                <a:moveTo>
                  <a:pt x="630004" y="2772018"/>
                </a:moveTo>
                <a:lnTo>
                  <a:pt x="882005" y="2772018"/>
                </a:lnTo>
                <a:lnTo>
                  <a:pt x="882005" y="2520016"/>
                </a:lnTo>
                <a:lnTo>
                  <a:pt x="630004" y="2520016"/>
                </a:lnTo>
                <a:lnTo>
                  <a:pt x="630004" y="2772018"/>
                </a:lnTo>
                <a:close/>
                <a:moveTo>
                  <a:pt x="944985" y="2772018"/>
                </a:moveTo>
                <a:lnTo>
                  <a:pt x="1196986" y="2772018"/>
                </a:lnTo>
                <a:lnTo>
                  <a:pt x="1196986" y="2520016"/>
                </a:lnTo>
                <a:lnTo>
                  <a:pt x="944985" y="2520016"/>
                </a:lnTo>
                <a:lnTo>
                  <a:pt x="944985" y="2772018"/>
                </a:lnTo>
                <a:close/>
                <a:moveTo>
                  <a:pt x="1260008" y="2772018"/>
                </a:moveTo>
                <a:lnTo>
                  <a:pt x="1512009" y="2772018"/>
                </a:lnTo>
                <a:lnTo>
                  <a:pt x="1512009" y="2520016"/>
                </a:lnTo>
                <a:lnTo>
                  <a:pt x="1260008" y="2520016"/>
                </a:lnTo>
                <a:lnTo>
                  <a:pt x="1260008" y="2772018"/>
                </a:lnTo>
                <a:close/>
                <a:moveTo>
                  <a:pt x="1574988" y="2772018"/>
                </a:moveTo>
                <a:lnTo>
                  <a:pt x="1826990" y="2772018"/>
                </a:lnTo>
                <a:lnTo>
                  <a:pt x="1826990" y="2520016"/>
                </a:lnTo>
                <a:lnTo>
                  <a:pt x="1574988" y="2520016"/>
                </a:lnTo>
                <a:lnTo>
                  <a:pt x="1574988" y="2772018"/>
                </a:lnTo>
                <a:close/>
                <a:moveTo>
                  <a:pt x="1890012" y="2772018"/>
                </a:moveTo>
                <a:lnTo>
                  <a:pt x="2142013" y="2772018"/>
                </a:lnTo>
                <a:lnTo>
                  <a:pt x="2142013" y="2520016"/>
                </a:lnTo>
                <a:lnTo>
                  <a:pt x="1890012" y="2520016"/>
                </a:lnTo>
                <a:lnTo>
                  <a:pt x="1890012" y="2772018"/>
                </a:lnTo>
                <a:close/>
                <a:moveTo>
                  <a:pt x="2204992" y="2772018"/>
                </a:moveTo>
                <a:lnTo>
                  <a:pt x="2456994" y="2772018"/>
                </a:lnTo>
                <a:lnTo>
                  <a:pt x="2456994" y="2520016"/>
                </a:lnTo>
                <a:lnTo>
                  <a:pt x="2204992" y="2520016"/>
                </a:lnTo>
                <a:lnTo>
                  <a:pt x="2204992" y="2772018"/>
                </a:lnTo>
                <a:close/>
                <a:moveTo>
                  <a:pt x="2520016" y="2772018"/>
                </a:moveTo>
                <a:lnTo>
                  <a:pt x="2772017" y="2772018"/>
                </a:lnTo>
                <a:lnTo>
                  <a:pt x="2772017" y="2520016"/>
                </a:lnTo>
                <a:lnTo>
                  <a:pt x="2520016" y="2520016"/>
                </a:lnTo>
                <a:lnTo>
                  <a:pt x="2520016" y="2772018"/>
                </a:lnTo>
                <a:close/>
                <a:moveTo>
                  <a:pt x="2834996" y="2772018"/>
                </a:moveTo>
                <a:lnTo>
                  <a:pt x="3086998" y="2772018"/>
                </a:lnTo>
                <a:lnTo>
                  <a:pt x="3086998" y="2520016"/>
                </a:lnTo>
                <a:lnTo>
                  <a:pt x="2834996" y="2520016"/>
                </a:lnTo>
                <a:lnTo>
                  <a:pt x="2834996" y="2772018"/>
                </a:lnTo>
                <a:close/>
                <a:moveTo>
                  <a:pt x="3150020" y="2772018"/>
                </a:moveTo>
                <a:lnTo>
                  <a:pt x="3402021" y="2772018"/>
                </a:lnTo>
                <a:lnTo>
                  <a:pt x="3402021" y="2520016"/>
                </a:lnTo>
                <a:lnTo>
                  <a:pt x="3150020" y="2520016"/>
                </a:lnTo>
                <a:lnTo>
                  <a:pt x="3150020" y="2772018"/>
                </a:lnTo>
                <a:close/>
                <a:moveTo>
                  <a:pt x="3465000" y="2772018"/>
                </a:moveTo>
                <a:lnTo>
                  <a:pt x="3717002" y="2772018"/>
                </a:lnTo>
                <a:lnTo>
                  <a:pt x="3717002" y="2520016"/>
                </a:lnTo>
                <a:lnTo>
                  <a:pt x="3465000" y="2520016"/>
                </a:lnTo>
                <a:lnTo>
                  <a:pt x="3465000" y="2772018"/>
                </a:lnTo>
                <a:close/>
                <a:moveTo>
                  <a:pt x="3780494" y="2771504"/>
                </a:moveTo>
                <a:lnTo>
                  <a:pt x="4031512" y="2771504"/>
                </a:lnTo>
                <a:lnTo>
                  <a:pt x="4031512" y="2520486"/>
                </a:lnTo>
                <a:lnTo>
                  <a:pt x="3780494" y="2520486"/>
                </a:lnTo>
                <a:lnTo>
                  <a:pt x="3780494" y="2771504"/>
                </a:lnTo>
                <a:close/>
                <a:moveTo>
                  <a:pt x="4097484" y="2769538"/>
                </a:moveTo>
                <a:lnTo>
                  <a:pt x="4344526" y="2769538"/>
                </a:lnTo>
                <a:lnTo>
                  <a:pt x="4344526" y="2522496"/>
                </a:lnTo>
                <a:lnTo>
                  <a:pt x="4097484" y="2522496"/>
                </a:lnTo>
                <a:lnTo>
                  <a:pt x="4097484" y="2769538"/>
                </a:lnTo>
                <a:close/>
                <a:moveTo>
                  <a:pt x="4417425" y="2764578"/>
                </a:moveTo>
                <a:lnTo>
                  <a:pt x="4654590" y="2764578"/>
                </a:lnTo>
                <a:lnTo>
                  <a:pt x="4654590" y="2527413"/>
                </a:lnTo>
                <a:lnTo>
                  <a:pt x="4417425" y="2527413"/>
                </a:lnTo>
                <a:lnTo>
                  <a:pt x="4417425" y="2764578"/>
                </a:lnTo>
                <a:close/>
                <a:moveTo>
                  <a:pt x="4735868" y="2761157"/>
                </a:moveTo>
                <a:lnTo>
                  <a:pt x="4966107" y="2761157"/>
                </a:lnTo>
                <a:lnTo>
                  <a:pt x="4966107" y="2530919"/>
                </a:lnTo>
                <a:lnTo>
                  <a:pt x="4735868" y="2530919"/>
                </a:lnTo>
                <a:lnTo>
                  <a:pt x="4735868" y="2761157"/>
                </a:lnTo>
                <a:close/>
                <a:moveTo>
                  <a:pt x="5057305" y="2754701"/>
                </a:moveTo>
                <a:lnTo>
                  <a:pt x="5274717" y="2754701"/>
                </a:lnTo>
                <a:lnTo>
                  <a:pt x="5274717" y="2537289"/>
                </a:lnTo>
                <a:lnTo>
                  <a:pt x="5057305" y="2537289"/>
                </a:lnTo>
                <a:lnTo>
                  <a:pt x="5057305" y="2754701"/>
                </a:lnTo>
                <a:close/>
                <a:moveTo>
                  <a:pt x="5378741" y="2748288"/>
                </a:moveTo>
                <a:lnTo>
                  <a:pt x="5583284" y="2748288"/>
                </a:lnTo>
                <a:lnTo>
                  <a:pt x="5583284" y="2543702"/>
                </a:lnTo>
                <a:lnTo>
                  <a:pt x="5378741" y="2543702"/>
                </a:lnTo>
                <a:lnTo>
                  <a:pt x="5378741" y="2748288"/>
                </a:lnTo>
                <a:close/>
                <a:moveTo>
                  <a:pt x="5696202" y="2745808"/>
                </a:moveTo>
                <a:lnTo>
                  <a:pt x="5895828" y="2745808"/>
                </a:lnTo>
                <a:lnTo>
                  <a:pt x="5895828" y="2546182"/>
                </a:lnTo>
                <a:lnTo>
                  <a:pt x="5696202" y="2546182"/>
                </a:lnTo>
                <a:lnTo>
                  <a:pt x="5696202" y="2745808"/>
                </a:lnTo>
                <a:close/>
                <a:moveTo>
                  <a:pt x="6014646" y="2742345"/>
                </a:moveTo>
                <a:lnTo>
                  <a:pt x="6207345" y="2742345"/>
                </a:lnTo>
                <a:lnTo>
                  <a:pt x="6207345" y="2549646"/>
                </a:lnTo>
                <a:lnTo>
                  <a:pt x="6014646" y="2549646"/>
                </a:lnTo>
                <a:lnTo>
                  <a:pt x="6014646" y="2742345"/>
                </a:lnTo>
                <a:close/>
                <a:moveTo>
                  <a:pt x="6331165" y="2740891"/>
                </a:moveTo>
                <a:lnTo>
                  <a:pt x="6520915" y="2740891"/>
                </a:lnTo>
                <a:lnTo>
                  <a:pt x="6520915" y="2551142"/>
                </a:lnTo>
                <a:lnTo>
                  <a:pt x="6331165" y="2551142"/>
                </a:lnTo>
                <a:lnTo>
                  <a:pt x="6331165" y="2740891"/>
                </a:lnTo>
                <a:close/>
                <a:moveTo>
                  <a:pt x="6648626" y="2738411"/>
                </a:moveTo>
                <a:lnTo>
                  <a:pt x="6833415" y="2738411"/>
                </a:lnTo>
                <a:lnTo>
                  <a:pt x="6833415" y="2553622"/>
                </a:lnTo>
                <a:lnTo>
                  <a:pt x="6648626" y="2553622"/>
                </a:lnTo>
                <a:lnTo>
                  <a:pt x="6648626" y="2738411"/>
                </a:lnTo>
                <a:close/>
                <a:moveTo>
                  <a:pt x="6965103" y="2736915"/>
                </a:moveTo>
                <a:lnTo>
                  <a:pt x="7146942" y="2736915"/>
                </a:lnTo>
                <a:lnTo>
                  <a:pt x="7146942" y="2555075"/>
                </a:lnTo>
                <a:lnTo>
                  <a:pt x="6965103" y="2555075"/>
                </a:lnTo>
                <a:lnTo>
                  <a:pt x="6965103" y="2736915"/>
                </a:lnTo>
                <a:close/>
                <a:moveTo>
                  <a:pt x="7284060" y="2732982"/>
                </a:moveTo>
                <a:lnTo>
                  <a:pt x="7457989" y="2732982"/>
                </a:lnTo>
                <a:lnTo>
                  <a:pt x="7457989" y="2559052"/>
                </a:lnTo>
                <a:lnTo>
                  <a:pt x="7284060" y="2559052"/>
                </a:lnTo>
                <a:lnTo>
                  <a:pt x="7284060" y="2732982"/>
                </a:lnTo>
                <a:close/>
                <a:moveTo>
                  <a:pt x="7602033" y="2729989"/>
                </a:moveTo>
                <a:lnTo>
                  <a:pt x="7770020" y="2729989"/>
                </a:lnTo>
                <a:lnTo>
                  <a:pt x="7770020" y="2562002"/>
                </a:lnTo>
                <a:lnTo>
                  <a:pt x="7602033" y="2562002"/>
                </a:lnTo>
                <a:lnTo>
                  <a:pt x="7602033" y="2729989"/>
                </a:lnTo>
                <a:close/>
                <a:moveTo>
                  <a:pt x="7924453" y="2722592"/>
                </a:moveTo>
                <a:lnTo>
                  <a:pt x="8077647" y="2722592"/>
                </a:lnTo>
                <a:lnTo>
                  <a:pt x="8077647" y="2569399"/>
                </a:lnTo>
                <a:lnTo>
                  <a:pt x="7924453" y="2569399"/>
                </a:lnTo>
                <a:lnTo>
                  <a:pt x="7924453" y="2722592"/>
                </a:lnTo>
                <a:close/>
                <a:moveTo>
                  <a:pt x="8571730" y="2705319"/>
                </a:moveTo>
                <a:lnTo>
                  <a:pt x="8690334" y="2705319"/>
                </a:lnTo>
                <a:lnTo>
                  <a:pt x="8690334" y="2586715"/>
                </a:lnTo>
                <a:lnTo>
                  <a:pt x="8571730" y="2586715"/>
                </a:lnTo>
                <a:lnTo>
                  <a:pt x="8571730" y="2705319"/>
                </a:lnTo>
                <a:close/>
                <a:moveTo>
                  <a:pt x="9223497" y="2683556"/>
                </a:moveTo>
                <a:lnTo>
                  <a:pt x="9298618" y="2683556"/>
                </a:lnTo>
                <a:lnTo>
                  <a:pt x="9298618" y="2608435"/>
                </a:lnTo>
                <a:lnTo>
                  <a:pt x="9223497" y="2608435"/>
                </a:lnTo>
                <a:lnTo>
                  <a:pt x="9223497" y="2683556"/>
                </a:lnTo>
                <a:close/>
                <a:moveTo>
                  <a:pt x="0" y="3086998"/>
                </a:moveTo>
                <a:lnTo>
                  <a:pt x="252002" y="3086998"/>
                </a:lnTo>
                <a:lnTo>
                  <a:pt x="252002" y="2834996"/>
                </a:lnTo>
                <a:lnTo>
                  <a:pt x="0" y="2834996"/>
                </a:lnTo>
                <a:lnTo>
                  <a:pt x="0" y="3086998"/>
                </a:lnTo>
                <a:close/>
                <a:moveTo>
                  <a:pt x="315023" y="3086998"/>
                </a:moveTo>
                <a:lnTo>
                  <a:pt x="567025" y="3086998"/>
                </a:lnTo>
                <a:lnTo>
                  <a:pt x="567025" y="2834996"/>
                </a:lnTo>
                <a:lnTo>
                  <a:pt x="315023" y="2834996"/>
                </a:lnTo>
                <a:lnTo>
                  <a:pt x="315023" y="3086998"/>
                </a:lnTo>
                <a:close/>
                <a:moveTo>
                  <a:pt x="630004" y="3086998"/>
                </a:moveTo>
                <a:lnTo>
                  <a:pt x="882005" y="3086998"/>
                </a:lnTo>
                <a:lnTo>
                  <a:pt x="882005" y="2834996"/>
                </a:lnTo>
                <a:lnTo>
                  <a:pt x="630004" y="2834996"/>
                </a:lnTo>
                <a:lnTo>
                  <a:pt x="630004" y="3086998"/>
                </a:lnTo>
                <a:close/>
                <a:moveTo>
                  <a:pt x="944985" y="3086998"/>
                </a:moveTo>
                <a:lnTo>
                  <a:pt x="1196986" y="3086998"/>
                </a:lnTo>
                <a:lnTo>
                  <a:pt x="1196986" y="2834996"/>
                </a:lnTo>
                <a:lnTo>
                  <a:pt x="944985" y="2834996"/>
                </a:lnTo>
                <a:lnTo>
                  <a:pt x="944985" y="3086998"/>
                </a:lnTo>
                <a:close/>
                <a:moveTo>
                  <a:pt x="1260008" y="3086998"/>
                </a:moveTo>
                <a:lnTo>
                  <a:pt x="1512009" y="3086998"/>
                </a:lnTo>
                <a:lnTo>
                  <a:pt x="1512009" y="2834996"/>
                </a:lnTo>
                <a:lnTo>
                  <a:pt x="1260008" y="2834996"/>
                </a:lnTo>
                <a:lnTo>
                  <a:pt x="1260008" y="3086998"/>
                </a:lnTo>
                <a:close/>
                <a:moveTo>
                  <a:pt x="1574988" y="3086998"/>
                </a:moveTo>
                <a:lnTo>
                  <a:pt x="1826990" y="3086998"/>
                </a:lnTo>
                <a:lnTo>
                  <a:pt x="1826990" y="2834996"/>
                </a:lnTo>
                <a:lnTo>
                  <a:pt x="1574988" y="2834996"/>
                </a:lnTo>
                <a:lnTo>
                  <a:pt x="1574988" y="3086998"/>
                </a:lnTo>
                <a:close/>
                <a:moveTo>
                  <a:pt x="1890012" y="3086998"/>
                </a:moveTo>
                <a:lnTo>
                  <a:pt x="2142013" y="3086998"/>
                </a:lnTo>
                <a:lnTo>
                  <a:pt x="2142013" y="2834996"/>
                </a:lnTo>
                <a:lnTo>
                  <a:pt x="1890012" y="2834996"/>
                </a:lnTo>
                <a:lnTo>
                  <a:pt x="1890012" y="3086998"/>
                </a:lnTo>
                <a:close/>
                <a:moveTo>
                  <a:pt x="2204992" y="3086998"/>
                </a:moveTo>
                <a:lnTo>
                  <a:pt x="2456994" y="3086998"/>
                </a:lnTo>
                <a:lnTo>
                  <a:pt x="2456994" y="2834996"/>
                </a:lnTo>
                <a:lnTo>
                  <a:pt x="2204992" y="2834996"/>
                </a:lnTo>
                <a:lnTo>
                  <a:pt x="2204992" y="3086998"/>
                </a:lnTo>
                <a:close/>
                <a:moveTo>
                  <a:pt x="2520016" y="3086998"/>
                </a:moveTo>
                <a:lnTo>
                  <a:pt x="2772017" y="3086998"/>
                </a:lnTo>
                <a:lnTo>
                  <a:pt x="2772017" y="2834996"/>
                </a:lnTo>
                <a:lnTo>
                  <a:pt x="2520016" y="2834996"/>
                </a:lnTo>
                <a:lnTo>
                  <a:pt x="2520016" y="3086998"/>
                </a:lnTo>
                <a:close/>
                <a:moveTo>
                  <a:pt x="2834996" y="3086998"/>
                </a:moveTo>
                <a:lnTo>
                  <a:pt x="3086998" y="3086998"/>
                </a:lnTo>
                <a:lnTo>
                  <a:pt x="3086998" y="2834996"/>
                </a:lnTo>
                <a:lnTo>
                  <a:pt x="2834996" y="2834996"/>
                </a:lnTo>
                <a:lnTo>
                  <a:pt x="2834996" y="3086998"/>
                </a:lnTo>
                <a:close/>
                <a:moveTo>
                  <a:pt x="3150020" y="3086998"/>
                </a:moveTo>
                <a:lnTo>
                  <a:pt x="3402021" y="3086998"/>
                </a:lnTo>
                <a:lnTo>
                  <a:pt x="3402021" y="2834996"/>
                </a:lnTo>
                <a:lnTo>
                  <a:pt x="3150020" y="2834996"/>
                </a:lnTo>
                <a:lnTo>
                  <a:pt x="3150020" y="3086998"/>
                </a:lnTo>
                <a:close/>
                <a:moveTo>
                  <a:pt x="3465000" y="3086998"/>
                </a:moveTo>
                <a:lnTo>
                  <a:pt x="3717002" y="3086998"/>
                </a:lnTo>
                <a:lnTo>
                  <a:pt x="3717002" y="2834996"/>
                </a:lnTo>
                <a:lnTo>
                  <a:pt x="3465000" y="2834996"/>
                </a:lnTo>
                <a:lnTo>
                  <a:pt x="3465000" y="3086998"/>
                </a:lnTo>
                <a:close/>
                <a:moveTo>
                  <a:pt x="3780494" y="3086528"/>
                </a:moveTo>
                <a:lnTo>
                  <a:pt x="4031512" y="3086528"/>
                </a:lnTo>
                <a:lnTo>
                  <a:pt x="4031512" y="2835509"/>
                </a:lnTo>
                <a:lnTo>
                  <a:pt x="3780494" y="2835509"/>
                </a:lnTo>
                <a:lnTo>
                  <a:pt x="3780494" y="3086528"/>
                </a:lnTo>
                <a:close/>
                <a:moveTo>
                  <a:pt x="4097997" y="3084048"/>
                </a:moveTo>
                <a:lnTo>
                  <a:pt x="4344056" y="3084048"/>
                </a:lnTo>
                <a:lnTo>
                  <a:pt x="4344056" y="2837989"/>
                </a:lnTo>
                <a:lnTo>
                  <a:pt x="4097997" y="2837989"/>
                </a:lnTo>
                <a:lnTo>
                  <a:pt x="4097997" y="3084048"/>
                </a:lnTo>
                <a:close/>
                <a:moveTo>
                  <a:pt x="4417938" y="3079088"/>
                </a:moveTo>
                <a:lnTo>
                  <a:pt x="4654120" y="3079088"/>
                </a:lnTo>
                <a:lnTo>
                  <a:pt x="4654120" y="2842906"/>
                </a:lnTo>
                <a:lnTo>
                  <a:pt x="4417938" y="2842906"/>
                </a:lnTo>
                <a:lnTo>
                  <a:pt x="4417938" y="3079088"/>
                </a:lnTo>
                <a:close/>
                <a:moveTo>
                  <a:pt x="4736894" y="3075155"/>
                </a:moveTo>
                <a:lnTo>
                  <a:pt x="4965167" y="3075155"/>
                </a:lnTo>
                <a:lnTo>
                  <a:pt x="4965167" y="2846882"/>
                </a:lnTo>
                <a:lnTo>
                  <a:pt x="4736894" y="2846882"/>
                </a:lnTo>
                <a:lnTo>
                  <a:pt x="4736894" y="3075155"/>
                </a:lnTo>
                <a:close/>
                <a:moveTo>
                  <a:pt x="5058288" y="3068741"/>
                </a:moveTo>
                <a:lnTo>
                  <a:pt x="5273733" y="3068741"/>
                </a:lnTo>
                <a:lnTo>
                  <a:pt x="5273733" y="2853296"/>
                </a:lnTo>
                <a:lnTo>
                  <a:pt x="5058288" y="2853296"/>
                </a:lnTo>
                <a:lnTo>
                  <a:pt x="5058288" y="3068741"/>
                </a:lnTo>
                <a:close/>
                <a:moveTo>
                  <a:pt x="5379212" y="3062798"/>
                </a:moveTo>
                <a:lnTo>
                  <a:pt x="5582771" y="3062798"/>
                </a:lnTo>
                <a:lnTo>
                  <a:pt x="5582771" y="2859239"/>
                </a:lnTo>
                <a:lnTo>
                  <a:pt x="5379212" y="2859239"/>
                </a:lnTo>
                <a:lnTo>
                  <a:pt x="5379212" y="3062798"/>
                </a:lnTo>
                <a:close/>
                <a:moveTo>
                  <a:pt x="5696715" y="3060319"/>
                </a:moveTo>
                <a:lnTo>
                  <a:pt x="5895357" y="3060319"/>
                </a:lnTo>
                <a:lnTo>
                  <a:pt x="5895357" y="2861676"/>
                </a:lnTo>
                <a:lnTo>
                  <a:pt x="5696715" y="2861676"/>
                </a:lnTo>
                <a:lnTo>
                  <a:pt x="5696715" y="3060319"/>
                </a:lnTo>
                <a:close/>
                <a:moveTo>
                  <a:pt x="6015159" y="3056855"/>
                </a:moveTo>
                <a:lnTo>
                  <a:pt x="6206875" y="3056855"/>
                </a:lnTo>
                <a:lnTo>
                  <a:pt x="6206875" y="2865139"/>
                </a:lnTo>
                <a:lnTo>
                  <a:pt x="6015159" y="2865139"/>
                </a:lnTo>
                <a:lnTo>
                  <a:pt x="6015159" y="3056855"/>
                </a:lnTo>
                <a:close/>
                <a:moveTo>
                  <a:pt x="6649609" y="3052409"/>
                </a:moveTo>
                <a:lnTo>
                  <a:pt x="6832432" y="3052409"/>
                </a:lnTo>
                <a:lnTo>
                  <a:pt x="6832432" y="2869586"/>
                </a:lnTo>
                <a:lnTo>
                  <a:pt x="6649609" y="2869586"/>
                </a:lnTo>
                <a:lnTo>
                  <a:pt x="6649609" y="3052409"/>
                </a:lnTo>
                <a:close/>
                <a:moveTo>
                  <a:pt x="7285556" y="3046508"/>
                </a:moveTo>
                <a:lnTo>
                  <a:pt x="7456536" y="3046508"/>
                </a:lnTo>
                <a:lnTo>
                  <a:pt x="7456536" y="2875529"/>
                </a:lnTo>
                <a:lnTo>
                  <a:pt x="7285556" y="2875529"/>
                </a:lnTo>
                <a:lnTo>
                  <a:pt x="7285556" y="3046508"/>
                </a:lnTo>
                <a:close/>
                <a:moveTo>
                  <a:pt x="7925907" y="3036119"/>
                </a:moveTo>
                <a:lnTo>
                  <a:pt x="8076107" y="3036119"/>
                </a:lnTo>
                <a:lnTo>
                  <a:pt x="8076107" y="2885918"/>
                </a:lnTo>
                <a:lnTo>
                  <a:pt x="7925907" y="2885918"/>
                </a:lnTo>
                <a:lnTo>
                  <a:pt x="7925907" y="3036119"/>
                </a:lnTo>
                <a:close/>
                <a:moveTo>
                  <a:pt x="8572714" y="3019316"/>
                </a:moveTo>
                <a:lnTo>
                  <a:pt x="8689308" y="3019316"/>
                </a:lnTo>
                <a:lnTo>
                  <a:pt x="8689308" y="2902721"/>
                </a:lnTo>
                <a:lnTo>
                  <a:pt x="8572714" y="2902721"/>
                </a:lnTo>
                <a:lnTo>
                  <a:pt x="8572714" y="3019316"/>
                </a:lnTo>
                <a:close/>
                <a:moveTo>
                  <a:pt x="0" y="3402021"/>
                </a:moveTo>
                <a:lnTo>
                  <a:pt x="252002" y="3402021"/>
                </a:lnTo>
                <a:lnTo>
                  <a:pt x="252002" y="3150020"/>
                </a:lnTo>
                <a:lnTo>
                  <a:pt x="0" y="3150020"/>
                </a:lnTo>
                <a:lnTo>
                  <a:pt x="0" y="3402021"/>
                </a:lnTo>
                <a:close/>
                <a:moveTo>
                  <a:pt x="315023" y="3402021"/>
                </a:moveTo>
                <a:lnTo>
                  <a:pt x="567025" y="3402021"/>
                </a:lnTo>
                <a:lnTo>
                  <a:pt x="567025" y="3150020"/>
                </a:lnTo>
                <a:lnTo>
                  <a:pt x="315023" y="3150020"/>
                </a:lnTo>
                <a:lnTo>
                  <a:pt x="315023" y="3402021"/>
                </a:lnTo>
                <a:close/>
                <a:moveTo>
                  <a:pt x="630004" y="3402021"/>
                </a:moveTo>
                <a:lnTo>
                  <a:pt x="882005" y="3402021"/>
                </a:lnTo>
                <a:lnTo>
                  <a:pt x="882005" y="3150020"/>
                </a:lnTo>
                <a:lnTo>
                  <a:pt x="630004" y="3150020"/>
                </a:lnTo>
                <a:lnTo>
                  <a:pt x="630004" y="3402021"/>
                </a:lnTo>
                <a:close/>
                <a:moveTo>
                  <a:pt x="944985" y="3402021"/>
                </a:moveTo>
                <a:lnTo>
                  <a:pt x="1196986" y="3402021"/>
                </a:lnTo>
                <a:lnTo>
                  <a:pt x="1196986" y="3150020"/>
                </a:lnTo>
                <a:lnTo>
                  <a:pt x="944985" y="3150020"/>
                </a:lnTo>
                <a:lnTo>
                  <a:pt x="944985" y="3402021"/>
                </a:lnTo>
                <a:close/>
                <a:moveTo>
                  <a:pt x="1260008" y="3402021"/>
                </a:moveTo>
                <a:lnTo>
                  <a:pt x="1512009" y="3402021"/>
                </a:lnTo>
                <a:lnTo>
                  <a:pt x="1512009" y="3150020"/>
                </a:lnTo>
                <a:lnTo>
                  <a:pt x="1260008" y="3150020"/>
                </a:lnTo>
                <a:lnTo>
                  <a:pt x="1260008" y="3402021"/>
                </a:lnTo>
                <a:close/>
                <a:moveTo>
                  <a:pt x="1574988" y="3402021"/>
                </a:moveTo>
                <a:lnTo>
                  <a:pt x="1826990" y="3402021"/>
                </a:lnTo>
                <a:lnTo>
                  <a:pt x="1826990" y="3150020"/>
                </a:lnTo>
                <a:lnTo>
                  <a:pt x="1574988" y="3150020"/>
                </a:lnTo>
                <a:lnTo>
                  <a:pt x="1574988" y="3402021"/>
                </a:lnTo>
                <a:close/>
                <a:moveTo>
                  <a:pt x="1890012" y="3402021"/>
                </a:moveTo>
                <a:lnTo>
                  <a:pt x="2142013" y="3402021"/>
                </a:lnTo>
                <a:lnTo>
                  <a:pt x="2142013" y="3150020"/>
                </a:lnTo>
                <a:lnTo>
                  <a:pt x="1890012" y="3150020"/>
                </a:lnTo>
                <a:lnTo>
                  <a:pt x="1890012" y="3402021"/>
                </a:lnTo>
                <a:close/>
                <a:moveTo>
                  <a:pt x="2204992" y="3402021"/>
                </a:moveTo>
                <a:lnTo>
                  <a:pt x="2456994" y="3402021"/>
                </a:lnTo>
                <a:lnTo>
                  <a:pt x="2456994" y="3150020"/>
                </a:lnTo>
                <a:lnTo>
                  <a:pt x="2204992" y="3150020"/>
                </a:lnTo>
                <a:lnTo>
                  <a:pt x="2204992" y="3402021"/>
                </a:lnTo>
                <a:close/>
                <a:moveTo>
                  <a:pt x="2520016" y="3402021"/>
                </a:moveTo>
                <a:lnTo>
                  <a:pt x="2772017" y="3402021"/>
                </a:lnTo>
                <a:lnTo>
                  <a:pt x="2772017" y="3150020"/>
                </a:lnTo>
                <a:lnTo>
                  <a:pt x="2520016" y="3150020"/>
                </a:lnTo>
                <a:lnTo>
                  <a:pt x="2520016" y="3402021"/>
                </a:lnTo>
                <a:close/>
                <a:moveTo>
                  <a:pt x="2834996" y="3402021"/>
                </a:moveTo>
                <a:lnTo>
                  <a:pt x="3086998" y="3402021"/>
                </a:lnTo>
                <a:lnTo>
                  <a:pt x="3086998" y="3150020"/>
                </a:lnTo>
                <a:lnTo>
                  <a:pt x="2834996" y="3150020"/>
                </a:lnTo>
                <a:lnTo>
                  <a:pt x="2834996" y="3402021"/>
                </a:lnTo>
                <a:close/>
                <a:moveTo>
                  <a:pt x="3150020" y="3402021"/>
                </a:moveTo>
                <a:lnTo>
                  <a:pt x="3402021" y="3402021"/>
                </a:lnTo>
                <a:lnTo>
                  <a:pt x="3402021" y="3150020"/>
                </a:lnTo>
                <a:lnTo>
                  <a:pt x="3150020" y="3150020"/>
                </a:lnTo>
                <a:lnTo>
                  <a:pt x="3150020" y="3402021"/>
                </a:lnTo>
                <a:close/>
                <a:moveTo>
                  <a:pt x="3465000" y="3402021"/>
                </a:moveTo>
                <a:lnTo>
                  <a:pt x="3717002" y="3402021"/>
                </a:lnTo>
                <a:lnTo>
                  <a:pt x="3717002" y="3150020"/>
                </a:lnTo>
                <a:lnTo>
                  <a:pt x="3465000" y="3150020"/>
                </a:lnTo>
                <a:lnTo>
                  <a:pt x="3465000" y="3402021"/>
                </a:lnTo>
                <a:close/>
                <a:moveTo>
                  <a:pt x="3781990" y="3400054"/>
                </a:moveTo>
                <a:lnTo>
                  <a:pt x="4030058" y="3400054"/>
                </a:lnTo>
                <a:lnTo>
                  <a:pt x="4030058" y="3151987"/>
                </a:lnTo>
                <a:lnTo>
                  <a:pt x="3781990" y="3151987"/>
                </a:lnTo>
                <a:lnTo>
                  <a:pt x="3781990" y="3400054"/>
                </a:lnTo>
                <a:close/>
                <a:moveTo>
                  <a:pt x="4098980" y="3398045"/>
                </a:moveTo>
                <a:lnTo>
                  <a:pt x="4343072" y="3398045"/>
                </a:lnTo>
                <a:lnTo>
                  <a:pt x="4343072" y="3153953"/>
                </a:lnTo>
                <a:lnTo>
                  <a:pt x="4098980" y="3153953"/>
                </a:lnTo>
                <a:lnTo>
                  <a:pt x="4098980" y="3398045"/>
                </a:lnTo>
                <a:close/>
                <a:moveTo>
                  <a:pt x="4420374" y="3391632"/>
                </a:moveTo>
                <a:lnTo>
                  <a:pt x="4651639" y="3391632"/>
                </a:lnTo>
                <a:lnTo>
                  <a:pt x="4651639" y="3160367"/>
                </a:lnTo>
                <a:lnTo>
                  <a:pt x="4420374" y="3160367"/>
                </a:lnTo>
                <a:lnTo>
                  <a:pt x="4420374" y="3391632"/>
                </a:lnTo>
                <a:close/>
                <a:moveTo>
                  <a:pt x="4738348" y="3388682"/>
                </a:moveTo>
                <a:lnTo>
                  <a:pt x="4963670" y="3388682"/>
                </a:lnTo>
                <a:lnTo>
                  <a:pt x="4963670" y="3163359"/>
                </a:lnTo>
                <a:lnTo>
                  <a:pt x="4738348" y="3163359"/>
                </a:lnTo>
                <a:lnTo>
                  <a:pt x="4738348" y="3388682"/>
                </a:lnTo>
                <a:close/>
                <a:moveTo>
                  <a:pt x="5060255" y="3381755"/>
                </a:moveTo>
                <a:lnTo>
                  <a:pt x="5271724" y="3381755"/>
                </a:lnTo>
                <a:lnTo>
                  <a:pt x="5271724" y="3170286"/>
                </a:lnTo>
                <a:lnTo>
                  <a:pt x="5060255" y="3170286"/>
                </a:lnTo>
                <a:lnTo>
                  <a:pt x="5060255" y="3381755"/>
                </a:lnTo>
                <a:close/>
                <a:moveTo>
                  <a:pt x="5380708" y="3376325"/>
                </a:moveTo>
                <a:lnTo>
                  <a:pt x="5581318" y="3376325"/>
                </a:lnTo>
                <a:lnTo>
                  <a:pt x="5581318" y="3175716"/>
                </a:lnTo>
                <a:lnTo>
                  <a:pt x="5380708" y="3175716"/>
                </a:lnTo>
                <a:lnTo>
                  <a:pt x="5380708" y="3376325"/>
                </a:lnTo>
                <a:close/>
                <a:moveTo>
                  <a:pt x="5698168" y="3373845"/>
                </a:moveTo>
                <a:lnTo>
                  <a:pt x="5893861" y="3373845"/>
                </a:lnTo>
                <a:lnTo>
                  <a:pt x="5893861" y="3178153"/>
                </a:lnTo>
                <a:lnTo>
                  <a:pt x="5698168" y="3178153"/>
                </a:lnTo>
                <a:lnTo>
                  <a:pt x="5698168" y="3373845"/>
                </a:lnTo>
                <a:close/>
                <a:moveTo>
                  <a:pt x="6016655" y="3370382"/>
                </a:moveTo>
                <a:lnTo>
                  <a:pt x="6205421" y="3370382"/>
                </a:lnTo>
                <a:lnTo>
                  <a:pt x="6205421" y="3181616"/>
                </a:lnTo>
                <a:lnTo>
                  <a:pt x="6016655" y="3181616"/>
                </a:lnTo>
                <a:lnTo>
                  <a:pt x="6016655" y="3370382"/>
                </a:lnTo>
                <a:close/>
                <a:moveTo>
                  <a:pt x="6333602" y="3368415"/>
                </a:moveTo>
                <a:lnTo>
                  <a:pt x="6518392" y="3368415"/>
                </a:lnTo>
                <a:lnTo>
                  <a:pt x="6518392" y="3183626"/>
                </a:lnTo>
                <a:lnTo>
                  <a:pt x="6333602" y="3183626"/>
                </a:lnTo>
                <a:lnTo>
                  <a:pt x="6333602" y="3368415"/>
                </a:lnTo>
                <a:close/>
                <a:moveTo>
                  <a:pt x="6652089" y="3364952"/>
                </a:moveTo>
                <a:lnTo>
                  <a:pt x="6829952" y="3364952"/>
                </a:lnTo>
                <a:lnTo>
                  <a:pt x="6829952" y="3187089"/>
                </a:lnTo>
                <a:lnTo>
                  <a:pt x="6652089" y="3187089"/>
                </a:lnTo>
                <a:lnTo>
                  <a:pt x="6652089" y="3364952"/>
                </a:lnTo>
                <a:close/>
                <a:moveTo>
                  <a:pt x="6968566" y="3363456"/>
                </a:moveTo>
                <a:lnTo>
                  <a:pt x="7143479" y="3363456"/>
                </a:lnTo>
                <a:lnTo>
                  <a:pt x="7143479" y="3188543"/>
                </a:lnTo>
                <a:lnTo>
                  <a:pt x="6968566" y="3188543"/>
                </a:lnTo>
                <a:lnTo>
                  <a:pt x="6968566" y="3363456"/>
                </a:lnTo>
                <a:close/>
                <a:moveTo>
                  <a:pt x="7289020" y="3358026"/>
                </a:moveTo>
                <a:lnTo>
                  <a:pt x="7453073" y="3358026"/>
                </a:lnTo>
                <a:lnTo>
                  <a:pt x="7453073" y="3193973"/>
                </a:lnTo>
                <a:lnTo>
                  <a:pt x="7289020" y="3193973"/>
                </a:lnTo>
                <a:lnTo>
                  <a:pt x="7289020" y="3358026"/>
                </a:lnTo>
                <a:close/>
                <a:moveTo>
                  <a:pt x="7607463" y="3354563"/>
                </a:moveTo>
                <a:lnTo>
                  <a:pt x="7764590" y="3354563"/>
                </a:lnTo>
                <a:lnTo>
                  <a:pt x="7764590" y="3197436"/>
                </a:lnTo>
                <a:lnTo>
                  <a:pt x="7607463" y="3197436"/>
                </a:lnTo>
                <a:lnTo>
                  <a:pt x="7607463" y="3354563"/>
                </a:lnTo>
                <a:close/>
                <a:moveTo>
                  <a:pt x="8249823" y="3342206"/>
                </a:moveTo>
                <a:lnTo>
                  <a:pt x="8382237" y="3342206"/>
                </a:lnTo>
                <a:lnTo>
                  <a:pt x="8382237" y="3209792"/>
                </a:lnTo>
                <a:lnTo>
                  <a:pt x="8249823" y="3209792"/>
                </a:lnTo>
                <a:lnTo>
                  <a:pt x="8249823" y="3342206"/>
                </a:lnTo>
                <a:close/>
                <a:moveTo>
                  <a:pt x="8904539" y="3317536"/>
                </a:moveTo>
                <a:lnTo>
                  <a:pt x="8987571" y="3317536"/>
                </a:lnTo>
                <a:lnTo>
                  <a:pt x="8987571" y="3234505"/>
                </a:lnTo>
                <a:lnTo>
                  <a:pt x="8904539" y="3234505"/>
                </a:lnTo>
                <a:lnTo>
                  <a:pt x="8904539" y="3317536"/>
                </a:lnTo>
                <a:close/>
                <a:moveTo>
                  <a:pt x="0" y="3717002"/>
                </a:moveTo>
                <a:lnTo>
                  <a:pt x="252002" y="3717002"/>
                </a:lnTo>
                <a:lnTo>
                  <a:pt x="252002" y="3465000"/>
                </a:lnTo>
                <a:lnTo>
                  <a:pt x="0" y="3465000"/>
                </a:lnTo>
                <a:lnTo>
                  <a:pt x="0" y="3717002"/>
                </a:lnTo>
                <a:close/>
                <a:moveTo>
                  <a:pt x="315023" y="3717002"/>
                </a:moveTo>
                <a:lnTo>
                  <a:pt x="567025" y="3717002"/>
                </a:lnTo>
                <a:lnTo>
                  <a:pt x="567025" y="3465000"/>
                </a:lnTo>
                <a:lnTo>
                  <a:pt x="315023" y="3465000"/>
                </a:lnTo>
                <a:lnTo>
                  <a:pt x="315023" y="3717002"/>
                </a:lnTo>
                <a:close/>
                <a:moveTo>
                  <a:pt x="630004" y="3717002"/>
                </a:moveTo>
                <a:lnTo>
                  <a:pt x="882005" y="3717002"/>
                </a:lnTo>
                <a:lnTo>
                  <a:pt x="882005" y="3465000"/>
                </a:lnTo>
                <a:lnTo>
                  <a:pt x="630004" y="3465000"/>
                </a:lnTo>
                <a:lnTo>
                  <a:pt x="630004" y="3717002"/>
                </a:lnTo>
                <a:close/>
                <a:moveTo>
                  <a:pt x="944985" y="3717002"/>
                </a:moveTo>
                <a:lnTo>
                  <a:pt x="1196986" y="3717002"/>
                </a:lnTo>
                <a:lnTo>
                  <a:pt x="1196986" y="3465000"/>
                </a:lnTo>
                <a:lnTo>
                  <a:pt x="944985" y="3465000"/>
                </a:lnTo>
                <a:lnTo>
                  <a:pt x="944985" y="3717002"/>
                </a:lnTo>
                <a:close/>
                <a:moveTo>
                  <a:pt x="1260008" y="3717002"/>
                </a:moveTo>
                <a:lnTo>
                  <a:pt x="1512009" y="3717002"/>
                </a:lnTo>
                <a:lnTo>
                  <a:pt x="1512009" y="3465000"/>
                </a:lnTo>
                <a:lnTo>
                  <a:pt x="1260008" y="3465000"/>
                </a:lnTo>
                <a:lnTo>
                  <a:pt x="1260008" y="3717002"/>
                </a:lnTo>
                <a:close/>
                <a:moveTo>
                  <a:pt x="1574988" y="3717002"/>
                </a:moveTo>
                <a:lnTo>
                  <a:pt x="1826990" y="3717002"/>
                </a:lnTo>
                <a:lnTo>
                  <a:pt x="1826990" y="3465000"/>
                </a:lnTo>
                <a:lnTo>
                  <a:pt x="1574988" y="3465000"/>
                </a:lnTo>
                <a:lnTo>
                  <a:pt x="1574988" y="3717002"/>
                </a:lnTo>
                <a:close/>
                <a:moveTo>
                  <a:pt x="1890012" y="3717002"/>
                </a:moveTo>
                <a:lnTo>
                  <a:pt x="2142013" y="3717002"/>
                </a:lnTo>
                <a:lnTo>
                  <a:pt x="2142013" y="3465000"/>
                </a:lnTo>
                <a:lnTo>
                  <a:pt x="1890012" y="3465000"/>
                </a:lnTo>
                <a:lnTo>
                  <a:pt x="1890012" y="3717002"/>
                </a:lnTo>
                <a:close/>
                <a:moveTo>
                  <a:pt x="2204992" y="3717002"/>
                </a:moveTo>
                <a:lnTo>
                  <a:pt x="2456994" y="3717002"/>
                </a:lnTo>
                <a:lnTo>
                  <a:pt x="2456994" y="3465000"/>
                </a:lnTo>
                <a:lnTo>
                  <a:pt x="2204992" y="3465000"/>
                </a:lnTo>
                <a:lnTo>
                  <a:pt x="2204992" y="3717002"/>
                </a:lnTo>
                <a:close/>
                <a:moveTo>
                  <a:pt x="2520016" y="3717002"/>
                </a:moveTo>
                <a:lnTo>
                  <a:pt x="2772017" y="3717002"/>
                </a:lnTo>
                <a:lnTo>
                  <a:pt x="2772017" y="3465000"/>
                </a:lnTo>
                <a:lnTo>
                  <a:pt x="2520016" y="3465000"/>
                </a:lnTo>
                <a:lnTo>
                  <a:pt x="2520016" y="3717002"/>
                </a:lnTo>
                <a:close/>
                <a:moveTo>
                  <a:pt x="2834996" y="3717002"/>
                </a:moveTo>
                <a:lnTo>
                  <a:pt x="3086998" y="3717002"/>
                </a:lnTo>
                <a:lnTo>
                  <a:pt x="3086998" y="3465000"/>
                </a:lnTo>
                <a:lnTo>
                  <a:pt x="2834996" y="3465000"/>
                </a:lnTo>
                <a:lnTo>
                  <a:pt x="2834996" y="3717002"/>
                </a:lnTo>
                <a:close/>
                <a:moveTo>
                  <a:pt x="3150020" y="3717002"/>
                </a:moveTo>
                <a:lnTo>
                  <a:pt x="3402021" y="3717002"/>
                </a:lnTo>
                <a:lnTo>
                  <a:pt x="3402021" y="3465000"/>
                </a:lnTo>
                <a:lnTo>
                  <a:pt x="3150020" y="3465000"/>
                </a:lnTo>
                <a:lnTo>
                  <a:pt x="3150020" y="3717002"/>
                </a:lnTo>
                <a:close/>
                <a:moveTo>
                  <a:pt x="3465000" y="3717002"/>
                </a:moveTo>
                <a:lnTo>
                  <a:pt x="3717002" y="3717002"/>
                </a:lnTo>
                <a:lnTo>
                  <a:pt x="3717002" y="3465000"/>
                </a:lnTo>
                <a:lnTo>
                  <a:pt x="3465000" y="3465000"/>
                </a:lnTo>
                <a:lnTo>
                  <a:pt x="3465000" y="3717002"/>
                </a:lnTo>
                <a:close/>
                <a:moveTo>
                  <a:pt x="3781990" y="3715035"/>
                </a:moveTo>
                <a:lnTo>
                  <a:pt x="4030058" y="3715035"/>
                </a:lnTo>
                <a:lnTo>
                  <a:pt x="4030058" y="3466967"/>
                </a:lnTo>
                <a:lnTo>
                  <a:pt x="3781990" y="3466967"/>
                </a:lnTo>
                <a:lnTo>
                  <a:pt x="3781990" y="3715035"/>
                </a:lnTo>
                <a:close/>
                <a:moveTo>
                  <a:pt x="4099964" y="3712085"/>
                </a:moveTo>
                <a:lnTo>
                  <a:pt x="4342089" y="3712085"/>
                </a:lnTo>
                <a:lnTo>
                  <a:pt x="4342089" y="3469960"/>
                </a:lnTo>
                <a:lnTo>
                  <a:pt x="4099964" y="3469960"/>
                </a:lnTo>
                <a:lnTo>
                  <a:pt x="4099964" y="3712085"/>
                </a:lnTo>
                <a:close/>
                <a:moveTo>
                  <a:pt x="4421400" y="3705629"/>
                </a:moveTo>
                <a:lnTo>
                  <a:pt x="4650656" y="3705629"/>
                </a:lnTo>
                <a:lnTo>
                  <a:pt x="4650656" y="3476373"/>
                </a:lnTo>
                <a:lnTo>
                  <a:pt x="4421400" y="3476373"/>
                </a:lnTo>
                <a:lnTo>
                  <a:pt x="4421400" y="3705629"/>
                </a:lnTo>
                <a:close/>
                <a:moveTo>
                  <a:pt x="4739844" y="3702209"/>
                </a:moveTo>
                <a:lnTo>
                  <a:pt x="4962216" y="3702209"/>
                </a:lnTo>
                <a:lnTo>
                  <a:pt x="4962216" y="3479837"/>
                </a:lnTo>
                <a:lnTo>
                  <a:pt x="4739844" y="3479837"/>
                </a:lnTo>
                <a:lnTo>
                  <a:pt x="4739844" y="3702209"/>
                </a:lnTo>
                <a:close/>
                <a:moveTo>
                  <a:pt x="5061281" y="3695752"/>
                </a:moveTo>
                <a:lnTo>
                  <a:pt x="5270784" y="3695752"/>
                </a:lnTo>
                <a:lnTo>
                  <a:pt x="5270784" y="3486250"/>
                </a:lnTo>
                <a:lnTo>
                  <a:pt x="5061281" y="3486250"/>
                </a:lnTo>
                <a:lnTo>
                  <a:pt x="5061281" y="3695752"/>
                </a:lnTo>
                <a:close/>
                <a:moveTo>
                  <a:pt x="5382204" y="3689852"/>
                </a:moveTo>
                <a:lnTo>
                  <a:pt x="5579864" y="3689852"/>
                </a:lnTo>
                <a:lnTo>
                  <a:pt x="5579864" y="3492193"/>
                </a:lnTo>
                <a:lnTo>
                  <a:pt x="5382204" y="3492193"/>
                </a:lnTo>
                <a:lnTo>
                  <a:pt x="5382204" y="3689852"/>
                </a:lnTo>
                <a:close/>
                <a:moveTo>
                  <a:pt x="5699152" y="3687842"/>
                </a:moveTo>
                <a:lnTo>
                  <a:pt x="5892835" y="3687842"/>
                </a:lnTo>
                <a:lnTo>
                  <a:pt x="5892835" y="3494160"/>
                </a:lnTo>
                <a:lnTo>
                  <a:pt x="5699152" y="3494160"/>
                </a:lnTo>
                <a:lnTo>
                  <a:pt x="5699152" y="3687842"/>
                </a:lnTo>
                <a:close/>
                <a:moveTo>
                  <a:pt x="6334628" y="3682413"/>
                </a:moveTo>
                <a:lnTo>
                  <a:pt x="6517451" y="3682413"/>
                </a:lnTo>
                <a:lnTo>
                  <a:pt x="6517451" y="3499590"/>
                </a:lnTo>
                <a:lnTo>
                  <a:pt x="6334628" y="3499590"/>
                </a:lnTo>
                <a:lnTo>
                  <a:pt x="6334628" y="3682413"/>
                </a:lnTo>
                <a:close/>
                <a:moveTo>
                  <a:pt x="6970532" y="3676512"/>
                </a:moveTo>
                <a:lnTo>
                  <a:pt x="7141513" y="3676512"/>
                </a:lnTo>
                <a:lnTo>
                  <a:pt x="7141513" y="3505533"/>
                </a:lnTo>
                <a:lnTo>
                  <a:pt x="6970532" y="3505533"/>
                </a:lnTo>
                <a:lnTo>
                  <a:pt x="6970532" y="3676512"/>
                </a:lnTo>
                <a:close/>
                <a:moveTo>
                  <a:pt x="7609943" y="3667106"/>
                </a:moveTo>
                <a:lnTo>
                  <a:pt x="7762153" y="3667106"/>
                </a:lnTo>
                <a:lnTo>
                  <a:pt x="7762153" y="3514896"/>
                </a:lnTo>
                <a:lnTo>
                  <a:pt x="7609943" y="3514896"/>
                </a:lnTo>
                <a:lnTo>
                  <a:pt x="7609943" y="3667106"/>
                </a:lnTo>
                <a:close/>
                <a:moveTo>
                  <a:pt x="8251790" y="3655263"/>
                </a:moveTo>
                <a:lnTo>
                  <a:pt x="8380271" y="3655263"/>
                </a:lnTo>
                <a:lnTo>
                  <a:pt x="8380271" y="3526782"/>
                </a:lnTo>
                <a:lnTo>
                  <a:pt x="8251790" y="3526782"/>
                </a:lnTo>
                <a:lnTo>
                  <a:pt x="8251790" y="3655263"/>
                </a:lnTo>
                <a:close/>
                <a:moveTo>
                  <a:pt x="0" y="4032025"/>
                </a:moveTo>
                <a:lnTo>
                  <a:pt x="252002" y="4032025"/>
                </a:lnTo>
                <a:lnTo>
                  <a:pt x="252002" y="3780024"/>
                </a:lnTo>
                <a:lnTo>
                  <a:pt x="0" y="3780024"/>
                </a:lnTo>
                <a:lnTo>
                  <a:pt x="0" y="4032025"/>
                </a:lnTo>
                <a:close/>
                <a:moveTo>
                  <a:pt x="315023" y="4032025"/>
                </a:moveTo>
                <a:lnTo>
                  <a:pt x="567025" y="4032025"/>
                </a:lnTo>
                <a:lnTo>
                  <a:pt x="567025" y="3780024"/>
                </a:lnTo>
                <a:lnTo>
                  <a:pt x="315023" y="3780024"/>
                </a:lnTo>
                <a:lnTo>
                  <a:pt x="315023" y="4032025"/>
                </a:lnTo>
                <a:close/>
                <a:moveTo>
                  <a:pt x="630004" y="4032025"/>
                </a:moveTo>
                <a:lnTo>
                  <a:pt x="882005" y="4032025"/>
                </a:lnTo>
                <a:lnTo>
                  <a:pt x="882005" y="3780024"/>
                </a:lnTo>
                <a:lnTo>
                  <a:pt x="630004" y="3780024"/>
                </a:lnTo>
                <a:lnTo>
                  <a:pt x="630004" y="4032025"/>
                </a:lnTo>
                <a:close/>
                <a:moveTo>
                  <a:pt x="944985" y="4032025"/>
                </a:moveTo>
                <a:lnTo>
                  <a:pt x="1196986" y="4032025"/>
                </a:lnTo>
                <a:lnTo>
                  <a:pt x="1196986" y="3780024"/>
                </a:lnTo>
                <a:lnTo>
                  <a:pt x="944985" y="3780024"/>
                </a:lnTo>
                <a:lnTo>
                  <a:pt x="944985" y="4032025"/>
                </a:lnTo>
                <a:close/>
                <a:moveTo>
                  <a:pt x="1260008" y="4032025"/>
                </a:moveTo>
                <a:lnTo>
                  <a:pt x="1512009" y="4032025"/>
                </a:lnTo>
                <a:lnTo>
                  <a:pt x="1512009" y="3780024"/>
                </a:lnTo>
                <a:lnTo>
                  <a:pt x="1260008" y="3780024"/>
                </a:lnTo>
                <a:lnTo>
                  <a:pt x="1260008" y="4032025"/>
                </a:lnTo>
                <a:close/>
                <a:moveTo>
                  <a:pt x="1574988" y="4032025"/>
                </a:moveTo>
                <a:lnTo>
                  <a:pt x="1826990" y="4032025"/>
                </a:lnTo>
                <a:lnTo>
                  <a:pt x="1826990" y="3780024"/>
                </a:lnTo>
                <a:lnTo>
                  <a:pt x="1574988" y="3780024"/>
                </a:lnTo>
                <a:lnTo>
                  <a:pt x="1574988" y="4032025"/>
                </a:lnTo>
                <a:close/>
                <a:moveTo>
                  <a:pt x="1890012" y="4032025"/>
                </a:moveTo>
                <a:lnTo>
                  <a:pt x="2142013" y="4032025"/>
                </a:lnTo>
                <a:lnTo>
                  <a:pt x="2142013" y="3780024"/>
                </a:lnTo>
                <a:lnTo>
                  <a:pt x="1890012" y="3780024"/>
                </a:lnTo>
                <a:lnTo>
                  <a:pt x="1890012" y="4032025"/>
                </a:lnTo>
                <a:close/>
                <a:moveTo>
                  <a:pt x="2204992" y="4032025"/>
                </a:moveTo>
                <a:lnTo>
                  <a:pt x="2456994" y="4032025"/>
                </a:lnTo>
                <a:lnTo>
                  <a:pt x="2456994" y="3780024"/>
                </a:lnTo>
                <a:lnTo>
                  <a:pt x="2204992" y="3780024"/>
                </a:lnTo>
                <a:lnTo>
                  <a:pt x="2204992" y="4032025"/>
                </a:lnTo>
                <a:close/>
                <a:moveTo>
                  <a:pt x="2520016" y="4032025"/>
                </a:moveTo>
                <a:lnTo>
                  <a:pt x="2772017" y="4032025"/>
                </a:lnTo>
                <a:lnTo>
                  <a:pt x="2772017" y="3780024"/>
                </a:lnTo>
                <a:lnTo>
                  <a:pt x="2520016" y="3780024"/>
                </a:lnTo>
                <a:lnTo>
                  <a:pt x="2520016" y="4032025"/>
                </a:lnTo>
                <a:close/>
                <a:moveTo>
                  <a:pt x="2834996" y="4032025"/>
                </a:moveTo>
                <a:lnTo>
                  <a:pt x="3086998" y="4032025"/>
                </a:lnTo>
                <a:lnTo>
                  <a:pt x="3086998" y="3780024"/>
                </a:lnTo>
                <a:lnTo>
                  <a:pt x="2834996" y="3780024"/>
                </a:lnTo>
                <a:lnTo>
                  <a:pt x="2834996" y="4032025"/>
                </a:lnTo>
                <a:close/>
                <a:moveTo>
                  <a:pt x="3150020" y="4032025"/>
                </a:moveTo>
                <a:lnTo>
                  <a:pt x="3402021" y="4032025"/>
                </a:lnTo>
                <a:lnTo>
                  <a:pt x="3402021" y="3780024"/>
                </a:lnTo>
                <a:lnTo>
                  <a:pt x="3150020" y="3780024"/>
                </a:lnTo>
                <a:lnTo>
                  <a:pt x="3150020" y="4032025"/>
                </a:lnTo>
                <a:close/>
                <a:moveTo>
                  <a:pt x="3465000" y="4032025"/>
                </a:moveTo>
                <a:lnTo>
                  <a:pt x="3717002" y="4032025"/>
                </a:lnTo>
                <a:lnTo>
                  <a:pt x="3717002" y="3780024"/>
                </a:lnTo>
                <a:lnTo>
                  <a:pt x="3465000" y="3780024"/>
                </a:lnTo>
                <a:lnTo>
                  <a:pt x="3465000" y="4032025"/>
                </a:lnTo>
                <a:close/>
                <a:moveTo>
                  <a:pt x="3783957" y="4028049"/>
                </a:moveTo>
                <a:lnTo>
                  <a:pt x="4028049" y="4028049"/>
                </a:lnTo>
                <a:lnTo>
                  <a:pt x="4028049" y="3783957"/>
                </a:lnTo>
                <a:lnTo>
                  <a:pt x="3783957" y="3783957"/>
                </a:lnTo>
                <a:lnTo>
                  <a:pt x="3783957" y="4028049"/>
                </a:lnTo>
                <a:close/>
                <a:moveTo>
                  <a:pt x="4102444" y="4024586"/>
                </a:moveTo>
                <a:lnTo>
                  <a:pt x="4339609" y="4024586"/>
                </a:lnTo>
                <a:lnTo>
                  <a:pt x="4339609" y="3787420"/>
                </a:lnTo>
                <a:lnTo>
                  <a:pt x="4102444" y="3787420"/>
                </a:lnTo>
                <a:lnTo>
                  <a:pt x="4102444" y="4024586"/>
                </a:lnTo>
                <a:close/>
                <a:moveTo>
                  <a:pt x="4424351" y="4017702"/>
                </a:moveTo>
                <a:lnTo>
                  <a:pt x="4647706" y="4017702"/>
                </a:lnTo>
                <a:lnTo>
                  <a:pt x="4647706" y="3794347"/>
                </a:lnTo>
                <a:lnTo>
                  <a:pt x="4424351" y="3794347"/>
                </a:lnTo>
                <a:lnTo>
                  <a:pt x="4424351" y="4017702"/>
                </a:lnTo>
                <a:close/>
                <a:moveTo>
                  <a:pt x="4742795" y="4014239"/>
                </a:moveTo>
                <a:lnTo>
                  <a:pt x="4959223" y="4014239"/>
                </a:lnTo>
                <a:lnTo>
                  <a:pt x="4959223" y="3797810"/>
                </a:lnTo>
                <a:lnTo>
                  <a:pt x="4742795" y="3797810"/>
                </a:lnTo>
                <a:lnTo>
                  <a:pt x="4742795" y="4014239"/>
                </a:lnTo>
                <a:close/>
                <a:moveTo>
                  <a:pt x="5064231" y="4007783"/>
                </a:moveTo>
                <a:lnTo>
                  <a:pt x="5267790" y="4007783"/>
                </a:lnTo>
                <a:lnTo>
                  <a:pt x="5267790" y="3804223"/>
                </a:lnTo>
                <a:lnTo>
                  <a:pt x="5064231" y="3804223"/>
                </a:lnTo>
                <a:lnTo>
                  <a:pt x="5064231" y="4007783"/>
                </a:lnTo>
                <a:close/>
                <a:moveTo>
                  <a:pt x="5384685" y="4002353"/>
                </a:moveTo>
                <a:lnTo>
                  <a:pt x="5577384" y="4002353"/>
                </a:lnTo>
                <a:lnTo>
                  <a:pt x="5577384" y="3809653"/>
                </a:lnTo>
                <a:lnTo>
                  <a:pt x="5384685" y="3809653"/>
                </a:lnTo>
                <a:lnTo>
                  <a:pt x="5384685" y="4002353"/>
                </a:lnTo>
                <a:close/>
                <a:moveTo>
                  <a:pt x="5702145" y="3999916"/>
                </a:moveTo>
                <a:lnTo>
                  <a:pt x="5889927" y="3999916"/>
                </a:lnTo>
                <a:lnTo>
                  <a:pt x="5889927" y="3812133"/>
                </a:lnTo>
                <a:lnTo>
                  <a:pt x="5702145" y="3812133"/>
                </a:lnTo>
                <a:lnTo>
                  <a:pt x="5702145" y="3999916"/>
                </a:lnTo>
                <a:close/>
                <a:moveTo>
                  <a:pt x="6021572" y="3995426"/>
                </a:moveTo>
                <a:lnTo>
                  <a:pt x="6200461" y="3995426"/>
                </a:lnTo>
                <a:lnTo>
                  <a:pt x="6200461" y="3816537"/>
                </a:lnTo>
                <a:lnTo>
                  <a:pt x="6021572" y="3816537"/>
                </a:lnTo>
                <a:lnTo>
                  <a:pt x="6021572" y="3995426"/>
                </a:lnTo>
                <a:close/>
                <a:moveTo>
                  <a:pt x="6339075" y="3992989"/>
                </a:moveTo>
                <a:lnTo>
                  <a:pt x="6513005" y="3992989"/>
                </a:lnTo>
                <a:lnTo>
                  <a:pt x="6513005" y="3819059"/>
                </a:lnTo>
                <a:lnTo>
                  <a:pt x="6339075" y="3819059"/>
                </a:lnTo>
                <a:lnTo>
                  <a:pt x="6339075" y="3992989"/>
                </a:lnTo>
                <a:close/>
                <a:moveTo>
                  <a:pt x="6658032" y="3989013"/>
                </a:moveTo>
                <a:lnTo>
                  <a:pt x="6824052" y="3989013"/>
                </a:lnTo>
                <a:lnTo>
                  <a:pt x="6824052" y="3822993"/>
                </a:lnTo>
                <a:lnTo>
                  <a:pt x="6658032" y="3822993"/>
                </a:lnTo>
                <a:lnTo>
                  <a:pt x="6658032" y="3989013"/>
                </a:lnTo>
                <a:close/>
                <a:moveTo>
                  <a:pt x="6975963" y="3986063"/>
                </a:moveTo>
                <a:lnTo>
                  <a:pt x="7136040" y="3986063"/>
                </a:lnTo>
                <a:lnTo>
                  <a:pt x="7136040" y="3825986"/>
                </a:lnTo>
                <a:lnTo>
                  <a:pt x="6975963" y="3825986"/>
                </a:lnTo>
                <a:lnTo>
                  <a:pt x="6975963" y="3986063"/>
                </a:lnTo>
                <a:close/>
                <a:moveTo>
                  <a:pt x="7296416" y="3980633"/>
                </a:moveTo>
                <a:lnTo>
                  <a:pt x="7445633" y="3980633"/>
                </a:lnTo>
                <a:lnTo>
                  <a:pt x="7445633" y="3831416"/>
                </a:lnTo>
                <a:lnTo>
                  <a:pt x="7296416" y="3831416"/>
                </a:lnTo>
                <a:lnTo>
                  <a:pt x="7296416" y="3980633"/>
                </a:lnTo>
                <a:close/>
                <a:moveTo>
                  <a:pt x="7936296" y="3970757"/>
                </a:moveTo>
                <a:lnTo>
                  <a:pt x="8065760" y="3970757"/>
                </a:lnTo>
                <a:lnTo>
                  <a:pt x="8065760" y="3841292"/>
                </a:lnTo>
                <a:lnTo>
                  <a:pt x="7936296" y="3841292"/>
                </a:lnTo>
                <a:lnTo>
                  <a:pt x="7936296" y="3970757"/>
                </a:lnTo>
                <a:close/>
                <a:moveTo>
                  <a:pt x="8580153" y="3956904"/>
                </a:moveTo>
                <a:lnTo>
                  <a:pt x="8681954" y="3956904"/>
                </a:lnTo>
                <a:lnTo>
                  <a:pt x="8681954" y="3855102"/>
                </a:lnTo>
                <a:lnTo>
                  <a:pt x="8580153" y="3855102"/>
                </a:lnTo>
                <a:lnTo>
                  <a:pt x="8580153" y="3956904"/>
                </a:lnTo>
                <a:close/>
                <a:moveTo>
                  <a:pt x="9227430" y="3939630"/>
                </a:moveTo>
                <a:lnTo>
                  <a:pt x="9294641" y="3939630"/>
                </a:lnTo>
                <a:lnTo>
                  <a:pt x="9294641" y="3872419"/>
                </a:lnTo>
                <a:lnTo>
                  <a:pt x="9227430" y="3872419"/>
                </a:lnTo>
                <a:lnTo>
                  <a:pt x="9227430" y="3939630"/>
                </a:lnTo>
                <a:close/>
                <a:moveTo>
                  <a:pt x="0" y="4347006"/>
                </a:moveTo>
                <a:lnTo>
                  <a:pt x="252002" y="4347006"/>
                </a:lnTo>
                <a:lnTo>
                  <a:pt x="252002" y="4095004"/>
                </a:lnTo>
                <a:lnTo>
                  <a:pt x="0" y="4095004"/>
                </a:lnTo>
                <a:lnTo>
                  <a:pt x="0" y="4347006"/>
                </a:lnTo>
                <a:close/>
                <a:moveTo>
                  <a:pt x="315023" y="4347006"/>
                </a:moveTo>
                <a:lnTo>
                  <a:pt x="567025" y="4347006"/>
                </a:lnTo>
                <a:lnTo>
                  <a:pt x="567025" y="4095004"/>
                </a:lnTo>
                <a:lnTo>
                  <a:pt x="315023" y="4095004"/>
                </a:lnTo>
                <a:lnTo>
                  <a:pt x="315023" y="4347006"/>
                </a:lnTo>
                <a:close/>
                <a:moveTo>
                  <a:pt x="630004" y="4347006"/>
                </a:moveTo>
                <a:lnTo>
                  <a:pt x="882005" y="4347006"/>
                </a:lnTo>
                <a:lnTo>
                  <a:pt x="882005" y="4095004"/>
                </a:lnTo>
                <a:lnTo>
                  <a:pt x="630004" y="4095004"/>
                </a:lnTo>
                <a:lnTo>
                  <a:pt x="630004" y="4347006"/>
                </a:lnTo>
                <a:close/>
                <a:moveTo>
                  <a:pt x="944985" y="4347006"/>
                </a:moveTo>
                <a:lnTo>
                  <a:pt x="1196986" y="4347006"/>
                </a:lnTo>
                <a:lnTo>
                  <a:pt x="1196986" y="4095004"/>
                </a:lnTo>
                <a:lnTo>
                  <a:pt x="944985" y="4095004"/>
                </a:lnTo>
                <a:lnTo>
                  <a:pt x="944985" y="4347006"/>
                </a:lnTo>
                <a:close/>
                <a:moveTo>
                  <a:pt x="1260008" y="4347006"/>
                </a:moveTo>
                <a:lnTo>
                  <a:pt x="1512009" y="4347006"/>
                </a:lnTo>
                <a:lnTo>
                  <a:pt x="1512009" y="4095004"/>
                </a:lnTo>
                <a:lnTo>
                  <a:pt x="1260008" y="4095004"/>
                </a:lnTo>
                <a:lnTo>
                  <a:pt x="1260008" y="4347006"/>
                </a:lnTo>
                <a:close/>
                <a:moveTo>
                  <a:pt x="1574988" y="4347006"/>
                </a:moveTo>
                <a:lnTo>
                  <a:pt x="1826990" y="4347006"/>
                </a:lnTo>
                <a:lnTo>
                  <a:pt x="1826990" y="4095004"/>
                </a:lnTo>
                <a:lnTo>
                  <a:pt x="1574988" y="4095004"/>
                </a:lnTo>
                <a:lnTo>
                  <a:pt x="1574988" y="4347006"/>
                </a:lnTo>
                <a:close/>
                <a:moveTo>
                  <a:pt x="1890012" y="4347006"/>
                </a:moveTo>
                <a:lnTo>
                  <a:pt x="2142013" y="4347006"/>
                </a:lnTo>
                <a:lnTo>
                  <a:pt x="2142013" y="4095004"/>
                </a:lnTo>
                <a:lnTo>
                  <a:pt x="1890012" y="4095004"/>
                </a:lnTo>
                <a:lnTo>
                  <a:pt x="1890012" y="4347006"/>
                </a:lnTo>
                <a:close/>
                <a:moveTo>
                  <a:pt x="2204992" y="4347006"/>
                </a:moveTo>
                <a:lnTo>
                  <a:pt x="2456994" y="4347006"/>
                </a:lnTo>
                <a:lnTo>
                  <a:pt x="2456994" y="4095004"/>
                </a:lnTo>
                <a:lnTo>
                  <a:pt x="2204992" y="4095004"/>
                </a:lnTo>
                <a:lnTo>
                  <a:pt x="2204992" y="4347006"/>
                </a:lnTo>
                <a:close/>
                <a:moveTo>
                  <a:pt x="2520016" y="4347006"/>
                </a:moveTo>
                <a:lnTo>
                  <a:pt x="2772017" y="4347006"/>
                </a:lnTo>
                <a:lnTo>
                  <a:pt x="2772017" y="4095004"/>
                </a:lnTo>
                <a:lnTo>
                  <a:pt x="2520016" y="4095004"/>
                </a:lnTo>
                <a:lnTo>
                  <a:pt x="2520016" y="4347006"/>
                </a:lnTo>
                <a:close/>
                <a:moveTo>
                  <a:pt x="2834996" y="4347006"/>
                </a:moveTo>
                <a:lnTo>
                  <a:pt x="3086998" y="4347006"/>
                </a:lnTo>
                <a:lnTo>
                  <a:pt x="3086998" y="4095004"/>
                </a:lnTo>
                <a:lnTo>
                  <a:pt x="2834996" y="4095004"/>
                </a:lnTo>
                <a:lnTo>
                  <a:pt x="2834996" y="4347006"/>
                </a:lnTo>
                <a:close/>
                <a:moveTo>
                  <a:pt x="3150020" y="4347006"/>
                </a:moveTo>
                <a:lnTo>
                  <a:pt x="3402021" y="4347006"/>
                </a:lnTo>
                <a:lnTo>
                  <a:pt x="3402021" y="4095004"/>
                </a:lnTo>
                <a:lnTo>
                  <a:pt x="3150020" y="4095004"/>
                </a:lnTo>
                <a:lnTo>
                  <a:pt x="3150020" y="4347006"/>
                </a:lnTo>
                <a:close/>
                <a:moveTo>
                  <a:pt x="3465000" y="4347006"/>
                </a:moveTo>
                <a:lnTo>
                  <a:pt x="3717002" y="4347006"/>
                </a:lnTo>
                <a:lnTo>
                  <a:pt x="3717002" y="4095004"/>
                </a:lnTo>
                <a:lnTo>
                  <a:pt x="3465000" y="4095004"/>
                </a:lnTo>
                <a:lnTo>
                  <a:pt x="3465000" y="4347006"/>
                </a:lnTo>
                <a:close/>
                <a:moveTo>
                  <a:pt x="3785453" y="4341576"/>
                </a:moveTo>
                <a:lnTo>
                  <a:pt x="4026595" y="4341576"/>
                </a:lnTo>
                <a:lnTo>
                  <a:pt x="4026595" y="4100434"/>
                </a:lnTo>
                <a:lnTo>
                  <a:pt x="3785453" y="4100434"/>
                </a:lnTo>
                <a:lnTo>
                  <a:pt x="3785453" y="4341576"/>
                </a:lnTo>
                <a:close/>
                <a:moveTo>
                  <a:pt x="4104410" y="4337643"/>
                </a:moveTo>
                <a:lnTo>
                  <a:pt x="4337642" y="4337643"/>
                </a:lnTo>
                <a:lnTo>
                  <a:pt x="4337642" y="4104410"/>
                </a:lnTo>
                <a:lnTo>
                  <a:pt x="4104410" y="4104410"/>
                </a:lnTo>
                <a:lnTo>
                  <a:pt x="4104410" y="4337643"/>
                </a:lnTo>
                <a:close/>
                <a:moveTo>
                  <a:pt x="4426317" y="4330716"/>
                </a:moveTo>
                <a:lnTo>
                  <a:pt x="4645696" y="4330716"/>
                </a:lnTo>
                <a:lnTo>
                  <a:pt x="4645696" y="4111337"/>
                </a:lnTo>
                <a:lnTo>
                  <a:pt x="4426317" y="4111337"/>
                </a:lnTo>
                <a:lnTo>
                  <a:pt x="4426317" y="4330716"/>
                </a:lnTo>
                <a:close/>
                <a:moveTo>
                  <a:pt x="4744291" y="4327723"/>
                </a:moveTo>
                <a:lnTo>
                  <a:pt x="4957770" y="4327723"/>
                </a:lnTo>
                <a:lnTo>
                  <a:pt x="4957770" y="4114244"/>
                </a:lnTo>
                <a:lnTo>
                  <a:pt x="4744291" y="4114244"/>
                </a:lnTo>
                <a:lnTo>
                  <a:pt x="4744291" y="4327723"/>
                </a:lnTo>
                <a:close/>
                <a:moveTo>
                  <a:pt x="5065728" y="4321310"/>
                </a:moveTo>
                <a:lnTo>
                  <a:pt x="5266337" y="4321310"/>
                </a:lnTo>
                <a:lnTo>
                  <a:pt x="5266337" y="4120701"/>
                </a:lnTo>
                <a:lnTo>
                  <a:pt x="5065728" y="4120701"/>
                </a:lnTo>
                <a:lnTo>
                  <a:pt x="5065728" y="4321310"/>
                </a:lnTo>
                <a:close/>
                <a:moveTo>
                  <a:pt x="5387121" y="4314897"/>
                </a:moveTo>
                <a:lnTo>
                  <a:pt x="5574904" y="4314897"/>
                </a:lnTo>
                <a:lnTo>
                  <a:pt x="5574904" y="4127114"/>
                </a:lnTo>
                <a:lnTo>
                  <a:pt x="5387121" y="4127114"/>
                </a:lnTo>
                <a:lnTo>
                  <a:pt x="5387121" y="4314897"/>
                </a:lnTo>
                <a:close/>
                <a:moveTo>
                  <a:pt x="6024052" y="4307970"/>
                </a:moveTo>
                <a:lnTo>
                  <a:pt x="6197982" y="4307970"/>
                </a:lnTo>
                <a:lnTo>
                  <a:pt x="6197982" y="4134040"/>
                </a:lnTo>
                <a:lnTo>
                  <a:pt x="6024052" y="4134040"/>
                </a:lnTo>
                <a:lnTo>
                  <a:pt x="6024052" y="4307970"/>
                </a:lnTo>
                <a:close/>
                <a:moveTo>
                  <a:pt x="6660982" y="4301044"/>
                </a:moveTo>
                <a:lnTo>
                  <a:pt x="6821059" y="4301044"/>
                </a:lnTo>
                <a:lnTo>
                  <a:pt x="6821059" y="4140967"/>
                </a:lnTo>
                <a:lnTo>
                  <a:pt x="6660982" y="4140967"/>
                </a:lnTo>
                <a:lnTo>
                  <a:pt x="6660982" y="4301044"/>
                </a:lnTo>
                <a:close/>
                <a:moveTo>
                  <a:pt x="7299366" y="4292664"/>
                </a:moveTo>
                <a:lnTo>
                  <a:pt x="7442640" y="4292664"/>
                </a:lnTo>
                <a:lnTo>
                  <a:pt x="7442640" y="4149347"/>
                </a:lnTo>
                <a:lnTo>
                  <a:pt x="7299366" y="4149347"/>
                </a:lnTo>
                <a:lnTo>
                  <a:pt x="7299366" y="4292664"/>
                </a:lnTo>
                <a:close/>
                <a:moveTo>
                  <a:pt x="7938263" y="4283770"/>
                </a:moveTo>
                <a:lnTo>
                  <a:pt x="8063751" y="4283770"/>
                </a:lnTo>
                <a:lnTo>
                  <a:pt x="8063751" y="4158283"/>
                </a:lnTo>
                <a:lnTo>
                  <a:pt x="7938263" y="4158283"/>
                </a:lnTo>
                <a:lnTo>
                  <a:pt x="7938263" y="4283770"/>
                </a:lnTo>
                <a:close/>
                <a:moveTo>
                  <a:pt x="0" y="4662029"/>
                </a:moveTo>
                <a:lnTo>
                  <a:pt x="252002" y="4662029"/>
                </a:lnTo>
                <a:lnTo>
                  <a:pt x="252002" y="4410028"/>
                </a:lnTo>
                <a:lnTo>
                  <a:pt x="0" y="4410028"/>
                </a:lnTo>
                <a:lnTo>
                  <a:pt x="0" y="4662029"/>
                </a:lnTo>
                <a:close/>
                <a:moveTo>
                  <a:pt x="315023" y="4662029"/>
                </a:moveTo>
                <a:lnTo>
                  <a:pt x="567025" y="4662029"/>
                </a:lnTo>
                <a:lnTo>
                  <a:pt x="567025" y="4410028"/>
                </a:lnTo>
                <a:lnTo>
                  <a:pt x="315023" y="4410028"/>
                </a:lnTo>
                <a:lnTo>
                  <a:pt x="315023" y="4662029"/>
                </a:lnTo>
                <a:close/>
                <a:moveTo>
                  <a:pt x="630004" y="4662029"/>
                </a:moveTo>
                <a:lnTo>
                  <a:pt x="882005" y="4662029"/>
                </a:lnTo>
                <a:lnTo>
                  <a:pt x="882005" y="4410028"/>
                </a:lnTo>
                <a:lnTo>
                  <a:pt x="630004" y="4410028"/>
                </a:lnTo>
                <a:lnTo>
                  <a:pt x="630004" y="4662029"/>
                </a:lnTo>
                <a:close/>
                <a:moveTo>
                  <a:pt x="944985" y="4662029"/>
                </a:moveTo>
                <a:lnTo>
                  <a:pt x="1196986" y="4662029"/>
                </a:lnTo>
                <a:lnTo>
                  <a:pt x="1196986" y="4410028"/>
                </a:lnTo>
                <a:lnTo>
                  <a:pt x="944985" y="4410028"/>
                </a:lnTo>
                <a:lnTo>
                  <a:pt x="944985" y="4662029"/>
                </a:lnTo>
                <a:close/>
                <a:moveTo>
                  <a:pt x="1260008" y="4662029"/>
                </a:moveTo>
                <a:lnTo>
                  <a:pt x="1512009" y="4662029"/>
                </a:lnTo>
                <a:lnTo>
                  <a:pt x="1512009" y="4410028"/>
                </a:lnTo>
                <a:lnTo>
                  <a:pt x="1260008" y="4410028"/>
                </a:lnTo>
                <a:lnTo>
                  <a:pt x="1260008" y="4662029"/>
                </a:lnTo>
                <a:close/>
                <a:moveTo>
                  <a:pt x="1574988" y="4662029"/>
                </a:moveTo>
                <a:lnTo>
                  <a:pt x="1826990" y="4662029"/>
                </a:lnTo>
                <a:lnTo>
                  <a:pt x="1826990" y="4410028"/>
                </a:lnTo>
                <a:lnTo>
                  <a:pt x="1574988" y="4410028"/>
                </a:lnTo>
                <a:lnTo>
                  <a:pt x="1574988" y="4662029"/>
                </a:lnTo>
                <a:close/>
                <a:moveTo>
                  <a:pt x="1890012" y="4662029"/>
                </a:moveTo>
                <a:lnTo>
                  <a:pt x="2142013" y="4662029"/>
                </a:lnTo>
                <a:lnTo>
                  <a:pt x="2142013" y="4410028"/>
                </a:lnTo>
                <a:lnTo>
                  <a:pt x="1890012" y="4410028"/>
                </a:lnTo>
                <a:lnTo>
                  <a:pt x="1890012" y="4662029"/>
                </a:lnTo>
                <a:close/>
                <a:moveTo>
                  <a:pt x="2204992" y="4662029"/>
                </a:moveTo>
                <a:lnTo>
                  <a:pt x="2456994" y="4662029"/>
                </a:lnTo>
                <a:lnTo>
                  <a:pt x="2456994" y="4410028"/>
                </a:lnTo>
                <a:lnTo>
                  <a:pt x="2204992" y="4410028"/>
                </a:lnTo>
                <a:lnTo>
                  <a:pt x="2204992" y="4662029"/>
                </a:lnTo>
                <a:close/>
                <a:moveTo>
                  <a:pt x="2520016" y="4662029"/>
                </a:moveTo>
                <a:lnTo>
                  <a:pt x="2772017" y="4662029"/>
                </a:lnTo>
                <a:lnTo>
                  <a:pt x="2772017" y="4410028"/>
                </a:lnTo>
                <a:lnTo>
                  <a:pt x="2520016" y="4410028"/>
                </a:lnTo>
                <a:lnTo>
                  <a:pt x="2520016" y="4662029"/>
                </a:lnTo>
                <a:close/>
                <a:moveTo>
                  <a:pt x="2834996" y="4662029"/>
                </a:moveTo>
                <a:lnTo>
                  <a:pt x="3086998" y="4662029"/>
                </a:lnTo>
                <a:lnTo>
                  <a:pt x="3086998" y="4410028"/>
                </a:lnTo>
                <a:lnTo>
                  <a:pt x="2834996" y="4410028"/>
                </a:lnTo>
                <a:lnTo>
                  <a:pt x="2834996" y="4662029"/>
                </a:lnTo>
                <a:close/>
                <a:moveTo>
                  <a:pt x="3150490" y="4661516"/>
                </a:moveTo>
                <a:lnTo>
                  <a:pt x="3401508" y="4661516"/>
                </a:lnTo>
                <a:lnTo>
                  <a:pt x="3401508" y="4410498"/>
                </a:lnTo>
                <a:lnTo>
                  <a:pt x="3150490" y="4410498"/>
                </a:lnTo>
                <a:lnTo>
                  <a:pt x="3150490" y="4661516"/>
                </a:lnTo>
                <a:close/>
                <a:moveTo>
                  <a:pt x="3467993" y="4659036"/>
                </a:moveTo>
                <a:lnTo>
                  <a:pt x="3714052" y="4659036"/>
                </a:lnTo>
                <a:lnTo>
                  <a:pt x="3714052" y="4412978"/>
                </a:lnTo>
                <a:lnTo>
                  <a:pt x="3467993" y="4412978"/>
                </a:lnTo>
                <a:lnTo>
                  <a:pt x="3467993" y="4659036"/>
                </a:lnTo>
                <a:close/>
                <a:moveTo>
                  <a:pt x="3789900" y="4652153"/>
                </a:moveTo>
                <a:lnTo>
                  <a:pt x="4022148" y="4652153"/>
                </a:lnTo>
                <a:lnTo>
                  <a:pt x="4022148" y="4419904"/>
                </a:lnTo>
                <a:lnTo>
                  <a:pt x="3789900" y="4419904"/>
                </a:lnTo>
                <a:lnTo>
                  <a:pt x="3789900" y="4652153"/>
                </a:lnTo>
                <a:close/>
                <a:moveTo>
                  <a:pt x="4108344" y="4648690"/>
                </a:moveTo>
                <a:lnTo>
                  <a:pt x="4333666" y="4648690"/>
                </a:lnTo>
                <a:lnTo>
                  <a:pt x="4333666" y="4423367"/>
                </a:lnTo>
                <a:lnTo>
                  <a:pt x="4108344" y="4423367"/>
                </a:lnTo>
                <a:lnTo>
                  <a:pt x="4108344" y="4648690"/>
                </a:lnTo>
                <a:close/>
                <a:moveTo>
                  <a:pt x="4430764" y="4641250"/>
                </a:moveTo>
                <a:lnTo>
                  <a:pt x="4641250" y="4641250"/>
                </a:lnTo>
                <a:lnTo>
                  <a:pt x="4641250" y="4430764"/>
                </a:lnTo>
                <a:lnTo>
                  <a:pt x="4430764" y="4430764"/>
                </a:lnTo>
                <a:lnTo>
                  <a:pt x="4430764" y="4641250"/>
                </a:lnTo>
                <a:close/>
                <a:moveTo>
                  <a:pt x="4749208" y="4637787"/>
                </a:moveTo>
                <a:lnTo>
                  <a:pt x="4952767" y="4637787"/>
                </a:lnTo>
                <a:lnTo>
                  <a:pt x="4952767" y="4434227"/>
                </a:lnTo>
                <a:lnTo>
                  <a:pt x="4749208" y="4434227"/>
                </a:lnTo>
                <a:lnTo>
                  <a:pt x="4749208" y="4637787"/>
                </a:lnTo>
                <a:close/>
                <a:moveTo>
                  <a:pt x="5071157" y="4630903"/>
                </a:moveTo>
                <a:lnTo>
                  <a:pt x="5260907" y="4630903"/>
                </a:lnTo>
                <a:lnTo>
                  <a:pt x="5260907" y="4441154"/>
                </a:lnTo>
                <a:lnTo>
                  <a:pt x="5071157" y="4441154"/>
                </a:lnTo>
                <a:lnTo>
                  <a:pt x="5071157" y="4630903"/>
                </a:lnTo>
                <a:close/>
                <a:moveTo>
                  <a:pt x="5392081" y="4624960"/>
                </a:moveTo>
                <a:lnTo>
                  <a:pt x="5569944" y="4624960"/>
                </a:lnTo>
                <a:lnTo>
                  <a:pt x="5569944" y="4447097"/>
                </a:lnTo>
                <a:lnTo>
                  <a:pt x="5392081" y="4447097"/>
                </a:lnTo>
                <a:lnTo>
                  <a:pt x="5392081" y="4624960"/>
                </a:lnTo>
                <a:close/>
                <a:moveTo>
                  <a:pt x="5710055" y="4622010"/>
                </a:moveTo>
                <a:lnTo>
                  <a:pt x="5882018" y="4622010"/>
                </a:lnTo>
                <a:lnTo>
                  <a:pt x="5882018" y="4450047"/>
                </a:lnTo>
                <a:lnTo>
                  <a:pt x="5710055" y="4450047"/>
                </a:lnTo>
                <a:lnTo>
                  <a:pt x="5710055" y="4622010"/>
                </a:lnTo>
                <a:close/>
                <a:moveTo>
                  <a:pt x="6029995" y="4617050"/>
                </a:moveTo>
                <a:lnTo>
                  <a:pt x="6192081" y="4617050"/>
                </a:lnTo>
                <a:lnTo>
                  <a:pt x="6192081" y="4454964"/>
                </a:lnTo>
                <a:lnTo>
                  <a:pt x="6029995" y="4454964"/>
                </a:lnTo>
                <a:lnTo>
                  <a:pt x="6029995" y="4617050"/>
                </a:lnTo>
                <a:close/>
                <a:moveTo>
                  <a:pt x="6346942" y="4615084"/>
                </a:moveTo>
                <a:lnTo>
                  <a:pt x="6505052" y="4615084"/>
                </a:lnTo>
                <a:lnTo>
                  <a:pt x="6505052" y="4456974"/>
                </a:lnTo>
                <a:lnTo>
                  <a:pt x="6346942" y="4456974"/>
                </a:lnTo>
                <a:lnTo>
                  <a:pt x="6346942" y="4615084"/>
                </a:lnTo>
                <a:close/>
                <a:moveTo>
                  <a:pt x="6984386" y="4607644"/>
                </a:moveTo>
                <a:lnTo>
                  <a:pt x="7127702" y="4607644"/>
                </a:lnTo>
                <a:lnTo>
                  <a:pt x="7127702" y="4464370"/>
                </a:lnTo>
                <a:lnTo>
                  <a:pt x="6984386" y="4464370"/>
                </a:lnTo>
                <a:lnTo>
                  <a:pt x="6984386" y="4607644"/>
                </a:lnTo>
                <a:close/>
                <a:moveTo>
                  <a:pt x="7621316" y="4600761"/>
                </a:moveTo>
                <a:lnTo>
                  <a:pt x="7750780" y="4600761"/>
                </a:lnTo>
                <a:lnTo>
                  <a:pt x="7750780" y="4471297"/>
                </a:lnTo>
                <a:lnTo>
                  <a:pt x="7621316" y="4471297"/>
                </a:lnTo>
                <a:lnTo>
                  <a:pt x="7621316" y="4600761"/>
                </a:lnTo>
                <a:close/>
                <a:moveTo>
                  <a:pt x="8259187" y="4592851"/>
                </a:moveTo>
                <a:lnTo>
                  <a:pt x="8372831" y="4592851"/>
                </a:lnTo>
                <a:lnTo>
                  <a:pt x="8372831" y="4479206"/>
                </a:lnTo>
                <a:lnTo>
                  <a:pt x="8259187" y="4479206"/>
                </a:lnTo>
                <a:lnTo>
                  <a:pt x="8259187" y="4592851"/>
                </a:lnTo>
                <a:close/>
                <a:moveTo>
                  <a:pt x="8908474" y="4573568"/>
                </a:moveTo>
                <a:lnTo>
                  <a:pt x="8983594" y="4573568"/>
                </a:lnTo>
                <a:lnTo>
                  <a:pt x="8983594" y="4498446"/>
                </a:lnTo>
                <a:lnTo>
                  <a:pt x="8908474" y="4498446"/>
                </a:lnTo>
                <a:lnTo>
                  <a:pt x="8908474" y="4573568"/>
                </a:lnTo>
                <a:close/>
                <a:moveTo>
                  <a:pt x="0" y="4977010"/>
                </a:moveTo>
                <a:lnTo>
                  <a:pt x="252002" y="4977010"/>
                </a:lnTo>
                <a:lnTo>
                  <a:pt x="252002" y="4725008"/>
                </a:lnTo>
                <a:lnTo>
                  <a:pt x="0" y="4725008"/>
                </a:lnTo>
                <a:lnTo>
                  <a:pt x="0" y="4977010"/>
                </a:lnTo>
                <a:close/>
                <a:moveTo>
                  <a:pt x="315023" y="4977010"/>
                </a:moveTo>
                <a:lnTo>
                  <a:pt x="567025" y="4977010"/>
                </a:lnTo>
                <a:lnTo>
                  <a:pt x="567025" y="4725008"/>
                </a:lnTo>
                <a:lnTo>
                  <a:pt x="315023" y="4725008"/>
                </a:lnTo>
                <a:lnTo>
                  <a:pt x="315023" y="4977010"/>
                </a:lnTo>
                <a:close/>
                <a:moveTo>
                  <a:pt x="630004" y="4977010"/>
                </a:moveTo>
                <a:lnTo>
                  <a:pt x="882005" y="4977010"/>
                </a:lnTo>
                <a:lnTo>
                  <a:pt x="882005" y="4725008"/>
                </a:lnTo>
                <a:lnTo>
                  <a:pt x="630004" y="4725008"/>
                </a:lnTo>
                <a:lnTo>
                  <a:pt x="630004" y="4977010"/>
                </a:lnTo>
                <a:close/>
                <a:moveTo>
                  <a:pt x="944985" y="4977010"/>
                </a:moveTo>
                <a:lnTo>
                  <a:pt x="1196986" y="4977010"/>
                </a:lnTo>
                <a:lnTo>
                  <a:pt x="1196986" y="4725008"/>
                </a:lnTo>
                <a:lnTo>
                  <a:pt x="944985" y="4725008"/>
                </a:lnTo>
                <a:lnTo>
                  <a:pt x="944985" y="4977010"/>
                </a:lnTo>
                <a:close/>
                <a:moveTo>
                  <a:pt x="1260008" y="4977010"/>
                </a:moveTo>
                <a:lnTo>
                  <a:pt x="1512009" y="4977010"/>
                </a:lnTo>
                <a:lnTo>
                  <a:pt x="1512009" y="4725008"/>
                </a:lnTo>
                <a:lnTo>
                  <a:pt x="1260008" y="4725008"/>
                </a:lnTo>
                <a:lnTo>
                  <a:pt x="1260008" y="4977010"/>
                </a:lnTo>
                <a:close/>
                <a:moveTo>
                  <a:pt x="1574988" y="4977010"/>
                </a:moveTo>
                <a:lnTo>
                  <a:pt x="1826990" y="4977010"/>
                </a:lnTo>
                <a:lnTo>
                  <a:pt x="1826990" y="4725008"/>
                </a:lnTo>
                <a:lnTo>
                  <a:pt x="1574988" y="4725008"/>
                </a:lnTo>
                <a:lnTo>
                  <a:pt x="1574988" y="4977010"/>
                </a:lnTo>
                <a:close/>
                <a:moveTo>
                  <a:pt x="1890012" y="4977010"/>
                </a:moveTo>
                <a:lnTo>
                  <a:pt x="2142013" y="4977010"/>
                </a:lnTo>
                <a:lnTo>
                  <a:pt x="2142013" y="4725008"/>
                </a:lnTo>
                <a:lnTo>
                  <a:pt x="1890012" y="4725008"/>
                </a:lnTo>
                <a:lnTo>
                  <a:pt x="1890012" y="4977010"/>
                </a:lnTo>
                <a:close/>
                <a:moveTo>
                  <a:pt x="2204992" y="4977010"/>
                </a:moveTo>
                <a:lnTo>
                  <a:pt x="2456994" y="4977010"/>
                </a:lnTo>
                <a:lnTo>
                  <a:pt x="2456994" y="4725008"/>
                </a:lnTo>
                <a:lnTo>
                  <a:pt x="2204992" y="4725008"/>
                </a:lnTo>
                <a:lnTo>
                  <a:pt x="2204992" y="4977010"/>
                </a:lnTo>
                <a:close/>
                <a:moveTo>
                  <a:pt x="2520016" y="4977010"/>
                </a:moveTo>
                <a:lnTo>
                  <a:pt x="2772017" y="4977010"/>
                </a:lnTo>
                <a:lnTo>
                  <a:pt x="2772017" y="4725008"/>
                </a:lnTo>
                <a:lnTo>
                  <a:pt x="2520016" y="4725008"/>
                </a:lnTo>
                <a:lnTo>
                  <a:pt x="2520016" y="4977010"/>
                </a:lnTo>
                <a:close/>
                <a:moveTo>
                  <a:pt x="2834996" y="4977010"/>
                </a:moveTo>
                <a:lnTo>
                  <a:pt x="3086998" y="4977010"/>
                </a:lnTo>
                <a:lnTo>
                  <a:pt x="3086998" y="4725008"/>
                </a:lnTo>
                <a:lnTo>
                  <a:pt x="2834996" y="4725008"/>
                </a:lnTo>
                <a:lnTo>
                  <a:pt x="2834996" y="4977010"/>
                </a:lnTo>
                <a:close/>
                <a:moveTo>
                  <a:pt x="3152500" y="4974530"/>
                </a:moveTo>
                <a:lnTo>
                  <a:pt x="3399541" y="4974530"/>
                </a:lnTo>
                <a:lnTo>
                  <a:pt x="3399541" y="4727488"/>
                </a:lnTo>
                <a:lnTo>
                  <a:pt x="3152500" y="4727488"/>
                </a:lnTo>
                <a:lnTo>
                  <a:pt x="3152500" y="4974530"/>
                </a:lnTo>
                <a:close/>
                <a:moveTo>
                  <a:pt x="3469960" y="4972093"/>
                </a:moveTo>
                <a:lnTo>
                  <a:pt x="3712085" y="4972093"/>
                </a:lnTo>
                <a:lnTo>
                  <a:pt x="3712085" y="4729968"/>
                </a:lnTo>
                <a:lnTo>
                  <a:pt x="3469960" y="4729968"/>
                </a:lnTo>
                <a:lnTo>
                  <a:pt x="3469960" y="4972093"/>
                </a:lnTo>
                <a:close/>
                <a:moveTo>
                  <a:pt x="3792380" y="4964654"/>
                </a:moveTo>
                <a:lnTo>
                  <a:pt x="4019669" y="4964654"/>
                </a:lnTo>
                <a:lnTo>
                  <a:pt x="4019669" y="4737365"/>
                </a:lnTo>
                <a:lnTo>
                  <a:pt x="3792380" y="4737365"/>
                </a:lnTo>
                <a:lnTo>
                  <a:pt x="3792380" y="4964654"/>
                </a:lnTo>
                <a:close/>
                <a:moveTo>
                  <a:pt x="4111337" y="4960720"/>
                </a:moveTo>
                <a:lnTo>
                  <a:pt x="4330716" y="4960720"/>
                </a:lnTo>
                <a:lnTo>
                  <a:pt x="4330716" y="4741341"/>
                </a:lnTo>
                <a:lnTo>
                  <a:pt x="4111337" y="4741341"/>
                </a:lnTo>
                <a:lnTo>
                  <a:pt x="4111337" y="4960720"/>
                </a:lnTo>
                <a:close/>
                <a:moveTo>
                  <a:pt x="4433714" y="4953281"/>
                </a:moveTo>
                <a:lnTo>
                  <a:pt x="4638300" y="4953281"/>
                </a:lnTo>
                <a:lnTo>
                  <a:pt x="4638300" y="4748695"/>
                </a:lnTo>
                <a:lnTo>
                  <a:pt x="4433714" y="4748695"/>
                </a:lnTo>
                <a:lnTo>
                  <a:pt x="4433714" y="4953281"/>
                </a:lnTo>
                <a:close/>
                <a:moveTo>
                  <a:pt x="4752201" y="4949817"/>
                </a:moveTo>
                <a:lnTo>
                  <a:pt x="4949860" y="4949817"/>
                </a:lnTo>
                <a:lnTo>
                  <a:pt x="4949860" y="4752158"/>
                </a:lnTo>
                <a:lnTo>
                  <a:pt x="4752201" y="4752158"/>
                </a:lnTo>
                <a:lnTo>
                  <a:pt x="4752201" y="4949817"/>
                </a:lnTo>
                <a:close/>
                <a:moveTo>
                  <a:pt x="5395031" y="4936990"/>
                </a:moveTo>
                <a:lnTo>
                  <a:pt x="5566995" y="4936990"/>
                </a:lnTo>
                <a:lnTo>
                  <a:pt x="5566995" y="4765027"/>
                </a:lnTo>
                <a:lnTo>
                  <a:pt x="5395031" y="4765027"/>
                </a:lnTo>
                <a:lnTo>
                  <a:pt x="5395031" y="4936990"/>
                </a:lnTo>
                <a:close/>
                <a:moveTo>
                  <a:pt x="6032945" y="4929081"/>
                </a:moveTo>
                <a:lnTo>
                  <a:pt x="6189089" y="4929081"/>
                </a:lnTo>
                <a:lnTo>
                  <a:pt x="6189089" y="4772937"/>
                </a:lnTo>
                <a:lnTo>
                  <a:pt x="6032945" y="4772937"/>
                </a:lnTo>
                <a:lnTo>
                  <a:pt x="6032945" y="4929081"/>
                </a:lnTo>
                <a:close/>
                <a:moveTo>
                  <a:pt x="6670346" y="4921684"/>
                </a:moveTo>
                <a:lnTo>
                  <a:pt x="6811653" y="4921684"/>
                </a:lnTo>
                <a:lnTo>
                  <a:pt x="6811653" y="4780377"/>
                </a:lnTo>
                <a:lnTo>
                  <a:pt x="6670346" y="4780377"/>
                </a:lnTo>
                <a:lnTo>
                  <a:pt x="6670346" y="4921684"/>
                </a:lnTo>
                <a:close/>
                <a:moveTo>
                  <a:pt x="7305779" y="4916254"/>
                </a:moveTo>
                <a:lnTo>
                  <a:pt x="7436227" y="4916254"/>
                </a:lnTo>
                <a:lnTo>
                  <a:pt x="7436227" y="4785807"/>
                </a:lnTo>
                <a:lnTo>
                  <a:pt x="7305779" y="4785807"/>
                </a:lnTo>
                <a:lnTo>
                  <a:pt x="7305779" y="4916254"/>
                </a:lnTo>
                <a:close/>
                <a:moveTo>
                  <a:pt x="7942239" y="4909798"/>
                </a:moveTo>
                <a:lnTo>
                  <a:pt x="8059860" y="4909798"/>
                </a:lnTo>
                <a:lnTo>
                  <a:pt x="8059860" y="4792177"/>
                </a:lnTo>
                <a:lnTo>
                  <a:pt x="7942239" y="4792177"/>
                </a:lnTo>
                <a:lnTo>
                  <a:pt x="7942239" y="4909798"/>
                </a:lnTo>
                <a:close/>
                <a:moveTo>
                  <a:pt x="8582590" y="4899451"/>
                </a:moveTo>
                <a:lnTo>
                  <a:pt x="8679431" y="4899451"/>
                </a:lnTo>
                <a:lnTo>
                  <a:pt x="8679431" y="4802610"/>
                </a:lnTo>
                <a:lnTo>
                  <a:pt x="8582590" y="4802610"/>
                </a:lnTo>
                <a:lnTo>
                  <a:pt x="8582590" y="4899451"/>
                </a:lnTo>
                <a:close/>
                <a:moveTo>
                  <a:pt x="0" y="5292033"/>
                </a:moveTo>
                <a:lnTo>
                  <a:pt x="252002" y="5292033"/>
                </a:lnTo>
                <a:lnTo>
                  <a:pt x="252002" y="5040032"/>
                </a:lnTo>
                <a:lnTo>
                  <a:pt x="0" y="5040032"/>
                </a:lnTo>
                <a:lnTo>
                  <a:pt x="0" y="5292033"/>
                </a:lnTo>
                <a:close/>
                <a:moveTo>
                  <a:pt x="315023" y="5292033"/>
                </a:moveTo>
                <a:lnTo>
                  <a:pt x="567025" y="5292033"/>
                </a:lnTo>
                <a:lnTo>
                  <a:pt x="567025" y="5040032"/>
                </a:lnTo>
                <a:lnTo>
                  <a:pt x="315023" y="5040032"/>
                </a:lnTo>
                <a:lnTo>
                  <a:pt x="315023" y="5292033"/>
                </a:lnTo>
                <a:close/>
                <a:moveTo>
                  <a:pt x="630004" y="5292033"/>
                </a:moveTo>
                <a:lnTo>
                  <a:pt x="882005" y="5292033"/>
                </a:lnTo>
                <a:lnTo>
                  <a:pt x="882005" y="5040032"/>
                </a:lnTo>
                <a:lnTo>
                  <a:pt x="630004" y="5040032"/>
                </a:lnTo>
                <a:lnTo>
                  <a:pt x="630004" y="5292033"/>
                </a:lnTo>
                <a:close/>
                <a:moveTo>
                  <a:pt x="944985" y="5292033"/>
                </a:moveTo>
                <a:lnTo>
                  <a:pt x="1196986" y="5292033"/>
                </a:lnTo>
                <a:lnTo>
                  <a:pt x="1196986" y="5040032"/>
                </a:lnTo>
                <a:lnTo>
                  <a:pt x="944985" y="5040032"/>
                </a:lnTo>
                <a:lnTo>
                  <a:pt x="944985" y="5292033"/>
                </a:lnTo>
                <a:close/>
                <a:moveTo>
                  <a:pt x="1260008" y="5292033"/>
                </a:moveTo>
                <a:lnTo>
                  <a:pt x="1512009" y="5292033"/>
                </a:lnTo>
                <a:lnTo>
                  <a:pt x="1512009" y="5040032"/>
                </a:lnTo>
                <a:lnTo>
                  <a:pt x="1260008" y="5040032"/>
                </a:lnTo>
                <a:lnTo>
                  <a:pt x="1260008" y="5292033"/>
                </a:lnTo>
                <a:close/>
                <a:moveTo>
                  <a:pt x="1574988" y="5292033"/>
                </a:moveTo>
                <a:lnTo>
                  <a:pt x="1826990" y="5292033"/>
                </a:lnTo>
                <a:lnTo>
                  <a:pt x="1826990" y="5040032"/>
                </a:lnTo>
                <a:lnTo>
                  <a:pt x="1574988" y="5040032"/>
                </a:lnTo>
                <a:lnTo>
                  <a:pt x="1574988" y="5292033"/>
                </a:lnTo>
                <a:close/>
                <a:moveTo>
                  <a:pt x="1890012" y="5292033"/>
                </a:moveTo>
                <a:lnTo>
                  <a:pt x="2142013" y="5292033"/>
                </a:lnTo>
                <a:lnTo>
                  <a:pt x="2142013" y="5040032"/>
                </a:lnTo>
                <a:lnTo>
                  <a:pt x="1890012" y="5040032"/>
                </a:lnTo>
                <a:lnTo>
                  <a:pt x="1890012" y="5292033"/>
                </a:lnTo>
                <a:close/>
                <a:moveTo>
                  <a:pt x="2204992" y="5292033"/>
                </a:moveTo>
                <a:lnTo>
                  <a:pt x="2456994" y="5292033"/>
                </a:lnTo>
                <a:lnTo>
                  <a:pt x="2456994" y="5040032"/>
                </a:lnTo>
                <a:lnTo>
                  <a:pt x="2204992" y="5040032"/>
                </a:lnTo>
                <a:lnTo>
                  <a:pt x="2204992" y="5292033"/>
                </a:lnTo>
                <a:close/>
                <a:moveTo>
                  <a:pt x="2520016" y="5292033"/>
                </a:moveTo>
                <a:lnTo>
                  <a:pt x="2772017" y="5292033"/>
                </a:lnTo>
                <a:lnTo>
                  <a:pt x="2772017" y="5040032"/>
                </a:lnTo>
                <a:lnTo>
                  <a:pt x="2520016" y="5040032"/>
                </a:lnTo>
                <a:lnTo>
                  <a:pt x="2520016" y="5292033"/>
                </a:lnTo>
                <a:close/>
                <a:moveTo>
                  <a:pt x="2834996" y="5292033"/>
                </a:moveTo>
                <a:lnTo>
                  <a:pt x="3086998" y="5292033"/>
                </a:lnTo>
                <a:lnTo>
                  <a:pt x="3086998" y="5040032"/>
                </a:lnTo>
                <a:lnTo>
                  <a:pt x="2834996" y="5040032"/>
                </a:lnTo>
                <a:lnTo>
                  <a:pt x="2834996" y="5292033"/>
                </a:lnTo>
                <a:close/>
                <a:moveTo>
                  <a:pt x="3156433" y="5285577"/>
                </a:moveTo>
                <a:lnTo>
                  <a:pt x="3395608" y="5285577"/>
                </a:lnTo>
                <a:lnTo>
                  <a:pt x="3395608" y="5046445"/>
                </a:lnTo>
                <a:lnTo>
                  <a:pt x="3156433" y="5046445"/>
                </a:lnTo>
                <a:lnTo>
                  <a:pt x="3156433" y="5285577"/>
                </a:lnTo>
                <a:close/>
                <a:moveTo>
                  <a:pt x="3475390" y="5281644"/>
                </a:moveTo>
                <a:lnTo>
                  <a:pt x="3706655" y="5281644"/>
                </a:lnTo>
                <a:lnTo>
                  <a:pt x="3706655" y="5050378"/>
                </a:lnTo>
                <a:lnTo>
                  <a:pt x="3475390" y="5050378"/>
                </a:lnTo>
                <a:lnTo>
                  <a:pt x="3475390" y="5281644"/>
                </a:lnTo>
                <a:close/>
                <a:moveTo>
                  <a:pt x="3798280" y="5273734"/>
                </a:moveTo>
                <a:lnTo>
                  <a:pt x="4013726" y="5273734"/>
                </a:lnTo>
                <a:lnTo>
                  <a:pt x="4013726" y="5058288"/>
                </a:lnTo>
                <a:lnTo>
                  <a:pt x="3798280" y="5058288"/>
                </a:lnTo>
                <a:lnTo>
                  <a:pt x="3798280" y="5273734"/>
                </a:lnTo>
                <a:close/>
                <a:moveTo>
                  <a:pt x="4117750" y="5269287"/>
                </a:moveTo>
                <a:lnTo>
                  <a:pt x="4324303" y="5269287"/>
                </a:lnTo>
                <a:lnTo>
                  <a:pt x="4324303" y="5062735"/>
                </a:lnTo>
                <a:lnTo>
                  <a:pt x="4117750" y="5062735"/>
                </a:lnTo>
                <a:lnTo>
                  <a:pt x="4117750" y="5269287"/>
                </a:lnTo>
                <a:close/>
                <a:moveTo>
                  <a:pt x="4441154" y="5260907"/>
                </a:moveTo>
                <a:lnTo>
                  <a:pt x="4630903" y="5260907"/>
                </a:lnTo>
                <a:lnTo>
                  <a:pt x="4630903" y="5071158"/>
                </a:lnTo>
                <a:lnTo>
                  <a:pt x="4441154" y="5071158"/>
                </a:lnTo>
                <a:lnTo>
                  <a:pt x="4441154" y="5260907"/>
                </a:lnTo>
                <a:close/>
                <a:moveTo>
                  <a:pt x="4760110" y="5256931"/>
                </a:moveTo>
                <a:lnTo>
                  <a:pt x="4941950" y="5256931"/>
                </a:lnTo>
                <a:lnTo>
                  <a:pt x="4941950" y="5075091"/>
                </a:lnTo>
                <a:lnTo>
                  <a:pt x="4760110" y="5075091"/>
                </a:lnTo>
                <a:lnTo>
                  <a:pt x="4760110" y="5256931"/>
                </a:lnTo>
                <a:close/>
                <a:moveTo>
                  <a:pt x="5081034" y="5250988"/>
                </a:moveTo>
                <a:lnTo>
                  <a:pt x="5251030" y="5250988"/>
                </a:lnTo>
                <a:lnTo>
                  <a:pt x="5251030" y="5080992"/>
                </a:lnTo>
                <a:lnTo>
                  <a:pt x="5081034" y="5080992"/>
                </a:lnTo>
                <a:lnTo>
                  <a:pt x="5081034" y="5250988"/>
                </a:lnTo>
                <a:close/>
                <a:moveTo>
                  <a:pt x="5402471" y="5244575"/>
                </a:moveTo>
                <a:lnTo>
                  <a:pt x="5559597" y="5244575"/>
                </a:lnTo>
                <a:lnTo>
                  <a:pt x="5559597" y="5087448"/>
                </a:lnTo>
                <a:lnTo>
                  <a:pt x="5402471" y="5087448"/>
                </a:lnTo>
                <a:lnTo>
                  <a:pt x="5402471" y="5244575"/>
                </a:lnTo>
                <a:close/>
                <a:moveTo>
                  <a:pt x="5719931" y="5242095"/>
                </a:moveTo>
                <a:lnTo>
                  <a:pt x="5872099" y="5242095"/>
                </a:lnTo>
                <a:lnTo>
                  <a:pt x="5872099" y="5089885"/>
                </a:lnTo>
                <a:lnTo>
                  <a:pt x="5719931" y="5089885"/>
                </a:lnTo>
                <a:lnTo>
                  <a:pt x="5719931" y="5242095"/>
                </a:lnTo>
                <a:close/>
                <a:moveTo>
                  <a:pt x="6356862" y="5235211"/>
                </a:moveTo>
                <a:lnTo>
                  <a:pt x="6495219" y="5235211"/>
                </a:lnTo>
                <a:lnTo>
                  <a:pt x="6495219" y="5096854"/>
                </a:lnTo>
                <a:lnTo>
                  <a:pt x="6356862" y="5096854"/>
                </a:lnTo>
                <a:lnTo>
                  <a:pt x="6356862" y="5235211"/>
                </a:lnTo>
                <a:close/>
                <a:moveTo>
                  <a:pt x="6991782" y="5230252"/>
                </a:moveTo>
                <a:lnTo>
                  <a:pt x="7120263" y="5230252"/>
                </a:lnTo>
                <a:lnTo>
                  <a:pt x="7120263" y="5101771"/>
                </a:lnTo>
                <a:lnTo>
                  <a:pt x="6991782" y="5101771"/>
                </a:lnTo>
                <a:lnTo>
                  <a:pt x="6991782" y="5230252"/>
                </a:lnTo>
                <a:close/>
                <a:moveTo>
                  <a:pt x="7626233" y="5225805"/>
                </a:moveTo>
                <a:lnTo>
                  <a:pt x="7745820" y="5225805"/>
                </a:lnTo>
                <a:lnTo>
                  <a:pt x="7745820" y="5106217"/>
                </a:lnTo>
                <a:lnTo>
                  <a:pt x="7626233" y="5106217"/>
                </a:lnTo>
                <a:lnTo>
                  <a:pt x="7626233" y="5225805"/>
                </a:lnTo>
                <a:close/>
                <a:moveTo>
                  <a:pt x="8261667" y="5220375"/>
                </a:moveTo>
                <a:lnTo>
                  <a:pt x="8370351" y="5220375"/>
                </a:lnTo>
                <a:lnTo>
                  <a:pt x="8370351" y="5111690"/>
                </a:lnTo>
                <a:lnTo>
                  <a:pt x="8261667" y="5111690"/>
                </a:lnTo>
                <a:lnTo>
                  <a:pt x="8261667" y="5220375"/>
                </a:lnTo>
                <a:close/>
                <a:moveTo>
                  <a:pt x="8908474" y="5203572"/>
                </a:moveTo>
                <a:lnTo>
                  <a:pt x="8983594" y="5203572"/>
                </a:lnTo>
                <a:lnTo>
                  <a:pt x="8983594" y="5128450"/>
                </a:lnTo>
                <a:lnTo>
                  <a:pt x="8908474" y="5128450"/>
                </a:lnTo>
                <a:lnTo>
                  <a:pt x="8908474" y="5203572"/>
                </a:lnTo>
                <a:close/>
                <a:moveTo>
                  <a:pt x="0" y="5607014"/>
                </a:moveTo>
                <a:lnTo>
                  <a:pt x="252002" y="5607014"/>
                </a:lnTo>
                <a:lnTo>
                  <a:pt x="252002" y="5355012"/>
                </a:lnTo>
                <a:lnTo>
                  <a:pt x="0" y="5355012"/>
                </a:lnTo>
                <a:lnTo>
                  <a:pt x="0" y="5607014"/>
                </a:lnTo>
                <a:close/>
                <a:moveTo>
                  <a:pt x="315023" y="5607014"/>
                </a:moveTo>
                <a:lnTo>
                  <a:pt x="567025" y="5607014"/>
                </a:lnTo>
                <a:lnTo>
                  <a:pt x="567025" y="5355012"/>
                </a:lnTo>
                <a:lnTo>
                  <a:pt x="315023" y="5355012"/>
                </a:lnTo>
                <a:lnTo>
                  <a:pt x="315023" y="5607014"/>
                </a:lnTo>
                <a:close/>
                <a:moveTo>
                  <a:pt x="630004" y="5607014"/>
                </a:moveTo>
                <a:lnTo>
                  <a:pt x="882005" y="5607014"/>
                </a:lnTo>
                <a:lnTo>
                  <a:pt x="882005" y="5355012"/>
                </a:lnTo>
                <a:lnTo>
                  <a:pt x="630004" y="5355012"/>
                </a:lnTo>
                <a:lnTo>
                  <a:pt x="630004" y="5607014"/>
                </a:lnTo>
                <a:close/>
                <a:moveTo>
                  <a:pt x="944985" y="5607014"/>
                </a:moveTo>
                <a:lnTo>
                  <a:pt x="1196986" y="5607014"/>
                </a:lnTo>
                <a:lnTo>
                  <a:pt x="1196986" y="5355012"/>
                </a:lnTo>
                <a:lnTo>
                  <a:pt x="944985" y="5355012"/>
                </a:lnTo>
                <a:lnTo>
                  <a:pt x="944985" y="5607014"/>
                </a:lnTo>
                <a:close/>
                <a:moveTo>
                  <a:pt x="1260008" y="5607014"/>
                </a:moveTo>
                <a:lnTo>
                  <a:pt x="1512009" y="5607014"/>
                </a:lnTo>
                <a:lnTo>
                  <a:pt x="1512009" y="5355012"/>
                </a:lnTo>
                <a:lnTo>
                  <a:pt x="1260008" y="5355012"/>
                </a:lnTo>
                <a:lnTo>
                  <a:pt x="1260008" y="5607014"/>
                </a:lnTo>
                <a:close/>
                <a:moveTo>
                  <a:pt x="1574988" y="5607014"/>
                </a:moveTo>
                <a:lnTo>
                  <a:pt x="1826990" y="5607014"/>
                </a:lnTo>
                <a:lnTo>
                  <a:pt x="1826990" y="5355012"/>
                </a:lnTo>
                <a:lnTo>
                  <a:pt x="1574988" y="5355012"/>
                </a:lnTo>
                <a:lnTo>
                  <a:pt x="1574988" y="5607014"/>
                </a:lnTo>
                <a:close/>
                <a:moveTo>
                  <a:pt x="1890012" y="5607014"/>
                </a:moveTo>
                <a:lnTo>
                  <a:pt x="2142013" y="5607014"/>
                </a:lnTo>
                <a:lnTo>
                  <a:pt x="2142013" y="5355012"/>
                </a:lnTo>
                <a:lnTo>
                  <a:pt x="1890012" y="5355012"/>
                </a:lnTo>
                <a:lnTo>
                  <a:pt x="1890012" y="5607014"/>
                </a:lnTo>
                <a:close/>
                <a:moveTo>
                  <a:pt x="2204992" y="5607014"/>
                </a:moveTo>
                <a:lnTo>
                  <a:pt x="2456994" y="5607014"/>
                </a:lnTo>
                <a:lnTo>
                  <a:pt x="2456994" y="5355012"/>
                </a:lnTo>
                <a:lnTo>
                  <a:pt x="2204992" y="5355012"/>
                </a:lnTo>
                <a:lnTo>
                  <a:pt x="2204992" y="5607014"/>
                </a:lnTo>
                <a:close/>
                <a:moveTo>
                  <a:pt x="2521982" y="5605047"/>
                </a:moveTo>
                <a:lnTo>
                  <a:pt x="2770051" y="5605047"/>
                </a:lnTo>
                <a:lnTo>
                  <a:pt x="2770051" y="5356979"/>
                </a:lnTo>
                <a:lnTo>
                  <a:pt x="2521982" y="5356979"/>
                </a:lnTo>
                <a:lnTo>
                  <a:pt x="2521982" y="5605047"/>
                </a:lnTo>
                <a:close/>
                <a:moveTo>
                  <a:pt x="2840426" y="5601584"/>
                </a:moveTo>
                <a:lnTo>
                  <a:pt x="3081568" y="5601584"/>
                </a:lnTo>
                <a:lnTo>
                  <a:pt x="3081568" y="5360442"/>
                </a:lnTo>
                <a:lnTo>
                  <a:pt x="2840426" y="5360442"/>
                </a:lnTo>
                <a:lnTo>
                  <a:pt x="2840426" y="5601584"/>
                </a:lnTo>
                <a:close/>
                <a:moveTo>
                  <a:pt x="3163830" y="5593161"/>
                </a:moveTo>
                <a:lnTo>
                  <a:pt x="3388168" y="5593161"/>
                </a:lnTo>
                <a:lnTo>
                  <a:pt x="3388168" y="5368822"/>
                </a:lnTo>
                <a:lnTo>
                  <a:pt x="3163830" y="5368822"/>
                </a:lnTo>
                <a:lnTo>
                  <a:pt x="3163830" y="5593161"/>
                </a:lnTo>
                <a:close/>
                <a:moveTo>
                  <a:pt x="3482787" y="5589227"/>
                </a:moveTo>
                <a:lnTo>
                  <a:pt x="3699215" y="5589227"/>
                </a:lnTo>
                <a:lnTo>
                  <a:pt x="3699215" y="5372799"/>
                </a:lnTo>
                <a:lnTo>
                  <a:pt x="3482787" y="5372799"/>
                </a:lnTo>
                <a:lnTo>
                  <a:pt x="3482787" y="5589227"/>
                </a:lnTo>
                <a:close/>
                <a:moveTo>
                  <a:pt x="3806190" y="5580848"/>
                </a:moveTo>
                <a:lnTo>
                  <a:pt x="4005816" y="5580848"/>
                </a:lnTo>
                <a:lnTo>
                  <a:pt x="4005816" y="5381221"/>
                </a:lnTo>
                <a:lnTo>
                  <a:pt x="3806190" y="5381221"/>
                </a:lnTo>
                <a:lnTo>
                  <a:pt x="3806190" y="5580848"/>
                </a:lnTo>
                <a:close/>
                <a:moveTo>
                  <a:pt x="4126130" y="5575888"/>
                </a:moveTo>
                <a:lnTo>
                  <a:pt x="4315880" y="5575888"/>
                </a:lnTo>
                <a:lnTo>
                  <a:pt x="4315880" y="5386138"/>
                </a:lnTo>
                <a:lnTo>
                  <a:pt x="4126130" y="5386138"/>
                </a:lnTo>
                <a:lnTo>
                  <a:pt x="4126130" y="5575888"/>
                </a:lnTo>
                <a:close/>
                <a:moveTo>
                  <a:pt x="4766994" y="5565028"/>
                </a:moveTo>
                <a:lnTo>
                  <a:pt x="4934981" y="5565028"/>
                </a:lnTo>
                <a:lnTo>
                  <a:pt x="4934981" y="5397041"/>
                </a:lnTo>
                <a:lnTo>
                  <a:pt x="4766994" y="5397041"/>
                </a:lnTo>
                <a:lnTo>
                  <a:pt x="4766994" y="5565028"/>
                </a:lnTo>
                <a:close/>
                <a:moveTo>
                  <a:pt x="5408884" y="5553142"/>
                </a:moveTo>
                <a:lnTo>
                  <a:pt x="5553184" y="5553142"/>
                </a:lnTo>
                <a:lnTo>
                  <a:pt x="5553184" y="5408842"/>
                </a:lnTo>
                <a:lnTo>
                  <a:pt x="5408884" y="5408842"/>
                </a:lnTo>
                <a:lnTo>
                  <a:pt x="5408884" y="5553142"/>
                </a:lnTo>
                <a:close/>
                <a:moveTo>
                  <a:pt x="6044318" y="5547712"/>
                </a:moveTo>
                <a:lnTo>
                  <a:pt x="6177716" y="5547712"/>
                </a:lnTo>
                <a:lnTo>
                  <a:pt x="6177716" y="5414314"/>
                </a:lnTo>
                <a:lnTo>
                  <a:pt x="6044318" y="5414314"/>
                </a:lnTo>
                <a:lnTo>
                  <a:pt x="6044318" y="5547712"/>
                </a:lnTo>
                <a:close/>
                <a:moveTo>
                  <a:pt x="6678768" y="5543265"/>
                </a:moveTo>
                <a:lnTo>
                  <a:pt x="6803273" y="5543265"/>
                </a:lnTo>
                <a:lnTo>
                  <a:pt x="6803273" y="5418761"/>
                </a:lnTo>
                <a:lnTo>
                  <a:pt x="6678768" y="5418761"/>
                </a:lnTo>
                <a:lnTo>
                  <a:pt x="6678768" y="5543265"/>
                </a:lnTo>
                <a:close/>
                <a:moveTo>
                  <a:pt x="7312706" y="5539332"/>
                </a:moveTo>
                <a:lnTo>
                  <a:pt x="7429300" y="5539332"/>
                </a:lnTo>
                <a:lnTo>
                  <a:pt x="7429300" y="5422737"/>
                </a:lnTo>
                <a:lnTo>
                  <a:pt x="7312706" y="5422737"/>
                </a:lnTo>
                <a:lnTo>
                  <a:pt x="7312706" y="5539332"/>
                </a:lnTo>
                <a:close/>
                <a:moveTo>
                  <a:pt x="7946173" y="5535869"/>
                </a:moveTo>
                <a:lnTo>
                  <a:pt x="8055884" y="5535869"/>
                </a:lnTo>
                <a:lnTo>
                  <a:pt x="8055884" y="5426158"/>
                </a:lnTo>
                <a:lnTo>
                  <a:pt x="7946173" y="5426158"/>
                </a:lnTo>
                <a:lnTo>
                  <a:pt x="7946173" y="5535869"/>
                </a:lnTo>
                <a:close/>
                <a:moveTo>
                  <a:pt x="0" y="5922037"/>
                </a:moveTo>
                <a:lnTo>
                  <a:pt x="252002" y="5922037"/>
                </a:lnTo>
                <a:lnTo>
                  <a:pt x="252002" y="5670036"/>
                </a:lnTo>
                <a:lnTo>
                  <a:pt x="0" y="5670036"/>
                </a:lnTo>
                <a:lnTo>
                  <a:pt x="0" y="5922037"/>
                </a:lnTo>
                <a:close/>
                <a:moveTo>
                  <a:pt x="315023" y="5922037"/>
                </a:moveTo>
                <a:lnTo>
                  <a:pt x="567025" y="5922037"/>
                </a:lnTo>
                <a:lnTo>
                  <a:pt x="567025" y="5670036"/>
                </a:lnTo>
                <a:lnTo>
                  <a:pt x="315023" y="5670036"/>
                </a:lnTo>
                <a:lnTo>
                  <a:pt x="315023" y="5922037"/>
                </a:lnTo>
                <a:close/>
                <a:moveTo>
                  <a:pt x="630004" y="5922037"/>
                </a:moveTo>
                <a:lnTo>
                  <a:pt x="882005" y="5922037"/>
                </a:lnTo>
                <a:lnTo>
                  <a:pt x="882005" y="5670036"/>
                </a:lnTo>
                <a:lnTo>
                  <a:pt x="630004" y="5670036"/>
                </a:lnTo>
                <a:lnTo>
                  <a:pt x="630004" y="5922037"/>
                </a:lnTo>
                <a:close/>
                <a:moveTo>
                  <a:pt x="944985" y="5922037"/>
                </a:moveTo>
                <a:lnTo>
                  <a:pt x="1196986" y="5922037"/>
                </a:lnTo>
                <a:lnTo>
                  <a:pt x="1196986" y="5670036"/>
                </a:lnTo>
                <a:lnTo>
                  <a:pt x="944985" y="5670036"/>
                </a:lnTo>
                <a:lnTo>
                  <a:pt x="944985" y="5922037"/>
                </a:lnTo>
                <a:close/>
                <a:moveTo>
                  <a:pt x="1260008" y="5922037"/>
                </a:moveTo>
                <a:lnTo>
                  <a:pt x="1512009" y="5922037"/>
                </a:lnTo>
                <a:lnTo>
                  <a:pt x="1512009" y="5670036"/>
                </a:lnTo>
                <a:lnTo>
                  <a:pt x="1260008" y="5670036"/>
                </a:lnTo>
                <a:lnTo>
                  <a:pt x="1260008" y="5922037"/>
                </a:lnTo>
                <a:close/>
                <a:moveTo>
                  <a:pt x="1574988" y="5922037"/>
                </a:moveTo>
                <a:lnTo>
                  <a:pt x="1826990" y="5922037"/>
                </a:lnTo>
                <a:lnTo>
                  <a:pt x="1826990" y="5670036"/>
                </a:lnTo>
                <a:lnTo>
                  <a:pt x="1574988" y="5670036"/>
                </a:lnTo>
                <a:lnTo>
                  <a:pt x="1574988" y="5922037"/>
                </a:lnTo>
                <a:close/>
                <a:moveTo>
                  <a:pt x="1890012" y="5922037"/>
                </a:moveTo>
                <a:lnTo>
                  <a:pt x="2142013" y="5922037"/>
                </a:lnTo>
                <a:lnTo>
                  <a:pt x="2142013" y="5670036"/>
                </a:lnTo>
                <a:lnTo>
                  <a:pt x="1890012" y="5670036"/>
                </a:lnTo>
                <a:lnTo>
                  <a:pt x="1890012" y="5922037"/>
                </a:lnTo>
                <a:close/>
                <a:moveTo>
                  <a:pt x="2204992" y="5922037"/>
                </a:moveTo>
                <a:lnTo>
                  <a:pt x="2456994" y="5922037"/>
                </a:lnTo>
                <a:lnTo>
                  <a:pt x="2456994" y="5670036"/>
                </a:lnTo>
                <a:lnTo>
                  <a:pt x="2204992" y="5670036"/>
                </a:lnTo>
                <a:lnTo>
                  <a:pt x="2204992" y="5922037"/>
                </a:lnTo>
                <a:close/>
                <a:moveTo>
                  <a:pt x="2524933" y="5917078"/>
                </a:moveTo>
                <a:lnTo>
                  <a:pt x="2767058" y="5917078"/>
                </a:lnTo>
                <a:lnTo>
                  <a:pt x="2767058" y="5674953"/>
                </a:lnTo>
                <a:lnTo>
                  <a:pt x="2524933" y="5674953"/>
                </a:lnTo>
                <a:lnTo>
                  <a:pt x="2524933" y="5917078"/>
                </a:lnTo>
                <a:close/>
                <a:moveTo>
                  <a:pt x="2843419" y="5913614"/>
                </a:moveTo>
                <a:lnTo>
                  <a:pt x="3078618" y="5913614"/>
                </a:lnTo>
                <a:lnTo>
                  <a:pt x="3078618" y="5678416"/>
                </a:lnTo>
                <a:lnTo>
                  <a:pt x="2843419" y="5678416"/>
                </a:lnTo>
                <a:lnTo>
                  <a:pt x="2843419" y="5913614"/>
                </a:lnTo>
                <a:close/>
                <a:moveTo>
                  <a:pt x="3166823" y="5905234"/>
                </a:moveTo>
                <a:lnTo>
                  <a:pt x="3385218" y="5905234"/>
                </a:lnTo>
                <a:lnTo>
                  <a:pt x="3385218" y="5686838"/>
                </a:lnTo>
                <a:lnTo>
                  <a:pt x="3166823" y="5686838"/>
                </a:lnTo>
                <a:lnTo>
                  <a:pt x="3166823" y="5905234"/>
                </a:lnTo>
                <a:close/>
                <a:moveTo>
                  <a:pt x="3486250" y="5900788"/>
                </a:moveTo>
                <a:lnTo>
                  <a:pt x="3695752" y="5900788"/>
                </a:lnTo>
                <a:lnTo>
                  <a:pt x="3695752" y="5691285"/>
                </a:lnTo>
                <a:lnTo>
                  <a:pt x="3486250" y="5691285"/>
                </a:lnTo>
                <a:lnTo>
                  <a:pt x="3486250" y="5900788"/>
                </a:lnTo>
                <a:close/>
                <a:moveTo>
                  <a:pt x="3810166" y="5891895"/>
                </a:moveTo>
                <a:lnTo>
                  <a:pt x="4001882" y="5891895"/>
                </a:lnTo>
                <a:lnTo>
                  <a:pt x="4001882" y="5700178"/>
                </a:lnTo>
                <a:lnTo>
                  <a:pt x="3810166" y="5700178"/>
                </a:lnTo>
                <a:lnTo>
                  <a:pt x="3810166" y="5891895"/>
                </a:lnTo>
                <a:close/>
                <a:moveTo>
                  <a:pt x="4129593" y="5887448"/>
                </a:moveTo>
                <a:lnTo>
                  <a:pt x="4312416" y="5887448"/>
                </a:lnTo>
                <a:lnTo>
                  <a:pt x="4312416" y="5704625"/>
                </a:lnTo>
                <a:lnTo>
                  <a:pt x="4129593" y="5704625"/>
                </a:lnTo>
                <a:lnTo>
                  <a:pt x="4129593" y="5887448"/>
                </a:lnTo>
                <a:close/>
                <a:moveTo>
                  <a:pt x="4451030" y="5880992"/>
                </a:moveTo>
                <a:lnTo>
                  <a:pt x="4621027" y="5880992"/>
                </a:lnTo>
                <a:lnTo>
                  <a:pt x="4621027" y="5710995"/>
                </a:lnTo>
                <a:lnTo>
                  <a:pt x="4451030" y="5710995"/>
                </a:lnTo>
                <a:lnTo>
                  <a:pt x="4451030" y="5880992"/>
                </a:lnTo>
                <a:close/>
                <a:moveTo>
                  <a:pt x="4769004" y="5878042"/>
                </a:moveTo>
                <a:lnTo>
                  <a:pt x="4933057" y="5878042"/>
                </a:lnTo>
                <a:lnTo>
                  <a:pt x="4933057" y="5713989"/>
                </a:lnTo>
                <a:lnTo>
                  <a:pt x="4769004" y="5713989"/>
                </a:lnTo>
                <a:lnTo>
                  <a:pt x="4769004" y="5878042"/>
                </a:lnTo>
                <a:close/>
                <a:moveTo>
                  <a:pt x="5090910" y="5871115"/>
                </a:moveTo>
                <a:lnTo>
                  <a:pt x="5241111" y="5871115"/>
                </a:lnTo>
                <a:lnTo>
                  <a:pt x="5241111" y="5720915"/>
                </a:lnTo>
                <a:lnTo>
                  <a:pt x="5090910" y="5720915"/>
                </a:lnTo>
                <a:lnTo>
                  <a:pt x="5090910" y="5871115"/>
                </a:lnTo>
                <a:close/>
                <a:moveTo>
                  <a:pt x="5727328" y="5864702"/>
                </a:moveTo>
                <a:lnTo>
                  <a:pt x="5864702" y="5864702"/>
                </a:lnTo>
                <a:lnTo>
                  <a:pt x="5864702" y="5727328"/>
                </a:lnTo>
                <a:lnTo>
                  <a:pt x="5727328" y="5727328"/>
                </a:lnTo>
                <a:lnTo>
                  <a:pt x="5727328" y="5864702"/>
                </a:lnTo>
                <a:close/>
                <a:moveTo>
                  <a:pt x="6362762" y="5859272"/>
                </a:moveTo>
                <a:lnTo>
                  <a:pt x="6489276" y="5859272"/>
                </a:lnTo>
                <a:lnTo>
                  <a:pt x="6489276" y="5732758"/>
                </a:lnTo>
                <a:lnTo>
                  <a:pt x="6362762" y="5732758"/>
                </a:lnTo>
                <a:lnTo>
                  <a:pt x="6362762" y="5859272"/>
                </a:lnTo>
                <a:close/>
                <a:moveTo>
                  <a:pt x="6995758" y="5856322"/>
                </a:moveTo>
                <a:lnTo>
                  <a:pt x="7116330" y="5856322"/>
                </a:lnTo>
                <a:lnTo>
                  <a:pt x="7116330" y="5735751"/>
                </a:lnTo>
                <a:lnTo>
                  <a:pt x="6995758" y="5735751"/>
                </a:lnTo>
                <a:lnTo>
                  <a:pt x="6995758" y="5856322"/>
                </a:lnTo>
                <a:close/>
                <a:moveTo>
                  <a:pt x="7628713" y="5853329"/>
                </a:moveTo>
                <a:lnTo>
                  <a:pt x="7743340" y="5853329"/>
                </a:lnTo>
                <a:lnTo>
                  <a:pt x="7743340" y="5738701"/>
                </a:lnTo>
                <a:lnTo>
                  <a:pt x="7628713" y="5738701"/>
                </a:lnTo>
                <a:lnTo>
                  <a:pt x="7628713" y="5853329"/>
                </a:lnTo>
                <a:close/>
                <a:moveTo>
                  <a:pt x="8264617" y="5847386"/>
                </a:moveTo>
                <a:lnTo>
                  <a:pt x="8367401" y="5847386"/>
                </a:lnTo>
                <a:lnTo>
                  <a:pt x="8367401" y="5744601"/>
                </a:lnTo>
                <a:lnTo>
                  <a:pt x="8264617" y="5744601"/>
                </a:lnTo>
                <a:lnTo>
                  <a:pt x="8264617" y="5847386"/>
                </a:lnTo>
                <a:close/>
                <a:moveTo>
                  <a:pt x="8911936" y="5830112"/>
                </a:moveTo>
                <a:lnTo>
                  <a:pt x="8980132" y="5830112"/>
                </a:lnTo>
                <a:lnTo>
                  <a:pt x="8980132" y="5761917"/>
                </a:lnTo>
                <a:lnTo>
                  <a:pt x="8911936" y="5761917"/>
                </a:lnTo>
                <a:lnTo>
                  <a:pt x="8911936" y="5830112"/>
                </a:lnTo>
                <a:close/>
                <a:moveTo>
                  <a:pt x="4447" y="6232571"/>
                </a:moveTo>
                <a:lnTo>
                  <a:pt x="247555" y="6232571"/>
                </a:lnTo>
                <a:lnTo>
                  <a:pt x="247555" y="5989463"/>
                </a:lnTo>
                <a:lnTo>
                  <a:pt x="4447" y="5989463"/>
                </a:lnTo>
                <a:lnTo>
                  <a:pt x="4447" y="6232571"/>
                </a:lnTo>
                <a:close/>
                <a:moveTo>
                  <a:pt x="315494" y="6236505"/>
                </a:moveTo>
                <a:lnTo>
                  <a:pt x="566512" y="6236505"/>
                </a:lnTo>
                <a:lnTo>
                  <a:pt x="566512" y="5985487"/>
                </a:lnTo>
                <a:lnTo>
                  <a:pt x="315494" y="5985487"/>
                </a:lnTo>
                <a:lnTo>
                  <a:pt x="315494" y="6236505"/>
                </a:lnTo>
                <a:close/>
                <a:moveTo>
                  <a:pt x="630004" y="6237018"/>
                </a:moveTo>
                <a:lnTo>
                  <a:pt x="882005" y="6237018"/>
                </a:lnTo>
                <a:lnTo>
                  <a:pt x="882005" y="5985016"/>
                </a:lnTo>
                <a:lnTo>
                  <a:pt x="630004" y="5985016"/>
                </a:lnTo>
                <a:lnTo>
                  <a:pt x="630004" y="6237018"/>
                </a:lnTo>
                <a:close/>
                <a:moveTo>
                  <a:pt x="944985" y="6237018"/>
                </a:moveTo>
                <a:lnTo>
                  <a:pt x="1196986" y="6237018"/>
                </a:lnTo>
                <a:lnTo>
                  <a:pt x="1196986" y="5985016"/>
                </a:lnTo>
                <a:lnTo>
                  <a:pt x="944985" y="5985016"/>
                </a:lnTo>
                <a:lnTo>
                  <a:pt x="944985" y="6237018"/>
                </a:lnTo>
                <a:close/>
                <a:moveTo>
                  <a:pt x="1260008" y="6237018"/>
                </a:moveTo>
                <a:lnTo>
                  <a:pt x="1512009" y="6237018"/>
                </a:lnTo>
                <a:lnTo>
                  <a:pt x="1512009" y="5985016"/>
                </a:lnTo>
                <a:lnTo>
                  <a:pt x="1260008" y="5985016"/>
                </a:lnTo>
                <a:lnTo>
                  <a:pt x="1260008" y="6237018"/>
                </a:lnTo>
                <a:close/>
                <a:moveTo>
                  <a:pt x="1574988" y="6237018"/>
                </a:moveTo>
                <a:lnTo>
                  <a:pt x="1826990" y="6237018"/>
                </a:lnTo>
                <a:lnTo>
                  <a:pt x="1826990" y="5985016"/>
                </a:lnTo>
                <a:lnTo>
                  <a:pt x="1574988" y="5985016"/>
                </a:lnTo>
                <a:lnTo>
                  <a:pt x="1574988" y="6237018"/>
                </a:lnTo>
                <a:close/>
                <a:moveTo>
                  <a:pt x="1891508" y="6235521"/>
                </a:moveTo>
                <a:lnTo>
                  <a:pt x="2140560" y="6235521"/>
                </a:lnTo>
                <a:lnTo>
                  <a:pt x="2140560" y="5986470"/>
                </a:lnTo>
                <a:lnTo>
                  <a:pt x="1891508" y="5986470"/>
                </a:lnTo>
                <a:lnTo>
                  <a:pt x="1891508" y="6235521"/>
                </a:lnTo>
                <a:close/>
                <a:moveTo>
                  <a:pt x="2211448" y="6230604"/>
                </a:moveTo>
                <a:lnTo>
                  <a:pt x="2450623" y="6230604"/>
                </a:lnTo>
                <a:lnTo>
                  <a:pt x="2450623" y="5991429"/>
                </a:lnTo>
                <a:lnTo>
                  <a:pt x="2211448" y="5991429"/>
                </a:lnTo>
                <a:lnTo>
                  <a:pt x="2211448" y="6230604"/>
                </a:lnTo>
                <a:close/>
                <a:moveTo>
                  <a:pt x="2532843" y="6224191"/>
                </a:moveTo>
                <a:lnTo>
                  <a:pt x="2759148" y="6224191"/>
                </a:lnTo>
                <a:lnTo>
                  <a:pt x="2759148" y="5997885"/>
                </a:lnTo>
                <a:lnTo>
                  <a:pt x="2532843" y="5997885"/>
                </a:lnTo>
                <a:lnTo>
                  <a:pt x="2532843" y="6224191"/>
                </a:lnTo>
                <a:close/>
                <a:moveTo>
                  <a:pt x="2851799" y="6220215"/>
                </a:moveTo>
                <a:lnTo>
                  <a:pt x="3070195" y="6220215"/>
                </a:lnTo>
                <a:lnTo>
                  <a:pt x="3070195" y="6001819"/>
                </a:lnTo>
                <a:lnTo>
                  <a:pt x="2851799" y="6001819"/>
                </a:lnTo>
                <a:lnTo>
                  <a:pt x="2851799" y="6220215"/>
                </a:lnTo>
                <a:close/>
                <a:moveTo>
                  <a:pt x="3174219" y="6212818"/>
                </a:moveTo>
                <a:lnTo>
                  <a:pt x="3377779" y="6212818"/>
                </a:lnTo>
                <a:lnTo>
                  <a:pt x="3377779" y="6009259"/>
                </a:lnTo>
                <a:lnTo>
                  <a:pt x="3174219" y="6009259"/>
                </a:lnTo>
                <a:lnTo>
                  <a:pt x="3174219" y="6212818"/>
                </a:lnTo>
                <a:close/>
                <a:moveTo>
                  <a:pt x="3493176" y="6208842"/>
                </a:moveTo>
                <a:lnTo>
                  <a:pt x="3688869" y="6208842"/>
                </a:lnTo>
                <a:lnTo>
                  <a:pt x="3688869" y="6013149"/>
                </a:lnTo>
                <a:lnTo>
                  <a:pt x="3493176" y="6013149"/>
                </a:lnTo>
                <a:lnTo>
                  <a:pt x="3493176" y="6208842"/>
                </a:lnTo>
                <a:close/>
                <a:moveTo>
                  <a:pt x="4134553" y="6197469"/>
                </a:moveTo>
                <a:lnTo>
                  <a:pt x="4307499" y="6197469"/>
                </a:lnTo>
                <a:lnTo>
                  <a:pt x="4307499" y="6024523"/>
                </a:lnTo>
                <a:lnTo>
                  <a:pt x="4134553" y="6024523"/>
                </a:lnTo>
                <a:lnTo>
                  <a:pt x="4134553" y="6197469"/>
                </a:lnTo>
                <a:close/>
                <a:moveTo>
                  <a:pt x="4773921" y="6188105"/>
                </a:moveTo>
                <a:lnTo>
                  <a:pt x="4928097" y="6188105"/>
                </a:lnTo>
                <a:lnTo>
                  <a:pt x="4928097" y="6033929"/>
                </a:lnTo>
                <a:lnTo>
                  <a:pt x="4773921" y="6033929"/>
                </a:lnTo>
                <a:lnTo>
                  <a:pt x="4773921" y="6188105"/>
                </a:lnTo>
                <a:close/>
                <a:moveTo>
                  <a:pt x="5411834" y="6180195"/>
                </a:moveTo>
                <a:lnTo>
                  <a:pt x="5550191" y="6180195"/>
                </a:lnTo>
                <a:lnTo>
                  <a:pt x="5550191" y="6041838"/>
                </a:lnTo>
                <a:lnTo>
                  <a:pt x="5411834" y="6041838"/>
                </a:lnTo>
                <a:lnTo>
                  <a:pt x="5411834" y="6180195"/>
                </a:lnTo>
                <a:close/>
                <a:moveTo>
                  <a:pt x="6046798" y="6175236"/>
                </a:moveTo>
                <a:lnTo>
                  <a:pt x="6175278" y="6175236"/>
                </a:lnTo>
                <a:lnTo>
                  <a:pt x="6175278" y="6046755"/>
                </a:lnTo>
                <a:lnTo>
                  <a:pt x="6046798" y="6046755"/>
                </a:lnTo>
                <a:lnTo>
                  <a:pt x="6046798" y="6175236"/>
                </a:lnTo>
                <a:close/>
                <a:moveTo>
                  <a:pt x="6680265" y="6171815"/>
                </a:moveTo>
                <a:lnTo>
                  <a:pt x="6801819" y="6171815"/>
                </a:lnTo>
                <a:lnTo>
                  <a:pt x="6801819" y="6050261"/>
                </a:lnTo>
                <a:lnTo>
                  <a:pt x="6680265" y="6050261"/>
                </a:lnTo>
                <a:lnTo>
                  <a:pt x="6680265" y="6171815"/>
                </a:lnTo>
                <a:close/>
                <a:moveTo>
                  <a:pt x="7313219" y="6168823"/>
                </a:moveTo>
                <a:lnTo>
                  <a:pt x="7428830" y="6168823"/>
                </a:lnTo>
                <a:lnTo>
                  <a:pt x="7428830" y="6053211"/>
                </a:lnTo>
                <a:lnTo>
                  <a:pt x="7313219" y="6053211"/>
                </a:lnTo>
                <a:lnTo>
                  <a:pt x="7313219" y="6168823"/>
                </a:lnTo>
                <a:close/>
                <a:moveTo>
                  <a:pt x="7948140" y="6163906"/>
                </a:moveTo>
                <a:lnTo>
                  <a:pt x="8053874" y="6163906"/>
                </a:lnTo>
                <a:lnTo>
                  <a:pt x="8053874" y="6058171"/>
                </a:lnTo>
                <a:lnTo>
                  <a:pt x="7948140" y="6058171"/>
                </a:lnTo>
                <a:lnTo>
                  <a:pt x="7948140" y="6163906"/>
                </a:lnTo>
                <a:close/>
                <a:moveTo>
                  <a:pt x="10390" y="6541652"/>
                </a:moveTo>
                <a:lnTo>
                  <a:pt x="241655" y="6541652"/>
                </a:lnTo>
                <a:lnTo>
                  <a:pt x="241655" y="6310387"/>
                </a:lnTo>
                <a:lnTo>
                  <a:pt x="10390" y="6310387"/>
                </a:lnTo>
                <a:lnTo>
                  <a:pt x="10390" y="6541652"/>
                </a:lnTo>
                <a:close/>
                <a:moveTo>
                  <a:pt x="319940" y="6547082"/>
                </a:moveTo>
                <a:lnTo>
                  <a:pt x="562065" y="6547082"/>
                </a:lnTo>
                <a:lnTo>
                  <a:pt x="562065" y="6304957"/>
                </a:lnTo>
                <a:lnTo>
                  <a:pt x="319940" y="6304957"/>
                </a:lnTo>
                <a:lnTo>
                  <a:pt x="319940" y="6547082"/>
                </a:lnTo>
                <a:close/>
                <a:moveTo>
                  <a:pt x="633467" y="6548578"/>
                </a:moveTo>
                <a:lnTo>
                  <a:pt x="878542" y="6548578"/>
                </a:lnTo>
                <a:lnTo>
                  <a:pt x="878542" y="6303503"/>
                </a:lnTo>
                <a:lnTo>
                  <a:pt x="633467" y="6303503"/>
                </a:lnTo>
                <a:lnTo>
                  <a:pt x="633467" y="6548578"/>
                </a:lnTo>
                <a:close/>
                <a:moveTo>
                  <a:pt x="946994" y="6550031"/>
                </a:moveTo>
                <a:lnTo>
                  <a:pt x="1195062" y="6550031"/>
                </a:lnTo>
                <a:lnTo>
                  <a:pt x="1195062" y="6301963"/>
                </a:lnTo>
                <a:lnTo>
                  <a:pt x="946994" y="6301963"/>
                </a:lnTo>
                <a:lnTo>
                  <a:pt x="946994" y="6550031"/>
                </a:lnTo>
                <a:close/>
                <a:moveTo>
                  <a:pt x="1261975" y="6550031"/>
                </a:moveTo>
                <a:lnTo>
                  <a:pt x="1510043" y="6550031"/>
                </a:lnTo>
                <a:lnTo>
                  <a:pt x="1510043" y="6301963"/>
                </a:lnTo>
                <a:lnTo>
                  <a:pt x="1261975" y="6301963"/>
                </a:lnTo>
                <a:lnTo>
                  <a:pt x="1261975" y="6550031"/>
                </a:lnTo>
                <a:close/>
                <a:moveTo>
                  <a:pt x="1578452" y="6548578"/>
                </a:moveTo>
                <a:lnTo>
                  <a:pt x="1823527" y="6548578"/>
                </a:lnTo>
                <a:lnTo>
                  <a:pt x="1823527" y="6303503"/>
                </a:lnTo>
                <a:lnTo>
                  <a:pt x="1578452" y="6303503"/>
                </a:lnTo>
                <a:lnTo>
                  <a:pt x="1578452" y="6548578"/>
                </a:lnTo>
                <a:close/>
                <a:moveTo>
                  <a:pt x="1895442" y="6546569"/>
                </a:moveTo>
                <a:lnTo>
                  <a:pt x="2136583" y="6546569"/>
                </a:lnTo>
                <a:lnTo>
                  <a:pt x="2136583" y="6305427"/>
                </a:lnTo>
                <a:lnTo>
                  <a:pt x="1895442" y="6305427"/>
                </a:lnTo>
                <a:lnTo>
                  <a:pt x="1895442" y="6546569"/>
                </a:lnTo>
                <a:close/>
                <a:moveTo>
                  <a:pt x="2215895" y="6541138"/>
                </a:moveTo>
                <a:lnTo>
                  <a:pt x="2446134" y="6541138"/>
                </a:lnTo>
                <a:lnTo>
                  <a:pt x="2446134" y="6310900"/>
                </a:lnTo>
                <a:lnTo>
                  <a:pt x="2215895" y="6310900"/>
                </a:lnTo>
                <a:lnTo>
                  <a:pt x="2215895" y="6541138"/>
                </a:lnTo>
                <a:close/>
                <a:moveTo>
                  <a:pt x="2536819" y="6535238"/>
                </a:moveTo>
                <a:lnTo>
                  <a:pt x="2755214" y="6535238"/>
                </a:lnTo>
                <a:lnTo>
                  <a:pt x="2755214" y="6316843"/>
                </a:lnTo>
                <a:lnTo>
                  <a:pt x="2536819" y="6316843"/>
                </a:lnTo>
                <a:lnTo>
                  <a:pt x="2536819" y="6535238"/>
                </a:lnTo>
                <a:close/>
                <a:moveTo>
                  <a:pt x="2855262" y="6531775"/>
                </a:moveTo>
                <a:lnTo>
                  <a:pt x="3066732" y="6531775"/>
                </a:lnTo>
                <a:lnTo>
                  <a:pt x="3066732" y="6320306"/>
                </a:lnTo>
                <a:lnTo>
                  <a:pt x="2855262" y="6320306"/>
                </a:lnTo>
                <a:lnTo>
                  <a:pt x="2855262" y="6531775"/>
                </a:lnTo>
                <a:close/>
                <a:moveTo>
                  <a:pt x="3176699" y="6525319"/>
                </a:moveTo>
                <a:lnTo>
                  <a:pt x="3375342" y="6525319"/>
                </a:lnTo>
                <a:lnTo>
                  <a:pt x="3375342" y="6326676"/>
                </a:lnTo>
                <a:lnTo>
                  <a:pt x="3176699" y="6326676"/>
                </a:lnTo>
                <a:lnTo>
                  <a:pt x="3176699" y="6525319"/>
                </a:lnTo>
                <a:close/>
                <a:moveTo>
                  <a:pt x="3496126" y="6520872"/>
                </a:moveTo>
                <a:lnTo>
                  <a:pt x="3685876" y="6520872"/>
                </a:lnTo>
                <a:lnTo>
                  <a:pt x="3685876" y="6331123"/>
                </a:lnTo>
                <a:lnTo>
                  <a:pt x="3496126" y="6331123"/>
                </a:lnTo>
                <a:lnTo>
                  <a:pt x="3496126" y="6520872"/>
                </a:lnTo>
                <a:close/>
                <a:moveTo>
                  <a:pt x="3817093" y="6514972"/>
                </a:moveTo>
                <a:lnTo>
                  <a:pt x="3994956" y="6514972"/>
                </a:lnTo>
                <a:lnTo>
                  <a:pt x="3994956" y="6337109"/>
                </a:lnTo>
                <a:lnTo>
                  <a:pt x="3817093" y="6337109"/>
                </a:lnTo>
                <a:lnTo>
                  <a:pt x="3817093" y="6514972"/>
                </a:lnTo>
                <a:close/>
                <a:moveTo>
                  <a:pt x="4135536" y="6511509"/>
                </a:moveTo>
                <a:lnTo>
                  <a:pt x="4306516" y="6511509"/>
                </a:lnTo>
                <a:lnTo>
                  <a:pt x="4306516" y="6340529"/>
                </a:lnTo>
                <a:lnTo>
                  <a:pt x="4135536" y="6340529"/>
                </a:lnTo>
                <a:lnTo>
                  <a:pt x="4135536" y="6511509"/>
                </a:lnTo>
                <a:close/>
                <a:moveTo>
                  <a:pt x="4456460" y="6505566"/>
                </a:moveTo>
                <a:lnTo>
                  <a:pt x="4615554" y="6505566"/>
                </a:lnTo>
                <a:lnTo>
                  <a:pt x="4615554" y="6346472"/>
                </a:lnTo>
                <a:lnTo>
                  <a:pt x="4456460" y="6346472"/>
                </a:lnTo>
                <a:lnTo>
                  <a:pt x="4456460" y="6505566"/>
                </a:lnTo>
                <a:close/>
                <a:moveTo>
                  <a:pt x="5093391" y="6498639"/>
                </a:moveTo>
                <a:lnTo>
                  <a:pt x="5238674" y="6498639"/>
                </a:lnTo>
                <a:lnTo>
                  <a:pt x="5238674" y="6353356"/>
                </a:lnTo>
                <a:lnTo>
                  <a:pt x="5093391" y="6353356"/>
                </a:lnTo>
                <a:lnTo>
                  <a:pt x="5093391" y="6498639"/>
                </a:lnTo>
                <a:close/>
                <a:moveTo>
                  <a:pt x="5727841" y="6494193"/>
                </a:moveTo>
                <a:lnTo>
                  <a:pt x="5864231" y="6494193"/>
                </a:lnTo>
                <a:lnTo>
                  <a:pt x="5864231" y="6357802"/>
                </a:lnTo>
                <a:lnTo>
                  <a:pt x="5727841" y="6357802"/>
                </a:lnTo>
                <a:lnTo>
                  <a:pt x="5727841" y="6494193"/>
                </a:lnTo>
                <a:close/>
                <a:moveTo>
                  <a:pt x="6361778" y="6490259"/>
                </a:moveTo>
                <a:lnTo>
                  <a:pt x="6490259" y="6490259"/>
                </a:lnTo>
                <a:lnTo>
                  <a:pt x="6490259" y="6361778"/>
                </a:lnTo>
                <a:lnTo>
                  <a:pt x="6361778" y="6361778"/>
                </a:lnTo>
                <a:lnTo>
                  <a:pt x="6361778" y="6490259"/>
                </a:lnTo>
                <a:close/>
                <a:moveTo>
                  <a:pt x="6995758" y="6486283"/>
                </a:moveTo>
                <a:lnTo>
                  <a:pt x="7116330" y="6486283"/>
                </a:lnTo>
                <a:lnTo>
                  <a:pt x="7116330" y="6365712"/>
                </a:lnTo>
                <a:lnTo>
                  <a:pt x="6995758" y="6365712"/>
                </a:lnTo>
                <a:lnTo>
                  <a:pt x="6995758" y="6486283"/>
                </a:lnTo>
                <a:close/>
                <a:moveTo>
                  <a:pt x="7629183" y="6482863"/>
                </a:moveTo>
                <a:lnTo>
                  <a:pt x="7742827" y="6482863"/>
                </a:lnTo>
                <a:lnTo>
                  <a:pt x="7742827" y="6369218"/>
                </a:lnTo>
                <a:lnTo>
                  <a:pt x="7629183" y="6369218"/>
                </a:lnTo>
                <a:lnTo>
                  <a:pt x="7629183" y="6482863"/>
                </a:lnTo>
                <a:close/>
                <a:moveTo>
                  <a:pt x="8267609" y="6474440"/>
                </a:moveTo>
                <a:lnTo>
                  <a:pt x="8364451" y="6474440"/>
                </a:lnTo>
                <a:lnTo>
                  <a:pt x="8364451" y="6377598"/>
                </a:lnTo>
                <a:lnTo>
                  <a:pt x="8267609" y="6377598"/>
                </a:lnTo>
                <a:lnTo>
                  <a:pt x="8267609" y="6474440"/>
                </a:lnTo>
                <a:close/>
                <a:moveTo>
                  <a:pt x="8915399" y="6456653"/>
                </a:moveTo>
                <a:lnTo>
                  <a:pt x="8976669" y="6456653"/>
                </a:lnTo>
                <a:lnTo>
                  <a:pt x="8976669" y="6395385"/>
                </a:lnTo>
                <a:lnTo>
                  <a:pt x="8915399" y="6395385"/>
                </a:lnTo>
                <a:lnTo>
                  <a:pt x="8915399" y="6456653"/>
                </a:lnTo>
                <a:close/>
                <a:moveTo>
                  <a:pt x="21763" y="6845259"/>
                </a:moveTo>
                <a:lnTo>
                  <a:pt x="230282" y="6845259"/>
                </a:lnTo>
                <a:lnTo>
                  <a:pt x="230282" y="6636740"/>
                </a:lnTo>
                <a:lnTo>
                  <a:pt x="21763" y="6636740"/>
                </a:lnTo>
                <a:lnTo>
                  <a:pt x="21763" y="6845259"/>
                </a:lnTo>
                <a:close/>
                <a:moveTo>
                  <a:pt x="330800" y="6851202"/>
                </a:moveTo>
                <a:lnTo>
                  <a:pt x="551163" y="6851202"/>
                </a:lnTo>
                <a:lnTo>
                  <a:pt x="551163" y="6630840"/>
                </a:lnTo>
                <a:lnTo>
                  <a:pt x="330800" y="6630840"/>
                </a:lnTo>
                <a:lnTo>
                  <a:pt x="330800" y="6851202"/>
                </a:lnTo>
                <a:close/>
                <a:moveTo>
                  <a:pt x="643344" y="6853682"/>
                </a:moveTo>
                <a:lnTo>
                  <a:pt x="868666" y="6853682"/>
                </a:lnTo>
                <a:lnTo>
                  <a:pt x="868666" y="6628360"/>
                </a:lnTo>
                <a:lnTo>
                  <a:pt x="643344" y="6628360"/>
                </a:lnTo>
                <a:lnTo>
                  <a:pt x="643344" y="6853682"/>
                </a:lnTo>
                <a:close/>
                <a:moveTo>
                  <a:pt x="956357" y="6855648"/>
                </a:moveTo>
                <a:lnTo>
                  <a:pt x="1185613" y="6855648"/>
                </a:lnTo>
                <a:lnTo>
                  <a:pt x="1185613" y="6626393"/>
                </a:lnTo>
                <a:lnTo>
                  <a:pt x="956357" y="6626393"/>
                </a:lnTo>
                <a:lnTo>
                  <a:pt x="956357" y="6855648"/>
                </a:lnTo>
                <a:close/>
                <a:moveTo>
                  <a:pt x="1270868" y="6856162"/>
                </a:moveTo>
                <a:lnTo>
                  <a:pt x="1501107" y="6856162"/>
                </a:lnTo>
                <a:lnTo>
                  <a:pt x="1501107" y="6625923"/>
                </a:lnTo>
                <a:lnTo>
                  <a:pt x="1270868" y="6625923"/>
                </a:lnTo>
                <a:lnTo>
                  <a:pt x="1270868" y="6856162"/>
                </a:lnTo>
                <a:close/>
                <a:moveTo>
                  <a:pt x="1586874" y="6855178"/>
                </a:moveTo>
                <a:lnTo>
                  <a:pt x="1815147" y="6855178"/>
                </a:lnTo>
                <a:lnTo>
                  <a:pt x="1815147" y="6626906"/>
                </a:lnTo>
                <a:lnTo>
                  <a:pt x="1586874" y="6626906"/>
                </a:lnTo>
                <a:lnTo>
                  <a:pt x="1586874" y="6855178"/>
                </a:lnTo>
                <a:close/>
                <a:moveTo>
                  <a:pt x="1903352" y="6853682"/>
                </a:moveTo>
                <a:lnTo>
                  <a:pt x="2128674" y="6853682"/>
                </a:lnTo>
                <a:lnTo>
                  <a:pt x="2128674" y="6628360"/>
                </a:lnTo>
                <a:lnTo>
                  <a:pt x="1903352" y="6628360"/>
                </a:lnTo>
                <a:lnTo>
                  <a:pt x="1903352" y="6853682"/>
                </a:lnTo>
                <a:close/>
                <a:moveTo>
                  <a:pt x="2221795" y="6850219"/>
                </a:moveTo>
                <a:lnTo>
                  <a:pt x="2440191" y="6850219"/>
                </a:lnTo>
                <a:lnTo>
                  <a:pt x="2440191" y="6631823"/>
                </a:lnTo>
                <a:lnTo>
                  <a:pt x="2221795" y="6631823"/>
                </a:lnTo>
                <a:lnTo>
                  <a:pt x="2221795" y="6850219"/>
                </a:lnTo>
                <a:close/>
                <a:moveTo>
                  <a:pt x="2541735" y="6845259"/>
                </a:moveTo>
                <a:lnTo>
                  <a:pt x="2750255" y="6845259"/>
                </a:lnTo>
                <a:lnTo>
                  <a:pt x="2750255" y="6636740"/>
                </a:lnTo>
                <a:lnTo>
                  <a:pt x="2541735" y="6636740"/>
                </a:lnTo>
                <a:lnTo>
                  <a:pt x="2541735" y="6845259"/>
                </a:lnTo>
                <a:close/>
                <a:moveTo>
                  <a:pt x="2859239" y="6842822"/>
                </a:moveTo>
                <a:lnTo>
                  <a:pt x="3062798" y="6842822"/>
                </a:lnTo>
                <a:lnTo>
                  <a:pt x="3062798" y="6639262"/>
                </a:lnTo>
                <a:lnTo>
                  <a:pt x="2859239" y="6639262"/>
                </a:lnTo>
                <a:lnTo>
                  <a:pt x="2859239" y="6842822"/>
                </a:lnTo>
                <a:close/>
                <a:moveTo>
                  <a:pt x="3179649" y="6837392"/>
                </a:moveTo>
                <a:lnTo>
                  <a:pt x="3372349" y="6837392"/>
                </a:lnTo>
                <a:lnTo>
                  <a:pt x="3372349" y="6644692"/>
                </a:lnTo>
                <a:lnTo>
                  <a:pt x="3179649" y="6644692"/>
                </a:lnTo>
                <a:lnTo>
                  <a:pt x="3179649" y="6837392"/>
                </a:lnTo>
                <a:close/>
                <a:moveTo>
                  <a:pt x="3817093" y="6829952"/>
                </a:moveTo>
                <a:lnTo>
                  <a:pt x="3994956" y="6829952"/>
                </a:lnTo>
                <a:lnTo>
                  <a:pt x="3994956" y="6652089"/>
                </a:lnTo>
                <a:lnTo>
                  <a:pt x="3817093" y="6652089"/>
                </a:lnTo>
                <a:lnTo>
                  <a:pt x="3817093" y="6829952"/>
                </a:lnTo>
                <a:close/>
                <a:moveTo>
                  <a:pt x="4453510" y="6823539"/>
                </a:moveTo>
                <a:lnTo>
                  <a:pt x="4618547" y="6823539"/>
                </a:lnTo>
                <a:lnTo>
                  <a:pt x="4618547" y="6658502"/>
                </a:lnTo>
                <a:lnTo>
                  <a:pt x="4453510" y="6658502"/>
                </a:lnTo>
                <a:lnTo>
                  <a:pt x="4453510" y="6823539"/>
                </a:lnTo>
                <a:close/>
                <a:moveTo>
                  <a:pt x="4769987" y="6822043"/>
                </a:moveTo>
                <a:lnTo>
                  <a:pt x="4932074" y="6822043"/>
                </a:lnTo>
                <a:lnTo>
                  <a:pt x="4932074" y="6659956"/>
                </a:lnTo>
                <a:lnTo>
                  <a:pt x="4769987" y="6659956"/>
                </a:lnTo>
                <a:lnTo>
                  <a:pt x="4769987" y="6822043"/>
                </a:lnTo>
                <a:close/>
                <a:moveTo>
                  <a:pt x="5406404" y="6815629"/>
                </a:moveTo>
                <a:lnTo>
                  <a:pt x="5555621" y="6815629"/>
                </a:lnTo>
                <a:lnTo>
                  <a:pt x="5555621" y="6666412"/>
                </a:lnTo>
                <a:lnTo>
                  <a:pt x="5406404" y="6666412"/>
                </a:lnTo>
                <a:lnTo>
                  <a:pt x="5406404" y="6815629"/>
                </a:lnTo>
                <a:close/>
                <a:moveTo>
                  <a:pt x="6040342" y="6811696"/>
                </a:moveTo>
                <a:lnTo>
                  <a:pt x="6181649" y="6811696"/>
                </a:lnTo>
                <a:lnTo>
                  <a:pt x="6181649" y="6670389"/>
                </a:lnTo>
                <a:lnTo>
                  <a:pt x="6040342" y="6670389"/>
                </a:lnTo>
                <a:lnTo>
                  <a:pt x="6040342" y="6811696"/>
                </a:lnTo>
                <a:close/>
                <a:moveTo>
                  <a:pt x="6674322" y="6807720"/>
                </a:moveTo>
                <a:lnTo>
                  <a:pt x="6807719" y="6807720"/>
                </a:lnTo>
                <a:lnTo>
                  <a:pt x="6807719" y="6674322"/>
                </a:lnTo>
                <a:lnTo>
                  <a:pt x="6674322" y="6674322"/>
                </a:lnTo>
                <a:lnTo>
                  <a:pt x="6674322" y="6807720"/>
                </a:lnTo>
                <a:close/>
                <a:moveTo>
                  <a:pt x="7310739" y="6801306"/>
                </a:moveTo>
                <a:lnTo>
                  <a:pt x="7431310" y="6801306"/>
                </a:lnTo>
                <a:lnTo>
                  <a:pt x="7431310" y="6680736"/>
                </a:lnTo>
                <a:lnTo>
                  <a:pt x="7310739" y="6680736"/>
                </a:lnTo>
                <a:lnTo>
                  <a:pt x="7310739" y="6801306"/>
                </a:lnTo>
                <a:close/>
                <a:moveTo>
                  <a:pt x="7950620" y="6791430"/>
                </a:moveTo>
                <a:lnTo>
                  <a:pt x="8051437" y="6791430"/>
                </a:lnTo>
                <a:lnTo>
                  <a:pt x="8051437" y="6690612"/>
                </a:lnTo>
                <a:lnTo>
                  <a:pt x="7950620" y="6690612"/>
                </a:lnTo>
                <a:lnTo>
                  <a:pt x="7950620" y="679143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20391"/>
                </a:schemeClr>
              </a:gs>
              <a:gs pos="54000">
                <a:schemeClr val="accent2">
                  <a:alpha val="0"/>
                </a:schemeClr>
              </a:gs>
            </a:gsLst>
            <a:lin ang="4200000" scaled="0"/>
            <a:tileRect/>
          </a:gradFill>
          <a:ln w="42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94165645-E1D9-27E1-4794-1D588CF84099}"/>
              </a:ext>
            </a:extLst>
          </p:cNvPr>
          <p:cNvSpPr txBox="1"/>
          <p:nvPr/>
        </p:nvSpPr>
        <p:spPr>
          <a:xfrm>
            <a:off x="698498" y="539358"/>
            <a:ext cx="6015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88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Análise</a:t>
            </a: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CEA3745A-F564-2A8E-66B8-D090DE1E43A8}"/>
              </a:ext>
            </a:extLst>
          </p:cNvPr>
          <p:cNvCxnSpPr>
            <a:cxnSpLocks/>
          </p:cNvCxnSpPr>
          <p:nvPr/>
        </p:nvCxnSpPr>
        <p:spPr>
          <a:xfrm>
            <a:off x="820223" y="1435842"/>
            <a:ext cx="92889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m texto, homem, Cara humana, captura de ecrã&#10;&#10;Os conteúdos gerados por IA podem estar incorretos.">
            <a:extLst>
              <a:ext uri="{FF2B5EF4-FFF2-40B4-BE49-F238E27FC236}">
                <a16:creationId xmlns:a16="http://schemas.microsoft.com/office/drawing/2014/main" id="{20A90A75-5FEE-8162-C6B4-0705AEEDF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8" y="2192596"/>
            <a:ext cx="5739643" cy="30599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C9B9A6-3611-0493-2A1D-1F77DF7DF273}"/>
              </a:ext>
            </a:extLst>
          </p:cNvPr>
          <p:cNvSpPr txBox="1"/>
          <p:nvPr/>
        </p:nvSpPr>
        <p:spPr>
          <a:xfrm>
            <a:off x="6214481" y="3203080"/>
            <a:ext cx="6251305" cy="297517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b="1" spc="20" dirty="0">
                <a:solidFill>
                  <a:schemeClr val="accent1"/>
                </a:solidFill>
                <a:latin typeface="Century Gothic"/>
              </a:rPr>
              <a:t>Exemplo PE Benigno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7" name="Imagem 6" descr="Uma imagem com monocromático, preto e branco, Fotografia monocromática, edifício&#10;&#10;Os conteúdos gerados por IA podem estar incorretos.">
            <a:extLst>
              <a:ext uri="{FF2B5EF4-FFF2-40B4-BE49-F238E27FC236}">
                <a16:creationId xmlns:a16="http://schemas.microsoft.com/office/drawing/2014/main" id="{C95940A6-9F5F-9135-CE4B-76B42190B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46" y="3623182"/>
            <a:ext cx="3657600" cy="2714625"/>
          </a:xfrm>
          <a:prstGeom prst="rect">
            <a:avLst/>
          </a:prstGeom>
        </p:spPr>
      </p:pic>
      <p:pic>
        <p:nvPicPr>
          <p:cNvPr id="8" name="Imagem 7" descr="Uma imagem com cinzento, padrão, monocromático, preto e branco&#10;&#10;Os conteúdos gerados por IA podem estar incorretos.">
            <a:extLst>
              <a:ext uri="{FF2B5EF4-FFF2-40B4-BE49-F238E27FC236}">
                <a16:creationId xmlns:a16="http://schemas.microsoft.com/office/drawing/2014/main" id="{0F7631DD-76A9-8CDA-8229-703E118F46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296" y="244106"/>
            <a:ext cx="2949677" cy="29496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A658D2-EFB5-F747-54C1-A5CE4EEED014}"/>
              </a:ext>
            </a:extLst>
          </p:cNvPr>
          <p:cNvSpPr txBox="1"/>
          <p:nvPr/>
        </p:nvSpPr>
        <p:spPr>
          <a:xfrm>
            <a:off x="443729" y="5345891"/>
            <a:ext cx="6251305" cy="297517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b="1" spc="20" dirty="0">
                <a:solidFill>
                  <a:schemeClr val="accent1"/>
                </a:solidFill>
                <a:latin typeface="Century Gothic"/>
              </a:rPr>
              <a:t>Exemplo Currículo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FA5748-F817-5E6A-04E6-AA99AA33A436}"/>
              </a:ext>
            </a:extLst>
          </p:cNvPr>
          <p:cNvSpPr txBox="1"/>
          <p:nvPr/>
        </p:nvSpPr>
        <p:spPr>
          <a:xfrm>
            <a:off x="6316651" y="6337595"/>
            <a:ext cx="6251305" cy="297517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400" b="1" spc="20" dirty="0">
                <a:solidFill>
                  <a:schemeClr val="accent1"/>
                </a:solidFill>
                <a:latin typeface="Century Gothic"/>
              </a:rPr>
              <a:t>Exemplo PE </a:t>
            </a:r>
            <a:r>
              <a:rPr lang="en-US" sz="1400" b="1" spc="20" dirty="0" err="1">
                <a:solidFill>
                  <a:schemeClr val="accent1"/>
                </a:solidFill>
                <a:latin typeface="Century Gothic"/>
              </a:rPr>
              <a:t>Malicioso</a:t>
            </a:r>
            <a:r>
              <a:rPr lang="en-US" sz="1400" b="1" spc="20" dirty="0">
                <a:solidFill>
                  <a:schemeClr val="accent1"/>
                </a:solidFill>
                <a:latin typeface="Century Gothic"/>
              </a:rPr>
              <a:t> (</a:t>
            </a:r>
            <a:r>
              <a:rPr lang="en-US" sz="1400" b="1" spc="20" dirty="0" err="1">
                <a:solidFill>
                  <a:schemeClr val="accent1"/>
                </a:solidFill>
                <a:latin typeface="Century Gothic"/>
              </a:rPr>
              <a:t>FakeRean</a:t>
            </a:r>
            <a:r>
              <a:rPr lang="en-US" sz="1400" b="1" spc="20" dirty="0">
                <a:solidFill>
                  <a:schemeClr val="accent1"/>
                </a:solidFill>
                <a:latin typeface="Century Gothic"/>
              </a:rPr>
              <a:t>)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43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-0.08195 L 8.33333E-7 2.59259E-6 " pathEditMode="relative" rAng="0" ptsTypes="AA">
                                      <p:cBhvr>
                                        <p:cTn id="9" dur="5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40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024 0.00047 L 1.875E-6 3.7037E-7 " pathEditMode="relative" rAng="0" ptsTypes="AA">
                                      <p:cBhvr>
                                        <p:cTn id="1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5" y="-6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30347 L 3.54167E-6 1.48148E-6 " pathEditMode="relative" rAng="0" ptsTypes="AA">
                                      <p:cBhvr>
                                        <p:cTn id="1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9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27384 L 1.45833E-6 2.59259E-6 " pathEditMode="relative" rAng="0" ptsTypes="AA">
                                      <p:cBhvr>
                                        <p:cTn id="1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0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10" grpId="0"/>
      <p:bldP spid="6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15000">
              <a:schemeClr val="tx2">
                <a:lumMod val="90000"/>
                <a:lumOff val="10000"/>
              </a:schemeClr>
            </a:gs>
            <a:gs pos="83000">
              <a:schemeClr val="accent1">
                <a:lumMod val="1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0EEC54-E54D-0A6C-E326-05E35A03D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raphic 604">
            <a:extLst>
              <a:ext uri="{FF2B5EF4-FFF2-40B4-BE49-F238E27FC236}">
                <a16:creationId xmlns:a16="http://schemas.microsoft.com/office/drawing/2014/main" id="{5E42845A-9CEA-016F-D20E-8334157BFA96}"/>
              </a:ext>
            </a:extLst>
          </p:cNvPr>
          <p:cNvSpPr>
            <a:spLocks/>
          </p:cNvSpPr>
          <p:nvPr/>
        </p:nvSpPr>
        <p:spPr>
          <a:xfrm rot="10800000" flipV="1">
            <a:off x="9437946" y="1"/>
            <a:ext cx="2754054" cy="1988734"/>
          </a:xfrm>
          <a:custGeom>
            <a:avLst/>
            <a:gdLst>
              <a:gd name="connsiteX0" fmla="*/ 0 w 9298618"/>
              <a:gd name="connsiteY0" fmla="*/ 0 h 6856161"/>
              <a:gd name="connsiteX1" fmla="*/ 252002 w 9298618"/>
              <a:gd name="connsiteY1" fmla="*/ 0 h 6856161"/>
              <a:gd name="connsiteX2" fmla="*/ 252002 w 9298618"/>
              <a:gd name="connsiteY2" fmla="*/ 252002 h 6856161"/>
              <a:gd name="connsiteX3" fmla="*/ 0 w 9298618"/>
              <a:gd name="connsiteY3" fmla="*/ 252002 h 6856161"/>
              <a:gd name="connsiteX4" fmla="*/ 0 w 9298618"/>
              <a:gd name="connsiteY4" fmla="*/ 0 h 6856161"/>
              <a:gd name="connsiteX5" fmla="*/ 315023 w 9298618"/>
              <a:gd name="connsiteY5" fmla="*/ 252002 h 6856161"/>
              <a:gd name="connsiteX6" fmla="*/ 567025 w 9298618"/>
              <a:gd name="connsiteY6" fmla="*/ 252002 h 6856161"/>
              <a:gd name="connsiteX7" fmla="*/ 567025 w 9298618"/>
              <a:gd name="connsiteY7" fmla="*/ 0 h 6856161"/>
              <a:gd name="connsiteX8" fmla="*/ 315023 w 9298618"/>
              <a:gd name="connsiteY8" fmla="*/ 0 h 6856161"/>
              <a:gd name="connsiteX9" fmla="*/ 315023 w 9298618"/>
              <a:gd name="connsiteY9" fmla="*/ 252002 h 6856161"/>
              <a:gd name="connsiteX10" fmla="*/ 630004 w 9298618"/>
              <a:gd name="connsiteY10" fmla="*/ 252002 h 6856161"/>
              <a:gd name="connsiteX11" fmla="*/ 882005 w 9298618"/>
              <a:gd name="connsiteY11" fmla="*/ 252002 h 6856161"/>
              <a:gd name="connsiteX12" fmla="*/ 882005 w 9298618"/>
              <a:gd name="connsiteY12" fmla="*/ 0 h 6856161"/>
              <a:gd name="connsiteX13" fmla="*/ 630004 w 9298618"/>
              <a:gd name="connsiteY13" fmla="*/ 0 h 6856161"/>
              <a:gd name="connsiteX14" fmla="*/ 630004 w 9298618"/>
              <a:gd name="connsiteY14" fmla="*/ 252002 h 6856161"/>
              <a:gd name="connsiteX15" fmla="*/ 944985 w 9298618"/>
              <a:gd name="connsiteY15" fmla="*/ 252002 h 6856161"/>
              <a:gd name="connsiteX16" fmla="*/ 1196986 w 9298618"/>
              <a:gd name="connsiteY16" fmla="*/ 252002 h 6856161"/>
              <a:gd name="connsiteX17" fmla="*/ 1196986 w 9298618"/>
              <a:gd name="connsiteY17" fmla="*/ 0 h 6856161"/>
              <a:gd name="connsiteX18" fmla="*/ 944985 w 9298618"/>
              <a:gd name="connsiteY18" fmla="*/ 0 h 6856161"/>
              <a:gd name="connsiteX19" fmla="*/ 944985 w 9298618"/>
              <a:gd name="connsiteY19" fmla="*/ 252002 h 6856161"/>
              <a:gd name="connsiteX20" fmla="*/ 1260008 w 9298618"/>
              <a:gd name="connsiteY20" fmla="*/ 252002 h 6856161"/>
              <a:gd name="connsiteX21" fmla="*/ 1512009 w 9298618"/>
              <a:gd name="connsiteY21" fmla="*/ 252002 h 6856161"/>
              <a:gd name="connsiteX22" fmla="*/ 1512009 w 9298618"/>
              <a:gd name="connsiteY22" fmla="*/ 0 h 6856161"/>
              <a:gd name="connsiteX23" fmla="*/ 1260008 w 9298618"/>
              <a:gd name="connsiteY23" fmla="*/ 0 h 6856161"/>
              <a:gd name="connsiteX24" fmla="*/ 1260008 w 9298618"/>
              <a:gd name="connsiteY24" fmla="*/ 252002 h 6856161"/>
              <a:gd name="connsiteX25" fmla="*/ 1574988 w 9298618"/>
              <a:gd name="connsiteY25" fmla="*/ 252002 h 6856161"/>
              <a:gd name="connsiteX26" fmla="*/ 1826990 w 9298618"/>
              <a:gd name="connsiteY26" fmla="*/ 252002 h 6856161"/>
              <a:gd name="connsiteX27" fmla="*/ 1826990 w 9298618"/>
              <a:gd name="connsiteY27" fmla="*/ 0 h 6856161"/>
              <a:gd name="connsiteX28" fmla="*/ 1574988 w 9298618"/>
              <a:gd name="connsiteY28" fmla="*/ 0 h 6856161"/>
              <a:gd name="connsiteX29" fmla="*/ 1574988 w 9298618"/>
              <a:gd name="connsiteY29" fmla="*/ 252002 h 6856161"/>
              <a:gd name="connsiteX30" fmla="*/ 1890012 w 9298618"/>
              <a:gd name="connsiteY30" fmla="*/ 252002 h 6856161"/>
              <a:gd name="connsiteX31" fmla="*/ 2142013 w 9298618"/>
              <a:gd name="connsiteY31" fmla="*/ 252002 h 6856161"/>
              <a:gd name="connsiteX32" fmla="*/ 2142013 w 9298618"/>
              <a:gd name="connsiteY32" fmla="*/ 0 h 6856161"/>
              <a:gd name="connsiteX33" fmla="*/ 1890012 w 9298618"/>
              <a:gd name="connsiteY33" fmla="*/ 0 h 6856161"/>
              <a:gd name="connsiteX34" fmla="*/ 1890012 w 9298618"/>
              <a:gd name="connsiteY34" fmla="*/ 252002 h 6856161"/>
              <a:gd name="connsiteX35" fmla="*/ 2204992 w 9298618"/>
              <a:gd name="connsiteY35" fmla="*/ 252002 h 6856161"/>
              <a:gd name="connsiteX36" fmla="*/ 2456994 w 9298618"/>
              <a:gd name="connsiteY36" fmla="*/ 252002 h 6856161"/>
              <a:gd name="connsiteX37" fmla="*/ 2456994 w 9298618"/>
              <a:gd name="connsiteY37" fmla="*/ 0 h 6856161"/>
              <a:gd name="connsiteX38" fmla="*/ 2204992 w 9298618"/>
              <a:gd name="connsiteY38" fmla="*/ 0 h 6856161"/>
              <a:gd name="connsiteX39" fmla="*/ 2204992 w 9298618"/>
              <a:gd name="connsiteY39" fmla="*/ 252002 h 6856161"/>
              <a:gd name="connsiteX40" fmla="*/ 2520016 w 9298618"/>
              <a:gd name="connsiteY40" fmla="*/ 252002 h 6856161"/>
              <a:gd name="connsiteX41" fmla="*/ 2772017 w 9298618"/>
              <a:gd name="connsiteY41" fmla="*/ 252002 h 6856161"/>
              <a:gd name="connsiteX42" fmla="*/ 2772017 w 9298618"/>
              <a:gd name="connsiteY42" fmla="*/ 0 h 6856161"/>
              <a:gd name="connsiteX43" fmla="*/ 2520016 w 9298618"/>
              <a:gd name="connsiteY43" fmla="*/ 0 h 6856161"/>
              <a:gd name="connsiteX44" fmla="*/ 2520016 w 9298618"/>
              <a:gd name="connsiteY44" fmla="*/ 252002 h 6856161"/>
              <a:gd name="connsiteX45" fmla="*/ 2834996 w 9298618"/>
              <a:gd name="connsiteY45" fmla="*/ 252002 h 6856161"/>
              <a:gd name="connsiteX46" fmla="*/ 3086998 w 9298618"/>
              <a:gd name="connsiteY46" fmla="*/ 252002 h 6856161"/>
              <a:gd name="connsiteX47" fmla="*/ 3086998 w 9298618"/>
              <a:gd name="connsiteY47" fmla="*/ 0 h 6856161"/>
              <a:gd name="connsiteX48" fmla="*/ 2834996 w 9298618"/>
              <a:gd name="connsiteY48" fmla="*/ 0 h 6856161"/>
              <a:gd name="connsiteX49" fmla="*/ 2834996 w 9298618"/>
              <a:gd name="connsiteY49" fmla="*/ 252002 h 6856161"/>
              <a:gd name="connsiteX50" fmla="*/ 3152500 w 9298618"/>
              <a:gd name="connsiteY50" fmla="*/ 249522 h 6856161"/>
              <a:gd name="connsiteX51" fmla="*/ 3399541 w 9298618"/>
              <a:gd name="connsiteY51" fmla="*/ 249522 h 6856161"/>
              <a:gd name="connsiteX52" fmla="*/ 3399541 w 9298618"/>
              <a:gd name="connsiteY52" fmla="*/ 2480 h 6856161"/>
              <a:gd name="connsiteX53" fmla="*/ 3152500 w 9298618"/>
              <a:gd name="connsiteY53" fmla="*/ 2480 h 6856161"/>
              <a:gd name="connsiteX54" fmla="*/ 3152500 w 9298618"/>
              <a:gd name="connsiteY54" fmla="*/ 249522 h 6856161"/>
              <a:gd name="connsiteX55" fmla="*/ 3468976 w 9298618"/>
              <a:gd name="connsiteY55" fmla="*/ 248068 h 6856161"/>
              <a:gd name="connsiteX56" fmla="*/ 3713068 w 9298618"/>
              <a:gd name="connsiteY56" fmla="*/ 248068 h 6856161"/>
              <a:gd name="connsiteX57" fmla="*/ 3713068 w 9298618"/>
              <a:gd name="connsiteY57" fmla="*/ 3934 h 6856161"/>
              <a:gd name="connsiteX58" fmla="*/ 3468976 w 9298618"/>
              <a:gd name="connsiteY58" fmla="*/ 3934 h 6856161"/>
              <a:gd name="connsiteX59" fmla="*/ 3468976 w 9298618"/>
              <a:gd name="connsiteY59" fmla="*/ 248025 h 6856161"/>
              <a:gd name="connsiteX60" fmla="*/ 3787933 w 9298618"/>
              <a:gd name="connsiteY60" fmla="*/ 244092 h 6856161"/>
              <a:gd name="connsiteX61" fmla="*/ 4024115 w 9298618"/>
              <a:gd name="connsiteY61" fmla="*/ 244092 h 6856161"/>
              <a:gd name="connsiteX62" fmla="*/ 4024115 w 9298618"/>
              <a:gd name="connsiteY62" fmla="*/ 7910 h 6856161"/>
              <a:gd name="connsiteX63" fmla="*/ 3787933 w 9298618"/>
              <a:gd name="connsiteY63" fmla="*/ 7910 h 6856161"/>
              <a:gd name="connsiteX64" fmla="*/ 3787933 w 9298618"/>
              <a:gd name="connsiteY64" fmla="*/ 244092 h 6856161"/>
              <a:gd name="connsiteX65" fmla="*/ 4105864 w 9298618"/>
              <a:gd name="connsiteY65" fmla="*/ 241142 h 6856161"/>
              <a:gd name="connsiteX66" fmla="*/ 4336103 w 9298618"/>
              <a:gd name="connsiteY66" fmla="*/ 241142 h 6856161"/>
              <a:gd name="connsiteX67" fmla="*/ 4336103 w 9298618"/>
              <a:gd name="connsiteY67" fmla="*/ 10860 h 6856161"/>
              <a:gd name="connsiteX68" fmla="*/ 4105864 w 9298618"/>
              <a:gd name="connsiteY68" fmla="*/ 10860 h 6856161"/>
              <a:gd name="connsiteX69" fmla="*/ 4105864 w 9298618"/>
              <a:gd name="connsiteY69" fmla="*/ 241099 h 6856161"/>
              <a:gd name="connsiteX70" fmla="*/ 4426831 w 9298618"/>
              <a:gd name="connsiteY70" fmla="*/ 235199 h 6856161"/>
              <a:gd name="connsiteX71" fmla="*/ 4645226 w 9298618"/>
              <a:gd name="connsiteY71" fmla="*/ 235199 h 6856161"/>
              <a:gd name="connsiteX72" fmla="*/ 4645226 w 9298618"/>
              <a:gd name="connsiteY72" fmla="*/ 16803 h 6856161"/>
              <a:gd name="connsiteX73" fmla="*/ 4426831 w 9298618"/>
              <a:gd name="connsiteY73" fmla="*/ 16803 h 6856161"/>
              <a:gd name="connsiteX74" fmla="*/ 4426831 w 9298618"/>
              <a:gd name="connsiteY74" fmla="*/ 235199 h 6856161"/>
              <a:gd name="connsiteX75" fmla="*/ 4745274 w 9298618"/>
              <a:gd name="connsiteY75" fmla="*/ 231735 h 6856161"/>
              <a:gd name="connsiteX76" fmla="*/ 4956743 w 9298618"/>
              <a:gd name="connsiteY76" fmla="*/ 231735 h 6856161"/>
              <a:gd name="connsiteX77" fmla="*/ 4956743 w 9298618"/>
              <a:gd name="connsiteY77" fmla="*/ 20266 h 6856161"/>
              <a:gd name="connsiteX78" fmla="*/ 4745274 w 9298618"/>
              <a:gd name="connsiteY78" fmla="*/ 20266 h 6856161"/>
              <a:gd name="connsiteX79" fmla="*/ 4745274 w 9298618"/>
              <a:gd name="connsiteY79" fmla="*/ 231735 h 6856161"/>
              <a:gd name="connsiteX80" fmla="*/ 5066711 w 9298618"/>
              <a:gd name="connsiteY80" fmla="*/ 225322 h 6856161"/>
              <a:gd name="connsiteX81" fmla="*/ 5265354 w 9298618"/>
              <a:gd name="connsiteY81" fmla="*/ 225322 h 6856161"/>
              <a:gd name="connsiteX82" fmla="*/ 5265354 w 9298618"/>
              <a:gd name="connsiteY82" fmla="*/ 26680 h 6856161"/>
              <a:gd name="connsiteX83" fmla="*/ 5066711 w 9298618"/>
              <a:gd name="connsiteY83" fmla="*/ 26680 h 6856161"/>
              <a:gd name="connsiteX84" fmla="*/ 5066711 w 9298618"/>
              <a:gd name="connsiteY84" fmla="*/ 225322 h 6856161"/>
              <a:gd name="connsiteX85" fmla="*/ 5387634 w 9298618"/>
              <a:gd name="connsiteY85" fmla="*/ 219379 h 6856161"/>
              <a:gd name="connsiteX86" fmla="*/ 5574391 w 9298618"/>
              <a:gd name="connsiteY86" fmla="*/ 219379 h 6856161"/>
              <a:gd name="connsiteX87" fmla="*/ 5574391 w 9298618"/>
              <a:gd name="connsiteY87" fmla="*/ 32623 h 6856161"/>
              <a:gd name="connsiteX88" fmla="*/ 5387634 w 9298618"/>
              <a:gd name="connsiteY88" fmla="*/ 32623 h 6856161"/>
              <a:gd name="connsiteX89" fmla="*/ 5387634 w 9298618"/>
              <a:gd name="connsiteY89" fmla="*/ 219379 h 6856161"/>
              <a:gd name="connsiteX90" fmla="*/ 5705095 w 9298618"/>
              <a:gd name="connsiteY90" fmla="*/ 216899 h 6856161"/>
              <a:gd name="connsiteX91" fmla="*/ 5886935 w 9298618"/>
              <a:gd name="connsiteY91" fmla="*/ 216899 h 6856161"/>
              <a:gd name="connsiteX92" fmla="*/ 5886935 w 9298618"/>
              <a:gd name="connsiteY92" fmla="*/ 35060 h 6856161"/>
              <a:gd name="connsiteX93" fmla="*/ 5705095 w 9298618"/>
              <a:gd name="connsiteY93" fmla="*/ 35060 h 6856161"/>
              <a:gd name="connsiteX94" fmla="*/ 5705095 w 9298618"/>
              <a:gd name="connsiteY94" fmla="*/ 216899 h 6856161"/>
              <a:gd name="connsiteX95" fmla="*/ 6024565 w 9298618"/>
              <a:gd name="connsiteY95" fmla="*/ 212453 h 6856161"/>
              <a:gd name="connsiteX96" fmla="*/ 6197511 w 9298618"/>
              <a:gd name="connsiteY96" fmla="*/ 212453 h 6856161"/>
              <a:gd name="connsiteX97" fmla="*/ 6197511 w 9298618"/>
              <a:gd name="connsiteY97" fmla="*/ 39506 h 6856161"/>
              <a:gd name="connsiteX98" fmla="*/ 6024565 w 9298618"/>
              <a:gd name="connsiteY98" fmla="*/ 39506 h 6856161"/>
              <a:gd name="connsiteX99" fmla="*/ 6024565 w 9298618"/>
              <a:gd name="connsiteY99" fmla="*/ 212453 h 6856161"/>
              <a:gd name="connsiteX100" fmla="*/ 6661453 w 9298618"/>
              <a:gd name="connsiteY100" fmla="*/ 205569 h 6856161"/>
              <a:gd name="connsiteX101" fmla="*/ 6820546 w 9298618"/>
              <a:gd name="connsiteY101" fmla="*/ 205569 h 6856161"/>
              <a:gd name="connsiteX102" fmla="*/ 6820546 w 9298618"/>
              <a:gd name="connsiteY102" fmla="*/ 46433 h 6856161"/>
              <a:gd name="connsiteX103" fmla="*/ 6661453 w 9298618"/>
              <a:gd name="connsiteY103" fmla="*/ 46433 h 6856161"/>
              <a:gd name="connsiteX104" fmla="*/ 6661453 w 9298618"/>
              <a:gd name="connsiteY104" fmla="*/ 205526 h 6856161"/>
              <a:gd name="connsiteX105" fmla="*/ 7301846 w 9298618"/>
              <a:gd name="connsiteY105" fmla="*/ 195179 h 6856161"/>
              <a:gd name="connsiteX106" fmla="*/ 7440203 w 9298618"/>
              <a:gd name="connsiteY106" fmla="*/ 195179 h 6856161"/>
              <a:gd name="connsiteX107" fmla="*/ 7440203 w 9298618"/>
              <a:gd name="connsiteY107" fmla="*/ 56822 h 6856161"/>
              <a:gd name="connsiteX108" fmla="*/ 7301846 w 9298618"/>
              <a:gd name="connsiteY108" fmla="*/ 56822 h 6856161"/>
              <a:gd name="connsiteX109" fmla="*/ 7301846 w 9298618"/>
              <a:gd name="connsiteY109" fmla="*/ 195179 h 6856161"/>
              <a:gd name="connsiteX110" fmla="*/ 7947156 w 9298618"/>
              <a:gd name="connsiteY110" fmla="*/ 179873 h 6856161"/>
              <a:gd name="connsiteX111" fmla="*/ 8054858 w 9298618"/>
              <a:gd name="connsiteY111" fmla="*/ 179873 h 6856161"/>
              <a:gd name="connsiteX112" fmla="*/ 8054858 w 9298618"/>
              <a:gd name="connsiteY112" fmla="*/ 72171 h 6856161"/>
              <a:gd name="connsiteX113" fmla="*/ 7947156 w 9298618"/>
              <a:gd name="connsiteY113" fmla="*/ 72171 h 6856161"/>
              <a:gd name="connsiteX114" fmla="*/ 7947156 w 9298618"/>
              <a:gd name="connsiteY114" fmla="*/ 179873 h 6856161"/>
              <a:gd name="connsiteX115" fmla="*/ 8595459 w 9298618"/>
              <a:gd name="connsiteY115" fmla="*/ 161573 h 6856161"/>
              <a:gd name="connsiteX116" fmla="*/ 8666605 w 9298618"/>
              <a:gd name="connsiteY116" fmla="*/ 161573 h 6856161"/>
              <a:gd name="connsiteX117" fmla="*/ 8666605 w 9298618"/>
              <a:gd name="connsiteY117" fmla="*/ 90428 h 6856161"/>
              <a:gd name="connsiteX118" fmla="*/ 8595459 w 9298618"/>
              <a:gd name="connsiteY118" fmla="*/ 90428 h 6856161"/>
              <a:gd name="connsiteX119" fmla="*/ 8595459 w 9298618"/>
              <a:gd name="connsiteY119" fmla="*/ 161573 h 6856161"/>
              <a:gd name="connsiteX120" fmla="*/ 0 w 9298618"/>
              <a:gd name="connsiteY120" fmla="*/ 566982 h 6856161"/>
              <a:gd name="connsiteX121" fmla="*/ 252002 w 9298618"/>
              <a:gd name="connsiteY121" fmla="*/ 566982 h 6856161"/>
              <a:gd name="connsiteX122" fmla="*/ 252002 w 9298618"/>
              <a:gd name="connsiteY122" fmla="*/ 314981 h 6856161"/>
              <a:gd name="connsiteX123" fmla="*/ 0 w 9298618"/>
              <a:gd name="connsiteY123" fmla="*/ 314981 h 6856161"/>
              <a:gd name="connsiteX124" fmla="*/ 0 w 9298618"/>
              <a:gd name="connsiteY124" fmla="*/ 566982 h 6856161"/>
              <a:gd name="connsiteX125" fmla="*/ 315023 w 9298618"/>
              <a:gd name="connsiteY125" fmla="*/ 566982 h 6856161"/>
              <a:gd name="connsiteX126" fmla="*/ 567025 w 9298618"/>
              <a:gd name="connsiteY126" fmla="*/ 566982 h 6856161"/>
              <a:gd name="connsiteX127" fmla="*/ 567025 w 9298618"/>
              <a:gd name="connsiteY127" fmla="*/ 314981 h 6856161"/>
              <a:gd name="connsiteX128" fmla="*/ 315023 w 9298618"/>
              <a:gd name="connsiteY128" fmla="*/ 314981 h 6856161"/>
              <a:gd name="connsiteX129" fmla="*/ 315023 w 9298618"/>
              <a:gd name="connsiteY129" fmla="*/ 566982 h 6856161"/>
              <a:gd name="connsiteX130" fmla="*/ 630004 w 9298618"/>
              <a:gd name="connsiteY130" fmla="*/ 566982 h 6856161"/>
              <a:gd name="connsiteX131" fmla="*/ 882005 w 9298618"/>
              <a:gd name="connsiteY131" fmla="*/ 566982 h 6856161"/>
              <a:gd name="connsiteX132" fmla="*/ 882005 w 9298618"/>
              <a:gd name="connsiteY132" fmla="*/ 314981 h 6856161"/>
              <a:gd name="connsiteX133" fmla="*/ 630004 w 9298618"/>
              <a:gd name="connsiteY133" fmla="*/ 314981 h 6856161"/>
              <a:gd name="connsiteX134" fmla="*/ 630004 w 9298618"/>
              <a:gd name="connsiteY134" fmla="*/ 566982 h 6856161"/>
              <a:gd name="connsiteX135" fmla="*/ 944985 w 9298618"/>
              <a:gd name="connsiteY135" fmla="*/ 566982 h 6856161"/>
              <a:gd name="connsiteX136" fmla="*/ 1196986 w 9298618"/>
              <a:gd name="connsiteY136" fmla="*/ 566982 h 6856161"/>
              <a:gd name="connsiteX137" fmla="*/ 1196986 w 9298618"/>
              <a:gd name="connsiteY137" fmla="*/ 314981 h 6856161"/>
              <a:gd name="connsiteX138" fmla="*/ 944985 w 9298618"/>
              <a:gd name="connsiteY138" fmla="*/ 314981 h 6856161"/>
              <a:gd name="connsiteX139" fmla="*/ 944985 w 9298618"/>
              <a:gd name="connsiteY139" fmla="*/ 566982 h 6856161"/>
              <a:gd name="connsiteX140" fmla="*/ 1260008 w 9298618"/>
              <a:gd name="connsiteY140" fmla="*/ 566982 h 6856161"/>
              <a:gd name="connsiteX141" fmla="*/ 1512009 w 9298618"/>
              <a:gd name="connsiteY141" fmla="*/ 566982 h 6856161"/>
              <a:gd name="connsiteX142" fmla="*/ 1512009 w 9298618"/>
              <a:gd name="connsiteY142" fmla="*/ 314981 h 6856161"/>
              <a:gd name="connsiteX143" fmla="*/ 1260008 w 9298618"/>
              <a:gd name="connsiteY143" fmla="*/ 314981 h 6856161"/>
              <a:gd name="connsiteX144" fmla="*/ 1260008 w 9298618"/>
              <a:gd name="connsiteY144" fmla="*/ 566982 h 6856161"/>
              <a:gd name="connsiteX145" fmla="*/ 1574988 w 9298618"/>
              <a:gd name="connsiteY145" fmla="*/ 566982 h 6856161"/>
              <a:gd name="connsiteX146" fmla="*/ 1826990 w 9298618"/>
              <a:gd name="connsiteY146" fmla="*/ 566982 h 6856161"/>
              <a:gd name="connsiteX147" fmla="*/ 1826990 w 9298618"/>
              <a:gd name="connsiteY147" fmla="*/ 314981 h 6856161"/>
              <a:gd name="connsiteX148" fmla="*/ 1574988 w 9298618"/>
              <a:gd name="connsiteY148" fmla="*/ 314981 h 6856161"/>
              <a:gd name="connsiteX149" fmla="*/ 1574988 w 9298618"/>
              <a:gd name="connsiteY149" fmla="*/ 566982 h 6856161"/>
              <a:gd name="connsiteX150" fmla="*/ 1890012 w 9298618"/>
              <a:gd name="connsiteY150" fmla="*/ 566982 h 6856161"/>
              <a:gd name="connsiteX151" fmla="*/ 2142013 w 9298618"/>
              <a:gd name="connsiteY151" fmla="*/ 566982 h 6856161"/>
              <a:gd name="connsiteX152" fmla="*/ 2142013 w 9298618"/>
              <a:gd name="connsiteY152" fmla="*/ 314981 h 6856161"/>
              <a:gd name="connsiteX153" fmla="*/ 1890012 w 9298618"/>
              <a:gd name="connsiteY153" fmla="*/ 314981 h 6856161"/>
              <a:gd name="connsiteX154" fmla="*/ 1890012 w 9298618"/>
              <a:gd name="connsiteY154" fmla="*/ 566982 h 6856161"/>
              <a:gd name="connsiteX155" fmla="*/ 2204992 w 9298618"/>
              <a:gd name="connsiteY155" fmla="*/ 566982 h 6856161"/>
              <a:gd name="connsiteX156" fmla="*/ 2456994 w 9298618"/>
              <a:gd name="connsiteY156" fmla="*/ 566982 h 6856161"/>
              <a:gd name="connsiteX157" fmla="*/ 2456994 w 9298618"/>
              <a:gd name="connsiteY157" fmla="*/ 314981 h 6856161"/>
              <a:gd name="connsiteX158" fmla="*/ 2204992 w 9298618"/>
              <a:gd name="connsiteY158" fmla="*/ 314981 h 6856161"/>
              <a:gd name="connsiteX159" fmla="*/ 2204992 w 9298618"/>
              <a:gd name="connsiteY159" fmla="*/ 566982 h 6856161"/>
              <a:gd name="connsiteX160" fmla="*/ 2520016 w 9298618"/>
              <a:gd name="connsiteY160" fmla="*/ 566982 h 6856161"/>
              <a:gd name="connsiteX161" fmla="*/ 2772017 w 9298618"/>
              <a:gd name="connsiteY161" fmla="*/ 566982 h 6856161"/>
              <a:gd name="connsiteX162" fmla="*/ 2772017 w 9298618"/>
              <a:gd name="connsiteY162" fmla="*/ 314981 h 6856161"/>
              <a:gd name="connsiteX163" fmla="*/ 2520016 w 9298618"/>
              <a:gd name="connsiteY163" fmla="*/ 314981 h 6856161"/>
              <a:gd name="connsiteX164" fmla="*/ 2520016 w 9298618"/>
              <a:gd name="connsiteY164" fmla="*/ 566982 h 6856161"/>
              <a:gd name="connsiteX165" fmla="*/ 2834996 w 9298618"/>
              <a:gd name="connsiteY165" fmla="*/ 566982 h 6856161"/>
              <a:gd name="connsiteX166" fmla="*/ 3086998 w 9298618"/>
              <a:gd name="connsiteY166" fmla="*/ 566982 h 6856161"/>
              <a:gd name="connsiteX167" fmla="*/ 3086998 w 9298618"/>
              <a:gd name="connsiteY167" fmla="*/ 314981 h 6856161"/>
              <a:gd name="connsiteX168" fmla="*/ 2834996 w 9298618"/>
              <a:gd name="connsiteY168" fmla="*/ 314981 h 6856161"/>
              <a:gd name="connsiteX169" fmla="*/ 2834996 w 9298618"/>
              <a:gd name="connsiteY169" fmla="*/ 566982 h 6856161"/>
              <a:gd name="connsiteX170" fmla="*/ 3150020 w 9298618"/>
              <a:gd name="connsiteY170" fmla="*/ 566982 h 6856161"/>
              <a:gd name="connsiteX171" fmla="*/ 3402021 w 9298618"/>
              <a:gd name="connsiteY171" fmla="*/ 566982 h 6856161"/>
              <a:gd name="connsiteX172" fmla="*/ 3402021 w 9298618"/>
              <a:gd name="connsiteY172" fmla="*/ 314981 h 6856161"/>
              <a:gd name="connsiteX173" fmla="*/ 3150020 w 9298618"/>
              <a:gd name="connsiteY173" fmla="*/ 314981 h 6856161"/>
              <a:gd name="connsiteX174" fmla="*/ 3150020 w 9298618"/>
              <a:gd name="connsiteY174" fmla="*/ 566982 h 6856161"/>
              <a:gd name="connsiteX175" fmla="*/ 3465984 w 9298618"/>
              <a:gd name="connsiteY175" fmla="*/ 565999 h 6856161"/>
              <a:gd name="connsiteX176" fmla="*/ 3716018 w 9298618"/>
              <a:gd name="connsiteY176" fmla="*/ 565999 h 6856161"/>
              <a:gd name="connsiteX177" fmla="*/ 3716018 w 9298618"/>
              <a:gd name="connsiteY177" fmla="*/ 315964 h 6856161"/>
              <a:gd name="connsiteX178" fmla="*/ 3465984 w 9298618"/>
              <a:gd name="connsiteY178" fmla="*/ 315964 h 6856161"/>
              <a:gd name="connsiteX179" fmla="*/ 3465984 w 9298618"/>
              <a:gd name="connsiteY179" fmla="*/ 565999 h 6856161"/>
              <a:gd name="connsiteX180" fmla="*/ 3784470 w 9298618"/>
              <a:gd name="connsiteY180" fmla="*/ 562536 h 6856161"/>
              <a:gd name="connsiteX181" fmla="*/ 4027579 w 9298618"/>
              <a:gd name="connsiteY181" fmla="*/ 562536 h 6856161"/>
              <a:gd name="connsiteX182" fmla="*/ 4027579 w 9298618"/>
              <a:gd name="connsiteY182" fmla="*/ 319427 h 6856161"/>
              <a:gd name="connsiteX183" fmla="*/ 3784470 w 9298618"/>
              <a:gd name="connsiteY183" fmla="*/ 319427 h 6856161"/>
              <a:gd name="connsiteX184" fmla="*/ 3784470 w 9298618"/>
              <a:gd name="connsiteY184" fmla="*/ 562536 h 6856161"/>
              <a:gd name="connsiteX185" fmla="*/ 4101931 w 9298618"/>
              <a:gd name="connsiteY185" fmla="*/ 560099 h 6856161"/>
              <a:gd name="connsiteX186" fmla="*/ 4340079 w 9298618"/>
              <a:gd name="connsiteY186" fmla="*/ 560099 h 6856161"/>
              <a:gd name="connsiteX187" fmla="*/ 4340079 w 9298618"/>
              <a:gd name="connsiteY187" fmla="*/ 321950 h 6856161"/>
              <a:gd name="connsiteX188" fmla="*/ 4101931 w 9298618"/>
              <a:gd name="connsiteY188" fmla="*/ 321950 h 6856161"/>
              <a:gd name="connsiteX189" fmla="*/ 4101931 w 9298618"/>
              <a:gd name="connsiteY189" fmla="*/ 560099 h 6856161"/>
              <a:gd name="connsiteX190" fmla="*/ 4422384 w 9298618"/>
              <a:gd name="connsiteY190" fmla="*/ 554669 h 6856161"/>
              <a:gd name="connsiteX191" fmla="*/ 4649673 w 9298618"/>
              <a:gd name="connsiteY191" fmla="*/ 554669 h 6856161"/>
              <a:gd name="connsiteX192" fmla="*/ 4649673 w 9298618"/>
              <a:gd name="connsiteY192" fmla="*/ 327380 h 6856161"/>
              <a:gd name="connsiteX193" fmla="*/ 4422384 w 9298618"/>
              <a:gd name="connsiteY193" fmla="*/ 327380 h 6856161"/>
              <a:gd name="connsiteX194" fmla="*/ 4422384 w 9298618"/>
              <a:gd name="connsiteY194" fmla="*/ 554669 h 6856161"/>
              <a:gd name="connsiteX195" fmla="*/ 4740314 w 9298618"/>
              <a:gd name="connsiteY195" fmla="*/ 551676 h 6856161"/>
              <a:gd name="connsiteX196" fmla="*/ 4961660 w 9298618"/>
              <a:gd name="connsiteY196" fmla="*/ 551676 h 6856161"/>
              <a:gd name="connsiteX197" fmla="*/ 4961660 w 9298618"/>
              <a:gd name="connsiteY197" fmla="*/ 330330 h 6856161"/>
              <a:gd name="connsiteX198" fmla="*/ 4740314 w 9298618"/>
              <a:gd name="connsiteY198" fmla="*/ 330330 h 6856161"/>
              <a:gd name="connsiteX199" fmla="*/ 4740314 w 9298618"/>
              <a:gd name="connsiteY199" fmla="*/ 551676 h 6856161"/>
              <a:gd name="connsiteX200" fmla="*/ 5061281 w 9298618"/>
              <a:gd name="connsiteY200" fmla="*/ 545775 h 6856161"/>
              <a:gd name="connsiteX201" fmla="*/ 5270784 w 9298618"/>
              <a:gd name="connsiteY201" fmla="*/ 545775 h 6856161"/>
              <a:gd name="connsiteX202" fmla="*/ 5270784 w 9298618"/>
              <a:gd name="connsiteY202" fmla="*/ 336273 h 6856161"/>
              <a:gd name="connsiteX203" fmla="*/ 5061281 w 9298618"/>
              <a:gd name="connsiteY203" fmla="*/ 336273 h 6856161"/>
              <a:gd name="connsiteX204" fmla="*/ 5061281 w 9298618"/>
              <a:gd name="connsiteY204" fmla="*/ 545775 h 6856161"/>
              <a:gd name="connsiteX205" fmla="*/ 5382204 w 9298618"/>
              <a:gd name="connsiteY205" fmla="*/ 539832 h 6856161"/>
              <a:gd name="connsiteX206" fmla="*/ 5579864 w 9298618"/>
              <a:gd name="connsiteY206" fmla="*/ 539832 h 6856161"/>
              <a:gd name="connsiteX207" fmla="*/ 5579864 w 9298618"/>
              <a:gd name="connsiteY207" fmla="*/ 342173 h 6856161"/>
              <a:gd name="connsiteX208" fmla="*/ 5382204 w 9298618"/>
              <a:gd name="connsiteY208" fmla="*/ 342173 h 6856161"/>
              <a:gd name="connsiteX209" fmla="*/ 5382204 w 9298618"/>
              <a:gd name="connsiteY209" fmla="*/ 539832 h 6856161"/>
              <a:gd name="connsiteX210" fmla="*/ 6018622 w 9298618"/>
              <a:gd name="connsiteY210" fmla="*/ 533419 h 6856161"/>
              <a:gd name="connsiteX211" fmla="*/ 6203412 w 9298618"/>
              <a:gd name="connsiteY211" fmla="*/ 533419 h 6856161"/>
              <a:gd name="connsiteX212" fmla="*/ 6203412 w 9298618"/>
              <a:gd name="connsiteY212" fmla="*/ 348629 h 6856161"/>
              <a:gd name="connsiteX213" fmla="*/ 6018622 w 9298618"/>
              <a:gd name="connsiteY213" fmla="*/ 348629 h 6856161"/>
              <a:gd name="connsiteX214" fmla="*/ 6018622 w 9298618"/>
              <a:gd name="connsiteY214" fmla="*/ 533419 h 6856161"/>
              <a:gd name="connsiteX215" fmla="*/ 6335612 w 9298618"/>
              <a:gd name="connsiteY215" fmla="*/ 531410 h 6856161"/>
              <a:gd name="connsiteX216" fmla="*/ 6516468 w 9298618"/>
              <a:gd name="connsiteY216" fmla="*/ 531410 h 6856161"/>
              <a:gd name="connsiteX217" fmla="*/ 6516468 w 9298618"/>
              <a:gd name="connsiteY217" fmla="*/ 350553 h 6856161"/>
              <a:gd name="connsiteX218" fmla="*/ 6335612 w 9298618"/>
              <a:gd name="connsiteY218" fmla="*/ 350553 h 6856161"/>
              <a:gd name="connsiteX219" fmla="*/ 6335612 w 9298618"/>
              <a:gd name="connsiteY219" fmla="*/ 531410 h 6856161"/>
              <a:gd name="connsiteX220" fmla="*/ 6654569 w 9298618"/>
              <a:gd name="connsiteY220" fmla="*/ 527476 h 6856161"/>
              <a:gd name="connsiteX221" fmla="*/ 6827515 w 9298618"/>
              <a:gd name="connsiteY221" fmla="*/ 527476 h 6856161"/>
              <a:gd name="connsiteX222" fmla="*/ 6827515 w 9298618"/>
              <a:gd name="connsiteY222" fmla="*/ 354530 h 6856161"/>
              <a:gd name="connsiteX223" fmla="*/ 6654569 w 9298618"/>
              <a:gd name="connsiteY223" fmla="*/ 354530 h 6856161"/>
              <a:gd name="connsiteX224" fmla="*/ 6654569 w 9298618"/>
              <a:gd name="connsiteY224" fmla="*/ 527476 h 6856161"/>
              <a:gd name="connsiteX225" fmla="*/ 6971516 w 9298618"/>
              <a:gd name="connsiteY225" fmla="*/ 525509 h 6856161"/>
              <a:gd name="connsiteX226" fmla="*/ 7140486 w 9298618"/>
              <a:gd name="connsiteY226" fmla="*/ 525509 h 6856161"/>
              <a:gd name="connsiteX227" fmla="*/ 7140486 w 9298618"/>
              <a:gd name="connsiteY227" fmla="*/ 356539 h 6856161"/>
              <a:gd name="connsiteX228" fmla="*/ 6971516 w 9298618"/>
              <a:gd name="connsiteY228" fmla="*/ 356539 h 6856161"/>
              <a:gd name="connsiteX229" fmla="*/ 6971516 w 9298618"/>
              <a:gd name="connsiteY229" fmla="*/ 525509 h 6856161"/>
              <a:gd name="connsiteX230" fmla="*/ 7611909 w 9298618"/>
              <a:gd name="connsiteY230" fmla="*/ 515120 h 6856161"/>
              <a:gd name="connsiteX231" fmla="*/ 7760143 w 9298618"/>
              <a:gd name="connsiteY231" fmla="*/ 515120 h 6856161"/>
              <a:gd name="connsiteX232" fmla="*/ 7760143 w 9298618"/>
              <a:gd name="connsiteY232" fmla="*/ 366886 h 6856161"/>
              <a:gd name="connsiteX233" fmla="*/ 7611909 w 9298618"/>
              <a:gd name="connsiteY233" fmla="*/ 366886 h 6856161"/>
              <a:gd name="connsiteX234" fmla="*/ 7611909 w 9298618"/>
              <a:gd name="connsiteY234" fmla="*/ 515120 h 6856161"/>
              <a:gd name="connsiteX235" fmla="*/ 8258203 w 9298618"/>
              <a:gd name="connsiteY235" fmla="*/ 498830 h 6856161"/>
              <a:gd name="connsiteX236" fmla="*/ 8373815 w 9298618"/>
              <a:gd name="connsiteY236" fmla="*/ 498830 h 6856161"/>
              <a:gd name="connsiteX237" fmla="*/ 8373815 w 9298618"/>
              <a:gd name="connsiteY237" fmla="*/ 383219 h 6856161"/>
              <a:gd name="connsiteX238" fmla="*/ 8258203 w 9298618"/>
              <a:gd name="connsiteY238" fmla="*/ 383219 h 6856161"/>
              <a:gd name="connsiteX239" fmla="*/ 8258203 w 9298618"/>
              <a:gd name="connsiteY239" fmla="*/ 498830 h 6856161"/>
              <a:gd name="connsiteX240" fmla="*/ 0 w 9298618"/>
              <a:gd name="connsiteY240" fmla="*/ 882006 h 6856161"/>
              <a:gd name="connsiteX241" fmla="*/ 252002 w 9298618"/>
              <a:gd name="connsiteY241" fmla="*/ 882006 h 6856161"/>
              <a:gd name="connsiteX242" fmla="*/ 252002 w 9298618"/>
              <a:gd name="connsiteY242" fmla="*/ 630004 h 6856161"/>
              <a:gd name="connsiteX243" fmla="*/ 0 w 9298618"/>
              <a:gd name="connsiteY243" fmla="*/ 630004 h 6856161"/>
              <a:gd name="connsiteX244" fmla="*/ 0 w 9298618"/>
              <a:gd name="connsiteY244" fmla="*/ 882006 h 6856161"/>
              <a:gd name="connsiteX245" fmla="*/ 315023 w 9298618"/>
              <a:gd name="connsiteY245" fmla="*/ 882006 h 6856161"/>
              <a:gd name="connsiteX246" fmla="*/ 567025 w 9298618"/>
              <a:gd name="connsiteY246" fmla="*/ 882006 h 6856161"/>
              <a:gd name="connsiteX247" fmla="*/ 567025 w 9298618"/>
              <a:gd name="connsiteY247" fmla="*/ 630004 h 6856161"/>
              <a:gd name="connsiteX248" fmla="*/ 315023 w 9298618"/>
              <a:gd name="connsiteY248" fmla="*/ 630004 h 6856161"/>
              <a:gd name="connsiteX249" fmla="*/ 315023 w 9298618"/>
              <a:gd name="connsiteY249" fmla="*/ 882006 h 6856161"/>
              <a:gd name="connsiteX250" fmla="*/ 630004 w 9298618"/>
              <a:gd name="connsiteY250" fmla="*/ 882006 h 6856161"/>
              <a:gd name="connsiteX251" fmla="*/ 882005 w 9298618"/>
              <a:gd name="connsiteY251" fmla="*/ 882006 h 6856161"/>
              <a:gd name="connsiteX252" fmla="*/ 882005 w 9298618"/>
              <a:gd name="connsiteY252" fmla="*/ 630004 h 6856161"/>
              <a:gd name="connsiteX253" fmla="*/ 630004 w 9298618"/>
              <a:gd name="connsiteY253" fmla="*/ 630004 h 6856161"/>
              <a:gd name="connsiteX254" fmla="*/ 630004 w 9298618"/>
              <a:gd name="connsiteY254" fmla="*/ 882006 h 6856161"/>
              <a:gd name="connsiteX255" fmla="*/ 944985 w 9298618"/>
              <a:gd name="connsiteY255" fmla="*/ 882006 h 6856161"/>
              <a:gd name="connsiteX256" fmla="*/ 1196986 w 9298618"/>
              <a:gd name="connsiteY256" fmla="*/ 882006 h 6856161"/>
              <a:gd name="connsiteX257" fmla="*/ 1196986 w 9298618"/>
              <a:gd name="connsiteY257" fmla="*/ 630004 h 6856161"/>
              <a:gd name="connsiteX258" fmla="*/ 944985 w 9298618"/>
              <a:gd name="connsiteY258" fmla="*/ 630004 h 6856161"/>
              <a:gd name="connsiteX259" fmla="*/ 944985 w 9298618"/>
              <a:gd name="connsiteY259" fmla="*/ 882006 h 6856161"/>
              <a:gd name="connsiteX260" fmla="*/ 1260008 w 9298618"/>
              <a:gd name="connsiteY260" fmla="*/ 882006 h 6856161"/>
              <a:gd name="connsiteX261" fmla="*/ 1512009 w 9298618"/>
              <a:gd name="connsiteY261" fmla="*/ 882006 h 6856161"/>
              <a:gd name="connsiteX262" fmla="*/ 1512009 w 9298618"/>
              <a:gd name="connsiteY262" fmla="*/ 630004 h 6856161"/>
              <a:gd name="connsiteX263" fmla="*/ 1260008 w 9298618"/>
              <a:gd name="connsiteY263" fmla="*/ 630004 h 6856161"/>
              <a:gd name="connsiteX264" fmla="*/ 1260008 w 9298618"/>
              <a:gd name="connsiteY264" fmla="*/ 882006 h 6856161"/>
              <a:gd name="connsiteX265" fmla="*/ 1574988 w 9298618"/>
              <a:gd name="connsiteY265" fmla="*/ 882006 h 6856161"/>
              <a:gd name="connsiteX266" fmla="*/ 1826990 w 9298618"/>
              <a:gd name="connsiteY266" fmla="*/ 882006 h 6856161"/>
              <a:gd name="connsiteX267" fmla="*/ 1826990 w 9298618"/>
              <a:gd name="connsiteY267" fmla="*/ 630004 h 6856161"/>
              <a:gd name="connsiteX268" fmla="*/ 1574988 w 9298618"/>
              <a:gd name="connsiteY268" fmla="*/ 630004 h 6856161"/>
              <a:gd name="connsiteX269" fmla="*/ 1574988 w 9298618"/>
              <a:gd name="connsiteY269" fmla="*/ 882006 h 6856161"/>
              <a:gd name="connsiteX270" fmla="*/ 1890012 w 9298618"/>
              <a:gd name="connsiteY270" fmla="*/ 882006 h 6856161"/>
              <a:gd name="connsiteX271" fmla="*/ 2142013 w 9298618"/>
              <a:gd name="connsiteY271" fmla="*/ 882006 h 6856161"/>
              <a:gd name="connsiteX272" fmla="*/ 2142013 w 9298618"/>
              <a:gd name="connsiteY272" fmla="*/ 630004 h 6856161"/>
              <a:gd name="connsiteX273" fmla="*/ 1890012 w 9298618"/>
              <a:gd name="connsiteY273" fmla="*/ 630004 h 6856161"/>
              <a:gd name="connsiteX274" fmla="*/ 1890012 w 9298618"/>
              <a:gd name="connsiteY274" fmla="*/ 882006 h 6856161"/>
              <a:gd name="connsiteX275" fmla="*/ 2204992 w 9298618"/>
              <a:gd name="connsiteY275" fmla="*/ 882006 h 6856161"/>
              <a:gd name="connsiteX276" fmla="*/ 2456994 w 9298618"/>
              <a:gd name="connsiteY276" fmla="*/ 882006 h 6856161"/>
              <a:gd name="connsiteX277" fmla="*/ 2456994 w 9298618"/>
              <a:gd name="connsiteY277" fmla="*/ 630004 h 6856161"/>
              <a:gd name="connsiteX278" fmla="*/ 2204992 w 9298618"/>
              <a:gd name="connsiteY278" fmla="*/ 630004 h 6856161"/>
              <a:gd name="connsiteX279" fmla="*/ 2204992 w 9298618"/>
              <a:gd name="connsiteY279" fmla="*/ 882006 h 6856161"/>
              <a:gd name="connsiteX280" fmla="*/ 2520016 w 9298618"/>
              <a:gd name="connsiteY280" fmla="*/ 882006 h 6856161"/>
              <a:gd name="connsiteX281" fmla="*/ 2772017 w 9298618"/>
              <a:gd name="connsiteY281" fmla="*/ 882006 h 6856161"/>
              <a:gd name="connsiteX282" fmla="*/ 2772017 w 9298618"/>
              <a:gd name="connsiteY282" fmla="*/ 630004 h 6856161"/>
              <a:gd name="connsiteX283" fmla="*/ 2520016 w 9298618"/>
              <a:gd name="connsiteY283" fmla="*/ 630004 h 6856161"/>
              <a:gd name="connsiteX284" fmla="*/ 2520016 w 9298618"/>
              <a:gd name="connsiteY284" fmla="*/ 882006 h 6856161"/>
              <a:gd name="connsiteX285" fmla="*/ 2834996 w 9298618"/>
              <a:gd name="connsiteY285" fmla="*/ 882006 h 6856161"/>
              <a:gd name="connsiteX286" fmla="*/ 3086998 w 9298618"/>
              <a:gd name="connsiteY286" fmla="*/ 882006 h 6856161"/>
              <a:gd name="connsiteX287" fmla="*/ 3086998 w 9298618"/>
              <a:gd name="connsiteY287" fmla="*/ 630004 h 6856161"/>
              <a:gd name="connsiteX288" fmla="*/ 2834996 w 9298618"/>
              <a:gd name="connsiteY288" fmla="*/ 630004 h 6856161"/>
              <a:gd name="connsiteX289" fmla="*/ 2834996 w 9298618"/>
              <a:gd name="connsiteY289" fmla="*/ 882006 h 6856161"/>
              <a:gd name="connsiteX290" fmla="*/ 3150020 w 9298618"/>
              <a:gd name="connsiteY290" fmla="*/ 882006 h 6856161"/>
              <a:gd name="connsiteX291" fmla="*/ 3402021 w 9298618"/>
              <a:gd name="connsiteY291" fmla="*/ 882006 h 6856161"/>
              <a:gd name="connsiteX292" fmla="*/ 3402021 w 9298618"/>
              <a:gd name="connsiteY292" fmla="*/ 630004 h 6856161"/>
              <a:gd name="connsiteX293" fmla="*/ 3150020 w 9298618"/>
              <a:gd name="connsiteY293" fmla="*/ 630004 h 6856161"/>
              <a:gd name="connsiteX294" fmla="*/ 3150020 w 9298618"/>
              <a:gd name="connsiteY294" fmla="*/ 882006 h 6856161"/>
              <a:gd name="connsiteX295" fmla="*/ 3465000 w 9298618"/>
              <a:gd name="connsiteY295" fmla="*/ 882006 h 6856161"/>
              <a:gd name="connsiteX296" fmla="*/ 3717002 w 9298618"/>
              <a:gd name="connsiteY296" fmla="*/ 882006 h 6856161"/>
              <a:gd name="connsiteX297" fmla="*/ 3717002 w 9298618"/>
              <a:gd name="connsiteY297" fmla="*/ 630004 h 6856161"/>
              <a:gd name="connsiteX298" fmla="*/ 3465000 w 9298618"/>
              <a:gd name="connsiteY298" fmla="*/ 630004 h 6856161"/>
              <a:gd name="connsiteX299" fmla="*/ 3465000 w 9298618"/>
              <a:gd name="connsiteY299" fmla="*/ 882006 h 6856161"/>
              <a:gd name="connsiteX300" fmla="*/ 3783487 w 9298618"/>
              <a:gd name="connsiteY300" fmla="*/ 878542 h 6856161"/>
              <a:gd name="connsiteX301" fmla="*/ 4028562 w 9298618"/>
              <a:gd name="connsiteY301" fmla="*/ 878542 h 6856161"/>
              <a:gd name="connsiteX302" fmla="*/ 4028562 w 9298618"/>
              <a:gd name="connsiteY302" fmla="*/ 633467 h 6856161"/>
              <a:gd name="connsiteX303" fmla="*/ 3783487 w 9298618"/>
              <a:gd name="connsiteY303" fmla="*/ 633467 h 6856161"/>
              <a:gd name="connsiteX304" fmla="*/ 3783487 w 9298618"/>
              <a:gd name="connsiteY304" fmla="*/ 878542 h 6856161"/>
              <a:gd name="connsiteX305" fmla="*/ 4100434 w 9298618"/>
              <a:gd name="connsiteY305" fmla="*/ 876576 h 6856161"/>
              <a:gd name="connsiteX306" fmla="*/ 4341576 w 9298618"/>
              <a:gd name="connsiteY306" fmla="*/ 876576 h 6856161"/>
              <a:gd name="connsiteX307" fmla="*/ 4341576 w 9298618"/>
              <a:gd name="connsiteY307" fmla="*/ 635434 h 6856161"/>
              <a:gd name="connsiteX308" fmla="*/ 4100434 w 9298618"/>
              <a:gd name="connsiteY308" fmla="*/ 635434 h 6856161"/>
              <a:gd name="connsiteX309" fmla="*/ 4100434 w 9298618"/>
              <a:gd name="connsiteY309" fmla="*/ 876576 h 6856161"/>
              <a:gd name="connsiteX310" fmla="*/ 4420887 w 9298618"/>
              <a:gd name="connsiteY310" fmla="*/ 871146 h 6856161"/>
              <a:gd name="connsiteX311" fmla="*/ 4651126 w 9298618"/>
              <a:gd name="connsiteY311" fmla="*/ 871146 h 6856161"/>
              <a:gd name="connsiteX312" fmla="*/ 4651126 w 9298618"/>
              <a:gd name="connsiteY312" fmla="*/ 640907 h 6856161"/>
              <a:gd name="connsiteX313" fmla="*/ 4420887 w 9298618"/>
              <a:gd name="connsiteY313" fmla="*/ 640907 h 6856161"/>
              <a:gd name="connsiteX314" fmla="*/ 4420887 w 9298618"/>
              <a:gd name="connsiteY314" fmla="*/ 871146 h 6856161"/>
              <a:gd name="connsiteX315" fmla="*/ 4738861 w 9298618"/>
              <a:gd name="connsiteY315" fmla="*/ 868153 h 6856161"/>
              <a:gd name="connsiteX316" fmla="*/ 4963199 w 9298618"/>
              <a:gd name="connsiteY316" fmla="*/ 868153 h 6856161"/>
              <a:gd name="connsiteX317" fmla="*/ 4963199 w 9298618"/>
              <a:gd name="connsiteY317" fmla="*/ 643814 h 6856161"/>
              <a:gd name="connsiteX318" fmla="*/ 4738861 w 9298618"/>
              <a:gd name="connsiteY318" fmla="*/ 643814 h 6856161"/>
              <a:gd name="connsiteX319" fmla="*/ 4738861 w 9298618"/>
              <a:gd name="connsiteY319" fmla="*/ 868153 h 6856161"/>
              <a:gd name="connsiteX320" fmla="*/ 5059785 w 9298618"/>
              <a:gd name="connsiteY320" fmla="*/ 862252 h 6856161"/>
              <a:gd name="connsiteX321" fmla="*/ 5272237 w 9298618"/>
              <a:gd name="connsiteY321" fmla="*/ 862252 h 6856161"/>
              <a:gd name="connsiteX322" fmla="*/ 5272237 w 9298618"/>
              <a:gd name="connsiteY322" fmla="*/ 649800 h 6856161"/>
              <a:gd name="connsiteX323" fmla="*/ 5059785 w 9298618"/>
              <a:gd name="connsiteY323" fmla="*/ 649800 h 6856161"/>
              <a:gd name="connsiteX324" fmla="*/ 5059785 w 9298618"/>
              <a:gd name="connsiteY324" fmla="*/ 862252 h 6856161"/>
              <a:gd name="connsiteX325" fmla="*/ 5380708 w 9298618"/>
              <a:gd name="connsiteY325" fmla="*/ 856309 h 6856161"/>
              <a:gd name="connsiteX326" fmla="*/ 5581318 w 9298618"/>
              <a:gd name="connsiteY326" fmla="*/ 856309 h 6856161"/>
              <a:gd name="connsiteX327" fmla="*/ 5581318 w 9298618"/>
              <a:gd name="connsiteY327" fmla="*/ 655700 h 6856161"/>
              <a:gd name="connsiteX328" fmla="*/ 5380708 w 9298618"/>
              <a:gd name="connsiteY328" fmla="*/ 655700 h 6856161"/>
              <a:gd name="connsiteX329" fmla="*/ 5380708 w 9298618"/>
              <a:gd name="connsiteY329" fmla="*/ 856309 h 6856161"/>
              <a:gd name="connsiteX330" fmla="*/ 5697698 w 9298618"/>
              <a:gd name="connsiteY330" fmla="*/ 854343 h 6856161"/>
              <a:gd name="connsiteX331" fmla="*/ 5894374 w 9298618"/>
              <a:gd name="connsiteY331" fmla="*/ 854343 h 6856161"/>
              <a:gd name="connsiteX332" fmla="*/ 5894374 w 9298618"/>
              <a:gd name="connsiteY332" fmla="*/ 657667 h 6856161"/>
              <a:gd name="connsiteX333" fmla="*/ 5697698 w 9298618"/>
              <a:gd name="connsiteY333" fmla="*/ 657667 h 6856161"/>
              <a:gd name="connsiteX334" fmla="*/ 5697698 w 9298618"/>
              <a:gd name="connsiteY334" fmla="*/ 854343 h 6856161"/>
              <a:gd name="connsiteX335" fmla="*/ 6016655 w 9298618"/>
              <a:gd name="connsiteY335" fmla="*/ 850366 h 6856161"/>
              <a:gd name="connsiteX336" fmla="*/ 6205421 w 9298618"/>
              <a:gd name="connsiteY336" fmla="*/ 850366 h 6856161"/>
              <a:gd name="connsiteX337" fmla="*/ 6205421 w 9298618"/>
              <a:gd name="connsiteY337" fmla="*/ 661600 h 6856161"/>
              <a:gd name="connsiteX338" fmla="*/ 6016655 w 9298618"/>
              <a:gd name="connsiteY338" fmla="*/ 661600 h 6856161"/>
              <a:gd name="connsiteX339" fmla="*/ 6016655 w 9298618"/>
              <a:gd name="connsiteY339" fmla="*/ 850366 h 6856161"/>
              <a:gd name="connsiteX340" fmla="*/ 6652089 w 9298618"/>
              <a:gd name="connsiteY340" fmla="*/ 844936 h 6856161"/>
              <a:gd name="connsiteX341" fmla="*/ 6829952 w 9298618"/>
              <a:gd name="connsiteY341" fmla="*/ 844936 h 6856161"/>
              <a:gd name="connsiteX342" fmla="*/ 6829952 w 9298618"/>
              <a:gd name="connsiteY342" fmla="*/ 667073 h 6856161"/>
              <a:gd name="connsiteX343" fmla="*/ 6652089 w 9298618"/>
              <a:gd name="connsiteY343" fmla="*/ 667073 h 6856161"/>
              <a:gd name="connsiteX344" fmla="*/ 6652089 w 9298618"/>
              <a:gd name="connsiteY344" fmla="*/ 844936 h 6856161"/>
              <a:gd name="connsiteX345" fmla="*/ 6969079 w 9298618"/>
              <a:gd name="connsiteY345" fmla="*/ 842970 h 6856161"/>
              <a:gd name="connsiteX346" fmla="*/ 7143009 w 9298618"/>
              <a:gd name="connsiteY346" fmla="*/ 842970 h 6856161"/>
              <a:gd name="connsiteX347" fmla="*/ 7143009 w 9298618"/>
              <a:gd name="connsiteY347" fmla="*/ 669040 h 6856161"/>
              <a:gd name="connsiteX348" fmla="*/ 6969079 w 9298618"/>
              <a:gd name="connsiteY348" fmla="*/ 669040 h 6856161"/>
              <a:gd name="connsiteX349" fmla="*/ 6969079 w 9298618"/>
              <a:gd name="connsiteY349" fmla="*/ 842970 h 6856161"/>
              <a:gd name="connsiteX350" fmla="*/ 7289020 w 9298618"/>
              <a:gd name="connsiteY350" fmla="*/ 838010 h 6856161"/>
              <a:gd name="connsiteX351" fmla="*/ 7453073 w 9298618"/>
              <a:gd name="connsiteY351" fmla="*/ 838010 h 6856161"/>
              <a:gd name="connsiteX352" fmla="*/ 7453073 w 9298618"/>
              <a:gd name="connsiteY352" fmla="*/ 673957 h 6856161"/>
              <a:gd name="connsiteX353" fmla="*/ 7289020 w 9298618"/>
              <a:gd name="connsiteY353" fmla="*/ 673957 h 6856161"/>
              <a:gd name="connsiteX354" fmla="*/ 7289020 w 9298618"/>
              <a:gd name="connsiteY354" fmla="*/ 838010 h 6856161"/>
              <a:gd name="connsiteX355" fmla="*/ 7932833 w 9298618"/>
              <a:gd name="connsiteY355" fmla="*/ 824200 h 6856161"/>
              <a:gd name="connsiteX356" fmla="*/ 8069224 w 9298618"/>
              <a:gd name="connsiteY356" fmla="*/ 824200 h 6856161"/>
              <a:gd name="connsiteX357" fmla="*/ 8069224 w 9298618"/>
              <a:gd name="connsiteY357" fmla="*/ 687810 h 6856161"/>
              <a:gd name="connsiteX358" fmla="*/ 7932833 w 9298618"/>
              <a:gd name="connsiteY358" fmla="*/ 687810 h 6856161"/>
              <a:gd name="connsiteX359" fmla="*/ 7932833 w 9298618"/>
              <a:gd name="connsiteY359" fmla="*/ 824200 h 6856161"/>
              <a:gd name="connsiteX360" fmla="*/ 8582590 w 9298618"/>
              <a:gd name="connsiteY360" fmla="*/ 804404 h 6856161"/>
              <a:gd name="connsiteX361" fmla="*/ 8679431 w 9298618"/>
              <a:gd name="connsiteY361" fmla="*/ 804404 h 6856161"/>
              <a:gd name="connsiteX362" fmla="*/ 8679431 w 9298618"/>
              <a:gd name="connsiteY362" fmla="*/ 707563 h 6856161"/>
              <a:gd name="connsiteX363" fmla="*/ 8582590 w 9298618"/>
              <a:gd name="connsiteY363" fmla="*/ 707563 h 6856161"/>
              <a:gd name="connsiteX364" fmla="*/ 8582590 w 9298618"/>
              <a:gd name="connsiteY364" fmla="*/ 804404 h 6856161"/>
              <a:gd name="connsiteX365" fmla="*/ 0 w 9298618"/>
              <a:gd name="connsiteY365" fmla="*/ 1196986 h 6856161"/>
              <a:gd name="connsiteX366" fmla="*/ 252002 w 9298618"/>
              <a:gd name="connsiteY366" fmla="*/ 1196986 h 6856161"/>
              <a:gd name="connsiteX367" fmla="*/ 252002 w 9298618"/>
              <a:gd name="connsiteY367" fmla="*/ 944985 h 6856161"/>
              <a:gd name="connsiteX368" fmla="*/ 0 w 9298618"/>
              <a:gd name="connsiteY368" fmla="*/ 944985 h 6856161"/>
              <a:gd name="connsiteX369" fmla="*/ 0 w 9298618"/>
              <a:gd name="connsiteY369" fmla="*/ 1196986 h 6856161"/>
              <a:gd name="connsiteX370" fmla="*/ 315023 w 9298618"/>
              <a:gd name="connsiteY370" fmla="*/ 1196986 h 6856161"/>
              <a:gd name="connsiteX371" fmla="*/ 567025 w 9298618"/>
              <a:gd name="connsiteY371" fmla="*/ 1196986 h 6856161"/>
              <a:gd name="connsiteX372" fmla="*/ 567025 w 9298618"/>
              <a:gd name="connsiteY372" fmla="*/ 944985 h 6856161"/>
              <a:gd name="connsiteX373" fmla="*/ 315023 w 9298618"/>
              <a:gd name="connsiteY373" fmla="*/ 944985 h 6856161"/>
              <a:gd name="connsiteX374" fmla="*/ 315023 w 9298618"/>
              <a:gd name="connsiteY374" fmla="*/ 1196986 h 6856161"/>
              <a:gd name="connsiteX375" fmla="*/ 630004 w 9298618"/>
              <a:gd name="connsiteY375" fmla="*/ 1196986 h 6856161"/>
              <a:gd name="connsiteX376" fmla="*/ 882005 w 9298618"/>
              <a:gd name="connsiteY376" fmla="*/ 1196986 h 6856161"/>
              <a:gd name="connsiteX377" fmla="*/ 882005 w 9298618"/>
              <a:gd name="connsiteY377" fmla="*/ 944985 h 6856161"/>
              <a:gd name="connsiteX378" fmla="*/ 630004 w 9298618"/>
              <a:gd name="connsiteY378" fmla="*/ 944985 h 6856161"/>
              <a:gd name="connsiteX379" fmla="*/ 630004 w 9298618"/>
              <a:gd name="connsiteY379" fmla="*/ 1196986 h 6856161"/>
              <a:gd name="connsiteX380" fmla="*/ 944985 w 9298618"/>
              <a:gd name="connsiteY380" fmla="*/ 1196986 h 6856161"/>
              <a:gd name="connsiteX381" fmla="*/ 1196986 w 9298618"/>
              <a:gd name="connsiteY381" fmla="*/ 1196986 h 6856161"/>
              <a:gd name="connsiteX382" fmla="*/ 1196986 w 9298618"/>
              <a:gd name="connsiteY382" fmla="*/ 944985 h 6856161"/>
              <a:gd name="connsiteX383" fmla="*/ 944985 w 9298618"/>
              <a:gd name="connsiteY383" fmla="*/ 944985 h 6856161"/>
              <a:gd name="connsiteX384" fmla="*/ 944985 w 9298618"/>
              <a:gd name="connsiteY384" fmla="*/ 1196986 h 6856161"/>
              <a:gd name="connsiteX385" fmla="*/ 1260008 w 9298618"/>
              <a:gd name="connsiteY385" fmla="*/ 1196986 h 6856161"/>
              <a:gd name="connsiteX386" fmla="*/ 1512009 w 9298618"/>
              <a:gd name="connsiteY386" fmla="*/ 1196986 h 6856161"/>
              <a:gd name="connsiteX387" fmla="*/ 1512009 w 9298618"/>
              <a:gd name="connsiteY387" fmla="*/ 944985 h 6856161"/>
              <a:gd name="connsiteX388" fmla="*/ 1260008 w 9298618"/>
              <a:gd name="connsiteY388" fmla="*/ 944985 h 6856161"/>
              <a:gd name="connsiteX389" fmla="*/ 1260008 w 9298618"/>
              <a:gd name="connsiteY389" fmla="*/ 1196986 h 6856161"/>
              <a:gd name="connsiteX390" fmla="*/ 1574988 w 9298618"/>
              <a:gd name="connsiteY390" fmla="*/ 1196986 h 6856161"/>
              <a:gd name="connsiteX391" fmla="*/ 1826990 w 9298618"/>
              <a:gd name="connsiteY391" fmla="*/ 1196986 h 6856161"/>
              <a:gd name="connsiteX392" fmla="*/ 1826990 w 9298618"/>
              <a:gd name="connsiteY392" fmla="*/ 944985 h 6856161"/>
              <a:gd name="connsiteX393" fmla="*/ 1574988 w 9298618"/>
              <a:gd name="connsiteY393" fmla="*/ 944985 h 6856161"/>
              <a:gd name="connsiteX394" fmla="*/ 1574988 w 9298618"/>
              <a:gd name="connsiteY394" fmla="*/ 1196986 h 6856161"/>
              <a:gd name="connsiteX395" fmla="*/ 1890012 w 9298618"/>
              <a:gd name="connsiteY395" fmla="*/ 1196986 h 6856161"/>
              <a:gd name="connsiteX396" fmla="*/ 2142013 w 9298618"/>
              <a:gd name="connsiteY396" fmla="*/ 1196986 h 6856161"/>
              <a:gd name="connsiteX397" fmla="*/ 2142013 w 9298618"/>
              <a:gd name="connsiteY397" fmla="*/ 944985 h 6856161"/>
              <a:gd name="connsiteX398" fmla="*/ 1890012 w 9298618"/>
              <a:gd name="connsiteY398" fmla="*/ 944985 h 6856161"/>
              <a:gd name="connsiteX399" fmla="*/ 1890012 w 9298618"/>
              <a:gd name="connsiteY399" fmla="*/ 1196986 h 6856161"/>
              <a:gd name="connsiteX400" fmla="*/ 2204992 w 9298618"/>
              <a:gd name="connsiteY400" fmla="*/ 1196986 h 6856161"/>
              <a:gd name="connsiteX401" fmla="*/ 2456994 w 9298618"/>
              <a:gd name="connsiteY401" fmla="*/ 1196986 h 6856161"/>
              <a:gd name="connsiteX402" fmla="*/ 2456994 w 9298618"/>
              <a:gd name="connsiteY402" fmla="*/ 944985 h 6856161"/>
              <a:gd name="connsiteX403" fmla="*/ 2204992 w 9298618"/>
              <a:gd name="connsiteY403" fmla="*/ 944985 h 6856161"/>
              <a:gd name="connsiteX404" fmla="*/ 2204992 w 9298618"/>
              <a:gd name="connsiteY404" fmla="*/ 1196986 h 6856161"/>
              <a:gd name="connsiteX405" fmla="*/ 2520016 w 9298618"/>
              <a:gd name="connsiteY405" fmla="*/ 1196986 h 6856161"/>
              <a:gd name="connsiteX406" fmla="*/ 2772017 w 9298618"/>
              <a:gd name="connsiteY406" fmla="*/ 1196986 h 6856161"/>
              <a:gd name="connsiteX407" fmla="*/ 2772017 w 9298618"/>
              <a:gd name="connsiteY407" fmla="*/ 944985 h 6856161"/>
              <a:gd name="connsiteX408" fmla="*/ 2520016 w 9298618"/>
              <a:gd name="connsiteY408" fmla="*/ 944985 h 6856161"/>
              <a:gd name="connsiteX409" fmla="*/ 2520016 w 9298618"/>
              <a:gd name="connsiteY409" fmla="*/ 1196986 h 6856161"/>
              <a:gd name="connsiteX410" fmla="*/ 2834996 w 9298618"/>
              <a:gd name="connsiteY410" fmla="*/ 1196986 h 6856161"/>
              <a:gd name="connsiteX411" fmla="*/ 3086998 w 9298618"/>
              <a:gd name="connsiteY411" fmla="*/ 1196986 h 6856161"/>
              <a:gd name="connsiteX412" fmla="*/ 3086998 w 9298618"/>
              <a:gd name="connsiteY412" fmla="*/ 944985 h 6856161"/>
              <a:gd name="connsiteX413" fmla="*/ 2834996 w 9298618"/>
              <a:gd name="connsiteY413" fmla="*/ 944985 h 6856161"/>
              <a:gd name="connsiteX414" fmla="*/ 2834996 w 9298618"/>
              <a:gd name="connsiteY414" fmla="*/ 1196986 h 6856161"/>
              <a:gd name="connsiteX415" fmla="*/ 3150020 w 9298618"/>
              <a:gd name="connsiteY415" fmla="*/ 1196986 h 6856161"/>
              <a:gd name="connsiteX416" fmla="*/ 3402021 w 9298618"/>
              <a:gd name="connsiteY416" fmla="*/ 1196986 h 6856161"/>
              <a:gd name="connsiteX417" fmla="*/ 3402021 w 9298618"/>
              <a:gd name="connsiteY417" fmla="*/ 944985 h 6856161"/>
              <a:gd name="connsiteX418" fmla="*/ 3150020 w 9298618"/>
              <a:gd name="connsiteY418" fmla="*/ 944985 h 6856161"/>
              <a:gd name="connsiteX419" fmla="*/ 3150020 w 9298618"/>
              <a:gd name="connsiteY419" fmla="*/ 1196986 h 6856161"/>
              <a:gd name="connsiteX420" fmla="*/ 3465000 w 9298618"/>
              <a:gd name="connsiteY420" fmla="*/ 1196986 h 6856161"/>
              <a:gd name="connsiteX421" fmla="*/ 3717002 w 9298618"/>
              <a:gd name="connsiteY421" fmla="*/ 1196986 h 6856161"/>
              <a:gd name="connsiteX422" fmla="*/ 3717002 w 9298618"/>
              <a:gd name="connsiteY422" fmla="*/ 944985 h 6856161"/>
              <a:gd name="connsiteX423" fmla="*/ 3465000 w 9298618"/>
              <a:gd name="connsiteY423" fmla="*/ 944985 h 6856161"/>
              <a:gd name="connsiteX424" fmla="*/ 3465000 w 9298618"/>
              <a:gd name="connsiteY424" fmla="*/ 1196986 h 6856161"/>
              <a:gd name="connsiteX425" fmla="*/ 3781990 w 9298618"/>
              <a:gd name="connsiteY425" fmla="*/ 1195019 h 6856161"/>
              <a:gd name="connsiteX426" fmla="*/ 4030058 w 9298618"/>
              <a:gd name="connsiteY426" fmla="*/ 1195019 h 6856161"/>
              <a:gd name="connsiteX427" fmla="*/ 4030058 w 9298618"/>
              <a:gd name="connsiteY427" fmla="*/ 946951 h 6856161"/>
              <a:gd name="connsiteX428" fmla="*/ 3781990 w 9298618"/>
              <a:gd name="connsiteY428" fmla="*/ 946951 h 6856161"/>
              <a:gd name="connsiteX429" fmla="*/ 3781990 w 9298618"/>
              <a:gd name="connsiteY429" fmla="*/ 1195019 h 6856161"/>
              <a:gd name="connsiteX430" fmla="*/ 4098467 w 9298618"/>
              <a:gd name="connsiteY430" fmla="*/ 1193523 h 6856161"/>
              <a:gd name="connsiteX431" fmla="*/ 4343543 w 9298618"/>
              <a:gd name="connsiteY431" fmla="*/ 1193523 h 6856161"/>
              <a:gd name="connsiteX432" fmla="*/ 4343543 w 9298618"/>
              <a:gd name="connsiteY432" fmla="*/ 948448 h 6856161"/>
              <a:gd name="connsiteX433" fmla="*/ 4098467 w 9298618"/>
              <a:gd name="connsiteY433" fmla="*/ 948448 h 6856161"/>
              <a:gd name="connsiteX434" fmla="*/ 4098467 w 9298618"/>
              <a:gd name="connsiteY434" fmla="*/ 1193523 h 6856161"/>
              <a:gd name="connsiteX435" fmla="*/ 4418408 w 9298618"/>
              <a:gd name="connsiteY435" fmla="*/ 1188606 h 6856161"/>
              <a:gd name="connsiteX436" fmla="*/ 4653606 w 9298618"/>
              <a:gd name="connsiteY436" fmla="*/ 1188606 h 6856161"/>
              <a:gd name="connsiteX437" fmla="*/ 4653606 w 9298618"/>
              <a:gd name="connsiteY437" fmla="*/ 953407 h 6856161"/>
              <a:gd name="connsiteX438" fmla="*/ 4418408 w 9298618"/>
              <a:gd name="connsiteY438" fmla="*/ 953407 h 6856161"/>
              <a:gd name="connsiteX439" fmla="*/ 4418408 w 9298618"/>
              <a:gd name="connsiteY439" fmla="*/ 1188606 h 6856161"/>
              <a:gd name="connsiteX440" fmla="*/ 4736381 w 9298618"/>
              <a:gd name="connsiteY440" fmla="*/ 1185656 h 6856161"/>
              <a:gd name="connsiteX441" fmla="*/ 4965637 w 9298618"/>
              <a:gd name="connsiteY441" fmla="*/ 1185656 h 6856161"/>
              <a:gd name="connsiteX442" fmla="*/ 4965637 w 9298618"/>
              <a:gd name="connsiteY442" fmla="*/ 956400 h 6856161"/>
              <a:gd name="connsiteX443" fmla="*/ 4736381 w 9298618"/>
              <a:gd name="connsiteY443" fmla="*/ 956400 h 6856161"/>
              <a:gd name="connsiteX444" fmla="*/ 4736381 w 9298618"/>
              <a:gd name="connsiteY444" fmla="*/ 1185656 h 6856161"/>
              <a:gd name="connsiteX445" fmla="*/ 5057818 w 9298618"/>
              <a:gd name="connsiteY445" fmla="*/ 1179200 h 6856161"/>
              <a:gd name="connsiteX446" fmla="*/ 5274247 w 9298618"/>
              <a:gd name="connsiteY446" fmla="*/ 1179200 h 6856161"/>
              <a:gd name="connsiteX447" fmla="*/ 5274247 w 9298618"/>
              <a:gd name="connsiteY447" fmla="*/ 962771 h 6856161"/>
              <a:gd name="connsiteX448" fmla="*/ 5057818 w 9298618"/>
              <a:gd name="connsiteY448" fmla="*/ 962771 h 6856161"/>
              <a:gd name="connsiteX449" fmla="*/ 5057818 w 9298618"/>
              <a:gd name="connsiteY449" fmla="*/ 1179200 h 6856161"/>
              <a:gd name="connsiteX450" fmla="*/ 5378741 w 9298618"/>
              <a:gd name="connsiteY450" fmla="*/ 1173300 h 6856161"/>
              <a:gd name="connsiteX451" fmla="*/ 5583284 w 9298618"/>
              <a:gd name="connsiteY451" fmla="*/ 1173300 h 6856161"/>
              <a:gd name="connsiteX452" fmla="*/ 5583284 w 9298618"/>
              <a:gd name="connsiteY452" fmla="*/ 968714 h 6856161"/>
              <a:gd name="connsiteX453" fmla="*/ 5378741 w 9298618"/>
              <a:gd name="connsiteY453" fmla="*/ 968714 h 6856161"/>
              <a:gd name="connsiteX454" fmla="*/ 5378741 w 9298618"/>
              <a:gd name="connsiteY454" fmla="*/ 1173300 h 6856161"/>
              <a:gd name="connsiteX455" fmla="*/ 5696202 w 9298618"/>
              <a:gd name="connsiteY455" fmla="*/ 1170820 h 6856161"/>
              <a:gd name="connsiteX456" fmla="*/ 5895828 w 9298618"/>
              <a:gd name="connsiteY456" fmla="*/ 1170820 h 6856161"/>
              <a:gd name="connsiteX457" fmla="*/ 5895828 w 9298618"/>
              <a:gd name="connsiteY457" fmla="*/ 971194 h 6856161"/>
              <a:gd name="connsiteX458" fmla="*/ 5696202 w 9298618"/>
              <a:gd name="connsiteY458" fmla="*/ 971194 h 6856161"/>
              <a:gd name="connsiteX459" fmla="*/ 5696202 w 9298618"/>
              <a:gd name="connsiteY459" fmla="*/ 1170820 h 6856161"/>
              <a:gd name="connsiteX460" fmla="*/ 6015159 w 9298618"/>
              <a:gd name="connsiteY460" fmla="*/ 1166843 h 6856161"/>
              <a:gd name="connsiteX461" fmla="*/ 6206875 w 9298618"/>
              <a:gd name="connsiteY461" fmla="*/ 1166843 h 6856161"/>
              <a:gd name="connsiteX462" fmla="*/ 6206875 w 9298618"/>
              <a:gd name="connsiteY462" fmla="*/ 975127 h 6856161"/>
              <a:gd name="connsiteX463" fmla="*/ 6015159 w 9298618"/>
              <a:gd name="connsiteY463" fmla="*/ 975127 h 6856161"/>
              <a:gd name="connsiteX464" fmla="*/ 6015159 w 9298618"/>
              <a:gd name="connsiteY464" fmla="*/ 1166843 h 6856161"/>
              <a:gd name="connsiteX465" fmla="*/ 6331165 w 9298618"/>
              <a:gd name="connsiteY465" fmla="*/ 1165860 h 6856161"/>
              <a:gd name="connsiteX466" fmla="*/ 6520915 w 9298618"/>
              <a:gd name="connsiteY466" fmla="*/ 1165860 h 6856161"/>
              <a:gd name="connsiteX467" fmla="*/ 6520915 w 9298618"/>
              <a:gd name="connsiteY467" fmla="*/ 976111 h 6856161"/>
              <a:gd name="connsiteX468" fmla="*/ 6331165 w 9298618"/>
              <a:gd name="connsiteY468" fmla="*/ 976111 h 6856161"/>
              <a:gd name="connsiteX469" fmla="*/ 6331165 w 9298618"/>
              <a:gd name="connsiteY469" fmla="*/ 1165860 h 6856161"/>
              <a:gd name="connsiteX470" fmla="*/ 6648626 w 9298618"/>
              <a:gd name="connsiteY470" fmla="*/ 1163423 h 6856161"/>
              <a:gd name="connsiteX471" fmla="*/ 6833415 w 9298618"/>
              <a:gd name="connsiteY471" fmla="*/ 1163423 h 6856161"/>
              <a:gd name="connsiteX472" fmla="*/ 6833415 w 9298618"/>
              <a:gd name="connsiteY472" fmla="*/ 978633 h 6856161"/>
              <a:gd name="connsiteX473" fmla="*/ 6648626 w 9298618"/>
              <a:gd name="connsiteY473" fmla="*/ 978633 h 6856161"/>
              <a:gd name="connsiteX474" fmla="*/ 6648626 w 9298618"/>
              <a:gd name="connsiteY474" fmla="*/ 1163423 h 6856161"/>
              <a:gd name="connsiteX475" fmla="*/ 7284573 w 9298618"/>
              <a:gd name="connsiteY475" fmla="*/ 1157480 h 6856161"/>
              <a:gd name="connsiteX476" fmla="*/ 7457519 w 9298618"/>
              <a:gd name="connsiteY476" fmla="*/ 1157480 h 6856161"/>
              <a:gd name="connsiteX477" fmla="*/ 7457519 w 9298618"/>
              <a:gd name="connsiteY477" fmla="*/ 984534 h 6856161"/>
              <a:gd name="connsiteX478" fmla="*/ 7284573 w 9298618"/>
              <a:gd name="connsiteY478" fmla="*/ 984534 h 6856161"/>
              <a:gd name="connsiteX479" fmla="*/ 7284573 w 9298618"/>
              <a:gd name="connsiteY479" fmla="*/ 1157480 h 6856161"/>
              <a:gd name="connsiteX480" fmla="*/ 7603016 w 9298618"/>
              <a:gd name="connsiteY480" fmla="*/ 1154017 h 6856161"/>
              <a:gd name="connsiteX481" fmla="*/ 7769036 w 9298618"/>
              <a:gd name="connsiteY481" fmla="*/ 1154017 h 6856161"/>
              <a:gd name="connsiteX482" fmla="*/ 7769036 w 9298618"/>
              <a:gd name="connsiteY482" fmla="*/ 987997 h 6856161"/>
              <a:gd name="connsiteX483" fmla="*/ 7603016 w 9298618"/>
              <a:gd name="connsiteY483" fmla="*/ 987997 h 6856161"/>
              <a:gd name="connsiteX484" fmla="*/ 7603016 w 9298618"/>
              <a:gd name="connsiteY484" fmla="*/ 1154017 h 6856161"/>
              <a:gd name="connsiteX485" fmla="*/ 8247343 w 9298618"/>
              <a:gd name="connsiteY485" fmla="*/ 1139694 h 6856161"/>
              <a:gd name="connsiteX486" fmla="*/ 8384717 w 9298618"/>
              <a:gd name="connsiteY486" fmla="*/ 1139694 h 6856161"/>
              <a:gd name="connsiteX487" fmla="*/ 8384717 w 9298618"/>
              <a:gd name="connsiteY487" fmla="*/ 1002320 h 6856161"/>
              <a:gd name="connsiteX488" fmla="*/ 8247343 w 9298618"/>
              <a:gd name="connsiteY488" fmla="*/ 1002320 h 6856161"/>
              <a:gd name="connsiteX489" fmla="*/ 8247343 w 9298618"/>
              <a:gd name="connsiteY489" fmla="*/ 1139694 h 6856161"/>
              <a:gd name="connsiteX490" fmla="*/ 8905993 w 9298618"/>
              <a:gd name="connsiteY490" fmla="*/ 1111005 h 6856161"/>
              <a:gd name="connsiteX491" fmla="*/ 8986032 w 9298618"/>
              <a:gd name="connsiteY491" fmla="*/ 1111005 h 6856161"/>
              <a:gd name="connsiteX492" fmla="*/ 8986032 w 9298618"/>
              <a:gd name="connsiteY492" fmla="*/ 1030966 h 6856161"/>
              <a:gd name="connsiteX493" fmla="*/ 8905993 w 9298618"/>
              <a:gd name="connsiteY493" fmla="*/ 1030966 h 6856161"/>
              <a:gd name="connsiteX494" fmla="*/ 8905993 w 9298618"/>
              <a:gd name="connsiteY494" fmla="*/ 1111005 h 6856161"/>
              <a:gd name="connsiteX495" fmla="*/ 0 w 9298618"/>
              <a:gd name="connsiteY495" fmla="*/ 1512010 h 6856161"/>
              <a:gd name="connsiteX496" fmla="*/ 252002 w 9298618"/>
              <a:gd name="connsiteY496" fmla="*/ 1512010 h 6856161"/>
              <a:gd name="connsiteX497" fmla="*/ 252002 w 9298618"/>
              <a:gd name="connsiteY497" fmla="*/ 1260008 h 6856161"/>
              <a:gd name="connsiteX498" fmla="*/ 0 w 9298618"/>
              <a:gd name="connsiteY498" fmla="*/ 1260008 h 6856161"/>
              <a:gd name="connsiteX499" fmla="*/ 0 w 9298618"/>
              <a:gd name="connsiteY499" fmla="*/ 1512010 h 6856161"/>
              <a:gd name="connsiteX500" fmla="*/ 315023 w 9298618"/>
              <a:gd name="connsiteY500" fmla="*/ 1512010 h 6856161"/>
              <a:gd name="connsiteX501" fmla="*/ 567025 w 9298618"/>
              <a:gd name="connsiteY501" fmla="*/ 1512010 h 6856161"/>
              <a:gd name="connsiteX502" fmla="*/ 567025 w 9298618"/>
              <a:gd name="connsiteY502" fmla="*/ 1260008 h 6856161"/>
              <a:gd name="connsiteX503" fmla="*/ 315023 w 9298618"/>
              <a:gd name="connsiteY503" fmla="*/ 1260008 h 6856161"/>
              <a:gd name="connsiteX504" fmla="*/ 315023 w 9298618"/>
              <a:gd name="connsiteY504" fmla="*/ 1512010 h 6856161"/>
              <a:gd name="connsiteX505" fmla="*/ 630004 w 9298618"/>
              <a:gd name="connsiteY505" fmla="*/ 1512010 h 6856161"/>
              <a:gd name="connsiteX506" fmla="*/ 882005 w 9298618"/>
              <a:gd name="connsiteY506" fmla="*/ 1512010 h 6856161"/>
              <a:gd name="connsiteX507" fmla="*/ 882005 w 9298618"/>
              <a:gd name="connsiteY507" fmla="*/ 1260008 h 6856161"/>
              <a:gd name="connsiteX508" fmla="*/ 630004 w 9298618"/>
              <a:gd name="connsiteY508" fmla="*/ 1260008 h 6856161"/>
              <a:gd name="connsiteX509" fmla="*/ 630004 w 9298618"/>
              <a:gd name="connsiteY509" fmla="*/ 1512010 h 6856161"/>
              <a:gd name="connsiteX510" fmla="*/ 944985 w 9298618"/>
              <a:gd name="connsiteY510" fmla="*/ 1512010 h 6856161"/>
              <a:gd name="connsiteX511" fmla="*/ 1196986 w 9298618"/>
              <a:gd name="connsiteY511" fmla="*/ 1512010 h 6856161"/>
              <a:gd name="connsiteX512" fmla="*/ 1196986 w 9298618"/>
              <a:gd name="connsiteY512" fmla="*/ 1260008 h 6856161"/>
              <a:gd name="connsiteX513" fmla="*/ 944985 w 9298618"/>
              <a:gd name="connsiteY513" fmla="*/ 1260008 h 6856161"/>
              <a:gd name="connsiteX514" fmla="*/ 944985 w 9298618"/>
              <a:gd name="connsiteY514" fmla="*/ 1512010 h 6856161"/>
              <a:gd name="connsiteX515" fmla="*/ 1260008 w 9298618"/>
              <a:gd name="connsiteY515" fmla="*/ 1512010 h 6856161"/>
              <a:gd name="connsiteX516" fmla="*/ 1512009 w 9298618"/>
              <a:gd name="connsiteY516" fmla="*/ 1512010 h 6856161"/>
              <a:gd name="connsiteX517" fmla="*/ 1512009 w 9298618"/>
              <a:gd name="connsiteY517" fmla="*/ 1260008 h 6856161"/>
              <a:gd name="connsiteX518" fmla="*/ 1260008 w 9298618"/>
              <a:gd name="connsiteY518" fmla="*/ 1260008 h 6856161"/>
              <a:gd name="connsiteX519" fmla="*/ 1260008 w 9298618"/>
              <a:gd name="connsiteY519" fmla="*/ 1512010 h 6856161"/>
              <a:gd name="connsiteX520" fmla="*/ 1574988 w 9298618"/>
              <a:gd name="connsiteY520" fmla="*/ 1512010 h 6856161"/>
              <a:gd name="connsiteX521" fmla="*/ 1826990 w 9298618"/>
              <a:gd name="connsiteY521" fmla="*/ 1512010 h 6856161"/>
              <a:gd name="connsiteX522" fmla="*/ 1826990 w 9298618"/>
              <a:gd name="connsiteY522" fmla="*/ 1260008 h 6856161"/>
              <a:gd name="connsiteX523" fmla="*/ 1574988 w 9298618"/>
              <a:gd name="connsiteY523" fmla="*/ 1260008 h 6856161"/>
              <a:gd name="connsiteX524" fmla="*/ 1574988 w 9298618"/>
              <a:gd name="connsiteY524" fmla="*/ 1512010 h 6856161"/>
              <a:gd name="connsiteX525" fmla="*/ 1890012 w 9298618"/>
              <a:gd name="connsiteY525" fmla="*/ 1512010 h 6856161"/>
              <a:gd name="connsiteX526" fmla="*/ 2142013 w 9298618"/>
              <a:gd name="connsiteY526" fmla="*/ 1512010 h 6856161"/>
              <a:gd name="connsiteX527" fmla="*/ 2142013 w 9298618"/>
              <a:gd name="connsiteY527" fmla="*/ 1260008 h 6856161"/>
              <a:gd name="connsiteX528" fmla="*/ 1890012 w 9298618"/>
              <a:gd name="connsiteY528" fmla="*/ 1260008 h 6856161"/>
              <a:gd name="connsiteX529" fmla="*/ 1890012 w 9298618"/>
              <a:gd name="connsiteY529" fmla="*/ 1512010 h 6856161"/>
              <a:gd name="connsiteX530" fmla="*/ 2204992 w 9298618"/>
              <a:gd name="connsiteY530" fmla="*/ 1512010 h 6856161"/>
              <a:gd name="connsiteX531" fmla="*/ 2456994 w 9298618"/>
              <a:gd name="connsiteY531" fmla="*/ 1512010 h 6856161"/>
              <a:gd name="connsiteX532" fmla="*/ 2456994 w 9298618"/>
              <a:gd name="connsiteY532" fmla="*/ 1260008 h 6856161"/>
              <a:gd name="connsiteX533" fmla="*/ 2204992 w 9298618"/>
              <a:gd name="connsiteY533" fmla="*/ 1260008 h 6856161"/>
              <a:gd name="connsiteX534" fmla="*/ 2204992 w 9298618"/>
              <a:gd name="connsiteY534" fmla="*/ 1512010 h 6856161"/>
              <a:gd name="connsiteX535" fmla="*/ 2520016 w 9298618"/>
              <a:gd name="connsiteY535" fmla="*/ 1512010 h 6856161"/>
              <a:gd name="connsiteX536" fmla="*/ 2772017 w 9298618"/>
              <a:gd name="connsiteY536" fmla="*/ 1512010 h 6856161"/>
              <a:gd name="connsiteX537" fmla="*/ 2772017 w 9298618"/>
              <a:gd name="connsiteY537" fmla="*/ 1260008 h 6856161"/>
              <a:gd name="connsiteX538" fmla="*/ 2520016 w 9298618"/>
              <a:gd name="connsiteY538" fmla="*/ 1260008 h 6856161"/>
              <a:gd name="connsiteX539" fmla="*/ 2520016 w 9298618"/>
              <a:gd name="connsiteY539" fmla="*/ 1512010 h 6856161"/>
              <a:gd name="connsiteX540" fmla="*/ 2834996 w 9298618"/>
              <a:gd name="connsiteY540" fmla="*/ 1512010 h 6856161"/>
              <a:gd name="connsiteX541" fmla="*/ 3086998 w 9298618"/>
              <a:gd name="connsiteY541" fmla="*/ 1512010 h 6856161"/>
              <a:gd name="connsiteX542" fmla="*/ 3086998 w 9298618"/>
              <a:gd name="connsiteY542" fmla="*/ 1260008 h 6856161"/>
              <a:gd name="connsiteX543" fmla="*/ 2834996 w 9298618"/>
              <a:gd name="connsiteY543" fmla="*/ 1260008 h 6856161"/>
              <a:gd name="connsiteX544" fmla="*/ 2834996 w 9298618"/>
              <a:gd name="connsiteY544" fmla="*/ 1512010 h 6856161"/>
              <a:gd name="connsiteX545" fmla="*/ 3150020 w 9298618"/>
              <a:gd name="connsiteY545" fmla="*/ 1512010 h 6856161"/>
              <a:gd name="connsiteX546" fmla="*/ 3402021 w 9298618"/>
              <a:gd name="connsiteY546" fmla="*/ 1512010 h 6856161"/>
              <a:gd name="connsiteX547" fmla="*/ 3402021 w 9298618"/>
              <a:gd name="connsiteY547" fmla="*/ 1260008 h 6856161"/>
              <a:gd name="connsiteX548" fmla="*/ 3150020 w 9298618"/>
              <a:gd name="connsiteY548" fmla="*/ 1260008 h 6856161"/>
              <a:gd name="connsiteX549" fmla="*/ 3150020 w 9298618"/>
              <a:gd name="connsiteY549" fmla="*/ 1512010 h 6856161"/>
              <a:gd name="connsiteX550" fmla="*/ 3465000 w 9298618"/>
              <a:gd name="connsiteY550" fmla="*/ 1512010 h 6856161"/>
              <a:gd name="connsiteX551" fmla="*/ 3717002 w 9298618"/>
              <a:gd name="connsiteY551" fmla="*/ 1512010 h 6856161"/>
              <a:gd name="connsiteX552" fmla="*/ 3717002 w 9298618"/>
              <a:gd name="connsiteY552" fmla="*/ 1260008 h 6856161"/>
              <a:gd name="connsiteX553" fmla="*/ 3465000 w 9298618"/>
              <a:gd name="connsiteY553" fmla="*/ 1260008 h 6856161"/>
              <a:gd name="connsiteX554" fmla="*/ 3465000 w 9298618"/>
              <a:gd name="connsiteY554" fmla="*/ 1512010 h 6856161"/>
              <a:gd name="connsiteX555" fmla="*/ 3781007 w 9298618"/>
              <a:gd name="connsiteY555" fmla="*/ 1511026 h 6856161"/>
              <a:gd name="connsiteX556" fmla="*/ 4031042 w 9298618"/>
              <a:gd name="connsiteY556" fmla="*/ 1511026 h 6856161"/>
              <a:gd name="connsiteX557" fmla="*/ 4031042 w 9298618"/>
              <a:gd name="connsiteY557" fmla="*/ 1260991 h 6856161"/>
              <a:gd name="connsiteX558" fmla="*/ 3781007 w 9298618"/>
              <a:gd name="connsiteY558" fmla="*/ 1260991 h 6856161"/>
              <a:gd name="connsiteX559" fmla="*/ 3781007 w 9298618"/>
              <a:gd name="connsiteY559" fmla="*/ 1511026 h 6856161"/>
              <a:gd name="connsiteX560" fmla="*/ 4097997 w 9298618"/>
              <a:gd name="connsiteY560" fmla="*/ 1509059 h 6856161"/>
              <a:gd name="connsiteX561" fmla="*/ 4344056 w 9298618"/>
              <a:gd name="connsiteY561" fmla="*/ 1509059 h 6856161"/>
              <a:gd name="connsiteX562" fmla="*/ 4344056 w 9298618"/>
              <a:gd name="connsiteY562" fmla="*/ 1263001 h 6856161"/>
              <a:gd name="connsiteX563" fmla="*/ 4097997 w 9298618"/>
              <a:gd name="connsiteY563" fmla="*/ 1263001 h 6856161"/>
              <a:gd name="connsiteX564" fmla="*/ 4097997 w 9298618"/>
              <a:gd name="connsiteY564" fmla="*/ 1509059 h 6856161"/>
              <a:gd name="connsiteX565" fmla="*/ 4417425 w 9298618"/>
              <a:gd name="connsiteY565" fmla="*/ 1504613 h 6856161"/>
              <a:gd name="connsiteX566" fmla="*/ 4654590 w 9298618"/>
              <a:gd name="connsiteY566" fmla="*/ 1504613 h 6856161"/>
              <a:gd name="connsiteX567" fmla="*/ 4654590 w 9298618"/>
              <a:gd name="connsiteY567" fmla="*/ 1267447 h 6856161"/>
              <a:gd name="connsiteX568" fmla="*/ 4417425 w 9298618"/>
              <a:gd name="connsiteY568" fmla="*/ 1267447 h 6856161"/>
              <a:gd name="connsiteX569" fmla="*/ 4417425 w 9298618"/>
              <a:gd name="connsiteY569" fmla="*/ 1504613 h 6856161"/>
              <a:gd name="connsiteX570" fmla="*/ 4735868 w 9298618"/>
              <a:gd name="connsiteY570" fmla="*/ 1501150 h 6856161"/>
              <a:gd name="connsiteX571" fmla="*/ 4966107 w 9298618"/>
              <a:gd name="connsiteY571" fmla="*/ 1501150 h 6856161"/>
              <a:gd name="connsiteX572" fmla="*/ 4966107 w 9298618"/>
              <a:gd name="connsiteY572" fmla="*/ 1270911 h 6856161"/>
              <a:gd name="connsiteX573" fmla="*/ 4735868 w 9298618"/>
              <a:gd name="connsiteY573" fmla="*/ 1270911 h 6856161"/>
              <a:gd name="connsiteX574" fmla="*/ 4735868 w 9298618"/>
              <a:gd name="connsiteY574" fmla="*/ 1501150 h 6856161"/>
              <a:gd name="connsiteX575" fmla="*/ 5056834 w 9298618"/>
              <a:gd name="connsiteY575" fmla="*/ 1495206 h 6856161"/>
              <a:gd name="connsiteX576" fmla="*/ 5275230 w 9298618"/>
              <a:gd name="connsiteY576" fmla="*/ 1495206 h 6856161"/>
              <a:gd name="connsiteX577" fmla="*/ 5275230 w 9298618"/>
              <a:gd name="connsiteY577" fmla="*/ 1276811 h 6856161"/>
              <a:gd name="connsiteX578" fmla="*/ 5056834 w 9298618"/>
              <a:gd name="connsiteY578" fmla="*/ 1276811 h 6856161"/>
              <a:gd name="connsiteX579" fmla="*/ 5056834 w 9298618"/>
              <a:gd name="connsiteY579" fmla="*/ 1495206 h 6856161"/>
              <a:gd name="connsiteX580" fmla="*/ 5378228 w 9298618"/>
              <a:gd name="connsiteY580" fmla="*/ 1488793 h 6856161"/>
              <a:gd name="connsiteX581" fmla="*/ 5583797 w 9298618"/>
              <a:gd name="connsiteY581" fmla="*/ 1488793 h 6856161"/>
              <a:gd name="connsiteX582" fmla="*/ 5583797 w 9298618"/>
              <a:gd name="connsiteY582" fmla="*/ 1283224 h 6856161"/>
              <a:gd name="connsiteX583" fmla="*/ 5378228 w 9298618"/>
              <a:gd name="connsiteY583" fmla="*/ 1283224 h 6856161"/>
              <a:gd name="connsiteX584" fmla="*/ 5378228 w 9298618"/>
              <a:gd name="connsiteY584" fmla="*/ 1488793 h 6856161"/>
              <a:gd name="connsiteX585" fmla="*/ 5695732 w 9298618"/>
              <a:gd name="connsiteY585" fmla="*/ 1486313 h 6856161"/>
              <a:gd name="connsiteX586" fmla="*/ 5896341 w 9298618"/>
              <a:gd name="connsiteY586" fmla="*/ 1486313 h 6856161"/>
              <a:gd name="connsiteX587" fmla="*/ 5896341 w 9298618"/>
              <a:gd name="connsiteY587" fmla="*/ 1285704 h 6856161"/>
              <a:gd name="connsiteX588" fmla="*/ 5695732 w 9298618"/>
              <a:gd name="connsiteY588" fmla="*/ 1285704 h 6856161"/>
              <a:gd name="connsiteX589" fmla="*/ 5695732 w 9298618"/>
              <a:gd name="connsiteY589" fmla="*/ 1486313 h 6856161"/>
              <a:gd name="connsiteX590" fmla="*/ 6014175 w 9298618"/>
              <a:gd name="connsiteY590" fmla="*/ 1482850 h 6856161"/>
              <a:gd name="connsiteX591" fmla="*/ 6207858 w 9298618"/>
              <a:gd name="connsiteY591" fmla="*/ 1482850 h 6856161"/>
              <a:gd name="connsiteX592" fmla="*/ 6207858 w 9298618"/>
              <a:gd name="connsiteY592" fmla="*/ 1289167 h 6856161"/>
              <a:gd name="connsiteX593" fmla="*/ 6014175 w 9298618"/>
              <a:gd name="connsiteY593" fmla="*/ 1289167 h 6856161"/>
              <a:gd name="connsiteX594" fmla="*/ 6014175 w 9298618"/>
              <a:gd name="connsiteY594" fmla="*/ 1482850 h 6856161"/>
              <a:gd name="connsiteX595" fmla="*/ 6330652 w 9298618"/>
              <a:gd name="connsiteY595" fmla="*/ 1481354 h 6856161"/>
              <a:gd name="connsiteX596" fmla="*/ 6521385 w 9298618"/>
              <a:gd name="connsiteY596" fmla="*/ 1481354 h 6856161"/>
              <a:gd name="connsiteX597" fmla="*/ 6521385 w 9298618"/>
              <a:gd name="connsiteY597" fmla="*/ 1290621 h 6856161"/>
              <a:gd name="connsiteX598" fmla="*/ 6330652 w 9298618"/>
              <a:gd name="connsiteY598" fmla="*/ 1290621 h 6856161"/>
              <a:gd name="connsiteX599" fmla="*/ 6330652 w 9298618"/>
              <a:gd name="connsiteY599" fmla="*/ 1481354 h 6856161"/>
              <a:gd name="connsiteX600" fmla="*/ 6648113 w 9298618"/>
              <a:gd name="connsiteY600" fmla="*/ 1478917 h 6856161"/>
              <a:gd name="connsiteX601" fmla="*/ 6833886 w 9298618"/>
              <a:gd name="connsiteY601" fmla="*/ 1478917 h 6856161"/>
              <a:gd name="connsiteX602" fmla="*/ 6833886 w 9298618"/>
              <a:gd name="connsiteY602" fmla="*/ 1293144 h 6856161"/>
              <a:gd name="connsiteX603" fmla="*/ 6648113 w 9298618"/>
              <a:gd name="connsiteY603" fmla="*/ 1293144 h 6856161"/>
              <a:gd name="connsiteX604" fmla="*/ 6648113 w 9298618"/>
              <a:gd name="connsiteY604" fmla="*/ 1478917 h 6856161"/>
              <a:gd name="connsiteX605" fmla="*/ 6964119 w 9298618"/>
              <a:gd name="connsiteY605" fmla="*/ 1477891 h 6856161"/>
              <a:gd name="connsiteX606" fmla="*/ 7147926 w 9298618"/>
              <a:gd name="connsiteY606" fmla="*/ 1477891 h 6856161"/>
              <a:gd name="connsiteX607" fmla="*/ 7147926 w 9298618"/>
              <a:gd name="connsiteY607" fmla="*/ 1294084 h 6856161"/>
              <a:gd name="connsiteX608" fmla="*/ 6964119 w 9298618"/>
              <a:gd name="connsiteY608" fmla="*/ 1294084 h 6856161"/>
              <a:gd name="connsiteX609" fmla="*/ 6964119 w 9298618"/>
              <a:gd name="connsiteY609" fmla="*/ 1477891 h 6856161"/>
              <a:gd name="connsiteX610" fmla="*/ 7601050 w 9298618"/>
              <a:gd name="connsiteY610" fmla="*/ 1471007 h 6856161"/>
              <a:gd name="connsiteX611" fmla="*/ 7771046 w 9298618"/>
              <a:gd name="connsiteY611" fmla="*/ 1471007 h 6856161"/>
              <a:gd name="connsiteX612" fmla="*/ 7771046 w 9298618"/>
              <a:gd name="connsiteY612" fmla="*/ 1301011 h 6856161"/>
              <a:gd name="connsiteX613" fmla="*/ 7601050 w 9298618"/>
              <a:gd name="connsiteY613" fmla="*/ 1301011 h 6856161"/>
              <a:gd name="connsiteX614" fmla="*/ 7601050 w 9298618"/>
              <a:gd name="connsiteY614" fmla="*/ 1471007 h 6856161"/>
              <a:gd name="connsiteX615" fmla="*/ 7924453 w 9298618"/>
              <a:gd name="connsiteY615" fmla="*/ 1462584 h 6856161"/>
              <a:gd name="connsiteX616" fmla="*/ 8077647 w 9298618"/>
              <a:gd name="connsiteY616" fmla="*/ 1462584 h 6856161"/>
              <a:gd name="connsiteX617" fmla="*/ 8077647 w 9298618"/>
              <a:gd name="connsiteY617" fmla="*/ 1309391 h 6856161"/>
              <a:gd name="connsiteX618" fmla="*/ 7924453 w 9298618"/>
              <a:gd name="connsiteY618" fmla="*/ 1309391 h 6856161"/>
              <a:gd name="connsiteX619" fmla="*/ 7924453 w 9298618"/>
              <a:gd name="connsiteY619" fmla="*/ 1462584 h 6856161"/>
              <a:gd name="connsiteX620" fmla="*/ 8573227 w 9298618"/>
              <a:gd name="connsiteY620" fmla="*/ 1443814 h 6856161"/>
              <a:gd name="connsiteX621" fmla="*/ 8688837 w 9298618"/>
              <a:gd name="connsiteY621" fmla="*/ 1443814 h 6856161"/>
              <a:gd name="connsiteX622" fmla="*/ 8688837 w 9298618"/>
              <a:gd name="connsiteY622" fmla="*/ 1328203 h 6856161"/>
              <a:gd name="connsiteX623" fmla="*/ 8573227 w 9298618"/>
              <a:gd name="connsiteY623" fmla="*/ 1328203 h 6856161"/>
              <a:gd name="connsiteX624" fmla="*/ 8573227 w 9298618"/>
              <a:gd name="connsiteY624" fmla="*/ 1443814 h 6856161"/>
              <a:gd name="connsiteX625" fmla="*/ 0 w 9298618"/>
              <a:gd name="connsiteY625" fmla="*/ 1826990 h 6856161"/>
              <a:gd name="connsiteX626" fmla="*/ 252002 w 9298618"/>
              <a:gd name="connsiteY626" fmla="*/ 1826990 h 6856161"/>
              <a:gd name="connsiteX627" fmla="*/ 252002 w 9298618"/>
              <a:gd name="connsiteY627" fmla="*/ 1574988 h 6856161"/>
              <a:gd name="connsiteX628" fmla="*/ 0 w 9298618"/>
              <a:gd name="connsiteY628" fmla="*/ 1574988 h 6856161"/>
              <a:gd name="connsiteX629" fmla="*/ 0 w 9298618"/>
              <a:gd name="connsiteY629" fmla="*/ 1826990 h 6856161"/>
              <a:gd name="connsiteX630" fmla="*/ 315023 w 9298618"/>
              <a:gd name="connsiteY630" fmla="*/ 1826990 h 6856161"/>
              <a:gd name="connsiteX631" fmla="*/ 567025 w 9298618"/>
              <a:gd name="connsiteY631" fmla="*/ 1826990 h 6856161"/>
              <a:gd name="connsiteX632" fmla="*/ 567025 w 9298618"/>
              <a:gd name="connsiteY632" fmla="*/ 1574988 h 6856161"/>
              <a:gd name="connsiteX633" fmla="*/ 315023 w 9298618"/>
              <a:gd name="connsiteY633" fmla="*/ 1574988 h 6856161"/>
              <a:gd name="connsiteX634" fmla="*/ 315023 w 9298618"/>
              <a:gd name="connsiteY634" fmla="*/ 1826990 h 6856161"/>
              <a:gd name="connsiteX635" fmla="*/ 630004 w 9298618"/>
              <a:gd name="connsiteY635" fmla="*/ 1826990 h 6856161"/>
              <a:gd name="connsiteX636" fmla="*/ 882005 w 9298618"/>
              <a:gd name="connsiteY636" fmla="*/ 1826990 h 6856161"/>
              <a:gd name="connsiteX637" fmla="*/ 882005 w 9298618"/>
              <a:gd name="connsiteY637" fmla="*/ 1574988 h 6856161"/>
              <a:gd name="connsiteX638" fmla="*/ 630004 w 9298618"/>
              <a:gd name="connsiteY638" fmla="*/ 1574988 h 6856161"/>
              <a:gd name="connsiteX639" fmla="*/ 630004 w 9298618"/>
              <a:gd name="connsiteY639" fmla="*/ 1826990 h 6856161"/>
              <a:gd name="connsiteX640" fmla="*/ 944985 w 9298618"/>
              <a:gd name="connsiteY640" fmla="*/ 1826990 h 6856161"/>
              <a:gd name="connsiteX641" fmla="*/ 1196986 w 9298618"/>
              <a:gd name="connsiteY641" fmla="*/ 1826990 h 6856161"/>
              <a:gd name="connsiteX642" fmla="*/ 1196986 w 9298618"/>
              <a:gd name="connsiteY642" fmla="*/ 1574988 h 6856161"/>
              <a:gd name="connsiteX643" fmla="*/ 944985 w 9298618"/>
              <a:gd name="connsiteY643" fmla="*/ 1574988 h 6856161"/>
              <a:gd name="connsiteX644" fmla="*/ 944985 w 9298618"/>
              <a:gd name="connsiteY644" fmla="*/ 1826990 h 6856161"/>
              <a:gd name="connsiteX645" fmla="*/ 1260008 w 9298618"/>
              <a:gd name="connsiteY645" fmla="*/ 1826990 h 6856161"/>
              <a:gd name="connsiteX646" fmla="*/ 1512009 w 9298618"/>
              <a:gd name="connsiteY646" fmla="*/ 1826990 h 6856161"/>
              <a:gd name="connsiteX647" fmla="*/ 1512009 w 9298618"/>
              <a:gd name="connsiteY647" fmla="*/ 1574988 h 6856161"/>
              <a:gd name="connsiteX648" fmla="*/ 1260008 w 9298618"/>
              <a:gd name="connsiteY648" fmla="*/ 1574988 h 6856161"/>
              <a:gd name="connsiteX649" fmla="*/ 1260008 w 9298618"/>
              <a:gd name="connsiteY649" fmla="*/ 1826990 h 6856161"/>
              <a:gd name="connsiteX650" fmla="*/ 1574988 w 9298618"/>
              <a:gd name="connsiteY650" fmla="*/ 1826990 h 6856161"/>
              <a:gd name="connsiteX651" fmla="*/ 1826990 w 9298618"/>
              <a:gd name="connsiteY651" fmla="*/ 1826990 h 6856161"/>
              <a:gd name="connsiteX652" fmla="*/ 1826990 w 9298618"/>
              <a:gd name="connsiteY652" fmla="*/ 1574988 h 6856161"/>
              <a:gd name="connsiteX653" fmla="*/ 1574988 w 9298618"/>
              <a:gd name="connsiteY653" fmla="*/ 1574988 h 6856161"/>
              <a:gd name="connsiteX654" fmla="*/ 1574988 w 9298618"/>
              <a:gd name="connsiteY654" fmla="*/ 1826990 h 6856161"/>
              <a:gd name="connsiteX655" fmla="*/ 1890012 w 9298618"/>
              <a:gd name="connsiteY655" fmla="*/ 1826990 h 6856161"/>
              <a:gd name="connsiteX656" fmla="*/ 2142013 w 9298618"/>
              <a:gd name="connsiteY656" fmla="*/ 1826990 h 6856161"/>
              <a:gd name="connsiteX657" fmla="*/ 2142013 w 9298618"/>
              <a:gd name="connsiteY657" fmla="*/ 1574988 h 6856161"/>
              <a:gd name="connsiteX658" fmla="*/ 1890012 w 9298618"/>
              <a:gd name="connsiteY658" fmla="*/ 1574988 h 6856161"/>
              <a:gd name="connsiteX659" fmla="*/ 1890012 w 9298618"/>
              <a:gd name="connsiteY659" fmla="*/ 1826990 h 6856161"/>
              <a:gd name="connsiteX660" fmla="*/ 2204992 w 9298618"/>
              <a:gd name="connsiteY660" fmla="*/ 1826990 h 6856161"/>
              <a:gd name="connsiteX661" fmla="*/ 2456994 w 9298618"/>
              <a:gd name="connsiteY661" fmla="*/ 1826990 h 6856161"/>
              <a:gd name="connsiteX662" fmla="*/ 2456994 w 9298618"/>
              <a:gd name="connsiteY662" fmla="*/ 1574988 h 6856161"/>
              <a:gd name="connsiteX663" fmla="*/ 2204992 w 9298618"/>
              <a:gd name="connsiteY663" fmla="*/ 1574988 h 6856161"/>
              <a:gd name="connsiteX664" fmla="*/ 2204992 w 9298618"/>
              <a:gd name="connsiteY664" fmla="*/ 1826990 h 6856161"/>
              <a:gd name="connsiteX665" fmla="*/ 2520016 w 9298618"/>
              <a:gd name="connsiteY665" fmla="*/ 1826990 h 6856161"/>
              <a:gd name="connsiteX666" fmla="*/ 2772017 w 9298618"/>
              <a:gd name="connsiteY666" fmla="*/ 1826990 h 6856161"/>
              <a:gd name="connsiteX667" fmla="*/ 2772017 w 9298618"/>
              <a:gd name="connsiteY667" fmla="*/ 1574988 h 6856161"/>
              <a:gd name="connsiteX668" fmla="*/ 2520016 w 9298618"/>
              <a:gd name="connsiteY668" fmla="*/ 1574988 h 6856161"/>
              <a:gd name="connsiteX669" fmla="*/ 2520016 w 9298618"/>
              <a:gd name="connsiteY669" fmla="*/ 1826990 h 6856161"/>
              <a:gd name="connsiteX670" fmla="*/ 2834996 w 9298618"/>
              <a:gd name="connsiteY670" fmla="*/ 1826990 h 6856161"/>
              <a:gd name="connsiteX671" fmla="*/ 3086998 w 9298618"/>
              <a:gd name="connsiteY671" fmla="*/ 1826990 h 6856161"/>
              <a:gd name="connsiteX672" fmla="*/ 3086998 w 9298618"/>
              <a:gd name="connsiteY672" fmla="*/ 1574988 h 6856161"/>
              <a:gd name="connsiteX673" fmla="*/ 2834996 w 9298618"/>
              <a:gd name="connsiteY673" fmla="*/ 1574988 h 6856161"/>
              <a:gd name="connsiteX674" fmla="*/ 2834996 w 9298618"/>
              <a:gd name="connsiteY674" fmla="*/ 1826990 h 6856161"/>
              <a:gd name="connsiteX675" fmla="*/ 3150020 w 9298618"/>
              <a:gd name="connsiteY675" fmla="*/ 1826990 h 6856161"/>
              <a:gd name="connsiteX676" fmla="*/ 3402021 w 9298618"/>
              <a:gd name="connsiteY676" fmla="*/ 1826990 h 6856161"/>
              <a:gd name="connsiteX677" fmla="*/ 3402021 w 9298618"/>
              <a:gd name="connsiteY677" fmla="*/ 1574988 h 6856161"/>
              <a:gd name="connsiteX678" fmla="*/ 3150020 w 9298618"/>
              <a:gd name="connsiteY678" fmla="*/ 1574988 h 6856161"/>
              <a:gd name="connsiteX679" fmla="*/ 3150020 w 9298618"/>
              <a:gd name="connsiteY679" fmla="*/ 1826990 h 6856161"/>
              <a:gd name="connsiteX680" fmla="*/ 3465000 w 9298618"/>
              <a:gd name="connsiteY680" fmla="*/ 1826990 h 6856161"/>
              <a:gd name="connsiteX681" fmla="*/ 3717002 w 9298618"/>
              <a:gd name="connsiteY681" fmla="*/ 1826990 h 6856161"/>
              <a:gd name="connsiteX682" fmla="*/ 3717002 w 9298618"/>
              <a:gd name="connsiteY682" fmla="*/ 1574988 h 6856161"/>
              <a:gd name="connsiteX683" fmla="*/ 3465000 w 9298618"/>
              <a:gd name="connsiteY683" fmla="*/ 1574988 h 6856161"/>
              <a:gd name="connsiteX684" fmla="*/ 3465000 w 9298618"/>
              <a:gd name="connsiteY684" fmla="*/ 1826990 h 6856161"/>
              <a:gd name="connsiteX685" fmla="*/ 3780023 w 9298618"/>
              <a:gd name="connsiteY685" fmla="*/ 1826990 h 6856161"/>
              <a:gd name="connsiteX686" fmla="*/ 4032025 w 9298618"/>
              <a:gd name="connsiteY686" fmla="*/ 1826990 h 6856161"/>
              <a:gd name="connsiteX687" fmla="*/ 4032025 w 9298618"/>
              <a:gd name="connsiteY687" fmla="*/ 1574988 h 6856161"/>
              <a:gd name="connsiteX688" fmla="*/ 3780023 w 9298618"/>
              <a:gd name="connsiteY688" fmla="*/ 1574988 h 6856161"/>
              <a:gd name="connsiteX689" fmla="*/ 3780023 w 9298618"/>
              <a:gd name="connsiteY689" fmla="*/ 1826990 h 6856161"/>
              <a:gd name="connsiteX690" fmla="*/ 4097484 w 9298618"/>
              <a:gd name="connsiteY690" fmla="*/ 1824553 h 6856161"/>
              <a:gd name="connsiteX691" fmla="*/ 4344526 w 9298618"/>
              <a:gd name="connsiteY691" fmla="*/ 1824553 h 6856161"/>
              <a:gd name="connsiteX692" fmla="*/ 4344526 w 9298618"/>
              <a:gd name="connsiteY692" fmla="*/ 1577511 h 6856161"/>
              <a:gd name="connsiteX693" fmla="*/ 4097484 w 9298618"/>
              <a:gd name="connsiteY693" fmla="*/ 1577511 h 6856161"/>
              <a:gd name="connsiteX694" fmla="*/ 4097484 w 9298618"/>
              <a:gd name="connsiteY694" fmla="*/ 1824553 h 6856161"/>
              <a:gd name="connsiteX695" fmla="*/ 4416954 w 9298618"/>
              <a:gd name="connsiteY695" fmla="*/ 1820106 h 6856161"/>
              <a:gd name="connsiteX696" fmla="*/ 4655103 w 9298618"/>
              <a:gd name="connsiteY696" fmla="*/ 1820106 h 6856161"/>
              <a:gd name="connsiteX697" fmla="*/ 4655103 w 9298618"/>
              <a:gd name="connsiteY697" fmla="*/ 1581958 h 6856161"/>
              <a:gd name="connsiteX698" fmla="*/ 4416954 w 9298618"/>
              <a:gd name="connsiteY698" fmla="*/ 1581958 h 6856161"/>
              <a:gd name="connsiteX699" fmla="*/ 4416954 w 9298618"/>
              <a:gd name="connsiteY699" fmla="*/ 1820106 h 6856161"/>
              <a:gd name="connsiteX700" fmla="*/ 4734885 w 9298618"/>
              <a:gd name="connsiteY700" fmla="*/ 1817114 h 6856161"/>
              <a:gd name="connsiteX701" fmla="*/ 4967133 w 9298618"/>
              <a:gd name="connsiteY701" fmla="*/ 1817114 h 6856161"/>
              <a:gd name="connsiteX702" fmla="*/ 4967133 w 9298618"/>
              <a:gd name="connsiteY702" fmla="*/ 1584865 h 6856161"/>
              <a:gd name="connsiteX703" fmla="*/ 4734885 w 9298618"/>
              <a:gd name="connsiteY703" fmla="*/ 1584865 h 6856161"/>
              <a:gd name="connsiteX704" fmla="*/ 4734885 w 9298618"/>
              <a:gd name="connsiteY704" fmla="*/ 1817114 h 6856161"/>
              <a:gd name="connsiteX705" fmla="*/ 5056321 w 9298618"/>
              <a:gd name="connsiteY705" fmla="*/ 1810700 h 6856161"/>
              <a:gd name="connsiteX706" fmla="*/ 5275701 w 9298618"/>
              <a:gd name="connsiteY706" fmla="*/ 1810700 h 6856161"/>
              <a:gd name="connsiteX707" fmla="*/ 5275701 w 9298618"/>
              <a:gd name="connsiteY707" fmla="*/ 1591321 h 6856161"/>
              <a:gd name="connsiteX708" fmla="*/ 5056321 w 9298618"/>
              <a:gd name="connsiteY708" fmla="*/ 1591321 h 6856161"/>
              <a:gd name="connsiteX709" fmla="*/ 5056321 w 9298618"/>
              <a:gd name="connsiteY709" fmla="*/ 1810700 h 6856161"/>
              <a:gd name="connsiteX710" fmla="*/ 5377758 w 9298618"/>
              <a:gd name="connsiteY710" fmla="*/ 1804287 h 6856161"/>
              <a:gd name="connsiteX711" fmla="*/ 5584310 w 9298618"/>
              <a:gd name="connsiteY711" fmla="*/ 1804287 h 6856161"/>
              <a:gd name="connsiteX712" fmla="*/ 5584310 w 9298618"/>
              <a:gd name="connsiteY712" fmla="*/ 1597734 h 6856161"/>
              <a:gd name="connsiteX713" fmla="*/ 5377758 w 9298618"/>
              <a:gd name="connsiteY713" fmla="*/ 1597734 h 6856161"/>
              <a:gd name="connsiteX714" fmla="*/ 5377758 w 9298618"/>
              <a:gd name="connsiteY714" fmla="*/ 1804287 h 6856161"/>
              <a:gd name="connsiteX715" fmla="*/ 5695219 w 9298618"/>
              <a:gd name="connsiteY715" fmla="*/ 1801807 h 6856161"/>
              <a:gd name="connsiteX716" fmla="*/ 5896811 w 9298618"/>
              <a:gd name="connsiteY716" fmla="*/ 1801807 h 6856161"/>
              <a:gd name="connsiteX717" fmla="*/ 5896811 w 9298618"/>
              <a:gd name="connsiteY717" fmla="*/ 1600214 h 6856161"/>
              <a:gd name="connsiteX718" fmla="*/ 5695219 w 9298618"/>
              <a:gd name="connsiteY718" fmla="*/ 1600214 h 6856161"/>
              <a:gd name="connsiteX719" fmla="*/ 5695219 w 9298618"/>
              <a:gd name="connsiteY719" fmla="*/ 1801807 h 6856161"/>
              <a:gd name="connsiteX720" fmla="*/ 6014175 w 9298618"/>
              <a:gd name="connsiteY720" fmla="*/ 1797831 h 6856161"/>
              <a:gd name="connsiteX721" fmla="*/ 6207858 w 9298618"/>
              <a:gd name="connsiteY721" fmla="*/ 1797831 h 6856161"/>
              <a:gd name="connsiteX722" fmla="*/ 6207858 w 9298618"/>
              <a:gd name="connsiteY722" fmla="*/ 1604148 h 6856161"/>
              <a:gd name="connsiteX723" fmla="*/ 6014175 w 9298618"/>
              <a:gd name="connsiteY723" fmla="*/ 1604148 h 6856161"/>
              <a:gd name="connsiteX724" fmla="*/ 6014175 w 9298618"/>
              <a:gd name="connsiteY724" fmla="*/ 1797831 h 6856161"/>
              <a:gd name="connsiteX725" fmla="*/ 6330182 w 9298618"/>
              <a:gd name="connsiteY725" fmla="*/ 1796847 h 6856161"/>
              <a:gd name="connsiteX726" fmla="*/ 6521898 w 9298618"/>
              <a:gd name="connsiteY726" fmla="*/ 1796847 h 6856161"/>
              <a:gd name="connsiteX727" fmla="*/ 6521898 w 9298618"/>
              <a:gd name="connsiteY727" fmla="*/ 1605131 h 6856161"/>
              <a:gd name="connsiteX728" fmla="*/ 6330182 w 9298618"/>
              <a:gd name="connsiteY728" fmla="*/ 1605131 h 6856161"/>
              <a:gd name="connsiteX729" fmla="*/ 6330182 w 9298618"/>
              <a:gd name="connsiteY729" fmla="*/ 1796847 h 6856161"/>
              <a:gd name="connsiteX730" fmla="*/ 6963606 w 9298618"/>
              <a:gd name="connsiteY730" fmla="*/ 1793384 h 6856161"/>
              <a:gd name="connsiteX731" fmla="*/ 7148396 w 9298618"/>
              <a:gd name="connsiteY731" fmla="*/ 1793384 h 6856161"/>
              <a:gd name="connsiteX732" fmla="*/ 7148396 w 9298618"/>
              <a:gd name="connsiteY732" fmla="*/ 1608594 h 6856161"/>
              <a:gd name="connsiteX733" fmla="*/ 6963606 w 9298618"/>
              <a:gd name="connsiteY733" fmla="*/ 1608594 h 6856161"/>
              <a:gd name="connsiteX734" fmla="*/ 6963606 w 9298618"/>
              <a:gd name="connsiteY734" fmla="*/ 1793384 h 6856161"/>
              <a:gd name="connsiteX735" fmla="*/ 7281580 w 9298618"/>
              <a:gd name="connsiteY735" fmla="*/ 1790434 h 6856161"/>
              <a:gd name="connsiteX736" fmla="*/ 7460469 w 9298618"/>
              <a:gd name="connsiteY736" fmla="*/ 1790434 h 6856161"/>
              <a:gd name="connsiteX737" fmla="*/ 7460469 w 9298618"/>
              <a:gd name="connsiteY737" fmla="*/ 1611545 h 6856161"/>
              <a:gd name="connsiteX738" fmla="*/ 7281580 w 9298618"/>
              <a:gd name="connsiteY738" fmla="*/ 1611545 h 6856161"/>
              <a:gd name="connsiteX739" fmla="*/ 7281580 w 9298618"/>
              <a:gd name="connsiteY739" fmla="*/ 1790434 h 6856161"/>
              <a:gd name="connsiteX740" fmla="*/ 7921973 w 9298618"/>
              <a:gd name="connsiteY740" fmla="*/ 1780044 h 6856161"/>
              <a:gd name="connsiteX741" fmla="*/ 8080083 w 9298618"/>
              <a:gd name="connsiteY741" fmla="*/ 1780044 h 6856161"/>
              <a:gd name="connsiteX742" fmla="*/ 8080083 w 9298618"/>
              <a:gd name="connsiteY742" fmla="*/ 1621934 h 6856161"/>
              <a:gd name="connsiteX743" fmla="*/ 7921973 w 9298618"/>
              <a:gd name="connsiteY743" fmla="*/ 1621934 h 6856161"/>
              <a:gd name="connsiteX744" fmla="*/ 7921973 w 9298618"/>
              <a:gd name="connsiteY744" fmla="*/ 1780044 h 6856161"/>
              <a:gd name="connsiteX745" fmla="*/ 8570233 w 9298618"/>
              <a:gd name="connsiteY745" fmla="*/ 1761788 h 6856161"/>
              <a:gd name="connsiteX746" fmla="*/ 8691788 w 9298618"/>
              <a:gd name="connsiteY746" fmla="*/ 1761788 h 6856161"/>
              <a:gd name="connsiteX747" fmla="*/ 8691788 w 9298618"/>
              <a:gd name="connsiteY747" fmla="*/ 1640234 h 6856161"/>
              <a:gd name="connsiteX748" fmla="*/ 8570233 w 9298618"/>
              <a:gd name="connsiteY748" fmla="*/ 1640234 h 6856161"/>
              <a:gd name="connsiteX749" fmla="*/ 8570233 w 9298618"/>
              <a:gd name="connsiteY749" fmla="*/ 1761788 h 6856161"/>
              <a:gd name="connsiteX750" fmla="*/ 9223497 w 9298618"/>
              <a:gd name="connsiteY750" fmla="*/ 1738571 h 6856161"/>
              <a:gd name="connsiteX751" fmla="*/ 9298618 w 9298618"/>
              <a:gd name="connsiteY751" fmla="*/ 1738571 h 6856161"/>
              <a:gd name="connsiteX752" fmla="*/ 9298618 w 9298618"/>
              <a:gd name="connsiteY752" fmla="*/ 1663450 h 6856161"/>
              <a:gd name="connsiteX753" fmla="*/ 9223497 w 9298618"/>
              <a:gd name="connsiteY753" fmla="*/ 1663450 h 6856161"/>
              <a:gd name="connsiteX754" fmla="*/ 9223497 w 9298618"/>
              <a:gd name="connsiteY754" fmla="*/ 1738571 h 6856161"/>
              <a:gd name="connsiteX755" fmla="*/ 0 w 9298618"/>
              <a:gd name="connsiteY755" fmla="*/ 2142013 h 6856161"/>
              <a:gd name="connsiteX756" fmla="*/ 252002 w 9298618"/>
              <a:gd name="connsiteY756" fmla="*/ 2142013 h 6856161"/>
              <a:gd name="connsiteX757" fmla="*/ 252002 w 9298618"/>
              <a:gd name="connsiteY757" fmla="*/ 1890012 h 6856161"/>
              <a:gd name="connsiteX758" fmla="*/ 0 w 9298618"/>
              <a:gd name="connsiteY758" fmla="*/ 1890012 h 6856161"/>
              <a:gd name="connsiteX759" fmla="*/ 0 w 9298618"/>
              <a:gd name="connsiteY759" fmla="*/ 2142013 h 6856161"/>
              <a:gd name="connsiteX760" fmla="*/ 315023 w 9298618"/>
              <a:gd name="connsiteY760" fmla="*/ 2142013 h 6856161"/>
              <a:gd name="connsiteX761" fmla="*/ 567025 w 9298618"/>
              <a:gd name="connsiteY761" fmla="*/ 2142013 h 6856161"/>
              <a:gd name="connsiteX762" fmla="*/ 567025 w 9298618"/>
              <a:gd name="connsiteY762" fmla="*/ 1890012 h 6856161"/>
              <a:gd name="connsiteX763" fmla="*/ 315023 w 9298618"/>
              <a:gd name="connsiteY763" fmla="*/ 1890012 h 6856161"/>
              <a:gd name="connsiteX764" fmla="*/ 315023 w 9298618"/>
              <a:gd name="connsiteY764" fmla="*/ 2142013 h 6856161"/>
              <a:gd name="connsiteX765" fmla="*/ 630004 w 9298618"/>
              <a:gd name="connsiteY765" fmla="*/ 2142013 h 6856161"/>
              <a:gd name="connsiteX766" fmla="*/ 882005 w 9298618"/>
              <a:gd name="connsiteY766" fmla="*/ 2142013 h 6856161"/>
              <a:gd name="connsiteX767" fmla="*/ 882005 w 9298618"/>
              <a:gd name="connsiteY767" fmla="*/ 1890012 h 6856161"/>
              <a:gd name="connsiteX768" fmla="*/ 630004 w 9298618"/>
              <a:gd name="connsiteY768" fmla="*/ 1890012 h 6856161"/>
              <a:gd name="connsiteX769" fmla="*/ 630004 w 9298618"/>
              <a:gd name="connsiteY769" fmla="*/ 2142013 h 6856161"/>
              <a:gd name="connsiteX770" fmla="*/ 944985 w 9298618"/>
              <a:gd name="connsiteY770" fmla="*/ 2142013 h 6856161"/>
              <a:gd name="connsiteX771" fmla="*/ 1196986 w 9298618"/>
              <a:gd name="connsiteY771" fmla="*/ 2142013 h 6856161"/>
              <a:gd name="connsiteX772" fmla="*/ 1196986 w 9298618"/>
              <a:gd name="connsiteY772" fmla="*/ 1890012 h 6856161"/>
              <a:gd name="connsiteX773" fmla="*/ 944985 w 9298618"/>
              <a:gd name="connsiteY773" fmla="*/ 1890012 h 6856161"/>
              <a:gd name="connsiteX774" fmla="*/ 944985 w 9298618"/>
              <a:gd name="connsiteY774" fmla="*/ 2142013 h 6856161"/>
              <a:gd name="connsiteX775" fmla="*/ 1260008 w 9298618"/>
              <a:gd name="connsiteY775" fmla="*/ 2142013 h 6856161"/>
              <a:gd name="connsiteX776" fmla="*/ 1512009 w 9298618"/>
              <a:gd name="connsiteY776" fmla="*/ 2142013 h 6856161"/>
              <a:gd name="connsiteX777" fmla="*/ 1512009 w 9298618"/>
              <a:gd name="connsiteY777" fmla="*/ 1890012 h 6856161"/>
              <a:gd name="connsiteX778" fmla="*/ 1260008 w 9298618"/>
              <a:gd name="connsiteY778" fmla="*/ 1890012 h 6856161"/>
              <a:gd name="connsiteX779" fmla="*/ 1260008 w 9298618"/>
              <a:gd name="connsiteY779" fmla="*/ 2142013 h 6856161"/>
              <a:gd name="connsiteX780" fmla="*/ 1574988 w 9298618"/>
              <a:gd name="connsiteY780" fmla="*/ 2142013 h 6856161"/>
              <a:gd name="connsiteX781" fmla="*/ 1826990 w 9298618"/>
              <a:gd name="connsiteY781" fmla="*/ 2142013 h 6856161"/>
              <a:gd name="connsiteX782" fmla="*/ 1826990 w 9298618"/>
              <a:gd name="connsiteY782" fmla="*/ 1890012 h 6856161"/>
              <a:gd name="connsiteX783" fmla="*/ 1574988 w 9298618"/>
              <a:gd name="connsiteY783" fmla="*/ 1890012 h 6856161"/>
              <a:gd name="connsiteX784" fmla="*/ 1574988 w 9298618"/>
              <a:gd name="connsiteY784" fmla="*/ 2142013 h 6856161"/>
              <a:gd name="connsiteX785" fmla="*/ 1890012 w 9298618"/>
              <a:gd name="connsiteY785" fmla="*/ 2142013 h 6856161"/>
              <a:gd name="connsiteX786" fmla="*/ 2142013 w 9298618"/>
              <a:gd name="connsiteY786" fmla="*/ 2142013 h 6856161"/>
              <a:gd name="connsiteX787" fmla="*/ 2142013 w 9298618"/>
              <a:gd name="connsiteY787" fmla="*/ 1890012 h 6856161"/>
              <a:gd name="connsiteX788" fmla="*/ 1890012 w 9298618"/>
              <a:gd name="connsiteY788" fmla="*/ 1890012 h 6856161"/>
              <a:gd name="connsiteX789" fmla="*/ 1890012 w 9298618"/>
              <a:gd name="connsiteY789" fmla="*/ 2142013 h 6856161"/>
              <a:gd name="connsiteX790" fmla="*/ 2204992 w 9298618"/>
              <a:gd name="connsiteY790" fmla="*/ 2142013 h 6856161"/>
              <a:gd name="connsiteX791" fmla="*/ 2456994 w 9298618"/>
              <a:gd name="connsiteY791" fmla="*/ 2142013 h 6856161"/>
              <a:gd name="connsiteX792" fmla="*/ 2456994 w 9298618"/>
              <a:gd name="connsiteY792" fmla="*/ 1890012 h 6856161"/>
              <a:gd name="connsiteX793" fmla="*/ 2204992 w 9298618"/>
              <a:gd name="connsiteY793" fmla="*/ 1890012 h 6856161"/>
              <a:gd name="connsiteX794" fmla="*/ 2204992 w 9298618"/>
              <a:gd name="connsiteY794" fmla="*/ 2142013 h 6856161"/>
              <a:gd name="connsiteX795" fmla="*/ 2520016 w 9298618"/>
              <a:gd name="connsiteY795" fmla="*/ 2142013 h 6856161"/>
              <a:gd name="connsiteX796" fmla="*/ 2772017 w 9298618"/>
              <a:gd name="connsiteY796" fmla="*/ 2142013 h 6856161"/>
              <a:gd name="connsiteX797" fmla="*/ 2772017 w 9298618"/>
              <a:gd name="connsiteY797" fmla="*/ 1890012 h 6856161"/>
              <a:gd name="connsiteX798" fmla="*/ 2520016 w 9298618"/>
              <a:gd name="connsiteY798" fmla="*/ 1890012 h 6856161"/>
              <a:gd name="connsiteX799" fmla="*/ 2520016 w 9298618"/>
              <a:gd name="connsiteY799" fmla="*/ 2142013 h 6856161"/>
              <a:gd name="connsiteX800" fmla="*/ 2834996 w 9298618"/>
              <a:gd name="connsiteY800" fmla="*/ 2142013 h 6856161"/>
              <a:gd name="connsiteX801" fmla="*/ 3086998 w 9298618"/>
              <a:gd name="connsiteY801" fmla="*/ 2142013 h 6856161"/>
              <a:gd name="connsiteX802" fmla="*/ 3086998 w 9298618"/>
              <a:gd name="connsiteY802" fmla="*/ 1890012 h 6856161"/>
              <a:gd name="connsiteX803" fmla="*/ 2834996 w 9298618"/>
              <a:gd name="connsiteY803" fmla="*/ 1890012 h 6856161"/>
              <a:gd name="connsiteX804" fmla="*/ 2834996 w 9298618"/>
              <a:gd name="connsiteY804" fmla="*/ 2142013 h 6856161"/>
              <a:gd name="connsiteX805" fmla="*/ 3150020 w 9298618"/>
              <a:gd name="connsiteY805" fmla="*/ 2142013 h 6856161"/>
              <a:gd name="connsiteX806" fmla="*/ 3402021 w 9298618"/>
              <a:gd name="connsiteY806" fmla="*/ 2142013 h 6856161"/>
              <a:gd name="connsiteX807" fmla="*/ 3402021 w 9298618"/>
              <a:gd name="connsiteY807" fmla="*/ 1890012 h 6856161"/>
              <a:gd name="connsiteX808" fmla="*/ 3150020 w 9298618"/>
              <a:gd name="connsiteY808" fmla="*/ 1890012 h 6856161"/>
              <a:gd name="connsiteX809" fmla="*/ 3150020 w 9298618"/>
              <a:gd name="connsiteY809" fmla="*/ 2142013 h 6856161"/>
              <a:gd name="connsiteX810" fmla="*/ 3465000 w 9298618"/>
              <a:gd name="connsiteY810" fmla="*/ 2142013 h 6856161"/>
              <a:gd name="connsiteX811" fmla="*/ 3717002 w 9298618"/>
              <a:gd name="connsiteY811" fmla="*/ 2142013 h 6856161"/>
              <a:gd name="connsiteX812" fmla="*/ 3717002 w 9298618"/>
              <a:gd name="connsiteY812" fmla="*/ 1890012 h 6856161"/>
              <a:gd name="connsiteX813" fmla="*/ 3465000 w 9298618"/>
              <a:gd name="connsiteY813" fmla="*/ 1890012 h 6856161"/>
              <a:gd name="connsiteX814" fmla="*/ 3465000 w 9298618"/>
              <a:gd name="connsiteY814" fmla="*/ 2142013 h 6856161"/>
              <a:gd name="connsiteX815" fmla="*/ 3780023 w 9298618"/>
              <a:gd name="connsiteY815" fmla="*/ 2142013 h 6856161"/>
              <a:gd name="connsiteX816" fmla="*/ 4032025 w 9298618"/>
              <a:gd name="connsiteY816" fmla="*/ 2142013 h 6856161"/>
              <a:gd name="connsiteX817" fmla="*/ 4032025 w 9298618"/>
              <a:gd name="connsiteY817" fmla="*/ 1890012 h 6856161"/>
              <a:gd name="connsiteX818" fmla="*/ 3780023 w 9298618"/>
              <a:gd name="connsiteY818" fmla="*/ 1890012 h 6856161"/>
              <a:gd name="connsiteX819" fmla="*/ 3780023 w 9298618"/>
              <a:gd name="connsiteY819" fmla="*/ 2142013 h 6856161"/>
              <a:gd name="connsiteX820" fmla="*/ 4096971 w 9298618"/>
              <a:gd name="connsiteY820" fmla="*/ 2140047 h 6856161"/>
              <a:gd name="connsiteX821" fmla="*/ 4345039 w 9298618"/>
              <a:gd name="connsiteY821" fmla="*/ 2140047 h 6856161"/>
              <a:gd name="connsiteX822" fmla="*/ 4345039 w 9298618"/>
              <a:gd name="connsiteY822" fmla="*/ 1891979 h 6856161"/>
              <a:gd name="connsiteX823" fmla="*/ 4096971 w 9298618"/>
              <a:gd name="connsiteY823" fmla="*/ 1891979 h 6856161"/>
              <a:gd name="connsiteX824" fmla="*/ 4096971 w 9298618"/>
              <a:gd name="connsiteY824" fmla="*/ 2140047 h 6856161"/>
              <a:gd name="connsiteX825" fmla="*/ 4416441 w 9298618"/>
              <a:gd name="connsiteY825" fmla="*/ 2135600 h 6856161"/>
              <a:gd name="connsiteX826" fmla="*/ 4655573 w 9298618"/>
              <a:gd name="connsiteY826" fmla="*/ 2135600 h 6856161"/>
              <a:gd name="connsiteX827" fmla="*/ 4655573 w 9298618"/>
              <a:gd name="connsiteY827" fmla="*/ 1896468 h 6856161"/>
              <a:gd name="connsiteX828" fmla="*/ 4416441 w 9298618"/>
              <a:gd name="connsiteY828" fmla="*/ 1896468 h 6856161"/>
              <a:gd name="connsiteX829" fmla="*/ 4416441 w 9298618"/>
              <a:gd name="connsiteY829" fmla="*/ 2135600 h 6856161"/>
              <a:gd name="connsiteX830" fmla="*/ 4734885 w 9298618"/>
              <a:gd name="connsiteY830" fmla="*/ 2132137 h 6856161"/>
              <a:gd name="connsiteX831" fmla="*/ 4967133 w 9298618"/>
              <a:gd name="connsiteY831" fmla="*/ 2132137 h 6856161"/>
              <a:gd name="connsiteX832" fmla="*/ 4967133 w 9298618"/>
              <a:gd name="connsiteY832" fmla="*/ 1899888 h 6856161"/>
              <a:gd name="connsiteX833" fmla="*/ 4734885 w 9298618"/>
              <a:gd name="connsiteY833" fmla="*/ 1899888 h 6856161"/>
              <a:gd name="connsiteX834" fmla="*/ 4734885 w 9298618"/>
              <a:gd name="connsiteY834" fmla="*/ 2132137 h 6856161"/>
              <a:gd name="connsiteX835" fmla="*/ 5056321 w 9298618"/>
              <a:gd name="connsiteY835" fmla="*/ 2125681 h 6856161"/>
              <a:gd name="connsiteX836" fmla="*/ 5275701 w 9298618"/>
              <a:gd name="connsiteY836" fmla="*/ 2125681 h 6856161"/>
              <a:gd name="connsiteX837" fmla="*/ 5275701 w 9298618"/>
              <a:gd name="connsiteY837" fmla="*/ 1906302 h 6856161"/>
              <a:gd name="connsiteX838" fmla="*/ 5056321 w 9298618"/>
              <a:gd name="connsiteY838" fmla="*/ 1906302 h 6856161"/>
              <a:gd name="connsiteX839" fmla="*/ 5056321 w 9298618"/>
              <a:gd name="connsiteY839" fmla="*/ 2125681 h 6856161"/>
              <a:gd name="connsiteX840" fmla="*/ 5377758 w 9298618"/>
              <a:gd name="connsiteY840" fmla="*/ 2119268 h 6856161"/>
              <a:gd name="connsiteX841" fmla="*/ 5584310 w 9298618"/>
              <a:gd name="connsiteY841" fmla="*/ 2119268 h 6856161"/>
              <a:gd name="connsiteX842" fmla="*/ 5584310 w 9298618"/>
              <a:gd name="connsiteY842" fmla="*/ 1912715 h 6856161"/>
              <a:gd name="connsiteX843" fmla="*/ 5377758 w 9298618"/>
              <a:gd name="connsiteY843" fmla="*/ 1912715 h 6856161"/>
              <a:gd name="connsiteX844" fmla="*/ 5377758 w 9298618"/>
              <a:gd name="connsiteY844" fmla="*/ 2119268 h 6856161"/>
              <a:gd name="connsiteX845" fmla="*/ 5695219 w 9298618"/>
              <a:gd name="connsiteY845" fmla="*/ 2116788 h 6856161"/>
              <a:gd name="connsiteX846" fmla="*/ 5896811 w 9298618"/>
              <a:gd name="connsiteY846" fmla="*/ 2116788 h 6856161"/>
              <a:gd name="connsiteX847" fmla="*/ 5896811 w 9298618"/>
              <a:gd name="connsiteY847" fmla="*/ 1915195 h 6856161"/>
              <a:gd name="connsiteX848" fmla="*/ 5695219 w 9298618"/>
              <a:gd name="connsiteY848" fmla="*/ 1915195 h 6856161"/>
              <a:gd name="connsiteX849" fmla="*/ 5695219 w 9298618"/>
              <a:gd name="connsiteY849" fmla="*/ 2116788 h 6856161"/>
              <a:gd name="connsiteX850" fmla="*/ 6014175 w 9298618"/>
              <a:gd name="connsiteY850" fmla="*/ 2112854 h 6856161"/>
              <a:gd name="connsiteX851" fmla="*/ 6207858 w 9298618"/>
              <a:gd name="connsiteY851" fmla="*/ 2112854 h 6856161"/>
              <a:gd name="connsiteX852" fmla="*/ 6207858 w 9298618"/>
              <a:gd name="connsiteY852" fmla="*/ 1919171 h 6856161"/>
              <a:gd name="connsiteX853" fmla="*/ 6014175 w 9298618"/>
              <a:gd name="connsiteY853" fmla="*/ 1919171 h 6856161"/>
              <a:gd name="connsiteX854" fmla="*/ 6014175 w 9298618"/>
              <a:gd name="connsiteY854" fmla="*/ 2112854 h 6856161"/>
              <a:gd name="connsiteX855" fmla="*/ 6330182 w 9298618"/>
              <a:gd name="connsiteY855" fmla="*/ 2111871 h 6856161"/>
              <a:gd name="connsiteX856" fmla="*/ 6521898 w 9298618"/>
              <a:gd name="connsiteY856" fmla="*/ 2111871 h 6856161"/>
              <a:gd name="connsiteX857" fmla="*/ 6521898 w 9298618"/>
              <a:gd name="connsiteY857" fmla="*/ 1920155 h 6856161"/>
              <a:gd name="connsiteX858" fmla="*/ 6330182 w 9298618"/>
              <a:gd name="connsiteY858" fmla="*/ 1920155 h 6856161"/>
              <a:gd name="connsiteX859" fmla="*/ 6330182 w 9298618"/>
              <a:gd name="connsiteY859" fmla="*/ 2111871 h 6856161"/>
              <a:gd name="connsiteX860" fmla="*/ 6647643 w 9298618"/>
              <a:gd name="connsiteY860" fmla="*/ 2109391 h 6856161"/>
              <a:gd name="connsiteX861" fmla="*/ 6834399 w 9298618"/>
              <a:gd name="connsiteY861" fmla="*/ 2109391 h 6856161"/>
              <a:gd name="connsiteX862" fmla="*/ 6834399 w 9298618"/>
              <a:gd name="connsiteY862" fmla="*/ 1922634 h 6856161"/>
              <a:gd name="connsiteX863" fmla="*/ 6647643 w 9298618"/>
              <a:gd name="connsiteY863" fmla="*/ 1922634 h 6856161"/>
              <a:gd name="connsiteX864" fmla="*/ 6647643 w 9298618"/>
              <a:gd name="connsiteY864" fmla="*/ 2109391 h 6856161"/>
              <a:gd name="connsiteX865" fmla="*/ 6963606 w 9298618"/>
              <a:gd name="connsiteY865" fmla="*/ 2108408 h 6856161"/>
              <a:gd name="connsiteX866" fmla="*/ 7148396 w 9298618"/>
              <a:gd name="connsiteY866" fmla="*/ 2108408 h 6856161"/>
              <a:gd name="connsiteX867" fmla="*/ 7148396 w 9298618"/>
              <a:gd name="connsiteY867" fmla="*/ 1923618 h 6856161"/>
              <a:gd name="connsiteX868" fmla="*/ 6963606 w 9298618"/>
              <a:gd name="connsiteY868" fmla="*/ 1923618 h 6856161"/>
              <a:gd name="connsiteX869" fmla="*/ 6963606 w 9298618"/>
              <a:gd name="connsiteY869" fmla="*/ 2108408 h 6856161"/>
              <a:gd name="connsiteX870" fmla="*/ 7281580 w 9298618"/>
              <a:gd name="connsiteY870" fmla="*/ 2105457 h 6856161"/>
              <a:gd name="connsiteX871" fmla="*/ 7460469 w 9298618"/>
              <a:gd name="connsiteY871" fmla="*/ 2105457 h 6856161"/>
              <a:gd name="connsiteX872" fmla="*/ 7460469 w 9298618"/>
              <a:gd name="connsiteY872" fmla="*/ 1926568 h 6856161"/>
              <a:gd name="connsiteX873" fmla="*/ 7281580 w 9298618"/>
              <a:gd name="connsiteY873" fmla="*/ 1926568 h 6856161"/>
              <a:gd name="connsiteX874" fmla="*/ 7281580 w 9298618"/>
              <a:gd name="connsiteY874" fmla="*/ 2105457 h 6856161"/>
              <a:gd name="connsiteX875" fmla="*/ 7599040 w 9298618"/>
              <a:gd name="connsiteY875" fmla="*/ 2102978 h 6856161"/>
              <a:gd name="connsiteX876" fmla="*/ 7772970 w 9298618"/>
              <a:gd name="connsiteY876" fmla="*/ 2102978 h 6856161"/>
              <a:gd name="connsiteX877" fmla="*/ 7772970 w 9298618"/>
              <a:gd name="connsiteY877" fmla="*/ 1929048 h 6856161"/>
              <a:gd name="connsiteX878" fmla="*/ 7599040 w 9298618"/>
              <a:gd name="connsiteY878" fmla="*/ 1929048 h 6856161"/>
              <a:gd name="connsiteX879" fmla="*/ 7599040 w 9298618"/>
              <a:gd name="connsiteY879" fmla="*/ 2102978 h 6856161"/>
              <a:gd name="connsiteX880" fmla="*/ 7921973 w 9298618"/>
              <a:gd name="connsiteY880" fmla="*/ 2095068 h 6856161"/>
              <a:gd name="connsiteX881" fmla="*/ 8080083 w 9298618"/>
              <a:gd name="connsiteY881" fmla="*/ 2095068 h 6856161"/>
              <a:gd name="connsiteX882" fmla="*/ 8080083 w 9298618"/>
              <a:gd name="connsiteY882" fmla="*/ 1936958 h 6856161"/>
              <a:gd name="connsiteX883" fmla="*/ 7921973 w 9298618"/>
              <a:gd name="connsiteY883" fmla="*/ 1936958 h 6856161"/>
              <a:gd name="connsiteX884" fmla="*/ 7921973 w 9298618"/>
              <a:gd name="connsiteY884" fmla="*/ 2095068 h 6856161"/>
              <a:gd name="connsiteX885" fmla="*/ 8569250 w 9298618"/>
              <a:gd name="connsiteY885" fmla="*/ 2077752 h 6856161"/>
              <a:gd name="connsiteX886" fmla="*/ 8692771 w 9298618"/>
              <a:gd name="connsiteY886" fmla="*/ 2077752 h 6856161"/>
              <a:gd name="connsiteX887" fmla="*/ 8692771 w 9298618"/>
              <a:gd name="connsiteY887" fmla="*/ 1954231 h 6856161"/>
              <a:gd name="connsiteX888" fmla="*/ 8569250 w 9298618"/>
              <a:gd name="connsiteY888" fmla="*/ 1954231 h 6856161"/>
              <a:gd name="connsiteX889" fmla="*/ 8569250 w 9298618"/>
              <a:gd name="connsiteY889" fmla="*/ 2077752 h 6856161"/>
              <a:gd name="connsiteX890" fmla="*/ 0 w 9298618"/>
              <a:gd name="connsiteY890" fmla="*/ 2456994 h 6856161"/>
              <a:gd name="connsiteX891" fmla="*/ 252002 w 9298618"/>
              <a:gd name="connsiteY891" fmla="*/ 2456994 h 6856161"/>
              <a:gd name="connsiteX892" fmla="*/ 252002 w 9298618"/>
              <a:gd name="connsiteY892" fmla="*/ 2204992 h 6856161"/>
              <a:gd name="connsiteX893" fmla="*/ 0 w 9298618"/>
              <a:gd name="connsiteY893" fmla="*/ 2204992 h 6856161"/>
              <a:gd name="connsiteX894" fmla="*/ 0 w 9298618"/>
              <a:gd name="connsiteY894" fmla="*/ 2456994 h 6856161"/>
              <a:gd name="connsiteX895" fmla="*/ 315023 w 9298618"/>
              <a:gd name="connsiteY895" fmla="*/ 2456994 h 6856161"/>
              <a:gd name="connsiteX896" fmla="*/ 567025 w 9298618"/>
              <a:gd name="connsiteY896" fmla="*/ 2456994 h 6856161"/>
              <a:gd name="connsiteX897" fmla="*/ 567025 w 9298618"/>
              <a:gd name="connsiteY897" fmla="*/ 2204992 h 6856161"/>
              <a:gd name="connsiteX898" fmla="*/ 315023 w 9298618"/>
              <a:gd name="connsiteY898" fmla="*/ 2204992 h 6856161"/>
              <a:gd name="connsiteX899" fmla="*/ 315023 w 9298618"/>
              <a:gd name="connsiteY899" fmla="*/ 2456994 h 6856161"/>
              <a:gd name="connsiteX900" fmla="*/ 630004 w 9298618"/>
              <a:gd name="connsiteY900" fmla="*/ 2456994 h 6856161"/>
              <a:gd name="connsiteX901" fmla="*/ 882005 w 9298618"/>
              <a:gd name="connsiteY901" fmla="*/ 2456994 h 6856161"/>
              <a:gd name="connsiteX902" fmla="*/ 882005 w 9298618"/>
              <a:gd name="connsiteY902" fmla="*/ 2204992 h 6856161"/>
              <a:gd name="connsiteX903" fmla="*/ 630004 w 9298618"/>
              <a:gd name="connsiteY903" fmla="*/ 2204992 h 6856161"/>
              <a:gd name="connsiteX904" fmla="*/ 630004 w 9298618"/>
              <a:gd name="connsiteY904" fmla="*/ 2456994 h 6856161"/>
              <a:gd name="connsiteX905" fmla="*/ 944985 w 9298618"/>
              <a:gd name="connsiteY905" fmla="*/ 2456994 h 6856161"/>
              <a:gd name="connsiteX906" fmla="*/ 1196986 w 9298618"/>
              <a:gd name="connsiteY906" fmla="*/ 2456994 h 6856161"/>
              <a:gd name="connsiteX907" fmla="*/ 1196986 w 9298618"/>
              <a:gd name="connsiteY907" fmla="*/ 2204992 h 6856161"/>
              <a:gd name="connsiteX908" fmla="*/ 944985 w 9298618"/>
              <a:gd name="connsiteY908" fmla="*/ 2204992 h 6856161"/>
              <a:gd name="connsiteX909" fmla="*/ 944985 w 9298618"/>
              <a:gd name="connsiteY909" fmla="*/ 2456994 h 6856161"/>
              <a:gd name="connsiteX910" fmla="*/ 1260008 w 9298618"/>
              <a:gd name="connsiteY910" fmla="*/ 2456994 h 6856161"/>
              <a:gd name="connsiteX911" fmla="*/ 1512009 w 9298618"/>
              <a:gd name="connsiteY911" fmla="*/ 2456994 h 6856161"/>
              <a:gd name="connsiteX912" fmla="*/ 1512009 w 9298618"/>
              <a:gd name="connsiteY912" fmla="*/ 2204992 h 6856161"/>
              <a:gd name="connsiteX913" fmla="*/ 1260008 w 9298618"/>
              <a:gd name="connsiteY913" fmla="*/ 2204992 h 6856161"/>
              <a:gd name="connsiteX914" fmla="*/ 1260008 w 9298618"/>
              <a:gd name="connsiteY914" fmla="*/ 2456994 h 6856161"/>
              <a:gd name="connsiteX915" fmla="*/ 1574988 w 9298618"/>
              <a:gd name="connsiteY915" fmla="*/ 2456994 h 6856161"/>
              <a:gd name="connsiteX916" fmla="*/ 1826990 w 9298618"/>
              <a:gd name="connsiteY916" fmla="*/ 2456994 h 6856161"/>
              <a:gd name="connsiteX917" fmla="*/ 1826990 w 9298618"/>
              <a:gd name="connsiteY917" fmla="*/ 2204992 h 6856161"/>
              <a:gd name="connsiteX918" fmla="*/ 1574988 w 9298618"/>
              <a:gd name="connsiteY918" fmla="*/ 2204992 h 6856161"/>
              <a:gd name="connsiteX919" fmla="*/ 1574988 w 9298618"/>
              <a:gd name="connsiteY919" fmla="*/ 2456994 h 6856161"/>
              <a:gd name="connsiteX920" fmla="*/ 1890012 w 9298618"/>
              <a:gd name="connsiteY920" fmla="*/ 2456994 h 6856161"/>
              <a:gd name="connsiteX921" fmla="*/ 2142013 w 9298618"/>
              <a:gd name="connsiteY921" fmla="*/ 2456994 h 6856161"/>
              <a:gd name="connsiteX922" fmla="*/ 2142013 w 9298618"/>
              <a:gd name="connsiteY922" fmla="*/ 2204992 h 6856161"/>
              <a:gd name="connsiteX923" fmla="*/ 1890012 w 9298618"/>
              <a:gd name="connsiteY923" fmla="*/ 2204992 h 6856161"/>
              <a:gd name="connsiteX924" fmla="*/ 1890012 w 9298618"/>
              <a:gd name="connsiteY924" fmla="*/ 2456994 h 6856161"/>
              <a:gd name="connsiteX925" fmla="*/ 2204992 w 9298618"/>
              <a:gd name="connsiteY925" fmla="*/ 2456994 h 6856161"/>
              <a:gd name="connsiteX926" fmla="*/ 2456994 w 9298618"/>
              <a:gd name="connsiteY926" fmla="*/ 2456994 h 6856161"/>
              <a:gd name="connsiteX927" fmla="*/ 2456994 w 9298618"/>
              <a:gd name="connsiteY927" fmla="*/ 2204992 h 6856161"/>
              <a:gd name="connsiteX928" fmla="*/ 2204992 w 9298618"/>
              <a:gd name="connsiteY928" fmla="*/ 2204992 h 6856161"/>
              <a:gd name="connsiteX929" fmla="*/ 2204992 w 9298618"/>
              <a:gd name="connsiteY929" fmla="*/ 2456994 h 6856161"/>
              <a:gd name="connsiteX930" fmla="*/ 2520016 w 9298618"/>
              <a:gd name="connsiteY930" fmla="*/ 2456994 h 6856161"/>
              <a:gd name="connsiteX931" fmla="*/ 2772017 w 9298618"/>
              <a:gd name="connsiteY931" fmla="*/ 2456994 h 6856161"/>
              <a:gd name="connsiteX932" fmla="*/ 2772017 w 9298618"/>
              <a:gd name="connsiteY932" fmla="*/ 2204992 h 6856161"/>
              <a:gd name="connsiteX933" fmla="*/ 2520016 w 9298618"/>
              <a:gd name="connsiteY933" fmla="*/ 2204992 h 6856161"/>
              <a:gd name="connsiteX934" fmla="*/ 2520016 w 9298618"/>
              <a:gd name="connsiteY934" fmla="*/ 2456994 h 6856161"/>
              <a:gd name="connsiteX935" fmla="*/ 2834996 w 9298618"/>
              <a:gd name="connsiteY935" fmla="*/ 2456994 h 6856161"/>
              <a:gd name="connsiteX936" fmla="*/ 3086998 w 9298618"/>
              <a:gd name="connsiteY936" fmla="*/ 2456994 h 6856161"/>
              <a:gd name="connsiteX937" fmla="*/ 3086998 w 9298618"/>
              <a:gd name="connsiteY937" fmla="*/ 2204992 h 6856161"/>
              <a:gd name="connsiteX938" fmla="*/ 2834996 w 9298618"/>
              <a:gd name="connsiteY938" fmla="*/ 2204992 h 6856161"/>
              <a:gd name="connsiteX939" fmla="*/ 2834996 w 9298618"/>
              <a:gd name="connsiteY939" fmla="*/ 2456994 h 6856161"/>
              <a:gd name="connsiteX940" fmla="*/ 3150020 w 9298618"/>
              <a:gd name="connsiteY940" fmla="*/ 2456994 h 6856161"/>
              <a:gd name="connsiteX941" fmla="*/ 3402021 w 9298618"/>
              <a:gd name="connsiteY941" fmla="*/ 2456994 h 6856161"/>
              <a:gd name="connsiteX942" fmla="*/ 3402021 w 9298618"/>
              <a:gd name="connsiteY942" fmla="*/ 2204992 h 6856161"/>
              <a:gd name="connsiteX943" fmla="*/ 3150020 w 9298618"/>
              <a:gd name="connsiteY943" fmla="*/ 2204992 h 6856161"/>
              <a:gd name="connsiteX944" fmla="*/ 3150020 w 9298618"/>
              <a:gd name="connsiteY944" fmla="*/ 2456994 h 6856161"/>
              <a:gd name="connsiteX945" fmla="*/ 3465000 w 9298618"/>
              <a:gd name="connsiteY945" fmla="*/ 2456994 h 6856161"/>
              <a:gd name="connsiteX946" fmla="*/ 3717002 w 9298618"/>
              <a:gd name="connsiteY946" fmla="*/ 2456994 h 6856161"/>
              <a:gd name="connsiteX947" fmla="*/ 3717002 w 9298618"/>
              <a:gd name="connsiteY947" fmla="*/ 2204992 h 6856161"/>
              <a:gd name="connsiteX948" fmla="*/ 3465000 w 9298618"/>
              <a:gd name="connsiteY948" fmla="*/ 2204992 h 6856161"/>
              <a:gd name="connsiteX949" fmla="*/ 3465000 w 9298618"/>
              <a:gd name="connsiteY949" fmla="*/ 2456994 h 6856161"/>
              <a:gd name="connsiteX950" fmla="*/ 3780023 w 9298618"/>
              <a:gd name="connsiteY950" fmla="*/ 2456994 h 6856161"/>
              <a:gd name="connsiteX951" fmla="*/ 4032025 w 9298618"/>
              <a:gd name="connsiteY951" fmla="*/ 2456994 h 6856161"/>
              <a:gd name="connsiteX952" fmla="*/ 4032025 w 9298618"/>
              <a:gd name="connsiteY952" fmla="*/ 2204992 h 6856161"/>
              <a:gd name="connsiteX953" fmla="*/ 3780023 w 9298618"/>
              <a:gd name="connsiteY953" fmla="*/ 2204992 h 6856161"/>
              <a:gd name="connsiteX954" fmla="*/ 3780023 w 9298618"/>
              <a:gd name="connsiteY954" fmla="*/ 2456994 h 6856161"/>
              <a:gd name="connsiteX955" fmla="*/ 4096971 w 9298618"/>
              <a:gd name="connsiteY955" fmla="*/ 2455027 h 6856161"/>
              <a:gd name="connsiteX956" fmla="*/ 4345039 w 9298618"/>
              <a:gd name="connsiteY956" fmla="*/ 2455027 h 6856161"/>
              <a:gd name="connsiteX957" fmla="*/ 4345039 w 9298618"/>
              <a:gd name="connsiteY957" fmla="*/ 2206959 h 6856161"/>
              <a:gd name="connsiteX958" fmla="*/ 4096971 w 9298618"/>
              <a:gd name="connsiteY958" fmla="*/ 2206959 h 6856161"/>
              <a:gd name="connsiteX959" fmla="*/ 4096971 w 9298618"/>
              <a:gd name="connsiteY959" fmla="*/ 2455027 h 6856161"/>
              <a:gd name="connsiteX960" fmla="*/ 4416954 w 9298618"/>
              <a:gd name="connsiteY960" fmla="*/ 2450068 h 6856161"/>
              <a:gd name="connsiteX961" fmla="*/ 4655103 w 9298618"/>
              <a:gd name="connsiteY961" fmla="*/ 2450068 h 6856161"/>
              <a:gd name="connsiteX962" fmla="*/ 4655103 w 9298618"/>
              <a:gd name="connsiteY962" fmla="*/ 2211919 h 6856161"/>
              <a:gd name="connsiteX963" fmla="*/ 4416954 w 9298618"/>
              <a:gd name="connsiteY963" fmla="*/ 2211919 h 6856161"/>
              <a:gd name="connsiteX964" fmla="*/ 4416954 w 9298618"/>
              <a:gd name="connsiteY964" fmla="*/ 2450068 h 6856161"/>
              <a:gd name="connsiteX965" fmla="*/ 4734885 w 9298618"/>
              <a:gd name="connsiteY965" fmla="*/ 2447117 h 6856161"/>
              <a:gd name="connsiteX966" fmla="*/ 4967133 w 9298618"/>
              <a:gd name="connsiteY966" fmla="*/ 2447117 h 6856161"/>
              <a:gd name="connsiteX967" fmla="*/ 4967133 w 9298618"/>
              <a:gd name="connsiteY967" fmla="*/ 2214869 h 6856161"/>
              <a:gd name="connsiteX968" fmla="*/ 4734885 w 9298618"/>
              <a:gd name="connsiteY968" fmla="*/ 2214869 h 6856161"/>
              <a:gd name="connsiteX969" fmla="*/ 4734885 w 9298618"/>
              <a:gd name="connsiteY969" fmla="*/ 2447117 h 6856161"/>
              <a:gd name="connsiteX970" fmla="*/ 5056321 w 9298618"/>
              <a:gd name="connsiteY970" fmla="*/ 2440704 h 6856161"/>
              <a:gd name="connsiteX971" fmla="*/ 5275701 w 9298618"/>
              <a:gd name="connsiteY971" fmla="*/ 2440704 h 6856161"/>
              <a:gd name="connsiteX972" fmla="*/ 5275701 w 9298618"/>
              <a:gd name="connsiteY972" fmla="*/ 2221325 h 6856161"/>
              <a:gd name="connsiteX973" fmla="*/ 5056321 w 9298618"/>
              <a:gd name="connsiteY973" fmla="*/ 2221325 h 6856161"/>
              <a:gd name="connsiteX974" fmla="*/ 5056321 w 9298618"/>
              <a:gd name="connsiteY974" fmla="*/ 2440704 h 6856161"/>
              <a:gd name="connsiteX975" fmla="*/ 5377758 w 9298618"/>
              <a:gd name="connsiteY975" fmla="*/ 2434291 h 6856161"/>
              <a:gd name="connsiteX976" fmla="*/ 5584310 w 9298618"/>
              <a:gd name="connsiteY976" fmla="*/ 2434291 h 6856161"/>
              <a:gd name="connsiteX977" fmla="*/ 5584310 w 9298618"/>
              <a:gd name="connsiteY977" fmla="*/ 2227738 h 6856161"/>
              <a:gd name="connsiteX978" fmla="*/ 5377758 w 9298618"/>
              <a:gd name="connsiteY978" fmla="*/ 2227738 h 6856161"/>
              <a:gd name="connsiteX979" fmla="*/ 5377758 w 9298618"/>
              <a:gd name="connsiteY979" fmla="*/ 2434291 h 6856161"/>
              <a:gd name="connsiteX980" fmla="*/ 5695732 w 9298618"/>
              <a:gd name="connsiteY980" fmla="*/ 2431298 h 6856161"/>
              <a:gd name="connsiteX981" fmla="*/ 5896341 w 9298618"/>
              <a:gd name="connsiteY981" fmla="*/ 2431298 h 6856161"/>
              <a:gd name="connsiteX982" fmla="*/ 5896341 w 9298618"/>
              <a:gd name="connsiteY982" fmla="*/ 2230689 h 6856161"/>
              <a:gd name="connsiteX983" fmla="*/ 5695732 w 9298618"/>
              <a:gd name="connsiteY983" fmla="*/ 2230689 h 6856161"/>
              <a:gd name="connsiteX984" fmla="*/ 5695732 w 9298618"/>
              <a:gd name="connsiteY984" fmla="*/ 2431298 h 6856161"/>
              <a:gd name="connsiteX985" fmla="*/ 6014175 w 9298618"/>
              <a:gd name="connsiteY985" fmla="*/ 2427835 h 6856161"/>
              <a:gd name="connsiteX986" fmla="*/ 6207858 w 9298618"/>
              <a:gd name="connsiteY986" fmla="*/ 2427835 h 6856161"/>
              <a:gd name="connsiteX987" fmla="*/ 6207858 w 9298618"/>
              <a:gd name="connsiteY987" fmla="*/ 2234152 h 6856161"/>
              <a:gd name="connsiteX988" fmla="*/ 6014175 w 9298618"/>
              <a:gd name="connsiteY988" fmla="*/ 2234152 h 6856161"/>
              <a:gd name="connsiteX989" fmla="*/ 6014175 w 9298618"/>
              <a:gd name="connsiteY989" fmla="*/ 2427835 h 6856161"/>
              <a:gd name="connsiteX990" fmla="*/ 6330182 w 9298618"/>
              <a:gd name="connsiteY990" fmla="*/ 2426851 h 6856161"/>
              <a:gd name="connsiteX991" fmla="*/ 6521898 w 9298618"/>
              <a:gd name="connsiteY991" fmla="*/ 2426851 h 6856161"/>
              <a:gd name="connsiteX992" fmla="*/ 6521898 w 9298618"/>
              <a:gd name="connsiteY992" fmla="*/ 2235135 h 6856161"/>
              <a:gd name="connsiteX993" fmla="*/ 6330182 w 9298618"/>
              <a:gd name="connsiteY993" fmla="*/ 2235135 h 6856161"/>
              <a:gd name="connsiteX994" fmla="*/ 6330182 w 9298618"/>
              <a:gd name="connsiteY994" fmla="*/ 2426851 h 6856161"/>
              <a:gd name="connsiteX995" fmla="*/ 6963606 w 9298618"/>
              <a:gd name="connsiteY995" fmla="*/ 2423388 h 6856161"/>
              <a:gd name="connsiteX996" fmla="*/ 7148396 w 9298618"/>
              <a:gd name="connsiteY996" fmla="*/ 2423388 h 6856161"/>
              <a:gd name="connsiteX997" fmla="*/ 7148396 w 9298618"/>
              <a:gd name="connsiteY997" fmla="*/ 2238598 h 6856161"/>
              <a:gd name="connsiteX998" fmla="*/ 6963606 w 9298618"/>
              <a:gd name="connsiteY998" fmla="*/ 2238598 h 6856161"/>
              <a:gd name="connsiteX999" fmla="*/ 6963606 w 9298618"/>
              <a:gd name="connsiteY999" fmla="*/ 2423388 h 6856161"/>
              <a:gd name="connsiteX1000" fmla="*/ 7599553 w 9298618"/>
              <a:gd name="connsiteY1000" fmla="*/ 2417488 h 6856161"/>
              <a:gd name="connsiteX1001" fmla="*/ 7772500 w 9298618"/>
              <a:gd name="connsiteY1001" fmla="*/ 2417488 h 6856161"/>
              <a:gd name="connsiteX1002" fmla="*/ 7772500 w 9298618"/>
              <a:gd name="connsiteY1002" fmla="*/ 2244541 h 6856161"/>
              <a:gd name="connsiteX1003" fmla="*/ 7599553 w 9298618"/>
              <a:gd name="connsiteY1003" fmla="*/ 2244541 h 6856161"/>
              <a:gd name="connsiteX1004" fmla="*/ 7599553 w 9298618"/>
              <a:gd name="connsiteY1004" fmla="*/ 2417488 h 6856161"/>
              <a:gd name="connsiteX1005" fmla="*/ 8241914 w 9298618"/>
              <a:gd name="connsiteY1005" fmla="*/ 2405132 h 6856161"/>
              <a:gd name="connsiteX1006" fmla="*/ 8390147 w 9298618"/>
              <a:gd name="connsiteY1006" fmla="*/ 2405132 h 6856161"/>
              <a:gd name="connsiteX1007" fmla="*/ 8390147 w 9298618"/>
              <a:gd name="connsiteY1007" fmla="*/ 2256898 h 6856161"/>
              <a:gd name="connsiteX1008" fmla="*/ 8241914 w 9298618"/>
              <a:gd name="connsiteY1008" fmla="*/ 2256898 h 6856161"/>
              <a:gd name="connsiteX1009" fmla="*/ 8241914 w 9298618"/>
              <a:gd name="connsiteY1009" fmla="*/ 2405132 h 6856161"/>
              <a:gd name="connsiteX1010" fmla="*/ 8899580 w 9298618"/>
              <a:gd name="connsiteY1010" fmla="*/ 2377469 h 6856161"/>
              <a:gd name="connsiteX1011" fmla="*/ 8992488 w 9298618"/>
              <a:gd name="connsiteY1011" fmla="*/ 2377469 h 6856161"/>
              <a:gd name="connsiteX1012" fmla="*/ 8992488 w 9298618"/>
              <a:gd name="connsiteY1012" fmla="*/ 2284561 h 6856161"/>
              <a:gd name="connsiteX1013" fmla="*/ 8899580 w 9298618"/>
              <a:gd name="connsiteY1013" fmla="*/ 2284561 h 6856161"/>
              <a:gd name="connsiteX1014" fmla="*/ 8899580 w 9298618"/>
              <a:gd name="connsiteY1014" fmla="*/ 2377469 h 6856161"/>
              <a:gd name="connsiteX1015" fmla="*/ 0 w 9298618"/>
              <a:gd name="connsiteY1015" fmla="*/ 2772018 h 6856161"/>
              <a:gd name="connsiteX1016" fmla="*/ 252002 w 9298618"/>
              <a:gd name="connsiteY1016" fmla="*/ 2772018 h 6856161"/>
              <a:gd name="connsiteX1017" fmla="*/ 252002 w 9298618"/>
              <a:gd name="connsiteY1017" fmla="*/ 2520016 h 6856161"/>
              <a:gd name="connsiteX1018" fmla="*/ 0 w 9298618"/>
              <a:gd name="connsiteY1018" fmla="*/ 2520016 h 6856161"/>
              <a:gd name="connsiteX1019" fmla="*/ 0 w 9298618"/>
              <a:gd name="connsiteY1019" fmla="*/ 2772018 h 6856161"/>
              <a:gd name="connsiteX1020" fmla="*/ 315023 w 9298618"/>
              <a:gd name="connsiteY1020" fmla="*/ 2772018 h 6856161"/>
              <a:gd name="connsiteX1021" fmla="*/ 567025 w 9298618"/>
              <a:gd name="connsiteY1021" fmla="*/ 2772018 h 6856161"/>
              <a:gd name="connsiteX1022" fmla="*/ 567025 w 9298618"/>
              <a:gd name="connsiteY1022" fmla="*/ 2520016 h 6856161"/>
              <a:gd name="connsiteX1023" fmla="*/ 315023 w 9298618"/>
              <a:gd name="connsiteY1023" fmla="*/ 2520016 h 6856161"/>
              <a:gd name="connsiteX1024" fmla="*/ 315023 w 9298618"/>
              <a:gd name="connsiteY1024" fmla="*/ 2772018 h 6856161"/>
              <a:gd name="connsiteX1025" fmla="*/ 630004 w 9298618"/>
              <a:gd name="connsiteY1025" fmla="*/ 2772018 h 6856161"/>
              <a:gd name="connsiteX1026" fmla="*/ 882005 w 9298618"/>
              <a:gd name="connsiteY1026" fmla="*/ 2772018 h 6856161"/>
              <a:gd name="connsiteX1027" fmla="*/ 882005 w 9298618"/>
              <a:gd name="connsiteY1027" fmla="*/ 2520016 h 6856161"/>
              <a:gd name="connsiteX1028" fmla="*/ 630004 w 9298618"/>
              <a:gd name="connsiteY1028" fmla="*/ 2520016 h 6856161"/>
              <a:gd name="connsiteX1029" fmla="*/ 630004 w 9298618"/>
              <a:gd name="connsiteY1029" fmla="*/ 2772018 h 6856161"/>
              <a:gd name="connsiteX1030" fmla="*/ 944985 w 9298618"/>
              <a:gd name="connsiteY1030" fmla="*/ 2772018 h 6856161"/>
              <a:gd name="connsiteX1031" fmla="*/ 1196986 w 9298618"/>
              <a:gd name="connsiteY1031" fmla="*/ 2772018 h 6856161"/>
              <a:gd name="connsiteX1032" fmla="*/ 1196986 w 9298618"/>
              <a:gd name="connsiteY1032" fmla="*/ 2520016 h 6856161"/>
              <a:gd name="connsiteX1033" fmla="*/ 944985 w 9298618"/>
              <a:gd name="connsiteY1033" fmla="*/ 2520016 h 6856161"/>
              <a:gd name="connsiteX1034" fmla="*/ 944985 w 9298618"/>
              <a:gd name="connsiteY1034" fmla="*/ 2772018 h 6856161"/>
              <a:gd name="connsiteX1035" fmla="*/ 1260008 w 9298618"/>
              <a:gd name="connsiteY1035" fmla="*/ 2772018 h 6856161"/>
              <a:gd name="connsiteX1036" fmla="*/ 1512009 w 9298618"/>
              <a:gd name="connsiteY1036" fmla="*/ 2772018 h 6856161"/>
              <a:gd name="connsiteX1037" fmla="*/ 1512009 w 9298618"/>
              <a:gd name="connsiteY1037" fmla="*/ 2520016 h 6856161"/>
              <a:gd name="connsiteX1038" fmla="*/ 1260008 w 9298618"/>
              <a:gd name="connsiteY1038" fmla="*/ 2520016 h 6856161"/>
              <a:gd name="connsiteX1039" fmla="*/ 1260008 w 9298618"/>
              <a:gd name="connsiteY1039" fmla="*/ 2772018 h 6856161"/>
              <a:gd name="connsiteX1040" fmla="*/ 1574988 w 9298618"/>
              <a:gd name="connsiteY1040" fmla="*/ 2772018 h 6856161"/>
              <a:gd name="connsiteX1041" fmla="*/ 1826990 w 9298618"/>
              <a:gd name="connsiteY1041" fmla="*/ 2772018 h 6856161"/>
              <a:gd name="connsiteX1042" fmla="*/ 1826990 w 9298618"/>
              <a:gd name="connsiteY1042" fmla="*/ 2520016 h 6856161"/>
              <a:gd name="connsiteX1043" fmla="*/ 1574988 w 9298618"/>
              <a:gd name="connsiteY1043" fmla="*/ 2520016 h 6856161"/>
              <a:gd name="connsiteX1044" fmla="*/ 1574988 w 9298618"/>
              <a:gd name="connsiteY1044" fmla="*/ 2772018 h 6856161"/>
              <a:gd name="connsiteX1045" fmla="*/ 1890012 w 9298618"/>
              <a:gd name="connsiteY1045" fmla="*/ 2772018 h 6856161"/>
              <a:gd name="connsiteX1046" fmla="*/ 2142013 w 9298618"/>
              <a:gd name="connsiteY1046" fmla="*/ 2772018 h 6856161"/>
              <a:gd name="connsiteX1047" fmla="*/ 2142013 w 9298618"/>
              <a:gd name="connsiteY1047" fmla="*/ 2520016 h 6856161"/>
              <a:gd name="connsiteX1048" fmla="*/ 1890012 w 9298618"/>
              <a:gd name="connsiteY1048" fmla="*/ 2520016 h 6856161"/>
              <a:gd name="connsiteX1049" fmla="*/ 1890012 w 9298618"/>
              <a:gd name="connsiteY1049" fmla="*/ 2772018 h 6856161"/>
              <a:gd name="connsiteX1050" fmla="*/ 2204992 w 9298618"/>
              <a:gd name="connsiteY1050" fmla="*/ 2772018 h 6856161"/>
              <a:gd name="connsiteX1051" fmla="*/ 2456994 w 9298618"/>
              <a:gd name="connsiteY1051" fmla="*/ 2772018 h 6856161"/>
              <a:gd name="connsiteX1052" fmla="*/ 2456994 w 9298618"/>
              <a:gd name="connsiteY1052" fmla="*/ 2520016 h 6856161"/>
              <a:gd name="connsiteX1053" fmla="*/ 2204992 w 9298618"/>
              <a:gd name="connsiteY1053" fmla="*/ 2520016 h 6856161"/>
              <a:gd name="connsiteX1054" fmla="*/ 2204992 w 9298618"/>
              <a:gd name="connsiteY1054" fmla="*/ 2772018 h 6856161"/>
              <a:gd name="connsiteX1055" fmla="*/ 2520016 w 9298618"/>
              <a:gd name="connsiteY1055" fmla="*/ 2772018 h 6856161"/>
              <a:gd name="connsiteX1056" fmla="*/ 2772017 w 9298618"/>
              <a:gd name="connsiteY1056" fmla="*/ 2772018 h 6856161"/>
              <a:gd name="connsiteX1057" fmla="*/ 2772017 w 9298618"/>
              <a:gd name="connsiteY1057" fmla="*/ 2520016 h 6856161"/>
              <a:gd name="connsiteX1058" fmla="*/ 2520016 w 9298618"/>
              <a:gd name="connsiteY1058" fmla="*/ 2520016 h 6856161"/>
              <a:gd name="connsiteX1059" fmla="*/ 2520016 w 9298618"/>
              <a:gd name="connsiteY1059" fmla="*/ 2772018 h 6856161"/>
              <a:gd name="connsiteX1060" fmla="*/ 2834996 w 9298618"/>
              <a:gd name="connsiteY1060" fmla="*/ 2772018 h 6856161"/>
              <a:gd name="connsiteX1061" fmla="*/ 3086998 w 9298618"/>
              <a:gd name="connsiteY1061" fmla="*/ 2772018 h 6856161"/>
              <a:gd name="connsiteX1062" fmla="*/ 3086998 w 9298618"/>
              <a:gd name="connsiteY1062" fmla="*/ 2520016 h 6856161"/>
              <a:gd name="connsiteX1063" fmla="*/ 2834996 w 9298618"/>
              <a:gd name="connsiteY1063" fmla="*/ 2520016 h 6856161"/>
              <a:gd name="connsiteX1064" fmla="*/ 2834996 w 9298618"/>
              <a:gd name="connsiteY1064" fmla="*/ 2772018 h 6856161"/>
              <a:gd name="connsiteX1065" fmla="*/ 3150020 w 9298618"/>
              <a:gd name="connsiteY1065" fmla="*/ 2772018 h 6856161"/>
              <a:gd name="connsiteX1066" fmla="*/ 3402021 w 9298618"/>
              <a:gd name="connsiteY1066" fmla="*/ 2772018 h 6856161"/>
              <a:gd name="connsiteX1067" fmla="*/ 3402021 w 9298618"/>
              <a:gd name="connsiteY1067" fmla="*/ 2520016 h 6856161"/>
              <a:gd name="connsiteX1068" fmla="*/ 3150020 w 9298618"/>
              <a:gd name="connsiteY1068" fmla="*/ 2520016 h 6856161"/>
              <a:gd name="connsiteX1069" fmla="*/ 3150020 w 9298618"/>
              <a:gd name="connsiteY1069" fmla="*/ 2772018 h 6856161"/>
              <a:gd name="connsiteX1070" fmla="*/ 3465000 w 9298618"/>
              <a:gd name="connsiteY1070" fmla="*/ 2772018 h 6856161"/>
              <a:gd name="connsiteX1071" fmla="*/ 3717002 w 9298618"/>
              <a:gd name="connsiteY1071" fmla="*/ 2772018 h 6856161"/>
              <a:gd name="connsiteX1072" fmla="*/ 3717002 w 9298618"/>
              <a:gd name="connsiteY1072" fmla="*/ 2520016 h 6856161"/>
              <a:gd name="connsiteX1073" fmla="*/ 3465000 w 9298618"/>
              <a:gd name="connsiteY1073" fmla="*/ 2520016 h 6856161"/>
              <a:gd name="connsiteX1074" fmla="*/ 3465000 w 9298618"/>
              <a:gd name="connsiteY1074" fmla="*/ 2772018 h 6856161"/>
              <a:gd name="connsiteX1075" fmla="*/ 3780494 w 9298618"/>
              <a:gd name="connsiteY1075" fmla="*/ 2771504 h 6856161"/>
              <a:gd name="connsiteX1076" fmla="*/ 4031512 w 9298618"/>
              <a:gd name="connsiteY1076" fmla="*/ 2771504 h 6856161"/>
              <a:gd name="connsiteX1077" fmla="*/ 4031512 w 9298618"/>
              <a:gd name="connsiteY1077" fmla="*/ 2520486 h 6856161"/>
              <a:gd name="connsiteX1078" fmla="*/ 3780494 w 9298618"/>
              <a:gd name="connsiteY1078" fmla="*/ 2520486 h 6856161"/>
              <a:gd name="connsiteX1079" fmla="*/ 3780494 w 9298618"/>
              <a:gd name="connsiteY1079" fmla="*/ 2771504 h 6856161"/>
              <a:gd name="connsiteX1080" fmla="*/ 4097484 w 9298618"/>
              <a:gd name="connsiteY1080" fmla="*/ 2769538 h 6856161"/>
              <a:gd name="connsiteX1081" fmla="*/ 4344526 w 9298618"/>
              <a:gd name="connsiteY1081" fmla="*/ 2769538 h 6856161"/>
              <a:gd name="connsiteX1082" fmla="*/ 4344526 w 9298618"/>
              <a:gd name="connsiteY1082" fmla="*/ 2522496 h 6856161"/>
              <a:gd name="connsiteX1083" fmla="*/ 4097484 w 9298618"/>
              <a:gd name="connsiteY1083" fmla="*/ 2522496 h 6856161"/>
              <a:gd name="connsiteX1084" fmla="*/ 4097484 w 9298618"/>
              <a:gd name="connsiteY1084" fmla="*/ 2769538 h 6856161"/>
              <a:gd name="connsiteX1085" fmla="*/ 4417425 w 9298618"/>
              <a:gd name="connsiteY1085" fmla="*/ 2764578 h 6856161"/>
              <a:gd name="connsiteX1086" fmla="*/ 4654590 w 9298618"/>
              <a:gd name="connsiteY1086" fmla="*/ 2764578 h 6856161"/>
              <a:gd name="connsiteX1087" fmla="*/ 4654590 w 9298618"/>
              <a:gd name="connsiteY1087" fmla="*/ 2527413 h 6856161"/>
              <a:gd name="connsiteX1088" fmla="*/ 4417425 w 9298618"/>
              <a:gd name="connsiteY1088" fmla="*/ 2527413 h 6856161"/>
              <a:gd name="connsiteX1089" fmla="*/ 4417425 w 9298618"/>
              <a:gd name="connsiteY1089" fmla="*/ 2764578 h 6856161"/>
              <a:gd name="connsiteX1090" fmla="*/ 4735868 w 9298618"/>
              <a:gd name="connsiteY1090" fmla="*/ 2761157 h 6856161"/>
              <a:gd name="connsiteX1091" fmla="*/ 4966107 w 9298618"/>
              <a:gd name="connsiteY1091" fmla="*/ 2761157 h 6856161"/>
              <a:gd name="connsiteX1092" fmla="*/ 4966107 w 9298618"/>
              <a:gd name="connsiteY1092" fmla="*/ 2530919 h 6856161"/>
              <a:gd name="connsiteX1093" fmla="*/ 4735868 w 9298618"/>
              <a:gd name="connsiteY1093" fmla="*/ 2530919 h 6856161"/>
              <a:gd name="connsiteX1094" fmla="*/ 4735868 w 9298618"/>
              <a:gd name="connsiteY1094" fmla="*/ 2761157 h 6856161"/>
              <a:gd name="connsiteX1095" fmla="*/ 5057305 w 9298618"/>
              <a:gd name="connsiteY1095" fmla="*/ 2754701 h 6856161"/>
              <a:gd name="connsiteX1096" fmla="*/ 5274717 w 9298618"/>
              <a:gd name="connsiteY1096" fmla="*/ 2754701 h 6856161"/>
              <a:gd name="connsiteX1097" fmla="*/ 5274717 w 9298618"/>
              <a:gd name="connsiteY1097" fmla="*/ 2537289 h 6856161"/>
              <a:gd name="connsiteX1098" fmla="*/ 5057305 w 9298618"/>
              <a:gd name="connsiteY1098" fmla="*/ 2537289 h 6856161"/>
              <a:gd name="connsiteX1099" fmla="*/ 5057305 w 9298618"/>
              <a:gd name="connsiteY1099" fmla="*/ 2754701 h 6856161"/>
              <a:gd name="connsiteX1100" fmla="*/ 5378741 w 9298618"/>
              <a:gd name="connsiteY1100" fmla="*/ 2748288 h 6856161"/>
              <a:gd name="connsiteX1101" fmla="*/ 5583284 w 9298618"/>
              <a:gd name="connsiteY1101" fmla="*/ 2748288 h 6856161"/>
              <a:gd name="connsiteX1102" fmla="*/ 5583284 w 9298618"/>
              <a:gd name="connsiteY1102" fmla="*/ 2543702 h 6856161"/>
              <a:gd name="connsiteX1103" fmla="*/ 5378741 w 9298618"/>
              <a:gd name="connsiteY1103" fmla="*/ 2543702 h 6856161"/>
              <a:gd name="connsiteX1104" fmla="*/ 5378741 w 9298618"/>
              <a:gd name="connsiteY1104" fmla="*/ 2748288 h 6856161"/>
              <a:gd name="connsiteX1105" fmla="*/ 5696202 w 9298618"/>
              <a:gd name="connsiteY1105" fmla="*/ 2745808 h 6856161"/>
              <a:gd name="connsiteX1106" fmla="*/ 5895828 w 9298618"/>
              <a:gd name="connsiteY1106" fmla="*/ 2745808 h 6856161"/>
              <a:gd name="connsiteX1107" fmla="*/ 5895828 w 9298618"/>
              <a:gd name="connsiteY1107" fmla="*/ 2546182 h 6856161"/>
              <a:gd name="connsiteX1108" fmla="*/ 5696202 w 9298618"/>
              <a:gd name="connsiteY1108" fmla="*/ 2546182 h 6856161"/>
              <a:gd name="connsiteX1109" fmla="*/ 5696202 w 9298618"/>
              <a:gd name="connsiteY1109" fmla="*/ 2745808 h 6856161"/>
              <a:gd name="connsiteX1110" fmla="*/ 6014646 w 9298618"/>
              <a:gd name="connsiteY1110" fmla="*/ 2742345 h 6856161"/>
              <a:gd name="connsiteX1111" fmla="*/ 6207345 w 9298618"/>
              <a:gd name="connsiteY1111" fmla="*/ 2742345 h 6856161"/>
              <a:gd name="connsiteX1112" fmla="*/ 6207345 w 9298618"/>
              <a:gd name="connsiteY1112" fmla="*/ 2549646 h 6856161"/>
              <a:gd name="connsiteX1113" fmla="*/ 6014646 w 9298618"/>
              <a:gd name="connsiteY1113" fmla="*/ 2549646 h 6856161"/>
              <a:gd name="connsiteX1114" fmla="*/ 6014646 w 9298618"/>
              <a:gd name="connsiteY1114" fmla="*/ 2742345 h 6856161"/>
              <a:gd name="connsiteX1115" fmla="*/ 6331165 w 9298618"/>
              <a:gd name="connsiteY1115" fmla="*/ 2740891 h 6856161"/>
              <a:gd name="connsiteX1116" fmla="*/ 6520915 w 9298618"/>
              <a:gd name="connsiteY1116" fmla="*/ 2740891 h 6856161"/>
              <a:gd name="connsiteX1117" fmla="*/ 6520915 w 9298618"/>
              <a:gd name="connsiteY1117" fmla="*/ 2551142 h 6856161"/>
              <a:gd name="connsiteX1118" fmla="*/ 6331165 w 9298618"/>
              <a:gd name="connsiteY1118" fmla="*/ 2551142 h 6856161"/>
              <a:gd name="connsiteX1119" fmla="*/ 6331165 w 9298618"/>
              <a:gd name="connsiteY1119" fmla="*/ 2740891 h 6856161"/>
              <a:gd name="connsiteX1120" fmla="*/ 6648626 w 9298618"/>
              <a:gd name="connsiteY1120" fmla="*/ 2738411 h 6856161"/>
              <a:gd name="connsiteX1121" fmla="*/ 6833415 w 9298618"/>
              <a:gd name="connsiteY1121" fmla="*/ 2738411 h 6856161"/>
              <a:gd name="connsiteX1122" fmla="*/ 6833415 w 9298618"/>
              <a:gd name="connsiteY1122" fmla="*/ 2553622 h 6856161"/>
              <a:gd name="connsiteX1123" fmla="*/ 6648626 w 9298618"/>
              <a:gd name="connsiteY1123" fmla="*/ 2553622 h 6856161"/>
              <a:gd name="connsiteX1124" fmla="*/ 6648626 w 9298618"/>
              <a:gd name="connsiteY1124" fmla="*/ 2738411 h 6856161"/>
              <a:gd name="connsiteX1125" fmla="*/ 6965103 w 9298618"/>
              <a:gd name="connsiteY1125" fmla="*/ 2736915 h 6856161"/>
              <a:gd name="connsiteX1126" fmla="*/ 7146942 w 9298618"/>
              <a:gd name="connsiteY1126" fmla="*/ 2736915 h 6856161"/>
              <a:gd name="connsiteX1127" fmla="*/ 7146942 w 9298618"/>
              <a:gd name="connsiteY1127" fmla="*/ 2555075 h 6856161"/>
              <a:gd name="connsiteX1128" fmla="*/ 6965103 w 9298618"/>
              <a:gd name="connsiteY1128" fmla="*/ 2555075 h 6856161"/>
              <a:gd name="connsiteX1129" fmla="*/ 6965103 w 9298618"/>
              <a:gd name="connsiteY1129" fmla="*/ 2736915 h 6856161"/>
              <a:gd name="connsiteX1130" fmla="*/ 7284060 w 9298618"/>
              <a:gd name="connsiteY1130" fmla="*/ 2732982 h 6856161"/>
              <a:gd name="connsiteX1131" fmla="*/ 7457989 w 9298618"/>
              <a:gd name="connsiteY1131" fmla="*/ 2732982 h 6856161"/>
              <a:gd name="connsiteX1132" fmla="*/ 7457989 w 9298618"/>
              <a:gd name="connsiteY1132" fmla="*/ 2559052 h 6856161"/>
              <a:gd name="connsiteX1133" fmla="*/ 7284060 w 9298618"/>
              <a:gd name="connsiteY1133" fmla="*/ 2559052 h 6856161"/>
              <a:gd name="connsiteX1134" fmla="*/ 7284060 w 9298618"/>
              <a:gd name="connsiteY1134" fmla="*/ 2732982 h 6856161"/>
              <a:gd name="connsiteX1135" fmla="*/ 7602033 w 9298618"/>
              <a:gd name="connsiteY1135" fmla="*/ 2729989 h 6856161"/>
              <a:gd name="connsiteX1136" fmla="*/ 7770020 w 9298618"/>
              <a:gd name="connsiteY1136" fmla="*/ 2729989 h 6856161"/>
              <a:gd name="connsiteX1137" fmla="*/ 7770020 w 9298618"/>
              <a:gd name="connsiteY1137" fmla="*/ 2562002 h 6856161"/>
              <a:gd name="connsiteX1138" fmla="*/ 7602033 w 9298618"/>
              <a:gd name="connsiteY1138" fmla="*/ 2562002 h 6856161"/>
              <a:gd name="connsiteX1139" fmla="*/ 7602033 w 9298618"/>
              <a:gd name="connsiteY1139" fmla="*/ 2729989 h 6856161"/>
              <a:gd name="connsiteX1140" fmla="*/ 7924453 w 9298618"/>
              <a:gd name="connsiteY1140" fmla="*/ 2722592 h 6856161"/>
              <a:gd name="connsiteX1141" fmla="*/ 8077647 w 9298618"/>
              <a:gd name="connsiteY1141" fmla="*/ 2722592 h 6856161"/>
              <a:gd name="connsiteX1142" fmla="*/ 8077647 w 9298618"/>
              <a:gd name="connsiteY1142" fmla="*/ 2569399 h 6856161"/>
              <a:gd name="connsiteX1143" fmla="*/ 7924453 w 9298618"/>
              <a:gd name="connsiteY1143" fmla="*/ 2569399 h 6856161"/>
              <a:gd name="connsiteX1144" fmla="*/ 7924453 w 9298618"/>
              <a:gd name="connsiteY1144" fmla="*/ 2722592 h 6856161"/>
              <a:gd name="connsiteX1145" fmla="*/ 8571730 w 9298618"/>
              <a:gd name="connsiteY1145" fmla="*/ 2705319 h 6856161"/>
              <a:gd name="connsiteX1146" fmla="*/ 8690334 w 9298618"/>
              <a:gd name="connsiteY1146" fmla="*/ 2705319 h 6856161"/>
              <a:gd name="connsiteX1147" fmla="*/ 8690334 w 9298618"/>
              <a:gd name="connsiteY1147" fmla="*/ 2586715 h 6856161"/>
              <a:gd name="connsiteX1148" fmla="*/ 8571730 w 9298618"/>
              <a:gd name="connsiteY1148" fmla="*/ 2586715 h 6856161"/>
              <a:gd name="connsiteX1149" fmla="*/ 8571730 w 9298618"/>
              <a:gd name="connsiteY1149" fmla="*/ 2705319 h 6856161"/>
              <a:gd name="connsiteX1150" fmla="*/ 9223497 w 9298618"/>
              <a:gd name="connsiteY1150" fmla="*/ 2683556 h 6856161"/>
              <a:gd name="connsiteX1151" fmla="*/ 9298618 w 9298618"/>
              <a:gd name="connsiteY1151" fmla="*/ 2683556 h 6856161"/>
              <a:gd name="connsiteX1152" fmla="*/ 9298618 w 9298618"/>
              <a:gd name="connsiteY1152" fmla="*/ 2608435 h 6856161"/>
              <a:gd name="connsiteX1153" fmla="*/ 9223497 w 9298618"/>
              <a:gd name="connsiteY1153" fmla="*/ 2608435 h 6856161"/>
              <a:gd name="connsiteX1154" fmla="*/ 9223497 w 9298618"/>
              <a:gd name="connsiteY1154" fmla="*/ 2683556 h 6856161"/>
              <a:gd name="connsiteX1155" fmla="*/ 0 w 9298618"/>
              <a:gd name="connsiteY1155" fmla="*/ 3086998 h 6856161"/>
              <a:gd name="connsiteX1156" fmla="*/ 252002 w 9298618"/>
              <a:gd name="connsiteY1156" fmla="*/ 3086998 h 6856161"/>
              <a:gd name="connsiteX1157" fmla="*/ 252002 w 9298618"/>
              <a:gd name="connsiteY1157" fmla="*/ 2834996 h 6856161"/>
              <a:gd name="connsiteX1158" fmla="*/ 0 w 9298618"/>
              <a:gd name="connsiteY1158" fmla="*/ 2834996 h 6856161"/>
              <a:gd name="connsiteX1159" fmla="*/ 0 w 9298618"/>
              <a:gd name="connsiteY1159" fmla="*/ 3086998 h 6856161"/>
              <a:gd name="connsiteX1160" fmla="*/ 315023 w 9298618"/>
              <a:gd name="connsiteY1160" fmla="*/ 3086998 h 6856161"/>
              <a:gd name="connsiteX1161" fmla="*/ 567025 w 9298618"/>
              <a:gd name="connsiteY1161" fmla="*/ 3086998 h 6856161"/>
              <a:gd name="connsiteX1162" fmla="*/ 567025 w 9298618"/>
              <a:gd name="connsiteY1162" fmla="*/ 2834996 h 6856161"/>
              <a:gd name="connsiteX1163" fmla="*/ 315023 w 9298618"/>
              <a:gd name="connsiteY1163" fmla="*/ 2834996 h 6856161"/>
              <a:gd name="connsiteX1164" fmla="*/ 315023 w 9298618"/>
              <a:gd name="connsiteY1164" fmla="*/ 3086998 h 6856161"/>
              <a:gd name="connsiteX1165" fmla="*/ 630004 w 9298618"/>
              <a:gd name="connsiteY1165" fmla="*/ 3086998 h 6856161"/>
              <a:gd name="connsiteX1166" fmla="*/ 882005 w 9298618"/>
              <a:gd name="connsiteY1166" fmla="*/ 3086998 h 6856161"/>
              <a:gd name="connsiteX1167" fmla="*/ 882005 w 9298618"/>
              <a:gd name="connsiteY1167" fmla="*/ 2834996 h 6856161"/>
              <a:gd name="connsiteX1168" fmla="*/ 630004 w 9298618"/>
              <a:gd name="connsiteY1168" fmla="*/ 2834996 h 6856161"/>
              <a:gd name="connsiteX1169" fmla="*/ 630004 w 9298618"/>
              <a:gd name="connsiteY1169" fmla="*/ 3086998 h 6856161"/>
              <a:gd name="connsiteX1170" fmla="*/ 944985 w 9298618"/>
              <a:gd name="connsiteY1170" fmla="*/ 3086998 h 6856161"/>
              <a:gd name="connsiteX1171" fmla="*/ 1196986 w 9298618"/>
              <a:gd name="connsiteY1171" fmla="*/ 3086998 h 6856161"/>
              <a:gd name="connsiteX1172" fmla="*/ 1196986 w 9298618"/>
              <a:gd name="connsiteY1172" fmla="*/ 2834996 h 6856161"/>
              <a:gd name="connsiteX1173" fmla="*/ 944985 w 9298618"/>
              <a:gd name="connsiteY1173" fmla="*/ 2834996 h 6856161"/>
              <a:gd name="connsiteX1174" fmla="*/ 944985 w 9298618"/>
              <a:gd name="connsiteY1174" fmla="*/ 3086998 h 6856161"/>
              <a:gd name="connsiteX1175" fmla="*/ 1260008 w 9298618"/>
              <a:gd name="connsiteY1175" fmla="*/ 3086998 h 6856161"/>
              <a:gd name="connsiteX1176" fmla="*/ 1512009 w 9298618"/>
              <a:gd name="connsiteY1176" fmla="*/ 3086998 h 6856161"/>
              <a:gd name="connsiteX1177" fmla="*/ 1512009 w 9298618"/>
              <a:gd name="connsiteY1177" fmla="*/ 2834996 h 6856161"/>
              <a:gd name="connsiteX1178" fmla="*/ 1260008 w 9298618"/>
              <a:gd name="connsiteY1178" fmla="*/ 2834996 h 6856161"/>
              <a:gd name="connsiteX1179" fmla="*/ 1260008 w 9298618"/>
              <a:gd name="connsiteY1179" fmla="*/ 3086998 h 6856161"/>
              <a:gd name="connsiteX1180" fmla="*/ 1574988 w 9298618"/>
              <a:gd name="connsiteY1180" fmla="*/ 3086998 h 6856161"/>
              <a:gd name="connsiteX1181" fmla="*/ 1826990 w 9298618"/>
              <a:gd name="connsiteY1181" fmla="*/ 3086998 h 6856161"/>
              <a:gd name="connsiteX1182" fmla="*/ 1826990 w 9298618"/>
              <a:gd name="connsiteY1182" fmla="*/ 2834996 h 6856161"/>
              <a:gd name="connsiteX1183" fmla="*/ 1574988 w 9298618"/>
              <a:gd name="connsiteY1183" fmla="*/ 2834996 h 6856161"/>
              <a:gd name="connsiteX1184" fmla="*/ 1574988 w 9298618"/>
              <a:gd name="connsiteY1184" fmla="*/ 3086998 h 6856161"/>
              <a:gd name="connsiteX1185" fmla="*/ 1890012 w 9298618"/>
              <a:gd name="connsiteY1185" fmla="*/ 3086998 h 6856161"/>
              <a:gd name="connsiteX1186" fmla="*/ 2142013 w 9298618"/>
              <a:gd name="connsiteY1186" fmla="*/ 3086998 h 6856161"/>
              <a:gd name="connsiteX1187" fmla="*/ 2142013 w 9298618"/>
              <a:gd name="connsiteY1187" fmla="*/ 2834996 h 6856161"/>
              <a:gd name="connsiteX1188" fmla="*/ 1890012 w 9298618"/>
              <a:gd name="connsiteY1188" fmla="*/ 2834996 h 6856161"/>
              <a:gd name="connsiteX1189" fmla="*/ 1890012 w 9298618"/>
              <a:gd name="connsiteY1189" fmla="*/ 3086998 h 6856161"/>
              <a:gd name="connsiteX1190" fmla="*/ 2204992 w 9298618"/>
              <a:gd name="connsiteY1190" fmla="*/ 3086998 h 6856161"/>
              <a:gd name="connsiteX1191" fmla="*/ 2456994 w 9298618"/>
              <a:gd name="connsiteY1191" fmla="*/ 3086998 h 6856161"/>
              <a:gd name="connsiteX1192" fmla="*/ 2456994 w 9298618"/>
              <a:gd name="connsiteY1192" fmla="*/ 2834996 h 6856161"/>
              <a:gd name="connsiteX1193" fmla="*/ 2204992 w 9298618"/>
              <a:gd name="connsiteY1193" fmla="*/ 2834996 h 6856161"/>
              <a:gd name="connsiteX1194" fmla="*/ 2204992 w 9298618"/>
              <a:gd name="connsiteY1194" fmla="*/ 3086998 h 6856161"/>
              <a:gd name="connsiteX1195" fmla="*/ 2520016 w 9298618"/>
              <a:gd name="connsiteY1195" fmla="*/ 3086998 h 6856161"/>
              <a:gd name="connsiteX1196" fmla="*/ 2772017 w 9298618"/>
              <a:gd name="connsiteY1196" fmla="*/ 3086998 h 6856161"/>
              <a:gd name="connsiteX1197" fmla="*/ 2772017 w 9298618"/>
              <a:gd name="connsiteY1197" fmla="*/ 2834996 h 6856161"/>
              <a:gd name="connsiteX1198" fmla="*/ 2520016 w 9298618"/>
              <a:gd name="connsiteY1198" fmla="*/ 2834996 h 6856161"/>
              <a:gd name="connsiteX1199" fmla="*/ 2520016 w 9298618"/>
              <a:gd name="connsiteY1199" fmla="*/ 3086998 h 6856161"/>
              <a:gd name="connsiteX1200" fmla="*/ 2834996 w 9298618"/>
              <a:gd name="connsiteY1200" fmla="*/ 3086998 h 6856161"/>
              <a:gd name="connsiteX1201" fmla="*/ 3086998 w 9298618"/>
              <a:gd name="connsiteY1201" fmla="*/ 3086998 h 6856161"/>
              <a:gd name="connsiteX1202" fmla="*/ 3086998 w 9298618"/>
              <a:gd name="connsiteY1202" fmla="*/ 2834996 h 6856161"/>
              <a:gd name="connsiteX1203" fmla="*/ 2834996 w 9298618"/>
              <a:gd name="connsiteY1203" fmla="*/ 2834996 h 6856161"/>
              <a:gd name="connsiteX1204" fmla="*/ 2834996 w 9298618"/>
              <a:gd name="connsiteY1204" fmla="*/ 3086998 h 6856161"/>
              <a:gd name="connsiteX1205" fmla="*/ 3150020 w 9298618"/>
              <a:gd name="connsiteY1205" fmla="*/ 3086998 h 6856161"/>
              <a:gd name="connsiteX1206" fmla="*/ 3402021 w 9298618"/>
              <a:gd name="connsiteY1206" fmla="*/ 3086998 h 6856161"/>
              <a:gd name="connsiteX1207" fmla="*/ 3402021 w 9298618"/>
              <a:gd name="connsiteY1207" fmla="*/ 2834996 h 6856161"/>
              <a:gd name="connsiteX1208" fmla="*/ 3150020 w 9298618"/>
              <a:gd name="connsiteY1208" fmla="*/ 2834996 h 6856161"/>
              <a:gd name="connsiteX1209" fmla="*/ 3150020 w 9298618"/>
              <a:gd name="connsiteY1209" fmla="*/ 3086998 h 6856161"/>
              <a:gd name="connsiteX1210" fmla="*/ 3465000 w 9298618"/>
              <a:gd name="connsiteY1210" fmla="*/ 3086998 h 6856161"/>
              <a:gd name="connsiteX1211" fmla="*/ 3717002 w 9298618"/>
              <a:gd name="connsiteY1211" fmla="*/ 3086998 h 6856161"/>
              <a:gd name="connsiteX1212" fmla="*/ 3717002 w 9298618"/>
              <a:gd name="connsiteY1212" fmla="*/ 2834996 h 6856161"/>
              <a:gd name="connsiteX1213" fmla="*/ 3465000 w 9298618"/>
              <a:gd name="connsiteY1213" fmla="*/ 2834996 h 6856161"/>
              <a:gd name="connsiteX1214" fmla="*/ 3465000 w 9298618"/>
              <a:gd name="connsiteY1214" fmla="*/ 3086998 h 6856161"/>
              <a:gd name="connsiteX1215" fmla="*/ 3780494 w 9298618"/>
              <a:gd name="connsiteY1215" fmla="*/ 3086528 h 6856161"/>
              <a:gd name="connsiteX1216" fmla="*/ 4031512 w 9298618"/>
              <a:gd name="connsiteY1216" fmla="*/ 3086528 h 6856161"/>
              <a:gd name="connsiteX1217" fmla="*/ 4031512 w 9298618"/>
              <a:gd name="connsiteY1217" fmla="*/ 2835509 h 6856161"/>
              <a:gd name="connsiteX1218" fmla="*/ 3780494 w 9298618"/>
              <a:gd name="connsiteY1218" fmla="*/ 2835509 h 6856161"/>
              <a:gd name="connsiteX1219" fmla="*/ 3780494 w 9298618"/>
              <a:gd name="connsiteY1219" fmla="*/ 3086528 h 6856161"/>
              <a:gd name="connsiteX1220" fmla="*/ 4097997 w 9298618"/>
              <a:gd name="connsiteY1220" fmla="*/ 3084048 h 6856161"/>
              <a:gd name="connsiteX1221" fmla="*/ 4344056 w 9298618"/>
              <a:gd name="connsiteY1221" fmla="*/ 3084048 h 6856161"/>
              <a:gd name="connsiteX1222" fmla="*/ 4344056 w 9298618"/>
              <a:gd name="connsiteY1222" fmla="*/ 2837989 h 6856161"/>
              <a:gd name="connsiteX1223" fmla="*/ 4097997 w 9298618"/>
              <a:gd name="connsiteY1223" fmla="*/ 2837989 h 6856161"/>
              <a:gd name="connsiteX1224" fmla="*/ 4097997 w 9298618"/>
              <a:gd name="connsiteY1224" fmla="*/ 3084048 h 6856161"/>
              <a:gd name="connsiteX1225" fmla="*/ 4417938 w 9298618"/>
              <a:gd name="connsiteY1225" fmla="*/ 3079088 h 6856161"/>
              <a:gd name="connsiteX1226" fmla="*/ 4654120 w 9298618"/>
              <a:gd name="connsiteY1226" fmla="*/ 3079088 h 6856161"/>
              <a:gd name="connsiteX1227" fmla="*/ 4654120 w 9298618"/>
              <a:gd name="connsiteY1227" fmla="*/ 2842906 h 6856161"/>
              <a:gd name="connsiteX1228" fmla="*/ 4417938 w 9298618"/>
              <a:gd name="connsiteY1228" fmla="*/ 2842906 h 6856161"/>
              <a:gd name="connsiteX1229" fmla="*/ 4417938 w 9298618"/>
              <a:gd name="connsiteY1229" fmla="*/ 3079088 h 6856161"/>
              <a:gd name="connsiteX1230" fmla="*/ 4736894 w 9298618"/>
              <a:gd name="connsiteY1230" fmla="*/ 3075155 h 6856161"/>
              <a:gd name="connsiteX1231" fmla="*/ 4965167 w 9298618"/>
              <a:gd name="connsiteY1231" fmla="*/ 3075155 h 6856161"/>
              <a:gd name="connsiteX1232" fmla="*/ 4965167 w 9298618"/>
              <a:gd name="connsiteY1232" fmla="*/ 2846882 h 6856161"/>
              <a:gd name="connsiteX1233" fmla="*/ 4736894 w 9298618"/>
              <a:gd name="connsiteY1233" fmla="*/ 2846882 h 6856161"/>
              <a:gd name="connsiteX1234" fmla="*/ 4736894 w 9298618"/>
              <a:gd name="connsiteY1234" fmla="*/ 3075155 h 6856161"/>
              <a:gd name="connsiteX1235" fmla="*/ 5058288 w 9298618"/>
              <a:gd name="connsiteY1235" fmla="*/ 3068741 h 6856161"/>
              <a:gd name="connsiteX1236" fmla="*/ 5273733 w 9298618"/>
              <a:gd name="connsiteY1236" fmla="*/ 3068741 h 6856161"/>
              <a:gd name="connsiteX1237" fmla="*/ 5273733 w 9298618"/>
              <a:gd name="connsiteY1237" fmla="*/ 2853296 h 6856161"/>
              <a:gd name="connsiteX1238" fmla="*/ 5058288 w 9298618"/>
              <a:gd name="connsiteY1238" fmla="*/ 2853296 h 6856161"/>
              <a:gd name="connsiteX1239" fmla="*/ 5058288 w 9298618"/>
              <a:gd name="connsiteY1239" fmla="*/ 3068741 h 6856161"/>
              <a:gd name="connsiteX1240" fmla="*/ 5379212 w 9298618"/>
              <a:gd name="connsiteY1240" fmla="*/ 3062798 h 6856161"/>
              <a:gd name="connsiteX1241" fmla="*/ 5582771 w 9298618"/>
              <a:gd name="connsiteY1241" fmla="*/ 3062798 h 6856161"/>
              <a:gd name="connsiteX1242" fmla="*/ 5582771 w 9298618"/>
              <a:gd name="connsiteY1242" fmla="*/ 2859239 h 6856161"/>
              <a:gd name="connsiteX1243" fmla="*/ 5379212 w 9298618"/>
              <a:gd name="connsiteY1243" fmla="*/ 2859239 h 6856161"/>
              <a:gd name="connsiteX1244" fmla="*/ 5379212 w 9298618"/>
              <a:gd name="connsiteY1244" fmla="*/ 3062798 h 6856161"/>
              <a:gd name="connsiteX1245" fmla="*/ 5696715 w 9298618"/>
              <a:gd name="connsiteY1245" fmla="*/ 3060319 h 6856161"/>
              <a:gd name="connsiteX1246" fmla="*/ 5895357 w 9298618"/>
              <a:gd name="connsiteY1246" fmla="*/ 3060319 h 6856161"/>
              <a:gd name="connsiteX1247" fmla="*/ 5895357 w 9298618"/>
              <a:gd name="connsiteY1247" fmla="*/ 2861676 h 6856161"/>
              <a:gd name="connsiteX1248" fmla="*/ 5696715 w 9298618"/>
              <a:gd name="connsiteY1248" fmla="*/ 2861676 h 6856161"/>
              <a:gd name="connsiteX1249" fmla="*/ 5696715 w 9298618"/>
              <a:gd name="connsiteY1249" fmla="*/ 3060319 h 6856161"/>
              <a:gd name="connsiteX1250" fmla="*/ 6015159 w 9298618"/>
              <a:gd name="connsiteY1250" fmla="*/ 3056855 h 6856161"/>
              <a:gd name="connsiteX1251" fmla="*/ 6206875 w 9298618"/>
              <a:gd name="connsiteY1251" fmla="*/ 3056855 h 6856161"/>
              <a:gd name="connsiteX1252" fmla="*/ 6206875 w 9298618"/>
              <a:gd name="connsiteY1252" fmla="*/ 2865139 h 6856161"/>
              <a:gd name="connsiteX1253" fmla="*/ 6015159 w 9298618"/>
              <a:gd name="connsiteY1253" fmla="*/ 2865139 h 6856161"/>
              <a:gd name="connsiteX1254" fmla="*/ 6015159 w 9298618"/>
              <a:gd name="connsiteY1254" fmla="*/ 3056855 h 6856161"/>
              <a:gd name="connsiteX1255" fmla="*/ 6649609 w 9298618"/>
              <a:gd name="connsiteY1255" fmla="*/ 3052409 h 6856161"/>
              <a:gd name="connsiteX1256" fmla="*/ 6832432 w 9298618"/>
              <a:gd name="connsiteY1256" fmla="*/ 3052409 h 6856161"/>
              <a:gd name="connsiteX1257" fmla="*/ 6832432 w 9298618"/>
              <a:gd name="connsiteY1257" fmla="*/ 2869586 h 6856161"/>
              <a:gd name="connsiteX1258" fmla="*/ 6649609 w 9298618"/>
              <a:gd name="connsiteY1258" fmla="*/ 2869586 h 6856161"/>
              <a:gd name="connsiteX1259" fmla="*/ 6649609 w 9298618"/>
              <a:gd name="connsiteY1259" fmla="*/ 3052409 h 6856161"/>
              <a:gd name="connsiteX1260" fmla="*/ 7285556 w 9298618"/>
              <a:gd name="connsiteY1260" fmla="*/ 3046508 h 6856161"/>
              <a:gd name="connsiteX1261" fmla="*/ 7456536 w 9298618"/>
              <a:gd name="connsiteY1261" fmla="*/ 3046508 h 6856161"/>
              <a:gd name="connsiteX1262" fmla="*/ 7456536 w 9298618"/>
              <a:gd name="connsiteY1262" fmla="*/ 2875529 h 6856161"/>
              <a:gd name="connsiteX1263" fmla="*/ 7285556 w 9298618"/>
              <a:gd name="connsiteY1263" fmla="*/ 2875529 h 6856161"/>
              <a:gd name="connsiteX1264" fmla="*/ 7285556 w 9298618"/>
              <a:gd name="connsiteY1264" fmla="*/ 3046508 h 6856161"/>
              <a:gd name="connsiteX1265" fmla="*/ 7925907 w 9298618"/>
              <a:gd name="connsiteY1265" fmla="*/ 3036119 h 6856161"/>
              <a:gd name="connsiteX1266" fmla="*/ 8076107 w 9298618"/>
              <a:gd name="connsiteY1266" fmla="*/ 3036119 h 6856161"/>
              <a:gd name="connsiteX1267" fmla="*/ 8076107 w 9298618"/>
              <a:gd name="connsiteY1267" fmla="*/ 2885918 h 6856161"/>
              <a:gd name="connsiteX1268" fmla="*/ 7925907 w 9298618"/>
              <a:gd name="connsiteY1268" fmla="*/ 2885918 h 6856161"/>
              <a:gd name="connsiteX1269" fmla="*/ 7925907 w 9298618"/>
              <a:gd name="connsiteY1269" fmla="*/ 3036119 h 6856161"/>
              <a:gd name="connsiteX1270" fmla="*/ 8572714 w 9298618"/>
              <a:gd name="connsiteY1270" fmla="*/ 3019316 h 6856161"/>
              <a:gd name="connsiteX1271" fmla="*/ 8689308 w 9298618"/>
              <a:gd name="connsiteY1271" fmla="*/ 3019316 h 6856161"/>
              <a:gd name="connsiteX1272" fmla="*/ 8689308 w 9298618"/>
              <a:gd name="connsiteY1272" fmla="*/ 2902721 h 6856161"/>
              <a:gd name="connsiteX1273" fmla="*/ 8572714 w 9298618"/>
              <a:gd name="connsiteY1273" fmla="*/ 2902721 h 6856161"/>
              <a:gd name="connsiteX1274" fmla="*/ 8572714 w 9298618"/>
              <a:gd name="connsiteY1274" fmla="*/ 3019316 h 6856161"/>
              <a:gd name="connsiteX1275" fmla="*/ 0 w 9298618"/>
              <a:gd name="connsiteY1275" fmla="*/ 3402021 h 6856161"/>
              <a:gd name="connsiteX1276" fmla="*/ 252002 w 9298618"/>
              <a:gd name="connsiteY1276" fmla="*/ 3402021 h 6856161"/>
              <a:gd name="connsiteX1277" fmla="*/ 252002 w 9298618"/>
              <a:gd name="connsiteY1277" fmla="*/ 3150020 h 6856161"/>
              <a:gd name="connsiteX1278" fmla="*/ 0 w 9298618"/>
              <a:gd name="connsiteY1278" fmla="*/ 3150020 h 6856161"/>
              <a:gd name="connsiteX1279" fmla="*/ 0 w 9298618"/>
              <a:gd name="connsiteY1279" fmla="*/ 3402021 h 6856161"/>
              <a:gd name="connsiteX1280" fmla="*/ 315023 w 9298618"/>
              <a:gd name="connsiteY1280" fmla="*/ 3402021 h 6856161"/>
              <a:gd name="connsiteX1281" fmla="*/ 567025 w 9298618"/>
              <a:gd name="connsiteY1281" fmla="*/ 3402021 h 6856161"/>
              <a:gd name="connsiteX1282" fmla="*/ 567025 w 9298618"/>
              <a:gd name="connsiteY1282" fmla="*/ 3150020 h 6856161"/>
              <a:gd name="connsiteX1283" fmla="*/ 315023 w 9298618"/>
              <a:gd name="connsiteY1283" fmla="*/ 3150020 h 6856161"/>
              <a:gd name="connsiteX1284" fmla="*/ 315023 w 9298618"/>
              <a:gd name="connsiteY1284" fmla="*/ 3402021 h 6856161"/>
              <a:gd name="connsiteX1285" fmla="*/ 630004 w 9298618"/>
              <a:gd name="connsiteY1285" fmla="*/ 3402021 h 6856161"/>
              <a:gd name="connsiteX1286" fmla="*/ 882005 w 9298618"/>
              <a:gd name="connsiteY1286" fmla="*/ 3402021 h 6856161"/>
              <a:gd name="connsiteX1287" fmla="*/ 882005 w 9298618"/>
              <a:gd name="connsiteY1287" fmla="*/ 3150020 h 6856161"/>
              <a:gd name="connsiteX1288" fmla="*/ 630004 w 9298618"/>
              <a:gd name="connsiteY1288" fmla="*/ 3150020 h 6856161"/>
              <a:gd name="connsiteX1289" fmla="*/ 630004 w 9298618"/>
              <a:gd name="connsiteY1289" fmla="*/ 3402021 h 6856161"/>
              <a:gd name="connsiteX1290" fmla="*/ 944985 w 9298618"/>
              <a:gd name="connsiteY1290" fmla="*/ 3402021 h 6856161"/>
              <a:gd name="connsiteX1291" fmla="*/ 1196986 w 9298618"/>
              <a:gd name="connsiteY1291" fmla="*/ 3402021 h 6856161"/>
              <a:gd name="connsiteX1292" fmla="*/ 1196986 w 9298618"/>
              <a:gd name="connsiteY1292" fmla="*/ 3150020 h 6856161"/>
              <a:gd name="connsiteX1293" fmla="*/ 944985 w 9298618"/>
              <a:gd name="connsiteY1293" fmla="*/ 3150020 h 6856161"/>
              <a:gd name="connsiteX1294" fmla="*/ 944985 w 9298618"/>
              <a:gd name="connsiteY1294" fmla="*/ 3402021 h 6856161"/>
              <a:gd name="connsiteX1295" fmla="*/ 1260008 w 9298618"/>
              <a:gd name="connsiteY1295" fmla="*/ 3402021 h 6856161"/>
              <a:gd name="connsiteX1296" fmla="*/ 1512009 w 9298618"/>
              <a:gd name="connsiteY1296" fmla="*/ 3402021 h 6856161"/>
              <a:gd name="connsiteX1297" fmla="*/ 1512009 w 9298618"/>
              <a:gd name="connsiteY1297" fmla="*/ 3150020 h 6856161"/>
              <a:gd name="connsiteX1298" fmla="*/ 1260008 w 9298618"/>
              <a:gd name="connsiteY1298" fmla="*/ 3150020 h 6856161"/>
              <a:gd name="connsiteX1299" fmla="*/ 1260008 w 9298618"/>
              <a:gd name="connsiteY1299" fmla="*/ 3402021 h 6856161"/>
              <a:gd name="connsiteX1300" fmla="*/ 1574988 w 9298618"/>
              <a:gd name="connsiteY1300" fmla="*/ 3402021 h 6856161"/>
              <a:gd name="connsiteX1301" fmla="*/ 1826990 w 9298618"/>
              <a:gd name="connsiteY1301" fmla="*/ 3402021 h 6856161"/>
              <a:gd name="connsiteX1302" fmla="*/ 1826990 w 9298618"/>
              <a:gd name="connsiteY1302" fmla="*/ 3150020 h 6856161"/>
              <a:gd name="connsiteX1303" fmla="*/ 1574988 w 9298618"/>
              <a:gd name="connsiteY1303" fmla="*/ 3150020 h 6856161"/>
              <a:gd name="connsiteX1304" fmla="*/ 1574988 w 9298618"/>
              <a:gd name="connsiteY1304" fmla="*/ 3402021 h 6856161"/>
              <a:gd name="connsiteX1305" fmla="*/ 1890012 w 9298618"/>
              <a:gd name="connsiteY1305" fmla="*/ 3402021 h 6856161"/>
              <a:gd name="connsiteX1306" fmla="*/ 2142013 w 9298618"/>
              <a:gd name="connsiteY1306" fmla="*/ 3402021 h 6856161"/>
              <a:gd name="connsiteX1307" fmla="*/ 2142013 w 9298618"/>
              <a:gd name="connsiteY1307" fmla="*/ 3150020 h 6856161"/>
              <a:gd name="connsiteX1308" fmla="*/ 1890012 w 9298618"/>
              <a:gd name="connsiteY1308" fmla="*/ 3150020 h 6856161"/>
              <a:gd name="connsiteX1309" fmla="*/ 1890012 w 9298618"/>
              <a:gd name="connsiteY1309" fmla="*/ 3402021 h 6856161"/>
              <a:gd name="connsiteX1310" fmla="*/ 2204992 w 9298618"/>
              <a:gd name="connsiteY1310" fmla="*/ 3402021 h 6856161"/>
              <a:gd name="connsiteX1311" fmla="*/ 2456994 w 9298618"/>
              <a:gd name="connsiteY1311" fmla="*/ 3402021 h 6856161"/>
              <a:gd name="connsiteX1312" fmla="*/ 2456994 w 9298618"/>
              <a:gd name="connsiteY1312" fmla="*/ 3150020 h 6856161"/>
              <a:gd name="connsiteX1313" fmla="*/ 2204992 w 9298618"/>
              <a:gd name="connsiteY1313" fmla="*/ 3150020 h 6856161"/>
              <a:gd name="connsiteX1314" fmla="*/ 2204992 w 9298618"/>
              <a:gd name="connsiteY1314" fmla="*/ 3402021 h 6856161"/>
              <a:gd name="connsiteX1315" fmla="*/ 2520016 w 9298618"/>
              <a:gd name="connsiteY1315" fmla="*/ 3402021 h 6856161"/>
              <a:gd name="connsiteX1316" fmla="*/ 2772017 w 9298618"/>
              <a:gd name="connsiteY1316" fmla="*/ 3402021 h 6856161"/>
              <a:gd name="connsiteX1317" fmla="*/ 2772017 w 9298618"/>
              <a:gd name="connsiteY1317" fmla="*/ 3150020 h 6856161"/>
              <a:gd name="connsiteX1318" fmla="*/ 2520016 w 9298618"/>
              <a:gd name="connsiteY1318" fmla="*/ 3150020 h 6856161"/>
              <a:gd name="connsiteX1319" fmla="*/ 2520016 w 9298618"/>
              <a:gd name="connsiteY1319" fmla="*/ 3402021 h 6856161"/>
              <a:gd name="connsiteX1320" fmla="*/ 2834996 w 9298618"/>
              <a:gd name="connsiteY1320" fmla="*/ 3402021 h 6856161"/>
              <a:gd name="connsiteX1321" fmla="*/ 3086998 w 9298618"/>
              <a:gd name="connsiteY1321" fmla="*/ 3402021 h 6856161"/>
              <a:gd name="connsiteX1322" fmla="*/ 3086998 w 9298618"/>
              <a:gd name="connsiteY1322" fmla="*/ 3150020 h 6856161"/>
              <a:gd name="connsiteX1323" fmla="*/ 2834996 w 9298618"/>
              <a:gd name="connsiteY1323" fmla="*/ 3150020 h 6856161"/>
              <a:gd name="connsiteX1324" fmla="*/ 2834996 w 9298618"/>
              <a:gd name="connsiteY1324" fmla="*/ 3402021 h 6856161"/>
              <a:gd name="connsiteX1325" fmla="*/ 3150020 w 9298618"/>
              <a:gd name="connsiteY1325" fmla="*/ 3402021 h 6856161"/>
              <a:gd name="connsiteX1326" fmla="*/ 3402021 w 9298618"/>
              <a:gd name="connsiteY1326" fmla="*/ 3402021 h 6856161"/>
              <a:gd name="connsiteX1327" fmla="*/ 3402021 w 9298618"/>
              <a:gd name="connsiteY1327" fmla="*/ 3150020 h 6856161"/>
              <a:gd name="connsiteX1328" fmla="*/ 3150020 w 9298618"/>
              <a:gd name="connsiteY1328" fmla="*/ 3150020 h 6856161"/>
              <a:gd name="connsiteX1329" fmla="*/ 3150020 w 9298618"/>
              <a:gd name="connsiteY1329" fmla="*/ 3402021 h 6856161"/>
              <a:gd name="connsiteX1330" fmla="*/ 3465000 w 9298618"/>
              <a:gd name="connsiteY1330" fmla="*/ 3402021 h 6856161"/>
              <a:gd name="connsiteX1331" fmla="*/ 3717002 w 9298618"/>
              <a:gd name="connsiteY1331" fmla="*/ 3402021 h 6856161"/>
              <a:gd name="connsiteX1332" fmla="*/ 3717002 w 9298618"/>
              <a:gd name="connsiteY1332" fmla="*/ 3150020 h 6856161"/>
              <a:gd name="connsiteX1333" fmla="*/ 3465000 w 9298618"/>
              <a:gd name="connsiteY1333" fmla="*/ 3150020 h 6856161"/>
              <a:gd name="connsiteX1334" fmla="*/ 3465000 w 9298618"/>
              <a:gd name="connsiteY1334" fmla="*/ 3402021 h 6856161"/>
              <a:gd name="connsiteX1335" fmla="*/ 3781990 w 9298618"/>
              <a:gd name="connsiteY1335" fmla="*/ 3400054 h 6856161"/>
              <a:gd name="connsiteX1336" fmla="*/ 4030058 w 9298618"/>
              <a:gd name="connsiteY1336" fmla="*/ 3400054 h 6856161"/>
              <a:gd name="connsiteX1337" fmla="*/ 4030058 w 9298618"/>
              <a:gd name="connsiteY1337" fmla="*/ 3151987 h 6856161"/>
              <a:gd name="connsiteX1338" fmla="*/ 3781990 w 9298618"/>
              <a:gd name="connsiteY1338" fmla="*/ 3151987 h 6856161"/>
              <a:gd name="connsiteX1339" fmla="*/ 3781990 w 9298618"/>
              <a:gd name="connsiteY1339" fmla="*/ 3400054 h 6856161"/>
              <a:gd name="connsiteX1340" fmla="*/ 4098980 w 9298618"/>
              <a:gd name="connsiteY1340" fmla="*/ 3398045 h 6856161"/>
              <a:gd name="connsiteX1341" fmla="*/ 4343072 w 9298618"/>
              <a:gd name="connsiteY1341" fmla="*/ 3398045 h 6856161"/>
              <a:gd name="connsiteX1342" fmla="*/ 4343072 w 9298618"/>
              <a:gd name="connsiteY1342" fmla="*/ 3153953 h 6856161"/>
              <a:gd name="connsiteX1343" fmla="*/ 4098980 w 9298618"/>
              <a:gd name="connsiteY1343" fmla="*/ 3153953 h 6856161"/>
              <a:gd name="connsiteX1344" fmla="*/ 4098980 w 9298618"/>
              <a:gd name="connsiteY1344" fmla="*/ 3398045 h 6856161"/>
              <a:gd name="connsiteX1345" fmla="*/ 4420374 w 9298618"/>
              <a:gd name="connsiteY1345" fmla="*/ 3391632 h 6856161"/>
              <a:gd name="connsiteX1346" fmla="*/ 4651639 w 9298618"/>
              <a:gd name="connsiteY1346" fmla="*/ 3391632 h 6856161"/>
              <a:gd name="connsiteX1347" fmla="*/ 4651639 w 9298618"/>
              <a:gd name="connsiteY1347" fmla="*/ 3160367 h 6856161"/>
              <a:gd name="connsiteX1348" fmla="*/ 4420374 w 9298618"/>
              <a:gd name="connsiteY1348" fmla="*/ 3160367 h 6856161"/>
              <a:gd name="connsiteX1349" fmla="*/ 4420374 w 9298618"/>
              <a:gd name="connsiteY1349" fmla="*/ 3391632 h 6856161"/>
              <a:gd name="connsiteX1350" fmla="*/ 4738348 w 9298618"/>
              <a:gd name="connsiteY1350" fmla="*/ 3388682 h 6856161"/>
              <a:gd name="connsiteX1351" fmla="*/ 4963670 w 9298618"/>
              <a:gd name="connsiteY1351" fmla="*/ 3388682 h 6856161"/>
              <a:gd name="connsiteX1352" fmla="*/ 4963670 w 9298618"/>
              <a:gd name="connsiteY1352" fmla="*/ 3163359 h 6856161"/>
              <a:gd name="connsiteX1353" fmla="*/ 4738348 w 9298618"/>
              <a:gd name="connsiteY1353" fmla="*/ 3163359 h 6856161"/>
              <a:gd name="connsiteX1354" fmla="*/ 4738348 w 9298618"/>
              <a:gd name="connsiteY1354" fmla="*/ 3388682 h 6856161"/>
              <a:gd name="connsiteX1355" fmla="*/ 5060255 w 9298618"/>
              <a:gd name="connsiteY1355" fmla="*/ 3381755 h 6856161"/>
              <a:gd name="connsiteX1356" fmla="*/ 5271724 w 9298618"/>
              <a:gd name="connsiteY1356" fmla="*/ 3381755 h 6856161"/>
              <a:gd name="connsiteX1357" fmla="*/ 5271724 w 9298618"/>
              <a:gd name="connsiteY1357" fmla="*/ 3170286 h 6856161"/>
              <a:gd name="connsiteX1358" fmla="*/ 5060255 w 9298618"/>
              <a:gd name="connsiteY1358" fmla="*/ 3170286 h 6856161"/>
              <a:gd name="connsiteX1359" fmla="*/ 5060255 w 9298618"/>
              <a:gd name="connsiteY1359" fmla="*/ 3381755 h 6856161"/>
              <a:gd name="connsiteX1360" fmla="*/ 5380708 w 9298618"/>
              <a:gd name="connsiteY1360" fmla="*/ 3376325 h 6856161"/>
              <a:gd name="connsiteX1361" fmla="*/ 5581318 w 9298618"/>
              <a:gd name="connsiteY1361" fmla="*/ 3376325 h 6856161"/>
              <a:gd name="connsiteX1362" fmla="*/ 5581318 w 9298618"/>
              <a:gd name="connsiteY1362" fmla="*/ 3175716 h 6856161"/>
              <a:gd name="connsiteX1363" fmla="*/ 5380708 w 9298618"/>
              <a:gd name="connsiteY1363" fmla="*/ 3175716 h 6856161"/>
              <a:gd name="connsiteX1364" fmla="*/ 5380708 w 9298618"/>
              <a:gd name="connsiteY1364" fmla="*/ 3376325 h 6856161"/>
              <a:gd name="connsiteX1365" fmla="*/ 5698168 w 9298618"/>
              <a:gd name="connsiteY1365" fmla="*/ 3373845 h 6856161"/>
              <a:gd name="connsiteX1366" fmla="*/ 5893861 w 9298618"/>
              <a:gd name="connsiteY1366" fmla="*/ 3373845 h 6856161"/>
              <a:gd name="connsiteX1367" fmla="*/ 5893861 w 9298618"/>
              <a:gd name="connsiteY1367" fmla="*/ 3178153 h 6856161"/>
              <a:gd name="connsiteX1368" fmla="*/ 5698168 w 9298618"/>
              <a:gd name="connsiteY1368" fmla="*/ 3178153 h 6856161"/>
              <a:gd name="connsiteX1369" fmla="*/ 5698168 w 9298618"/>
              <a:gd name="connsiteY1369" fmla="*/ 3373845 h 6856161"/>
              <a:gd name="connsiteX1370" fmla="*/ 6016655 w 9298618"/>
              <a:gd name="connsiteY1370" fmla="*/ 3370382 h 6856161"/>
              <a:gd name="connsiteX1371" fmla="*/ 6205421 w 9298618"/>
              <a:gd name="connsiteY1371" fmla="*/ 3370382 h 6856161"/>
              <a:gd name="connsiteX1372" fmla="*/ 6205421 w 9298618"/>
              <a:gd name="connsiteY1372" fmla="*/ 3181616 h 6856161"/>
              <a:gd name="connsiteX1373" fmla="*/ 6016655 w 9298618"/>
              <a:gd name="connsiteY1373" fmla="*/ 3181616 h 6856161"/>
              <a:gd name="connsiteX1374" fmla="*/ 6016655 w 9298618"/>
              <a:gd name="connsiteY1374" fmla="*/ 3370382 h 6856161"/>
              <a:gd name="connsiteX1375" fmla="*/ 6333602 w 9298618"/>
              <a:gd name="connsiteY1375" fmla="*/ 3368415 h 6856161"/>
              <a:gd name="connsiteX1376" fmla="*/ 6518392 w 9298618"/>
              <a:gd name="connsiteY1376" fmla="*/ 3368415 h 6856161"/>
              <a:gd name="connsiteX1377" fmla="*/ 6518392 w 9298618"/>
              <a:gd name="connsiteY1377" fmla="*/ 3183626 h 6856161"/>
              <a:gd name="connsiteX1378" fmla="*/ 6333602 w 9298618"/>
              <a:gd name="connsiteY1378" fmla="*/ 3183626 h 6856161"/>
              <a:gd name="connsiteX1379" fmla="*/ 6333602 w 9298618"/>
              <a:gd name="connsiteY1379" fmla="*/ 3368415 h 6856161"/>
              <a:gd name="connsiteX1380" fmla="*/ 6652089 w 9298618"/>
              <a:gd name="connsiteY1380" fmla="*/ 3364952 h 6856161"/>
              <a:gd name="connsiteX1381" fmla="*/ 6829952 w 9298618"/>
              <a:gd name="connsiteY1381" fmla="*/ 3364952 h 6856161"/>
              <a:gd name="connsiteX1382" fmla="*/ 6829952 w 9298618"/>
              <a:gd name="connsiteY1382" fmla="*/ 3187089 h 6856161"/>
              <a:gd name="connsiteX1383" fmla="*/ 6652089 w 9298618"/>
              <a:gd name="connsiteY1383" fmla="*/ 3187089 h 6856161"/>
              <a:gd name="connsiteX1384" fmla="*/ 6652089 w 9298618"/>
              <a:gd name="connsiteY1384" fmla="*/ 3364952 h 6856161"/>
              <a:gd name="connsiteX1385" fmla="*/ 6968566 w 9298618"/>
              <a:gd name="connsiteY1385" fmla="*/ 3363456 h 6856161"/>
              <a:gd name="connsiteX1386" fmla="*/ 7143479 w 9298618"/>
              <a:gd name="connsiteY1386" fmla="*/ 3363456 h 6856161"/>
              <a:gd name="connsiteX1387" fmla="*/ 7143479 w 9298618"/>
              <a:gd name="connsiteY1387" fmla="*/ 3188543 h 6856161"/>
              <a:gd name="connsiteX1388" fmla="*/ 6968566 w 9298618"/>
              <a:gd name="connsiteY1388" fmla="*/ 3188543 h 6856161"/>
              <a:gd name="connsiteX1389" fmla="*/ 6968566 w 9298618"/>
              <a:gd name="connsiteY1389" fmla="*/ 3363456 h 6856161"/>
              <a:gd name="connsiteX1390" fmla="*/ 7289020 w 9298618"/>
              <a:gd name="connsiteY1390" fmla="*/ 3358026 h 6856161"/>
              <a:gd name="connsiteX1391" fmla="*/ 7453073 w 9298618"/>
              <a:gd name="connsiteY1391" fmla="*/ 3358026 h 6856161"/>
              <a:gd name="connsiteX1392" fmla="*/ 7453073 w 9298618"/>
              <a:gd name="connsiteY1392" fmla="*/ 3193973 h 6856161"/>
              <a:gd name="connsiteX1393" fmla="*/ 7289020 w 9298618"/>
              <a:gd name="connsiteY1393" fmla="*/ 3193973 h 6856161"/>
              <a:gd name="connsiteX1394" fmla="*/ 7289020 w 9298618"/>
              <a:gd name="connsiteY1394" fmla="*/ 3358026 h 6856161"/>
              <a:gd name="connsiteX1395" fmla="*/ 7607463 w 9298618"/>
              <a:gd name="connsiteY1395" fmla="*/ 3354563 h 6856161"/>
              <a:gd name="connsiteX1396" fmla="*/ 7764590 w 9298618"/>
              <a:gd name="connsiteY1396" fmla="*/ 3354563 h 6856161"/>
              <a:gd name="connsiteX1397" fmla="*/ 7764590 w 9298618"/>
              <a:gd name="connsiteY1397" fmla="*/ 3197436 h 6856161"/>
              <a:gd name="connsiteX1398" fmla="*/ 7607463 w 9298618"/>
              <a:gd name="connsiteY1398" fmla="*/ 3197436 h 6856161"/>
              <a:gd name="connsiteX1399" fmla="*/ 7607463 w 9298618"/>
              <a:gd name="connsiteY1399" fmla="*/ 3354563 h 6856161"/>
              <a:gd name="connsiteX1400" fmla="*/ 8249823 w 9298618"/>
              <a:gd name="connsiteY1400" fmla="*/ 3342206 h 6856161"/>
              <a:gd name="connsiteX1401" fmla="*/ 8382237 w 9298618"/>
              <a:gd name="connsiteY1401" fmla="*/ 3342206 h 6856161"/>
              <a:gd name="connsiteX1402" fmla="*/ 8382237 w 9298618"/>
              <a:gd name="connsiteY1402" fmla="*/ 3209792 h 6856161"/>
              <a:gd name="connsiteX1403" fmla="*/ 8249823 w 9298618"/>
              <a:gd name="connsiteY1403" fmla="*/ 3209792 h 6856161"/>
              <a:gd name="connsiteX1404" fmla="*/ 8249823 w 9298618"/>
              <a:gd name="connsiteY1404" fmla="*/ 3342206 h 6856161"/>
              <a:gd name="connsiteX1405" fmla="*/ 8904539 w 9298618"/>
              <a:gd name="connsiteY1405" fmla="*/ 3317536 h 6856161"/>
              <a:gd name="connsiteX1406" fmla="*/ 8987571 w 9298618"/>
              <a:gd name="connsiteY1406" fmla="*/ 3317536 h 6856161"/>
              <a:gd name="connsiteX1407" fmla="*/ 8987571 w 9298618"/>
              <a:gd name="connsiteY1407" fmla="*/ 3234505 h 6856161"/>
              <a:gd name="connsiteX1408" fmla="*/ 8904539 w 9298618"/>
              <a:gd name="connsiteY1408" fmla="*/ 3234505 h 6856161"/>
              <a:gd name="connsiteX1409" fmla="*/ 8904539 w 9298618"/>
              <a:gd name="connsiteY1409" fmla="*/ 3317536 h 6856161"/>
              <a:gd name="connsiteX1410" fmla="*/ 0 w 9298618"/>
              <a:gd name="connsiteY1410" fmla="*/ 3717002 h 6856161"/>
              <a:gd name="connsiteX1411" fmla="*/ 252002 w 9298618"/>
              <a:gd name="connsiteY1411" fmla="*/ 3717002 h 6856161"/>
              <a:gd name="connsiteX1412" fmla="*/ 252002 w 9298618"/>
              <a:gd name="connsiteY1412" fmla="*/ 3465000 h 6856161"/>
              <a:gd name="connsiteX1413" fmla="*/ 0 w 9298618"/>
              <a:gd name="connsiteY1413" fmla="*/ 3465000 h 6856161"/>
              <a:gd name="connsiteX1414" fmla="*/ 0 w 9298618"/>
              <a:gd name="connsiteY1414" fmla="*/ 3717002 h 6856161"/>
              <a:gd name="connsiteX1415" fmla="*/ 315023 w 9298618"/>
              <a:gd name="connsiteY1415" fmla="*/ 3717002 h 6856161"/>
              <a:gd name="connsiteX1416" fmla="*/ 567025 w 9298618"/>
              <a:gd name="connsiteY1416" fmla="*/ 3717002 h 6856161"/>
              <a:gd name="connsiteX1417" fmla="*/ 567025 w 9298618"/>
              <a:gd name="connsiteY1417" fmla="*/ 3465000 h 6856161"/>
              <a:gd name="connsiteX1418" fmla="*/ 315023 w 9298618"/>
              <a:gd name="connsiteY1418" fmla="*/ 3465000 h 6856161"/>
              <a:gd name="connsiteX1419" fmla="*/ 315023 w 9298618"/>
              <a:gd name="connsiteY1419" fmla="*/ 3717002 h 6856161"/>
              <a:gd name="connsiteX1420" fmla="*/ 630004 w 9298618"/>
              <a:gd name="connsiteY1420" fmla="*/ 3717002 h 6856161"/>
              <a:gd name="connsiteX1421" fmla="*/ 882005 w 9298618"/>
              <a:gd name="connsiteY1421" fmla="*/ 3717002 h 6856161"/>
              <a:gd name="connsiteX1422" fmla="*/ 882005 w 9298618"/>
              <a:gd name="connsiteY1422" fmla="*/ 3465000 h 6856161"/>
              <a:gd name="connsiteX1423" fmla="*/ 630004 w 9298618"/>
              <a:gd name="connsiteY1423" fmla="*/ 3465000 h 6856161"/>
              <a:gd name="connsiteX1424" fmla="*/ 630004 w 9298618"/>
              <a:gd name="connsiteY1424" fmla="*/ 3717002 h 6856161"/>
              <a:gd name="connsiteX1425" fmla="*/ 944985 w 9298618"/>
              <a:gd name="connsiteY1425" fmla="*/ 3717002 h 6856161"/>
              <a:gd name="connsiteX1426" fmla="*/ 1196986 w 9298618"/>
              <a:gd name="connsiteY1426" fmla="*/ 3717002 h 6856161"/>
              <a:gd name="connsiteX1427" fmla="*/ 1196986 w 9298618"/>
              <a:gd name="connsiteY1427" fmla="*/ 3465000 h 6856161"/>
              <a:gd name="connsiteX1428" fmla="*/ 944985 w 9298618"/>
              <a:gd name="connsiteY1428" fmla="*/ 3465000 h 6856161"/>
              <a:gd name="connsiteX1429" fmla="*/ 944985 w 9298618"/>
              <a:gd name="connsiteY1429" fmla="*/ 3717002 h 6856161"/>
              <a:gd name="connsiteX1430" fmla="*/ 1260008 w 9298618"/>
              <a:gd name="connsiteY1430" fmla="*/ 3717002 h 6856161"/>
              <a:gd name="connsiteX1431" fmla="*/ 1512009 w 9298618"/>
              <a:gd name="connsiteY1431" fmla="*/ 3717002 h 6856161"/>
              <a:gd name="connsiteX1432" fmla="*/ 1512009 w 9298618"/>
              <a:gd name="connsiteY1432" fmla="*/ 3465000 h 6856161"/>
              <a:gd name="connsiteX1433" fmla="*/ 1260008 w 9298618"/>
              <a:gd name="connsiteY1433" fmla="*/ 3465000 h 6856161"/>
              <a:gd name="connsiteX1434" fmla="*/ 1260008 w 9298618"/>
              <a:gd name="connsiteY1434" fmla="*/ 3717002 h 6856161"/>
              <a:gd name="connsiteX1435" fmla="*/ 1574988 w 9298618"/>
              <a:gd name="connsiteY1435" fmla="*/ 3717002 h 6856161"/>
              <a:gd name="connsiteX1436" fmla="*/ 1826990 w 9298618"/>
              <a:gd name="connsiteY1436" fmla="*/ 3717002 h 6856161"/>
              <a:gd name="connsiteX1437" fmla="*/ 1826990 w 9298618"/>
              <a:gd name="connsiteY1437" fmla="*/ 3465000 h 6856161"/>
              <a:gd name="connsiteX1438" fmla="*/ 1574988 w 9298618"/>
              <a:gd name="connsiteY1438" fmla="*/ 3465000 h 6856161"/>
              <a:gd name="connsiteX1439" fmla="*/ 1574988 w 9298618"/>
              <a:gd name="connsiteY1439" fmla="*/ 3717002 h 6856161"/>
              <a:gd name="connsiteX1440" fmla="*/ 1890012 w 9298618"/>
              <a:gd name="connsiteY1440" fmla="*/ 3717002 h 6856161"/>
              <a:gd name="connsiteX1441" fmla="*/ 2142013 w 9298618"/>
              <a:gd name="connsiteY1441" fmla="*/ 3717002 h 6856161"/>
              <a:gd name="connsiteX1442" fmla="*/ 2142013 w 9298618"/>
              <a:gd name="connsiteY1442" fmla="*/ 3465000 h 6856161"/>
              <a:gd name="connsiteX1443" fmla="*/ 1890012 w 9298618"/>
              <a:gd name="connsiteY1443" fmla="*/ 3465000 h 6856161"/>
              <a:gd name="connsiteX1444" fmla="*/ 1890012 w 9298618"/>
              <a:gd name="connsiteY1444" fmla="*/ 3717002 h 6856161"/>
              <a:gd name="connsiteX1445" fmla="*/ 2204992 w 9298618"/>
              <a:gd name="connsiteY1445" fmla="*/ 3717002 h 6856161"/>
              <a:gd name="connsiteX1446" fmla="*/ 2456994 w 9298618"/>
              <a:gd name="connsiteY1446" fmla="*/ 3717002 h 6856161"/>
              <a:gd name="connsiteX1447" fmla="*/ 2456994 w 9298618"/>
              <a:gd name="connsiteY1447" fmla="*/ 3465000 h 6856161"/>
              <a:gd name="connsiteX1448" fmla="*/ 2204992 w 9298618"/>
              <a:gd name="connsiteY1448" fmla="*/ 3465000 h 6856161"/>
              <a:gd name="connsiteX1449" fmla="*/ 2204992 w 9298618"/>
              <a:gd name="connsiteY1449" fmla="*/ 3717002 h 6856161"/>
              <a:gd name="connsiteX1450" fmla="*/ 2520016 w 9298618"/>
              <a:gd name="connsiteY1450" fmla="*/ 3717002 h 6856161"/>
              <a:gd name="connsiteX1451" fmla="*/ 2772017 w 9298618"/>
              <a:gd name="connsiteY1451" fmla="*/ 3717002 h 6856161"/>
              <a:gd name="connsiteX1452" fmla="*/ 2772017 w 9298618"/>
              <a:gd name="connsiteY1452" fmla="*/ 3465000 h 6856161"/>
              <a:gd name="connsiteX1453" fmla="*/ 2520016 w 9298618"/>
              <a:gd name="connsiteY1453" fmla="*/ 3465000 h 6856161"/>
              <a:gd name="connsiteX1454" fmla="*/ 2520016 w 9298618"/>
              <a:gd name="connsiteY1454" fmla="*/ 3717002 h 6856161"/>
              <a:gd name="connsiteX1455" fmla="*/ 2834996 w 9298618"/>
              <a:gd name="connsiteY1455" fmla="*/ 3717002 h 6856161"/>
              <a:gd name="connsiteX1456" fmla="*/ 3086998 w 9298618"/>
              <a:gd name="connsiteY1456" fmla="*/ 3717002 h 6856161"/>
              <a:gd name="connsiteX1457" fmla="*/ 3086998 w 9298618"/>
              <a:gd name="connsiteY1457" fmla="*/ 3465000 h 6856161"/>
              <a:gd name="connsiteX1458" fmla="*/ 2834996 w 9298618"/>
              <a:gd name="connsiteY1458" fmla="*/ 3465000 h 6856161"/>
              <a:gd name="connsiteX1459" fmla="*/ 2834996 w 9298618"/>
              <a:gd name="connsiteY1459" fmla="*/ 3717002 h 6856161"/>
              <a:gd name="connsiteX1460" fmla="*/ 3150020 w 9298618"/>
              <a:gd name="connsiteY1460" fmla="*/ 3717002 h 6856161"/>
              <a:gd name="connsiteX1461" fmla="*/ 3402021 w 9298618"/>
              <a:gd name="connsiteY1461" fmla="*/ 3717002 h 6856161"/>
              <a:gd name="connsiteX1462" fmla="*/ 3402021 w 9298618"/>
              <a:gd name="connsiteY1462" fmla="*/ 3465000 h 6856161"/>
              <a:gd name="connsiteX1463" fmla="*/ 3150020 w 9298618"/>
              <a:gd name="connsiteY1463" fmla="*/ 3465000 h 6856161"/>
              <a:gd name="connsiteX1464" fmla="*/ 3150020 w 9298618"/>
              <a:gd name="connsiteY1464" fmla="*/ 3717002 h 6856161"/>
              <a:gd name="connsiteX1465" fmla="*/ 3465000 w 9298618"/>
              <a:gd name="connsiteY1465" fmla="*/ 3717002 h 6856161"/>
              <a:gd name="connsiteX1466" fmla="*/ 3717002 w 9298618"/>
              <a:gd name="connsiteY1466" fmla="*/ 3717002 h 6856161"/>
              <a:gd name="connsiteX1467" fmla="*/ 3717002 w 9298618"/>
              <a:gd name="connsiteY1467" fmla="*/ 3465000 h 6856161"/>
              <a:gd name="connsiteX1468" fmla="*/ 3465000 w 9298618"/>
              <a:gd name="connsiteY1468" fmla="*/ 3465000 h 6856161"/>
              <a:gd name="connsiteX1469" fmla="*/ 3465000 w 9298618"/>
              <a:gd name="connsiteY1469" fmla="*/ 3717002 h 6856161"/>
              <a:gd name="connsiteX1470" fmla="*/ 3781990 w 9298618"/>
              <a:gd name="connsiteY1470" fmla="*/ 3715035 h 6856161"/>
              <a:gd name="connsiteX1471" fmla="*/ 4030058 w 9298618"/>
              <a:gd name="connsiteY1471" fmla="*/ 3715035 h 6856161"/>
              <a:gd name="connsiteX1472" fmla="*/ 4030058 w 9298618"/>
              <a:gd name="connsiteY1472" fmla="*/ 3466967 h 6856161"/>
              <a:gd name="connsiteX1473" fmla="*/ 3781990 w 9298618"/>
              <a:gd name="connsiteY1473" fmla="*/ 3466967 h 6856161"/>
              <a:gd name="connsiteX1474" fmla="*/ 3781990 w 9298618"/>
              <a:gd name="connsiteY1474" fmla="*/ 3715035 h 6856161"/>
              <a:gd name="connsiteX1475" fmla="*/ 4099964 w 9298618"/>
              <a:gd name="connsiteY1475" fmla="*/ 3712085 h 6856161"/>
              <a:gd name="connsiteX1476" fmla="*/ 4342089 w 9298618"/>
              <a:gd name="connsiteY1476" fmla="*/ 3712085 h 6856161"/>
              <a:gd name="connsiteX1477" fmla="*/ 4342089 w 9298618"/>
              <a:gd name="connsiteY1477" fmla="*/ 3469960 h 6856161"/>
              <a:gd name="connsiteX1478" fmla="*/ 4099964 w 9298618"/>
              <a:gd name="connsiteY1478" fmla="*/ 3469960 h 6856161"/>
              <a:gd name="connsiteX1479" fmla="*/ 4099964 w 9298618"/>
              <a:gd name="connsiteY1479" fmla="*/ 3712085 h 6856161"/>
              <a:gd name="connsiteX1480" fmla="*/ 4421400 w 9298618"/>
              <a:gd name="connsiteY1480" fmla="*/ 3705629 h 6856161"/>
              <a:gd name="connsiteX1481" fmla="*/ 4650656 w 9298618"/>
              <a:gd name="connsiteY1481" fmla="*/ 3705629 h 6856161"/>
              <a:gd name="connsiteX1482" fmla="*/ 4650656 w 9298618"/>
              <a:gd name="connsiteY1482" fmla="*/ 3476373 h 6856161"/>
              <a:gd name="connsiteX1483" fmla="*/ 4421400 w 9298618"/>
              <a:gd name="connsiteY1483" fmla="*/ 3476373 h 6856161"/>
              <a:gd name="connsiteX1484" fmla="*/ 4421400 w 9298618"/>
              <a:gd name="connsiteY1484" fmla="*/ 3705629 h 6856161"/>
              <a:gd name="connsiteX1485" fmla="*/ 4739844 w 9298618"/>
              <a:gd name="connsiteY1485" fmla="*/ 3702209 h 6856161"/>
              <a:gd name="connsiteX1486" fmla="*/ 4962216 w 9298618"/>
              <a:gd name="connsiteY1486" fmla="*/ 3702209 h 6856161"/>
              <a:gd name="connsiteX1487" fmla="*/ 4962216 w 9298618"/>
              <a:gd name="connsiteY1487" fmla="*/ 3479837 h 6856161"/>
              <a:gd name="connsiteX1488" fmla="*/ 4739844 w 9298618"/>
              <a:gd name="connsiteY1488" fmla="*/ 3479837 h 6856161"/>
              <a:gd name="connsiteX1489" fmla="*/ 4739844 w 9298618"/>
              <a:gd name="connsiteY1489" fmla="*/ 3702209 h 6856161"/>
              <a:gd name="connsiteX1490" fmla="*/ 5061281 w 9298618"/>
              <a:gd name="connsiteY1490" fmla="*/ 3695752 h 6856161"/>
              <a:gd name="connsiteX1491" fmla="*/ 5270784 w 9298618"/>
              <a:gd name="connsiteY1491" fmla="*/ 3695752 h 6856161"/>
              <a:gd name="connsiteX1492" fmla="*/ 5270784 w 9298618"/>
              <a:gd name="connsiteY1492" fmla="*/ 3486250 h 6856161"/>
              <a:gd name="connsiteX1493" fmla="*/ 5061281 w 9298618"/>
              <a:gd name="connsiteY1493" fmla="*/ 3486250 h 6856161"/>
              <a:gd name="connsiteX1494" fmla="*/ 5061281 w 9298618"/>
              <a:gd name="connsiteY1494" fmla="*/ 3695752 h 6856161"/>
              <a:gd name="connsiteX1495" fmla="*/ 5382204 w 9298618"/>
              <a:gd name="connsiteY1495" fmla="*/ 3689852 h 6856161"/>
              <a:gd name="connsiteX1496" fmla="*/ 5579864 w 9298618"/>
              <a:gd name="connsiteY1496" fmla="*/ 3689852 h 6856161"/>
              <a:gd name="connsiteX1497" fmla="*/ 5579864 w 9298618"/>
              <a:gd name="connsiteY1497" fmla="*/ 3492193 h 6856161"/>
              <a:gd name="connsiteX1498" fmla="*/ 5382204 w 9298618"/>
              <a:gd name="connsiteY1498" fmla="*/ 3492193 h 6856161"/>
              <a:gd name="connsiteX1499" fmla="*/ 5382204 w 9298618"/>
              <a:gd name="connsiteY1499" fmla="*/ 3689852 h 6856161"/>
              <a:gd name="connsiteX1500" fmla="*/ 5699152 w 9298618"/>
              <a:gd name="connsiteY1500" fmla="*/ 3687842 h 6856161"/>
              <a:gd name="connsiteX1501" fmla="*/ 5892835 w 9298618"/>
              <a:gd name="connsiteY1501" fmla="*/ 3687842 h 6856161"/>
              <a:gd name="connsiteX1502" fmla="*/ 5892835 w 9298618"/>
              <a:gd name="connsiteY1502" fmla="*/ 3494160 h 6856161"/>
              <a:gd name="connsiteX1503" fmla="*/ 5699152 w 9298618"/>
              <a:gd name="connsiteY1503" fmla="*/ 3494160 h 6856161"/>
              <a:gd name="connsiteX1504" fmla="*/ 5699152 w 9298618"/>
              <a:gd name="connsiteY1504" fmla="*/ 3687842 h 6856161"/>
              <a:gd name="connsiteX1505" fmla="*/ 6334628 w 9298618"/>
              <a:gd name="connsiteY1505" fmla="*/ 3682413 h 6856161"/>
              <a:gd name="connsiteX1506" fmla="*/ 6517451 w 9298618"/>
              <a:gd name="connsiteY1506" fmla="*/ 3682413 h 6856161"/>
              <a:gd name="connsiteX1507" fmla="*/ 6517451 w 9298618"/>
              <a:gd name="connsiteY1507" fmla="*/ 3499590 h 6856161"/>
              <a:gd name="connsiteX1508" fmla="*/ 6334628 w 9298618"/>
              <a:gd name="connsiteY1508" fmla="*/ 3499590 h 6856161"/>
              <a:gd name="connsiteX1509" fmla="*/ 6334628 w 9298618"/>
              <a:gd name="connsiteY1509" fmla="*/ 3682413 h 6856161"/>
              <a:gd name="connsiteX1510" fmla="*/ 6970532 w 9298618"/>
              <a:gd name="connsiteY1510" fmla="*/ 3676512 h 6856161"/>
              <a:gd name="connsiteX1511" fmla="*/ 7141513 w 9298618"/>
              <a:gd name="connsiteY1511" fmla="*/ 3676512 h 6856161"/>
              <a:gd name="connsiteX1512" fmla="*/ 7141513 w 9298618"/>
              <a:gd name="connsiteY1512" fmla="*/ 3505533 h 6856161"/>
              <a:gd name="connsiteX1513" fmla="*/ 6970532 w 9298618"/>
              <a:gd name="connsiteY1513" fmla="*/ 3505533 h 6856161"/>
              <a:gd name="connsiteX1514" fmla="*/ 6970532 w 9298618"/>
              <a:gd name="connsiteY1514" fmla="*/ 3676512 h 6856161"/>
              <a:gd name="connsiteX1515" fmla="*/ 7609943 w 9298618"/>
              <a:gd name="connsiteY1515" fmla="*/ 3667106 h 6856161"/>
              <a:gd name="connsiteX1516" fmla="*/ 7762153 w 9298618"/>
              <a:gd name="connsiteY1516" fmla="*/ 3667106 h 6856161"/>
              <a:gd name="connsiteX1517" fmla="*/ 7762153 w 9298618"/>
              <a:gd name="connsiteY1517" fmla="*/ 3514896 h 6856161"/>
              <a:gd name="connsiteX1518" fmla="*/ 7609943 w 9298618"/>
              <a:gd name="connsiteY1518" fmla="*/ 3514896 h 6856161"/>
              <a:gd name="connsiteX1519" fmla="*/ 7609943 w 9298618"/>
              <a:gd name="connsiteY1519" fmla="*/ 3667106 h 6856161"/>
              <a:gd name="connsiteX1520" fmla="*/ 8251790 w 9298618"/>
              <a:gd name="connsiteY1520" fmla="*/ 3655263 h 6856161"/>
              <a:gd name="connsiteX1521" fmla="*/ 8380271 w 9298618"/>
              <a:gd name="connsiteY1521" fmla="*/ 3655263 h 6856161"/>
              <a:gd name="connsiteX1522" fmla="*/ 8380271 w 9298618"/>
              <a:gd name="connsiteY1522" fmla="*/ 3526782 h 6856161"/>
              <a:gd name="connsiteX1523" fmla="*/ 8251790 w 9298618"/>
              <a:gd name="connsiteY1523" fmla="*/ 3526782 h 6856161"/>
              <a:gd name="connsiteX1524" fmla="*/ 8251790 w 9298618"/>
              <a:gd name="connsiteY1524" fmla="*/ 3655263 h 6856161"/>
              <a:gd name="connsiteX1525" fmla="*/ 0 w 9298618"/>
              <a:gd name="connsiteY1525" fmla="*/ 4032025 h 6856161"/>
              <a:gd name="connsiteX1526" fmla="*/ 252002 w 9298618"/>
              <a:gd name="connsiteY1526" fmla="*/ 4032025 h 6856161"/>
              <a:gd name="connsiteX1527" fmla="*/ 252002 w 9298618"/>
              <a:gd name="connsiteY1527" fmla="*/ 3780024 h 6856161"/>
              <a:gd name="connsiteX1528" fmla="*/ 0 w 9298618"/>
              <a:gd name="connsiteY1528" fmla="*/ 3780024 h 6856161"/>
              <a:gd name="connsiteX1529" fmla="*/ 0 w 9298618"/>
              <a:gd name="connsiteY1529" fmla="*/ 4032025 h 6856161"/>
              <a:gd name="connsiteX1530" fmla="*/ 315023 w 9298618"/>
              <a:gd name="connsiteY1530" fmla="*/ 4032025 h 6856161"/>
              <a:gd name="connsiteX1531" fmla="*/ 567025 w 9298618"/>
              <a:gd name="connsiteY1531" fmla="*/ 4032025 h 6856161"/>
              <a:gd name="connsiteX1532" fmla="*/ 567025 w 9298618"/>
              <a:gd name="connsiteY1532" fmla="*/ 3780024 h 6856161"/>
              <a:gd name="connsiteX1533" fmla="*/ 315023 w 9298618"/>
              <a:gd name="connsiteY1533" fmla="*/ 3780024 h 6856161"/>
              <a:gd name="connsiteX1534" fmla="*/ 315023 w 9298618"/>
              <a:gd name="connsiteY1534" fmla="*/ 4032025 h 6856161"/>
              <a:gd name="connsiteX1535" fmla="*/ 630004 w 9298618"/>
              <a:gd name="connsiteY1535" fmla="*/ 4032025 h 6856161"/>
              <a:gd name="connsiteX1536" fmla="*/ 882005 w 9298618"/>
              <a:gd name="connsiteY1536" fmla="*/ 4032025 h 6856161"/>
              <a:gd name="connsiteX1537" fmla="*/ 882005 w 9298618"/>
              <a:gd name="connsiteY1537" fmla="*/ 3780024 h 6856161"/>
              <a:gd name="connsiteX1538" fmla="*/ 630004 w 9298618"/>
              <a:gd name="connsiteY1538" fmla="*/ 3780024 h 6856161"/>
              <a:gd name="connsiteX1539" fmla="*/ 630004 w 9298618"/>
              <a:gd name="connsiteY1539" fmla="*/ 4032025 h 6856161"/>
              <a:gd name="connsiteX1540" fmla="*/ 944985 w 9298618"/>
              <a:gd name="connsiteY1540" fmla="*/ 4032025 h 6856161"/>
              <a:gd name="connsiteX1541" fmla="*/ 1196986 w 9298618"/>
              <a:gd name="connsiteY1541" fmla="*/ 4032025 h 6856161"/>
              <a:gd name="connsiteX1542" fmla="*/ 1196986 w 9298618"/>
              <a:gd name="connsiteY1542" fmla="*/ 3780024 h 6856161"/>
              <a:gd name="connsiteX1543" fmla="*/ 944985 w 9298618"/>
              <a:gd name="connsiteY1543" fmla="*/ 3780024 h 6856161"/>
              <a:gd name="connsiteX1544" fmla="*/ 944985 w 9298618"/>
              <a:gd name="connsiteY1544" fmla="*/ 4032025 h 6856161"/>
              <a:gd name="connsiteX1545" fmla="*/ 1260008 w 9298618"/>
              <a:gd name="connsiteY1545" fmla="*/ 4032025 h 6856161"/>
              <a:gd name="connsiteX1546" fmla="*/ 1512009 w 9298618"/>
              <a:gd name="connsiteY1546" fmla="*/ 4032025 h 6856161"/>
              <a:gd name="connsiteX1547" fmla="*/ 1512009 w 9298618"/>
              <a:gd name="connsiteY1547" fmla="*/ 3780024 h 6856161"/>
              <a:gd name="connsiteX1548" fmla="*/ 1260008 w 9298618"/>
              <a:gd name="connsiteY1548" fmla="*/ 3780024 h 6856161"/>
              <a:gd name="connsiteX1549" fmla="*/ 1260008 w 9298618"/>
              <a:gd name="connsiteY1549" fmla="*/ 4032025 h 6856161"/>
              <a:gd name="connsiteX1550" fmla="*/ 1574988 w 9298618"/>
              <a:gd name="connsiteY1550" fmla="*/ 4032025 h 6856161"/>
              <a:gd name="connsiteX1551" fmla="*/ 1826990 w 9298618"/>
              <a:gd name="connsiteY1551" fmla="*/ 4032025 h 6856161"/>
              <a:gd name="connsiteX1552" fmla="*/ 1826990 w 9298618"/>
              <a:gd name="connsiteY1552" fmla="*/ 3780024 h 6856161"/>
              <a:gd name="connsiteX1553" fmla="*/ 1574988 w 9298618"/>
              <a:gd name="connsiteY1553" fmla="*/ 3780024 h 6856161"/>
              <a:gd name="connsiteX1554" fmla="*/ 1574988 w 9298618"/>
              <a:gd name="connsiteY1554" fmla="*/ 4032025 h 6856161"/>
              <a:gd name="connsiteX1555" fmla="*/ 1890012 w 9298618"/>
              <a:gd name="connsiteY1555" fmla="*/ 4032025 h 6856161"/>
              <a:gd name="connsiteX1556" fmla="*/ 2142013 w 9298618"/>
              <a:gd name="connsiteY1556" fmla="*/ 4032025 h 6856161"/>
              <a:gd name="connsiteX1557" fmla="*/ 2142013 w 9298618"/>
              <a:gd name="connsiteY1557" fmla="*/ 3780024 h 6856161"/>
              <a:gd name="connsiteX1558" fmla="*/ 1890012 w 9298618"/>
              <a:gd name="connsiteY1558" fmla="*/ 3780024 h 6856161"/>
              <a:gd name="connsiteX1559" fmla="*/ 1890012 w 9298618"/>
              <a:gd name="connsiteY1559" fmla="*/ 4032025 h 6856161"/>
              <a:gd name="connsiteX1560" fmla="*/ 2204992 w 9298618"/>
              <a:gd name="connsiteY1560" fmla="*/ 4032025 h 6856161"/>
              <a:gd name="connsiteX1561" fmla="*/ 2456994 w 9298618"/>
              <a:gd name="connsiteY1561" fmla="*/ 4032025 h 6856161"/>
              <a:gd name="connsiteX1562" fmla="*/ 2456994 w 9298618"/>
              <a:gd name="connsiteY1562" fmla="*/ 3780024 h 6856161"/>
              <a:gd name="connsiteX1563" fmla="*/ 2204992 w 9298618"/>
              <a:gd name="connsiteY1563" fmla="*/ 3780024 h 6856161"/>
              <a:gd name="connsiteX1564" fmla="*/ 2204992 w 9298618"/>
              <a:gd name="connsiteY1564" fmla="*/ 4032025 h 6856161"/>
              <a:gd name="connsiteX1565" fmla="*/ 2520016 w 9298618"/>
              <a:gd name="connsiteY1565" fmla="*/ 4032025 h 6856161"/>
              <a:gd name="connsiteX1566" fmla="*/ 2772017 w 9298618"/>
              <a:gd name="connsiteY1566" fmla="*/ 4032025 h 6856161"/>
              <a:gd name="connsiteX1567" fmla="*/ 2772017 w 9298618"/>
              <a:gd name="connsiteY1567" fmla="*/ 3780024 h 6856161"/>
              <a:gd name="connsiteX1568" fmla="*/ 2520016 w 9298618"/>
              <a:gd name="connsiteY1568" fmla="*/ 3780024 h 6856161"/>
              <a:gd name="connsiteX1569" fmla="*/ 2520016 w 9298618"/>
              <a:gd name="connsiteY1569" fmla="*/ 4032025 h 6856161"/>
              <a:gd name="connsiteX1570" fmla="*/ 2834996 w 9298618"/>
              <a:gd name="connsiteY1570" fmla="*/ 4032025 h 6856161"/>
              <a:gd name="connsiteX1571" fmla="*/ 3086998 w 9298618"/>
              <a:gd name="connsiteY1571" fmla="*/ 4032025 h 6856161"/>
              <a:gd name="connsiteX1572" fmla="*/ 3086998 w 9298618"/>
              <a:gd name="connsiteY1572" fmla="*/ 3780024 h 6856161"/>
              <a:gd name="connsiteX1573" fmla="*/ 2834996 w 9298618"/>
              <a:gd name="connsiteY1573" fmla="*/ 3780024 h 6856161"/>
              <a:gd name="connsiteX1574" fmla="*/ 2834996 w 9298618"/>
              <a:gd name="connsiteY1574" fmla="*/ 4032025 h 6856161"/>
              <a:gd name="connsiteX1575" fmla="*/ 3150020 w 9298618"/>
              <a:gd name="connsiteY1575" fmla="*/ 4032025 h 6856161"/>
              <a:gd name="connsiteX1576" fmla="*/ 3402021 w 9298618"/>
              <a:gd name="connsiteY1576" fmla="*/ 4032025 h 6856161"/>
              <a:gd name="connsiteX1577" fmla="*/ 3402021 w 9298618"/>
              <a:gd name="connsiteY1577" fmla="*/ 3780024 h 6856161"/>
              <a:gd name="connsiteX1578" fmla="*/ 3150020 w 9298618"/>
              <a:gd name="connsiteY1578" fmla="*/ 3780024 h 6856161"/>
              <a:gd name="connsiteX1579" fmla="*/ 3150020 w 9298618"/>
              <a:gd name="connsiteY1579" fmla="*/ 4032025 h 6856161"/>
              <a:gd name="connsiteX1580" fmla="*/ 3465000 w 9298618"/>
              <a:gd name="connsiteY1580" fmla="*/ 4032025 h 6856161"/>
              <a:gd name="connsiteX1581" fmla="*/ 3717002 w 9298618"/>
              <a:gd name="connsiteY1581" fmla="*/ 4032025 h 6856161"/>
              <a:gd name="connsiteX1582" fmla="*/ 3717002 w 9298618"/>
              <a:gd name="connsiteY1582" fmla="*/ 3780024 h 6856161"/>
              <a:gd name="connsiteX1583" fmla="*/ 3465000 w 9298618"/>
              <a:gd name="connsiteY1583" fmla="*/ 3780024 h 6856161"/>
              <a:gd name="connsiteX1584" fmla="*/ 3465000 w 9298618"/>
              <a:gd name="connsiteY1584" fmla="*/ 4032025 h 6856161"/>
              <a:gd name="connsiteX1585" fmla="*/ 3783957 w 9298618"/>
              <a:gd name="connsiteY1585" fmla="*/ 4028049 h 6856161"/>
              <a:gd name="connsiteX1586" fmla="*/ 4028049 w 9298618"/>
              <a:gd name="connsiteY1586" fmla="*/ 4028049 h 6856161"/>
              <a:gd name="connsiteX1587" fmla="*/ 4028049 w 9298618"/>
              <a:gd name="connsiteY1587" fmla="*/ 3783957 h 6856161"/>
              <a:gd name="connsiteX1588" fmla="*/ 3783957 w 9298618"/>
              <a:gd name="connsiteY1588" fmla="*/ 3783957 h 6856161"/>
              <a:gd name="connsiteX1589" fmla="*/ 3783957 w 9298618"/>
              <a:gd name="connsiteY1589" fmla="*/ 4028049 h 6856161"/>
              <a:gd name="connsiteX1590" fmla="*/ 4102444 w 9298618"/>
              <a:gd name="connsiteY1590" fmla="*/ 4024586 h 6856161"/>
              <a:gd name="connsiteX1591" fmla="*/ 4339609 w 9298618"/>
              <a:gd name="connsiteY1591" fmla="*/ 4024586 h 6856161"/>
              <a:gd name="connsiteX1592" fmla="*/ 4339609 w 9298618"/>
              <a:gd name="connsiteY1592" fmla="*/ 3787420 h 6856161"/>
              <a:gd name="connsiteX1593" fmla="*/ 4102444 w 9298618"/>
              <a:gd name="connsiteY1593" fmla="*/ 3787420 h 6856161"/>
              <a:gd name="connsiteX1594" fmla="*/ 4102444 w 9298618"/>
              <a:gd name="connsiteY1594" fmla="*/ 4024586 h 6856161"/>
              <a:gd name="connsiteX1595" fmla="*/ 4424351 w 9298618"/>
              <a:gd name="connsiteY1595" fmla="*/ 4017702 h 6856161"/>
              <a:gd name="connsiteX1596" fmla="*/ 4647706 w 9298618"/>
              <a:gd name="connsiteY1596" fmla="*/ 4017702 h 6856161"/>
              <a:gd name="connsiteX1597" fmla="*/ 4647706 w 9298618"/>
              <a:gd name="connsiteY1597" fmla="*/ 3794347 h 6856161"/>
              <a:gd name="connsiteX1598" fmla="*/ 4424351 w 9298618"/>
              <a:gd name="connsiteY1598" fmla="*/ 3794347 h 6856161"/>
              <a:gd name="connsiteX1599" fmla="*/ 4424351 w 9298618"/>
              <a:gd name="connsiteY1599" fmla="*/ 4017702 h 6856161"/>
              <a:gd name="connsiteX1600" fmla="*/ 4742795 w 9298618"/>
              <a:gd name="connsiteY1600" fmla="*/ 4014239 h 6856161"/>
              <a:gd name="connsiteX1601" fmla="*/ 4959223 w 9298618"/>
              <a:gd name="connsiteY1601" fmla="*/ 4014239 h 6856161"/>
              <a:gd name="connsiteX1602" fmla="*/ 4959223 w 9298618"/>
              <a:gd name="connsiteY1602" fmla="*/ 3797810 h 6856161"/>
              <a:gd name="connsiteX1603" fmla="*/ 4742795 w 9298618"/>
              <a:gd name="connsiteY1603" fmla="*/ 3797810 h 6856161"/>
              <a:gd name="connsiteX1604" fmla="*/ 4742795 w 9298618"/>
              <a:gd name="connsiteY1604" fmla="*/ 4014239 h 6856161"/>
              <a:gd name="connsiteX1605" fmla="*/ 5064231 w 9298618"/>
              <a:gd name="connsiteY1605" fmla="*/ 4007783 h 6856161"/>
              <a:gd name="connsiteX1606" fmla="*/ 5267790 w 9298618"/>
              <a:gd name="connsiteY1606" fmla="*/ 4007783 h 6856161"/>
              <a:gd name="connsiteX1607" fmla="*/ 5267790 w 9298618"/>
              <a:gd name="connsiteY1607" fmla="*/ 3804223 h 6856161"/>
              <a:gd name="connsiteX1608" fmla="*/ 5064231 w 9298618"/>
              <a:gd name="connsiteY1608" fmla="*/ 3804223 h 6856161"/>
              <a:gd name="connsiteX1609" fmla="*/ 5064231 w 9298618"/>
              <a:gd name="connsiteY1609" fmla="*/ 4007783 h 6856161"/>
              <a:gd name="connsiteX1610" fmla="*/ 5384685 w 9298618"/>
              <a:gd name="connsiteY1610" fmla="*/ 4002353 h 6856161"/>
              <a:gd name="connsiteX1611" fmla="*/ 5577384 w 9298618"/>
              <a:gd name="connsiteY1611" fmla="*/ 4002353 h 6856161"/>
              <a:gd name="connsiteX1612" fmla="*/ 5577384 w 9298618"/>
              <a:gd name="connsiteY1612" fmla="*/ 3809653 h 6856161"/>
              <a:gd name="connsiteX1613" fmla="*/ 5384685 w 9298618"/>
              <a:gd name="connsiteY1613" fmla="*/ 3809653 h 6856161"/>
              <a:gd name="connsiteX1614" fmla="*/ 5384685 w 9298618"/>
              <a:gd name="connsiteY1614" fmla="*/ 4002353 h 6856161"/>
              <a:gd name="connsiteX1615" fmla="*/ 5702145 w 9298618"/>
              <a:gd name="connsiteY1615" fmla="*/ 3999916 h 6856161"/>
              <a:gd name="connsiteX1616" fmla="*/ 5889927 w 9298618"/>
              <a:gd name="connsiteY1616" fmla="*/ 3999916 h 6856161"/>
              <a:gd name="connsiteX1617" fmla="*/ 5889927 w 9298618"/>
              <a:gd name="connsiteY1617" fmla="*/ 3812133 h 6856161"/>
              <a:gd name="connsiteX1618" fmla="*/ 5702145 w 9298618"/>
              <a:gd name="connsiteY1618" fmla="*/ 3812133 h 6856161"/>
              <a:gd name="connsiteX1619" fmla="*/ 5702145 w 9298618"/>
              <a:gd name="connsiteY1619" fmla="*/ 3999916 h 6856161"/>
              <a:gd name="connsiteX1620" fmla="*/ 6021572 w 9298618"/>
              <a:gd name="connsiteY1620" fmla="*/ 3995426 h 6856161"/>
              <a:gd name="connsiteX1621" fmla="*/ 6200461 w 9298618"/>
              <a:gd name="connsiteY1621" fmla="*/ 3995426 h 6856161"/>
              <a:gd name="connsiteX1622" fmla="*/ 6200461 w 9298618"/>
              <a:gd name="connsiteY1622" fmla="*/ 3816537 h 6856161"/>
              <a:gd name="connsiteX1623" fmla="*/ 6021572 w 9298618"/>
              <a:gd name="connsiteY1623" fmla="*/ 3816537 h 6856161"/>
              <a:gd name="connsiteX1624" fmla="*/ 6021572 w 9298618"/>
              <a:gd name="connsiteY1624" fmla="*/ 3995426 h 6856161"/>
              <a:gd name="connsiteX1625" fmla="*/ 6339075 w 9298618"/>
              <a:gd name="connsiteY1625" fmla="*/ 3992989 h 6856161"/>
              <a:gd name="connsiteX1626" fmla="*/ 6513005 w 9298618"/>
              <a:gd name="connsiteY1626" fmla="*/ 3992989 h 6856161"/>
              <a:gd name="connsiteX1627" fmla="*/ 6513005 w 9298618"/>
              <a:gd name="connsiteY1627" fmla="*/ 3819059 h 6856161"/>
              <a:gd name="connsiteX1628" fmla="*/ 6339075 w 9298618"/>
              <a:gd name="connsiteY1628" fmla="*/ 3819059 h 6856161"/>
              <a:gd name="connsiteX1629" fmla="*/ 6339075 w 9298618"/>
              <a:gd name="connsiteY1629" fmla="*/ 3992989 h 6856161"/>
              <a:gd name="connsiteX1630" fmla="*/ 6658032 w 9298618"/>
              <a:gd name="connsiteY1630" fmla="*/ 3989013 h 6856161"/>
              <a:gd name="connsiteX1631" fmla="*/ 6824052 w 9298618"/>
              <a:gd name="connsiteY1631" fmla="*/ 3989013 h 6856161"/>
              <a:gd name="connsiteX1632" fmla="*/ 6824052 w 9298618"/>
              <a:gd name="connsiteY1632" fmla="*/ 3822993 h 6856161"/>
              <a:gd name="connsiteX1633" fmla="*/ 6658032 w 9298618"/>
              <a:gd name="connsiteY1633" fmla="*/ 3822993 h 6856161"/>
              <a:gd name="connsiteX1634" fmla="*/ 6658032 w 9298618"/>
              <a:gd name="connsiteY1634" fmla="*/ 3989013 h 6856161"/>
              <a:gd name="connsiteX1635" fmla="*/ 6975963 w 9298618"/>
              <a:gd name="connsiteY1635" fmla="*/ 3986063 h 6856161"/>
              <a:gd name="connsiteX1636" fmla="*/ 7136040 w 9298618"/>
              <a:gd name="connsiteY1636" fmla="*/ 3986063 h 6856161"/>
              <a:gd name="connsiteX1637" fmla="*/ 7136040 w 9298618"/>
              <a:gd name="connsiteY1637" fmla="*/ 3825986 h 6856161"/>
              <a:gd name="connsiteX1638" fmla="*/ 6975963 w 9298618"/>
              <a:gd name="connsiteY1638" fmla="*/ 3825986 h 6856161"/>
              <a:gd name="connsiteX1639" fmla="*/ 6975963 w 9298618"/>
              <a:gd name="connsiteY1639" fmla="*/ 3986063 h 6856161"/>
              <a:gd name="connsiteX1640" fmla="*/ 7296416 w 9298618"/>
              <a:gd name="connsiteY1640" fmla="*/ 3980633 h 6856161"/>
              <a:gd name="connsiteX1641" fmla="*/ 7445633 w 9298618"/>
              <a:gd name="connsiteY1641" fmla="*/ 3980633 h 6856161"/>
              <a:gd name="connsiteX1642" fmla="*/ 7445633 w 9298618"/>
              <a:gd name="connsiteY1642" fmla="*/ 3831416 h 6856161"/>
              <a:gd name="connsiteX1643" fmla="*/ 7296416 w 9298618"/>
              <a:gd name="connsiteY1643" fmla="*/ 3831416 h 6856161"/>
              <a:gd name="connsiteX1644" fmla="*/ 7296416 w 9298618"/>
              <a:gd name="connsiteY1644" fmla="*/ 3980633 h 6856161"/>
              <a:gd name="connsiteX1645" fmla="*/ 7936296 w 9298618"/>
              <a:gd name="connsiteY1645" fmla="*/ 3970757 h 6856161"/>
              <a:gd name="connsiteX1646" fmla="*/ 8065760 w 9298618"/>
              <a:gd name="connsiteY1646" fmla="*/ 3970757 h 6856161"/>
              <a:gd name="connsiteX1647" fmla="*/ 8065760 w 9298618"/>
              <a:gd name="connsiteY1647" fmla="*/ 3841292 h 6856161"/>
              <a:gd name="connsiteX1648" fmla="*/ 7936296 w 9298618"/>
              <a:gd name="connsiteY1648" fmla="*/ 3841292 h 6856161"/>
              <a:gd name="connsiteX1649" fmla="*/ 7936296 w 9298618"/>
              <a:gd name="connsiteY1649" fmla="*/ 3970757 h 6856161"/>
              <a:gd name="connsiteX1650" fmla="*/ 8580153 w 9298618"/>
              <a:gd name="connsiteY1650" fmla="*/ 3956904 h 6856161"/>
              <a:gd name="connsiteX1651" fmla="*/ 8681954 w 9298618"/>
              <a:gd name="connsiteY1651" fmla="*/ 3956904 h 6856161"/>
              <a:gd name="connsiteX1652" fmla="*/ 8681954 w 9298618"/>
              <a:gd name="connsiteY1652" fmla="*/ 3855102 h 6856161"/>
              <a:gd name="connsiteX1653" fmla="*/ 8580153 w 9298618"/>
              <a:gd name="connsiteY1653" fmla="*/ 3855102 h 6856161"/>
              <a:gd name="connsiteX1654" fmla="*/ 8580153 w 9298618"/>
              <a:gd name="connsiteY1654" fmla="*/ 3956904 h 6856161"/>
              <a:gd name="connsiteX1655" fmla="*/ 9227430 w 9298618"/>
              <a:gd name="connsiteY1655" fmla="*/ 3939630 h 6856161"/>
              <a:gd name="connsiteX1656" fmla="*/ 9294641 w 9298618"/>
              <a:gd name="connsiteY1656" fmla="*/ 3939630 h 6856161"/>
              <a:gd name="connsiteX1657" fmla="*/ 9294641 w 9298618"/>
              <a:gd name="connsiteY1657" fmla="*/ 3872419 h 6856161"/>
              <a:gd name="connsiteX1658" fmla="*/ 9227430 w 9298618"/>
              <a:gd name="connsiteY1658" fmla="*/ 3872419 h 6856161"/>
              <a:gd name="connsiteX1659" fmla="*/ 9227430 w 9298618"/>
              <a:gd name="connsiteY1659" fmla="*/ 3939630 h 6856161"/>
              <a:gd name="connsiteX1660" fmla="*/ 0 w 9298618"/>
              <a:gd name="connsiteY1660" fmla="*/ 4347006 h 6856161"/>
              <a:gd name="connsiteX1661" fmla="*/ 252002 w 9298618"/>
              <a:gd name="connsiteY1661" fmla="*/ 4347006 h 6856161"/>
              <a:gd name="connsiteX1662" fmla="*/ 252002 w 9298618"/>
              <a:gd name="connsiteY1662" fmla="*/ 4095004 h 6856161"/>
              <a:gd name="connsiteX1663" fmla="*/ 0 w 9298618"/>
              <a:gd name="connsiteY1663" fmla="*/ 4095004 h 6856161"/>
              <a:gd name="connsiteX1664" fmla="*/ 0 w 9298618"/>
              <a:gd name="connsiteY1664" fmla="*/ 4347006 h 6856161"/>
              <a:gd name="connsiteX1665" fmla="*/ 315023 w 9298618"/>
              <a:gd name="connsiteY1665" fmla="*/ 4347006 h 6856161"/>
              <a:gd name="connsiteX1666" fmla="*/ 567025 w 9298618"/>
              <a:gd name="connsiteY1666" fmla="*/ 4347006 h 6856161"/>
              <a:gd name="connsiteX1667" fmla="*/ 567025 w 9298618"/>
              <a:gd name="connsiteY1667" fmla="*/ 4095004 h 6856161"/>
              <a:gd name="connsiteX1668" fmla="*/ 315023 w 9298618"/>
              <a:gd name="connsiteY1668" fmla="*/ 4095004 h 6856161"/>
              <a:gd name="connsiteX1669" fmla="*/ 315023 w 9298618"/>
              <a:gd name="connsiteY1669" fmla="*/ 4347006 h 6856161"/>
              <a:gd name="connsiteX1670" fmla="*/ 630004 w 9298618"/>
              <a:gd name="connsiteY1670" fmla="*/ 4347006 h 6856161"/>
              <a:gd name="connsiteX1671" fmla="*/ 882005 w 9298618"/>
              <a:gd name="connsiteY1671" fmla="*/ 4347006 h 6856161"/>
              <a:gd name="connsiteX1672" fmla="*/ 882005 w 9298618"/>
              <a:gd name="connsiteY1672" fmla="*/ 4095004 h 6856161"/>
              <a:gd name="connsiteX1673" fmla="*/ 630004 w 9298618"/>
              <a:gd name="connsiteY1673" fmla="*/ 4095004 h 6856161"/>
              <a:gd name="connsiteX1674" fmla="*/ 630004 w 9298618"/>
              <a:gd name="connsiteY1674" fmla="*/ 4347006 h 6856161"/>
              <a:gd name="connsiteX1675" fmla="*/ 944985 w 9298618"/>
              <a:gd name="connsiteY1675" fmla="*/ 4347006 h 6856161"/>
              <a:gd name="connsiteX1676" fmla="*/ 1196986 w 9298618"/>
              <a:gd name="connsiteY1676" fmla="*/ 4347006 h 6856161"/>
              <a:gd name="connsiteX1677" fmla="*/ 1196986 w 9298618"/>
              <a:gd name="connsiteY1677" fmla="*/ 4095004 h 6856161"/>
              <a:gd name="connsiteX1678" fmla="*/ 944985 w 9298618"/>
              <a:gd name="connsiteY1678" fmla="*/ 4095004 h 6856161"/>
              <a:gd name="connsiteX1679" fmla="*/ 944985 w 9298618"/>
              <a:gd name="connsiteY1679" fmla="*/ 4347006 h 6856161"/>
              <a:gd name="connsiteX1680" fmla="*/ 1260008 w 9298618"/>
              <a:gd name="connsiteY1680" fmla="*/ 4347006 h 6856161"/>
              <a:gd name="connsiteX1681" fmla="*/ 1512009 w 9298618"/>
              <a:gd name="connsiteY1681" fmla="*/ 4347006 h 6856161"/>
              <a:gd name="connsiteX1682" fmla="*/ 1512009 w 9298618"/>
              <a:gd name="connsiteY1682" fmla="*/ 4095004 h 6856161"/>
              <a:gd name="connsiteX1683" fmla="*/ 1260008 w 9298618"/>
              <a:gd name="connsiteY1683" fmla="*/ 4095004 h 6856161"/>
              <a:gd name="connsiteX1684" fmla="*/ 1260008 w 9298618"/>
              <a:gd name="connsiteY1684" fmla="*/ 4347006 h 6856161"/>
              <a:gd name="connsiteX1685" fmla="*/ 1574988 w 9298618"/>
              <a:gd name="connsiteY1685" fmla="*/ 4347006 h 6856161"/>
              <a:gd name="connsiteX1686" fmla="*/ 1826990 w 9298618"/>
              <a:gd name="connsiteY1686" fmla="*/ 4347006 h 6856161"/>
              <a:gd name="connsiteX1687" fmla="*/ 1826990 w 9298618"/>
              <a:gd name="connsiteY1687" fmla="*/ 4095004 h 6856161"/>
              <a:gd name="connsiteX1688" fmla="*/ 1574988 w 9298618"/>
              <a:gd name="connsiteY1688" fmla="*/ 4095004 h 6856161"/>
              <a:gd name="connsiteX1689" fmla="*/ 1574988 w 9298618"/>
              <a:gd name="connsiteY1689" fmla="*/ 4347006 h 6856161"/>
              <a:gd name="connsiteX1690" fmla="*/ 1890012 w 9298618"/>
              <a:gd name="connsiteY1690" fmla="*/ 4347006 h 6856161"/>
              <a:gd name="connsiteX1691" fmla="*/ 2142013 w 9298618"/>
              <a:gd name="connsiteY1691" fmla="*/ 4347006 h 6856161"/>
              <a:gd name="connsiteX1692" fmla="*/ 2142013 w 9298618"/>
              <a:gd name="connsiteY1692" fmla="*/ 4095004 h 6856161"/>
              <a:gd name="connsiteX1693" fmla="*/ 1890012 w 9298618"/>
              <a:gd name="connsiteY1693" fmla="*/ 4095004 h 6856161"/>
              <a:gd name="connsiteX1694" fmla="*/ 1890012 w 9298618"/>
              <a:gd name="connsiteY1694" fmla="*/ 4347006 h 6856161"/>
              <a:gd name="connsiteX1695" fmla="*/ 2204992 w 9298618"/>
              <a:gd name="connsiteY1695" fmla="*/ 4347006 h 6856161"/>
              <a:gd name="connsiteX1696" fmla="*/ 2456994 w 9298618"/>
              <a:gd name="connsiteY1696" fmla="*/ 4347006 h 6856161"/>
              <a:gd name="connsiteX1697" fmla="*/ 2456994 w 9298618"/>
              <a:gd name="connsiteY1697" fmla="*/ 4095004 h 6856161"/>
              <a:gd name="connsiteX1698" fmla="*/ 2204992 w 9298618"/>
              <a:gd name="connsiteY1698" fmla="*/ 4095004 h 6856161"/>
              <a:gd name="connsiteX1699" fmla="*/ 2204992 w 9298618"/>
              <a:gd name="connsiteY1699" fmla="*/ 4347006 h 6856161"/>
              <a:gd name="connsiteX1700" fmla="*/ 2520016 w 9298618"/>
              <a:gd name="connsiteY1700" fmla="*/ 4347006 h 6856161"/>
              <a:gd name="connsiteX1701" fmla="*/ 2772017 w 9298618"/>
              <a:gd name="connsiteY1701" fmla="*/ 4347006 h 6856161"/>
              <a:gd name="connsiteX1702" fmla="*/ 2772017 w 9298618"/>
              <a:gd name="connsiteY1702" fmla="*/ 4095004 h 6856161"/>
              <a:gd name="connsiteX1703" fmla="*/ 2520016 w 9298618"/>
              <a:gd name="connsiteY1703" fmla="*/ 4095004 h 6856161"/>
              <a:gd name="connsiteX1704" fmla="*/ 2520016 w 9298618"/>
              <a:gd name="connsiteY1704" fmla="*/ 4347006 h 6856161"/>
              <a:gd name="connsiteX1705" fmla="*/ 2834996 w 9298618"/>
              <a:gd name="connsiteY1705" fmla="*/ 4347006 h 6856161"/>
              <a:gd name="connsiteX1706" fmla="*/ 3086998 w 9298618"/>
              <a:gd name="connsiteY1706" fmla="*/ 4347006 h 6856161"/>
              <a:gd name="connsiteX1707" fmla="*/ 3086998 w 9298618"/>
              <a:gd name="connsiteY1707" fmla="*/ 4095004 h 6856161"/>
              <a:gd name="connsiteX1708" fmla="*/ 2834996 w 9298618"/>
              <a:gd name="connsiteY1708" fmla="*/ 4095004 h 6856161"/>
              <a:gd name="connsiteX1709" fmla="*/ 2834996 w 9298618"/>
              <a:gd name="connsiteY1709" fmla="*/ 4347006 h 6856161"/>
              <a:gd name="connsiteX1710" fmla="*/ 3150020 w 9298618"/>
              <a:gd name="connsiteY1710" fmla="*/ 4347006 h 6856161"/>
              <a:gd name="connsiteX1711" fmla="*/ 3402021 w 9298618"/>
              <a:gd name="connsiteY1711" fmla="*/ 4347006 h 6856161"/>
              <a:gd name="connsiteX1712" fmla="*/ 3402021 w 9298618"/>
              <a:gd name="connsiteY1712" fmla="*/ 4095004 h 6856161"/>
              <a:gd name="connsiteX1713" fmla="*/ 3150020 w 9298618"/>
              <a:gd name="connsiteY1713" fmla="*/ 4095004 h 6856161"/>
              <a:gd name="connsiteX1714" fmla="*/ 3150020 w 9298618"/>
              <a:gd name="connsiteY1714" fmla="*/ 4347006 h 6856161"/>
              <a:gd name="connsiteX1715" fmla="*/ 3465000 w 9298618"/>
              <a:gd name="connsiteY1715" fmla="*/ 4347006 h 6856161"/>
              <a:gd name="connsiteX1716" fmla="*/ 3717002 w 9298618"/>
              <a:gd name="connsiteY1716" fmla="*/ 4347006 h 6856161"/>
              <a:gd name="connsiteX1717" fmla="*/ 3717002 w 9298618"/>
              <a:gd name="connsiteY1717" fmla="*/ 4095004 h 6856161"/>
              <a:gd name="connsiteX1718" fmla="*/ 3465000 w 9298618"/>
              <a:gd name="connsiteY1718" fmla="*/ 4095004 h 6856161"/>
              <a:gd name="connsiteX1719" fmla="*/ 3465000 w 9298618"/>
              <a:gd name="connsiteY1719" fmla="*/ 4347006 h 6856161"/>
              <a:gd name="connsiteX1720" fmla="*/ 3785453 w 9298618"/>
              <a:gd name="connsiteY1720" fmla="*/ 4341576 h 6856161"/>
              <a:gd name="connsiteX1721" fmla="*/ 4026595 w 9298618"/>
              <a:gd name="connsiteY1721" fmla="*/ 4341576 h 6856161"/>
              <a:gd name="connsiteX1722" fmla="*/ 4026595 w 9298618"/>
              <a:gd name="connsiteY1722" fmla="*/ 4100434 h 6856161"/>
              <a:gd name="connsiteX1723" fmla="*/ 3785453 w 9298618"/>
              <a:gd name="connsiteY1723" fmla="*/ 4100434 h 6856161"/>
              <a:gd name="connsiteX1724" fmla="*/ 3785453 w 9298618"/>
              <a:gd name="connsiteY1724" fmla="*/ 4341576 h 6856161"/>
              <a:gd name="connsiteX1725" fmla="*/ 4104410 w 9298618"/>
              <a:gd name="connsiteY1725" fmla="*/ 4337643 h 6856161"/>
              <a:gd name="connsiteX1726" fmla="*/ 4337642 w 9298618"/>
              <a:gd name="connsiteY1726" fmla="*/ 4337643 h 6856161"/>
              <a:gd name="connsiteX1727" fmla="*/ 4337642 w 9298618"/>
              <a:gd name="connsiteY1727" fmla="*/ 4104410 h 6856161"/>
              <a:gd name="connsiteX1728" fmla="*/ 4104410 w 9298618"/>
              <a:gd name="connsiteY1728" fmla="*/ 4104410 h 6856161"/>
              <a:gd name="connsiteX1729" fmla="*/ 4104410 w 9298618"/>
              <a:gd name="connsiteY1729" fmla="*/ 4337643 h 6856161"/>
              <a:gd name="connsiteX1730" fmla="*/ 4426317 w 9298618"/>
              <a:gd name="connsiteY1730" fmla="*/ 4330716 h 6856161"/>
              <a:gd name="connsiteX1731" fmla="*/ 4645696 w 9298618"/>
              <a:gd name="connsiteY1731" fmla="*/ 4330716 h 6856161"/>
              <a:gd name="connsiteX1732" fmla="*/ 4645696 w 9298618"/>
              <a:gd name="connsiteY1732" fmla="*/ 4111337 h 6856161"/>
              <a:gd name="connsiteX1733" fmla="*/ 4426317 w 9298618"/>
              <a:gd name="connsiteY1733" fmla="*/ 4111337 h 6856161"/>
              <a:gd name="connsiteX1734" fmla="*/ 4426317 w 9298618"/>
              <a:gd name="connsiteY1734" fmla="*/ 4330716 h 6856161"/>
              <a:gd name="connsiteX1735" fmla="*/ 4744291 w 9298618"/>
              <a:gd name="connsiteY1735" fmla="*/ 4327723 h 6856161"/>
              <a:gd name="connsiteX1736" fmla="*/ 4957770 w 9298618"/>
              <a:gd name="connsiteY1736" fmla="*/ 4327723 h 6856161"/>
              <a:gd name="connsiteX1737" fmla="*/ 4957770 w 9298618"/>
              <a:gd name="connsiteY1737" fmla="*/ 4114244 h 6856161"/>
              <a:gd name="connsiteX1738" fmla="*/ 4744291 w 9298618"/>
              <a:gd name="connsiteY1738" fmla="*/ 4114244 h 6856161"/>
              <a:gd name="connsiteX1739" fmla="*/ 4744291 w 9298618"/>
              <a:gd name="connsiteY1739" fmla="*/ 4327723 h 6856161"/>
              <a:gd name="connsiteX1740" fmla="*/ 5065728 w 9298618"/>
              <a:gd name="connsiteY1740" fmla="*/ 4321310 h 6856161"/>
              <a:gd name="connsiteX1741" fmla="*/ 5266337 w 9298618"/>
              <a:gd name="connsiteY1741" fmla="*/ 4321310 h 6856161"/>
              <a:gd name="connsiteX1742" fmla="*/ 5266337 w 9298618"/>
              <a:gd name="connsiteY1742" fmla="*/ 4120701 h 6856161"/>
              <a:gd name="connsiteX1743" fmla="*/ 5065728 w 9298618"/>
              <a:gd name="connsiteY1743" fmla="*/ 4120701 h 6856161"/>
              <a:gd name="connsiteX1744" fmla="*/ 5065728 w 9298618"/>
              <a:gd name="connsiteY1744" fmla="*/ 4321310 h 6856161"/>
              <a:gd name="connsiteX1745" fmla="*/ 5387121 w 9298618"/>
              <a:gd name="connsiteY1745" fmla="*/ 4314897 h 6856161"/>
              <a:gd name="connsiteX1746" fmla="*/ 5574904 w 9298618"/>
              <a:gd name="connsiteY1746" fmla="*/ 4314897 h 6856161"/>
              <a:gd name="connsiteX1747" fmla="*/ 5574904 w 9298618"/>
              <a:gd name="connsiteY1747" fmla="*/ 4127114 h 6856161"/>
              <a:gd name="connsiteX1748" fmla="*/ 5387121 w 9298618"/>
              <a:gd name="connsiteY1748" fmla="*/ 4127114 h 6856161"/>
              <a:gd name="connsiteX1749" fmla="*/ 5387121 w 9298618"/>
              <a:gd name="connsiteY1749" fmla="*/ 4314897 h 6856161"/>
              <a:gd name="connsiteX1750" fmla="*/ 6024052 w 9298618"/>
              <a:gd name="connsiteY1750" fmla="*/ 4307970 h 6856161"/>
              <a:gd name="connsiteX1751" fmla="*/ 6197982 w 9298618"/>
              <a:gd name="connsiteY1751" fmla="*/ 4307970 h 6856161"/>
              <a:gd name="connsiteX1752" fmla="*/ 6197982 w 9298618"/>
              <a:gd name="connsiteY1752" fmla="*/ 4134040 h 6856161"/>
              <a:gd name="connsiteX1753" fmla="*/ 6024052 w 9298618"/>
              <a:gd name="connsiteY1753" fmla="*/ 4134040 h 6856161"/>
              <a:gd name="connsiteX1754" fmla="*/ 6024052 w 9298618"/>
              <a:gd name="connsiteY1754" fmla="*/ 4307970 h 6856161"/>
              <a:gd name="connsiteX1755" fmla="*/ 6660982 w 9298618"/>
              <a:gd name="connsiteY1755" fmla="*/ 4301044 h 6856161"/>
              <a:gd name="connsiteX1756" fmla="*/ 6821059 w 9298618"/>
              <a:gd name="connsiteY1756" fmla="*/ 4301044 h 6856161"/>
              <a:gd name="connsiteX1757" fmla="*/ 6821059 w 9298618"/>
              <a:gd name="connsiteY1757" fmla="*/ 4140967 h 6856161"/>
              <a:gd name="connsiteX1758" fmla="*/ 6660982 w 9298618"/>
              <a:gd name="connsiteY1758" fmla="*/ 4140967 h 6856161"/>
              <a:gd name="connsiteX1759" fmla="*/ 6660982 w 9298618"/>
              <a:gd name="connsiteY1759" fmla="*/ 4301044 h 6856161"/>
              <a:gd name="connsiteX1760" fmla="*/ 7299366 w 9298618"/>
              <a:gd name="connsiteY1760" fmla="*/ 4292664 h 6856161"/>
              <a:gd name="connsiteX1761" fmla="*/ 7442640 w 9298618"/>
              <a:gd name="connsiteY1761" fmla="*/ 4292664 h 6856161"/>
              <a:gd name="connsiteX1762" fmla="*/ 7442640 w 9298618"/>
              <a:gd name="connsiteY1762" fmla="*/ 4149347 h 6856161"/>
              <a:gd name="connsiteX1763" fmla="*/ 7299366 w 9298618"/>
              <a:gd name="connsiteY1763" fmla="*/ 4149347 h 6856161"/>
              <a:gd name="connsiteX1764" fmla="*/ 7299366 w 9298618"/>
              <a:gd name="connsiteY1764" fmla="*/ 4292664 h 6856161"/>
              <a:gd name="connsiteX1765" fmla="*/ 7938263 w 9298618"/>
              <a:gd name="connsiteY1765" fmla="*/ 4283770 h 6856161"/>
              <a:gd name="connsiteX1766" fmla="*/ 8063751 w 9298618"/>
              <a:gd name="connsiteY1766" fmla="*/ 4283770 h 6856161"/>
              <a:gd name="connsiteX1767" fmla="*/ 8063751 w 9298618"/>
              <a:gd name="connsiteY1767" fmla="*/ 4158283 h 6856161"/>
              <a:gd name="connsiteX1768" fmla="*/ 7938263 w 9298618"/>
              <a:gd name="connsiteY1768" fmla="*/ 4158283 h 6856161"/>
              <a:gd name="connsiteX1769" fmla="*/ 7938263 w 9298618"/>
              <a:gd name="connsiteY1769" fmla="*/ 4283770 h 6856161"/>
              <a:gd name="connsiteX1770" fmla="*/ 0 w 9298618"/>
              <a:gd name="connsiteY1770" fmla="*/ 4662029 h 6856161"/>
              <a:gd name="connsiteX1771" fmla="*/ 252002 w 9298618"/>
              <a:gd name="connsiteY1771" fmla="*/ 4662029 h 6856161"/>
              <a:gd name="connsiteX1772" fmla="*/ 252002 w 9298618"/>
              <a:gd name="connsiteY1772" fmla="*/ 4410028 h 6856161"/>
              <a:gd name="connsiteX1773" fmla="*/ 0 w 9298618"/>
              <a:gd name="connsiteY1773" fmla="*/ 4410028 h 6856161"/>
              <a:gd name="connsiteX1774" fmla="*/ 0 w 9298618"/>
              <a:gd name="connsiteY1774" fmla="*/ 4662029 h 6856161"/>
              <a:gd name="connsiteX1775" fmla="*/ 315023 w 9298618"/>
              <a:gd name="connsiteY1775" fmla="*/ 4662029 h 6856161"/>
              <a:gd name="connsiteX1776" fmla="*/ 567025 w 9298618"/>
              <a:gd name="connsiteY1776" fmla="*/ 4662029 h 6856161"/>
              <a:gd name="connsiteX1777" fmla="*/ 567025 w 9298618"/>
              <a:gd name="connsiteY1777" fmla="*/ 4410028 h 6856161"/>
              <a:gd name="connsiteX1778" fmla="*/ 315023 w 9298618"/>
              <a:gd name="connsiteY1778" fmla="*/ 4410028 h 6856161"/>
              <a:gd name="connsiteX1779" fmla="*/ 315023 w 9298618"/>
              <a:gd name="connsiteY1779" fmla="*/ 4662029 h 6856161"/>
              <a:gd name="connsiteX1780" fmla="*/ 630004 w 9298618"/>
              <a:gd name="connsiteY1780" fmla="*/ 4662029 h 6856161"/>
              <a:gd name="connsiteX1781" fmla="*/ 882005 w 9298618"/>
              <a:gd name="connsiteY1781" fmla="*/ 4662029 h 6856161"/>
              <a:gd name="connsiteX1782" fmla="*/ 882005 w 9298618"/>
              <a:gd name="connsiteY1782" fmla="*/ 4410028 h 6856161"/>
              <a:gd name="connsiteX1783" fmla="*/ 630004 w 9298618"/>
              <a:gd name="connsiteY1783" fmla="*/ 4410028 h 6856161"/>
              <a:gd name="connsiteX1784" fmla="*/ 630004 w 9298618"/>
              <a:gd name="connsiteY1784" fmla="*/ 4662029 h 6856161"/>
              <a:gd name="connsiteX1785" fmla="*/ 944985 w 9298618"/>
              <a:gd name="connsiteY1785" fmla="*/ 4662029 h 6856161"/>
              <a:gd name="connsiteX1786" fmla="*/ 1196986 w 9298618"/>
              <a:gd name="connsiteY1786" fmla="*/ 4662029 h 6856161"/>
              <a:gd name="connsiteX1787" fmla="*/ 1196986 w 9298618"/>
              <a:gd name="connsiteY1787" fmla="*/ 4410028 h 6856161"/>
              <a:gd name="connsiteX1788" fmla="*/ 944985 w 9298618"/>
              <a:gd name="connsiteY1788" fmla="*/ 4410028 h 6856161"/>
              <a:gd name="connsiteX1789" fmla="*/ 944985 w 9298618"/>
              <a:gd name="connsiteY1789" fmla="*/ 4662029 h 6856161"/>
              <a:gd name="connsiteX1790" fmla="*/ 1260008 w 9298618"/>
              <a:gd name="connsiteY1790" fmla="*/ 4662029 h 6856161"/>
              <a:gd name="connsiteX1791" fmla="*/ 1512009 w 9298618"/>
              <a:gd name="connsiteY1791" fmla="*/ 4662029 h 6856161"/>
              <a:gd name="connsiteX1792" fmla="*/ 1512009 w 9298618"/>
              <a:gd name="connsiteY1792" fmla="*/ 4410028 h 6856161"/>
              <a:gd name="connsiteX1793" fmla="*/ 1260008 w 9298618"/>
              <a:gd name="connsiteY1793" fmla="*/ 4410028 h 6856161"/>
              <a:gd name="connsiteX1794" fmla="*/ 1260008 w 9298618"/>
              <a:gd name="connsiteY1794" fmla="*/ 4662029 h 6856161"/>
              <a:gd name="connsiteX1795" fmla="*/ 1574988 w 9298618"/>
              <a:gd name="connsiteY1795" fmla="*/ 4662029 h 6856161"/>
              <a:gd name="connsiteX1796" fmla="*/ 1826990 w 9298618"/>
              <a:gd name="connsiteY1796" fmla="*/ 4662029 h 6856161"/>
              <a:gd name="connsiteX1797" fmla="*/ 1826990 w 9298618"/>
              <a:gd name="connsiteY1797" fmla="*/ 4410028 h 6856161"/>
              <a:gd name="connsiteX1798" fmla="*/ 1574988 w 9298618"/>
              <a:gd name="connsiteY1798" fmla="*/ 4410028 h 6856161"/>
              <a:gd name="connsiteX1799" fmla="*/ 1574988 w 9298618"/>
              <a:gd name="connsiteY1799" fmla="*/ 4662029 h 6856161"/>
              <a:gd name="connsiteX1800" fmla="*/ 1890012 w 9298618"/>
              <a:gd name="connsiteY1800" fmla="*/ 4662029 h 6856161"/>
              <a:gd name="connsiteX1801" fmla="*/ 2142013 w 9298618"/>
              <a:gd name="connsiteY1801" fmla="*/ 4662029 h 6856161"/>
              <a:gd name="connsiteX1802" fmla="*/ 2142013 w 9298618"/>
              <a:gd name="connsiteY1802" fmla="*/ 4410028 h 6856161"/>
              <a:gd name="connsiteX1803" fmla="*/ 1890012 w 9298618"/>
              <a:gd name="connsiteY1803" fmla="*/ 4410028 h 6856161"/>
              <a:gd name="connsiteX1804" fmla="*/ 1890012 w 9298618"/>
              <a:gd name="connsiteY1804" fmla="*/ 4662029 h 6856161"/>
              <a:gd name="connsiteX1805" fmla="*/ 2204992 w 9298618"/>
              <a:gd name="connsiteY1805" fmla="*/ 4662029 h 6856161"/>
              <a:gd name="connsiteX1806" fmla="*/ 2456994 w 9298618"/>
              <a:gd name="connsiteY1806" fmla="*/ 4662029 h 6856161"/>
              <a:gd name="connsiteX1807" fmla="*/ 2456994 w 9298618"/>
              <a:gd name="connsiteY1807" fmla="*/ 4410028 h 6856161"/>
              <a:gd name="connsiteX1808" fmla="*/ 2204992 w 9298618"/>
              <a:gd name="connsiteY1808" fmla="*/ 4410028 h 6856161"/>
              <a:gd name="connsiteX1809" fmla="*/ 2204992 w 9298618"/>
              <a:gd name="connsiteY1809" fmla="*/ 4662029 h 6856161"/>
              <a:gd name="connsiteX1810" fmla="*/ 2520016 w 9298618"/>
              <a:gd name="connsiteY1810" fmla="*/ 4662029 h 6856161"/>
              <a:gd name="connsiteX1811" fmla="*/ 2772017 w 9298618"/>
              <a:gd name="connsiteY1811" fmla="*/ 4662029 h 6856161"/>
              <a:gd name="connsiteX1812" fmla="*/ 2772017 w 9298618"/>
              <a:gd name="connsiteY1812" fmla="*/ 4410028 h 6856161"/>
              <a:gd name="connsiteX1813" fmla="*/ 2520016 w 9298618"/>
              <a:gd name="connsiteY1813" fmla="*/ 4410028 h 6856161"/>
              <a:gd name="connsiteX1814" fmla="*/ 2520016 w 9298618"/>
              <a:gd name="connsiteY1814" fmla="*/ 4662029 h 6856161"/>
              <a:gd name="connsiteX1815" fmla="*/ 2834996 w 9298618"/>
              <a:gd name="connsiteY1815" fmla="*/ 4662029 h 6856161"/>
              <a:gd name="connsiteX1816" fmla="*/ 3086998 w 9298618"/>
              <a:gd name="connsiteY1816" fmla="*/ 4662029 h 6856161"/>
              <a:gd name="connsiteX1817" fmla="*/ 3086998 w 9298618"/>
              <a:gd name="connsiteY1817" fmla="*/ 4410028 h 6856161"/>
              <a:gd name="connsiteX1818" fmla="*/ 2834996 w 9298618"/>
              <a:gd name="connsiteY1818" fmla="*/ 4410028 h 6856161"/>
              <a:gd name="connsiteX1819" fmla="*/ 2834996 w 9298618"/>
              <a:gd name="connsiteY1819" fmla="*/ 4662029 h 6856161"/>
              <a:gd name="connsiteX1820" fmla="*/ 3150490 w 9298618"/>
              <a:gd name="connsiteY1820" fmla="*/ 4661516 h 6856161"/>
              <a:gd name="connsiteX1821" fmla="*/ 3401508 w 9298618"/>
              <a:gd name="connsiteY1821" fmla="*/ 4661516 h 6856161"/>
              <a:gd name="connsiteX1822" fmla="*/ 3401508 w 9298618"/>
              <a:gd name="connsiteY1822" fmla="*/ 4410498 h 6856161"/>
              <a:gd name="connsiteX1823" fmla="*/ 3150490 w 9298618"/>
              <a:gd name="connsiteY1823" fmla="*/ 4410498 h 6856161"/>
              <a:gd name="connsiteX1824" fmla="*/ 3150490 w 9298618"/>
              <a:gd name="connsiteY1824" fmla="*/ 4661516 h 6856161"/>
              <a:gd name="connsiteX1825" fmla="*/ 3467993 w 9298618"/>
              <a:gd name="connsiteY1825" fmla="*/ 4659036 h 6856161"/>
              <a:gd name="connsiteX1826" fmla="*/ 3714052 w 9298618"/>
              <a:gd name="connsiteY1826" fmla="*/ 4659036 h 6856161"/>
              <a:gd name="connsiteX1827" fmla="*/ 3714052 w 9298618"/>
              <a:gd name="connsiteY1827" fmla="*/ 4412978 h 6856161"/>
              <a:gd name="connsiteX1828" fmla="*/ 3467993 w 9298618"/>
              <a:gd name="connsiteY1828" fmla="*/ 4412978 h 6856161"/>
              <a:gd name="connsiteX1829" fmla="*/ 3467993 w 9298618"/>
              <a:gd name="connsiteY1829" fmla="*/ 4659036 h 6856161"/>
              <a:gd name="connsiteX1830" fmla="*/ 3789900 w 9298618"/>
              <a:gd name="connsiteY1830" fmla="*/ 4652153 h 6856161"/>
              <a:gd name="connsiteX1831" fmla="*/ 4022148 w 9298618"/>
              <a:gd name="connsiteY1831" fmla="*/ 4652153 h 6856161"/>
              <a:gd name="connsiteX1832" fmla="*/ 4022148 w 9298618"/>
              <a:gd name="connsiteY1832" fmla="*/ 4419904 h 6856161"/>
              <a:gd name="connsiteX1833" fmla="*/ 3789900 w 9298618"/>
              <a:gd name="connsiteY1833" fmla="*/ 4419904 h 6856161"/>
              <a:gd name="connsiteX1834" fmla="*/ 3789900 w 9298618"/>
              <a:gd name="connsiteY1834" fmla="*/ 4652153 h 6856161"/>
              <a:gd name="connsiteX1835" fmla="*/ 4108344 w 9298618"/>
              <a:gd name="connsiteY1835" fmla="*/ 4648690 h 6856161"/>
              <a:gd name="connsiteX1836" fmla="*/ 4333666 w 9298618"/>
              <a:gd name="connsiteY1836" fmla="*/ 4648690 h 6856161"/>
              <a:gd name="connsiteX1837" fmla="*/ 4333666 w 9298618"/>
              <a:gd name="connsiteY1837" fmla="*/ 4423367 h 6856161"/>
              <a:gd name="connsiteX1838" fmla="*/ 4108344 w 9298618"/>
              <a:gd name="connsiteY1838" fmla="*/ 4423367 h 6856161"/>
              <a:gd name="connsiteX1839" fmla="*/ 4108344 w 9298618"/>
              <a:gd name="connsiteY1839" fmla="*/ 4648690 h 6856161"/>
              <a:gd name="connsiteX1840" fmla="*/ 4430764 w 9298618"/>
              <a:gd name="connsiteY1840" fmla="*/ 4641250 h 6856161"/>
              <a:gd name="connsiteX1841" fmla="*/ 4641250 w 9298618"/>
              <a:gd name="connsiteY1841" fmla="*/ 4641250 h 6856161"/>
              <a:gd name="connsiteX1842" fmla="*/ 4641250 w 9298618"/>
              <a:gd name="connsiteY1842" fmla="*/ 4430764 h 6856161"/>
              <a:gd name="connsiteX1843" fmla="*/ 4430764 w 9298618"/>
              <a:gd name="connsiteY1843" fmla="*/ 4430764 h 6856161"/>
              <a:gd name="connsiteX1844" fmla="*/ 4430764 w 9298618"/>
              <a:gd name="connsiteY1844" fmla="*/ 4641250 h 6856161"/>
              <a:gd name="connsiteX1845" fmla="*/ 4749208 w 9298618"/>
              <a:gd name="connsiteY1845" fmla="*/ 4637787 h 6856161"/>
              <a:gd name="connsiteX1846" fmla="*/ 4952767 w 9298618"/>
              <a:gd name="connsiteY1846" fmla="*/ 4637787 h 6856161"/>
              <a:gd name="connsiteX1847" fmla="*/ 4952767 w 9298618"/>
              <a:gd name="connsiteY1847" fmla="*/ 4434227 h 6856161"/>
              <a:gd name="connsiteX1848" fmla="*/ 4749208 w 9298618"/>
              <a:gd name="connsiteY1848" fmla="*/ 4434227 h 6856161"/>
              <a:gd name="connsiteX1849" fmla="*/ 4749208 w 9298618"/>
              <a:gd name="connsiteY1849" fmla="*/ 4637787 h 6856161"/>
              <a:gd name="connsiteX1850" fmla="*/ 5071157 w 9298618"/>
              <a:gd name="connsiteY1850" fmla="*/ 4630903 h 6856161"/>
              <a:gd name="connsiteX1851" fmla="*/ 5260907 w 9298618"/>
              <a:gd name="connsiteY1851" fmla="*/ 4630903 h 6856161"/>
              <a:gd name="connsiteX1852" fmla="*/ 5260907 w 9298618"/>
              <a:gd name="connsiteY1852" fmla="*/ 4441154 h 6856161"/>
              <a:gd name="connsiteX1853" fmla="*/ 5071157 w 9298618"/>
              <a:gd name="connsiteY1853" fmla="*/ 4441154 h 6856161"/>
              <a:gd name="connsiteX1854" fmla="*/ 5071157 w 9298618"/>
              <a:gd name="connsiteY1854" fmla="*/ 4630903 h 6856161"/>
              <a:gd name="connsiteX1855" fmla="*/ 5392081 w 9298618"/>
              <a:gd name="connsiteY1855" fmla="*/ 4624960 h 6856161"/>
              <a:gd name="connsiteX1856" fmla="*/ 5569944 w 9298618"/>
              <a:gd name="connsiteY1856" fmla="*/ 4624960 h 6856161"/>
              <a:gd name="connsiteX1857" fmla="*/ 5569944 w 9298618"/>
              <a:gd name="connsiteY1857" fmla="*/ 4447097 h 6856161"/>
              <a:gd name="connsiteX1858" fmla="*/ 5392081 w 9298618"/>
              <a:gd name="connsiteY1858" fmla="*/ 4447097 h 6856161"/>
              <a:gd name="connsiteX1859" fmla="*/ 5392081 w 9298618"/>
              <a:gd name="connsiteY1859" fmla="*/ 4624960 h 6856161"/>
              <a:gd name="connsiteX1860" fmla="*/ 5710055 w 9298618"/>
              <a:gd name="connsiteY1860" fmla="*/ 4622010 h 6856161"/>
              <a:gd name="connsiteX1861" fmla="*/ 5882018 w 9298618"/>
              <a:gd name="connsiteY1861" fmla="*/ 4622010 h 6856161"/>
              <a:gd name="connsiteX1862" fmla="*/ 5882018 w 9298618"/>
              <a:gd name="connsiteY1862" fmla="*/ 4450047 h 6856161"/>
              <a:gd name="connsiteX1863" fmla="*/ 5710055 w 9298618"/>
              <a:gd name="connsiteY1863" fmla="*/ 4450047 h 6856161"/>
              <a:gd name="connsiteX1864" fmla="*/ 5710055 w 9298618"/>
              <a:gd name="connsiteY1864" fmla="*/ 4622010 h 6856161"/>
              <a:gd name="connsiteX1865" fmla="*/ 6029995 w 9298618"/>
              <a:gd name="connsiteY1865" fmla="*/ 4617050 h 6856161"/>
              <a:gd name="connsiteX1866" fmla="*/ 6192081 w 9298618"/>
              <a:gd name="connsiteY1866" fmla="*/ 4617050 h 6856161"/>
              <a:gd name="connsiteX1867" fmla="*/ 6192081 w 9298618"/>
              <a:gd name="connsiteY1867" fmla="*/ 4454964 h 6856161"/>
              <a:gd name="connsiteX1868" fmla="*/ 6029995 w 9298618"/>
              <a:gd name="connsiteY1868" fmla="*/ 4454964 h 6856161"/>
              <a:gd name="connsiteX1869" fmla="*/ 6029995 w 9298618"/>
              <a:gd name="connsiteY1869" fmla="*/ 4617050 h 6856161"/>
              <a:gd name="connsiteX1870" fmla="*/ 6346942 w 9298618"/>
              <a:gd name="connsiteY1870" fmla="*/ 4615084 h 6856161"/>
              <a:gd name="connsiteX1871" fmla="*/ 6505052 w 9298618"/>
              <a:gd name="connsiteY1871" fmla="*/ 4615084 h 6856161"/>
              <a:gd name="connsiteX1872" fmla="*/ 6505052 w 9298618"/>
              <a:gd name="connsiteY1872" fmla="*/ 4456974 h 6856161"/>
              <a:gd name="connsiteX1873" fmla="*/ 6346942 w 9298618"/>
              <a:gd name="connsiteY1873" fmla="*/ 4456974 h 6856161"/>
              <a:gd name="connsiteX1874" fmla="*/ 6346942 w 9298618"/>
              <a:gd name="connsiteY1874" fmla="*/ 4615084 h 6856161"/>
              <a:gd name="connsiteX1875" fmla="*/ 6984386 w 9298618"/>
              <a:gd name="connsiteY1875" fmla="*/ 4607644 h 6856161"/>
              <a:gd name="connsiteX1876" fmla="*/ 7127702 w 9298618"/>
              <a:gd name="connsiteY1876" fmla="*/ 4607644 h 6856161"/>
              <a:gd name="connsiteX1877" fmla="*/ 7127702 w 9298618"/>
              <a:gd name="connsiteY1877" fmla="*/ 4464370 h 6856161"/>
              <a:gd name="connsiteX1878" fmla="*/ 6984386 w 9298618"/>
              <a:gd name="connsiteY1878" fmla="*/ 4464370 h 6856161"/>
              <a:gd name="connsiteX1879" fmla="*/ 6984386 w 9298618"/>
              <a:gd name="connsiteY1879" fmla="*/ 4607644 h 6856161"/>
              <a:gd name="connsiteX1880" fmla="*/ 7621316 w 9298618"/>
              <a:gd name="connsiteY1880" fmla="*/ 4600761 h 6856161"/>
              <a:gd name="connsiteX1881" fmla="*/ 7750780 w 9298618"/>
              <a:gd name="connsiteY1881" fmla="*/ 4600761 h 6856161"/>
              <a:gd name="connsiteX1882" fmla="*/ 7750780 w 9298618"/>
              <a:gd name="connsiteY1882" fmla="*/ 4471297 h 6856161"/>
              <a:gd name="connsiteX1883" fmla="*/ 7621316 w 9298618"/>
              <a:gd name="connsiteY1883" fmla="*/ 4471297 h 6856161"/>
              <a:gd name="connsiteX1884" fmla="*/ 7621316 w 9298618"/>
              <a:gd name="connsiteY1884" fmla="*/ 4600761 h 6856161"/>
              <a:gd name="connsiteX1885" fmla="*/ 8259187 w 9298618"/>
              <a:gd name="connsiteY1885" fmla="*/ 4592851 h 6856161"/>
              <a:gd name="connsiteX1886" fmla="*/ 8372831 w 9298618"/>
              <a:gd name="connsiteY1886" fmla="*/ 4592851 h 6856161"/>
              <a:gd name="connsiteX1887" fmla="*/ 8372831 w 9298618"/>
              <a:gd name="connsiteY1887" fmla="*/ 4479206 h 6856161"/>
              <a:gd name="connsiteX1888" fmla="*/ 8259187 w 9298618"/>
              <a:gd name="connsiteY1888" fmla="*/ 4479206 h 6856161"/>
              <a:gd name="connsiteX1889" fmla="*/ 8259187 w 9298618"/>
              <a:gd name="connsiteY1889" fmla="*/ 4592851 h 6856161"/>
              <a:gd name="connsiteX1890" fmla="*/ 8908474 w 9298618"/>
              <a:gd name="connsiteY1890" fmla="*/ 4573568 h 6856161"/>
              <a:gd name="connsiteX1891" fmla="*/ 8983594 w 9298618"/>
              <a:gd name="connsiteY1891" fmla="*/ 4573568 h 6856161"/>
              <a:gd name="connsiteX1892" fmla="*/ 8983594 w 9298618"/>
              <a:gd name="connsiteY1892" fmla="*/ 4498446 h 6856161"/>
              <a:gd name="connsiteX1893" fmla="*/ 8908474 w 9298618"/>
              <a:gd name="connsiteY1893" fmla="*/ 4498446 h 6856161"/>
              <a:gd name="connsiteX1894" fmla="*/ 8908474 w 9298618"/>
              <a:gd name="connsiteY1894" fmla="*/ 4573568 h 6856161"/>
              <a:gd name="connsiteX1895" fmla="*/ 0 w 9298618"/>
              <a:gd name="connsiteY1895" fmla="*/ 4977010 h 6856161"/>
              <a:gd name="connsiteX1896" fmla="*/ 252002 w 9298618"/>
              <a:gd name="connsiteY1896" fmla="*/ 4977010 h 6856161"/>
              <a:gd name="connsiteX1897" fmla="*/ 252002 w 9298618"/>
              <a:gd name="connsiteY1897" fmla="*/ 4725008 h 6856161"/>
              <a:gd name="connsiteX1898" fmla="*/ 0 w 9298618"/>
              <a:gd name="connsiteY1898" fmla="*/ 4725008 h 6856161"/>
              <a:gd name="connsiteX1899" fmla="*/ 0 w 9298618"/>
              <a:gd name="connsiteY1899" fmla="*/ 4977010 h 6856161"/>
              <a:gd name="connsiteX1900" fmla="*/ 315023 w 9298618"/>
              <a:gd name="connsiteY1900" fmla="*/ 4977010 h 6856161"/>
              <a:gd name="connsiteX1901" fmla="*/ 567025 w 9298618"/>
              <a:gd name="connsiteY1901" fmla="*/ 4977010 h 6856161"/>
              <a:gd name="connsiteX1902" fmla="*/ 567025 w 9298618"/>
              <a:gd name="connsiteY1902" fmla="*/ 4725008 h 6856161"/>
              <a:gd name="connsiteX1903" fmla="*/ 315023 w 9298618"/>
              <a:gd name="connsiteY1903" fmla="*/ 4725008 h 6856161"/>
              <a:gd name="connsiteX1904" fmla="*/ 315023 w 9298618"/>
              <a:gd name="connsiteY1904" fmla="*/ 4977010 h 6856161"/>
              <a:gd name="connsiteX1905" fmla="*/ 630004 w 9298618"/>
              <a:gd name="connsiteY1905" fmla="*/ 4977010 h 6856161"/>
              <a:gd name="connsiteX1906" fmla="*/ 882005 w 9298618"/>
              <a:gd name="connsiteY1906" fmla="*/ 4977010 h 6856161"/>
              <a:gd name="connsiteX1907" fmla="*/ 882005 w 9298618"/>
              <a:gd name="connsiteY1907" fmla="*/ 4725008 h 6856161"/>
              <a:gd name="connsiteX1908" fmla="*/ 630004 w 9298618"/>
              <a:gd name="connsiteY1908" fmla="*/ 4725008 h 6856161"/>
              <a:gd name="connsiteX1909" fmla="*/ 630004 w 9298618"/>
              <a:gd name="connsiteY1909" fmla="*/ 4977010 h 6856161"/>
              <a:gd name="connsiteX1910" fmla="*/ 944985 w 9298618"/>
              <a:gd name="connsiteY1910" fmla="*/ 4977010 h 6856161"/>
              <a:gd name="connsiteX1911" fmla="*/ 1196986 w 9298618"/>
              <a:gd name="connsiteY1911" fmla="*/ 4977010 h 6856161"/>
              <a:gd name="connsiteX1912" fmla="*/ 1196986 w 9298618"/>
              <a:gd name="connsiteY1912" fmla="*/ 4725008 h 6856161"/>
              <a:gd name="connsiteX1913" fmla="*/ 944985 w 9298618"/>
              <a:gd name="connsiteY1913" fmla="*/ 4725008 h 6856161"/>
              <a:gd name="connsiteX1914" fmla="*/ 944985 w 9298618"/>
              <a:gd name="connsiteY1914" fmla="*/ 4977010 h 6856161"/>
              <a:gd name="connsiteX1915" fmla="*/ 1260008 w 9298618"/>
              <a:gd name="connsiteY1915" fmla="*/ 4977010 h 6856161"/>
              <a:gd name="connsiteX1916" fmla="*/ 1512009 w 9298618"/>
              <a:gd name="connsiteY1916" fmla="*/ 4977010 h 6856161"/>
              <a:gd name="connsiteX1917" fmla="*/ 1512009 w 9298618"/>
              <a:gd name="connsiteY1917" fmla="*/ 4725008 h 6856161"/>
              <a:gd name="connsiteX1918" fmla="*/ 1260008 w 9298618"/>
              <a:gd name="connsiteY1918" fmla="*/ 4725008 h 6856161"/>
              <a:gd name="connsiteX1919" fmla="*/ 1260008 w 9298618"/>
              <a:gd name="connsiteY1919" fmla="*/ 4977010 h 6856161"/>
              <a:gd name="connsiteX1920" fmla="*/ 1574988 w 9298618"/>
              <a:gd name="connsiteY1920" fmla="*/ 4977010 h 6856161"/>
              <a:gd name="connsiteX1921" fmla="*/ 1826990 w 9298618"/>
              <a:gd name="connsiteY1921" fmla="*/ 4977010 h 6856161"/>
              <a:gd name="connsiteX1922" fmla="*/ 1826990 w 9298618"/>
              <a:gd name="connsiteY1922" fmla="*/ 4725008 h 6856161"/>
              <a:gd name="connsiteX1923" fmla="*/ 1574988 w 9298618"/>
              <a:gd name="connsiteY1923" fmla="*/ 4725008 h 6856161"/>
              <a:gd name="connsiteX1924" fmla="*/ 1574988 w 9298618"/>
              <a:gd name="connsiteY1924" fmla="*/ 4977010 h 6856161"/>
              <a:gd name="connsiteX1925" fmla="*/ 1890012 w 9298618"/>
              <a:gd name="connsiteY1925" fmla="*/ 4977010 h 6856161"/>
              <a:gd name="connsiteX1926" fmla="*/ 2142013 w 9298618"/>
              <a:gd name="connsiteY1926" fmla="*/ 4977010 h 6856161"/>
              <a:gd name="connsiteX1927" fmla="*/ 2142013 w 9298618"/>
              <a:gd name="connsiteY1927" fmla="*/ 4725008 h 6856161"/>
              <a:gd name="connsiteX1928" fmla="*/ 1890012 w 9298618"/>
              <a:gd name="connsiteY1928" fmla="*/ 4725008 h 6856161"/>
              <a:gd name="connsiteX1929" fmla="*/ 1890012 w 9298618"/>
              <a:gd name="connsiteY1929" fmla="*/ 4977010 h 6856161"/>
              <a:gd name="connsiteX1930" fmla="*/ 2204992 w 9298618"/>
              <a:gd name="connsiteY1930" fmla="*/ 4977010 h 6856161"/>
              <a:gd name="connsiteX1931" fmla="*/ 2456994 w 9298618"/>
              <a:gd name="connsiteY1931" fmla="*/ 4977010 h 6856161"/>
              <a:gd name="connsiteX1932" fmla="*/ 2456994 w 9298618"/>
              <a:gd name="connsiteY1932" fmla="*/ 4725008 h 6856161"/>
              <a:gd name="connsiteX1933" fmla="*/ 2204992 w 9298618"/>
              <a:gd name="connsiteY1933" fmla="*/ 4725008 h 6856161"/>
              <a:gd name="connsiteX1934" fmla="*/ 2204992 w 9298618"/>
              <a:gd name="connsiteY1934" fmla="*/ 4977010 h 6856161"/>
              <a:gd name="connsiteX1935" fmla="*/ 2520016 w 9298618"/>
              <a:gd name="connsiteY1935" fmla="*/ 4977010 h 6856161"/>
              <a:gd name="connsiteX1936" fmla="*/ 2772017 w 9298618"/>
              <a:gd name="connsiteY1936" fmla="*/ 4977010 h 6856161"/>
              <a:gd name="connsiteX1937" fmla="*/ 2772017 w 9298618"/>
              <a:gd name="connsiteY1937" fmla="*/ 4725008 h 6856161"/>
              <a:gd name="connsiteX1938" fmla="*/ 2520016 w 9298618"/>
              <a:gd name="connsiteY1938" fmla="*/ 4725008 h 6856161"/>
              <a:gd name="connsiteX1939" fmla="*/ 2520016 w 9298618"/>
              <a:gd name="connsiteY1939" fmla="*/ 4977010 h 6856161"/>
              <a:gd name="connsiteX1940" fmla="*/ 2834996 w 9298618"/>
              <a:gd name="connsiteY1940" fmla="*/ 4977010 h 6856161"/>
              <a:gd name="connsiteX1941" fmla="*/ 3086998 w 9298618"/>
              <a:gd name="connsiteY1941" fmla="*/ 4977010 h 6856161"/>
              <a:gd name="connsiteX1942" fmla="*/ 3086998 w 9298618"/>
              <a:gd name="connsiteY1942" fmla="*/ 4725008 h 6856161"/>
              <a:gd name="connsiteX1943" fmla="*/ 2834996 w 9298618"/>
              <a:gd name="connsiteY1943" fmla="*/ 4725008 h 6856161"/>
              <a:gd name="connsiteX1944" fmla="*/ 2834996 w 9298618"/>
              <a:gd name="connsiteY1944" fmla="*/ 4977010 h 6856161"/>
              <a:gd name="connsiteX1945" fmla="*/ 3152500 w 9298618"/>
              <a:gd name="connsiteY1945" fmla="*/ 4974530 h 6856161"/>
              <a:gd name="connsiteX1946" fmla="*/ 3399541 w 9298618"/>
              <a:gd name="connsiteY1946" fmla="*/ 4974530 h 6856161"/>
              <a:gd name="connsiteX1947" fmla="*/ 3399541 w 9298618"/>
              <a:gd name="connsiteY1947" fmla="*/ 4727488 h 6856161"/>
              <a:gd name="connsiteX1948" fmla="*/ 3152500 w 9298618"/>
              <a:gd name="connsiteY1948" fmla="*/ 4727488 h 6856161"/>
              <a:gd name="connsiteX1949" fmla="*/ 3152500 w 9298618"/>
              <a:gd name="connsiteY1949" fmla="*/ 4974530 h 6856161"/>
              <a:gd name="connsiteX1950" fmla="*/ 3469960 w 9298618"/>
              <a:gd name="connsiteY1950" fmla="*/ 4972093 h 6856161"/>
              <a:gd name="connsiteX1951" fmla="*/ 3712085 w 9298618"/>
              <a:gd name="connsiteY1951" fmla="*/ 4972093 h 6856161"/>
              <a:gd name="connsiteX1952" fmla="*/ 3712085 w 9298618"/>
              <a:gd name="connsiteY1952" fmla="*/ 4729968 h 6856161"/>
              <a:gd name="connsiteX1953" fmla="*/ 3469960 w 9298618"/>
              <a:gd name="connsiteY1953" fmla="*/ 4729968 h 6856161"/>
              <a:gd name="connsiteX1954" fmla="*/ 3469960 w 9298618"/>
              <a:gd name="connsiteY1954" fmla="*/ 4972093 h 6856161"/>
              <a:gd name="connsiteX1955" fmla="*/ 3792380 w 9298618"/>
              <a:gd name="connsiteY1955" fmla="*/ 4964654 h 6856161"/>
              <a:gd name="connsiteX1956" fmla="*/ 4019669 w 9298618"/>
              <a:gd name="connsiteY1956" fmla="*/ 4964654 h 6856161"/>
              <a:gd name="connsiteX1957" fmla="*/ 4019669 w 9298618"/>
              <a:gd name="connsiteY1957" fmla="*/ 4737365 h 6856161"/>
              <a:gd name="connsiteX1958" fmla="*/ 3792380 w 9298618"/>
              <a:gd name="connsiteY1958" fmla="*/ 4737365 h 6856161"/>
              <a:gd name="connsiteX1959" fmla="*/ 3792380 w 9298618"/>
              <a:gd name="connsiteY1959" fmla="*/ 4964654 h 6856161"/>
              <a:gd name="connsiteX1960" fmla="*/ 4111337 w 9298618"/>
              <a:gd name="connsiteY1960" fmla="*/ 4960720 h 6856161"/>
              <a:gd name="connsiteX1961" fmla="*/ 4330716 w 9298618"/>
              <a:gd name="connsiteY1961" fmla="*/ 4960720 h 6856161"/>
              <a:gd name="connsiteX1962" fmla="*/ 4330716 w 9298618"/>
              <a:gd name="connsiteY1962" fmla="*/ 4741341 h 6856161"/>
              <a:gd name="connsiteX1963" fmla="*/ 4111337 w 9298618"/>
              <a:gd name="connsiteY1963" fmla="*/ 4741341 h 6856161"/>
              <a:gd name="connsiteX1964" fmla="*/ 4111337 w 9298618"/>
              <a:gd name="connsiteY1964" fmla="*/ 4960720 h 6856161"/>
              <a:gd name="connsiteX1965" fmla="*/ 4433714 w 9298618"/>
              <a:gd name="connsiteY1965" fmla="*/ 4953281 h 6856161"/>
              <a:gd name="connsiteX1966" fmla="*/ 4638300 w 9298618"/>
              <a:gd name="connsiteY1966" fmla="*/ 4953281 h 6856161"/>
              <a:gd name="connsiteX1967" fmla="*/ 4638300 w 9298618"/>
              <a:gd name="connsiteY1967" fmla="*/ 4748695 h 6856161"/>
              <a:gd name="connsiteX1968" fmla="*/ 4433714 w 9298618"/>
              <a:gd name="connsiteY1968" fmla="*/ 4748695 h 6856161"/>
              <a:gd name="connsiteX1969" fmla="*/ 4433714 w 9298618"/>
              <a:gd name="connsiteY1969" fmla="*/ 4953281 h 6856161"/>
              <a:gd name="connsiteX1970" fmla="*/ 4752201 w 9298618"/>
              <a:gd name="connsiteY1970" fmla="*/ 4949817 h 6856161"/>
              <a:gd name="connsiteX1971" fmla="*/ 4949860 w 9298618"/>
              <a:gd name="connsiteY1971" fmla="*/ 4949817 h 6856161"/>
              <a:gd name="connsiteX1972" fmla="*/ 4949860 w 9298618"/>
              <a:gd name="connsiteY1972" fmla="*/ 4752158 h 6856161"/>
              <a:gd name="connsiteX1973" fmla="*/ 4752201 w 9298618"/>
              <a:gd name="connsiteY1973" fmla="*/ 4752158 h 6856161"/>
              <a:gd name="connsiteX1974" fmla="*/ 4752201 w 9298618"/>
              <a:gd name="connsiteY1974" fmla="*/ 4949817 h 6856161"/>
              <a:gd name="connsiteX1975" fmla="*/ 5395031 w 9298618"/>
              <a:gd name="connsiteY1975" fmla="*/ 4936990 h 6856161"/>
              <a:gd name="connsiteX1976" fmla="*/ 5566995 w 9298618"/>
              <a:gd name="connsiteY1976" fmla="*/ 4936990 h 6856161"/>
              <a:gd name="connsiteX1977" fmla="*/ 5566995 w 9298618"/>
              <a:gd name="connsiteY1977" fmla="*/ 4765027 h 6856161"/>
              <a:gd name="connsiteX1978" fmla="*/ 5395031 w 9298618"/>
              <a:gd name="connsiteY1978" fmla="*/ 4765027 h 6856161"/>
              <a:gd name="connsiteX1979" fmla="*/ 5395031 w 9298618"/>
              <a:gd name="connsiteY1979" fmla="*/ 4936990 h 6856161"/>
              <a:gd name="connsiteX1980" fmla="*/ 6032945 w 9298618"/>
              <a:gd name="connsiteY1980" fmla="*/ 4929081 h 6856161"/>
              <a:gd name="connsiteX1981" fmla="*/ 6189089 w 9298618"/>
              <a:gd name="connsiteY1981" fmla="*/ 4929081 h 6856161"/>
              <a:gd name="connsiteX1982" fmla="*/ 6189089 w 9298618"/>
              <a:gd name="connsiteY1982" fmla="*/ 4772937 h 6856161"/>
              <a:gd name="connsiteX1983" fmla="*/ 6032945 w 9298618"/>
              <a:gd name="connsiteY1983" fmla="*/ 4772937 h 6856161"/>
              <a:gd name="connsiteX1984" fmla="*/ 6032945 w 9298618"/>
              <a:gd name="connsiteY1984" fmla="*/ 4929081 h 6856161"/>
              <a:gd name="connsiteX1985" fmla="*/ 6670346 w 9298618"/>
              <a:gd name="connsiteY1985" fmla="*/ 4921684 h 6856161"/>
              <a:gd name="connsiteX1986" fmla="*/ 6811653 w 9298618"/>
              <a:gd name="connsiteY1986" fmla="*/ 4921684 h 6856161"/>
              <a:gd name="connsiteX1987" fmla="*/ 6811653 w 9298618"/>
              <a:gd name="connsiteY1987" fmla="*/ 4780377 h 6856161"/>
              <a:gd name="connsiteX1988" fmla="*/ 6670346 w 9298618"/>
              <a:gd name="connsiteY1988" fmla="*/ 4780377 h 6856161"/>
              <a:gd name="connsiteX1989" fmla="*/ 6670346 w 9298618"/>
              <a:gd name="connsiteY1989" fmla="*/ 4921684 h 6856161"/>
              <a:gd name="connsiteX1990" fmla="*/ 7305779 w 9298618"/>
              <a:gd name="connsiteY1990" fmla="*/ 4916254 h 6856161"/>
              <a:gd name="connsiteX1991" fmla="*/ 7436227 w 9298618"/>
              <a:gd name="connsiteY1991" fmla="*/ 4916254 h 6856161"/>
              <a:gd name="connsiteX1992" fmla="*/ 7436227 w 9298618"/>
              <a:gd name="connsiteY1992" fmla="*/ 4785807 h 6856161"/>
              <a:gd name="connsiteX1993" fmla="*/ 7305779 w 9298618"/>
              <a:gd name="connsiteY1993" fmla="*/ 4785807 h 6856161"/>
              <a:gd name="connsiteX1994" fmla="*/ 7305779 w 9298618"/>
              <a:gd name="connsiteY1994" fmla="*/ 4916254 h 6856161"/>
              <a:gd name="connsiteX1995" fmla="*/ 7942239 w 9298618"/>
              <a:gd name="connsiteY1995" fmla="*/ 4909798 h 6856161"/>
              <a:gd name="connsiteX1996" fmla="*/ 8059860 w 9298618"/>
              <a:gd name="connsiteY1996" fmla="*/ 4909798 h 6856161"/>
              <a:gd name="connsiteX1997" fmla="*/ 8059860 w 9298618"/>
              <a:gd name="connsiteY1997" fmla="*/ 4792177 h 6856161"/>
              <a:gd name="connsiteX1998" fmla="*/ 7942239 w 9298618"/>
              <a:gd name="connsiteY1998" fmla="*/ 4792177 h 6856161"/>
              <a:gd name="connsiteX1999" fmla="*/ 7942239 w 9298618"/>
              <a:gd name="connsiteY1999" fmla="*/ 4909798 h 6856161"/>
              <a:gd name="connsiteX2000" fmla="*/ 8582590 w 9298618"/>
              <a:gd name="connsiteY2000" fmla="*/ 4899451 h 6856161"/>
              <a:gd name="connsiteX2001" fmla="*/ 8679431 w 9298618"/>
              <a:gd name="connsiteY2001" fmla="*/ 4899451 h 6856161"/>
              <a:gd name="connsiteX2002" fmla="*/ 8679431 w 9298618"/>
              <a:gd name="connsiteY2002" fmla="*/ 4802610 h 6856161"/>
              <a:gd name="connsiteX2003" fmla="*/ 8582590 w 9298618"/>
              <a:gd name="connsiteY2003" fmla="*/ 4802610 h 6856161"/>
              <a:gd name="connsiteX2004" fmla="*/ 8582590 w 9298618"/>
              <a:gd name="connsiteY2004" fmla="*/ 4899451 h 6856161"/>
              <a:gd name="connsiteX2005" fmla="*/ 0 w 9298618"/>
              <a:gd name="connsiteY2005" fmla="*/ 5292033 h 6856161"/>
              <a:gd name="connsiteX2006" fmla="*/ 252002 w 9298618"/>
              <a:gd name="connsiteY2006" fmla="*/ 5292033 h 6856161"/>
              <a:gd name="connsiteX2007" fmla="*/ 252002 w 9298618"/>
              <a:gd name="connsiteY2007" fmla="*/ 5040032 h 6856161"/>
              <a:gd name="connsiteX2008" fmla="*/ 0 w 9298618"/>
              <a:gd name="connsiteY2008" fmla="*/ 5040032 h 6856161"/>
              <a:gd name="connsiteX2009" fmla="*/ 0 w 9298618"/>
              <a:gd name="connsiteY2009" fmla="*/ 5292033 h 6856161"/>
              <a:gd name="connsiteX2010" fmla="*/ 315023 w 9298618"/>
              <a:gd name="connsiteY2010" fmla="*/ 5292033 h 6856161"/>
              <a:gd name="connsiteX2011" fmla="*/ 567025 w 9298618"/>
              <a:gd name="connsiteY2011" fmla="*/ 5292033 h 6856161"/>
              <a:gd name="connsiteX2012" fmla="*/ 567025 w 9298618"/>
              <a:gd name="connsiteY2012" fmla="*/ 5040032 h 6856161"/>
              <a:gd name="connsiteX2013" fmla="*/ 315023 w 9298618"/>
              <a:gd name="connsiteY2013" fmla="*/ 5040032 h 6856161"/>
              <a:gd name="connsiteX2014" fmla="*/ 315023 w 9298618"/>
              <a:gd name="connsiteY2014" fmla="*/ 5292033 h 6856161"/>
              <a:gd name="connsiteX2015" fmla="*/ 630004 w 9298618"/>
              <a:gd name="connsiteY2015" fmla="*/ 5292033 h 6856161"/>
              <a:gd name="connsiteX2016" fmla="*/ 882005 w 9298618"/>
              <a:gd name="connsiteY2016" fmla="*/ 5292033 h 6856161"/>
              <a:gd name="connsiteX2017" fmla="*/ 882005 w 9298618"/>
              <a:gd name="connsiteY2017" fmla="*/ 5040032 h 6856161"/>
              <a:gd name="connsiteX2018" fmla="*/ 630004 w 9298618"/>
              <a:gd name="connsiteY2018" fmla="*/ 5040032 h 6856161"/>
              <a:gd name="connsiteX2019" fmla="*/ 630004 w 9298618"/>
              <a:gd name="connsiteY2019" fmla="*/ 5292033 h 6856161"/>
              <a:gd name="connsiteX2020" fmla="*/ 944985 w 9298618"/>
              <a:gd name="connsiteY2020" fmla="*/ 5292033 h 6856161"/>
              <a:gd name="connsiteX2021" fmla="*/ 1196986 w 9298618"/>
              <a:gd name="connsiteY2021" fmla="*/ 5292033 h 6856161"/>
              <a:gd name="connsiteX2022" fmla="*/ 1196986 w 9298618"/>
              <a:gd name="connsiteY2022" fmla="*/ 5040032 h 6856161"/>
              <a:gd name="connsiteX2023" fmla="*/ 944985 w 9298618"/>
              <a:gd name="connsiteY2023" fmla="*/ 5040032 h 6856161"/>
              <a:gd name="connsiteX2024" fmla="*/ 944985 w 9298618"/>
              <a:gd name="connsiteY2024" fmla="*/ 5292033 h 6856161"/>
              <a:gd name="connsiteX2025" fmla="*/ 1260008 w 9298618"/>
              <a:gd name="connsiteY2025" fmla="*/ 5292033 h 6856161"/>
              <a:gd name="connsiteX2026" fmla="*/ 1512009 w 9298618"/>
              <a:gd name="connsiteY2026" fmla="*/ 5292033 h 6856161"/>
              <a:gd name="connsiteX2027" fmla="*/ 1512009 w 9298618"/>
              <a:gd name="connsiteY2027" fmla="*/ 5040032 h 6856161"/>
              <a:gd name="connsiteX2028" fmla="*/ 1260008 w 9298618"/>
              <a:gd name="connsiteY2028" fmla="*/ 5040032 h 6856161"/>
              <a:gd name="connsiteX2029" fmla="*/ 1260008 w 9298618"/>
              <a:gd name="connsiteY2029" fmla="*/ 5292033 h 6856161"/>
              <a:gd name="connsiteX2030" fmla="*/ 1574988 w 9298618"/>
              <a:gd name="connsiteY2030" fmla="*/ 5292033 h 6856161"/>
              <a:gd name="connsiteX2031" fmla="*/ 1826990 w 9298618"/>
              <a:gd name="connsiteY2031" fmla="*/ 5292033 h 6856161"/>
              <a:gd name="connsiteX2032" fmla="*/ 1826990 w 9298618"/>
              <a:gd name="connsiteY2032" fmla="*/ 5040032 h 6856161"/>
              <a:gd name="connsiteX2033" fmla="*/ 1574988 w 9298618"/>
              <a:gd name="connsiteY2033" fmla="*/ 5040032 h 6856161"/>
              <a:gd name="connsiteX2034" fmla="*/ 1574988 w 9298618"/>
              <a:gd name="connsiteY2034" fmla="*/ 5292033 h 6856161"/>
              <a:gd name="connsiteX2035" fmla="*/ 1890012 w 9298618"/>
              <a:gd name="connsiteY2035" fmla="*/ 5292033 h 6856161"/>
              <a:gd name="connsiteX2036" fmla="*/ 2142013 w 9298618"/>
              <a:gd name="connsiteY2036" fmla="*/ 5292033 h 6856161"/>
              <a:gd name="connsiteX2037" fmla="*/ 2142013 w 9298618"/>
              <a:gd name="connsiteY2037" fmla="*/ 5040032 h 6856161"/>
              <a:gd name="connsiteX2038" fmla="*/ 1890012 w 9298618"/>
              <a:gd name="connsiteY2038" fmla="*/ 5040032 h 6856161"/>
              <a:gd name="connsiteX2039" fmla="*/ 1890012 w 9298618"/>
              <a:gd name="connsiteY2039" fmla="*/ 5292033 h 6856161"/>
              <a:gd name="connsiteX2040" fmla="*/ 2204992 w 9298618"/>
              <a:gd name="connsiteY2040" fmla="*/ 5292033 h 6856161"/>
              <a:gd name="connsiteX2041" fmla="*/ 2456994 w 9298618"/>
              <a:gd name="connsiteY2041" fmla="*/ 5292033 h 6856161"/>
              <a:gd name="connsiteX2042" fmla="*/ 2456994 w 9298618"/>
              <a:gd name="connsiteY2042" fmla="*/ 5040032 h 6856161"/>
              <a:gd name="connsiteX2043" fmla="*/ 2204992 w 9298618"/>
              <a:gd name="connsiteY2043" fmla="*/ 5040032 h 6856161"/>
              <a:gd name="connsiteX2044" fmla="*/ 2204992 w 9298618"/>
              <a:gd name="connsiteY2044" fmla="*/ 5292033 h 6856161"/>
              <a:gd name="connsiteX2045" fmla="*/ 2520016 w 9298618"/>
              <a:gd name="connsiteY2045" fmla="*/ 5292033 h 6856161"/>
              <a:gd name="connsiteX2046" fmla="*/ 2772017 w 9298618"/>
              <a:gd name="connsiteY2046" fmla="*/ 5292033 h 6856161"/>
              <a:gd name="connsiteX2047" fmla="*/ 2772017 w 9298618"/>
              <a:gd name="connsiteY2047" fmla="*/ 5040032 h 6856161"/>
              <a:gd name="connsiteX2048" fmla="*/ 2520016 w 9298618"/>
              <a:gd name="connsiteY2048" fmla="*/ 5040032 h 6856161"/>
              <a:gd name="connsiteX2049" fmla="*/ 2520016 w 9298618"/>
              <a:gd name="connsiteY2049" fmla="*/ 5292033 h 6856161"/>
              <a:gd name="connsiteX2050" fmla="*/ 2834996 w 9298618"/>
              <a:gd name="connsiteY2050" fmla="*/ 5292033 h 6856161"/>
              <a:gd name="connsiteX2051" fmla="*/ 3086998 w 9298618"/>
              <a:gd name="connsiteY2051" fmla="*/ 5292033 h 6856161"/>
              <a:gd name="connsiteX2052" fmla="*/ 3086998 w 9298618"/>
              <a:gd name="connsiteY2052" fmla="*/ 5040032 h 6856161"/>
              <a:gd name="connsiteX2053" fmla="*/ 2834996 w 9298618"/>
              <a:gd name="connsiteY2053" fmla="*/ 5040032 h 6856161"/>
              <a:gd name="connsiteX2054" fmla="*/ 2834996 w 9298618"/>
              <a:gd name="connsiteY2054" fmla="*/ 5292033 h 6856161"/>
              <a:gd name="connsiteX2055" fmla="*/ 3156433 w 9298618"/>
              <a:gd name="connsiteY2055" fmla="*/ 5285577 h 6856161"/>
              <a:gd name="connsiteX2056" fmla="*/ 3395608 w 9298618"/>
              <a:gd name="connsiteY2056" fmla="*/ 5285577 h 6856161"/>
              <a:gd name="connsiteX2057" fmla="*/ 3395608 w 9298618"/>
              <a:gd name="connsiteY2057" fmla="*/ 5046445 h 6856161"/>
              <a:gd name="connsiteX2058" fmla="*/ 3156433 w 9298618"/>
              <a:gd name="connsiteY2058" fmla="*/ 5046445 h 6856161"/>
              <a:gd name="connsiteX2059" fmla="*/ 3156433 w 9298618"/>
              <a:gd name="connsiteY2059" fmla="*/ 5285577 h 6856161"/>
              <a:gd name="connsiteX2060" fmla="*/ 3475390 w 9298618"/>
              <a:gd name="connsiteY2060" fmla="*/ 5281644 h 6856161"/>
              <a:gd name="connsiteX2061" fmla="*/ 3706655 w 9298618"/>
              <a:gd name="connsiteY2061" fmla="*/ 5281644 h 6856161"/>
              <a:gd name="connsiteX2062" fmla="*/ 3706655 w 9298618"/>
              <a:gd name="connsiteY2062" fmla="*/ 5050378 h 6856161"/>
              <a:gd name="connsiteX2063" fmla="*/ 3475390 w 9298618"/>
              <a:gd name="connsiteY2063" fmla="*/ 5050378 h 6856161"/>
              <a:gd name="connsiteX2064" fmla="*/ 3475390 w 9298618"/>
              <a:gd name="connsiteY2064" fmla="*/ 5281644 h 6856161"/>
              <a:gd name="connsiteX2065" fmla="*/ 3798280 w 9298618"/>
              <a:gd name="connsiteY2065" fmla="*/ 5273734 h 6856161"/>
              <a:gd name="connsiteX2066" fmla="*/ 4013726 w 9298618"/>
              <a:gd name="connsiteY2066" fmla="*/ 5273734 h 6856161"/>
              <a:gd name="connsiteX2067" fmla="*/ 4013726 w 9298618"/>
              <a:gd name="connsiteY2067" fmla="*/ 5058288 h 6856161"/>
              <a:gd name="connsiteX2068" fmla="*/ 3798280 w 9298618"/>
              <a:gd name="connsiteY2068" fmla="*/ 5058288 h 6856161"/>
              <a:gd name="connsiteX2069" fmla="*/ 3798280 w 9298618"/>
              <a:gd name="connsiteY2069" fmla="*/ 5273734 h 6856161"/>
              <a:gd name="connsiteX2070" fmla="*/ 4117750 w 9298618"/>
              <a:gd name="connsiteY2070" fmla="*/ 5269287 h 6856161"/>
              <a:gd name="connsiteX2071" fmla="*/ 4324303 w 9298618"/>
              <a:gd name="connsiteY2071" fmla="*/ 5269287 h 6856161"/>
              <a:gd name="connsiteX2072" fmla="*/ 4324303 w 9298618"/>
              <a:gd name="connsiteY2072" fmla="*/ 5062735 h 6856161"/>
              <a:gd name="connsiteX2073" fmla="*/ 4117750 w 9298618"/>
              <a:gd name="connsiteY2073" fmla="*/ 5062735 h 6856161"/>
              <a:gd name="connsiteX2074" fmla="*/ 4117750 w 9298618"/>
              <a:gd name="connsiteY2074" fmla="*/ 5269287 h 6856161"/>
              <a:gd name="connsiteX2075" fmla="*/ 4441154 w 9298618"/>
              <a:gd name="connsiteY2075" fmla="*/ 5260907 h 6856161"/>
              <a:gd name="connsiteX2076" fmla="*/ 4630903 w 9298618"/>
              <a:gd name="connsiteY2076" fmla="*/ 5260907 h 6856161"/>
              <a:gd name="connsiteX2077" fmla="*/ 4630903 w 9298618"/>
              <a:gd name="connsiteY2077" fmla="*/ 5071158 h 6856161"/>
              <a:gd name="connsiteX2078" fmla="*/ 4441154 w 9298618"/>
              <a:gd name="connsiteY2078" fmla="*/ 5071158 h 6856161"/>
              <a:gd name="connsiteX2079" fmla="*/ 4441154 w 9298618"/>
              <a:gd name="connsiteY2079" fmla="*/ 5260907 h 6856161"/>
              <a:gd name="connsiteX2080" fmla="*/ 4760110 w 9298618"/>
              <a:gd name="connsiteY2080" fmla="*/ 5256931 h 6856161"/>
              <a:gd name="connsiteX2081" fmla="*/ 4941950 w 9298618"/>
              <a:gd name="connsiteY2081" fmla="*/ 5256931 h 6856161"/>
              <a:gd name="connsiteX2082" fmla="*/ 4941950 w 9298618"/>
              <a:gd name="connsiteY2082" fmla="*/ 5075091 h 6856161"/>
              <a:gd name="connsiteX2083" fmla="*/ 4760110 w 9298618"/>
              <a:gd name="connsiteY2083" fmla="*/ 5075091 h 6856161"/>
              <a:gd name="connsiteX2084" fmla="*/ 4760110 w 9298618"/>
              <a:gd name="connsiteY2084" fmla="*/ 5256931 h 6856161"/>
              <a:gd name="connsiteX2085" fmla="*/ 5081034 w 9298618"/>
              <a:gd name="connsiteY2085" fmla="*/ 5250988 h 6856161"/>
              <a:gd name="connsiteX2086" fmla="*/ 5251030 w 9298618"/>
              <a:gd name="connsiteY2086" fmla="*/ 5250988 h 6856161"/>
              <a:gd name="connsiteX2087" fmla="*/ 5251030 w 9298618"/>
              <a:gd name="connsiteY2087" fmla="*/ 5080992 h 6856161"/>
              <a:gd name="connsiteX2088" fmla="*/ 5081034 w 9298618"/>
              <a:gd name="connsiteY2088" fmla="*/ 5080992 h 6856161"/>
              <a:gd name="connsiteX2089" fmla="*/ 5081034 w 9298618"/>
              <a:gd name="connsiteY2089" fmla="*/ 5250988 h 6856161"/>
              <a:gd name="connsiteX2090" fmla="*/ 5402471 w 9298618"/>
              <a:gd name="connsiteY2090" fmla="*/ 5244575 h 6856161"/>
              <a:gd name="connsiteX2091" fmla="*/ 5559597 w 9298618"/>
              <a:gd name="connsiteY2091" fmla="*/ 5244575 h 6856161"/>
              <a:gd name="connsiteX2092" fmla="*/ 5559597 w 9298618"/>
              <a:gd name="connsiteY2092" fmla="*/ 5087448 h 6856161"/>
              <a:gd name="connsiteX2093" fmla="*/ 5402471 w 9298618"/>
              <a:gd name="connsiteY2093" fmla="*/ 5087448 h 6856161"/>
              <a:gd name="connsiteX2094" fmla="*/ 5402471 w 9298618"/>
              <a:gd name="connsiteY2094" fmla="*/ 5244575 h 6856161"/>
              <a:gd name="connsiteX2095" fmla="*/ 5719931 w 9298618"/>
              <a:gd name="connsiteY2095" fmla="*/ 5242095 h 6856161"/>
              <a:gd name="connsiteX2096" fmla="*/ 5872099 w 9298618"/>
              <a:gd name="connsiteY2096" fmla="*/ 5242095 h 6856161"/>
              <a:gd name="connsiteX2097" fmla="*/ 5872099 w 9298618"/>
              <a:gd name="connsiteY2097" fmla="*/ 5089885 h 6856161"/>
              <a:gd name="connsiteX2098" fmla="*/ 5719931 w 9298618"/>
              <a:gd name="connsiteY2098" fmla="*/ 5089885 h 6856161"/>
              <a:gd name="connsiteX2099" fmla="*/ 5719931 w 9298618"/>
              <a:gd name="connsiteY2099" fmla="*/ 5242095 h 6856161"/>
              <a:gd name="connsiteX2100" fmla="*/ 6356862 w 9298618"/>
              <a:gd name="connsiteY2100" fmla="*/ 5235211 h 6856161"/>
              <a:gd name="connsiteX2101" fmla="*/ 6495219 w 9298618"/>
              <a:gd name="connsiteY2101" fmla="*/ 5235211 h 6856161"/>
              <a:gd name="connsiteX2102" fmla="*/ 6495219 w 9298618"/>
              <a:gd name="connsiteY2102" fmla="*/ 5096854 h 6856161"/>
              <a:gd name="connsiteX2103" fmla="*/ 6356862 w 9298618"/>
              <a:gd name="connsiteY2103" fmla="*/ 5096854 h 6856161"/>
              <a:gd name="connsiteX2104" fmla="*/ 6356862 w 9298618"/>
              <a:gd name="connsiteY2104" fmla="*/ 5235211 h 6856161"/>
              <a:gd name="connsiteX2105" fmla="*/ 6991782 w 9298618"/>
              <a:gd name="connsiteY2105" fmla="*/ 5230252 h 6856161"/>
              <a:gd name="connsiteX2106" fmla="*/ 7120263 w 9298618"/>
              <a:gd name="connsiteY2106" fmla="*/ 5230252 h 6856161"/>
              <a:gd name="connsiteX2107" fmla="*/ 7120263 w 9298618"/>
              <a:gd name="connsiteY2107" fmla="*/ 5101771 h 6856161"/>
              <a:gd name="connsiteX2108" fmla="*/ 6991782 w 9298618"/>
              <a:gd name="connsiteY2108" fmla="*/ 5101771 h 6856161"/>
              <a:gd name="connsiteX2109" fmla="*/ 6991782 w 9298618"/>
              <a:gd name="connsiteY2109" fmla="*/ 5230252 h 6856161"/>
              <a:gd name="connsiteX2110" fmla="*/ 7626233 w 9298618"/>
              <a:gd name="connsiteY2110" fmla="*/ 5225805 h 6856161"/>
              <a:gd name="connsiteX2111" fmla="*/ 7745820 w 9298618"/>
              <a:gd name="connsiteY2111" fmla="*/ 5225805 h 6856161"/>
              <a:gd name="connsiteX2112" fmla="*/ 7745820 w 9298618"/>
              <a:gd name="connsiteY2112" fmla="*/ 5106217 h 6856161"/>
              <a:gd name="connsiteX2113" fmla="*/ 7626233 w 9298618"/>
              <a:gd name="connsiteY2113" fmla="*/ 5106217 h 6856161"/>
              <a:gd name="connsiteX2114" fmla="*/ 7626233 w 9298618"/>
              <a:gd name="connsiteY2114" fmla="*/ 5225805 h 6856161"/>
              <a:gd name="connsiteX2115" fmla="*/ 8261667 w 9298618"/>
              <a:gd name="connsiteY2115" fmla="*/ 5220375 h 6856161"/>
              <a:gd name="connsiteX2116" fmla="*/ 8370351 w 9298618"/>
              <a:gd name="connsiteY2116" fmla="*/ 5220375 h 6856161"/>
              <a:gd name="connsiteX2117" fmla="*/ 8370351 w 9298618"/>
              <a:gd name="connsiteY2117" fmla="*/ 5111690 h 6856161"/>
              <a:gd name="connsiteX2118" fmla="*/ 8261667 w 9298618"/>
              <a:gd name="connsiteY2118" fmla="*/ 5111690 h 6856161"/>
              <a:gd name="connsiteX2119" fmla="*/ 8261667 w 9298618"/>
              <a:gd name="connsiteY2119" fmla="*/ 5220375 h 6856161"/>
              <a:gd name="connsiteX2120" fmla="*/ 8908474 w 9298618"/>
              <a:gd name="connsiteY2120" fmla="*/ 5203572 h 6856161"/>
              <a:gd name="connsiteX2121" fmla="*/ 8983594 w 9298618"/>
              <a:gd name="connsiteY2121" fmla="*/ 5203572 h 6856161"/>
              <a:gd name="connsiteX2122" fmla="*/ 8983594 w 9298618"/>
              <a:gd name="connsiteY2122" fmla="*/ 5128450 h 6856161"/>
              <a:gd name="connsiteX2123" fmla="*/ 8908474 w 9298618"/>
              <a:gd name="connsiteY2123" fmla="*/ 5128450 h 6856161"/>
              <a:gd name="connsiteX2124" fmla="*/ 8908474 w 9298618"/>
              <a:gd name="connsiteY2124" fmla="*/ 5203572 h 6856161"/>
              <a:gd name="connsiteX2125" fmla="*/ 0 w 9298618"/>
              <a:gd name="connsiteY2125" fmla="*/ 5607014 h 6856161"/>
              <a:gd name="connsiteX2126" fmla="*/ 252002 w 9298618"/>
              <a:gd name="connsiteY2126" fmla="*/ 5607014 h 6856161"/>
              <a:gd name="connsiteX2127" fmla="*/ 252002 w 9298618"/>
              <a:gd name="connsiteY2127" fmla="*/ 5355012 h 6856161"/>
              <a:gd name="connsiteX2128" fmla="*/ 0 w 9298618"/>
              <a:gd name="connsiteY2128" fmla="*/ 5355012 h 6856161"/>
              <a:gd name="connsiteX2129" fmla="*/ 0 w 9298618"/>
              <a:gd name="connsiteY2129" fmla="*/ 5607014 h 6856161"/>
              <a:gd name="connsiteX2130" fmla="*/ 315023 w 9298618"/>
              <a:gd name="connsiteY2130" fmla="*/ 5607014 h 6856161"/>
              <a:gd name="connsiteX2131" fmla="*/ 567025 w 9298618"/>
              <a:gd name="connsiteY2131" fmla="*/ 5607014 h 6856161"/>
              <a:gd name="connsiteX2132" fmla="*/ 567025 w 9298618"/>
              <a:gd name="connsiteY2132" fmla="*/ 5355012 h 6856161"/>
              <a:gd name="connsiteX2133" fmla="*/ 315023 w 9298618"/>
              <a:gd name="connsiteY2133" fmla="*/ 5355012 h 6856161"/>
              <a:gd name="connsiteX2134" fmla="*/ 315023 w 9298618"/>
              <a:gd name="connsiteY2134" fmla="*/ 5607014 h 6856161"/>
              <a:gd name="connsiteX2135" fmla="*/ 630004 w 9298618"/>
              <a:gd name="connsiteY2135" fmla="*/ 5607014 h 6856161"/>
              <a:gd name="connsiteX2136" fmla="*/ 882005 w 9298618"/>
              <a:gd name="connsiteY2136" fmla="*/ 5607014 h 6856161"/>
              <a:gd name="connsiteX2137" fmla="*/ 882005 w 9298618"/>
              <a:gd name="connsiteY2137" fmla="*/ 5355012 h 6856161"/>
              <a:gd name="connsiteX2138" fmla="*/ 630004 w 9298618"/>
              <a:gd name="connsiteY2138" fmla="*/ 5355012 h 6856161"/>
              <a:gd name="connsiteX2139" fmla="*/ 630004 w 9298618"/>
              <a:gd name="connsiteY2139" fmla="*/ 5607014 h 6856161"/>
              <a:gd name="connsiteX2140" fmla="*/ 944985 w 9298618"/>
              <a:gd name="connsiteY2140" fmla="*/ 5607014 h 6856161"/>
              <a:gd name="connsiteX2141" fmla="*/ 1196986 w 9298618"/>
              <a:gd name="connsiteY2141" fmla="*/ 5607014 h 6856161"/>
              <a:gd name="connsiteX2142" fmla="*/ 1196986 w 9298618"/>
              <a:gd name="connsiteY2142" fmla="*/ 5355012 h 6856161"/>
              <a:gd name="connsiteX2143" fmla="*/ 944985 w 9298618"/>
              <a:gd name="connsiteY2143" fmla="*/ 5355012 h 6856161"/>
              <a:gd name="connsiteX2144" fmla="*/ 944985 w 9298618"/>
              <a:gd name="connsiteY2144" fmla="*/ 5607014 h 6856161"/>
              <a:gd name="connsiteX2145" fmla="*/ 1260008 w 9298618"/>
              <a:gd name="connsiteY2145" fmla="*/ 5607014 h 6856161"/>
              <a:gd name="connsiteX2146" fmla="*/ 1512009 w 9298618"/>
              <a:gd name="connsiteY2146" fmla="*/ 5607014 h 6856161"/>
              <a:gd name="connsiteX2147" fmla="*/ 1512009 w 9298618"/>
              <a:gd name="connsiteY2147" fmla="*/ 5355012 h 6856161"/>
              <a:gd name="connsiteX2148" fmla="*/ 1260008 w 9298618"/>
              <a:gd name="connsiteY2148" fmla="*/ 5355012 h 6856161"/>
              <a:gd name="connsiteX2149" fmla="*/ 1260008 w 9298618"/>
              <a:gd name="connsiteY2149" fmla="*/ 5607014 h 6856161"/>
              <a:gd name="connsiteX2150" fmla="*/ 1574988 w 9298618"/>
              <a:gd name="connsiteY2150" fmla="*/ 5607014 h 6856161"/>
              <a:gd name="connsiteX2151" fmla="*/ 1826990 w 9298618"/>
              <a:gd name="connsiteY2151" fmla="*/ 5607014 h 6856161"/>
              <a:gd name="connsiteX2152" fmla="*/ 1826990 w 9298618"/>
              <a:gd name="connsiteY2152" fmla="*/ 5355012 h 6856161"/>
              <a:gd name="connsiteX2153" fmla="*/ 1574988 w 9298618"/>
              <a:gd name="connsiteY2153" fmla="*/ 5355012 h 6856161"/>
              <a:gd name="connsiteX2154" fmla="*/ 1574988 w 9298618"/>
              <a:gd name="connsiteY2154" fmla="*/ 5607014 h 6856161"/>
              <a:gd name="connsiteX2155" fmla="*/ 1890012 w 9298618"/>
              <a:gd name="connsiteY2155" fmla="*/ 5607014 h 6856161"/>
              <a:gd name="connsiteX2156" fmla="*/ 2142013 w 9298618"/>
              <a:gd name="connsiteY2156" fmla="*/ 5607014 h 6856161"/>
              <a:gd name="connsiteX2157" fmla="*/ 2142013 w 9298618"/>
              <a:gd name="connsiteY2157" fmla="*/ 5355012 h 6856161"/>
              <a:gd name="connsiteX2158" fmla="*/ 1890012 w 9298618"/>
              <a:gd name="connsiteY2158" fmla="*/ 5355012 h 6856161"/>
              <a:gd name="connsiteX2159" fmla="*/ 1890012 w 9298618"/>
              <a:gd name="connsiteY2159" fmla="*/ 5607014 h 6856161"/>
              <a:gd name="connsiteX2160" fmla="*/ 2204992 w 9298618"/>
              <a:gd name="connsiteY2160" fmla="*/ 5607014 h 6856161"/>
              <a:gd name="connsiteX2161" fmla="*/ 2456994 w 9298618"/>
              <a:gd name="connsiteY2161" fmla="*/ 5607014 h 6856161"/>
              <a:gd name="connsiteX2162" fmla="*/ 2456994 w 9298618"/>
              <a:gd name="connsiteY2162" fmla="*/ 5355012 h 6856161"/>
              <a:gd name="connsiteX2163" fmla="*/ 2204992 w 9298618"/>
              <a:gd name="connsiteY2163" fmla="*/ 5355012 h 6856161"/>
              <a:gd name="connsiteX2164" fmla="*/ 2204992 w 9298618"/>
              <a:gd name="connsiteY2164" fmla="*/ 5607014 h 6856161"/>
              <a:gd name="connsiteX2165" fmla="*/ 2521982 w 9298618"/>
              <a:gd name="connsiteY2165" fmla="*/ 5605047 h 6856161"/>
              <a:gd name="connsiteX2166" fmla="*/ 2770051 w 9298618"/>
              <a:gd name="connsiteY2166" fmla="*/ 5605047 h 6856161"/>
              <a:gd name="connsiteX2167" fmla="*/ 2770051 w 9298618"/>
              <a:gd name="connsiteY2167" fmla="*/ 5356979 h 6856161"/>
              <a:gd name="connsiteX2168" fmla="*/ 2521982 w 9298618"/>
              <a:gd name="connsiteY2168" fmla="*/ 5356979 h 6856161"/>
              <a:gd name="connsiteX2169" fmla="*/ 2521982 w 9298618"/>
              <a:gd name="connsiteY2169" fmla="*/ 5605047 h 6856161"/>
              <a:gd name="connsiteX2170" fmla="*/ 2840426 w 9298618"/>
              <a:gd name="connsiteY2170" fmla="*/ 5601584 h 6856161"/>
              <a:gd name="connsiteX2171" fmla="*/ 3081568 w 9298618"/>
              <a:gd name="connsiteY2171" fmla="*/ 5601584 h 6856161"/>
              <a:gd name="connsiteX2172" fmla="*/ 3081568 w 9298618"/>
              <a:gd name="connsiteY2172" fmla="*/ 5360442 h 6856161"/>
              <a:gd name="connsiteX2173" fmla="*/ 2840426 w 9298618"/>
              <a:gd name="connsiteY2173" fmla="*/ 5360442 h 6856161"/>
              <a:gd name="connsiteX2174" fmla="*/ 2840426 w 9298618"/>
              <a:gd name="connsiteY2174" fmla="*/ 5601584 h 6856161"/>
              <a:gd name="connsiteX2175" fmla="*/ 3163830 w 9298618"/>
              <a:gd name="connsiteY2175" fmla="*/ 5593161 h 6856161"/>
              <a:gd name="connsiteX2176" fmla="*/ 3388168 w 9298618"/>
              <a:gd name="connsiteY2176" fmla="*/ 5593161 h 6856161"/>
              <a:gd name="connsiteX2177" fmla="*/ 3388168 w 9298618"/>
              <a:gd name="connsiteY2177" fmla="*/ 5368822 h 6856161"/>
              <a:gd name="connsiteX2178" fmla="*/ 3163830 w 9298618"/>
              <a:gd name="connsiteY2178" fmla="*/ 5368822 h 6856161"/>
              <a:gd name="connsiteX2179" fmla="*/ 3163830 w 9298618"/>
              <a:gd name="connsiteY2179" fmla="*/ 5593161 h 6856161"/>
              <a:gd name="connsiteX2180" fmla="*/ 3482787 w 9298618"/>
              <a:gd name="connsiteY2180" fmla="*/ 5589227 h 6856161"/>
              <a:gd name="connsiteX2181" fmla="*/ 3699215 w 9298618"/>
              <a:gd name="connsiteY2181" fmla="*/ 5589227 h 6856161"/>
              <a:gd name="connsiteX2182" fmla="*/ 3699215 w 9298618"/>
              <a:gd name="connsiteY2182" fmla="*/ 5372799 h 6856161"/>
              <a:gd name="connsiteX2183" fmla="*/ 3482787 w 9298618"/>
              <a:gd name="connsiteY2183" fmla="*/ 5372799 h 6856161"/>
              <a:gd name="connsiteX2184" fmla="*/ 3482787 w 9298618"/>
              <a:gd name="connsiteY2184" fmla="*/ 5589227 h 6856161"/>
              <a:gd name="connsiteX2185" fmla="*/ 3806190 w 9298618"/>
              <a:gd name="connsiteY2185" fmla="*/ 5580848 h 6856161"/>
              <a:gd name="connsiteX2186" fmla="*/ 4005816 w 9298618"/>
              <a:gd name="connsiteY2186" fmla="*/ 5580848 h 6856161"/>
              <a:gd name="connsiteX2187" fmla="*/ 4005816 w 9298618"/>
              <a:gd name="connsiteY2187" fmla="*/ 5381221 h 6856161"/>
              <a:gd name="connsiteX2188" fmla="*/ 3806190 w 9298618"/>
              <a:gd name="connsiteY2188" fmla="*/ 5381221 h 6856161"/>
              <a:gd name="connsiteX2189" fmla="*/ 3806190 w 9298618"/>
              <a:gd name="connsiteY2189" fmla="*/ 5580848 h 6856161"/>
              <a:gd name="connsiteX2190" fmla="*/ 4126130 w 9298618"/>
              <a:gd name="connsiteY2190" fmla="*/ 5575888 h 6856161"/>
              <a:gd name="connsiteX2191" fmla="*/ 4315880 w 9298618"/>
              <a:gd name="connsiteY2191" fmla="*/ 5575888 h 6856161"/>
              <a:gd name="connsiteX2192" fmla="*/ 4315880 w 9298618"/>
              <a:gd name="connsiteY2192" fmla="*/ 5386138 h 6856161"/>
              <a:gd name="connsiteX2193" fmla="*/ 4126130 w 9298618"/>
              <a:gd name="connsiteY2193" fmla="*/ 5386138 h 6856161"/>
              <a:gd name="connsiteX2194" fmla="*/ 4126130 w 9298618"/>
              <a:gd name="connsiteY2194" fmla="*/ 5575888 h 6856161"/>
              <a:gd name="connsiteX2195" fmla="*/ 4766994 w 9298618"/>
              <a:gd name="connsiteY2195" fmla="*/ 5565028 h 6856161"/>
              <a:gd name="connsiteX2196" fmla="*/ 4934981 w 9298618"/>
              <a:gd name="connsiteY2196" fmla="*/ 5565028 h 6856161"/>
              <a:gd name="connsiteX2197" fmla="*/ 4934981 w 9298618"/>
              <a:gd name="connsiteY2197" fmla="*/ 5397041 h 6856161"/>
              <a:gd name="connsiteX2198" fmla="*/ 4766994 w 9298618"/>
              <a:gd name="connsiteY2198" fmla="*/ 5397041 h 6856161"/>
              <a:gd name="connsiteX2199" fmla="*/ 4766994 w 9298618"/>
              <a:gd name="connsiteY2199" fmla="*/ 5565028 h 6856161"/>
              <a:gd name="connsiteX2200" fmla="*/ 5408884 w 9298618"/>
              <a:gd name="connsiteY2200" fmla="*/ 5553142 h 6856161"/>
              <a:gd name="connsiteX2201" fmla="*/ 5553184 w 9298618"/>
              <a:gd name="connsiteY2201" fmla="*/ 5553142 h 6856161"/>
              <a:gd name="connsiteX2202" fmla="*/ 5553184 w 9298618"/>
              <a:gd name="connsiteY2202" fmla="*/ 5408842 h 6856161"/>
              <a:gd name="connsiteX2203" fmla="*/ 5408884 w 9298618"/>
              <a:gd name="connsiteY2203" fmla="*/ 5408842 h 6856161"/>
              <a:gd name="connsiteX2204" fmla="*/ 5408884 w 9298618"/>
              <a:gd name="connsiteY2204" fmla="*/ 5553142 h 6856161"/>
              <a:gd name="connsiteX2205" fmla="*/ 6044318 w 9298618"/>
              <a:gd name="connsiteY2205" fmla="*/ 5547712 h 6856161"/>
              <a:gd name="connsiteX2206" fmla="*/ 6177716 w 9298618"/>
              <a:gd name="connsiteY2206" fmla="*/ 5547712 h 6856161"/>
              <a:gd name="connsiteX2207" fmla="*/ 6177716 w 9298618"/>
              <a:gd name="connsiteY2207" fmla="*/ 5414314 h 6856161"/>
              <a:gd name="connsiteX2208" fmla="*/ 6044318 w 9298618"/>
              <a:gd name="connsiteY2208" fmla="*/ 5414314 h 6856161"/>
              <a:gd name="connsiteX2209" fmla="*/ 6044318 w 9298618"/>
              <a:gd name="connsiteY2209" fmla="*/ 5547712 h 6856161"/>
              <a:gd name="connsiteX2210" fmla="*/ 6678768 w 9298618"/>
              <a:gd name="connsiteY2210" fmla="*/ 5543265 h 6856161"/>
              <a:gd name="connsiteX2211" fmla="*/ 6803273 w 9298618"/>
              <a:gd name="connsiteY2211" fmla="*/ 5543265 h 6856161"/>
              <a:gd name="connsiteX2212" fmla="*/ 6803273 w 9298618"/>
              <a:gd name="connsiteY2212" fmla="*/ 5418761 h 6856161"/>
              <a:gd name="connsiteX2213" fmla="*/ 6678768 w 9298618"/>
              <a:gd name="connsiteY2213" fmla="*/ 5418761 h 6856161"/>
              <a:gd name="connsiteX2214" fmla="*/ 6678768 w 9298618"/>
              <a:gd name="connsiteY2214" fmla="*/ 5543265 h 6856161"/>
              <a:gd name="connsiteX2215" fmla="*/ 7312706 w 9298618"/>
              <a:gd name="connsiteY2215" fmla="*/ 5539332 h 6856161"/>
              <a:gd name="connsiteX2216" fmla="*/ 7429300 w 9298618"/>
              <a:gd name="connsiteY2216" fmla="*/ 5539332 h 6856161"/>
              <a:gd name="connsiteX2217" fmla="*/ 7429300 w 9298618"/>
              <a:gd name="connsiteY2217" fmla="*/ 5422737 h 6856161"/>
              <a:gd name="connsiteX2218" fmla="*/ 7312706 w 9298618"/>
              <a:gd name="connsiteY2218" fmla="*/ 5422737 h 6856161"/>
              <a:gd name="connsiteX2219" fmla="*/ 7312706 w 9298618"/>
              <a:gd name="connsiteY2219" fmla="*/ 5539332 h 6856161"/>
              <a:gd name="connsiteX2220" fmla="*/ 7946173 w 9298618"/>
              <a:gd name="connsiteY2220" fmla="*/ 5535869 h 6856161"/>
              <a:gd name="connsiteX2221" fmla="*/ 8055884 w 9298618"/>
              <a:gd name="connsiteY2221" fmla="*/ 5535869 h 6856161"/>
              <a:gd name="connsiteX2222" fmla="*/ 8055884 w 9298618"/>
              <a:gd name="connsiteY2222" fmla="*/ 5426158 h 6856161"/>
              <a:gd name="connsiteX2223" fmla="*/ 7946173 w 9298618"/>
              <a:gd name="connsiteY2223" fmla="*/ 5426158 h 6856161"/>
              <a:gd name="connsiteX2224" fmla="*/ 7946173 w 9298618"/>
              <a:gd name="connsiteY2224" fmla="*/ 5535869 h 6856161"/>
              <a:gd name="connsiteX2225" fmla="*/ 0 w 9298618"/>
              <a:gd name="connsiteY2225" fmla="*/ 5922037 h 6856161"/>
              <a:gd name="connsiteX2226" fmla="*/ 252002 w 9298618"/>
              <a:gd name="connsiteY2226" fmla="*/ 5922037 h 6856161"/>
              <a:gd name="connsiteX2227" fmla="*/ 252002 w 9298618"/>
              <a:gd name="connsiteY2227" fmla="*/ 5670036 h 6856161"/>
              <a:gd name="connsiteX2228" fmla="*/ 0 w 9298618"/>
              <a:gd name="connsiteY2228" fmla="*/ 5670036 h 6856161"/>
              <a:gd name="connsiteX2229" fmla="*/ 0 w 9298618"/>
              <a:gd name="connsiteY2229" fmla="*/ 5922037 h 6856161"/>
              <a:gd name="connsiteX2230" fmla="*/ 315023 w 9298618"/>
              <a:gd name="connsiteY2230" fmla="*/ 5922037 h 6856161"/>
              <a:gd name="connsiteX2231" fmla="*/ 567025 w 9298618"/>
              <a:gd name="connsiteY2231" fmla="*/ 5922037 h 6856161"/>
              <a:gd name="connsiteX2232" fmla="*/ 567025 w 9298618"/>
              <a:gd name="connsiteY2232" fmla="*/ 5670036 h 6856161"/>
              <a:gd name="connsiteX2233" fmla="*/ 315023 w 9298618"/>
              <a:gd name="connsiteY2233" fmla="*/ 5670036 h 6856161"/>
              <a:gd name="connsiteX2234" fmla="*/ 315023 w 9298618"/>
              <a:gd name="connsiteY2234" fmla="*/ 5922037 h 6856161"/>
              <a:gd name="connsiteX2235" fmla="*/ 630004 w 9298618"/>
              <a:gd name="connsiteY2235" fmla="*/ 5922037 h 6856161"/>
              <a:gd name="connsiteX2236" fmla="*/ 882005 w 9298618"/>
              <a:gd name="connsiteY2236" fmla="*/ 5922037 h 6856161"/>
              <a:gd name="connsiteX2237" fmla="*/ 882005 w 9298618"/>
              <a:gd name="connsiteY2237" fmla="*/ 5670036 h 6856161"/>
              <a:gd name="connsiteX2238" fmla="*/ 630004 w 9298618"/>
              <a:gd name="connsiteY2238" fmla="*/ 5670036 h 6856161"/>
              <a:gd name="connsiteX2239" fmla="*/ 630004 w 9298618"/>
              <a:gd name="connsiteY2239" fmla="*/ 5922037 h 6856161"/>
              <a:gd name="connsiteX2240" fmla="*/ 944985 w 9298618"/>
              <a:gd name="connsiteY2240" fmla="*/ 5922037 h 6856161"/>
              <a:gd name="connsiteX2241" fmla="*/ 1196986 w 9298618"/>
              <a:gd name="connsiteY2241" fmla="*/ 5922037 h 6856161"/>
              <a:gd name="connsiteX2242" fmla="*/ 1196986 w 9298618"/>
              <a:gd name="connsiteY2242" fmla="*/ 5670036 h 6856161"/>
              <a:gd name="connsiteX2243" fmla="*/ 944985 w 9298618"/>
              <a:gd name="connsiteY2243" fmla="*/ 5670036 h 6856161"/>
              <a:gd name="connsiteX2244" fmla="*/ 944985 w 9298618"/>
              <a:gd name="connsiteY2244" fmla="*/ 5922037 h 6856161"/>
              <a:gd name="connsiteX2245" fmla="*/ 1260008 w 9298618"/>
              <a:gd name="connsiteY2245" fmla="*/ 5922037 h 6856161"/>
              <a:gd name="connsiteX2246" fmla="*/ 1512009 w 9298618"/>
              <a:gd name="connsiteY2246" fmla="*/ 5922037 h 6856161"/>
              <a:gd name="connsiteX2247" fmla="*/ 1512009 w 9298618"/>
              <a:gd name="connsiteY2247" fmla="*/ 5670036 h 6856161"/>
              <a:gd name="connsiteX2248" fmla="*/ 1260008 w 9298618"/>
              <a:gd name="connsiteY2248" fmla="*/ 5670036 h 6856161"/>
              <a:gd name="connsiteX2249" fmla="*/ 1260008 w 9298618"/>
              <a:gd name="connsiteY2249" fmla="*/ 5922037 h 6856161"/>
              <a:gd name="connsiteX2250" fmla="*/ 1574988 w 9298618"/>
              <a:gd name="connsiteY2250" fmla="*/ 5922037 h 6856161"/>
              <a:gd name="connsiteX2251" fmla="*/ 1826990 w 9298618"/>
              <a:gd name="connsiteY2251" fmla="*/ 5922037 h 6856161"/>
              <a:gd name="connsiteX2252" fmla="*/ 1826990 w 9298618"/>
              <a:gd name="connsiteY2252" fmla="*/ 5670036 h 6856161"/>
              <a:gd name="connsiteX2253" fmla="*/ 1574988 w 9298618"/>
              <a:gd name="connsiteY2253" fmla="*/ 5670036 h 6856161"/>
              <a:gd name="connsiteX2254" fmla="*/ 1574988 w 9298618"/>
              <a:gd name="connsiteY2254" fmla="*/ 5922037 h 6856161"/>
              <a:gd name="connsiteX2255" fmla="*/ 1890012 w 9298618"/>
              <a:gd name="connsiteY2255" fmla="*/ 5922037 h 6856161"/>
              <a:gd name="connsiteX2256" fmla="*/ 2142013 w 9298618"/>
              <a:gd name="connsiteY2256" fmla="*/ 5922037 h 6856161"/>
              <a:gd name="connsiteX2257" fmla="*/ 2142013 w 9298618"/>
              <a:gd name="connsiteY2257" fmla="*/ 5670036 h 6856161"/>
              <a:gd name="connsiteX2258" fmla="*/ 1890012 w 9298618"/>
              <a:gd name="connsiteY2258" fmla="*/ 5670036 h 6856161"/>
              <a:gd name="connsiteX2259" fmla="*/ 1890012 w 9298618"/>
              <a:gd name="connsiteY2259" fmla="*/ 5922037 h 6856161"/>
              <a:gd name="connsiteX2260" fmla="*/ 2204992 w 9298618"/>
              <a:gd name="connsiteY2260" fmla="*/ 5922037 h 6856161"/>
              <a:gd name="connsiteX2261" fmla="*/ 2456994 w 9298618"/>
              <a:gd name="connsiteY2261" fmla="*/ 5922037 h 6856161"/>
              <a:gd name="connsiteX2262" fmla="*/ 2456994 w 9298618"/>
              <a:gd name="connsiteY2262" fmla="*/ 5670036 h 6856161"/>
              <a:gd name="connsiteX2263" fmla="*/ 2204992 w 9298618"/>
              <a:gd name="connsiteY2263" fmla="*/ 5670036 h 6856161"/>
              <a:gd name="connsiteX2264" fmla="*/ 2204992 w 9298618"/>
              <a:gd name="connsiteY2264" fmla="*/ 5922037 h 6856161"/>
              <a:gd name="connsiteX2265" fmla="*/ 2524933 w 9298618"/>
              <a:gd name="connsiteY2265" fmla="*/ 5917078 h 6856161"/>
              <a:gd name="connsiteX2266" fmla="*/ 2767058 w 9298618"/>
              <a:gd name="connsiteY2266" fmla="*/ 5917078 h 6856161"/>
              <a:gd name="connsiteX2267" fmla="*/ 2767058 w 9298618"/>
              <a:gd name="connsiteY2267" fmla="*/ 5674953 h 6856161"/>
              <a:gd name="connsiteX2268" fmla="*/ 2524933 w 9298618"/>
              <a:gd name="connsiteY2268" fmla="*/ 5674953 h 6856161"/>
              <a:gd name="connsiteX2269" fmla="*/ 2524933 w 9298618"/>
              <a:gd name="connsiteY2269" fmla="*/ 5917078 h 6856161"/>
              <a:gd name="connsiteX2270" fmla="*/ 2843419 w 9298618"/>
              <a:gd name="connsiteY2270" fmla="*/ 5913614 h 6856161"/>
              <a:gd name="connsiteX2271" fmla="*/ 3078618 w 9298618"/>
              <a:gd name="connsiteY2271" fmla="*/ 5913614 h 6856161"/>
              <a:gd name="connsiteX2272" fmla="*/ 3078618 w 9298618"/>
              <a:gd name="connsiteY2272" fmla="*/ 5678416 h 6856161"/>
              <a:gd name="connsiteX2273" fmla="*/ 2843419 w 9298618"/>
              <a:gd name="connsiteY2273" fmla="*/ 5678416 h 6856161"/>
              <a:gd name="connsiteX2274" fmla="*/ 2843419 w 9298618"/>
              <a:gd name="connsiteY2274" fmla="*/ 5913614 h 6856161"/>
              <a:gd name="connsiteX2275" fmla="*/ 3166823 w 9298618"/>
              <a:gd name="connsiteY2275" fmla="*/ 5905234 h 6856161"/>
              <a:gd name="connsiteX2276" fmla="*/ 3385218 w 9298618"/>
              <a:gd name="connsiteY2276" fmla="*/ 5905234 h 6856161"/>
              <a:gd name="connsiteX2277" fmla="*/ 3385218 w 9298618"/>
              <a:gd name="connsiteY2277" fmla="*/ 5686838 h 6856161"/>
              <a:gd name="connsiteX2278" fmla="*/ 3166823 w 9298618"/>
              <a:gd name="connsiteY2278" fmla="*/ 5686838 h 6856161"/>
              <a:gd name="connsiteX2279" fmla="*/ 3166823 w 9298618"/>
              <a:gd name="connsiteY2279" fmla="*/ 5905234 h 6856161"/>
              <a:gd name="connsiteX2280" fmla="*/ 3486250 w 9298618"/>
              <a:gd name="connsiteY2280" fmla="*/ 5900788 h 6856161"/>
              <a:gd name="connsiteX2281" fmla="*/ 3695752 w 9298618"/>
              <a:gd name="connsiteY2281" fmla="*/ 5900788 h 6856161"/>
              <a:gd name="connsiteX2282" fmla="*/ 3695752 w 9298618"/>
              <a:gd name="connsiteY2282" fmla="*/ 5691285 h 6856161"/>
              <a:gd name="connsiteX2283" fmla="*/ 3486250 w 9298618"/>
              <a:gd name="connsiteY2283" fmla="*/ 5691285 h 6856161"/>
              <a:gd name="connsiteX2284" fmla="*/ 3486250 w 9298618"/>
              <a:gd name="connsiteY2284" fmla="*/ 5900788 h 6856161"/>
              <a:gd name="connsiteX2285" fmla="*/ 3810166 w 9298618"/>
              <a:gd name="connsiteY2285" fmla="*/ 5891895 h 6856161"/>
              <a:gd name="connsiteX2286" fmla="*/ 4001882 w 9298618"/>
              <a:gd name="connsiteY2286" fmla="*/ 5891895 h 6856161"/>
              <a:gd name="connsiteX2287" fmla="*/ 4001882 w 9298618"/>
              <a:gd name="connsiteY2287" fmla="*/ 5700178 h 6856161"/>
              <a:gd name="connsiteX2288" fmla="*/ 3810166 w 9298618"/>
              <a:gd name="connsiteY2288" fmla="*/ 5700178 h 6856161"/>
              <a:gd name="connsiteX2289" fmla="*/ 3810166 w 9298618"/>
              <a:gd name="connsiteY2289" fmla="*/ 5891895 h 6856161"/>
              <a:gd name="connsiteX2290" fmla="*/ 4129593 w 9298618"/>
              <a:gd name="connsiteY2290" fmla="*/ 5887448 h 6856161"/>
              <a:gd name="connsiteX2291" fmla="*/ 4312416 w 9298618"/>
              <a:gd name="connsiteY2291" fmla="*/ 5887448 h 6856161"/>
              <a:gd name="connsiteX2292" fmla="*/ 4312416 w 9298618"/>
              <a:gd name="connsiteY2292" fmla="*/ 5704625 h 6856161"/>
              <a:gd name="connsiteX2293" fmla="*/ 4129593 w 9298618"/>
              <a:gd name="connsiteY2293" fmla="*/ 5704625 h 6856161"/>
              <a:gd name="connsiteX2294" fmla="*/ 4129593 w 9298618"/>
              <a:gd name="connsiteY2294" fmla="*/ 5887448 h 6856161"/>
              <a:gd name="connsiteX2295" fmla="*/ 4451030 w 9298618"/>
              <a:gd name="connsiteY2295" fmla="*/ 5880992 h 6856161"/>
              <a:gd name="connsiteX2296" fmla="*/ 4621027 w 9298618"/>
              <a:gd name="connsiteY2296" fmla="*/ 5880992 h 6856161"/>
              <a:gd name="connsiteX2297" fmla="*/ 4621027 w 9298618"/>
              <a:gd name="connsiteY2297" fmla="*/ 5710995 h 6856161"/>
              <a:gd name="connsiteX2298" fmla="*/ 4451030 w 9298618"/>
              <a:gd name="connsiteY2298" fmla="*/ 5710995 h 6856161"/>
              <a:gd name="connsiteX2299" fmla="*/ 4451030 w 9298618"/>
              <a:gd name="connsiteY2299" fmla="*/ 5880992 h 6856161"/>
              <a:gd name="connsiteX2300" fmla="*/ 4769004 w 9298618"/>
              <a:gd name="connsiteY2300" fmla="*/ 5878042 h 6856161"/>
              <a:gd name="connsiteX2301" fmla="*/ 4933057 w 9298618"/>
              <a:gd name="connsiteY2301" fmla="*/ 5878042 h 6856161"/>
              <a:gd name="connsiteX2302" fmla="*/ 4933057 w 9298618"/>
              <a:gd name="connsiteY2302" fmla="*/ 5713989 h 6856161"/>
              <a:gd name="connsiteX2303" fmla="*/ 4769004 w 9298618"/>
              <a:gd name="connsiteY2303" fmla="*/ 5713989 h 6856161"/>
              <a:gd name="connsiteX2304" fmla="*/ 4769004 w 9298618"/>
              <a:gd name="connsiteY2304" fmla="*/ 5878042 h 6856161"/>
              <a:gd name="connsiteX2305" fmla="*/ 5090910 w 9298618"/>
              <a:gd name="connsiteY2305" fmla="*/ 5871115 h 6856161"/>
              <a:gd name="connsiteX2306" fmla="*/ 5241111 w 9298618"/>
              <a:gd name="connsiteY2306" fmla="*/ 5871115 h 6856161"/>
              <a:gd name="connsiteX2307" fmla="*/ 5241111 w 9298618"/>
              <a:gd name="connsiteY2307" fmla="*/ 5720915 h 6856161"/>
              <a:gd name="connsiteX2308" fmla="*/ 5090910 w 9298618"/>
              <a:gd name="connsiteY2308" fmla="*/ 5720915 h 6856161"/>
              <a:gd name="connsiteX2309" fmla="*/ 5090910 w 9298618"/>
              <a:gd name="connsiteY2309" fmla="*/ 5871115 h 6856161"/>
              <a:gd name="connsiteX2310" fmla="*/ 5727328 w 9298618"/>
              <a:gd name="connsiteY2310" fmla="*/ 5864702 h 6856161"/>
              <a:gd name="connsiteX2311" fmla="*/ 5864702 w 9298618"/>
              <a:gd name="connsiteY2311" fmla="*/ 5864702 h 6856161"/>
              <a:gd name="connsiteX2312" fmla="*/ 5864702 w 9298618"/>
              <a:gd name="connsiteY2312" fmla="*/ 5727328 h 6856161"/>
              <a:gd name="connsiteX2313" fmla="*/ 5727328 w 9298618"/>
              <a:gd name="connsiteY2313" fmla="*/ 5727328 h 6856161"/>
              <a:gd name="connsiteX2314" fmla="*/ 5727328 w 9298618"/>
              <a:gd name="connsiteY2314" fmla="*/ 5864702 h 6856161"/>
              <a:gd name="connsiteX2315" fmla="*/ 6362762 w 9298618"/>
              <a:gd name="connsiteY2315" fmla="*/ 5859272 h 6856161"/>
              <a:gd name="connsiteX2316" fmla="*/ 6489276 w 9298618"/>
              <a:gd name="connsiteY2316" fmla="*/ 5859272 h 6856161"/>
              <a:gd name="connsiteX2317" fmla="*/ 6489276 w 9298618"/>
              <a:gd name="connsiteY2317" fmla="*/ 5732758 h 6856161"/>
              <a:gd name="connsiteX2318" fmla="*/ 6362762 w 9298618"/>
              <a:gd name="connsiteY2318" fmla="*/ 5732758 h 6856161"/>
              <a:gd name="connsiteX2319" fmla="*/ 6362762 w 9298618"/>
              <a:gd name="connsiteY2319" fmla="*/ 5859272 h 6856161"/>
              <a:gd name="connsiteX2320" fmla="*/ 6995758 w 9298618"/>
              <a:gd name="connsiteY2320" fmla="*/ 5856322 h 6856161"/>
              <a:gd name="connsiteX2321" fmla="*/ 7116330 w 9298618"/>
              <a:gd name="connsiteY2321" fmla="*/ 5856322 h 6856161"/>
              <a:gd name="connsiteX2322" fmla="*/ 7116330 w 9298618"/>
              <a:gd name="connsiteY2322" fmla="*/ 5735751 h 6856161"/>
              <a:gd name="connsiteX2323" fmla="*/ 6995758 w 9298618"/>
              <a:gd name="connsiteY2323" fmla="*/ 5735751 h 6856161"/>
              <a:gd name="connsiteX2324" fmla="*/ 6995758 w 9298618"/>
              <a:gd name="connsiteY2324" fmla="*/ 5856322 h 6856161"/>
              <a:gd name="connsiteX2325" fmla="*/ 7628713 w 9298618"/>
              <a:gd name="connsiteY2325" fmla="*/ 5853329 h 6856161"/>
              <a:gd name="connsiteX2326" fmla="*/ 7743340 w 9298618"/>
              <a:gd name="connsiteY2326" fmla="*/ 5853329 h 6856161"/>
              <a:gd name="connsiteX2327" fmla="*/ 7743340 w 9298618"/>
              <a:gd name="connsiteY2327" fmla="*/ 5738701 h 6856161"/>
              <a:gd name="connsiteX2328" fmla="*/ 7628713 w 9298618"/>
              <a:gd name="connsiteY2328" fmla="*/ 5738701 h 6856161"/>
              <a:gd name="connsiteX2329" fmla="*/ 7628713 w 9298618"/>
              <a:gd name="connsiteY2329" fmla="*/ 5853329 h 6856161"/>
              <a:gd name="connsiteX2330" fmla="*/ 8264617 w 9298618"/>
              <a:gd name="connsiteY2330" fmla="*/ 5847386 h 6856161"/>
              <a:gd name="connsiteX2331" fmla="*/ 8367401 w 9298618"/>
              <a:gd name="connsiteY2331" fmla="*/ 5847386 h 6856161"/>
              <a:gd name="connsiteX2332" fmla="*/ 8367401 w 9298618"/>
              <a:gd name="connsiteY2332" fmla="*/ 5744601 h 6856161"/>
              <a:gd name="connsiteX2333" fmla="*/ 8264617 w 9298618"/>
              <a:gd name="connsiteY2333" fmla="*/ 5744601 h 6856161"/>
              <a:gd name="connsiteX2334" fmla="*/ 8264617 w 9298618"/>
              <a:gd name="connsiteY2334" fmla="*/ 5847386 h 6856161"/>
              <a:gd name="connsiteX2335" fmla="*/ 8911936 w 9298618"/>
              <a:gd name="connsiteY2335" fmla="*/ 5830112 h 6856161"/>
              <a:gd name="connsiteX2336" fmla="*/ 8980132 w 9298618"/>
              <a:gd name="connsiteY2336" fmla="*/ 5830112 h 6856161"/>
              <a:gd name="connsiteX2337" fmla="*/ 8980132 w 9298618"/>
              <a:gd name="connsiteY2337" fmla="*/ 5761917 h 6856161"/>
              <a:gd name="connsiteX2338" fmla="*/ 8911936 w 9298618"/>
              <a:gd name="connsiteY2338" fmla="*/ 5761917 h 6856161"/>
              <a:gd name="connsiteX2339" fmla="*/ 8911936 w 9298618"/>
              <a:gd name="connsiteY2339" fmla="*/ 5830112 h 6856161"/>
              <a:gd name="connsiteX2340" fmla="*/ 4447 w 9298618"/>
              <a:gd name="connsiteY2340" fmla="*/ 6232571 h 6856161"/>
              <a:gd name="connsiteX2341" fmla="*/ 247555 w 9298618"/>
              <a:gd name="connsiteY2341" fmla="*/ 6232571 h 6856161"/>
              <a:gd name="connsiteX2342" fmla="*/ 247555 w 9298618"/>
              <a:gd name="connsiteY2342" fmla="*/ 5989463 h 6856161"/>
              <a:gd name="connsiteX2343" fmla="*/ 4447 w 9298618"/>
              <a:gd name="connsiteY2343" fmla="*/ 5989463 h 6856161"/>
              <a:gd name="connsiteX2344" fmla="*/ 4447 w 9298618"/>
              <a:gd name="connsiteY2344" fmla="*/ 6232571 h 6856161"/>
              <a:gd name="connsiteX2345" fmla="*/ 315494 w 9298618"/>
              <a:gd name="connsiteY2345" fmla="*/ 6236505 h 6856161"/>
              <a:gd name="connsiteX2346" fmla="*/ 566512 w 9298618"/>
              <a:gd name="connsiteY2346" fmla="*/ 6236505 h 6856161"/>
              <a:gd name="connsiteX2347" fmla="*/ 566512 w 9298618"/>
              <a:gd name="connsiteY2347" fmla="*/ 5985487 h 6856161"/>
              <a:gd name="connsiteX2348" fmla="*/ 315494 w 9298618"/>
              <a:gd name="connsiteY2348" fmla="*/ 5985487 h 6856161"/>
              <a:gd name="connsiteX2349" fmla="*/ 315494 w 9298618"/>
              <a:gd name="connsiteY2349" fmla="*/ 6236505 h 6856161"/>
              <a:gd name="connsiteX2350" fmla="*/ 630004 w 9298618"/>
              <a:gd name="connsiteY2350" fmla="*/ 6237018 h 6856161"/>
              <a:gd name="connsiteX2351" fmla="*/ 882005 w 9298618"/>
              <a:gd name="connsiteY2351" fmla="*/ 6237018 h 6856161"/>
              <a:gd name="connsiteX2352" fmla="*/ 882005 w 9298618"/>
              <a:gd name="connsiteY2352" fmla="*/ 5985016 h 6856161"/>
              <a:gd name="connsiteX2353" fmla="*/ 630004 w 9298618"/>
              <a:gd name="connsiteY2353" fmla="*/ 5985016 h 6856161"/>
              <a:gd name="connsiteX2354" fmla="*/ 630004 w 9298618"/>
              <a:gd name="connsiteY2354" fmla="*/ 6237018 h 6856161"/>
              <a:gd name="connsiteX2355" fmla="*/ 944985 w 9298618"/>
              <a:gd name="connsiteY2355" fmla="*/ 6237018 h 6856161"/>
              <a:gd name="connsiteX2356" fmla="*/ 1196986 w 9298618"/>
              <a:gd name="connsiteY2356" fmla="*/ 6237018 h 6856161"/>
              <a:gd name="connsiteX2357" fmla="*/ 1196986 w 9298618"/>
              <a:gd name="connsiteY2357" fmla="*/ 5985016 h 6856161"/>
              <a:gd name="connsiteX2358" fmla="*/ 944985 w 9298618"/>
              <a:gd name="connsiteY2358" fmla="*/ 5985016 h 6856161"/>
              <a:gd name="connsiteX2359" fmla="*/ 944985 w 9298618"/>
              <a:gd name="connsiteY2359" fmla="*/ 6237018 h 6856161"/>
              <a:gd name="connsiteX2360" fmla="*/ 1260008 w 9298618"/>
              <a:gd name="connsiteY2360" fmla="*/ 6237018 h 6856161"/>
              <a:gd name="connsiteX2361" fmla="*/ 1512009 w 9298618"/>
              <a:gd name="connsiteY2361" fmla="*/ 6237018 h 6856161"/>
              <a:gd name="connsiteX2362" fmla="*/ 1512009 w 9298618"/>
              <a:gd name="connsiteY2362" fmla="*/ 5985016 h 6856161"/>
              <a:gd name="connsiteX2363" fmla="*/ 1260008 w 9298618"/>
              <a:gd name="connsiteY2363" fmla="*/ 5985016 h 6856161"/>
              <a:gd name="connsiteX2364" fmla="*/ 1260008 w 9298618"/>
              <a:gd name="connsiteY2364" fmla="*/ 6237018 h 6856161"/>
              <a:gd name="connsiteX2365" fmla="*/ 1574988 w 9298618"/>
              <a:gd name="connsiteY2365" fmla="*/ 6237018 h 6856161"/>
              <a:gd name="connsiteX2366" fmla="*/ 1826990 w 9298618"/>
              <a:gd name="connsiteY2366" fmla="*/ 6237018 h 6856161"/>
              <a:gd name="connsiteX2367" fmla="*/ 1826990 w 9298618"/>
              <a:gd name="connsiteY2367" fmla="*/ 5985016 h 6856161"/>
              <a:gd name="connsiteX2368" fmla="*/ 1574988 w 9298618"/>
              <a:gd name="connsiteY2368" fmla="*/ 5985016 h 6856161"/>
              <a:gd name="connsiteX2369" fmla="*/ 1574988 w 9298618"/>
              <a:gd name="connsiteY2369" fmla="*/ 6237018 h 6856161"/>
              <a:gd name="connsiteX2370" fmla="*/ 1891508 w 9298618"/>
              <a:gd name="connsiteY2370" fmla="*/ 6235521 h 6856161"/>
              <a:gd name="connsiteX2371" fmla="*/ 2140560 w 9298618"/>
              <a:gd name="connsiteY2371" fmla="*/ 6235521 h 6856161"/>
              <a:gd name="connsiteX2372" fmla="*/ 2140560 w 9298618"/>
              <a:gd name="connsiteY2372" fmla="*/ 5986470 h 6856161"/>
              <a:gd name="connsiteX2373" fmla="*/ 1891508 w 9298618"/>
              <a:gd name="connsiteY2373" fmla="*/ 5986470 h 6856161"/>
              <a:gd name="connsiteX2374" fmla="*/ 1891508 w 9298618"/>
              <a:gd name="connsiteY2374" fmla="*/ 6235521 h 6856161"/>
              <a:gd name="connsiteX2375" fmla="*/ 2211448 w 9298618"/>
              <a:gd name="connsiteY2375" fmla="*/ 6230604 h 6856161"/>
              <a:gd name="connsiteX2376" fmla="*/ 2450623 w 9298618"/>
              <a:gd name="connsiteY2376" fmla="*/ 6230604 h 6856161"/>
              <a:gd name="connsiteX2377" fmla="*/ 2450623 w 9298618"/>
              <a:gd name="connsiteY2377" fmla="*/ 5991429 h 6856161"/>
              <a:gd name="connsiteX2378" fmla="*/ 2211448 w 9298618"/>
              <a:gd name="connsiteY2378" fmla="*/ 5991429 h 6856161"/>
              <a:gd name="connsiteX2379" fmla="*/ 2211448 w 9298618"/>
              <a:gd name="connsiteY2379" fmla="*/ 6230604 h 6856161"/>
              <a:gd name="connsiteX2380" fmla="*/ 2532843 w 9298618"/>
              <a:gd name="connsiteY2380" fmla="*/ 6224191 h 6856161"/>
              <a:gd name="connsiteX2381" fmla="*/ 2759148 w 9298618"/>
              <a:gd name="connsiteY2381" fmla="*/ 6224191 h 6856161"/>
              <a:gd name="connsiteX2382" fmla="*/ 2759148 w 9298618"/>
              <a:gd name="connsiteY2382" fmla="*/ 5997885 h 6856161"/>
              <a:gd name="connsiteX2383" fmla="*/ 2532843 w 9298618"/>
              <a:gd name="connsiteY2383" fmla="*/ 5997885 h 6856161"/>
              <a:gd name="connsiteX2384" fmla="*/ 2532843 w 9298618"/>
              <a:gd name="connsiteY2384" fmla="*/ 6224191 h 6856161"/>
              <a:gd name="connsiteX2385" fmla="*/ 2851799 w 9298618"/>
              <a:gd name="connsiteY2385" fmla="*/ 6220215 h 6856161"/>
              <a:gd name="connsiteX2386" fmla="*/ 3070195 w 9298618"/>
              <a:gd name="connsiteY2386" fmla="*/ 6220215 h 6856161"/>
              <a:gd name="connsiteX2387" fmla="*/ 3070195 w 9298618"/>
              <a:gd name="connsiteY2387" fmla="*/ 6001819 h 6856161"/>
              <a:gd name="connsiteX2388" fmla="*/ 2851799 w 9298618"/>
              <a:gd name="connsiteY2388" fmla="*/ 6001819 h 6856161"/>
              <a:gd name="connsiteX2389" fmla="*/ 2851799 w 9298618"/>
              <a:gd name="connsiteY2389" fmla="*/ 6220215 h 6856161"/>
              <a:gd name="connsiteX2390" fmla="*/ 3174219 w 9298618"/>
              <a:gd name="connsiteY2390" fmla="*/ 6212818 h 6856161"/>
              <a:gd name="connsiteX2391" fmla="*/ 3377779 w 9298618"/>
              <a:gd name="connsiteY2391" fmla="*/ 6212818 h 6856161"/>
              <a:gd name="connsiteX2392" fmla="*/ 3377779 w 9298618"/>
              <a:gd name="connsiteY2392" fmla="*/ 6009259 h 6856161"/>
              <a:gd name="connsiteX2393" fmla="*/ 3174219 w 9298618"/>
              <a:gd name="connsiteY2393" fmla="*/ 6009259 h 6856161"/>
              <a:gd name="connsiteX2394" fmla="*/ 3174219 w 9298618"/>
              <a:gd name="connsiteY2394" fmla="*/ 6212818 h 6856161"/>
              <a:gd name="connsiteX2395" fmla="*/ 3493176 w 9298618"/>
              <a:gd name="connsiteY2395" fmla="*/ 6208842 h 6856161"/>
              <a:gd name="connsiteX2396" fmla="*/ 3688869 w 9298618"/>
              <a:gd name="connsiteY2396" fmla="*/ 6208842 h 6856161"/>
              <a:gd name="connsiteX2397" fmla="*/ 3688869 w 9298618"/>
              <a:gd name="connsiteY2397" fmla="*/ 6013149 h 6856161"/>
              <a:gd name="connsiteX2398" fmla="*/ 3493176 w 9298618"/>
              <a:gd name="connsiteY2398" fmla="*/ 6013149 h 6856161"/>
              <a:gd name="connsiteX2399" fmla="*/ 3493176 w 9298618"/>
              <a:gd name="connsiteY2399" fmla="*/ 6208842 h 6856161"/>
              <a:gd name="connsiteX2400" fmla="*/ 4134553 w 9298618"/>
              <a:gd name="connsiteY2400" fmla="*/ 6197469 h 6856161"/>
              <a:gd name="connsiteX2401" fmla="*/ 4307499 w 9298618"/>
              <a:gd name="connsiteY2401" fmla="*/ 6197469 h 6856161"/>
              <a:gd name="connsiteX2402" fmla="*/ 4307499 w 9298618"/>
              <a:gd name="connsiteY2402" fmla="*/ 6024523 h 6856161"/>
              <a:gd name="connsiteX2403" fmla="*/ 4134553 w 9298618"/>
              <a:gd name="connsiteY2403" fmla="*/ 6024523 h 6856161"/>
              <a:gd name="connsiteX2404" fmla="*/ 4134553 w 9298618"/>
              <a:gd name="connsiteY2404" fmla="*/ 6197469 h 6856161"/>
              <a:gd name="connsiteX2405" fmla="*/ 4773921 w 9298618"/>
              <a:gd name="connsiteY2405" fmla="*/ 6188105 h 6856161"/>
              <a:gd name="connsiteX2406" fmla="*/ 4928097 w 9298618"/>
              <a:gd name="connsiteY2406" fmla="*/ 6188105 h 6856161"/>
              <a:gd name="connsiteX2407" fmla="*/ 4928097 w 9298618"/>
              <a:gd name="connsiteY2407" fmla="*/ 6033929 h 6856161"/>
              <a:gd name="connsiteX2408" fmla="*/ 4773921 w 9298618"/>
              <a:gd name="connsiteY2408" fmla="*/ 6033929 h 6856161"/>
              <a:gd name="connsiteX2409" fmla="*/ 4773921 w 9298618"/>
              <a:gd name="connsiteY2409" fmla="*/ 6188105 h 6856161"/>
              <a:gd name="connsiteX2410" fmla="*/ 5411834 w 9298618"/>
              <a:gd name="connsiteY2410" fmla="*/ 6180195 h 6856161"/>
              <a:gd name="connsiteX2411" fmla="*/ 5550191 w 9298618"/>
              <a:gd name="connsiteY2411" fmla="*/ 6180195 h 6856161"/>
              <a:gd name="connsiteX2412" fmla="*/ 5550191 w 9298618"/>
              <a:gd name="connsiteY2412" fmla="*/ 6041838 h 6856161"/>
              <a:gd name="connsiteX2413" fmla="*/ 5411834 w 9298618"/>
              <a:gd name="connsiteY2413" fmla="*/ 6041838 h 6856161"/>
              <a:gd name="connsiteX2414" fmla="*/ 5411834 w 9298618"/>
              <a:gd name="connsiteY2414" fmla="*/ 6180195 h 6856161"/>
              <a:gd name="connsiteX2415" fmla="*/ 6046798 w 9298618"/>
              <a:gd name="connsiteY2415" fmla="*/ 6175236 h 6856161"/>
              <a:gd name="connsiteX2416" fmla="*/ 6175278 w 9298618"/>
              <a:gd name="connsiteY2416" fmla="*/ 6175236 h 6856161"/>
              <a:gd name="connsiteX2417" fmla="*/ 6175278 w 9298618"/>
              <a:gd name="connsiteY2417" fmla="*/ 6046755 h 6856161"/>
              <a:gd name="connsiteX2418" fmla="*/ 6046798 w 9298618"/>
              <a:gd name="connsiteY2418" fmla="*/ 6046755 h 6856161"/>
              <a:gd name="connsiteX2419" fmla="*/ 6046798 w 9298618"/>
              <a:gd name="connsiteY2419" fmla="*/ 6175236 h 6856161"/>
              <a:gd name="connsiteX2420" fmla="*/ 6680265 w 9298618"/>
              <a:gd name="connsiteY2420" fmla="*/ 6171815 h 6856161"/>
              <a:gd name="connsiteX2421" fmla="*/ 6801819 w 9298618"/>
              <a:gd name="connsiteY2421" fmla="*/ 6171815 h 6856161"/>
              <a:gd name="connsiteX2422" fmla="*/ 6801819 w 9298618"/>
              <a:gd name="connsiteY2422" fmla="*/ 6050261 h 6856161"/>
              <a:gd name="connsiteX2423" fmla="*/ 6680265 w 9298618"/>
              <a:gd name="connsiteY2423" fmla="*/ 6050261 h 6856161"/>
              <a:gd name="connsiteX2424" fmla="*/ 6680265 w 9298618"/>
              <a:gd name="connsiteY2424" fmla="*/ 6171815 h 6856161"/>
              <a:gd name="connsiteX2425" fmla="*/ 7313219 w 9298618"/>
              <a:gd name="connsiteY2425" fmla="*/ 6168823 h 6856161"/>
              <a:gd name="connsiteX2426" fmla="*/ 7428830 w 9298618"/>
              <a:gd name="connsiteY2426" fmla="*/ 6168823 h 6856161"/>
              <a:gd name="connsiteX2427" fmla="*/ 7428830 w 9298618"/>
              <a:gd name="connsiteY2427" fmla="*/ 6053211 h 6856161"/>
              <a:gd name="connsiteX2428" fmla="*/ 7313219 w 9298618"/>
              <a:gd name="connsiteY2428" fmla="*/ 6053211 h 6856161"/>
              <a:gd name="connsiteX2429" fmla="*/ 7313219 w 9298618"/>
              <a:gd name="connsiteY2429" fmla="*/ 6168823 h 6856161"/>
              <a:gd name="connsiteX2430" fmla="*/ 7948140 w 9298618"/>
              <a:gd name="connsiteY2430" fmla="*/ 6163906 h 6856161"/>
              <a:gd name="connsiteX2431" fmla="*/ 8053874 w 9298618"/>
              <a:gd name="connsiteY2431" fmla="*/ 6163906 h 6856161"/>
              <a:gd name="connsiteX2432" fmla="*/ 8053874 w 9298618"/>
              <a:gd name="connsiteY2432" fmla="*/ 6058171 h 6856161"/>
              <a:gd name="connsiteX2433" fmla="*/ 7948140 w 9298618"/>
              <a:gd name="connsiteY2433" fmla="*/ 6058171 h 6856161"/>
              <a:gd name="connsiteX2434" fmla="*/ 7948140 w 9298618"/>
              <a:gd name="connsiteY2434" fmla="*/ 6163906 h 6856161"/>
              <a:gd name="connsiteX2435" fmla="*/ 10390 w 9298618"/>
              <a:gd name="connsiteY2435" fmla="*/ 6541652 h 6856161"/>
              <a:gd name="connsiteX2436" fmla="*/ 241655 w 9298618"/>
              <a:gd name="connsiteY2436" fmla="*/ 6541652 h 6856161"/>
              <a:gd name="connsiteX2437" fmla="*/ 241655 w 9298618"/>
              <a:gd name="connsiteY2437" fmla="*/ 6310387 h 6856161"/>
              <a:gd name="connsiteX2438" fmla="*/ 10390 w 9298618"/>
              <a:gd name="connsiteY2438" fmla="*/ 6310387 h 6856161"/>
              <a:gd name="connsiteX2439" fmla="*/ 10390 w 9298618"/>
              <a:gd name="connsiteY2439" fmla="*/ 6541652 h 6856161"/>
              <a:gd name="connsiteX2440" fmla="*/ 319940 w 9298618"/>
              <a:gd name="connsiteY2440" fmla="*/ 6547082 h 6856161"/>
              <a:gd name="connsiteX2441" fmla="*/ 562065 w 9298618"/>
              <a:gd name="connsiteY2441" fmla="*/ 6547082 h 6856161"/>
              <a:gd name="connsiteX2442" fmla="*/ 562065 w 9298618"/>
              <a:gd name="connsiteY2442" fmla="*/ 6304957 h 6856161"/>
              <a:gd name="connsiteX2443" fmla="*/ 319940 w 9298618"/>
              <a:gd name="connsiteY2443" fmla="*/ 6304957 h 6856161"/>
              <a:gd name="connsiteX2444" fmla="*/ 319940 w 9298618"/>
              <a:gd name="connsiteY2444" fmla="*/ 6547082 h 6856161"/>
              <a:gd name="connsiteX2445" fmla="*/ 633467 w 9298618"/>
              <a:gd name="connsiteY2445" fmla="*/ 6548578 h 6856161"/>
              <a:gd name="connsiteX2446" fmla="*/ 878542 w 9298618"/>
              <a:gd name="connsiteY2446" fmla="*/ 6548578 h 6856161"/>
              <a:gd name="connsiteX2447" fmla="*/ 878542 w 9298618"/>
              <a:gd name="connsiteY2447" fmla="*/ 6303503 h 6856161"/>
              <a:gd name="connsiteX2448" fmla="*/ 633467 w 9298618"/>
              <a:gd name="connsiteY2448" fmla="*/ 6303503 h 6856161"/>
              <a:gd name="connsiteX2449" fmla="*/ 633467 w 9298618"/>
              <a:gd name="connsiteY2449" fmla="*/ 6548578 h 6856161"/>
              <a:gd name="connsiteX2450" fmla="*/ 946994 w 9298618"/>
              <a:gd name="connsiteY2450" fmla="*/ 6550031 h 6856161"/>
              <a:gd name="connsiteX2451" fmla="*/ 1195062 w 9298618"/>
              <a:gd name="connsiteY2451" fmla="*/ 6550031 h 6856161"/>
              <a:gd name="connsiteX2452" fmla="*/ 1195062 w 9298618"/>
              <a:gd name="connsiteY2452" fmla="*/ 6301963 h 6856161"/>
              <a:gd name="connsiteX2453" fmla="*/ 946994 w 9298618"/>
              <a:gd name="connsiteY2453" fmla="*/ 6301963 h 6856161"/>
              <a:gd name="connsiteX2454" fmla="*/ 946994 w 9298618"/>
              <a:gd name="connsiteY2454" fmla="*/ 6550031 h 6856161"/>
              <a:gd name="connsiteX2455" fmla="*/ 1261975 w 9298618"/>
              <a:gd name="connsiteY2455" fmla="*/ 6550031 h 6856161"/>
              <a:gd name="connsiteX2456" fmla="*/ 1510043 w 9298618"/>
              <a:gd name="connsiteY2456" fmla="*/ 6550031 h 6856161"/>
              <a:gd name="connsiteX2457" fmla="*/ 1510043 w 9298618"/>
              <a:gd name="connsiteY2457" fmla="*/ 6301963 h 6856161"/>
              <a:gd name="connsiteX2458" fmla="*/ 1261975 w 9298618"/>
              <a:gd name="connsiteY2458" fmla="*/ 6301963 h 6856161"/>
              <a:gd name="connsiteX2459" fmla="*/ 1261975 w 9298618"/>
              <a:gd name="connsiteY2459" fmla="*/ 6550031 h 6856161"/>
              <a:gd name="connsiteX2460" fmla="*/ 1578452 w 9298618"/>
              <a:gd name="connsiteY2460" fmla="*/ 6548578 h 6856161"/>
              <a:gd name="connsiteX2461" fmla="*/ 1823527 w 9298618"/>
              <a:gd name="connsiteY2461" fmla="*/ 6548578 h 6856161"/>
              <a:gd name="connsiteX2462" fmla="*/ 1823527 w 9298618"/>
              <a:gd name="connsiteY2462" fmla="*/ 6303503 h 6856161"/>
              <a:gd name="connsiteX2463" fmla="*/ 1578452 w 9298618"/>
              <a:gd name="connsiteY2463" fmla="*/ 6303503 h 6856161"/>
              <a:gd name="connsiteX2464" fmla="*/ 1578452 w 9298618"/>
              <a:gd name="connsiteY2464" fmla="*/ 6548578 h 6856161"/>
              <a:gd name="connsiteX2465" fmla="*/ 1895442 w 9298618"/>
              <a:gd name="connsiteY2465" fmla="*/ 6546569 h 6856161"/>
              <a:gd name="connsiteX2466" fmla="*/ 2136583 w 9298618"/>
              <a:gd name="connsiteY2466" fmla="*/ 6546569 h 6856161"/>
              <a:gd name="connsiteX2467" fmla="*/ 2136583 w 9298618"/>
              <a:gd name="connsiteY2467" fmla="*/ 6305427 h 6856161"/>
              <a:gd name="connsiteX2468" fmla="*/ 1895442 w 9298618"/>
              <a:gd name="connsiteY2468" fmla="*/ 6305427 h 6856161"/>
              <a:gd name="connsiteX2469" fmla="*/ 1895442 w 9298618"/>
              <a:gd name="connsiteY2469" fmla="*/ 6546569 h 6856161"/>
              <a:gd name="connsiteX2470" fmla="*/ 2215895 w 9298618"/>
              <a:gd name="connsiteY2470" fmla="*/ 6541138 h 6856161"/>
              <a:gd name="connsiteX2471" fmla="*/ 2446134 w 9298618"/>
              <a:gd name="connsiteY2471" fmla="*/ 6541138 h 6856161"/>
              <a:gd name="connsiteX2472" fmla="*/ 2446134 w 9298618"/>
              <a:gd name="connsiteY2472" fmla="*/ 6310900 h 6856161"/>
              <a:gd name="connsiteX2473" fmla="*/ 2215895 w 9298618"/>
              <a:gd name="connsiteY2473" fmla="*/ 6310900 h 6856161"/>
              <a:gd name="connsiteX2474" fmla="*/ 2215895 w 9298618"/>
              <a:gd name="connsiteY2474" fmla="*/ 6541138 h 6856161"/>
              <a:gd name="connsiteX2475" fmla="*/ 2536819 w 9298618"/>
              <a:gd name="connsiteY2475" fmla="*/ 6535238 h 6856161"/>
              <a:gd name="connsiteX2476" fmla="*/ 2755214 w 9298618"/>
              <a:gd name="connsiteY2476" fmla="*/ 6535238 h 6856161"/>
              <a:gd name="connsiteX2477" fmla="*/ 2755214 w 9298618"/>
              <a:gd name="connsiteY2477" fmla="*/ 6316843 h 6856161"/>
              <a:gd name="connsiteX2478" fmla="*/ 2536819 w 9298618"/>
              <a:gd name="connsiteY2478" fmla="*/ 6316843 h 6856161"/>
              <a:gd name="connsiteX2479" fmla="*/ 2536819 w 9298618"/>
              <a:gd name="connsiteY2479" fmla="*/ 6535238 h 6856161"/>
              <a:gd name="connsiteX2480" fmla="*/ 2855262 w 9298618"/>
              <a:gd name="connsiteY2480" fmla="*/ 6531775 h 6856161"/>
              <a:gd name="connsiteX2481" fmla="*/ 3066732 w 9298618"/>
              <a:gd name="connsiteY2481" fmla="*/ 6531775 h 6856161"/>
              <a:gd name="connsiteX2482" fmla="*/ 3066732 w 9298618"/>
              <a:gd name="connsiteY2482" fmla="*/ 6320306 h 6856161"/>
              <a:gd name="connsiteX2483" fmla="*/ 2855262 w 9298618"/>
              <a:gd name="connsiteY2483" fmla="*/ 6320306 h 6856161"/>
              <a:gd name="connsiteX2484" fmla="*/ 2855262 w 9298618"/>
              <a:gd name="connsiteY2484" fmla="*/ 6531775 h 6856161"/>
              <a:gd name="connsiteX2485" fmla="*/ 3176699 w 9298618"/>
              <a:gd name="connsiteY2485" fmla="*/ 6525319 h 6856161"/>
              <a:gd name="connsiteX2486" fmla="*/ 3375342 w 9298618"/>
              <a:gd name="connsiteY2486" fmla="*/ 6525319 h 6856161"/>
              <a:gd name="connsiteX2487" fmla="*/ 3375342 w 9298618"/>
              <a:gd name="connsiteY2487" fmla="*/ 6326676 h 6856161"/>
              <a:gd name="connsiteX2488" fmla="*/ 3176699 w 9298618"/>
              <a:gd name="connsiteY2488" fmla="*/ 6326676 h 6856161"/>
              <a:gd name="connsiteX2489" fmla="*/ 3176699 w 9298618"/>
              <a:gd name="connsiteY2489" fmla="*/ 6525319 h 6856161"/>
              <a:gd name="connsiteX2490" fmla="*/ 3496126 w 9298618"/>
              <a:gd name="connsiteY2490" fmla="*/ 6520872 h 6856161"/>
              <a:gd name="connsiteX2491" fmla="*/ 3685876 w 9298618"/>
              <a:gd name="connsiteY2491" fmla="*/ 6520872 h 6856161"/>
              <a:gd name="connsiteX2492" fmla="*/ 3685876 w 9298618"/>
              <a:gd name="connsiteY2492" fmla="*/ 6331123 h 6856161"/>
              <a:gd name="connsiteX2493" fmla="*/ 3496126 w 9298618"/>
              <a:gd name="connsiteY2493" fmla="*/ 6331123 h 6856161"/>
              <a:gd name="connsiteX2494" fmla="*/ 3496126 w 9298618"/>
              <a:gd name="connsiteY2494" fmla="*/ 6520872 h 6856161"/>
              <a:gd name="connsiteX2495" fmla="*/ 3817093 w 9298618"/>
              <a:gd name="connsiteY2495" fmla="*/ 6514972 h 6856161"/>
              <a:gd name="connsiteX2496" fmla="*/ 3994956 w 9298618"/>
              <a:gd name="connsiteY2496" fmla="*/ 6514972 h 6856161"/>
              <a:gd name="connsiteX2497" fmla="*/ 3994956 w 9298618"/>
              <a:gd name="connsiteY2497" fmla="*/ 6337109 h 6856161"/>
              <a:gd name="connsiteX2498" fmla="*/ 3817093 w 9298618"/>
              <a:gd name="connsiteY2498" fmla="*/ 6337109 h 6856161"/>
              <a:gd name="connsiteX2499" fmla="*/ 3817093 w 9298618"/>
              <a:gd name="connsiteY2499" fmla="*/ 6514972 h 6856161"/>
              <a:gd name="connsiteX2500" fmla="*/ 4135536 w 9298618"/>
              <a:gd name="connsiteY2500" fmla="*/ 6511509 h 6856161"/>
              <a:gd name="connsiteX2501" fmla="*/ 4306516 w 9298618"/>
              <a:gd name="connsiteY2501" fmla="*/ 6511509 h 6856161"/>
              <a:gd name="connsiteX2502" fmla="*/ 4306516 w 9298618"/>
              <a:gd name="connsiteY2502" fmla="*/ 6340529 h 6856161"/>
              <a:gd name="connsiteX2503" fmla="*/ 4135536 w 9298618"/>
              <a:gd name="connsiteY2503" fmla="*/ 6340529 h 6856161"/>
              <a:gd name="connsiteX2504" fmla="*/ 4135536 w 9298618"/>
              <a:gd name="connsiteY2504" fmla="*/ 6511509 h 6856161"/>
              <a:gd name="connsiteX2505" fmla="*/ 4456460 w 9298618"/>
              <a:gd name="connsiteY2505" fmla="*/ 6505566 h 6856161"/>
              <a:gd name="connsiteX2506" fmla="*/ 4615554 w 9298618"/>
              <a:gd name="connsiteY2506" fmla="*/ 6505566 h 6856161"/>
              <a:gd name="connsiteX2507" fmla="*/ 4615554 w 9298618"/>
              <a:gd name="connsiteY2507" fmla="*/ 6346472 h 6856161"/>
              <a:gd name="connsiteX2508" fmla="*/ 4456460 w 9298618"/>
              <a:gd name="connsiteY2508" fmla="*/ 6346472 h 6856161"/>
              <a:gd name="connsiteX2509" fmla="*/ 4456460 w 9298618"/>
              <a:gd name="connsiteY2509" fmla="*/ 6505566 h 6856161"/>
              <a:gd name="connsiteX2510" fmla="*/ 5093391 w 9298618"/>
              <a:gd name="connsiteY2510" fmla="*/ 6498639 h 6856161"/>
              <a:gd name="connsiteX2511" fmla="*/ 5238674 w 9298618"/>
              <a:gd name="connsiteY2511" fmla="*/ 6498639 h 6856161"/>
              <a:gd name="connsiteX2512" fmla="*/ 5238674 w 9298618"/>
              <a:gd name="connsiteY2512" fmla="*/ 6353356 h 6856161"/>
              <a:gd name="connsiteX2513" fmla="*/ 5093391 w 9298618"/>
              <a:gd name="connsiteY2513" fmla="*/ 6353356 h 6856161"/>
              <a:gd name="connsiteX2514" fmla="*/ 5093391 w 9298618"/>
              <a:gd name="connsiteY2514" fmla="*/ 6498639 h 6856161"/>
              <a:gd name="connsiteX2515" fmla="*/ 5727841 w 9298618"/>
              <a:gd name="connsiteY2515" fmla="*/ 6494193 h 6856161"/>
              <a:gd name="connsiteX2516" fmla="*/ 5864231 w 9298618"/>
              <a:gd name="connsiteY2516" fmla="*/ 6494193 h 6856161"/>
              <a:gd name="connsiteX2517" fmla="*/ 5864231 w 9298618"/>
              <a:gd name="connsiteY2517" fmla="*/ 6357802 h 6856161"/>
              <a:gd name="connsiteX2518" fmla="*/ 5727841 w 9298618"/>
              <a:gd name="connsiteY2518" fmla="*/ 6357802 h 6856161"/>
              <a:gd name="connsiteX2519" fmla="*/ 5727841 w 9298618"/>
              <a:gd name="connsiteY2519" fmla="*/ 6494193 h 6856161"/>
              <a:gd name="connsiteX2520" fmla="*/ 6361778 w 9298618"/>
              <a:gd name="connsiteY2520" fmla="*/ 6490259 h 6856161"/>
              <a:gd name="connsiteX2521" fmla="*/ 6490259 w 9298618"/>
              <a:gd name="connsiteY2521" fmla="*/ 6490259 h 6856161"/>
              <a:gd name="connsiteX2522" fmla="*/ 6490259 w 9298618"/>
              <a:gd name="connsiteY2522" fmla="*/ 6361778 h 6856161"/>
              <a:gd name="connsiteX2523" fmla="*/ 6361778 w 9298618"/>
              <a:gd name="connsiteY2523" fmla="*/ 6361778 h 6856161"/>
              <a:gd name="connsiteX2524" fmla="*/ 6361778 w 9298618"/>
              <a:gd name="connsiteY2524" fmla="*/ 6490259 h 6856161"/>
              <a:gd name="connsiteX2525" fmla="*/ 6995758 w 9298618"/>
              <a:gd name="connsiteY2525" fmla="*/ 6486283 h 6856161"/>
              <a:gd name="connsiteX2526" fmla="*/ 7116330 w 9298618"/>
              <a:gd name="connsiteY2526" fmla="*/ 6486283 h 6856161"/>
              <a:gd name="connsiteX2527" fmla="*/ 7116330 w 9298618"/>
              <a:gd name="connsiteY2527" fmla="*/ 6365712 h 6856161"/>
              <a:gd name="connsiteX2528" fmla="*/ 6995758 w 9298618"/>
              <a:gd name="connsiteY2528" fmla="*/ 6365712 h 6856161"/>
              <a:gd name="connsiteX2529" fmla="*/ 6995758 w 9298618"/>
              <a:gd name="connsiteY2529" fmla="*/ 6486283 h 6856161"/>
              <a:gd name="connsiteX2530" fmla="*/ 7629183 w 9298618"/>
              <a:gd name="connsiteY2530" fmla="*/ 6482863 h 6856161"/>
              <a:gd name="connsiteX2531" fmla="*/ 7742827 w 9298618"/>
              <a:gd name="connsiteY2531" fmla="*/ 6482863 h 6856161"/>
              <a:gd name="connsiteX2532" fmla="*/ 7742827 w 9298618"/>
              <a:gd name="connsiteY2532" fmla="*/ 6369218 h 6856161"/>
              <a:gd name="connsiteX2533" fmla="*/ 7629183 w 9298618"/>
              <a:gd name="connsiteY2533" fmla="*/ 6369218 h 6856161"/>
              <a:gd name="connsiteX2534" fmla="*/ 7629183 w 9298618"/>
              <a:gd name="connsiteY2534" fmla="*/ 6482863 h 6856161"/>
              <a:gd name="connsiteX2535" fmla="*/ 8267609 w 9298618"/>
              <a:gd name="connsiteY2535" fmla="*/ 6474440 h 6856161"/>
              <a:gd name="connsiteX2536" fmla="*/ 8364451 w 9298618"/>
              <a:gd name="connsiteY2536" fmla="*/ 6474440 h 6856161"/>
              <a:gd name="connsiteX2537" fmla="*/ 8364451 w 9298618"/>
              <a:gd name="connsiteY2537" fmla="*/ 6377598 h 6856161"/>
              <a:gd name="connsiteX2538" fmla="*/ 8267609 w 9298618"/>
              <a:gd name="connsiteY2538" fmla="*/ 6377598 h 6856161"/>
              <a:gd name="connsiteX2539" fmla="*/ 8267609 w 9298618"/>
              <a:gd name="connsiteY2539" fmla="*/ 6474440 h 6856161"/>
              <a:gd name="connsiteX2540" fmla="*/ 8915399 w 9298618"/>
              <a:gd name="connsiteY2540" fmla="*/ 6456653 h 6856161"/>
              <a:gd name="connsiteX2541" fmla="*/ 8976669 w 9298618"/>
              <a:gd name="connsiteY2541" fmla="*/ 6456653 h 6856161"/>
              <a:gd name="connsiteX2542" fmla="*/ 8976669 w 9298618"/>
              <a:gd name="connsiteY2542" fmla="*/ 6395385 h 6856161"/>
              <a:gd name="connsiteX2543" fmla="*/ 8915399 w 9298618"/>
              <a:gd name="connsiteY2543" fmla="*/ 6395385 h 6856161"/>
              <a:gd name="connsiteX2544" fmla="*/ 8915399 w 9298618"/>
              <a:gd name="connsiteY2544" fmla="*/ 6456653 h 6856161"/>
              <a:gd name="connsiteX2545" fmla="*/ 21763 w 9298618"/>
              <a:gd name="connsiteY2545" fmla="*/ 6845259 h 6856161"/>
              <a:gd name="connsiteX2546" fmla="*/ 230282 w 9298618"/>
              <a:gd name="connsiteY2546" fmla="*/ 6845259 h 6856161"/>
              <a:gd name="connsiteX2547" fmla="*/ 230282 w 9298618"/>
              <a:gd name="connsiteY2547" fmla="*/ 6636740 h 6856161"/>
              <a:gd name="connsiteX2548" fmla="*/ 21763 w 9298618"/>
              <a:gd name="connsiteY2548" fmla="*/ 6636740 h 6856161"/>
              <a:gd name="connsiteX2549" fmla="*/ 21763 w 9298618"/>
              <a:gd name="connsiteY2549" fmla="*/ 6845259 h 6856161"/>
              <a:gd name="connsiteX2550" fmla="*/ 330800 w 9298618"/>
              <a:gd name="connsiteY2550" fmla="*/ 6851202 h 6856161"/>
              <a:gd name="connsiteX2551" fmla="*/ 551163 w 9298618"/>
              <a:gd name="connsiteY2551" fmla="*/ 6851202 h 6856161"/>
              <a:gd name="connsiteX2552" fmla="*/ 551163 w 9298618"/>
              <a:gd name="connsiteY2552" fmla="*/ 6630840 h 6856161"/>
              <a:gd name="connsiteX2553" fmla="*/ 330800 w 9298618"/>
              <a:gd name="connsiteY2553" fmla="*/ 6630840 h 6856161"/>
              <a:gd name="connsiteX2554" fmla="*/ 330800 w 9298618"/>
              <a:gd name="connsiteY2554" fmla="*/ 6851202 h 6856161"/>
              <a:gd name="connsiteX2555" fmla="*/ 643344 w 9298618"/>
              <a:gd name="connsiteY2555" fmla="*/ 6853682 h 6856161"/>
              <a:gd name="connsiteX2556" fmla="*/ 868666 w 9298618"/>
              <a:gd name="connsiteY2556" fmla="*/ 6853682 h 6856161"/>
              <a:gd name="connsiteX2557" fmla="*/ 868666 w 9298618"/>
              <a:gd name="connsiteY2557" fmla="*/ 6628360 h 6856161"/>
              <a:gd name="connsiteX2558" fmla="*/ 643344 w 9298618"/>
              <a:gd name="connsiteY2558" fmla="*/ 6628360 h 6856161"/>
              <a:gd name="connsiteX2559" fmla="*/ 643344 w 9298618"/>
              <a:gd name="connsiteY2559" fmla="*/ 6853682 h 6856161"/>
              <a:gd name="connsiteX2560" fmla="*/ 956357 w 9298618"/>
              <a:gd name="connsiteY2560" fmla="*/ 6855648 h 6856161"/>
              <a:gd name="connsiteX2561" fmla="*/ 1185613 w 9298618"/>
              <a:gd name="connsiteY2561" fmla="*/ 6855648 h 6856161"/>
              <a:gd name="connsiteX2562" fmla="*/ 1185613 w 9298618"/>
              <a:gd name="connsiteY2562" fmla="*/ 6626393 h 6856161"/>
              <a:gd name="connsiteX2563" fmla="*/ 956357 w 9298618"/>
              <a:gd name="connsiteY2563" fmla="*/ 6626393 h 6856161"/>
              <a:gd name="connsiteX2564" fmla="*/ 956357 w 9298618"/>
              <a:gd name="connsiteY2564" fmla="*/ 6855648 h 6856161"/>
              <a:gd name="connsiteX2565" fmla="*/ 1270868 w 9298618"/>
              <a:gd name="connsiteY2565" fmla="*/ 6856162 h 6856161"/>
              <a:gd name="connsiteX2566" fmla="*/ 1501107 w 9298618"/>
              <a:gd name="connsiteY2566" fmla="*/ 6856162 h 6856161"/>
              <a:gd name="connsiteX2567" fmla="*/ 1501107 w 9298618"/>
              <a:gd name="connsiteY2567" fmla="*/ 6625923 h 6856161"/>
              <a:gd name="connsiteX2568" fmla="*/ 1270868 w 9298618"/>
              <a:gd name="connsiteY2568" fmla="*/ 6625923 h 6856161"/>
              <a:gd name="connsiteX2569" fmla="*/ 1270868 w 9298618"/>
              <a:gd name="connsiteY2569" fmla="*/ 6856162 h 6856161"/>
              <a:gd name="connsiteX2570" fmla="*/ 1586874 w 9298618"/>
              <a:gd name="connsiteY2570" fmla="*/ 6855178 h 6856161"/>
              <a:gd name="connsiteX2571" fmla="*/ 1815147 w 9298618"/>
              <a:gd name="connsiteY2571" fmla="*/ 6855178 h 6856161"/>
              <a:gd name="connsiteX2572" fmla="*/ 1815147 w 9298618"/>
              <a:gd name="connsiteY2572" fmla="*/ 6626906 h 6856161"/>
              <a:gd name="connsiteX2573" fmla="*/ 1586874 w 9298618"/>
              <a:gd name="connsiteY2573" fmla="*/ 6626906 h 6856161"/>
              <a:gd name="connsiteX2574" fmla="*/ 1586874 w 9298618"/>
              <a:gd name="connsiteY2574" fmla="*/ 6855178 h 6856161"/>
              <a:gd name="connsiteX2575" fmla="*/ 1903352 w 9298618"/>
              <a:gd name="connsiteY2575" fmla="*/ 6853682 h 6856161"/>
              <a:gd name="connsiteX2576" fmla="*/ 2128674 w 9298618"/>
              <a:gd name="connsiteY2576" fmla="*/ 6853682 h 6856161"/>
              <a:gd name="connsiteX2577" fmla="*/ 2128674 w 9298618"/>
              <a:gd name="connsiteY2577" fmla="*/ 6628360 h 6856161"/>
              <a:gd name="connsiteX2578" fmla="*/ 1903352 w 9298618"/>
              <a:gd name="connsiteY2578" fmla="*/ 6628360 h 6856161"/>
              <a:gd name="connsiteX2579" fmla="*/ 1903352 w 9298618"/>
              <a:gd name="connsiteY2579" fmla="*/ 6853682 h 6856161"/>
              <a:gd name="connsiteX2580" fmla="*/ 2221795 w 9298618"/>
              <a:gd name="connsiteY2580" fmla="*/ 6850219 h 6856161"/>
              <a:gd name="connsiteX2581" fmla="*/ 2440191 w 9298618"/>
              <a:gd name="connsiteY2581" fmla="*/ 6850219 h 6856161"/>
              <a:gd name="connsiteX2582" fmla="*/ 2440191 w 9298618"/>
              <a:gd name="connsiteY2582" fmla="*/ 6631823 h 6856161"/>
              <a:gd name="connsiteX2583" fmla="*/ 2221795 w 9298618"/>
              <a:gd name="connsiteY2583" fmla="*/ 6631823 h 6856161"/>
              <a:gd name="connsiteX2584" fmla="*/ 2221795 w 9298618"/>
              <a:gd name="connsiteY2584" fmla="*/ 6850219 h 6856161"/>
              <a:gd name="connsiteX2585" fmla="*/ 2541735 w 9298618"/>
              <a:gd name="connsiteY2585" fmla="*/ 6845259 h 6856161"/>
              <a:gd name="connsiteX2586" fmla="*/ 2750255 w 9298618"/>
              <a:gd name="connsiteY2586" fmla="*/ 6845259 h 6856161"/>
              <a:gd name="connsiteX2587" fmla="*/ 2750255 w 9298618"/>
              <a:gd name="connsiteY2587" fmla="*/ 6636740 h 6856161"/>
              <a:gd name="connsiteX2588" fmla="*/ 2541735 w 9298618"/>
              <a:gd name="connsiteY2588" fmla="*/ 6636740 h 6856161"/>
              <a:gd name="connsiteX2589" fmla="*/ 2541735 w 9298618"/>
              <a:gd name="connsiteY2589" fmla="*/ 6845259 h 6856161"/>
              <a:gd name="connsiteX2590" fmla="*/ 2859239 w 9298618"/>
              <a:gd name="connsiteY2590" fmla="*/ 6842822 h 6856161"/>
              <a:gd name="connsiteX2591" fmla="*/ 3062798 w 9298618"/>
              <a:gd name="connsiteY2591" fmla="*/ 6842822 h 6856161"/>
              <a:gd name="connsiteX2592" fmla="*/ 3062798 w 9298618"/>
              <a:gd name="connsiteY2592" fmla="*/ 6639262 h 6856161"/>
              <a:gd name="connsiteX2593" fmla="*/ 2859239 w 9298618"/>
              <a:gd name="connsiteY2593" fmla="*/ 6639262 h 6856161"/>
              <a:gd name="connsiteX2594" fmla="*/ 2859239 w 9298618"/>
              <a:gd name="connsiteY2594" fmla="*/ 6842822 h 6856161"/>
              <a:gd name="connsiteX2595" fmla="*/ 3179649 w 9298618"/>
              <a:gd name="connsiteY2595" fmla="*/ 6837392 h 6856161"/>
              <a:gd name="connsiteX2596" fmla="*/ 3372349 w 9298618"/>
              <a:gd name="connsiteY2596" fmla="*/ 6837392 h 6856161"/>
              <a:gd name="connsiteX2597" fmla="*/ 3372349 w 9298618"/>
              <a:gd name="connsiteY2597" fmla="*/ 6644692 h 6856161"/>
              <a:gd name="connsiteX2598" fmla="*/ 3179649 w 9298618"/>
              <a:gd name="connsiteY2598" fmla="*/ 6644692 h 6856161"/>
              <a:gd name="connsiteX2599" fmla="*/ 3179649 w 9298618"/>
              <a:gd name="connsiteY2599" fmla="*/ 6837392 h 6856161"/>
              <a:gd name="connsiteX2600" fmla="*/ 3817093 w 9298618"/>
              <a:gd name="connsiteY2600" fmla="*/ 6829952 h 6856161"/>
              <a:gd name="connsiteX2601" fmla="*/ 3994956 w 9298618"/>
              <a:gd name="connsiteY2601" fmla="*/ 6829952 h 6856161"/>
              <a:gd name="connsiteX2602" fmla="*/ 3994956 w 9298618"/>
              <a:gd name="connsiteY2602" fmla="*/ 6652089 h 6856161"/>
              <a:gd name="connsiteX2603" fmla="*/ 3817093 w 9298618"/>
              <a:gd name="connsiteY2603" fmla="*/ 6652089 h 6856161"/>
              <a:gd name="connsiteX2604" fmla="*/ 3817093 w 9298618"/>
              <a:gd name="connsiteY2604" fmla="*/ 6829952 h 6856161"/>
              <a:gd name="connsiteX2605" fmla="*/ 4453510 w 9298618"/>
              <a:gd name="connsiteY2605" fmla="*/ 6823539 h 6856161"/>
              <a:gd name="connsiteX2606" fmla="*/ 4618547 w 9298618"/>
              <a:gd name="connsiteY2606" fmla="*/ 6823539 h 6856161"/>
              <a:gd name="connsiteX2607" fmla="*/ 4618547 w 9298618"/>
              <a:gd name="connsiteY2607" fmla="*/ 6658502 h 6856161"/>
              <a:gd name="connsiteX2608" fmla="*/ 4453510 w 9298618"/>
              <a:gd name="connsiteY2608" fmla="*/ 6658502 h 6856161"/>
              <a:gd name="connsiteX2609" fmla="*/ 4453510 w 9298618"/>
              <a:gd name="connsiteY2609" fmla="*/ 6823539 h 6856161"/>
              <a:gd name="connsiteX2610" fmla="*/ 4769987 w 9298618"/>
              <a:gd name="connsiteY2610" fmla="*/ 6822043 h 6856161"/>
              <a:gd name="connsiteX2611" fmla="*/ 4932074 w 9298618"/>
              <a:gd name="connsiteY2611" fmla="*/ 6822043 h 6856161"/>
              <a:gd name="connsiteX2612" fmla="*/ 4932074 w 9298618"/>
              <a:gd name="connsiteY2612" fmla="*/ 6659956 h 6856161"/>
              <a:gd name="connsiteX2613" fmla="*/ 4769987 w 9298618"/>
              <a:gd name="connsiteY2613" fmla="*/ 6659956 h 6856161"/>
              <a:gd name="connsiteX2614" fmla="*/ 4769987 w 9298618"/>
              <a:gd name="connsiteY2614" fmla="*/ 6822043 h 6856161"/>
              <a:gd name="connsiteX2615" fmla="*/ 5406404 w 9298618"/>
              <a:gd name="connsiteY2615" fmla="*/ 6815629 h 6856161"/>
              <a:gd name="connsiteX2616" fmla="*/ 5555621 w 9298618"/>
              <a:gd name="connsiteY2616" fmla="*/ 6815629 h 6856161"/>
              <a:gd name="connsiteX2617" fmla="*/ 5555621 w 9298618"/>
              <a:gd name="connsiteY2617" fmla="*/ 6666412 h 6856161"/>
              <a:gd name="connsiteX2618" fmla="*/ 5406404 w 9298618"/>
              <a:gd name="connsiteY2618" fmla="*/ 6666412 h 6856161"/>
              <a:gd name="connsiteX2619" fmla="*/ 5406404 w 9298618"/>
              <a:gd name="connsiteY2619" fmla="*/ 6815629 h 6856161"/>
              <a:gd name="connsiteX2620" fmla="*/ 6040342 w 9298618"/>
              <a:gd name="connsiteY2620" fmla="*/ 6811696 h 6856161"/>
              <a:gd name="connsiteX2621" fmla="*/ 6181649 w 9298618"/>
              <a:gd name="connsiteY2621" fmla="*/ 6811696 h 6856161"/>
              <a:gd name="connsiteX2622" fmla="*/ 6181649 w 9298618"/>
              <a:gd name="connsiteY2622" fmla="*/ 6670389 h 6856161"/>
              <a:gd name="connsiteX2623" fmla="*/ 6040342 w 9298618"/>
              <a:gd name="connsiteY2623" fmla="*/ 6670389 h 6856161"/>
              <a:gd name="connsiteX2624" fmla="*/ 6040342 w 9298618"/>
              <a:gd name="connsiteY2624" fmla="*/ 6811696 h 6856161"/>
              <a:gd name="connsiteX2625" fmla="*/ 6674322 w 9298618"/>
              <a:gd name="connsiteY2625" fmla="*/ 6807720 h 6856161"/>
              <a:gd name="connsiteX2626" fmla="*/ 6807719 w 9298618"/>
              <a:gd name="connsiteY2626" fmla="*/ 6807720 h 6856161"/>
              <a:gd name="connsiteX2627" fmla="*/ 6807719 w 9298618"/>
              <a:gd name="connsiteY2627" fmla="*/ 6674322 h 6856161"/>
              <a:gd name="connsiteX2628" fmla="*/ 6674322 w 9298618"/>
              <a:gd name="connsiteY2628" fmla="*/ 6674322 h 6856161"/>
              <a:gd name="connsiteX2629" fmla="*/ 6674322 w 9298618"/>
              <a:gd name="connsiteY2629" fmla="*/ 6807720 h 6856161"/>
              <a:gd name="connsiteX2630" fmla="*/ 7310739 w 9298618"/>
              <a:gd name="connsiteY2630" fmla="*/ 6801306 h 6856161"/>
              <a:gd name="connsiteX2631" fmla="*/ 7431310 w 9298618"/>
              <a:gd name="connsiteY2631" fmla="*/ 6801306 h 6856161"/>
              <a:gd name="connsiteX2632" fmla="*/ 7431310 w 9298618"/>
              <a:gd name="connsiteY2632" fmla="*/ 6680736 h 6856161"/>
              <a:gd name="connsiteX2633" fmla="*/ 7310739 w 9298618"/>
              <a:gd name="connsiteY2633" fmla="*/ 6680736 h 6856161"/>
              <a:gd name="connsiteX2634" fmla="*/ 7310739 w 9298618"/>
              <a:gd name="connsiteY2634" fmla="*/ 6801306 h 6856161"/>
              <a:gd name="connsiteX2635" fmla="*/ 7950620 w 9298618"/>
              <a:gd name="connsiteY2635" fmla="*/ 6791430 h 6856161"/>
              <a:gd name="connsiteX2636" fmla="*/ 8051437 w 9298618"/>
              <a:gd name="connsiteY2636" fmla="*/ 6791430 h 6856161"/>
              <a:gd name="connsiteX2637" fmla="*/ 8051437 w 9298618"/>
              <a:gd name="connsiteY2637" fmla="*/ 6690612 h 6856161"/>
              <a:gd name="connsiteX2638" fmla="*/ 7950620 w 9298618"/>
              <a:gd name="connsiteY2638" fmla="*/ 6690612 h 6856161"/>
              <a:gd name="connsiteX2639" fmla="*/ 7950620 w 9298618"/>
              <a:gd name="connsiteY2639" fmla="*/ 6791430 h 685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</a:cxnLst>
            <a:rect l="l" t="t" r="r" b="b"/>
            <a:pathLst>
              <a:path w="9298618" h="6856161">
                <a:moveTo>
                  <a:pt x="0" y="0"/>
                </a:moveTo>
                <a:lnTo>
                  <a:pt x="252002" y="0"/>
                </a:lnTo>
                <a:lnTo>
                  <a:pt x="252002" y="252002"/>
                </a:lnTo>
                <a:lnTo>
                  <a:pt x="0" y="252002"/>
                </a:lnTo>
                <a:lnTo>
                  <a:pt x="0" y="0"/>
                </a:lnTo>
                <a:close/>
                <a:moveTo>
                  <a:pt x="315023" y="252002"/>
                </a:moveTo>
                <a:lnTo>
                  <a:pt x="567025" y="252002"/>
                </a:lnTo>
                <a:lnTo>
                  <a:pt x="567025" y="0"/>
                </a:lnTo>
                <a:lnTo>
                  <a:pt x="315023" y="0"/>
                </a:lnTo>
                <a:lnTo>
                  <a:pt x="315023" y="252002"/>
                </a:lnTo>
                <a:close/>
                <a:moveTo>
                  <a:pt x="630004" y="252002"/>
                </a:moveTo>
                <a:lnTo>
                  <a:pt x="882005" y="252002"/>
                </a:lnTo>
                <a:lnTo>
                  <a:pt x="882005" y="0"/>
                </a:lnTo>
                <a:lnTo>
                  <a:pt x="630004" y="0"/>
                </a:lnTo>
                <a:lnTo>
                  <a:pt x="630004" y="252002"/>
                </a:lnTo>
                <a:close/>
                <a:moveTo>
                  <a:pt x="944985" y="252002"/>
                </a:moveTo>
                <a:lnTo>
                  <a:pt x="1196986" y="252002"/>
                </a:lnTo>
                <a:lnTo>
                  <a:pt x="1196986" y="0"/>
                </a:lnTo>
                <a:lnTo>
                  <a:pt x="944985" y="0"/>
                </a:lnTo>
                <a:lnTo>
                  <a:pt x="944985" y="252002"/>
                </a:lnTo>
                <a:close/>
                <a:moveTo>
                  <a:pt x="1260008" y="252002"/>
                </a:moveTo>
                <a:lnTo>
                  <a:pt x="1512009" y="252002"/>
                </a:lnTo>
                <a:lnTo>
                  <a:pt x="1512009" y="0"/>
                </a:lnTo>
                <a:lnTo>
                  <a:pt x="1260008" y="0"/>
                </a:lnTo>
                <a:lnTo>
                  <a:pt x="1260008" y="252002"/>
                </a:lnTo>
                <a:close/>
                <a:moveTo>
                  <a:pt x="1574988" y="252002"/>
                </a:moveTo>
                <a:lnTo>
                  <a:pt x="1826990" y="252002"/>
                </a:lnTo>
                <a:lnTo>
                  <a:pt x="1826990" y="0"/>
                </a:lnTo>
                <a:lnTo>
                  <a:pt x="1574988" y="0"/>
                </a:lnTo>
                <a:lnTo>
                  <a:pt x="1574988" y="252002"/>
                </a:lnTo>
                <a:close/>
                <a:moveTo>
                  <a:pt x="1890012" y="252002"/>
                </a:moveTo>
                <a:lnTo>
                  <a:pt x="2142013" y="252002"/>
                </a:lnTo>
                <a:lnTo>
                  <a:pt x="2142013" y="0"/>
                </a:lnTo>
                <a:lnTo>
                  <a:pt x="1890012" y="0"/>
                </a:lnTo>
                <a:lnTo>
                  <a:pt x="1890012" y="252002"/>
                </a:lnTo>
                <a:close/>
                <a:moveTo>
                  <a:pt x="2204992" y="252002"/>
                </a:moveTo>
                <a:lnTo>
                  <a:pt x="2456994" y="252002"/>
                </a:lnTo>
                <a:lnTo>
                  <a:pt x="2456994" y="0"/>
                </a:lnTo>
                <a:lnTo>
                  <a:pt x="2204992" y="0"/>
                </a:lnTo>
                <a:lnTo>
                  <a:pt x="2204992" y="252002"/>
                </a:lnTo>
                <a:close/>
                <a:moveTo>
                  <a:pt x="2520016" y="252002"/>
                </a:moveTo>
                <a:lnTo>
                  <a:pt x="2772017" y="252002"/>
                </a:lnTo>
                <a:lnTo>
                  <a:pt x="2772017" y="0"/>
                </a:lnTo>
                <a:lnTo>
                  <a:pt x="2520016" y="0"/>
                </a:lnTo>
                <a:lnTo>
                  <a:pt x="2520016" y="252002"/>
                </a:lnTo>
                <a:close/>
                <a:moveTo>
                  <a:pt x="2834996" y="252002"/>
                </a:moveTo>
                <a:lnTo>
                  <a:pt x="3086998" y="252002"/>
                </a:lnTo>
                <a:lnTo>
                  <a:pt x="3086998" y="0"/>
                </a:lnTo>
                <a:lnTo>
                  <a:pt x="2834996" y="0"/>
                </a:lnTo>
                <a:lnTo>
                  <a:pt x="2834996" y="252002"/>
                </a:lnTo>
                <a:close/>
                <a:moveTo>
                  <a:pt x="3152500" y="249522"/>
                </a:moveTo>
                <a:lnTo>
                  <a:pt x="3399541" y="249522"/>
                </a:lnTo>
                <a:lnTo>
                  <a:pt x="3399541" y="2480"/>
                </a:lnTo>
                <a:lnTo>
                  <a:pt x="3152500" y="2480"/>
                </a:lnTo>
                <a:lnTo>
                  <a:pt x="3152500" y="249522"/>
                </a:lnTo>
                <a:close/>
                <a:moveTo>
                  <a:pt x="3468976" y="248068"/>
                </a:moveTo>
                <a:lnTo>
                  <a:pt x="3713068" y="248068"/>
                </a:lnTo>
                <a:lnTo>
                  <a:pt x="3713068" y="3934"/>
                </a:lnTo>
                <a:lnTo>
                  <a:pt x="3468976" y="3934"/>
                </a:lnTo>
                <a:lnTo>
                  <a:pt x="3468976" y="248025"/>
                </a:lnTo>
                <a:close/>
                <a:moveTo>
                  <a:pt x="3787933" y="244092"/>
                </a:moveTo>
                <a:lnTo>
                  <a:pt x="4024115" y="244092"/>
                </a:lnTo>
                <a:lnTo>
                  <a:pt x="4024115" y="7910"/>
                </a:lnTo>
                <a:lnTo>
                  <a:pt x="3787933" y="7910"/>
                </a:lnTo>
                <a:lnTo>
                  <a:pt x="3787933" y="244092"/>
                </a:lnTo>
                <a:close/>
                <a:moveTo>
                  <a:pt x="4105864" y="241142"/>
                </a:moveTo>
                <a:lnTo>
                  <a:pt x="4336103" y="241142"/>
                </a:lnTo>
                <a:lnTo>
                  <a:pt x="4336103" y="10860"/>
                </a:lnTo>
                <a:lnTo>
                  <a:pt x="4105864" y="10860"/>
                </a:lnTo>
                <a:lnTo>
                  <a:pt x="4105864" y="241099"/>
                </a:lnTo>
                <a:close/>
                <a:moveTo>
                  <a:pt x="4426831" y="235199"/>
                </a:moveTo>
                <a:lnTo>
                  <a:pt x="4645226" y="235199"/>
                </a:lnTo>
                <a:lnTo>
                  <a:pt x="4645226" y="16803"/>
                </a:lnTo>
                <a:lnTo>
                  <a:pt x="4426831" y="16803"/>
                </a:lnTo>
                <a:lnTo>
                  <a:pt x="4426831" y="235199"/>
                </a:lnTo>
                <a:close/>
                <a:moveTo>
                  <a:pt x="4745274" y="231735"/>
                </a:moveTo>
                <a:lnTo>
                  <a:pt x="4956743" y="231735"/>
                </a:lnTo>
                <a:lnTo>
                  <a:pt x="4956743" y="20266"/>
                </a:lnTo>
                <a:lnTo>
                  <a:pt x="4745274" y="20266"/>
                </a:lnTo>
                <a:lnTo>
                  <a:pt x="4745274" y="231735"/>
                </a:lnTo>
                <a:close/>
                <a:moveTo>
                  <a:pt x="5066711" y="225322"/>
                </a:moveTo>
                <a:lnTo>
                  <a:pt x="5265354" y="225322"/>
                </a:lnTo>
                <a:lnTo>
                  <a:pt x="5265354" y="26680"/>
                </a:lnTo>
                <a:lnTo>
                  <a:pt x="5066711" y="26680"/>
                </a:lnTo>
                <a:lnTo>
                  <a:pt x="5066711" y="225322"/>
                </a:lnTo>
                <a:close/>
                <a:moveTo>
                  <a:pt x="5387634" y="219379"/>
                </a:moveTo>
                <a:lnTo>
                  <a:pt x="5574391" y="219379"/>
                </a:lnTo>
                <a:lnTo>
                  <a:pt x="5574391" y="32623"/>
                </a:lnTo>
                <a:lnTo>
                  <a:pt x="5387634" y="32623"/>
                </a:lnTo>
                <a:lnTo>
                  <a:pt x="5387634" y="219379"/>
                </a:lnTo>
                <a:close/>
                <a:moveTo>
                  <a:pt x="5705095" y="216899"/>
                </a:moveTo>
                <a:lnTo>
                  <a:pt x="5886935" y="216899"/>
                </a:lnTo>
                <a:lnTo>
                  <a:pt x="5886935" y="35060"/>
                </a:lnTo>
                <a:lnTo>
                  <a:pt x="5705095" y="35060"/>
                </a:lnTo>
                <a:lnTo>
                  <a:pt x="5705095" y="216899"/>
                </a:lnTo>
                <a:close/>
                <a:moveTo>
                  <a:pt x="6024565" y="212453"/>
                </a:moveTo>
                <a:lnTo>
                  <a:pt x="6197511" y="212453"/>
                </a:lnTo>
                <a:lnTo>
                  <a:pt x="6197511" y="39506"/>
                </a:lnTo>
                <a:lnTo>
                  <a:pt x="6024565" y="39506"/>
                </a:lnTo>
                <a:lnTo>
                  <a:pt x="6024565" y="212453"/>
                </a:lnTo>
                <a:close/>
                <a:moveTo>
                  <a:pt x="6661453" y="205569"/>
                </a:moveTo>
                <a:lnTo>
                  <a:pt x="6820546" y="205569"/>
                </a:lnTo>
                <a:lnTo>
                  <a:pt x="6820546" y="46433"/>
                </a:lnTo>
                <a:lnTo>
                  <a:pt x="6661453" y="46433"/>
                </a:lnTo>
                <a:lnTo>
                  <a:pt x="6661453" y="205526"/>
                </a:lnTo>
                <a:close/>
                <a:moveTo>
                  <a:pt x="7301846" y="195179"/>
                </a:moveTo>
                <a:lnTo>
                  <a:pt x="7440203" y="195179"/>
                </a:lnTo>
                <a:lnTo>
                  <a:pt x="7440203" y="56822"/>
                </a:lnTo>
                <a:lnTo>
                  <a:pt x="7301846" y="56822"/>
                </a:lnTo>
                <a:lnTo>
                  <a:pt x="7301846" y="195179"/>
                </a:lnTo>
                <a:close/>
                <a:moveTo>
                  <a:pt x="7947156" y="179873"/>
                </a:moveTo>
                <a:lnTo>
                  <a:pt x="8054858" y="179873"/>
                </a:lnTo>
                <a:lnTo>
                  <a:pt x="8054858" y="72171"/>
                </a:lnTo>
                <a:lnTo>
                  <a:pt x="7947156" y="72171"/>
                </a:lnTo>
                <a:lnTo>
                  <a:pt x="7947156" y="179873"/>
                </a:lnTo>
                <a:close/>
                <a:moveTo>
                  <a:pt x="8595459" y="161573"/>
                </a:moveTo>
                <a:lnTo>
                  <a:pt x="8666605" y="161573"/>
                </a:lnTo>
                <a:lnTo>
                  <a:pt x="8666605" y="90428"/>
                </a:lnTo>
                <a:lnTo>
                  <a:pt x="8595459" y="90428"/>
                </a:lnTo>
                <a:lnTo>
                  <a:pt x="8595459" y="161573"/>
                </a:lnTo>
                <a:close/>
                <a:moveTo>
                  <a:pt x="0" y="566982"/>
                </a:moveTo>
                <a:lnTo>
                  <a:pt x="252002" y="566982"/>
                </a:lnTo>
                <a:lnTo>
                  <a:pt x="252002" y="314981"/>
                </a:lnTo>
                <a:lnTo>
                  <a:pt x="0" y="314981"/>
                </a:lnTo>
                <a:lnTo>
                  <a:pt x="0" y="566982"/>
                </a:lnTo>
                <a:close/>
                <a:moveTo>
                  <a:pt x="315023" y="566982"/>
                </a:moveTo>
                <a:lnTo>
                  <a:pt x="567025" y="566982"/>
                </a:lnTo>
                <a:lnTo>
                  <a:pt x="567025" y="314981"/>
                </a:lnTo>
                <a:lnTo>
                  <a:pt x="315023" y="314981"/>
                </a:lnTo>
                <a:lnTo>
                  <a:pt x="315023" y="566982"/>
                </a:lnTo>
                <a:close/>
                <a:moveTo>
                  <a:pt x="630004" y="566982"/>
                </a:moveTo>
                <a:lnTo>
                  <a:pt x="882005" y="566982"/>
                </a:lnTo>
                <a:lnTo>
                  <a:pt x="882005" y="314981"/>
                </a:lnTo>
                <a:lnTo>
                  <a:pt x="630004" y="314981"/>
                </a:lnTo>
                <a:lnTo>
                  <a:pt x="630004" y="566982"/>
                </a:lnTo>
                <a:close/>
                <a:moveTo>
                  <a:pt x="944985" y="566982"/>
                </a:moveTo>
                <a:lnTo>
                  <a:pt x="1196986" y="566982"/>
                </a:lnTo>
                <a:lnTo>
                  <a:pt x="1196986" y="314981"/>
                </a:lnTo>
                <a:lnTo>
                  <a:pt x="944985" y="314981"/>
                </a:lnTo>
                <a:lnTo>
                  <a:pt x="944985" y="566982"/>
                </a:lnTo>
                <a:close/>
                <a:moveTo>
                  <a:pt x="1260008" y="566982"/>
                </a:moveTo>
                <a:lnTo>
                  <a:pt x="1512009" y="566982"/>
                </a:lnTo>
                <a:lnTo>
                  <a:pt x="1512009" y="314981"/>
                </a:lnTo>
                <a:lnTo>
                  <a:pt x="1260008" y="314981"/>
                </a:lnTo>
                <a:lnTo>
                  <a:pt x="1260008" y="566982"/>
                </a:lnTo>
                <a:close/>
                <a:moveTo>
                  <a:pt x="1574988" y="566982"/>
                </a:moveTo>
                <a:lnTo>
                  <a:pt x="1826990" y="566982"/>
                </a:lnTo>
                <a:lnTo>
                  <a:pt x="1826990" y="314981"/>
                </a:lnTo>
                <a:lnTo>
                  <a:pt x="1574988" y="314981"/>
                </a:lnTo>
                <a:lnTo>
                  <a:pt x="1574988" y="566982"/>
                </a:lnTo>
                <a:close/>
                <a:moveTo>
                  <a:pt x="1890012" y="566982"/>
                </a:moveTo>
                <a:lnTo>
                  <a:pt x="2142013" y="566982"/>
                </a:lnTo>
                <a:lnTo>
                  <a:pt x="2142013" y="314981"/>
                </a:lnTo>
                <a:lnTo>
                  <a:pt x="1890012" y="314981"/>
                </a:lnTo>
                <a:lnTo>
                  <a:pt x="1890012" y="566982"/>
                </a:lnTo>
                <a:close/>
                <a:moveTo>
                  <a:pt x="2204992" y="566982"/>
                </a:moveTo>
                <a:lnTo>
                  <a:pt x="2456994" y="566982"/>
                </a:lnTo>
                <a:lnTo>
                  <a:pt x="2456994" y="314981"/>
                </a:lnTo>
                <a:lnTo>
                  <a:pt x="2204992" y="314981"/>
                </a:lnTo>
                <a:lnTo>
                  <a:pt x="2204992" y="566982"/>
                </a:lnTo>
                <a:close/>
                <a:moveTo>
                  <a:pt x="2520016" y="566982"/>
                </a:moveTo>
                <a:lnTo>
                  <a:pt x="2772017" y="566982"/>
                </a:lnTo>
                <a:lnTo>
                  <a:pt x="2772017" y="314981"/>
                </a:lnTo>
                <a:lnTo>
                  <a:pt x="2520016" y="314981"/>
                </a:lnTo>
                <a:lnTo>
                  <a:pt x="2520016" y="566982"/>
                </a:lnTo>
                <a:close/>
                <a:moveTo>
                  <a:pt x="2834996" y="566982"/>
                </a:moveTo>
                <a:lnTo>
                  <a:pt x="3086998" y="566982"/>
                </a:lnTo>
                <a:lnTo>
                  <a:pt x="3086998" y="314981"/>
                </a:lnTo>
                <a:lnTo>
                  <a:pt x="2834996" y="314981"/>
                </a:lnTo>
                <a:lnTo>
                  <a:pt x="2834996" y="566982"/>
                </a:lnTo>
                <a:close/>
                <a:moveTo>
                  <a:pt x="3150020" y="566982"/>
                </a:moveTo>
                <a:lnTo>
                  <a:pt x="3402021" y="566982"/>
                </a:lnTo>
                <a:lnTo>
                  <a:pt x="3402021" y="314981"/>
                </a:lnTo>
                <a:lnTo>
                  <a:pt x="3150020" y="314981"/>
                </a:lnTo>
                <a:lnTo>
                  <a:pt x="3150020" y="566982"/>
                </a:lnTo>
                <a:close/>
                <a:moveTo>
                  <a:pt x="3465984" y="565999"/>
                </a:moveTo>
                <a:lnTo>
                  <a:pt x="3716018" y="565999"/>
                </a:lnTo>
                <a:lnTo>
                  <a:pt x="3716018" y="315964"/>
                </a:lnTo>
                <a:lnTo>
                  <a:pt x="3465984" y="315964"/>
                </a:lnTo>
                <a:lnTo>
                  <a:pt x="3465984" y="565999"/>
                </a:lnTo>
                <a:close/>
                <a:moveTo>
                  <a:pt x="3784470" y="562536"/>
                </a:moveTo>
                <a:lnTo>
                  <a:pt x="4027579" y="562536"/>
                </a:lnTo>
                <a:lnTo>
                  <a:pt x="4027579" y="319427"/>
                </a:lnTo>
                <a:lnTo>
                  <a:pt x="3784470" y="319427"/>
                </a:lnTo>
                <a:lnTo>
                  <a:pt x="3784470" y="562536"/>
                </a:lnTo>
                <a:close/>
                <a:moveTo>
                  <a:pt x="4101931" y="560099"/>
                </a:moveTo>
                <a:lnTo>
                  <a:pt x="4340079" y="560099"/>
                </a:lnTo>
                <a:lnTo>
                  <a:pt x="4340079" y="321950"/>
                </a:lnTo>
                <a:lnTo>
                  <a:pt x="4101931" y="321950"/>
                </a:lnTo>
                <a:lnTo>
                  <a:pt x="4101931" y="560099"/>
                </a:lnTo>
                <a:close/>
                <a:moveTo>
                  <a:pt x="4422384" y="554669"/>
                </a:moveTo>
                <a:lnTo>
                  <a:pt x="4649673" y="554669"/>
                </a:lnTo>
                <a:lnTo>
                  <a:pt x="4649673" y="327380"/>
                </a:lnTo>
                <a:lnTo>
                  <a:pt x="4422384" y="327380"/>
                </a:lnTo>
                <a:lnTo>
                  <a:pt x="4422384" y="554669"/>
                </a:lnTo>
                <a:close/>
                <a:moveTo>
                  <a:pt x="4740314" y="551676"/>
                </a:moveTo>
                <a:lnTo>
                  <a:pt x="4961660" y="551676"/>
                </a:lnTo>
                <a:lnTo>
                  <a:pt x="4961660" y="330330"/>
                </a:lnTo>
                <a:lnTo>
                  <a:pt x="4740314" y="330330"/>
                </a:lnTo>
                <a:lnTo>
                  <a:pt x="4740314" y="551676"/>
                </a:lnTo>
                <a:close/>
                <a:moveTo>
                  <a:pt x="5061281" y="545775"/>
                </a:moveTo>
                <a:lnTo>
                  <a:pt x="5270784" y="545775"/>
                </a:lnTo>
                <a:lnTo>
                  <a:pt x="5270784" y="336273"/>
                </a:lnTo>
                <a:lnTo>
                  <a:pt x="5061281" y="336273"/>
                </a:lnTo>
                <a:lnTo>
                  <a:pt x="5061281" y="545775"/>
                </a:lnTo>
                <a:close/>
                <a:moveTo>
                  <a:pt x="5382204" y="539832"/>
                </a:moveTo>
                <a:lnTo>
                  <a:pt x="5579864" y="539832"/>
                </a:lnTo>
                <a:lnTo>
                  <a:pt x="5579864" y="342173"/>
                </a:lnTo>
                <a:lnTo>
                  <a:pt x="5382204" y="342173"/>
                </a:lnTo>
                <a:lnTo>
                  <a:pt x="5382204" y="539832"/>
                </a:lnTo>
                <a:close/>
                <a:moveTo>
                  <a:pt x="6018622" y="533419"/>
                </a:moveTo>
                <a:lnTo>
                  <a:pt x="6203412" y="533419"/>
                </a:lnTo>
                <a:lnTo>
                  <a:pt x="6203412" y="348629"/>
                </a:lnTo>
                <a:lnTo>
                  <a:pt x="6018622" y="348629"/>
                </a:lnTo>
                <a:lnTo>
                  <a:pt x="6018622" y="533419"/>
                </a:lnTo>
                <a:close/>
                <a:moveTo>
                  <a:pt x="6335612" y="531410"/>
                </a:moveTo>
                <a:lnTo>
                  <a:pt x="6516468" y="531410"/>
                </a:lnTo>
                <a:lnTo>
                  <a:pt x="6516468" y="350553"/>
                </a:lnTo>
                <a:lnTo>
                  <a:pt x="6335612" y="350553"/>
                </a:lnTo>
                <a:lnTo>
                  <a:pt x="6335612" y="531410"/>
                </a:lnTo>
                <a:close/>
                <a:moveTo>
                  <a:pt x="6654569" y="527476"/>
                </a:moveTo>
                <a:lnTo>
                  <a:pt x="6827515" y="527476"/>
                </a:lnTo>
                <a:lnTo>
                  <a:pt x="6827515" y="354530"/>
                </a:lnTo>
                <a:lnTo>
                  <a:pt x="6654569" y="354530"/>
                </a:lnTo>
                <a:lnTo>
                  <a:pt x="6654569" y="527476"/>
                </a:lnTo>
                <a:close/>
                <a:moveTo>
                  <a:pt x="6971516" y="525509"/>
                </a:moveTo>
                <a:lnTo>
                  <a:pt x="7140486" y="525509"/>
                </a:lnTo>
                <a:lnTo>
                  <a:pt x="7140486" y="356539"/>
                </a:lnTo>
                <a:lnTo>
                  <a:pt x="6971516" y="356539"/>
                </a:lnTo>
                <a:lnTo>
                  <a:pt x="6971516" y="525509"/>
                </a:lnTo>
                <a:close/>
                <a:moveTo>
                  <a:pt x="7611909" y="515120"/>
                </a:moveTo>
                <a:lnTo>
                  <a:pt x="7760143" y="515120"/>
                </a:lnTo>
                <a:lnTo>
                  <a:pt x="7760143" y="366886"/>
                </a:lnTo>
                <a:lnTo>
                  <a:pt x="7611909" y="366886"/>
                </a:lnTo>
                <a:lnTo>
                  <a:pt x="7611909" y="515120"/>
                </a:lnTo>
                <a:close/>
                <a:moveTo>
                  <a:pt x="8258203" y="498830"/>
                </a:moveTo>
                <a:lnTo>
                  <a:pt x="8373815" y="498830"/>
                </a:lnTo>
                <a:lnTo>
                  <a:pt x="8373815" y="383219"/>
                </a:lnTo>
                <a:lnTo>
                  <a:pt x="8258203" y="383219"/>
                </a:lnTo>
                <a:lnTo>
                  <a:pt x="8258203" y="498830"/>
                </a:lnTo>
                <a:close/>
                <a:moveTo>
                  <a:pt x="0" y="882006"/>
                </a:moveTo>
                <a:lnTo>
                  <a:pt x="252002" y="882006"/>
                </a:lnTo>
                <a:lnTo>
                  <a:pt x="252002" y="630004"/>
                </a:lnTo>
                <a:lnTo>
                  <a:pt x="0" y="630004"/>
                </a:lnTo>
                <a:lnTo>
                  <a:pt x="0" y="882006"/>
                </a:lnTo>
                <a:close/>
                <a:moveTo>
                  <a:pt x="315023" y="882006"/>
                </a:moveTo>
                <a:lnTo>
                  <a:pt x="567025" y="882006"/>
                </a:lnTo>
                <a:lnTo>
                  <a:pt x="567025" y="630004"/>
                </a:lnTo>
                <a:lnTo>
                  <a:pt x="315023" y="630004"/>
                </a:lnTo>
                <a:lnTo>
                  <a:pt x="315023" y="882006"/>
                </a:lnTo>
                <a:close/>
                <a:moveTo>
                  <a:pt x="630004" y="882006"/>
                </a:moveTo>
                <a:lnTo>
                  <a:pt x="882005" y="882006"/>
                </a:lnTo>
                <a:lnTo>
                  <a:pt x="882005" y="630004"/>
                </a:lnTo>
                <a:lnTo>
                  <a:pt x="630004" y="630004"/>
                </a:lnTo>
                <a:lnTo>
                  <a:pt x="630004" y="882006"/>
                </a:lnTo>
                <a:close/>
                <a:moveTo>
                  <a:pt x="944985" y="882006"/>
                </a:moveTo>
                <a:lnTo>
                  <a:pt x="1196986" y="882006"/>
                </a:lnTo>
                <a:lnTo>
                  <a:pt x="1196986" y="630004"/>
                </a:lnTo>
                <a:lnTo>
                  <a:pt x="944985" y="630004"/>
                </a:lnTo>
                <a:lnTo>
                  <a:pt x="944985" y="882006"/>
                </a:lnTo>
                <a:close/>
                <a:moveTo>
                  <a:pt x="1260008" y="882006"/>
                </a:moveTo>
                <a:lnTo>
                  <a:pt x="1512009" y="882006"/>
                </a:lnTo>
                <a:lnTo>
                  <a:pt x="1512009" y="630004"/>
                </a:lnTo>
                <a:lnTo>
                  <a:pt x="1260008" y="630004"/>
                </a:lnTo>
                <a:lnTo>
                  <a:pt x="1260008" y="882006"/>
                </a:lnTo>
                <a:close/>
                <a:moveTo>
                  <a:pt x="1574988" y="882006"/>
                </a:moveTo>
                <a:lnTo>
                  <a:pt x="1826990" y="882006"/>
                </a:lnTo>
                <a:lnTo>
                  <a:pt x="1826990" y="630004"/>
                </a:lnTo>
                <a:lnTo>
                  <a:pt x="1574988" y="630004"/>
                </a:lnTo>
                <a:lnTo>
                  <a:pt x="1574988" y="882006"/>
                </a:lnTo>
                <a:close/>
                <a:moveTo>
                  <a:pt x="1890012" y="882006"/>
                </a:moveTo>
                <a:lnTo>
                  <a:pt x="2142013" y="882006"/>
                </a:lnTo>
                <a:lnTo>
                  <a:pt x="2142013" y="630004"/>
                </a:lnTo>
                <a:lnTo>
                  <a:pt x="1890012" y="630004"/>
                </a:lnTo>
                <a:lnTo>
                  <a:pt x="1890012" y="882006"/>
                </a:lnTo>
                <a:close/>
                <a:moveTo>
                  <a:pt x="2204992" y="882006"/>
                </a:moveTo>
                <a:lnTo>
                  <a:pt x="2456994" y="882006"/>
                </a:lnTo>
                <a:lnTo>
                  <a:pt x="2456994" y="630004"/>
                </a:lnTo>
                <a:lnTo>
                  <a:pt x="2204992" y="630004"/>
                </a:lnTo>
                <a:lnTo>
                  <a:pt x="2204992" y="882006"/>
                </a:lnTo>
                <a:close/>
                <a:moveTo>
                  <a:pt x="2520016" y="882006"/>
                </a:moveTo>
                <a:lnTo>
                  <a:pt x="2772017" y="882006"/>
                </a:lnTo>
                <a:lnTo>
                  <a:pt x="2772017" y="630004"/>
                </a:lnTo>
                <a:lnTo>
                  <a:pt x="2520016" y="630004"/>
                </a:lnTo>
                <a:lnTo>
                  <a:pt x="2520016" y="882006"/>
                </a:lnTo>
                <a:close/>
                <a:moveTo>
                  <a:pt x="2834996" y="882006"/>
                </a:moveTo>
                <a:lnTo>
                  <a:pt x="3086998" y="882006"/>
                </a:lnTo>
                <a:lnTo>
                  <a:pt x="3086998" y="630004"/>
                </a:lnTo>
                <a:lnTo>
                  <a:pt x="2834996" y="630004"/>
                </a:lnTo>
                <a:lnTo>
                  <a:pt x="2834996" y="882006"/>
                </a:lnTo>
                <a:close/>
                <a:moveTo>
                  <a:pt x="3150020" y="882006"/>
                </a:moveTo>
                <a:lnTo>
                  <a:pt x="3402021" y="882006"/>
                </a:lnTo>
                <a:lnTo>
                  <a:pt x="3402021" y="630004"/>
                </a:lnTo>
                <a:lnTo>
                  <a:pt x="3150020" y="630004"/>
                </a:lnTo>
                <a:lnTo>
                  <a:pt x="3150020" y="882006"/>
                </a:lnTo>
                <a:close/>
                <a:moveTo>
                  <a:pt x="3465000" y="882006"/>
                </a:moveTo>
                <a:lnTo>
                  <a:pt x="3717002" y="882006"/>
                </a:lnTo>
                <a:lnTo>
                  <a:pt x="3717002" y="630004"/>
                </a:lnTo>
                <a:lnTo>
                  <a:pt x="3465000" y="630004"/>
                </a:lnTo>
                <a:lnTo>
                  <a:pt x="3465000" y="882006"/>
                </a:lnTo>
                <a:close/>
                <a:moveTo>
                  <a:pt x="3783487" y="878542"/>
                </a:moveTo>
                <a:lnTo>
                  <a:pt x="4028562" y="878542"/>
                </a:lnTo>
                <a:lnTo>
                  <a:pt x="4028562" y="633467"/>
                </a:lnTo>
                <a:lnTo>
                  <a:pt x="3783487" y="633467"/>
                </a:lnTo>
                <a:lnTo>
                  <a:pt x="3783487" y="878542"/>
                </a:lnTo>
                <a:close/>
                <a:moveTo>
                  <a:pt x="4100434" y="876576"/>
                </a:moveTo>
                <a:lnTo>
                  <a:pt x="4341576" y="876576"/>
                </a:lnTo>
                <a:lnTo>
                  <a:pt x="4341576" y="635434"/>
                </a:lnTo>
                <a:lnTo>
                  <a:pt x="4100434" y="635434"/>
                </a:lnTo>
                <a:lnTo>
                  <a:pt x="4100434" y="876576"/>
                </a:lnTo>
                <a:close/>
                <a:moveTo>
                  <a:pt x="4420887" y="871146"/>
                </a:moveTo>
                <a:lnTo>
                  <a:pt x="4651126" y="871146"/>
                </a:lnTo>
                <a:lnTo>
                  <a:pt x="4651126" y="640907"/>
                </a:lnTo>
                <a:lnTo>
                  <a:pt x="4420887" y="640907"/>
                </a:lnTo>
                <a:lnTo>
                  <a:pt x="4420887" y="871146"/>
                </a:lnTo>
                <a:close/>
                <a:moveTo>
                  <a:pt x="4738861" y="868153"/>
                </a:moveTo>
                <a:lnTo>
                  <a:pt x="4963199" y="868153"/>
                </a:lnTo>
                <a:lnTo>
                  <a:pt x="4963199" y="643814"/>
                </a:lnTo>
                <a:lnTo>
                  <a:pt x="4738861" y="643814"/>
                </a:lnTo>
                <a:lnTo>
                  <a:pt x="4738861" y="868153"/>
                </a:lnTo>
                <a:close/>
                <a:moveTo>
                  <a:pt x="5059785" y="862252"/>
                </a:moveTo>
                <a:lnTo>
                  <a:pt x="5272237" y="862252"/>
                </a:lnTo>
                <a:lnTo>
                  <a:pt x="5272237" y="649800"/>
                </a:lnTo>
                <a:lnTo>
                  <a:pt x="5059785" y="649800"/>
                </a:lnTo>
                <a:lnTo>
                  <a:pt x="5059785" y="862252"/>
                </a:lnTo>
                <a:close/>
                <a:moveTo>
                  <a:pt x="5380708" y="856309"/>
                </a:moveTo>
                <a:lnTo>
                  <a:pt x="5581318" y="856309"/>
                </a:lnTo>
                <a:lnTo>
                  <a:pt x="5581318" y="655700"/>
                </a:lnTo>
                <a:lnTo>
                  <a:pt x="5380708" y="655700"/>
                </a:lnTo>
                <a:lnTo>
                  <a:pt x="5380708" y="856309"/>
                </a:lnTo>
                <a:close/>
                <a:moveTo>
                  <a:pt x="5697698" y="854343"/>
                </a:moveTo>
                <a:lnTo>
                  <a:pt x="5894374" y="854343"/>
                </a:lnTo>
                <a:lnTo>
                  <a:pt x="5894374" y="657667"/>
                </a:lnTo>
                <a:lnTo>
                  <a:pt x="5697698" y="657667"/>
                </a:lnTo>
                <a:lnTo>
                  <a:pt x="5697698" y="854343"/>
                </a:lnTo>
                <a:close/>
                <a:moveTo>
                  <a:pt x="6016655" y="850366"/>
                </a:moveTo>
                <a:lnTo>
                  <a:pt x="6205421" y="850366"/>
                </a:lnTo>
                <a:lnTo>
                  <a:pt x="6205421" y="661600"/>
                </a:lnTo>
                <a:lnTo>
                  <a:pt x="6016655" y="661600"/>
                </a:lnTo>
                <a:lnTo>
                  <a:pt x="6016655" y="850366"/>
                </a:lnTo>
                <a:close/>
                <a:moveTo>
                  <a:pt x="6652089" y="844936"/>
                </a:moveTo>
                <a:lnTo>
                  <a:pt x="6829952" y="844936"/>
                </a:lnTo>
                <a:lnTo>
                  <a:pt x="6829952" y="667073"/>
                </a:lnTo>
                <a:lnTo>
                  <a:pt x="6652089" y="667073"/>
                </a:lnTo>
                <a:lnTo>
                  <a:pt x="6652089" y="844936"/>
                </a:lnTo>
                <a:close/>
                <a:moveTo>
                  <a:pt x="6969079" y="842970"/>
                </a:moveTo>
                <a:lnTo>
                  <a:pt x="7143009" y="842970"/>
                </a:lnTo>
                <a:lnTo>
                  <a:pt x="7143009" y="669040"/>
                </a:lnTo>
                <a:lnTo>
                  <a:pt x="6969079" y="669040"/>
                </a:lnTo>
                <a:lnTo>
                  <a:pt x="6969079" y="842970"/>
                </a:lnTo>
                <a:close/>
                <a:moveTo>
                  <a:pt x="7289020" y="838010"/>
                </a:moveTo>
                <a:lnTo>
                  <a:pt x="7453073" y="838010"/>
                </a:lnTo>
                <a:lnTo>
                  <a:pt x="7453073" y="673957"/>
                </a:lnTo>
                <a:lnTo>
                  <a:pt x="7289020" y="673957"/>
                </a:lnTo>
                <a:lnTo>
                  <a:pt x="7289020" y="838010"/>
                </a:lnTo>
                <a:close/>
                <a:moveTo>
                  <a:pt x="7932833" y="824200"/>
                </a:moveTo>
                <a:lnTo>
                  <a:pt x="8069224" y="824200"/>
                </a:lnTo>
                <a:lnTo>
                  <a:pt x="8069224" y="687810"/>
                </a:lnTo>
                <a:lnTo>
                  <a:pt x="7932833" y="687810"/>
                </a:lnTo>
                <a:lnTo>
                  <a:pt x="7932833" y="824200"/>
                </a:lnTo>
                <a:close/>
                <a:moveTo>
                  <a:pt x="8582590" y="804404"/>
                </a:moveTo>
                <a:lnTo>
                  <a:pt x="8679431" y="804404"/>
                </a:lnTo>
                <a:lnTo>
                  <a:pt x="8679431" y="707563"/>
                </a:lnTo>
                <a:lnTo>
                  <a:pt x="8582590" y="707563"/>
                </a:lnTo>
                <a:lnTo>
                  <a:pt x="8582590" y="804404"/>
                </a:lnTo>
                <a:close/>
                <a:moveTo>
                  <a:pt x="0" y="1196986"/>
                </a:moveTo>
                <a:lnTo>
                  <a:pt x="252002" y="1196986"/>
                </a:lnTo>
                <a:lnTo>
                  <a:pt x="252002" y="944985"/>
                </a:lnTo>
                <a:lnTo>
                  <a:pt x="0" y="944985"/>
                </a:lnTo>
                <a:lnTo>
                  <a:pt x="0" y="1196986"/>
                </a:lnTo>
                <a:close/>
                <a:moveTo>
                  <a:pt x="315023" y="1196986"/>
                </a:moveTo>
                <a:lnTo>
                  <a:pt x="567025" y="1196986"/>
                </a:lnTo>
                <a:lnTo>
                  <a:pt x="567025" y="944985"/>
                </a:lnTo>
                <a:lnTo>
                  <a:pt x="315023" y="944985"/>
                </a:lnTo>
                <a:lnTo>
                  <a:pt x="315023" y="1196986"/>
                </a:lnTo>
                <a:close/>
                <a:moveTo>
                  <a:pt x="630004" y="1196986"/>
                </a:moveTo>
                <a:lnTo>
                  <a:pt x="882005" y="1196986"/>
                </a:lnTo>
                <a:lnTo>
                  <a:pt x="882005" y="944985"/>
                </a:lnTo>
                <a:lnTo>
                  <a:pt x="630004" y="944985"/>
                </a:lnTo>
                <a:lnTo>
                  <a:pt x="630004" y="1196986"/>
                </a:lnTo>
                <a:close/>
                <a:moveTo>
                  <a:pt x="944985" y="1196986"/>
                </a:moveTo>
                <a:lnTo>
                  <a:pt x="1196986" y="1196986"/>
                </a:lnTo>
                <a:lnTo>
                  <a:pt x="1196986" y="944985"/>
                </a:lnTo>
                <a:lnTo>
                  <a:pt x="944985" y="944985"/>
                </a:lnTo>
                <a:lnTo>
                  <a:pt x="944985" y="1196986"/>
                </a:lnTo>
                <a:close/>
                <a:moveTo>
                  <a:pt x="1260008" y="1196986"/>
                </a:moveTo>
                <a:lnTo>
                  <a:pt x="1512009" y="1196986"/>
                </a:lnTo>
                <a:lnTo>
                  <a:pt x="1512009" y="944985"/>
                </a:lnTo>
                <a:lnTo>
                  <a:pt x="1260008" y="944985"/>
                </a:lnTo>
                <a:lnTo>
                  <a:pt x="1260008" y="1196986"/>
                </a:lnTo>
                <a:close/>
                <a:moveTo>
                  <a:pt x="1574988" y="1196986"/>
                </a:moveTo>
                <a:lnTo>
                  <a:pt x="1826990" y="1196986"/>
                </a:lnTo>
                <a:lnTo>
                  <a:pt x="1826990" y="944985"/>
                </a:lnTo>
                <a:lnTo>
                  <a:pt x="1574988" y="944985"/>
                </a:lnTo>
                <a:lnTo>
                  <a:pt x="1574988" y="1196986"/>
                </a:lnTo>
                <a:close/>
                <a:moveTo>
                  <a:pt x="1890012" y="1196986"/>
                </a:moveTo>
                <a:lnTo>
                  <a:pt x="2142013" y="1196986"/>
                </a:lnTo>
                <a:lnTo>
                  <a:pt x="2142013" y="944985"/>
                </a:lnTo>
                <a:lnTo>
                  <a:pt x="1890012" y="944985"/>
                </a:lnTo>
                <a:lnTo>
                  <a:pt x="1890012" y="1196986"/>
                </a:lnTo>
                <a:close/>
                <a:moveTo>
                  <a:pt x="2204992" y="1196986"/>
                </a:moveTo>
                <a:lnTo>
                  <a:pt x="2456994" y="1196986"/>
                </a:lnTo>
                <a:lnTo>
                  <a:pt x="2456994" y="944985"/>
                </a:lnTo>
                <a:lnTo>
                  <a:pt x="2204992" y="944985"/>
                </a:lnTo>
                <a:lnTo>
                  <a:pt x="2204992" y="1196986"/>
                </a:lnTo>
                <a:close/>
                <a:moveTo>
                  <a:pt x="2520016" y="1196986"/>
                </a:moveTo>
                <a:lnTo>
                  <a:pt x="2772017" y="1196986"/>
                </a:lnTo>
                <a:lnTo>
                  <a:pt x="2772017" y="944985"/>
                </a:lnTo>
                <a:lnTo>
                  <a:pt x="2520016" y="944985"/>
                </a:lnTo>
                <a:lnTo>
                  <a:pt x="2520016" y="1196986"/>
                </a:lnTo>
                <a:close/>
                <a:moveTo>
                  <a:pt x="2834996" y="1196986"/>
                </a:moveTo>
                <a:lnTo>
                  <a:pt x="3086998" y="1196986"/>
                </a:lnTo>
                <a:lnTo>
                  <a:pt x="3086998" y="944985"/>
                </a:lnTo>
                <a:lnTo>
                  <a:pt x="2834996" y="944985"/>
                </a:lnTo>
                <a:lnTo>
                  <a:pt x="2834996" y="1196986"/>
                </a:lnTo>
                <a:close/>
                <a:moveTo>
                  <a:pt x="3150020" y="1196986"/>
                </a:moveTo>
                <a:lnTo>
                  <a:pt x="3402021" y="1196986"/>
                </a:lnTo>
                <a:lnTo>
                  <a:pt x="3402021" y="944985"/>
                </a:lnTo>
                <a:lnTo>
                  <a:pt x="3150020" y="944985"/>
                </a:lnTo>
                <a:lnTo>
                  <a:pt x="3150020" y="1196986"/>
                </a:lnTo>
                <a:close/>
                <a:moveTo>
                  <a:pt x="3465000" y="1196986"/>
                </a:moveTo>
                <a:lnTo>
                  <a:pt x="3717002" y="1196986"/>
                </a:lnTo>
                <a:lnTo>
                  <a:pt x="3717002" y="944985"/>
                </a:lnTo>
                <a:lnTo>
                  <a:pt x="3465000" y="944985"/>
                </a:lnTo>
                <a:lnTo>
                  <a:pt x="3465000" y="1196986"/>
                </a:lnTo>
                <a:close/>
                <a:moveTo>
                  <a:pt x="3781990" y="1195019"/>
                </a:moveTo>
                <a:lnTo>
                  <a:pt x="4030058" y="1195019"/>
                </a:lnTo>
                <a:lnTo>
                  <a:pt x="4030058" y="946951"/>
                </a:lnTo>
                <a:lnTo>
                  <a:pt x="3781990" y="946951"/>
                </a:lnTo>
                <a:lnTo>
                  <a:pt x="3781990" y="1195019"/>
                </a:lnTo>
                <a:close/>
                <a:moveTo>
                  <a:pt x="4098467" y="1193523"/>
                </a:moveTo>
                <a:lnTo>
                  <a:pt x="4343543" y="1193523"/>
                </a:lnTo>
                <a:lnTo>
                  <a:pt x="4343543" y="948448"/>
                </a:lnTo>
                <a:lnTo>
                  <a:pt x="4098467" y="948448"/>
                </a:lnTo>
                <a:lnTo>
                  <a:pt x="4098467" y="1193523"/>
                </a:lnTo>
                <a:close/>
                <a:moveTo>
                  <a:pt x="4418408" y="1188606"/>
                </a:moveTo>
                <a:lnTo>
                  <a:pt x="4653606" y="1188606"/>
                </a:lnTo>
                <a:lnTo>
                  <a:pt x="4653606" y="953407"/>
                </a:lnTo>
                <a:lnTo>
                  <a:pt x="4418408" y="953407"/>
                </a:lnTo>
                <a:lnTo>
                  <a:pt x="4418408" y="1188606"/>
                </a:lnTo>
                <a:close/>
                <a:moveTo>
                  <a:pt x="4736381" y="1185656"/>
                </a:moveTo>
                <a:lnTo>
                  <a:pt x="4965637" y="1185656"/>
                </a:lnTo>
                <a:lnTo>
                  <a:pt x="4965637" y="956400"/>
                </a:lnTo>
                <a:lnTo>
                  <a:pt x="4736381" y="956400"/>
                </a:lnTo>
                <a:lnTo>
                  <a:pt x="4736381" y="1185656"/>
                </a:lnTo>
                <a:close/>
                <a:moveTo>
                  <a:pt x="5057818" y="1179200"/>
                </a:moveTo>
                <a:lnTo>
                  <a:pt x="5274247" y="1179200"/>
                </a:lnTo>
                <a:lnTo>
                  <a:pt x="5274247" y="962771"/>
                </a:lnTo>
                <a:lnTo>
                  <a:pt x="5057818" y="962771"/>
                </a:lnTo>
                <a:lnTo>
                  <a:pt x="5057818" y="1179200"/>
                </a:lnTo>
                <a:close/>
                <a:moveTo>
                  <a:pt x="5378741" y="1173300"/>
                </a:moveTo>
                <a:lnTo>
                  <a:pt x="5583284" y="1173300"/>
                </a:lnTo>
                <a:lnTo>
                  <a:pt x="5583284" y="968714"/>
                </a:lnTo>
                <a:lnTo>
                  <a:pt x="5378741" y="968714"/>
                </a:lnTo>
                <a:lnTo>
                  <a:pt x="5378741" y="1173300"/>
                </a:lnTo>
                <a:close/>
                <a:moveTo>
                  <a:pt x="5696202" y="1170820"/>
                </a:moveTo>
                <a:lnTo>
                  <a:pt x="5895828" y="1170820"/>
                </a:lnTo>
                <a:lnTo>
                  <a:pt x="5895828" y="971194"/>
                </a:lnTo>
                <a:lnTo>
                  <a:pt x="5696202" y="971194"/>
                </a:lnTo>
                <a:lnTo>
                  <a:pt x="5696202" y="1170820"/>
                </a:lnTo>
                <a:close/>
                <a:moveTo>
                  <a:pt x="6015159" y="1166843"/>
                </a:moveTo>
                <a:lnTo>
                  <a:pt x="6206875" y="1166843"/>
                </a:lnTo>
                <a:lnTo>
                  <a:pt x="6206875" y="975127"/>
                </a:lnTo>
                <a:lnTo>
                  <a:pt x="6015159" y="975127"/>
                </a:lnTo>
                <a:lnTo>
                  <a:pt x="6015159" y="1166843"/>
                </a:lnTo>
                <a:close/>
                <a:moveTo>
                  <a:pt x="6331165" y="1165860"/>
                </a:moveTo>
                <a:lnTo>
                  <a:pt x="6520915" y="1165860"/>
                </a:lnTo>
                <a:lnTo>
                  <a:pt x="6520915" y="976111"/>
                </a:lnTo>
                <a:lnTo>
                  <a:pt x="6331165" y="976111"/>
                </a:lnTo>
                <a:lnTo>
                  <a:pt x="6331165" y="1165860"/>
                </a:lnTo>
                <a:close/>
                <a:moveTo>
                  <a:pt x="6648626" y="1163423"/>
                </a:moveTo>
                <a:lnTo>
                  <a:pt x="6833415" y="1163423"/>
                </a:lnTo>
                <a:lnTo>
                  <a:pt x="6833415" y="978633"/>
                </a:lnTo>
                <a:lnTo>
                  <a:pt x="6648626" y="978633"/>
                </a:lnTo>
                <a:lnTo>
                  <a:pt x="6648626" y="1163423"/>
                </a:lnTo>
                <a:close/>
                <a:moveTo>
                  <a:pt x="7284573" y="1157480"/>
                </a:moveTo>
                <a:lnTo>
                  <a:pt x="7457519" y="1157480"/>
                </a:lnTo>
                <a:lnTo>
                  <a:pt x="7457519" y="984534"/>
                </a:lnTo>
                <a:lnTo>
                  <a:pt x="7284573" y="984534"/>
                </a:lnTo>
                <a:lnTo>
                  <a:pt x="7284573" y="1157480"/>
                </a:lnTo>
                <a:close/>
                <a:moveTo>
                  <a:pt x="7603016" y="1154017"/>
                </a:moveTo>
                <a:lnTo>
                  <a:pt x="7769036" y="1154017"/>
                </a:lnTo>
                <a:lnTo>
                  <a:pt x="7769036" y="987997"/>
                </a:lnTo>
                <a:lnTo>
                  <a:pt x="7603016" y="987997"/>
                </a:lnTo>
                <a:lnTo>
                  <a:pt x="7603016" y="1154017"/>
                </a:lnTo>
                <a:close/>
                <a:moveTo>
                  <a:pt x="8247343" y="1139694"/>
                </a:moveTo>
                <a:lnTo>
                  <a:pt x="8384717" y="1139694"/>
                </a:lnTo>
                <a:lnTo>
                  <a:pt x="8384717" y="1002320"/>
                </a:lnTo>
                <a:lnTo>
                  <a:pt x="8247343" y="1002320"/>
                </a:lnTo>
                <a:lnTo>
                  <a:pt x="8247343" y="1139694"/>
                </a:lnTo>
                <a:close/>
                <a:moveTo>
                  <a:pt x="8905993" y="1111005"/>
                </a:moveTo>
                <a:lnTo>
                  <a:pt x="8986032" y="1111005"/>
                </a:lnTo>
                <a:lnTo>
                  <a:pt x="8986032" y="1030966"/>
                </a:lnTo>
                <a:lnTo>
                  <a:pt x="8905993" y="1030966"/>
                </a:lnTo>
                <a:lnTo>
                  <a:pt x="8905993" y="1111005"/>
                </a:lnTo>
                <a:close/>
                <a:moveTo>
                  <a:pt x="0" y="1512010"/>
                </a:moveTo>
                <a:lnTo>
                  <a:pt x="252002" y="1512010"/>
                </a:lnTo>
                <a:lnTo>
                  <a:pt x="252002" y="1260008"/>
                </a:lnTo>
                <a:lnTo>
                  <a:pt x="0" y="1260008"/>
                </a:lnTo>
                <a:lnTo>
                  <a:pt x="0" y="1512010"/>
                </a:lnTo>
                <a:close/>
                <a:moveTo>
                  <a:pt x="315023" y="1512010"/>
                </a:moveTo>
                <a:lnTo>
                  <a:pt x="567025" y="1512010"/>
                </a:lnTo>
                <a:lnTo>
                  <a:pt x="567025" y="1260008"/>
                </a:lnTo>
                <a:lnTo>
                  <a:pt x="315023" y="1260008"/>
                </a:lnTo>
                <a:lnTo>
                  <a:pt x="315023" y="1512010"/>
                </a:lnTo>
                <a:close/>
                <a:moveTo>
                  <a:pt x="630004" y="1512010"/>
                </a:moveTo>
                <a:lnTo>
                  <a:pt x="882005" y="1512010"/>
                </a:lnTo>
                <a:lnTo>
                  <a:pt x="882005" y="1260008"/>
                </a:lnTo>
                <a:lnTo>
                  <a:pt x="630004" y="1260008"/>
                </a:lnTo>
                <a:lnTo>
                  <a:pt x="630004" y="1512010"/>
                </a:lnTo>
                <a:close/>
                <a:moveTo>
                  <a:pt x="944985" y="1512010"/>
                </a:moveTo>
                <a:lnTo>
                  <a:pt x="1196986" y="1512010"/>
                </a:lnTo>
                <a:lnTo>
                  <a:pt x="1196986" y="1260008"/>
                </a:lnTo>
                <a:lnTo>
                  <a:pt x="944985" y="1260008"/>
                </a:lnTo>
                <a:lnTo>
                  <a:pt x="944985" y="1512010"/>
                </a:lnTo>
                <a:close/>
                <a:moveTo>
                  <a:pt x="1260008" y="1512010"/>
                </a:moveTo>
                <a:lnTo>
                  <a:pt x="1512009" y="1512010"/>
                </a:lnTo>
                <a:lnTo>
                  <a:pt x="1512009" y="1260008"/>
                </a:lnTo>
                <a:lnTo>
                  <a:pt x="1260008" y="1260008"/>
                </a:lnTo>
                <a:lnTo>
                  <a:pt x="1260008" y="1512010"/>
                </a:lnTo>
                <a:close/>
                <a:moveTo>
                  <a:pt x="1574988" y="1512010"/>
                </a:moveTo>
                <a:lnTo>
                  <a:pt x="1826990" y="1512010"/>
                </a:lnTo>
                <a:lnTo>
                  <a:pt x="1826990" y="1260008"/>
                </a:lnTo>
                <a:lnTo>
                  <a:pt x="1574988" y="1260008"/>
                </a:lnTo>
                <a:lnTo>
                  <a:pt x="1574988" y="1512010"/>
                </a:lnTo>
                <a:close/>
                <a:moveTo>
                  <a:pt x="1890012" y="1512010"/>
                </a:moveTo>
                <a:lnTo>
                  <a:pt x="2142013" y="1512010"/>
                </a:lnTo>
                <a:lnTo>
                  <a:pt x="2142013" y="1260008"/>
                </a:lnTo>
                <a:lnTo>
                  <a:pt x="1890012" y="1260008"/>
                </a:lnTo>
                <a:lnTo>
                  <a:pt x="1890012" y="1512010"/>
                </a:lnTo>
                <a:close/>
                <a:moveTo>
                  <a:pt x="2204992" y="1512010"/>
                </a:moveTo>
                <a:lnTo>
                  <a:pt x="2456994" y="1512010"/>
                </a:lnTo>
                <a:lnTo>
                  <a:pt x="2456994" y="1260008"/>
                </a:lnTo>
                <a:lnTo>
                  <a:pt x="2204992" y="1260008"/>
                </a:lnTo>
                <a:lnTo>
                  <a:pt x="2204992" y="1512010"/>
                </a:lnTo>
                <a:close/>
                <a:moveTo>
                  <a:pt x="2520016" y="1512010"/>
                </a:moveTo>
                <a:lnTo>
                  <a:pt x="2772017" y="1512010"/>
                </a:lnTo>
                <a:lnTo>
                  <a:pt x="2772017" y="1260008"/>
                </a:lnTo>
                <a:lnTo>
                  <a:pt x="2520016" y="1260008"/>
                </a:lnTo>
                <a:lnTo>
                  <a:pt x="2520016" y="1512010"/>
                </a:lnTo>
                <a:close/>
                <a:moveTo>
                  <a:pt x="2834996" y="1512010"/>
                </a:moveTo>
                <a:lnTo>
                  <a:pt x="3086998" y="1512010"/>
                </a:lnTo>
                <a:lnTo>
                  <a:pt x="3086998" y="1260008"/>
                </a:lnTo>
                <a:lnTo>
                  <a:pt x="2834996" y="1260008"/>
                </a:lnTo>
                <a:lnTo>
                  <a:pt x="2834996" y="1512010"/>
                </a:lnTo>
                <a:close/>
                <a:moveTo>
                  <a:pt x="3150020" y="1512010"/>
                </a:moveTo>
                <a:lnTo>
                  <a:pt x="3402021" y="1512010"/>
                </a:lnTo>
                <a:lnTo>
                  <a:pt x="3402021" y="1260008"/>
                </a:lnTo>
                <a:lnTo>
                  <a:pt x="3150020" y="1260008"/>
                </a:lnTo>
                <a:lnTo>
                  <a:pt x="3150020" y="1512010"/>
                </a:lnTo>
                <a:close/>
                <a:moveTo>
                  <a:pt x="3465000" y="1512010"/>
                </a:moveTo>
                <a:lnTo>
                  <a:pt x="3717002" y="1512010"/>
                </a:lnTo>
                <a:lnTo>
                  <a:pt x="3717002" y="1260008"/>
                </a:lnTo>
                <a:lnTo>
                  <a:pt x="3465000" y="1260008"/>
                </a:lnTo>
                <a:lnTo>
                  <a:pt x="3465000" y="1512010"/>
                </a:lnTo>
                <a:close/>
                <a:moveTo>
                  <a:pt x="3781007" y="1511026"/>
                </a:moveTo>
                <a:lnTo>
                  <a:pt x="4031042" y="1511026"/>
                </a:lnTo>
                <a:lnTo>
                  <a:pt x="4031042" y="1260991"/>
                </a:lnTo>
                <a:lnTo>
                  <a:pt x="3781007" y="1260991"/>
                </a:lnTo>
                <a:lnTo>
                  <a:pt x="3781007" y="1511026"/>
                </a:lnTo>
                <a:close/>
                <a:moveTo>
                  <a:pt x="4097997" y="1509059"/>
                </a:moveTo>
                <a:lnTo>
                  <a:pt x="4344056" y="1509059"/>
                </a:lnTo>
                <a:lnTo>
                  <a:pt x="4344056" y="1263001"/>
                </a:lnTo>
                <a:lnTo>
                  <a:pt x="4097997" y="1263001"/>
                </a:lnTo>
                <a:lnTo>
                  <a:pt x="4097997" y="1509059"/>
                </a:lnTo>
                <a:close/>
                <a:moveTo>
                  <a:pt x="4417425" y="1504613"/>
                </a:moveTo>
                <a:lnTo>
                  <a:pt x="4654590" y="1504613"/>
                </a:lnTo>
                <a:lnTo>
                  <a:pt x="4654590" y="1267447"/>
                </a:lnTo>
                <a:lnTo>
                  <a:pt x="4417425" y="1267447"/>
                </a:lnTo>
                <a:lnTo>
                  <a:pt x="4417425" y="1504613"/>
                </a:lnTo>
                <a:close/>
                <a:moveTo>
                  <a:pt x="4735868" y="1501150"/>
                </a:moveTo>
                <a:lnTo>
                  <a:pt x="4966107" y="1501150"/>
                </a:lnTo>
                <a:lnTo>
                  <a:pt x="4966107" y="1270911"/>
                </a:lnTo>
                <a:lnTo>
                  <a:pt x="4735868" y="1270911"/>
                </a:lnTo>
                <a:lnTo>
                  <a:pt x="4735868" y="1501150"/>
                </a:lnTo>
                <a:close/>
                <a:moveTo>
                  <a:pt x="5056834" y="1495206"/>
                </a:moveTo>
                <a:lnTo>
                  <a:pt x="5275230" y="1495206"/>
                </a:lnTo>
                <a:lnTo>
                  <a:pt x="5275230" y="1276811"/>
                </a:lnTo>
                <a:lnTo>
                  <a:pt x="5056834" y="1276811"/>
                </a:lnTo>
                <a:lnTo>
                  <a:pt x="5056834" y="1495206"/>
                </a:lnTo>
                <a:close/>
                <a:moveTo>
                  <a:pt x="5378228" y="1488793"/>
                </a:moveTo>
                <a:lnTo>
                  <a:pt x="5583797" y="1488793"/>
                </a:lnTo>
                <a:lnTo>
                  <a:pt x="5583797" y="1283224"/>
                </a:lnTo>
                <a:lnTo>
                  <a:pt x="5378228" y="1283224"/>
                </a:lnTo>
                <a:lnTo>
                  <a:pt x="5378228" y="1488793"/>
                </a:lnTo>
                <a:close/>
                <a:moveTo>
                  <a:pt x="5695732" y="1486313"/>
                </a:moveTo>
                <a:lnTo>
                  <a:pt x="5896341" y="1486313"/>
                </a:lnTo>
                <a:lnTo>
                  <a:pt x="5896341" y="1285704"/>
                </a:lnTo>
                <a:lnTo>
                  <a:pt x="5695732" y="1285704"/>
                </a:lnTo>
                <a:lnTo>
                  <a:pt x="5695732" y="1486313"/>
                </a:lnTo>
                <a:close/>
                <a:moveTo>
                  <a:pt x="6014175" y="1482850"/>
                </a:moveTo>
                <a:lnTo>
                  <a:pt x="6207858" y="1482850"/>
                </a:lnTo>
                <a:lnTo>
                  <a:pt x="6207858" y="1289167"/>
                </a:lnTo>
                <a:lnTo>
                  <a:pt x="6014175" y="1289167"/>
                </a:lnTo>
                <a:lnTo>
                  <a:pt x="6014175" y="1482850"/>
                </a:lnTo>
                <a:close/>
                <a:moveTo>
                  <a:pt x="6330652" y="1481354"/>
                </a:moveTo>
                <a:lnTo>
                  <a:pt x="6521385" y="1481354"/>
                </a:lnTo>
                <a:lnTo>
                  <a:pt x="6521385" y="1290621"/>
                </a:lnTo>
                <a:lnTo>
                  <a:pt x="6330652" y="1290621"/>
                </a:lnTo>
                <a:lnTo>
                  <a:pt x="6330652" y="1481354"/>
                </a:lnTo>
                <a:close/>
                <a:moveTo>
                  <a:pt x="6648113" y="1478917"/>
                </a:moveTo>
                <a:lnTo>
                  <a:pt x="6833886" y="1478917"/>
                </a:lnTo>
                <a:lnTo>
                  <a:pt x="6833886" y="1293144"/>
                </a:lnTo>
                <a:lnTo>
                  <a:pt x="6648113" y="1293144"/>
                </a:lnTo>
                <a:lnTo>
                  <a:pt x="6648113" y="1478917"/>
                </a:lnTo>
                <a:close/>
                <a:moveTo>
                  <a:pt x="6964119" y="1477891"/>
                </a:moveTo>
                <a:lnTo>
                  <a:pt x="7147926" y="1477891"/>
                </a:lnTo>
                <a:lnTo>
                  <a:pt x="7147926" y="1294084"/>
                </a:lnTo>
                <a:lnTo>
                  <a:pt x="6964119" y="1294084"/>
                </a:lnTo>
                <a:lnTo>
                  <a:pt x="6964119" y="1477891"/>
                </a:lnTo>
                <a:close/>
                <a:moveTo>
                  <a:pt x="7601050" y="1471007"/>
                </a:moveTo>
                <a:lnTo>
                  <a:pt x="7771046" y="1471007"/>
                </a:lnTo>
                <a:lnTo>
                  <a:pt x="7771046" y="1301011"/>
                </a:lnTo>
                <a:lnTo>
                  <a:pt x="7601050" y="1301011"/>
                </a:lnTo>
                <a:lnTo>
                  <a:pt x="7601050" y="1471007"/>
                </a:lnTo>
                <a:close/>
                <a:moveTo>
                  <a:pt x="7924453" y="1462584"/>
                </a:moveTo>
                <a:lnTo>
                  <a:pt x="8077647" y="1462584"/>
                </a:lnTo>
                <a:lnTo>
                  <a:pt x="8077647" y="1309391"/>
                </a:lnTo>
                <a:lnTo>
                  <a:pt x="7924453" y="1309391"/>
                </a:lnTo>
                <a:lnTo>
                  <a:pt x="7924453" y="1462584"/>
                </a:lnTo>
                <a:close/>
                <a:moveTo>
                  <a:pt x="8573227" y="1443814"/>
                </a:moveTo>
                <a:lnTo>
                  <a:pt x="8688837" y="1443814"/>
                </a:lnTo>
                <a:lnTo>
                  <a:pt x="8688837" y="1328203"/>
                </a:lnTo>
                <a:lnTo>
                  <a:pt x="8573227" y="1328203"/>
                </a:lnTo>
                <a:lnTo>
                  <a:pt x="8573227" y="1443814"/>
                </a:lnTo>
                <a:close/>
                <a:moveTo>
                  <a:pt x="0" y="1826990"/>
                </a:moveTo>
                <a:lnTo>
                  <a:pt x="252002" y="1826990"/>
                </a:lnTo>
                <a:lnTo>
                  <a:pt x="252002" y="1574988"/>
                </a:lnTo>
                <a:lnTo>
                  <a:pt x="0" y="1574988"/>
                </a:lnTo>
                <a:lnTo>
                  <a:pt x="0" y="1826990"/>
                </a:lnTo>
                <a:close/>
                <a:moveTo>
                  <a:pt x="315023" y="1826990"/>
                </a:moveTo>
                <a:lnTo>
                  <a:pt x="567025" y="1826990"/>
                </a:lnTo>
                <a:lnTo>
                  <a:pt x="567025" y="1574988"/>
                </a:lnTo>
                <a:lnTo>
                  <a:pt x="315023" y="1574988"/>
                </a:lnTo>
                <a:lnTo>
                  <a:pt x="315023" y="1826990"/>
                </a:lnTo>
                <a:close/>
                <a:moveTo>
                  <a:pt x="630004" y="1826990"/>
                </a:moveTo>
                <a:lnTo>
                  <a:pt x="882005" y="1826990"/>
                </a:lnTo>
                <a:lnTo>
                  <a:pt x="882005" y="1574988"/>
                </a:lnTo>
                <a:lnTo>
                  <a:pt x="630004" y="1574988"/>
                </a:lnTo>
                <a:lnTo>
                  <a:pt x="630004" y="1826990"/>
                </a:lnTo>
                <a:close/>
                <a:moveTo>
                  <a:pt x="944985" y="1826990"/>
                </a:moveTo>
                <a:lnTo>
                  <a:pt x="1196986" y="1826990"/>
                </a:lnTo>
                <a:lnTo>
                  <a:pt x="1196986" y="1574988"/>
                </a:lnTo>
                <a:lnTo>
                  <a:pt x="944985" y="1574988"/>
                </a:lnTo>
                <a:lnTo>
                  <a:pt x="944985" y="1826990"/>
                </a:lnTo>
                <a:close/>
                <a:moveTo>
                  <a:pt x="1260008" y="1826990"/>
                </a:moveTo>
                <a:lnTo>
                  <a:pt x="1512009" y="1826990"/>
                </a:lnTo>
                <a:lnTo>
                  <a:pt x="1512009" y="1574988"/>
                </a:lnTo>
                <a:lnTo>
                  <a:pt x="1260008" y="1574988"/>
                </a:lnTo>
                <a:lnTo>
                  <a:pt x="1260008" y="1826990"/>
                </a:lnTo>
                <a:close/>
                <a:moveTo>
                  <a:pt x="1574988" y="1826990"/>
                </a:moveTo>
                <a:lnTo>
                  <a:pt x="1826990" y="1826990"/>
                </a:lnTo>
                <a:lnTo>
                  <a:pt x="1826990" y="1574988"/>
                </a:lnTo>
                <a:lnTo>
                  <a:pt x="1574988" y="1574988"/>
                </a:lnTo>
                <a:lnTo>
                  <a:pt x="1574988" y="1826990"/>
                </a:lnTo>
                <a:close/>
                <a:moveTo>
                  <a:pt x="1890012" y="1826990"/>
                </a:moveTo>
                <a:lnTo>
                  <a:pt x="2142013" y="1826990"/>
                </a:lnTo>
                <a:lnTo>
                  <a:pt x="2142013" y="1574988"/>
                </a:lnTo>
                <a:lnTo>
                  <a:pt x="1890012" y="1574988"/>
                </a:lnTo>
                <a:lnTo>
                  <a:pt x="1890012" y="1826990"/>
                </a:lnTo>
                <a:close/>
                <a:moveTo>
                  <a:pt x="2204992" y="1826990"/>
                </a:moveTo>
                <a:lnTo>
                  <a:pt x="2456994" y="1826990"/>
                </a:lnTo>
                <a:lnTo>
                  <a:pt x="2456994" y="1574988"/>
                </a:lnTo>
                <a:lnTo>
                  <a:pt x="2204992" y="1574988"/>
                </a:lnTo>
                <a:lnTo>
                  <a:pt x="2204992" y="1826990"/>
                </a:lnTo>
                <a:close/>
                <a:moveTo>
                  <a:pt x="2520016" y="1826990"/>
                </a:moveTo>
                <a:lnTo>
                  <a:pt x="2772017" y="1826990"/>
                </a:lnTo>
                <a:lnTo>
                  <a:pt x="2772017" y="1574988"/>
                </a:lnTo>
                <a:lnTo>
                  <a:pt x="2520016" y="1574988"/>
                </a:lnTo>
                <a:lnTo>
                  <a:pt x="2520016" y="1826990"/>
                </a:lnTo>
                <a:close/>
                <a:moveTo>
                  <a:pt x="2834996" y="1826990"/>
                </a:moveTo>
                <a:lnTo>
                  <a:pt x="3086998" y="1826990"/>
                </a:lnTo>
                <a:lnTo>
                  <a:pt x="3086998" y="1574988"/>
                </a:lnTo>
                <a:lnTo>
                  <a:pt x="2834996" y="1574988"/>
                </a:lnTo>
                <a:lnTo>
                  <a:pt x="2834996" y="1826990"/>
                </a:lnTo>
                <a:close/>
                <a:moveTo>
                  <a:pt x="3150020" y="1826990"/>
                </a:moveTo>
                <a:lnTo>
                  <a:pt x="3402021" y="1826990"/>
                </a:lnTo>
                <a:lnTo>
                  <a:pt x="3402021" y="1574988"/>
                </a:lnTo>
                <a:lnTo>
                  <a:pt x="3150020" y="1574988"/>
                </a:lnTo>
                <a:lnTo>
                  <a:pt x="3150020" y="1826990"/>
                </a:lnTo>
                <a:close/>
                <a:moveTo>
                  <a:pt x="3465000" y="1826990"/>
                </a:moveTo>
                <a:lnTo>
                  <a:pt x="3717002" y="1826990"/>
                </a:lnTo>
                <a:lnTo>
                  <a:pt x="3717002" y="1574988"/>
                </a:lnTo>
                <a:lnTo>
                  <a:pt x="3465000" y="1574988"/>
                </a:lnTo>
                <a:lnTo>
                  <a:pt x="3465000" y="1826990"/>
                </a:lnTo>
                <a:close/>
                <a:moveTo>
                  <a:pt x="3780023" y="1826990"/>
                </a:moveTo>
                <a:lnTo>
                  <a:pt x="4032025" y="1826990"/>
                </a:lnTo>
                <a:lnTo>
                  <a:pt x="4032025" y="1574988"/>
                </a:lnTo>
                <a:lnTo>
                  <a:pt x="3780023" y="1574988"/>
                </a:lnTo>
                <a:lnTo>
                  <a:pt x="3780023" y="1826990"/>
                </a:lnTo>
                <a:close/>
                <a:moveTo>
                  <a:pt x="4097484" y="1824553"/>
                </a:moveTo>
                <a:lnTo>
                  <a:pt x="4344526" y="1824553"/>
                </a:lnTo>
                <a:lnTo>
                  <a:pt x="4344526" y="1577511"/>
                </a:lnTo>
                <a:lnTo>
                  <a:pt x="4097484" y="1577511"/>
                </a:lnTo>
                <a:lnTo>
                  <a:pt x="4097484" y="1824553"/>
                </a:lnTo>
                <a:close/>
                <a:moveTo>
                  <a:pt x="4416954" y="1820106"/>
                </a:moveTo>
                <a:lnTo>
                  <a:pt x="4655103" y="1820106"/>
                </a:lnTo>
                <a:lnTo>
                  <a:pt x="4655103" y="1581958"/>
                </a:lnTo>
                <a:lnTo>
                  <a:pt x="4416954" y="1581958"/>
                </a:lnTo>
                <a:lnTo>
                  <a:pt x="4416954" y="1820106"/>
                </a:lnTo>
                <a:close/>
                <a:moveTo>
                  <a:pt x="4734885" y="1817114"/>
                </a:moveTo>
                <a:lnTo>
                  <a:pt x="4967133" y="1817114"/>
                </a:lnTo>
                <a:lnTo>
                  <a:pt x="4967133" y="1584865"/>
                </a:lnTo>
                <a:lnTo>
                  <a:pt x="4734885" y="1584865"/>
                </a:lnTo>
                <a:lnTo>
                  <a:pt x="4734885" y="1817114"/>
                </a:lnTo>
                <a:close/>
                <a:moveTo>
                  <a:pt x="5056321" y="1810700"/>
                </a:moveTo>
                <a:lnTo>
                  <a:pt x="5275701" y="1810700"/>
                </a:lnTo>
                <a:lnTo>
                  <a:pt x="5275701" y="1591321"/>
                </a:lnTo>
                <a:lnTo>
                  <a:pt x="5056321" y="1591321"/>
                </a:lnTo>
                <a:lnTo>
                  <a:pt x="5056321" y="1810700"/>
                </a:lnTo>
                <a:close/>
                <a:moveTo>
                  <a:pt x="5377758" y="1804287"/>
                </a:moveTo>
                <a:lnTo>
                  <a:pt x="5584310" y="1804287"/>
                </a:lnTo>
                <a:lnTo>
                  <a:pt x="5584310" y="1597734"/>
                </a:lnTo>
                <a:lnTo>
                  <a:pt x="5377758" y="1597734"/>
                </a:lnTo>
                <a:lnTo>
                  <a:pt x="5377758" y="1804287"/>
                </a:lnTo>
                <a:close/>
                <a:moveTo>
                  <a:pt x="5695219" y="1801807"/>
                </a:moveTo>
                <a:lnTo>
                  <a:pt x="5896811" y="1801807"/>
                </a:lnTo>
                <a:lnTo>
                  <a:pt x="5896811" y="1600214"/>
                </a:lnTo>
                <a:lnTo>
                  <a:pt x="5695219" y="1600214"/>
                </a:lnTo>
                <a:lnTo>
                  <a:pt x="5695219" y="1801807"/>
                </a:lnTo>
                <a:close/>
                <a:moveTo>
                  <a:pt x="6014175" y="1797831"/>
                </a:moveTo>
                <a:lnTo>
                  <a:pt x="6207858" y="1797831"/>
                </a:lnTo>
                <a:lnTo>
                  <a:pt x="6207858" y="1604148"/>
                </a:lnTo>
                <a:lnTo>
                  <a:pt x="6014175" y="1604148"/>
                </a:lnTo>
                <a:lnTo>
                  <a:pt x="6014175" y="1797831"/>
                </a:lnTo>
                <a:close/>
                <a:moveTo>
                  <a:pt x="6330182" y="1796847"/>
                </a:moveTo>
                <a:lnTo>
                  <a:pt x="6521898" y="1796847"/>
                </a:lnTo>
                <a:lnTo>
                  <a:pt x="6521898" y="1605131"/>
                </a:lnTo>
                <a:lnTo>
                  <a:pt x="6330182" y="1605131"/>
                </a:lnTo>
                <a:lnTo>
                  <a:pt x="6330182" y="1796847"/>
                </a:lnTo>
                <a:close/>
                <a:moveTo>
                  <a:pt x="6963606" y="1793384"/>
                </a:moveTo>
                <a:lnTo>
                  <a:pt x="7148396" y="1793384"/>
                </a:lnTo>
                <a:lnTo>
                  <a:pt x="7148396" y="1608594"/>
                </a:lnTo>
                <a:lnTo>
                  <a:pt x="6963606" y="1608594"/>
                </a:lnTo>
                <a:lnTo>
                  <a:pt x="6963606" y="1793384"/>
                </a:lnTo>
                <a:close/>
                <a:moveTo>
                  <a:pt x="7281580" y="1790434"/>
                </a:moveTo>
                <a:lnTo>
                  <a:pt x="7460469" y="1790434"/>
                </a:lnTo>
                <a:lnTo>
                  <a:pt x="7460469" y="1611545"/>
                </a:lnTo>
                <a:lnTo>
                  <a:pt x="7281580" y="1611545"/>
                </a:lnTo>
                <a:lnTo>
                  <a:pt x="7281580" y="1790434"/>
                </a:lnTo>
                <a:close/>
                <a:moveTo>
                  <a:pt x="7921973" y="1780044"/>
                </a:moveTo>
                <a:lnTo>
                  <a:pt x="8080083" y="1780044"/>
                </a:lnTo>
                <a:lnTo>
                  <a:pt x="8080083" y="1621934"/>
                </a:lnTo>
                <a:lnTo>
                  <a:pt x="7921973" y="1621934"/>
                </a:lnTo>
                <a:lnTo>
                  <a:pt x="7921973" y="1780044"/>
                </a:lnTo>
                <a:close/>
                <a:moveTo>
                  <a:pt x="8570233" y="1761788"/>
                </a:moveTo>
                <a:lnTo>
                  <a:pt x="8691788" y="1761788"/>
                </a:lnTo>
                <a:lnTo>
                  <a:pt x="8691788" y="1640234"/>
                </a:lnTo>
                <a:lnTo>
                  <a:pt x="8570233" y="1640234"/>
                </a:lnTo>
                <a:lnTo>
                  <a:pt x="8570233" y="1761788"/>
                </a:lnTo>
                <a:close/>
                <a:moveTo>
                  <a:pt x="9223497" y="1738571"/>
                </a:moveTo>
                <a:lnTo>
                  <a:pt x="9298618" y="1738571"/>
                </a:lnTo>
                <a:lnTo>
                  <a:pt x="9298618" y="1663450"/>
                </a:lnTo>
                <a:lnTo>
                  <a:pt x="9223497" y="1663450"/>
                </a:lnTo>
                <a:lnTo>
                  <a:pt x="9223497" y="1738571"/>
                </a:lnTo>
                <a:close/>
                <a:moveTo>
                  <a:pt x="0" y="2142013"/>
                </a:moveTo>
                <a:lnTo>
                  <a:pt x="252002" y="2142013"/>
                </a:lnTo>
                <a:lnTo>
                  <a:pt x="252002" y="1890012"/>
                </a:lnTo>
                <a:lnTo>
                  <a:pt x="0" y="1890012"/>
                </a:lnTo>
                <a:lnTo>
                  <a:pt x="0" y="2142013"/>
                </a:lnTo>
                <a:close/>
                <a:moveTo>
                  <a:pt x="315023" y="2142013"/>
                </a:moveTo>
                <a:lnTo>
                  <a:pt x="567025" y="2142013"/>
                </a:lnTo>
                <a:lnTo>
                  <a:pt x="567025" y="1890012"/>
                </a:lnTo>
                <a:lnTo>
                  <a:pt x="315023" y="1890012"/>
                </a:lnTo>
                <a:lnTo>
                  <a:pt x="315023" y="2142013"/>
                </a:lnTo>
                <a:close/>
                <a:moveTo>
                  <a:pt x="630004" y="2142013"/>
                </a:moveTo>
                <a:lnTo>
                  <a:pt x="882005" y="2142013"/>
                </a:lnTo>
                <a:lnTo>
                  <a:pt x="882005" y="1890012"/>
                </a:lnTo>
                <a:lnTo>
                  <a:pt x="630004" y="1890012"/>
                </a:lnTo>
                <a:lnTo>
                  <a:pt x="630004" y="2142013"/>
                </a:lnTo>
                <a:close/>
                <a:moveTo>
                  <a:pt x="944985" y="2142013"/>
                </a:moveTo>
                <a:lnTo>
                  <a:pt x="1196986" y="2142013"/>
                </a:lnTo>
                <a:lnTo>
                  <a:pt x="1196986" y="1890012"/>
                </a:lnTo>
                <a:lnTo>
                  <a:pt x="944985" y="1890012"/>
                </a:lnTo>
                <a:lnTo>
                  <a:pt x="944985" y="2142013"/>
                </a:lnTo>
                <a:close/>
                <a:moveTo>
                  <a:pt x="1260008" y="2142013"/>
                </a:moveTo>
                <a:lnTo>
                  <a:pt x="1512009" y="2142013"/>
                </a:lnTo>
                <a:lnTo>
                  <a:pt x="1512009" y="1890012"/>
                </a:lnTo>
                <a:lnTo>
                  <a:pt x="1260008" y="1890012"/>
                </a:lnTo>
                <a:lnTo>
                  <a:pt x="1260008" y="2142013"/>
                </a:lnTo>
                <a:close/>
                <a:moveTo>
                  <a:pt x="1574988" y="2142013"/>
                </a:moveTo>
                <a:lnTo>
                  <a:pt x="1826990" y="2142013"/>
                </a:lnTo>
                <a:lnTo>
                  <a:pt x="1826990" y="1890012"/>
                </a:lnTo>
                <a:lnTo>
                  <a:pt x="1574988" y="1890012"/>
                </a:lnTo>
                <a:lnTo>
                  <a:pt x="1574988" y="2142013"/>
                </a:lnTo>
                <a:close/>
                <a:moveTo>
                  <a:pt x="1890012" y="2142013"/>
                </a:moveTo>
                <a:lnTo>
                  <a:pt x="2142013" y="2142013"/>
                </a:lnTo>
                <a:lnTo>
                  <a:pt x="2142013" y="1890012"/>
                </a:lnTo>
                <a:lnTo>
                  <a:pt x="1890012" y="1890012"/>
                </a:lnTo>
                <a:lnTo>
                  <a:pt x="1890012" y="2142013"/>
                </a:lnTo>
                <a:close/>
                <a:moveTo>
                  <a:pt x="2204992" y="2142013"/>
                </a:moveTo>
                <a:lnTo>
                  <a:pt x="2456994" y="2142013"/>
                </a:lnTo>
                <a:lnTo>
                  <a:pt x="2456994" y="1890012"/>
                </a:lnTo>
                <a:lnTo>
                  <a:pt x="2204992" y="1890012"/>
                </a:lnTo>
                <a:lnTo>
                  <a:pt x="2204992" y="2142013"/>
                </a:lnTo>
                <a:close/>
                <a:moveTo>
                  <a:pt x="2520016" y="2142013"/>
                </a:moveTo>
                <a:lnTo>
                  <a:pt x="2772017" y="2142013"/>
                </a:lnTo>
                <a:lnTo>
                  <a:pt x="2772017" y="1890012"/>
                </a:lnTo>
                <a:lnTo>
                  <a:pt x="2520016" y="1890012"/>
                </a:lnTo>
                <a:lnTo>
                  <a:pt x="2520016" y="2142013"/>
                </a:lnTo>
                <a:close/>
                <a:moveTo>
                  <a:pt x="2834996" y="2142013"/>
                </a:moveTo>
                <a:lnTo>
                  <a:pt x="3086998" y="2142013"/>
                </a:lnTo>
                <a:lnTo>
                  <a:pt x="3086998" y="1890012"/>
                </a:lnTo>
                <a:lnTo>
                  <a:pt x="2834996" y="1890012"/>
                </a:lnTo>
                <a:lnTo>
                  <a:pt x="2834996" y="2142013"/>
                </a:lnTo>
                <a:close/>
                <a:moveTo>
                  <a:pt x="3150020" y="2142013"/>
                </a:moveTo>
                <a:lnTo>
                  <a:pt x="3402021" y="2142013"/>
                </a:lnTo>
                <a:lnTo>
                  <a:pt x="3402021" y="1890012"/>
                </a:lnTo>
                <a:lnTo>
                  <a:pt x="3150020" y="1890012"/>
                </a:lnTo>
                <a:lnTo>
                  <a:pt x="3150020" y="2142013"/>
                </a:lnTo>
                <a:close/>
                <a:moveTo>
                  <a:pt x="3465000" y="2142013"/>
                </a:moveTo>
                <a:lnTo>
                  <a:pt x="3717002" y="2142013"/>
                </a:lnTo>
                <a:lnTo>
                  <a:pt x="3717002" y="1890012"/>
                </a:lnTo>
                <a:lnTo>
                  <a:pt x="3465000" y="1890012"/>
                </a:lnTo>
                <a:lnTo>
                  <a:pt x="3465000" y="2142013"/>
                </a:lnTo>
                <a:close/>
                <a:moveTo>
                  <a:pt x="3780023" y="2142013"/>
                </a:moveTo>
                <a:lnTo>
                  <a:pt x="4032025" y="2142013"/>
                </a:lnTo>
                <a:lnTo>
                  <a:pt x="4032025" y="1890012"/>
                </a:lnTo>
                <a:lnTo>
                  <a:pt x="3780023" y="1890012"/>
                </a:lnTo>
                <a:lnTo>
                  <a:pt x="3780023" y="2142013"/>
                </a:lnTo>
                <a:close/>
                <a:moveTo>
                  <a:pt x="4096971" y="2140047"/>
                </a:moveTo>
                <a:lnTo>
                  <a:pt x="4345039" y="2140047"/>
                </a:lnTo>
                <a:lnTo>
                  <a:pt x="4345039" y="1891979"/>
                </a:lnTo>
                <a:lnTo>
                  <a:pt x="4096971" y="1891979"/>
                </a:lnTo>
                <a:lnTo>
                  <a:pt x="4096971" y="2140047"/>
                </a:lnTo>
                <a:close/>
                <a:moveTo>
                  <a:pt x="4416441" y="2135600"/>
                </a:moveTo>
                <a:lnTo>
                  <a:pt x="4655573" y="2135600"/>
                </a:lnTo>
                <a:lnTo>
                  <a:pt x="4655573" y="1896468"/>
                </a:lnTo>
                <a:lnTo>
                  <a:pt x="4416441" y="1896468"/>
                </a:lnTo>
                <a:lnTo>
                  <a:pt x="4416441" y="2135600"/>
                </a:lnTo>
                <a:close/>
                <a:moveTo>
                  <a:pt x="4734885" y="2132137"/>
                </a:moveTo>
                <a:lnTo>
                  <a:pt x="4967133" y="2132137"/>
                </a:lnTo>
                <a:lnTo>
                  <a:pt x="4967133" y="1899888"/>
                </a:lnTo>
                <a:lnTo>
                  <a:pt x="4734885" y="1899888"/>
                </a:lnTo>
                <a:lnTo>
                  <a:pt x="4734885" y="2132137"/>
                </a:lnTo>
                <a:close/>
                <a:moveTo>
                  <a:pt x="5056321" y="2125681"/>
                </a:moveTo>
                <a:lnTo>
                  <a:pt x="5275701" y="2125681"/>
                </a:lnTo>
                <a:lnTo>
                  <a:pt x="5275701" y="1906302"/>
                </a:lnTo>
                <a:lnTo>
                  <a:pt x="5056321" y="1906302"/>
                </a:lnTo>
                <a:lnTo>
                  <a:pt x="5056321" y="2125681"/>
                </a:lnTo>
                <a:close/>
                <a:moveTo>
                  <a:pt x="5377758" y="2119268"/>
                </a:moveTo>
                <a:lnTo>
                  <a:pt x="5584310" y="2119268"/>
                </a:lnTo>
                <a:lnTo>
                  <a:pt x="5584310" y="1912715"/>
                </a:lnTo>
                <a:lnTo>
                  <a:pt x="5377758" y="1912715"/>
                </a:lnTo>
                <a:lnTo>
                  <a:pt x="5377758" y="2119268"/>
                </a:lnTo>
                <a:close/>
                <a:moveTo>
                  <a:pt x="5695219" y="2116788"/>
                </a:moveTo>
                <a:lnTo>
                  <a:pt x="5896811" y="2116788"/>
                </a:lnTo>
                <a:lnTo>
                  <a:pt x="5896811" y="1915195"/>
                </a:lnTo>
                <a:lnTo>
                  <a:pt x="5695219" y="1915195"/>
                </a:lnTo>
                <a:lnTo>
                  <a:pt x="5695219" y="2116788"/>
                </a:lnTo>
                <a:close/>
                <a:moveTo>
                  <a:pt x="6014175" y="2112854"/>
                </a:moveTo>
                <a:lnTo>
                  <a:pt x="6207858" y="2112854"/>
                </a:lnTo>
                <a:lnTo>
                  <a:pt x="6207858" y="1919171"/>
                </a:lnTo>
                <a:lnTo>
                  <a:pt x="6014175" y="1919171"/>
                </a:lnTo>
                <a:lnTo>
                  <a:pt x="6014175" y="2112854"/>
                </a:lnTo>
                <a:close/>
                <a:moveTo>
                  <a:pt x="6330182" y="2111871"/>
                </a:moveTo>
                <a:lnTo>
                  <a:pt x="6521898" y="2111871"/>
                </a:lnTo>
                <a:lnTo>
                  <a:pt x="6521898" y="1920155"/>
                </a:lnTo>
                <a:lnTo>
                  <a:pt x="6330182" y="1920155"/>
                </a:lnTo>
                <a:lnTo>
                  <a:pt x="6330182" y="2111871"/>
                </a:lnTo>
                <a:close/>
                <a:moveTo>
                  <a:pt x="6647643" y="2109391"/>
                </a:moveTo>
                <a:lnTo>
                  <a:pt x="6834399" y="2109391"/>
                </a:lnTo>
                <a:lnTo>
                  <a:pt x="6834399" y="1922634"/>
                </a:lnTo>
                <a:lnTo>
                  <a:pt x="6647643" y="1922634"/>
                </a:lnTo>
                <a:lnTo>
                  <a:pt x="6647643" y="2109391"/>
                </a:lnTo>
                <a:close/>
                <a:moveTo>
                  <a:pt x="6963606" y="2108408"/>
                </a:moveTo>
                <a:lnTo>
                  <a:pt x="7148396" y="2108408"/>
                </a:lnTo>
                <a:lnTo>
                  <a:pt x="7148396" y="1923618"/>
                </a:lnTo>
                <a:lnTo>
                  <a:pt x="6963606" y="1923618"/>
                </a:lnTo>
                <a:lnTo>
                  <a:pt x="6963606" y="2108408"/>
                </a:lnTo>
                <a:close/>
                <a:moveTo>
                  <a:pt x="7281580" y="2105457"/>
                </a:moveTo>
                <a:lnTo>
                  <a:pt x="7460469" y="2105457"/>
                </a:lnTo>
                <a:lnTo>
                  <a:pt x="7460469" y="1926568"/>
                </a:lnTo>
                <a:lnTo>
                  <a:pt x="7281580" y="1926568"/>
                </a:lnTo>
                <a:lnTo>
                  <a:pt x="7281580" y="2105457"/>
                </a:lnTo>
                <a:close/>
                <a:moveTo>
                  <a:pt x="7599040" y="2102978"/>
                </a:moveTo>
                <a:lnTo>
                  <a:pt x="7772970" y="2102978"/>
                </a:lnTo>
                <a:lnTo>
                  <a:pt x="7772970" y="1929048"/>
                </a:lnTo>
                <a:lnTo>
                  <a:pt x="7599040" y="1929048"/>
                </a:lnTo>
                <a:lnTo>
                  <a:pt x="7599040" y="2102978"/>
                </a:lnTo>
                <a:close/>
                <a:moveTo>
                  <a:pt x="7921973" y="2095068"/>
                </a:moveTo>
                <a:lnTo>
                  <a:pt x="8080083" y="2095068"/>
                </a:lnTo>
                <a:lnTo>
                  <a:pt x="8080083" y="1936958"/>
                </a:lnTo>
                <a:lnTo>
                  <a:pt x="7921973" y="1936958"/>
                </a:lnTo>
                <a:lnTo>
                  <a:pt x="7921973" y="2095068"/>
                </a:lnTo>
                <a:close/>
                <a:moveTo>
                  <a:pt x="8569250" y="2077752"/>
                </a:moveTo>
                <a:lnTo>
                  <a:pt x="8692771" y="2077752"/>
                </a:lnTo>
                <a:lnTo>
                  <a:pt x="8692771" y="1954231"/>
                </a:lnTo>
                <a:lnTo>
                  <a:pt x="8569250" y="1954231"/>
                </a:lnTo>
                <a:lnTo>
                  <a:pt x="8569250" y="2077752"/>
                </a:lnTo>
                <a:close/>
                <a:moveTo>
                  <a:pt x="0" y="2456994"/>
                </a:moveTo>
                <a:lnTo>
                  <a:pt x="252002" y="2456994"/>
                </a:lnTo>
                <a:lnTo>
                  <a:pt x="252002" y="2204992"/>
                </a:lnTo>
                <a:lnTo>
                  <a:pt x="0" y="2204992"/>
                </a:lnTo>
                <a:lnTo>
                  <a:pt x="0" y="2456994"/>
                </a:lnTo>
                <a:close/>
                <a:moveTo>
                  <a:pt x="315023" y="2456994"/>
                </a:moveTo>
                <a:lnTo>
                  <a:pt x="567025" y="2456994"/>
                </a:lnTo>
                <a:lnTo>
                  <a:pt x="567025" y="2204992"/>
                </a:lnTo>
                <a:lnTo>
                  <a:pt x="315023" y="2204992"/>
                </a:lnTo>
                <a:lnTo>
                  <a:pt x="315023" y="2456994"/>
                </a:lnTo>
                <a:close/>
                <a:moveTo>
                  <a:pt x="630004" y="2456994"/>
                </a:moveTo>
                <a:lnTo>
                  <a:pt x="882005" y="2456994"/>
                </a:lnTo>
                <a:lnTo>
                  <a:pt x="882005" y="2204992"/>
                </a:lnTo>
                <a:lnTo>
                  <a:pt x="630004" y="2204992"/>
                </a:lnTo>
                <a:lnTo>
                  <a:pt x="630004" y="2456994"/>
                </a:lnTo>
                <a:close/>
                <a:moveTo>
                  <a:pt x="944985" y="2456994"/>
                </a:moveTo>
                <a:lnTo>
                  <a:pt x="1196986" y="2456994"/>
                </a:lnTo>
                <a:lnTo>
                  <a:pt x="1196986" y="2204992"/>
                </a:lnTo>
                <a:lnTo>
                  <a:pt x="944985" y="2204992"/>
                </a:lnTo>
                <a:lnTo>
                  <a:pt x="944985" y="2456994"/>
                </a:lnTo>
                <a:close/>
                <a:moveTo>
                  <a:pt x="1260008" y="2456994"/>
                </a:moveTo>
                <a:lnTo>
                  <a:pt x="1512009" y="2456994"/>
                </a:lnTo>
                <a:lnTo>
                  <a:pt x="1512009" y="2204992"/>
                </a:lnTo>
                <a:lnTo>
                  <a:pt x="1260008" y="2204992"/>
                </a:lnTo>
                <a:lnTo>
                  <a:pt x="1260008" y="2456994"/>
                </a:lnTo>
                <a:close/>
                <a:moveTo>
                  <a:pt x="1574988" y="2456994"/>
                </a:moveTo>
                <a:lnTo>
                  <a:pt x="1826990" y="2456994"/>
                </a:lnTo>
                <a:lnTo>
                  <a:pt x="1826990" y="2204992"/>
                </a:lnTo>
                <a:lnTo>
                  <a:pt x="1574988" y="2204992"/>
                </a:lnTo>
                <a:lnTo>
                  <a:pt x="1574988" y="2456994"/>
                </a:lnTo>
                <a:close/>
                <a:moveTo>
                  <a:pt x="1890012" y="2456994"/>
                </a:moveTo>
                <a:lnTo>
                  <a:pt x="2142013" y="2456994"/>
                </a:lnTo>
                <a:lnTo>
                  <a:pt x="2142013" y="2204992"/>
                </a:lnTo>
                <a:lnTo>
                  <a:pt x="1890012" y="2204992"/>
                </a:lnTo>
                <a:lnTo>
                  <a:pt x="1890012" y="2456994"/>
                </a:lnTo>
                <a:close/>
                <a:moveTo>
                  <a:pt x="2204992" y="2456994"/>
                </a:moveTo>
                <a:lnTo>
                  <a:pt x="2456994" y="2456994"/>
                </a:lnTo>
                <a:lnTo>
                  <a:pt x="2456994" y="2204992"/>
                </a:lnTo>
                <a:lnTo>
                  <a:pt x="2204992" y="2204992"/>
                </a:lnTo>
                <a:lnTo>
                  <a:pt x="2204992" y="2456994"/>
                </a:lnTo>
                <a:close/>
                <a:moveTo>
                  <a:pt x="2520016" y="2456994"/>
                </a:moveTo>
                <a:lnTo>
                  <a:pt x="2772017" y="2456994"/>
                </a:lnTo>
                <a:lnTo>
                  <a:pt x="2772017" y="2204992"/>
                </a:lnTo>
                <a:lnTo>
                  <a:pt x="2520016" y="2204992"/>
                </a:lnTo>
                <a:lnTo>
                  <a:pt x="2520016" y="2456994"/>
                </a:lnTo>
                <a:close/>
                <a:moveTo>
                  <a:pt x="2834996" y="2456994"/>
                </a:moveTo>
                <a:lnTo>
                  <a:pt x="3086998" y="2456994"/>
                </a:lnTo>
                <a:lnTo>
                  <a:pt x="3086998" y="2204992"/>
                </a:lnTo>
                <a:lnTo>
                  <a:pt x="2834996" y="2204992"/>
                </a:lnTo>
                <a:lnTo>
                  <a:pt x="2834996" y="2456994"/>
                </a:lnTo>
                <a:close/>
                <a:moveTo>
                  <a:pt x="3150020" y="2456994"/>
                </a:moveTo>
                <a:lnTo>
                  <a:pt x="3402021" y="2456994"/>
                </a:lnTo>
                <a:lnTo>
                  <a:pt x="3402021" y="2204992"/>
                </a:lnTo>
                <a:lnTo>
                  <a:pt x="3150020" y="2204992"/>
                </a:lnTo>
                <a:lnTo>
                  <a:pt x="3150020" y="2456994"/>
                </a:lnTo>
                <a:close/>
                <a:moveTo>
                  <a:pt x="3465000" y="2456994"/>
                </a:moveTo>
                <a:lnTo>
                  <a:pt x="3717002" y="2456994"/>
                </a:lnTo>
                <a:lnTo>
                  <a:pt x="3717002" y="2204992"/>
                </a:lnTo>
                <a:lnTo>
                  <a:pt x="3465000" y="2204992"/>
                </a:lnTo>
                <a:lnTo>
                  <a:pt x="3465000" y="2456994"/>
                </a:lnTo>
                <a:close/>
                <a:moveTo>
                  <a:pt x="3780023" y="2456994"/>
                </a:moveTo>
                <a:lnTo>
                  <a:pt x="4032025" y="2456994"/>
                </a:lnTo>
                <a:lnTo>
                  <a:pt x="4032025" y="2204992"/>
                </a:lnTo>
                <a:lnTo>
                  <a:pt x="3780023" y="2204992"/>
                </a:lnTo>
                <a:lnTo>
                  <a:pt x="3780023" y="2456994"/>
                </a:lnTo>
                <a:close/>
                <a:moveTo>
                  <a:pt x="4096971" y="2455027"/>
                </a:moveTo>
                <a:lnTo>
                  <a:pt x="4345039" y="2455027"/>
                </a:lnTo>
                <a:lnTo>
                  <a:pt x="4345039" y="2206959"/>
                </a:lnTo>
                <a:lnTo>
                  <a:pt x="4096971" y="2206959"/>
                </a:lnTo>
                <a:lnTo>
                  <a:pt x="4096971" y="2455027"/>
                </a:lnTo>
                <a:close/>
                <a:moveTo>
                  <a:pt x="4416954" y="2450068"/>
                </a:moveTo>
                <a:lnTo>
                  <a:pt x="4655103" y="2450068"/>
                </a:lnTo>
                <a:lnTo>
                  <a:pt x="4655103" y="2211919"/>
                </a:lnTo>
                <a:lnTo>
                  <a:pt x="4416954" y="2211919"/>
                </a:lnTo>
                <a:lnTo>
                  <a:pt x="4416954" y="2450068"/>
                </a:lnTo>
                <a:close/>
                <a:moveTo>
                  <a:pt x="4734885" y="2447117"/>
                </a:moveTo>
                <a:lnTo>
                  <a:pt x="4967133" y="2447117"/>
                </a:lnTo>
                <a:lnTo>
                  <a:pt x="4967133" y="2214869"/>
                </a:lnTo>
                <a:lnTo>
                  <a:pt x="4734885" y="2214869"/>
                </a:lnTo>
                <a:lnTo>
                  <a:pt x="4734885" y="2447117"/>
                </a:lnTo>
                <a:close/>
                <a:moveTo>
                  <a:pt x="5056321" y="2440704"/>
                </a:moveTo>
                <a:lnTo>
                  <a:pt x="5275701" y="2440704"/>
                </a:lnTo>
                <a:lnTo>
                  <a:pt x="5275701" y="2221325"/>
                </a:lnTo>
                <a:lnTo>
                  <a:pt x="5056321" y="2221325"/>
                </a:lnTo>
                <a:lnTo>
                  <a:pt x="5056321" y="2440704"/>
                </a:lnTo>
                <a:close/>
                <a:moveTo>
                  <a:pt x="5377758" y="2434291"/>
                </a:moveTo>
                <a:lnTo>
                  <a:pt x="5584310" y="2434291"/>
                </a:lnTo>
                <a:lnTo>
                  <a:pt x="5584310" y="2227738"/>
                </a:lnTo>
                <a:lnTo>
                  <a:pt x="5377758" y="2227738"/>
                </a:lnTo>
                <a:lnTo>
                  <a:pt x="5377758" y="2434291"/>
                </a:lnTo>
                <a:close/>
                <a:moveTo>
                  <a:pt x="5695732" y="2431298"/>
                </a:moveTo>
                <a:lnTo>
                  <a:pt x="5896341" y="2431298"/>
                </a:lnTo>
                <a:lnTo>
                  <a:pt x="5896341" y="2230689"/>
                </a:lnTo>
                <a:lnTo>
                  <a:pt x="5695732" y="2230689"/>
                </a:lnTo>
                <a:lnTo>
                  <a:pt x="5695732" y="2431298"/>
                </a:lnTo>
                <a:close/>
                <a:moveTo>
                  <a:pt x="6014175" y="2427835"/>
                </a:moveTo>
                <a:lnTo>
                  <a:pt x="6207858" y="2427835"/>
                </a:lnTo>
                <a:lnTo>
                  <a:pt x="6207858" y="2234152"/>
                </a:lnTo>
                <a:lnTo>
                  <a:pt x="6014175" y="2234152"/>
                </a:lnTo>
                <a:lnTo>
                  <a:pt x="6014175" y="2427835"/>
                </a:lnTo>
                <a:close/>
                <a:moveTo>
                  <a:pt x="6330182" y="2426851"/>
                </a:moveTo>
                <a:lnTo>
                  <a:pt x="6521898" y="2426851"/>
                </a:lnTo>
                <a:lnTo>
                  <a:pt x="6521898" y="2235135"/>
                </a:lnTo>
                <a:lnTo>
                  <a:pt x="6330182" y="2235135"/>
                </a:lnTo>
                <a:lnTo>
                  <a:pt x="6330182" y="2426851"/>
                </a:lnTo>
                <a:close/>
                <a:moveTo>
                  <a:pt x="6963606" y="2423388"/>
                </a:moveTo>
                <a:lnTo>
                  <a:pt x="7148396" y="2423388"/>
                </a:lnTo>
                <a:lnTo>
                  <a:pt x="7148396" y="2238598"/>
                </a:lnTo>
                <a:lnTo>
                  <a:pt x="6963606" y="2238598"/>
                </a:lnTo>
                <a:lnTo>
                  <a:pt x="6963606" y="2423388"/>
                </a:lnTo>
                <a:close/>
                <a:moveTo>
                  <a:pt x="7599553" y="2417488"/>
                </a:moveTo>
                <a:lnTo>
                  <a:pt x="7772500" y="2417488"/>
                </a:lnTo>
                <a:lnTo>
                  <a:pt x="7772500" y="2244541"/>
                </a:lnTo>
                <a:lnTo>
                  <a:pt x="7599553" y="2244541"/>
                </a:lnTo>
                <a:lnTo>
                  <a:pt x="7599553" y="2417488"/>
                </a:lnTo>
                <a:close/>
                <a:moveTo>
                  <a:pt x="8241914" y="2405132"/>
                </a:moveTo>
                <a:lnTo>
                  <a:pt x="8390147" y="2405132"/>
                </a:lnTo>
                <a:lnTo>
                  <a:pt x="8390147" y="2256898"/>
                </a:lnTo>
                <a:lnTo>
                  <a:pt x="8241914" y="2256898"/>
                </a:lnTo>
                <a:lnTo>
                  <a:pt x="8241914" y="2405132"/>
                </a:lnTo>
                <a:close/>
                <a:moveTo>
                  <a:pt x="8899580" y="2377469"/>
                </a:moveTo>
                <a:lnTo>
                  <a:pt x="8992488" y="2377469"/>
                </a:lnTo>
                <a:lnTo>
                  <a:pt x="8992488" y="2284561"/>
                </a:lnTo>
                <a:lnTo>
                  <a:pt x="8899580" y="2284561"/>
                </a:lnTo>
                <a:lnTo>
                  <a:pt x="8899580" y="2377469"/>
                </a:lnTo>
                <a:close/>
                <a:moveTo>
                  <a:pt x="0" y="2772018"/>
                </a:moveTo>
                <a:lnTo>
                  <a:pt x="252002" y="2772018"/>
                </a:lnTo>
                <a:lnTo>
                  <a:pt x="252002" y="2520016"/>
                </a:lnTo>
                <a:lnTo>
                  <a:pt x="0" y="2520016"/>
                </a:lnTo>
                <a:lnTo>
                  <a:pt x="0" y="2772018"/>
                </a:lnTo>
                <a:close/>
                <a:moveTo>
                  <a:pt x="315023" y="2772018"/>
                </a:moveTo>
                <a:lnTo>
                  <a:pt x="567025" y="2772018"/>
                </a:lnTo>
                <a:lnTo>
                  <a:pt x="567025" y="2520016"/>
                </a:lnTo>
                <a:lnTo>
                  <a:pt x="315023" y="2520016"/>
                </a:lnTo>
                <a:lnTo>
                  <a:pt x="315023" y="2772018"/>
                </a:lnTo>
                <a:close/>
                <a:moveTo>
                  <a:pt x="630004" y="2772018"/>
                </a:moveTo>
                <a:lnTo>
                  <a:pt x="882005" y="2772018"/>
                </a:lnTo>
                <a:lnTo>
                  <a:pt x="882005" y="2520016"/>
                </a:lnTo>
                <a:lnTo>
                  <a:pt x="630004" y="2520016"/>
                </a:lnTo>
                <a:lnTo>
                  <a:pt x="630004" y="2772018"/>
                </a:lnTo>
                <a:close/>
                <a:moveTo>
                  <a:pt x="944985" y="2772018"/>
                </a:moveTo>
                <a:lnTo>
                  <a:pt x="1196986" y="2772018"/>
                </a:lnTo>
                <a:lnTo>
                  <a:pt x="1196986" y="2520016"/>
                </a:lnTo>
                <a:lnTo>
                  <a:pt x="944985" y="2520016"/>
                </a:lnTo>
                <a:lnTo>
                  <a:pt x="944985" y="2772018"/>
                </a:lnTo>
                <a:close/>
                <a:moveTo>
                  <a:pt x="1260008" y="2772018"/>
                </a:moveTo>
                <a:lnTo>
                  <a:pt x="1512009" y="2772018"/>
                </a:lnTo>
                <a:lnTo>
                  <a:pt x="1512009" y="2520016"/>
                </a:lnTo>
                <a:lnTo>
                  <a:pt x="1260008" y="2520016"/>
                </a:lnTo>
                <a:lnTo>
                  <a:pt x="1260008" y="2772018"/>
                </a:lnTo>
                <a:close/>
                <a:moveTo>
                  <a:pt x="1574988" y="2772018"/>
                </a:moveTo>
                <a:lnTo>
                  <a:pt x="1826990" y="2772018"/>
                </a:lnTo>
                <a:lnTo>
                  <a:pt x="1826990" y="2520016"/>
                </a:lnTo>
                <a:lnTo>
                  <a:pt x="1574988" y="2520016"/>
                </a:lnTo>
                <a:lnTo>
                  <a:pt x="1574988" y="2772018"/>
                </a:lnTo>
                <a:close/>
                <a:moveTo>
                  <a:pt x="1890012" y="2772018"/>
                </a:moveTo>
                <a:lnTo>
                  <a:pt x="2142013" y="2772018"/>
                </a:lnTo>
                <a:lnTo>
                  <a:pt x="2142013" y="2520016"/>
                </a:lnTo>
                <a:lnTo>
                  <a:pt x="1890012" y="2520016"/>
                </a:lnTo>
                <a:lnTo>
                  <a:pt x="1890012" y="2772018"/>
                </a:lnTo>
                <a:close/>
                <a:moveTo>
                  <a:pt x="2204992" y="2772018"/>
                </a:moveTo>
                <a:lnTo>
                  <a:pt x="2456994" y="2772018"/>
                </a:lnTo>
                <a:lnTo>
                  <a:pt x="2456994" y="2520016"/>
                </a:lnTo>
                <a:lnTo>
                  <a:pt x="2204992" y="2520016"/>
                </a:lnTo>
                <a:lnTo>
                  <a:pt x="2204992" y="2772018"/>
                </a:lnTo>
                <a:close/>
                <a:moveTo>
                  <a:pt x="2520016" y="2772018"/>
                </a:moveTo>
                <a:lnTo>
                  <a:pt x="2772017" y="2772018"/>
                </a:lnTo>
                <a:lnTo>
                  <a:pt x="2772017" y="2520016"/>
                </a:lnTo>
                <a:lnTo>
                  <a:pt x="2520016" y="2520016"/>
                </a:lnTo>
                <a:lnTo>
                  <a:pt x="2520016" y="2772018"/>
                </a:lnTo>
                <a:close/>
                <a:moveTo>
                  <a:pt x="2834996" y="2772018"/>
                </a:moveTo>
                <a:lnTo>
                  <a:pt x="3086998" y="2772018"/>
                </a:lnTo>
                <a:lnTo>
                  <a:pt x="3086998" y="2520016"/>
                </a:lnTo>
                <a:lnTo>
                  <a:pt x="2834996" y="2520016"/>
                </a:lnTo>
                <a:lnTo>
                  <a:pt x="2834996" y="2772018"/>
                </a:lnTo>
                <a:close/>
                <a:moveTo>
                  <a:pt x="3150020" y="2772018"/>
                </a:moveTo>
                <a:lnTo>
                  <a:pt x="3402021" y="2772018"/>
                </a:lnTo>
                <a:lnTo>
                  <a:pt x="3402021" y="2520016"/>
                </a:lnTo>
                <a:lnTo>
                  <a:pt x="3150020" y="2520016"/>
                </a:lnTo>
                <a:lnTo>
                  <a:pt x="3150020" y="2772018"/>
                </a:lnTo>
                <a:close/>
                <a:moveTo>
                  <a:pt x="3465000" y="2772018"/>
                </a:moveTo>
                <a:lnTo>
                  <a:pt x="3717002" y="2772018"/>
                </a:lnTo>
                <a:lnTo>
                  <a:pt x="3717002" y="2520016"/>
                </a:lnTo>
                <a:lnTo>
                  <a:pt x="3465000" y="2520016"/>
                </a:lnTo>
                <a:lnTo>
                  <a:pt x="3465000" y="2772018"/>
                </a:lnTo>
                <a:close/>
                <a:moveTo>
                  <a:pt x="3780494" y="2771504"/>
                </a:moveTo>
                <a:lnTo>
                  <a:pt x="4031512" y="2771504"/>
                </a:lnTo>
                <a:lnTo>
                  <a:pt x="4031512" y="2520486"/>
                </a:lnTo>
                <a:lnTo>
                  <a:pt x="3780494" y="2520486"/>
                </a:lnTo>
                <a:lnTo>
                  <a:pt x="3780494" y="2771504"/>
                </a:lnTo>
                <a:close/>
                <a:moveTo>
                  <a:pt x="4097484" y="2769538"/>
                </a:moveTo>
                <a:lnTo>
                  <a:pt x="4344526" y="2769538"/>
                </a:lnTo>
                <a:lnTo>
                  <a:pt x="4344526" y="2522496"/>
                </a:lnTo>
                <a:lnTo>
                  <a:pt x="4097484" y="2522496"/>
                </a:lnTo>
                <a:lnTo>
                  <a:pt x="4097484" y="2769538"/>
                </a:lnTo>
                <a:close/>
                <a:moveTo>
                  <a:pt x="4417425" y="2764578"/>
                </a:moveTo>
                <a:lnTo>
                  <a:pt x="4654590" y="2764578"/>
                </a:lnTo>
                <a:lnTo>
                  <a:pt x="4654590" y="2527413"/>
                </a:lnTo>
                <a:lnTo>
                  <a:pt x="4417425" y="2527413"/>
                </a:lnTo>
                <a:lnTo>
                  <a:pt x="4417425" y="2764578"/>
                </a:lnTo>
                <a:close/>
                <a:moveTo>
                  <a:pt x="4735868" y="2761157"/>
                </a:moveTo>
                <a:lnTo>
                  <a:pt x="4966107" y="2761157"/>
                </a:lnTo>
                <a:lnTo>
                  <a:pt x="4966107" y="2530919"/>
                </a:lnTo>
                <a:lnTo>
                  <a:pt x="4735868" y="2530919"/>
                </a:lnTo>
                <a:lnTo>
                  <a:pt x="4735868" y="2761157"/>
                </a:lnTo>
                <a:close/>
                <a:moveTo>
                  <a:pt x="5057305" y="2754701"/>
                </a:moveTo>
                <a:lnTo>
                  <a:pt x="5274717" y="2754701"/>
                </a:lnTo>
                <a:lnTo>
                  <a:pt x="5274717" y="2537289"/>
                </a:lnTo>
                <a:lnTo>
                  <a:pt x="5057305" y="2537289"/>
                </a:lnTo>
                <a:lnTo>
                  <a:pt x="5057305" y="2754701"/>
                </a:lnTo>
                <a:close/>
                <a:moveTo>
                  <a:pt x="5378741" y="2748288"/>
                </a:moveTo>
                <a:lnTo>
                  <a:pt x="5583284" y="2748288"/>
                </a:lnTo>
                <a:lnTo>
                  <a:pt x="5583284" y="2543702"/>
                </a:lnTo>
                <a:lnTo>
                  <a:pt x="5378741" y="2543702"/>
                </a:lnTo>
                <a:lnTo>
                  <a:pt x="5378741" y="2748288"/>
                </a:lnTo>
                <a:close/>
                <a:moveTo>
                  <a:pt x="5696202" y="2745808"/>
                </a:moveTo>
                <a:lnTo>
                  <a:pt x="5895828" y="2745808"/>
                </a:lnTo>
                <a:lnTo>
                  <a:pt x="5895828" y="2546182"/>
                </a:lnTo>
                <a:lnTo>
                  <a:pt x="5696202" y="2546182"/>
                </a:lnTo>
                <a:lnTo>
                  <a:pt x="5696202" y="2745808"/>
                </a:lnTo>
                <a:close/>
                <a:moveTo>
                  <a:pt x="6014646" y="2742345"/>
                </a:moveTo>
                <a:lnTo>
                  <a:pt x="6207345" y="2742345"/>
                </a:lnTo>
                <a:lnTo>
                  <a:pt x="6207345" y="2549646"/>
                </a:lnTo>
                <a:lnTo>
                  <a:pt x="6014646" y="2549646"/>
                </a:lnTo>
                <a:lnTo>
                  <a:pt x="6014646" y="2742345"/>
                </a:lnTo>
                <a:close/>
                <a:moveTo>
                  <a:pt x="6331165" y="2740891"/>
                </a:moveTo>
                <a:lnTo>
                  <a:pt x="6520915" y="2740891"/>
                </a:lnTo>
                <a:lnTo>
                  <a:pt x="6520915" y="2551142"/>
                </a:lnTo>
                <a:lnTo>
                  <a:pt x="6331165" y="2551142"/>
                </a:lnTo>
                <a:lnTo>
                  <a:pt x="6331165" y="2740891"/>
                </a:lnTo>
                <a:close/>
                <a:moveTo>
                  <a:pt x="6648626" y="2738411"/>
                </a:moveTo>
                <a:lnTo>
                  <a:pt x="6833415" y="2738411"/>
                </a:lnTo>
                <a:lnTo>
                  <a:pt x="6833415" y="2553622"/>
                </a:lnTo>
                <a:lnTo>
                  <a:pt x="6648626" y="2553622"/>
                </a:lnTo>
                <a:lnTo>
                  <a:pt x="6648626" y="2738411"/>
                </a:lnTo>
                <a:close/>
                <a:moveTo>
                  <a:pt x="6965103" y="2736915"/>
                </a:moveTo>
                <a:lnTo>
                  <a:pt x="7146942" y="2736915"/>
                </a:lnTo>
                <a:lnTo>
                  <a:pt x="7146942" y="2555075"/>
                </a:lnTo>
                <a:lnTo>
                  <a:pt x="6965103" y="2555075"/>
                </a:lnTo>
                <a:lnTo>
                  <a:pt x="6965103" y="2736915"/>
                </a:lnTo>
                <a:close/>
                <a:moveTo>
                  <a:pt x="7284060" y="2732982"/>
                </a:moveTo>
                <a:lnTo>
                  <a:pt x="7457989" y="2732982"/>
                </a:lnTo>
                <a:lnTo>
                  <a:pt x="7457989" y="2559052"/>
                </a:lnTo>
                <a:lnTo>
                  <a:pt x="7284060" y="2559052"/>
                </a:lnTo>
                <a:lnTo>
                  <a:pt x="7284060" y="2732982"/>
                </a:lnTo>
                <a:close/>
                <a:moveTo>
                  <a:pt x="7602033" y="2729989"/>
                </a:moveTo>
                <a:lnTo>
                  <a:pt x="7770020" y="2729989"/>
                </a:lnTo>
                <a:lnTo>
                  <a:pt x="7770020" y="2562002"/>
                </a:lnTo>
                <a:lnTo>
                  <a:pt x="7602033" y="2562002"/>
                </a:lnTo>
                <a:lnTo>
                  <a:pt x="7602033" y="2729989"/>
                </a:lnTo>
                <a:close/>
                <a:moveTo>
                  <a:pt x="7924453" y="2722592"/>
                </a:moveTo>
                <a:lnTo>
                  <a:pt x="8077647" y="2722592"/>
                </a:lnTo>
                <a:lnTo>
                  <a:pt x="8077647" y="2569399"/>
                </a:lnTo>
                <a:lnTo>
                  <a:pt x="7924453" y="2569399"/>
                </a:lnTo>
                <a:lnTo>
                  <a:pt x="7924453" y="2722592"/>
                </a:lnTo>
                <a:close/>
                <a:moveTo>
                  <a:pt x="8571730" y="2705319"/>
                </a:moveTo>
                <a:lnTo>
                  <a:pt x="8690334" y="2705319"/>
                </a:lnTo>
                <a:lnTo>
                  <a:pt x="8690334" y="2586715"/>
                </a:lnTo>
                <a:lnTo>
                  <a:pt x="8571730" y="2586715"/>
                </a:lnTo>
                <a:lnTo>
                  <a:pt x="8571730" y="2705319"/>
                </a:lnTo>
                <a:close/>
                <a:moveTo>
                  <a:pt x="9223497" y="2683556"/>
                </a:moveTo>
                <a:lnTo>
                  <a:pt x="9298618" y="2683556"/>
                </a:lnTo>
                <a:lnTo>
                  <a:pt x="9298618" y="2608435"/>
                </a:lnTo>
                <a:lnTo>
                  <a:pt x="9223497" y="2608435"/>
                </a:lnTo>
                <a:lnTo>
                  <a:pt x="9223497" y="2683556"/>
                </a:lnTo>
                <a:close/>
                <a:moveTo>
                  <a:pt x="0" y="3086998"/>
                </a:moveTo>
                <a:lnTo>
                  <a:pt x="252002" y="3086998"/>
                </a:lnTo>
                <a:lnTo>
                  <a:pt x="252002" y="2834996"/>
                </a:lnTo>
                <a:lnTo>
                  <a:pt x="0" y="2834996"/>
                </a:lnTo>
                <a:lnTo>
                  <a:pt x="0" y="3086998"/>
                </a:lnTo>
                <a:close/>
                <a:moveTo>
                  <a:pt x="315023" y="3086998"/>
                </a:moveTo>
                <a:lnTo>
                  <a:pt x="567025" y="3086998"/>
                </a:lnTo>
                <a:lnTo>
                  <a:pt x="567025" y="2834996"/>
                </a:lnTo>
                <a:lnTo>
                  <a:pt x="315023" y="2834996"/>
                </a:lnTo>
                <a:lnTo>
                  <a:pt x="315023" y="3086998"/>
                </a:lnTo>
                <a:close/>
                <a:moveTo>
                  <a:pt x="630004" y="3086998"/>
                </a:moveTo>
                <a:lnTo>
                  <a:pt x="882005" y="3086998"/>
                </a:lnTo>
                <a:lnTo>
                  <a:pt x="882005" y="2834996"/>
                </a:lnTo>
                <a:lnTo>
                  <a:pt x="630004" y="2834996"/>
                </a:lnTo>
                <a:lnTo>
                  <a:pt x="630004" y="3086998"/>
                </a:lnTo>
                <a:close/>
                <a:moveTo>
                  <a:pt x="944985" y="3086998"/>
                </a:moveTo>
                <a:lnTo>
                  <a:pt x="1196986" y="3086998"/>
                </a:lnTo>
                <a:lnTo>
                  <a:pt x="1196986" y="2834996"/>
                </a:lnTo>
                <a:lnTo>
                  <a:pt x="944985" y="2834996"/>
                </a:lnTo>
                <a:lnTo>
                  <a:pt x="944985" y="3086998"/>
                </a:lnTo>
                <a:close/>
                <a:moveTo>
                  <a:pt x="1260008" y="3086998"/>
                </a:moveTo>
                <a:lnTo>
                  <a:pt x="1512009" y="3086998"/>
                </a:lnTo>
                <a:lnTo>
                  <a:pt x="1512009" y="2834996"/>
                </a:lnTo>
                <a:lnTo>
                  <a:pt x="1260008" y="2834996"/>
                </a:lnTo>
                <a:lnTo>
                  <a:pt x="1260008" y="3086998"/>
                </a:lnTo>
                <a:close/>
                <a:moveTo>
                  <a:pt x="1574988" y="3086998"/>
                </a:moveTo>
                <a:lnTo>
                  <a:pt x="1826990" y="3086998"/>
                </a:lnTo>
                <a:lnTo>
                  <a:pt x="1826990" y="2834996"/>
                </a:lnTo>
                <a:lnTo>
                  <a:pt x="1574988" y="2834996"/>
                </a:lnTo>
                <a:lnTo>
                  <a:pt x="1574988" y="3086998"/>
                </a:lnTo>
                <a:close/>
                <a:moveTo>
                  <a:pt x="1890012" y="3086998"/>
                </a:moveTo>
                <a:lnTo>
                  <a:pt x="2142013" y="3086998"/>
                </a:lnTo>
                <a:lnTo>
                  <a:pt x="2142013" y="2834996"/>
                </a:lnTo>
                <a:lnTo>
                  <a:pt x="1890012" y="2834996"/>
                </a:lnTo>
                <a:lnTo>
                  <a:pt x="1890012" y="3086998"/>
                </a:lnTo>
                <a:close/>
                <a:moveTo>
                  <a:pt x="2204992" y="3086998"/>
                </a:moveTo>
                <a:lnTo>
                  <a:pt x="2456994" y="3086998"/>
                </a:lnTo>
                <a:lnTo>
                  <a:pt x="2456994" y="2834996"/>
                </a:lnTo>
                <a:lnTo>
                  <a:pt x="2204992" y="2834996"/>
                </a:lnTo>
                <a:lnTo>
                  <a:pt x="2204992" y="3086998"/>
                </a:lnTo>
                <a:close/>
                <a:moveTo>
                  <a:pt x="2520016" y="3086998"/>
                </a:moveTo>
                <a:lnTo>
                  <a:pt x="2772017" y="3086998"/>
                </a:lnTo>
                <a:lnTo>
                  <a:pt x="2772017" y="2834996"/>
                </a:lnTo>
                <a:lnTo>
                  <a:pt x="2520016" y="2834996"/>
                </a:lnTo>
                <a:lnTo>
                  <a:pt x="2520016" y="3086998"/>
                </a:lnTo>
                <a:close/>
                <a:moveTo>
                  <a:pt x="2834996" y="3086998"/>
                </a:moveTo>
                <a:lnTo>
                  <a:pt x="3086998" y="3086998"/>
                </a:lnTo>
                <a:lnTo>
                  <a:pt x="3086998" y="2834996"/>
                </a:lnTo>
                <a:lnTo>
                  <a:pt x="2834996" y="2834996"/>
                </a:lnTo>
                <a:lnTo>
                  <a:pt x="2834996" y="3086998"/>
                </a:lnTo>
                <a:close/>
                <a:moveTo>
                  <a:pt x="3150020" y="3086998"/>
                </a:moveTo>
                <a:lnTo>
                  <a:pt x="3402021" y="3086998"/>
                </a:lnTo>
                <a:lnTo>
                  <a:pt x="3402021" y="2834996"/>
                </a:lnTo>
                <a:lnTo>
                  <a:pt x="3150020" y="2834996"/>
                </a:lnTo>
                <a:lnTo>
                  <a:pt x="3150020" y="3086998"/>
                </a:lnTo>
                <a:close/>
                <a:moveTo>
                  <a:pt x="3465000" y="3086998"/>
                </a:moveTo>
                <a:lnTo>
                  <a:pt x="3717002" y="3086998"/>
                </a:lnTo>
                <a:lnTo>
                  <a:pt x="3717002" y="2834996"/>
                </a:lnTo>
                <a:lnTo>
                  <a:pt x="3465000" y="2834996"/>
                </a:lnTo>
                <a:lnTo>
                  <a:pt x="3465000" y="3086998"/>
                </a:lnTo>
                <a:close/>
                <a:moveTo>
                  <a:pt x="3780494" y="3086528"/>
                </a:moveTo>
                <a:lnTo>
                  <a:pt x="4031512" y="3086528"/>
                </a:lnTo>
                <a:lnTo>
                  <a:pt x="4031512" y="2835509"/>
                </a:lnTo>
                <a:lnTo>
                  <a:pt x="3780494" y="2835509"/>
                </a:lnTo>
                <a:lnTo>
                  <a:pt x="3780494" y="3086528"/>
                </a:lnTo>
                <a:close/>
                <a:moveTo>
                  <a:pt x="4097997" y="3084048"/>
                </a:moveTo>
                <a:lnTo>
                  <a:pt x="4344056" y="3084048"/>
                </a:lnTo>
                <a:lnTo>
                  <a:pt x="4344056" y="2837989"/>
                </a:lnTo>
                <a:lnTo>
                  <a:pt x="4097997" y="2837989"/>
                </a:lnTo>
                <a:lnTo>
                  <a:pt x="4097997" y="3084048"/>
                </a:lnTo>
                <a:close/>
                <a:moveTo>
                  <a:pt x="4417938" y="3079088"/>
                </a:moveTo>
                <a:lnTo>
                  <a:pt x="4654120" y="3079088"/>
                </a:lnTo>
                <a:lnTo>
                  <a:pt x="4654120" y="2842906"/>
                </a:lnTo>
                <a:lnTo>
                  <a:pt x="4417938" y="2842906"/>
                </a:lnTo>
                <a:lnTo>
                  <a:pt x="4417938" y="3079088"/>
                </a:lnTo>
                <a:close/>
                <a:moveTo>
                  <a:pt x="4736894" y="3075155"/>
                </a:moveTo>
                <a:lnTo>
                  <a:pt x="4965167" y="3075155"/>
                </a:lnTo>
                <a:lnTo>
                  <a:pt x="4965167" y="2846882"/>
                </a:lnTo>
                <a:lnTo>
                  <a:pt x="4736894" y="2846882"/>
                </a:lnTo>
                <a:lnTo>
                  <a:pt x="4736894" y="3075155"/>
                </a:lnTo>
                <a:close/>
                <a:moveTo>
                  <a:pt x="5058288" y="3068741"/>
                </a:moveTo>
                <a:lnTo>
                  <a:pt x="5273733" y="3068741"/>
                </a:lnTo>
                <a:lnTo>
                  <a:pt x="5273733" y="2853296"/>
                </a:lnTo>
                <a:lnTo>
                  <a:pt x="5058288" y="2853296"/>
                </a:lnTo>
                <a:lnTo>
                  <a:pt x="5058288" y="3068741"/>
                </a:lnTo>
                <a:close/>
                <a:moveTo>
                  <a:pt x="5379212" y="3062798"/>
                </a:moveTo>
                <a:lnTo>
                  <a:pt x="5582771" y="3062798"/>
                </a:lnTo>
                <a:lnTo>
                  <a:pt x="5582771" y="2859239"/>
                </a:lnTo>
                <a:lnTo>
                  <a:pt x="5379212" y="2859239"/>
                </a:lnTo>
                <a:lnTo>
                  <a:pt x="5379212" y="3062798"/>
                </a:lnTo>
                <a:close/>
                <a:moveTo>
                  <a:pt x="5696715" y="3060319"/>
                </a:moveTo>
                <a:lnTo>
                  <a:pt x="5895357" y="3060319"/>
                </a:lnTo>
                <a:lnTo>
                  <a:pt x="5895357" y="2861676"/>
                </a:lnTo>
                <a:lnTo>
                  <a:pt x="5696715" y="2861676"/>
                </a:lnTo>
                <a:lnTo>
                  <a:pt x="5696715" y="3060319"/>
                </a:lnTo>
                <a:close/>
                <a:moveTo>
                  <a:pt x="6015159" y="3056855"/>
                </a:moveTo>
                <a:lnTo>
                  <a:pt x="6206875" y="3056855"/>
                </a:lnTo>
                <a:lnTo>
                  <a:pt x="6206875" y="2865139"/>
                </a:lnTo>
                <a:lnTo>
                  <a:pt x="6015159" y="2865139"/>
                </a:lnTo>
                <a:lnTo>
                  <a:pt x="6015159" y="3056855"/>
                </a:lnTo>
                <a:close/>
                <a:moveTo>
                  <a:pt x="6649609" y="3052409"/>
                </a:moveTo>
                <a:lnTo>
                  <a:pt x="6832432" y="3052409"/>
                </a:lnTo>
                <a:lnTo>
                  <a:pt x="6832432" y="2869586"/>
                </a:lnTo>
                <a:lnTo>
                  <a:pt x="6649609" y="2869586"/>
                </a:lnTo>
                <a:lnTo>
                  <a:pt x="6649609" y="3052409"/>
                </a:lnTo>
                <a:close/>
                <a:moveTo>
                  <a:pt x="7285556" y="3046508"/>
                </a:moveTo>
                <a:lnTo>
                  <a:pt x="7456536" y="3046508"/>
                </a:lnTo>
                <a:lnTo>
                  <a:pt x="7456536" y="2875529"/>
                </a:lnTo>
                <a:lnTo>
                  <a:pt x="7285556" y="2875529"/>
                </a:lnTo>
                <a:lnTo>
                  <a:pt x="7285556" y="3046508"/>
                </a:lnTo>
                <a:close/>
                <a:moveTo>
                  <a:pt x="7925907" y="3036119"/>
                </a:moveTo>
                <a:lnTo>
                  <a:pt x="8076107" y="3036119"/>
                </a:lnTo>
                <a:lnTo>
                  <a:pt x="8076107" y="2885918"/>
                </a:lnTo>
                <a:lnTo>
                  <a:pt x="7925907" y="2885918"/>
                </a:lnTo>
                <a:lnTo>
                  <a:pt x="7925907" y="3036119"/>
                </a:lnTo>
                <a:close/>
                <a:moveTo>
                  <a:pt x="8572714" y="3019316"/>
                </a:moveTo>
                <a:lnTo>
                  <a:pt x="8689308" y="3019316"/>
                </a:lnTo>
                <a:lnTo>
                  <a:pt x="8689308" y="2902721"/>
                </a:lnTo>
                <a:lnTo>
                  <a:pt x="8572714" y="2902721"/>
                </a:lnTo>
                <a:lnTo>
                  <a:pt x="8572714" y="3019316"/>
                </a:lnTo>
                <a:close/>
                <a:moveTo>
                  <a:pt x="0" y="3402021"/>
                </a:moveTo>
                <a:lnTo>
                  <a:pt x="252002" y="3402021"/>
                </a:lnTo>
                <a:lnTo>
                  <a:pt x="252002" y="3150020"/>
                </a:lnTo>
                <a:lnTo>
                  <a:pt x="0" y="3150020"/>
                </a:lnTo>
                <a:lnTo>
                  <a:pt x="0" y="3402021"/>
                </a:lnTo>
                <a:close/>
                <a:moveTo>
                  <a:pt x="315023" y="3402021"/>
                </a:moveTo>
                <a:lnTo>
                  <a:pt x="567025" y="3402021"/>
                </a:lnTo>
                <a:lnTo>
                  <a:pt x="567025" y="3150020"/>
                </a:lnTo>
                <a:lnTo>
                  <a:pt x="315023" y="3150020"/>
                </a:lnTo>
                <a:lnTo>
                  <a:pt x="315023" y="3402021"/>
                </a:lnTo>
                <a:close/>
                <a:moveTo>
                  <a:pt x="630004" y="3402021"/>
                </a:moveTo>
                <a:lnTo>
                  <a:pt x="882005" y="3402021"/>
                </a:lnTo>
                <a:lnTo>
                  <a:pt x="882005" y="3150020"/>
                </a:lnTo>
                <a:lnTo>
                  <a:pt x="630004" y="3150020"/>
                </a:lnTo>
                <a:lnTo>
                  <a:pt x="630004" y="3402021"/>
                </a:lnTo>
                <a:close/>
                <a:moveTo>
                  <a:pt x="944985" y="3402021"/>
                </a:moveTo>
                <a:lnTo>
                  <a:pt x="1196986" y="3402021"/>
                </a:lnTo>
                <a:lnTo>
                  <a:pt x="1196986" y="3150020"/>
                </a:lnTo>
                <a:lnTo>
                  <a:pt x="944985" y="3150020"/>
                </a:lnTo>
                <a:lnTo>
                  <a:pt x="944985" y="3402021"/>
                </a:lnTo>
                <a:close/>
                <a:moveTo>
                  <a:pt x="1260008" y="3402021"/>
                </a:moveTo>
                <a:lnTo>
                  <a:pt x="1512009" y="3402021"/>
                </a:lnTo>
                <a:lnTo>
                  <a:pt x="1512009" y="3150020"/>
                </a:lnTo>
                <a:lnTo>
                  <a:pt x="1260008" y="3150020"/>
                </a:lnTo>
                <a:lnTo>
                  <a:pt x="1260008" y="3402021"/>
                </a:lnTo>
                <a:close/>
                <a:moveTo>
                  <a:pt x="1574988" y="3402021"/>
                </a:moveTo>
                <a:lnTo>
                  <a:pt x="1826990" y="3402021"/>
                </a:lnTo>
                <a:lnTo>
                  <a:pt x="1826990" y="3150020"/>
                </a:lnTo>
                <a:lnTo>
                  <a:pt x="1574988" y="3150020"/>
                </a:lnTo>
                <a:lnTo>
                  <a:pt x="1574988" y="3402021"/>
                </a:lnTo>
                <a:close/>
                <a:moveTo>
                  <a:pt x="1890012" y="3402021"/>
                </a:moveTo>
                <a:lnTo>
                  <a:pt x="2142013" y="3402021"/>
                </a:lnTo>
                <a:lnTo>
                  <a:pt x="2142013" y="3150020"/>
                </a:lnTo>
                <a:lnTo>
                  <a:pt x="1890012" y="3150020"/>
                </a:lnTo>
                <a:lnTo>
                  <a:pt x="1890012" y="3402021"/>
                </a:lnTo>
                <a:close/>
                <a:moveTo>
                  <a:pt x="2204992" y="3402021"/>
                </a:moveTo>
                <a:lnTo>
                  <a:pt x="2456994" y="3402021"/>
                </a:lnTo>
                <a:lnTo>
                  <a:pt x="2456994" y="3150020"/>
                </a:lnTo>
                <a:lnTo>
                  <a:pt x="2204992" y="3150020"/>
                </a:lnTo>
                <a:lnTo>
                  <a:pt x="2204992" y="3402021"/>
                </a:lnTo>
                <a:close/>
                <a:moveTo>
                  <a:pt x="2520016" y="3402021"/>
                </a:moveTo>
                <a:lnTo>
                  <a:pt x="2772017" y="3402021"/>
                </a:lnTo>
                <a:lnTo>
                  <a:pt x="2772017" y="3150020"/>
                </a:lnTo>
                <a:lnTo>
                  <a:pt x="2520016" y="3150020"/>
                </a:lnTo>
                <a:lnTo>
                  <a:pt x="2520016" y="3402021"/>
                </a:lnTo>
                <a:close/>
                <a:moveTo>
                  <a:pt x="2834996" y="3402021"/>
                </a:moveTo>
                <a:lnTo>
                  <a:pt x="3086998" y="3402021"/>
                </a:lnTo>
                <a:lnTo>
                  <a:pt x="3086998" y="3150020"/>
                </a:lnTo>
                <a:lnTo>
                  <a:pt x="2834996" y="3150020"/>
                </a:lnTo>
                <a:lnTo>
                  <a:pt x="2834996" y="3402021"/>
                </a:lnTo>
                <a:close/>
                <a:moveTo>
                  <a:pt x="3150020" y="3402021"/>
                </a:moveTo>
                <a:lnTo>
                  <a:pt x="3402021" y="3402021"/>
                </a:lnTo>
                <a:lnTo>
                  <a:pt x="3402021" y="3150020"/>
                </a:lnTo>
                <a:lnTo>
                  <a:pt x="3150020" y="3150020"/>
                </a:lnTo>
                <a:lnTo>
                  <a:pt x="3150020" y="3402021"/>
                </a:lnTo>
                <a:close/>
                <a:moveTo>
                  <a:pt x="3465000" y="3402021"/>
                </a:moveTo>
                <a:lnTo>
                  <a:pt x="3717002" y="3402021"/>
                </a:lnTo>
                <a:lnTo>
                  <a:pt x="3717002" y="3150020"/>
                </a:lnTo>
                <a:lnTo>
                  <a:pt x="3465000" y="3150020"/>
                </a:lnTo>
                <a:lnTo>
                  <a:pt x="3465000" y="3402021"/>
                </a:lnTo>
                <a:close/>
                <a:moveTo>
                  <a:pt x="3781990" y="3400054"/>
                </a:moveTo>
                <a:lnTo>
                  <a:pt x="4030058" y="3400054"/>
                </a:lnTo>
                <a:lnTo>
                  <a:pt x="4030058" y="3151987"/>
                </a:lnTo>
                <a:lnTo>
                  <a:pt x="3781990" y="3151987"/>
                </a:lnTo>
                <a:lnTo>
                  <a:pt x="3781990" y="3400054"/>
                </a:lnTo>
                <a:close/>
                <a:moveTo>
                  <a:pt x="4098980" y="3398045"/>
                </a:moveTo>
                <a:lnTo>
                  <a:pt x="4343072" y="3398045"/>
                </a:lnTo>
                <a:lnTo>
                  <a:pt x="4343072" y="3153953"/>
                </a:lnTo>
                <a:lnTo>
                  <a:pt x="4098980" y="3153953"/>
                </a:lnTo>
                <a:lnTo>
                  <a:pt x="4098980" y="3398045"/>
                </a:lnTo>
                <a:close/>
                <a:moveTo>
                  <a:pt x="4420374" y="3391632"/>
                </a:moveTo>
                <a:lnTo>
                  <a:pt x="4651639" y="3391632"/>
                </a:lnTo>
                <a:lnTo>
                  <a:pt x="4651639" y="3160367"/>
                </a:lnTo>
                <a:lnTo>
                  <a:pt x="4420374" y="3160367"/>
                </a:lnTo>
                <a:lnTo>
                  <a:pt x="4420374" y="3391632"/>
                </a:lnTo>
                <a:close/>
                <a:moveTo>
                  <a:pt x="4738348" y="3388682"/>
                </a:moveTo>
                <a:lnTo>
                  <a:pt x="4963670" y="3388682"/>
                </a:lnTo>
                <a:lnTo>
                  <a:pt x="4963670" y="3163359"/>
                </a:lnTo>
                <a:lnTo>
                  <a:pt x="4738348" y="3163359"/>
                </a:lnTo>
                <a:lnTo>
                  <a:pt x="4738348" y="3388682"/>
                </a:lnTo>
                <a:close/>
                <a:moveTo>
                  <a:pt x="5060255" y="3381755"/>
                </a:moveTo>
                <a:lnTo>
                  <a:pt x="5271724" y="3381755"/>
                </a:lnTo>
                <a:lnTo>
                  <a:pt x="5271724" y="3170286"/>
                </a:lnTo>
                <a:lnTo>
                  <a:pt x="5060255" y="3170286"/>
                </a:lnTo>
                <a:lnTo>
                  <a:pt x="5060255" y="3381755"/>
                </a:lnTo>
                <a:close/>
                <a:moveTo>
                  <a:pt x="5380708" y="3376325"/>
                </a:moveTo>
                <a:lnTo>
                  <a:pt x="5581318" y="3376325"/>
                </a:lnTo>
                <a:lnTo>
                  <a:pt x="5581318" y="3175716"/>
                </a:lnTo>
                <a:lnTo>
                  <a:pt x="5380708" y="3175716"/>
                </a:lnTo>
                <a:lnTo>
                  <a:pt x="5380708" y="3376325"/>
                </a:lnTo>
                <a:close/>
                <a:moveTo>
                  <a:pt x="5698168" y="3373845"/>
                </a:moveTo>
                <a:lnTo>
                  <a:pt x="5893861" y="3373845"/>
                </a:lnTo>
                <a:lnTo>
                  <a:pt x="5893861" y="3178153"/>
                </a:lnTo>
                <a:lnTo>
                  <a:pt x="5698168" y="3178153"/>
                </a:lnTo>
                <a:lnTo>
                  <a:pt x="5698168" y="3373845"/>
                </a:lnTo>
                <a:close/>
                <a:moveTo>
                  <a:pt x="6016655" y="3370382"/>
                </a:moveTo>
                <a:lnTo>
                  <a:pt x="6205421" y="3370382"/>
                </a:lnTo>
                <a:lnTo>
                  <a:pt x="6205421" y="3181616"/>
                </a:lnTo>
                <a:lnTo>
                  <a:pt x="6016655" y="3181616"/>
                </a:lnTo>
                <a:lnTo>
                  <a:pt x="6016655" y="3370382"/>
                </a:lnTo>
                <a:close/>
                <a:moveTo>
                  <a:pt x="6333602" y="3368415"/>
                </a:moveTo>
                <a:lnTo>
                  <a:pt x="6518392" y="3368415"/>
                </a:lnTo>
                <a:lnTo>
                  <a:pt x="6518392" y="3183626"/>
                </a:lnTo>
                <a:lnTo>
                  <a:pt x="6333602" y="3183626"/>
                </a:lnTo>
                <a:lnTo>
                  <a:pt x="6333602" y="3368415"/>
                </a:lnTo>
                <a:close/>
                <a:moveTo>
                  <a:pt x="6652089" y="3364952"/>
                </a:moveTo>
                <a:lnTo>
                  <a:pt x="6829952" y="3364952"/>
                </a:lnTo>
                <a:lnTo>
                  <a:pt x="6829952" y="3187089"/>
                </a:lnTo>
                <a:lnTo>
                  <a:pt x="6652089" y="3187089"/>
                </a:lnTo>
                <a:lnTo>
                  <a:pt x="6652089" y="3364952"/>
                </a:lnTo>
                <a:close/>
                <a:moveTo>
                  <a:pt x="6968566" y="3363456"/>
                </a:moveTo>
                <a:lnTo>
                  <a:pt x="7143479" y="3363456"/>
                </a:lnTo>
                <a:lnTo>
                  <a:pt x="7143479" y="3188543"/>
                </a:lnTo>
                <a:lnTo>
                  <a:pt x="6968566" y="3188543"/>
                </a:lnTo>
                <a:lnTo>
                  <a:pt x="6968566" y="3363456"/>
                </a:lnTo>
                <a:close/>
                <a:moveTo>
                  <a:pt x="7289020" y="3358026"/>
                </a:moveTo>
                <a:lnTo>
                  <a:pt x="7453073" y="3358026"/>
                </a:lnTo>
                <a:lnTo>
                  <a:pt x="7453073" y="3193973"/>
                </a:lnTo>
                <a:lnTo>
                  <a:pt x="7289020" y="3193973"/>
                </a:lnTo>
                <a:lnTo>
                  <a:pt x="7289020" y="3358026"/>
                </a:lnTo>
                <a:close/>
                <a:moveTo>
                  <a:pt x="7607463" y="3354563"/>
                </a:moveTo>
                <a:lnTo>
                  <a:pt x="7764590" y="3354563"/>
                </a:lnTo>
                <a:lnTo>
                  <a:pt x="7764590" y="3197436"/>
                </a:lnTo>
                <a:lnTo>
                  <a:pt x="7607463" y="3197436"/>
                </a:lnTo>
                <a:lnTo>
                  <a:pt x="7607463" y="3354563"/>
                </a:lnTo>
                <a:close/>
                <a:moveTo>
                  <a:pt x="8249823" y="3342206"/>
                </a:moveTo>
                <a:lnTo>
                  <a:pt x="8382237" y="3342206"/>
                </a:lnTo>
                <a:lnTo>
                  <a:pt x="8382237" y="3209792"/>
                </a:lnTo>
                <a:lnTo>
                  <a:pt x="8249823" y="3209792"/>
                </a:lnTo>
                <a:lnTo>
                  <a:pt x="8249823" y="3342206"/>
                </a:lnTo>
                <a:close/>
                <a:moveTo>
                  <a:pt x="8904539" y="3317536"/>
                </a:moveTo>
                <a:lnTo>
                  <a:pt x="8987571" y="3317536"/>
                </a:lnTo>
                <a:lnTo>
                  <a:pt x="8987571" y="3234505"/>
                </a:lnTo>
                <a:lnTo>
                  <a:pt x="8904539" y="3234505"/>
                </a:lnTo>
                <a:lnTo>
                  <a:pt x="8904539" y="3317536"/>
                </a:lnTo>
                <a:close/>
                <a:moveTo>
                  <a:pt x="0" y="3717002"/>
                </a:moveTo>
                <a:lnTo>
                  <a:pt x="252002" y="3717002"/>
                </a:lnTo>
                <a:lnTo>
                  <a:pt x="252002" y="3465000"/>
                </a:lnTo>
                <a:lnTo>
                  <a:pt x="0" y="3465000"/>
                </a:lnTo>
                <a:lnTo>
                  <a:pt x="0" y="3717002"/>
                </a:lnTo>
                <a:close/>
                <a:moveTo>
                  <a:pt x="315023" y="3717002"/>
                </a:moveTo>
                <a:lnTo>
                  <a:pt x="567025" y="3717002"/>
                </a:lnTo>
                <a:lnTo>
                  <a:pt x="567025" y="3465000"/>
                </a:lnTo>
                <a:lnTo>
                  <a:pt x="315023" y="3465000"/>
                </a:lnTo>
                <a:lnTo>
                  <a:pt x="315023" y="3717002"/>
                </a:lnTo>
                <a:close/>
                <a:moveTo>
                  <a:pt x="630004" y="3717002"/>
                </a:moveTo>
                <a:lnTo>
                  <a:pt x="882005" y="3717002"/>
                </a:lnTo>
                <a:lnTo>
                  <a:pt x="882005" y="3465000"/>
                </a:lnTo>
                <a:lnTo>
                  <a:pt x="630004" y="3465000"/>
                </a:lnTo>
                <a:lnTo>
                  <a:pt x="630004" y="3717002"/>
                </a:lnTo>
                <a:close/>
                <a:moveTo>
                  <a:pt x="944985" y="3717002"/>
                </a:moveTo>
                <a:lnTo>
                  <a:pt x="1196986" y="3717002"/>
                </a:lnTo>
                <a:lnTo>
                  <a:pt x="1196986" y="3465000"/>
                </a:lnTo>
                <a:lnTo>
                  <a:pt x="944985" y="3465000"/>
                </a:lnTo>
                <a:lnTo>
                  <a:pt x="944985" y="3717002"/>
                </a:lnTo>
                <a:close/>
                <a:moveTo>
                  <a:pt x="1260008" y="3717002"/>
                </a:moveTo>
                <a:lnTo>
                  <a:pt x="1512009" y="3717002"/>
                </a:lnTo>
                <a:lnTo>
                  <a:pt x="1512009" y="3465000"/>
                </a:lnTo>
                <a:lnTo>
                  <a:pt x="1260008" y="3465000"/>
                </a:lnTo>
                <a:lnTo>
                  <a:pt x="1260008" y="3717002"/>
                </a:lnTo>
                <a:close/>
                <a:moveTo>
                  <a:pt x="1574988" y="3717002"/>
                </a:moveTo>
                <a:lnTo>
                  <a:pt x="1826990" y="3717002"/>
                </a:lnTo>
                <a:lnTo>
                  <a:pt x="1826990" y="3465000"/>
                </a:lnTo>
                <a:lnTo>
                  <a:pt x="1574988" y="3465000"/>
                </a:lnTo>
                <a:lnTo>
                  <a:pt x="1574988" y="3717002"/>
                </a:lnTo>
                <a:close/>
                <a:moveTo>
                  <a:pt x="1890012" y="3717002"/>
                </a:moveTo>
                <a:lnTo>
                  <a:pt x="2142013" y="3717002"/>
                </a:lnTo>
                <a:lnTo>
                  <a:pt x="2142013" y="3465000"/>
                </a:lnTo>
                <a:lnTo>
                  <a:pt x="1890012" y="3465000"/>
                </a:lnTo>
                <a:lnTo>
                  <a:pt x="1890012" y="3717002"/>
                </a:lnTo>
                <a:close/>
                <a:moveTo>
                  <a:pt x="2204992" y="3717002"/>
                </a:moveTo>
                <a:lnTo>
                  <a:pt x="2456994" y="3717002"/>
                </a:lnTo>
                <a:lnTo>
                  <a:pt x="2456994" y="3465000"/>
                </a:lnTo>
                <a:lnTo>
                  <a:pt x="2204992" y="3465000"/>
                </a:lnTo>
                <a:lnTo>
                  <a:pt x="2204992" y="3717002"/>
                </a:lnTo>
                <a:close/>
                <a:moveTo>
                  <a:pt x="2520016" y="3717002"/>
                </a:moveTo>
                <a:lnTo>
                  <a:pt x="2772017" y="3717002"/>
                </a:lnTo>
                <a:lnTo>
                  <a:pt x="2772017" y="3465000"/>
                </a:lnTo>
                <a:lnTo>
                  <a:pt x="2520016" y="3465000"/>
                </a:lnTo>
                <a:lnTo>
                  <a:pt x="2520016" y="3717002"/>
                </a:lnTo>
                <a:close/>
                <a:moveTo>
                  <a:pt x="2834996" y="3717002"/>
                </a:moveTo>
                <a:lnTo>
                  <a:pt x="3086998" y="3717002"/>
                </a:lnTo>
                <a:lnTo>
                  <a:pt x="3086998" y="3465000"/>
                </a:lnTo>
                <a:lnTo>
                  <a:pt x="2834996" y="3465000"/>
                </a:lnTo>
                <a:lnTo>
                  <a:pt x="2834996" y="3717002"/>
                </a:lnTo>
                <a:close/>
                <a:moveTo>
                  <a:pt x="3150020" y="3717002"/>
                </a:moveTo>
                <a:lnTo>
                  <a:pt x="3402021" y="3717002"/>
                </a:lnTo>
                <a:lnTo>
                  <a:pt x="3402021" y="3465000"/>
                </a:lnTo>
                <a:lnTo>
                  <a:pt x="3150020" y="3465000"/>
                </a:lnTo>
                <a:lnTo>
                  <a:pt x="3150020" y="3717002"/>
                </a:lnTo>
                <a:close/>
                <a:moveTo>
                  <a:pt x="3465000" y="3717002"/>
                </a:moveTo>
                <a:lnTo>
                  <a:pt x="3717002" y="3717002"/>
                </a:lnTo>
                <a:lnTo>
                  <a:pt x="3717002" y="3465000"/>
                </a:lnTo>
                <a:lnTo>
                  <a:pt x="3465000" y="3465000"/>
                </a:lnTo>
                <a:lnTo>
                  <a:pt x="3465000" y="3717002"/>
                </a:lnTo>
                <a:close/>
                <a:moveTo>
                  <a:pt x="3781990" y="3715035"/>
                </a:moveTo>
                <a:lnTo>
                  <a:pt x="4030058" y="3715035"/>
                </a:lnTo>
                <a:lnTo>
                  <a:pt x="4030058" y="3466967"/>
                </a:lnTo>
                <a:lnTo>
                  <a:pt x="3781990" y="3466967"/>
                </a:lnTo>
                <a:lnTo>
                  <a:pt x="3781990" y="3715035"/>
                </a:lnTo>
                <a:close/>
                <a:moveTo>
                  <a:pt x="4099964" y="3712085"/>
                </a:moveTo>
                <a:lnTo>
                  <a:pt x="4342089" y="3712085"/>
                </a:lnTo>
                <a:lnTo>
                  <a:pt x="4342089" y="3469960"/>
                </a:lnTo>
                <a:lnTo>
                  <a:pt x="4099964" y="3469960"/>
                </a:lnTo>
                <a:lnTo>
                  <a:pt x="4099964" y="3712085"/>
                </a:lnTo>
                <a:close/>
                <a:moveTo>
                  <a:pt x="4421400" y="3705629"/>
                </a:moveTo>
                <a:lnTo>
                  <a:pt x="4650656" y="3705629"/>
                </a:lnTo>
                <a:lnTo>
                  <a:pt x="4650656" y="3476373"/>
                </a:lnTo>
                <a:lnTo>
                  <a:pt x="4421400" y="3476373"/>
                </a:lnTo>
                <a:lnTo>
                  <a:pt x="4421400" y="3705629"/>
                </a:lnTo>
                <a:close/>
                <a:moveTo>
                  <a:pt x="4739844" y="3702209"/>
                </a:moveTo>
                <a:lnTo>
                  <a:pt x="4962216" y="3702209"/>
                </a:lnTo>
                <a:lnTo>
                  <a:pt x="4962216" y="3479837"/>
                </a:lnTo>
                <a:lnTo>
                  <a:pt x="4739844" y="3479837"/>
                </a:lnTo>
                <a:lnTo>
                  <a:pt x="4739844" y="3702209"/>
                </a:lnTo>
                <a:close/>
                <a:moveTo>
                  <a:pt x="5061281" y="3695752"/>
                </a:moveTo>
                <a:lnTo>
                  <a:pt x="5270784" y="3695752"/>
                </a:lnTo>
                <a:lnTo>
                  <a:pt x="5270784" y="3486250"/>
                </a:lnTo>
                <a:lnTo>
                  <a:pt x="5061281" y="3486250"/>
                </a:lnTo>
                <a:lnTo>
                  <a:pt x="5061281" y="3695752"/>
                </a:lnTo>
                <a:close/>
                <a:moveTo>
                  <a:pt x="5382204" y="3689852"/>
                </a:moveTo>
                <a:lnTo>
                  <a:pt x="5579864" y="3689852"/>
                </a:lnTo>
                <a:lnTo>
                  <a:pt x="5579864" y="3492193"/>
                </a:lnTo>
                <a:lnTo>
                  <a:pt x="5382204" y="3492193"/>
                </a:lnTo>
                <a:lnTo>
                  <a:pt x="5382204" y="3689852"/>
                </a:lnTo>
                <a:close/>
                <a:moveTo>
                  <a:pt x="5699152" y="3687842"/>
                </a:moveTo>
                <a:lnTo>
                  <a:pt x="5892835" y="3687842"/>
                </a:lnTo>
                <a:lnTo>
                  <a:pt x="5892835" y="3494160"/>
                </a:lnTo>
                <a:lnTo>
                  <a:pt x="5699152" y="3494160"/>
                </a:lnTo>
                <a:lnTo>
                  <a:pt x="5699152" y="3687842"/>
                </a:lnTo>
                <a:close/>
                <a:moveTo>
                  <a:pt x="6334628" y="3682413"/>
                </a:moveTo>
                <a:lnTo>
                  <a:pt x="6517451" y="3682413"/>
                </a:lnTo>
                <a:lnTo>
                  <a:pt x="6517451" y="3499590"/>
                </a:lnTo>
                <a:lnTo>
                  <a:pt x="6334628" y="3499590"/>
                </a:lnTo>
                <a:lnTo>
                  <a:pt x="6334628" y="3682413"/>
                </a:lnTo>
                <a:close/>
                <a:moveTo>
                  <a:pt x="6970532" y="3676512"/>
                </a:moveTo>
                <a:lnTo>
                  <a:pt x="7141513" y="3676512"/>
                </a:lnTo>
                <a:lnTo>
                  <a:pt x="7141513" y="3505533"/>
                </a:lnTo>
                <a:lnTo>
                  <a:pt x="6970532" y="3505533"/>
                </a:lnTo>
                <a:lnTo>
                  <a:pt x="6970532" y="3676512"/>
                </a:lnTo>
                <a:close/>
                <a:moveTo>
                  <a:pt x="7609943" y="3667106"/>
                </a:moveTo>
                <a:lnTo>
                  <a:pt x="7762153" y="3667106"/>
                </a:lnTo>
                <a:lnTo>
                  <a:pt x="7762153" y="3514896"/>
                </a:lnTo>
                <a:lnTo>
                  <a:pt x="7609943" y="3514896"/>
                </a:lnTo>
                <a:lnTo>
                  <a:pt x="7609943" y="3667106"/>
                </a:lnTo>
                <a:close/>
                <a:moveTo>
                  <a:pt x="8251790" y="3655263"/>
                </a:moveTo>
                <a:lnTo>
                  <a:pt x="8380271" y="3655263"/>
                </a:lnTo>
                <a:lnTo>
                  <a:pt x="8380271" y="3526782"/>
                </a:lnTo>
                <a:lnTo>
                  <a:pt x="8251790" y="3526782"/>
                </a:lnTo>
                <a:lnTo>
                  <a:pt x="8251790" y="3655263"/>
                </a:lnTo>
                <a:close/>
                <a:moveTo>
                  <a:pt x="0" y="4032025"/>
                </a:moveTo>
                <a:lnTo>
                  <a:pt x="252002" y="4032025"/>
                </a:lnTo>
                <a:lnTo>
                  <a:pt x="252002" y="3780024"/>
                </a:lnTo>
                <a:lnTo>
                  <a:pt x="0" y="3780024"/>
                </a:lnTo>
                <a:lnTo>
                  <a:pt x="0" y="4032025"/>
                </a:lnTo>
                <a:close/>
                <a:moveTo>
                  <a:pt x="315023" y="4032025"/>
                </a:moveTo>
                <a:lnTo>
                  <a:pt x="567025" y="4032025"/>
                </a:lnTo>
                <a:lnTo>
                  <a:pt x="567025" y="3780024"/>
                </a:lnTo>
                <a:lnTo>
                  <a:pt x="315023" y="3780024"/>
                </a:lnTo>
                <a:lnTo>
                  <a:pt x="315023" y="4032025"/>
                </a:lnTo>
                <a:close/>
                <a:moveTo>
                  <a:pt x="630004" y="4032025"/>
                </a:moveTo>
                <a:lnTo>
                  <a:pt x="882005" y="4032025"/>
                </a:lnTo>
                <a:lnTo>
                  <a:pt x="882005" y="3780024"/>
                </a:lnTo>
                <a:lnTo>
                  <a:pt x="630004" y="3780024"/>
                </a:lnTo>
                <a:lnTo>
                  <a:pt x="630004" y="4032025"/>
                </a:lnTo>
                <a:close/>
                <a:moveTo>
                  <a:pt x="944985" y="4032025"/>
                </a:moveTo>
                <a:lnTo>
                  <a:pt x="1196986" y="4032025"/>
                </a:lnTo>
                <a:lnTo>
                  <a:pt x="1196986" y="3780024"/>
                </a:lnTo>
                <a:lnTo>
                  <a:pt x="944985" y="3780024"/>
                </a:lnTo>
                <a:lnTo>
                  <a:pt x="944985" y="4032025"/>
                </a:lnTo>
                <a:close/>
                <a:moveTo>
                  <a:pt x="1260008" y="4032025"/>
                </a:moveTo>
                <a:lnTo>
                  <a:pt x="1512009" y="4032025"/>
                </a:lnTo>
                <a:lnTo>
                  <a:pt x="1512009" y="3780024"/>
                </a:lnTo>
                <a:lnTo>
                  <a:pt x="1260008" y="3780024"/>
                </a:lnTo>
                <a:lnTo>
                  <a:pt x="1260008" y="4032025"/>
                </a:lnTo>
                <a:close/>
                <a:moveTo>
                  <a:pt x="1574988" y="4032025"/>
                </a:moveTo>
                <a:lnTo>
                  <a:pt x="1826990" y="4032025"/>
                </a:lnTo>
                <a:lnTo>
                  <a:pt x="1826990" y="3780024"/>
                </a:lnTo>
                <a:lnTo>
                  <a:pt x="1574988" y="3780024"/>
                </a:lnTo>
                <a:lnTo>
                  <a:pt x="1574988" y="4032025"/>
                </a:lnTo>
                <a:close/>
                <a:moveTo>
                  <a:pt x="1890012" y="4032025"/>
                </a:moveTo>
                <a:lnTo>
                  <a:pt x="2142013" y="4032025"/>
                </a:lnTo>
                <a:lnTo>
                  <a:pt x="2142013" y="3780024"/>
                </a:lnTo>
                <a:lnTo>
                  <a:pt x="1890012" y="3780024"/>
                </a:lnTo>
                <a:lnTo>
                  <a:pt x="1890012" y="4032025"/>
                </a:lnTo>
                <a:close/>
                <a:moveTo>
                  <a:pt x="2204992" y="4032025"/>
                </a:moveTo>
                <a:lnTo>
                  <a:pt x="2456994" y="4032025"/>
                </a:lnTo>
                <a:lnTo>
                  <a:pt x="2456994" y="3780024"/>
                </a:lnTo>
                <a:lnTo>
                  <a:pt x="2204992" y="3780024"/>
                </a:lnTo>
                <a:lnTo>
                  <a:pt x="2204992" y="4032025"/>
                </a:lnTo>
                <a:close/>
                <a:moveTo>
                  <a:pt x="2520016" y="4032025"/>
                </a:moveTo>
                <a:lnTo>
                  <a:pt x="2772017" y="4032025"/>
                </a:lnTo>
                <a:lnTo>
                  <a:pt x="2772017" y="3780024"/>
                </a:lnTo>
                <a:lnTo>
                  <a:pt x="2520016" y="3780024"/>
                </a:lnTo>
                <a:lnTo>
                  <a:pt x="2520016" y="4032025"/>
                </a:lnTo>
                <a:close/>
                <a:moveTo>
                  <a:pt x="2834996" y="4032025"/>
                </a:moveTo>
                <a:lnTo>
                  <a:pt x="3086998" y="4032025"/>
                </a:lnTo>
                <a:lnTo>
                  <a:pt x="3086998" y="3780024"/>
                </a:lnTo>
                <a:lnTo>
                  <a:pt x="2834996" y="3780024"/>
                </a:lnTo>
                <a:lnTo>
                  <a:pt x="2834996" y="4032025"/>
                </a:lnTo>
                <a:close/>
                <a:moveTo>
                  <a:pt x="3150020" y="4032025"/>
                </a:moveTo>
                <a:lnTo>
                  <a:pt x="3402021" y="4032025"/>
                </a:lnTo>
                <a:lnTo>
                  <a:pt x="3402021" y="3780024"/>
                </a:lnTo>
                <a:lnTo>
                  <a:pt x="3150020" y="3780024"/>
                </a:lnTo>
                <a:lnTo>
                  <a:pt x="3150020" y="4032025"/>
                </a:lnTo>
                <a:close/>
                <a:moveTo>
                  <a:pt x="3465000" y="4032025"/>
                </a:moveTo>
                <a:lnTo>
                  <a:pt x="3717002" y="4032025"/>
                </a:lnTo>
                <a:lnTo>
                  <a:pt x="3717002" y="3780024"/>
                </a:lnTo>
                <a:lnTo>
                  <a:pt x="3465000" y="3780024"/>
                </a:lnTo>
                <a:lnTo>
                  <a:pt x="3465000" y="4032025"/>
                </a:lnTo>
                <a:close/>
                <a:moveTo>
                  <a:pt x="3783957" y="4028049"/>
                </a:moveTo>
                <a:lnTo>
                  <a:pt x="4028049" y="4028049"/>
                </a:lnTo>
                <a:lnTo>
                  <a:pt x="4028049" y="3783957"/>
                </a:lnTo>
                <a:lnTo>
                  <a:pt x="3783957" y="3783957"/>
                </a:lnTo>
                <a:lnTo>
                  <a:pt x="3783957" y="4028049"/>
                </a:lnTo>
                <a:close/>
                <a:moveTo>
                  <a:pt x="4102444" y="4024586"/>
                </a:moveTo>
                <a:lnTo>
                  <a:pt x="4339609" y="4024586"/>
                </a:lnTo>
                <a:lnTo>
                  <a:pt x="4339609" y="3787420"/>
                </a:lnTo>
                <a:lnTo>
                  <a:pt x="4102444" y="3787420"/>
                </a:lnTo>
                <a:lnTo>
                  <a:pt x="4102444" y="4024586"/>
                </a:lnTo>
                <a:close/>
                <a:moveTo>
                  <a:pt x="4424351" y="4017702"/>
                </a:moveTo>
                <a:lnTo>
                  <a:pt x="4647706" y="4017702"/>
                </a:lnTo>
                <a:lnTo>
                  <a:pt x="4647706" y="3794347"/>
                </a:lnTo>
                <a:lnTo>
                  <a:pt x="4424351" y="3794347"/>
                </a:lnTo>
                <a:lnTo>
                  <a:pt x="4424351" y="4017702"/>
                </a:lnTo>
                <a:close/>
                <a:moveTo>
                  <a:pt x="4742795" y="4014239"/>
                </a:moveTo>
                <a:lnTo>
                  <a:pt x="4959223" y="4014239"/>
                </a:lnTo>
                <a:lnTo>
                  <a:pt x="4959223" y="3797810"/>
                </a:lnTo>
                <a:lnTo>
                  <a:pt x="4742795" y="3797810"/>
                </a:lnTo>
                <a:lnTo>
                  <a:pt x="4742795" y="4014239"/>
                </a:lnTo>
                <a:close/>
                <a:moveTo>
                  <a:pt x="5064231" y="4007783"/>
                </a:moveTo>
                <a:lnTo>
                  <a:pt x="5267790" y="4007783"/>
                </a:lnTo>
                <a:lnTo>
                  <a:pt x="5267790" y="3804223"/>
                </a:lnTo>
                <a:lnTo>
                  <a:pt x="5064231" y="3804223"/>
                </a:lnTo>
                <a:lnTo>
                  <a:pt x="5064231" y="4007783"/>
                </a:lnTo>
                <a:close/>
                <a:moveTo>
                  <a:pt x="5384685" y="4002353"/>
                </a:moveTo>
                <a:lnTo>
                  <a:pt x="5577384" y="4002353"/>
                </a:lnTo>
                <a:lnTo>
                  <a:pt x="5577384" y="3809653"/>
                </a:lnTo>
                <a:lnTo>
                  <a:pt x="5384685" y="3809653"/>
                </a:lnTo>
                <a:lnTo>
                  <a:pt x="5384685" y="4002353"/>
                </a:lnTo>
                <a:close/>
                <a:moveTo>
                  <a:pt x="5702145" y="3999916"/>
                </a:moveTo>
                <a:lnTo>
                  <a:pt x="5889927" y="3999916"/>
                </a:lnTo>
                <a:lnTo>
                  <a:pt x="5889927" y="3812133"/>
                </a:lnTo>
                <a:lnTo>
                  <a:pt x="5702145" y="3812133"/>
                </a:lnTo>
                <a:lnTo>
                  <a:pt x="5702145" y="3999916"/>
                </a:lnTo>
                <a:close/>
                <a:moveTo>
                  <a:pt x="6021572" y="3995426"/>
                </a:moveTo>
                <a:lnTo>
                  <a:pt x="6200461" y="3995426"/>
                </a:lnTo>
                <a:lnTo>
                  <a:pt x="6200461" y="3816537"/>
                </a:lnTo>
                <a:lnTo>
                  <a:pt x="6021572" y="3816537"/>
                </a:lnTo>
                <a:lnTo>
                  <a:pt x="6021572" y="3995426"/>
                </a:lnTo>
                <a:close/>
                <a:moveTo>
                  <a:pt x="6339075" y="3992989"/>
                </a:moveTo>
                <a:lnTo>
                  <a:pt x="6513005" y="3992989"/>
                </a:lnTo>
                <a:lnTo>
                  <a:pt x="6513005" y="3819059"/>
                </a:lnTo>
                <a:lnTo>
                  <a:pt x="6339075" y="3819059"/>
                </a:lnTo>
                <a:lnTo>
                  <a:pt x="6339075" y="3992989"/>
                </a:lnTo>
                <a:close/>
                <a:moveTo>
                  <a:pt x="6658032" y="3989013"/>
                </a:moveTo>
                <a:lnTo>
                  <a:pt x="6824052" y="3989013"/>
                </a:lnTo>
                <a:lnTo>
                  <a:pt x="6824052" y="3822993"/>
                </a:lnTo>
                <a:lnTo>
                  <a:pt x="6658032" y="3822993"/>
                </a:lnTo>
                <a:lnTo>
                  <a:pt x="6658032" y="3989013"/>
                </a:lnTo>
                <a:close/>
                <a:moveTo>
                  <a:pt x="6975963" y="3986063"/>
                </a:moveTo>
                <a:lnTo>
                  <a:pt x="7136040" y="3986063"/>
                </a:lnTo>
                <a:lnTo>
                  <a:pt x="7136040" y="3825986"/>
                </a:lnTo>
                <a:lnTo>
                  <a:pt x="6975963" y="3825986"/>
                </a:lnTo>
                <a:lnTo>
                  <a:pt x="6975963" y="3986063"/>
                </a:lnTo>
                <a:close/>
                <a:moveTo>
                  <a:pt x="7296416" y="3980633"/>
                </a:moveTo>
                <a:lnTo>
                  <a:pt x="7445633" y="3980633"/>
                </a:lnTo>
                <a:lnTo>
                  <a:pt x="7445633" y="3831416"/>
                </a:lnTo>
                <a:lnTo>
                  <a:pt x="7296416" y="3831416"/>
                </a:lnTo>
                <a:lnTo>
                  <a:pt x="7296416" y="3980633"/>
                </a:lnTo>
                <a:close/>
                <a:moveTo>
                  <a:pt x="7936296" y="3970757"/>
                </a:moveTo>
                <a:lnTo>
                  <a:pt x="8065760" y="3970757"/>
                </a:lnTo>
                <a:lnTo>
                  <a:pt x="8065760" y="3841292"/>
                </a:lnTo>
                <a:lnTo>
                  <a:pt x="7936296" y="3841292"/>
                </a:lnTo>
                <a:lnTo>
                  <a:pt x="7936296" y="3970757"/>
                </a:lnTo>
                <a:close/>
                <a:moveTo>
                  <a:pt x="8580153" y="3956904"/>
                </a:moveTo>
                <a:lnTo>
                  <a:pt x="8681954" y="3956904"/>
                </a:lnTo>
                <a:lnTo>
                  <a:pt x="8681954" y="3855102"/>
                </a:lnTo>
                <a:lnTo>
                  <a:pt x="8580153" y="3855102"/>
                </a:lnTo>
                <a:lnTo>
                  <a:pt x="8580153" y="3956904"/>
                </a:lnTo>
                <a:close/>
                <a:moveTo>
                  <a:pt x="9227430" y="3939630"/>
                </a:moveTo>
                <a:lnTo>
                  <a:pt x="9294641" y="3939630"/>
                </a:lnTo>
                <a:lnTo>
                  <a:pt x="9294641" y="3872419"/>
                </a:lnTo>
                <a:lnTo>
                  <a:pt x="9227430" y="3872419"/>
                </a:lnTo>
                <a:lnTo>
                  <a:pt x="9227430" y="3939630"/>
                </a:lnTo>
                <a:close/>
                <a:moveTo>
                  <a:pt x="0" y="4347006"/>
                </a:moveTo>
                <a:lnTo>
                  <a:pt x="252002" y="4347006"/>
                </a:lnTo>
                <a:lnTo>
                  <a:pt x="252002" y="4095004"/>
                </a:lnTo>
                <a:lnTo>
                  <a:pt x="0" y="4095004"/>
                </a:lnTo>
                <a:lnTo>
                  <a:pt x="0" y="4347006"/>
                </a:lnTo>
                <a:close/>
                <a:moveTo>
                  <a:pt x="315023" y="4347006"/>
                </a:moveTo>
                <a:lnTo>
                  <a:pt x="567025" y="4347006"/>
                </a:lnTo>
                <a:lnTo>
                  <a:pt x="567025" y="4095004"/>
                </a:lnTo>
                <a:lnTo>
                  <a:pt x="315023" y="4095004"/>
                </a:lnTo>
                <a:lnTo>
                  <a:pt x="315023" y="4347006"/>
                </a:lnTo>
                <a:close/>
                <a:moveTo>
                  <a:pt x="630004" y="4347006"/>
                </a:moveTo>
                <a:lnTo>
                  <a:pt x="882005" y="4347006"/>
                </a:lnTo>
                <a:lnTo>
                  <a:pt x="882005" y="4095004"/>
                </a:lnTo>
                <a:lnTo>
                  <a:pt x="630004" y="4095004"/>
                </a:lnTo>
                <a:lnTo>
                  <a:pt x="630004" y="4347006"/>
                </a:lnTo>
                <a:close/>
                <a:moveTo>
                  <a:pt x="944985" y="4347006"/>
                </a:moveTo>
                <a:lnTo>
                  <a:pt x="1196986" y="4347006"/>
                </a:lnTo>
                <a:lnTo>
                  <a:pt x="1196986" y="4095004"/>
                </a:lnTo>
                <a:lnTo>
                  <a:pt x="944985" y="4095004"/>
                </a:lnTo>
                <a:lnTo>
                  <a:pt x="944985" y="4347006"/>
                </a:lnTo>
                <a:close/>
                <a:moveTo>
                  <a:pt x="1260008" y="4347006"/>
                </a:moveTo>
                <a:lnTo>
                  <a:pt x="1512009" y="4347006"/>
                </a:lnTo>
                <a:lnTo>
                  <a:pt x="1512009" y="4095004"/>
                </a:lnTo>
                <a:lnTo>
                  <a:pt x="1260008" y="4095004"/>
                </a:lnTo>
                <a:lnTo>
                  <a:pt x="1260008" y="4347006"/>
                </a:lnTo>
                <a:close/>
                <a:moveTo>
                  <a:pt x="1574988" y="4347006"/>
                </a:moveTo>
                <a:lnTo>
                  <a:pt x="1826990" y="4347006"/>
                </a:lnTo>
                <a:lnTo>
                  <a:pt x="1826990" y="4095004"/>
                </a:lnTo>
                <a:lnTo>
                  <a:pt x="1574988" y="4095004"/>
                </a:lnTo>
                <a:lnTo>
                  <a:pt x="1574988" y="4347006"/>
                </a:lnTo>
                <a:close/>
                <a:moveTo>
                  <a:pt x="1890012" y="4347006"/>
                </a:moveTo>
                <a:lnTo>
                  <a:pt x="2142013" y="4347006"/>
                </a:lnTo>
                <a:lnTo>
                  <a:pt x="2142013" y="4095004"/>
                </a:lnTo>
                <a:lnTo>
                  <a:pt x="1890012" y="4095004"/>
                </a:lnTo>
                <a:lnTo>
                  <a:pt x="1890012" y="4347006"/>
                </a:lnTo>
                <a:close/>
                <a:moveTo>
                  <a:pt x="2204992" y="4347006"/>
                </a:moveTo>
                <a:lnTo>
                  <a:pt x="2456994" y="4347006"/>
                </a:lnTo>
                <a:lnTo>
                  <a:pt x="2456994" y="4095004"/>
                </a:lnTo>
                <a:lnTo>
                  <a:pt x="2204992" y="4095004"/>
                </a:lnTo>
                <a:lnTo>
                  <a:pt x="2204992" y="4347006"/>
                </a:lnTo>
                <a:close/>
                <a:moveTo>
                  <a:pt x="2520016" y="4347006"/>
                </a:moveTo>
                <a:lnTo>
                  <a:pt x="2772017" y="4347006"/>
                </a:lnTo>
                <a:lnTo>
                  <a:pt x="2772017" y="4095004"/>
                </a:lnTo>
                <a:lnTo>
                  <a:pt x="2520016" y="4095004"/>
                </a:lnTo>
                <a:lnTo>
                  <a:pt x="2520016" y="4347006"/>
                </a:lnTo>
                <a:close/>
                <a:moveTo>
                  <a:pt x="2834996" y="4347006"/>
                </a:moveTo>
                <a:lnTo>
                  <a:pt x="3086998" y="4347006"/>
                </a:lnTo>
                <a:lnTo>
                  <a:pt x="3086998" y="4095004"/>
                </a:lnTo>
                <a:lnTo>
                  <a:pt x="2834996" y="4095004"/>
                </a:lnTo>
                <a:lnTo>
                  <a:pt x="2834996" y="4347006"/>
                </a:lnTo>
                <a:close/>
                <a:moveTo>
                  <a:pt x="3150020" y="4347006"/>
                </a:moveTo>
                <a:lnTo>
                  <a:pt x="3402021" y="4347006"/>
                </a:lnTo>
                <a:lnTo>
                  <a:pt x="3402021" y="4095004"/>
                </a:lnTo>
                <a:lnTo>
                  <a:pt x="3150020" y="4095004"/>
                </a:lnTo>
                <a:lnTo>
                  <a:pt x="3150020" y="4347006"/>
                </a:lnTo>
                <a:close/>
                <a:moveTo>
                  <a:pt x="3465000" y="4347006"/>
                </a:moveTo>
                <a:lnTo>
                  <a:pt x="3717002" y="4347006"/>
                </a:lnTo>
                <a:lnTo>
                  <a:pt x="3717002" y="4095004"/>
                </a:lnTo>
                <a:lnTo>
                  <a:pt x="3465000" y="4095004"/>
                </a:lnTo>
                <a:lnTo>
                  <a:pt x="3465000" y="4347006"/>
                </a:lnTo>
                <a:close/>
                <a:moveTo>
                  <a:pt x="3785453" y="4341576"/>
                </a:moveTo>
                <a:lnTo>
                  <a:pt x="4026595" y="4341576"/>
                </a:lnTo>
                <a:lnTo>
                  <a:pt x="4026595" y="4100434"/>
                </a:lnTo>
                <a:lnTo>
                  <a:pt x="3785453" y="4100434"/>
                </a:lnTo>
                <a:lnTo>
                  <a:pt x="3785453" y="4341576"/>
                </a:lnTo>
                <a:close/>
                <a:moveTo>
                  <a:pt x="4104410" y="4337643"/>
                </a:moveTo>
                <a:lnTo>
                  <a:pt x="4337642" y="4337643"/>
                </a:lnTo>
                <a:lnTo>
                  <a:pt x="4337642" y="4104410"/>
                </a:lnTo>
                <a:lnTo>
                  <a:pt x="4104410" y="4104410"/>
                </a:lnTo>
                <a:lnTo>
                  <a:pt x="4104410" y="4337643"/>
                </a:lnTo>
                <a:close/>
                <a:moveTo>
                  <a:pt x="4426317" y="4330716"/>
                </a:moveTo>
                <a:lnTo>
                  <a:pt x="4645696" y="4330716"/>
                </a:lnTo>
                <a:lnTo>
                  <a:pt x="4645696" y="4111337"/>
                </a:lnTo>
                <a:lnTo>
                  <a:pt x="4426317" y="4111337"/>
                </a:lnTo>
                <a:lnTo>
                  <a:pt x="4426317" y="4330716"/>
                </a:lnTo>
                <a:close/>
                <a:moveTo>
                  <a:pt x="4744291" y="4327723"/>
                </a:moveTo>
                <a:lnTo>
                  <a:pt x="4957770" y="4327723"/>
                </a:lnTo>
                <a:lnTo>
                  <a:pt x="4957770" y="4114244"/>
                </a:lnTo>
                <a:lnTo>
                  <a:pt x="4744291" y="4114244"/>
                </a:lnTo>
                <a:lnTo>
                  <a:pt x="4744291" y="4327723"/>
                </a:lnTo>
                <a:close/>
                <a:moveTo>
                  <a:pt x="5065728" y="4321310"/>
                </a:moveTo>
                <a:lnTo>
                  <a:pt x="5266337" y="4321310"/>
                </a:lnTo>
                <a:lnTo>
                  <a:pt x="5266337" y="4120701"/>
                </a:lnTo>
                <a:lnTo>
                  <a:pt x="5065728" y="4120701"/>
                </a:lnTo>
                <a:lnTo>
                  <a:pt x="5065728" y="4321310"/>
                </a:lnTo>
                <a:close/>
                <a:moveTo>
                  <a:pt x="5387121" y="4314897"/>
                </a:moveTo>
                <a:lnTo>
                  <a:pt x="5574904" y="4314897"/>
                </a:lnTo>
                <a:lnTo>
                  <a:pt x="5574904" y="4127114"/>
                </a:lnTo>
                <a:lnTo>
                  <a:pt x="5387121" y="4127114"/>
                </a:lnTo>
                <a:lnTo>
                  <a:pt x="5387121" y="4314897"/>
                </a:lnTo>
                <a:close/>
                <a:moveTo>
                  <a:pt x="6024052" y="4307970"/>
                </a:moveTo>
                <a:lnTo>
                  <a:pt x="6197982" y="4307970"/>
                </a:lnTo>
                <a:lnTo>
                  <a:pt x="6197982" y="4134040"/>
                </a:lnTo>
                <a:lnTo>
                  <a:pt x="6024052" y="4134040"/>
                </a:lnTo>
                <a:lnTo>
                  <a:pt x="6024052" y="4307970"/>
                </a:lnTo>
                <a:close/>
                <a:moveTo>
                  <a:pt x="6660982" y="4301044"/>
                </a:moveTo>
                <a:lnTo>
                  <a:pt x="6821059" y="4301044"/>
                </a:lnTo>
                <a:lnTo>
                  <a:pt x="6821059" y="4140967"/>
                </a:lnTo>
                <a:lnTo>
                  <a:pt x="6660982" y="4140967"/>
                </a:lnTo>
                <a:lnTo>
                  <a:pt x="6660982" y="4301044"/>
                </a:lnTo>
                <a:close/>
                <a:moveTo>
                  <a:pt x="7299366" y="4292664"/>
                </a:moveTo>
                <a:lnTo>
                  <a:pt x="7442640" y="4292664"/>
                </a:lnTo>
                <a:lnTo>
                  <a:pt x="7442640" y="4149347"/>
                </a:lnTo>
                <a:lnTo>
                  <a:pt x="7299366" y="4149347"/>
                </a:lnTo>
                <a:lnTo>
                  <a:pt x="7299366" y="4292664"/>
                </a:lnTo>
                <a:close/>
                <a:moveTo>
                  <a:pt x="7938263" y="4283770"/>
                </a:moveTo>
                <a:lnTo>
                  <a:pt x="8063751" y="4283770"/>
                </a:lnTo>
                <a:lnTo>
                  <a:pt x="8063751" y="4158283"/>
                </a:lnTo>
                <a:lnTo>
                  <a:pt x="7938263" y="4158283"/>
                </a:lnTo>
                <a:lnTo>
                  <a:pt x="7938263" y="4283770"/>
                </a:lnTo>
                <a:close/>
                <a:moveTo>
                  <a:pt x="0" y="4662029"/>
                </a:moveTo>
                <a:lnTo>
                  <a:pt x="252002" y="4662029"/>
                </a:lnTo>
                <a:lnTo>
                  <a:pt x="252002" y="4410028"/>
                </a:lnTo>
                <a:lnTo>
                  <a:pt x="0" y="4410028"/>
                </a:lnTo>
                <a:lnTo>
                  <a:pt x="0" y="4662029"/>
                </a:lnTo>
                <a:close/>
                <a:moveTo>
                  <a:pt x="315023" y="4662029"/>
                </a:moveTo>
                <a:lnTo>
                  <a:pt x="567025" y="4662029"/>
                </a:lnTo>
                <a:lnTo>
                  <a:pt x="567025" y="4410028"/>
                </a:lnTo>
                <a:lnTo>
                  <a:pt x="315023" y="4410028"/>
                </a:lnTo>
                <a:lnTo>
                  <a:pt x="315023" y="4662029"/>
                </a:lnTo>
                <a:close/>
                <a:moveTo>
                  <a:pt x="630004" y="4662029"/>
                </a:moveTo>
                <a:lnTo>
                  <a:pt x="882005" y="4662029"/>
                </a:lnTo>
                <a:lnTo>
                  <a:pt x="882005" y="4410028"/>
                </a:lnTo>
                <a:lnTo>
                  <a:pt x="630004" y="4410028"/>
                </a:lnTo>
                <a:lnTo>
                  <a:pt x="630004" y="4662029"/>
                </a:lnTo>
                <a:close/>
                <a:moveTo>
                  <a:pt x="944985" y="4662029"/>
                </a:moveTo>
                <a:lnTo>
                  <a:pt x="1196986" y="4662029"/>
                </a:lnTo>
                <a:lnTo>
                  <a:pt x="1196986" y="4410028"/>
                </a:lnTo>
                <a:lnTo>
                  <a:pt x="944985" y="4410028"/>
                </a:lnTo>
                <a:lnTo>
                  <a:pt x="944985" y="4662029"/>
                </a:lnTo>
                <a:close/>
                <a:moveTo>
                  <a:pt x="1260008" y="4662029"/>
                </a:moveTo>
                <a:lnTo>
                  <a:pt x="1512009" y="4662029"/>
                </a:lnTo>
                <a:lnTo>
                  <a:pt x="1512009" y="4410028"/>
                </a:lnTo>
                <a:lnTo>
                  <a:pt x="1260008" y="4410028"/>
                </a:lnTo>
                <a:lnTo>
                  <a:pt x="1260008" y="4662029"/>
                </a:lnTo>
                <a:close/>
                <a:moveTo>
                  <a:pt x="1574988" y="4662029"/>
                </a:moveTo>
                <a:lnTo>
                  <a:pt x="1826990" y="4662029"/>
                </a:lnTo>
                <a:lnTo>
                  <a:pt x="1826990" y="4410028"/>
                </a:lnTo>
                <a:lnTo>
                  <a:pt x="1574988" y="4410028"/>
                </a:lnTo>
                <a:lnTo>
                  <a:pt x="1574988" y="4662029"/>
                </a:lnTo>
                <a:close/>
                <a:moveTo>
                  <a:pt x="1890012" y="4662029"/>
                </a:moveTo>
                <a:lnTo>
                  <a:pt x="2142013" y="4662029"/>
                </a:lnTo>
                <a:lnTo>
                  <a:pt x="2142013" y="4410028"/>
                </a:lnTo>
                <a:lnTo>
                  <a:pt x="1890012" y="4410028"/>
                </a:lnTo>
                <a:lnTo>
                  <a:pt x="1890012" y="4662029"/>
                </a:lnTo>
                <a:close/>
                <a:moveTo>
                  <a:pt x="2204992" y="4662029"/>
                </a:moveTo>
                <a:lnTo>
                  <a:pt x="2456994" y="4662029"/>
                </a:lnTo>
                <a:lnTo>
                  <a:pt x="2456994" y="4410028"/>
                </a:lnTo>
                <a:lnTo>
                  <a:pt x="2204992" y="4410028"/>
                </a:lnTo>
                <a:lnTo>
                  <a:pt x="2204992" y="4662029"/>
                </a:lnTo>
                <a:close/>
                <a:moveTo>
                  <a:pt x="2520016" y="4662029"/>
                </a:moveTo>
                <a:lnTo>
                  <a:pt x="2772017" y="4662029"/>
                </a:lnTo>
                <a:lnTo>
                  <a:pt x="2772017" y="4410028"/>
                </a:lnTo>
                <a:lnTo>
                  <a:pt x="2520016" y="4410028"/>
                </a:lnTo>
                <a:lnTo>
                  <a:pt x="2520016" y="4662029"/>
                </a:lnTo>
                <a:close/>
                <a:moveTo>
                  <a:pt x="2834996" y="4662029"/>
                </a:moveTo>
                <a:lnTo>
                  <a:pt x="3086998" y="4662029"/>
                </a:lnTo>
                <a:lnTo>
                  <a:pt x="3086998" y="4410028"/>
                </a:lnTo>
                <a:lnTo>
                  <a:pt x="2834996" y="4410028"/>
                </a:lnTo>
                <a:lnTo>
                  <a:pt x="2834996" y="4662029"/>
                </a:lnTo>
                <a:close/>
                <a:moveTo>
                  <a:pt x="3150490" y="4661516"/>
                </a:moveTo>
                <a:lnTo>
                  <a:pt x="3401508" y="4661516"/>
                </a:lnTo>
                <a:lnTo>
                  <a:pt x="3401508" y="4410498"/>
                </a:lnTo>
                <a:lnTo>
                  <a:pt x="3150490" y="4410498"/>
                </a:lnTo>
                <a:lnTo>
                  <a:pt x="3150490" y="4661516"/>
                </a:lnTo>
                <a:close/>
                <a:moveTo>
                  <a:pt x="3467993" y="4659036"/>
                </a:moveTo>
                <a:lnTo>
                  <a:pt x="3714052" y="4659036"/>
                </a:lnTo>
                <a:lnTo>
                  <a:pt x="3714052" y="4412978"/>
                </a:lnTo>
                <a:lnTo>
                  <a:pt x="3467993" y="4412978"/>
                </a:lnTo>
                <a:lnTo>
                  <a:pt x="3467993" y="4659036"/>
                </a:lnTo>
                <a:close/>
                <a:moveTo>
                  <a:pt x="3789900" y="4652153"/>
                </a:moveTo>
                <a:lnTo>
                  <a:pt x="4022148" y="4652153"/>
                </a:lnTo>
                <a:lnTo>
                  <a:pt x="4022148" y="4419904"/>
                </a:lnTo>
                <a:lnTo>
                  <a:pt x="3789900" y="4419904"/>
                </a:lnTo>
                <a:lnTo>
                  <a:pt x="3789900" y="4652153"/>
                </a:lnTo>
                <a:close/>
                <a:moveTo>
                  <a:pt x="4108344" y="4648690"/>
                </a:moveTo>
                <a:lnTo>
                  <a:pt x="4333666" y="4648690"/>
                </a:lnTo>
                <a:lnTo>
                  <a:pt x="4333666" y="4423367"/>
                </a:lnTo>
                <a:lnTo>
                  <a:pt x="4108344" y="4423367"/>
                </a:lnTo>
                <a:lnTo>
                  <a:pt x="4108344" y="4648690"/>
                </a:lnTo>
                <a:close/>
                <a:moveTo>
                  <a:pt x="4430764" y="4641250"/>
                </a:moveTo>
                <a:lnTo>
                  <a:pt x="4641250" y="4641250"/>
                </a:lnTo>
                <a:lnTo>
                  <a:pt x="4641250" y="4430764"/>
                </a:lnTo>
                <a:lnTo>
                  <a:pt x="4430764" y="4430764"/>
                </a:lnTo>
                <a:lnTo>
                  <a:pt x="4430764" y="4641250"/>
                </a:lnTo>
                <a:close/>
                <a:moveTo>
                  <a:pt x="4749208" y="4637787"/>
                </a:moveTo>
                <a:lnTo>
                  <a:pt x="4952767" y="4637787"/>
                </a:lnTo>
                <a:lnTo>
                  <a:pt x="4952767" y="4434227"/>
                </a:lnTo>
                <a:lnTo>
                  <a:pt x="4749208" y="4434227"/>
                </a:lnTo>
                <a:lnTo>
                  <a:pt x="4749208" y="4637787"/>
                </a:lnTo>
                <a:close/>
                <a:moveTo>
                  <a:pt x="5071157" y="4630903"/>
                </a:moveTo>
                <a:lnTo>
                  <a:pt x="5260907" y="4630903"/>
                </a:lnTo>
                <a:lnTo>
                  <a:pt x="5260907" y="4441154"/>
                </a:lnTo>
                <a:lnTo>
                  <a:pt x="5071157" y="4441154"/>
                </a:lnTo>
                <a:lnTo>
                  <a:pt x="5071157" y="4630903"/>
                </a:lnTo>
                <a:close/>
                <a:moveTo>
                  <a:pt x="5392081" y="4624960"/>
                </a:moveTo>
                <a:lnTo>
                  <a:pt x="5569944" y="4624960"/>
                </a:lnTo>
                <a:lnTo>
                  <a:pt x="5569944" y="4447097"/>
                </a:lnTo>
                <a:lnTo>
                  <a:pt x="5392081" y="4447097"/>
                </a:lnTo>
                <a:lnTo>
                  <a:pt x="5392081" y="4624960"/>
                </a:lnTo>
                <a:close/>
                <a:moveTo>
                  <a:pt x="5710055" y="4622010"/>
                </a:moveTo>
                <a:lnTo>
                  <a:pt x="5882018" y="4622010"/>
                </a:lnTo>
                <a:lnTo>
                  <a:pt x="5882018" y="4450047"/>
                </a:lnTo>
                <a:lnTo>
                  <a:pt x="5710055" y="4450047"/>
                </a:lnTo>
                <a:lnTo>
                  <a:pt x="5710055" y="4622010"/>
                </a:lnTo>
                <a:close/>
                <a:moveTo>
                  <a:pt x="6029995" y="4617050"/>
                </a:moveTo>
                <a:lnTo>
                  <a:pt x="6192081" y="4617050"/>
                </a:lnTo>
                <a:lnTo>
                  <a:pt x="6192081" y="4454964"/>
                </a:lnTo>
                <a:lnTo>
                  <a:pt x="6029995" y="4454964"/>
                </a:lnTo>
                <a:lnTo>
                  <a:pt x="6029995" y="4617050"/>
                </a:lnTo>
                <a:close/>
                <a:moveTo>
                  <a:pt x="6346942" y="4615084"/>
                </a:moveTo>
                <a:lnTo>
                  <a:pt x="6505052" y="4615084"/>
                </a:lnTo>
                <a:lnTo>
                  <a:pt x="6505052" y="4456974"/>
                </a:lnTo>
                <a:lnTo>
                  <a:pt x="6346942" y="4456974"/>
                </a:lnTo>
                <a:lnTo>
                  <a:pt x="6346942" y="4615084"/>
                </a:lnTo>
                <a:close/>
                <a:moveTo>
                  <a:pt x="6984386" y="4607644"/>
                </a:moveTo>
                <a:lnTo>
                  <a:pt x="7127702" y="4607644"/>
                </a:lnTo>
                <a:lnTo>
                  <a:pt x="7127702" y="4464370"/>
                </a:lnTo>
                <a:lnTo>
                  <a:pt x="6984386" y="4464370"/>
                </a:lnTo>
                <a:lnTo>
                  <a:pt x="6984386" y="4607644"/>
                </a:lnTo>
                <a:close/>
                <a:moveTo>
                  <a:pt x="7621316" y="4600761"/>
                </a:moveTo>
                <a:lnTo>
                  <a:pt x="7750780" y="4600761"/>
                </a:lnTo>
                <a:lnTo>
                  <a:pt x="7750780" y="4471297"/>
                </a:lnTo>
                <a:lnTo>
                  <a:pt x="7621316" y="4471297"/>
                </a:lnTo>
                <a:lnTo>
                  <a:pt x="7621316" y="4600761"/>
                </a:lnTo>
                <a:close/>
                <a:moveTo>
                  <a:pt x="8259187" y="4592851"/>
                </a:moveTo>
                <a:lnTo>
                  <a:pt x="8372831" y="4592851"/>
                </a:lnTo>
                <a:lnTo>
                  <a:pt x="8372831" y="4479206"/>
                </a:lnTo>
                <a:lnTo>
                  <a:pt x="8259187" y="4479206"/>
                </a:lnTo>
                <a:lnTo>
                  <a:pt x="8259187" y="4592851"/>
                </a:lnTo>
                <a:close/>
                <a:moveTo>
                  <a:pt x="8908474" y="4573568"/>
                </a:moveTo>
                <a:lnTo>
                  <a:pt x="8983594" y="4573568"/>
                </a:lnTo>
                <a:lnTo>
                  <a:pt x="8983594" y="4498446"/>
                </a:lnTo>
                <a:lnTo>
                  <a:pt x="8908474" y="4498446"/>
                </a:lnTo>
                <a:lnTo>
                  <a:pt x="8908474" y="4573568"/>
                </a:lnTo>
                <a:close/>
                <a:moveTo>
                  <a:pt x="0" y="4977010"/>
                </a:moveTo>
                <a:lnTo>
                  <a:pt x="252002" y="4977010"/>
                </a:lnTo>
                <a:lnTo>
                  <a:pt x="252002" y="4725008"/>
                </a:lnTo>
                <a:lnTo>
                  <a:pt x="0" y="4725008"/>
                </a:lnTo>
                <a:lnTo>
                  <a:pt x="0" y="4977010"/>
                </a:lnTo>
                <a:close/>
                <a:moveTo>
                  <a:pt x="315023" y="4977010"/>
                </a:moveTo>
                <a:lnTo>
                  <a:pt x="567025" y="4977010"/>
                </a:lnTo>
                <a:lnTo>
                  <a:pt x="567025" y="4725008"/>
                </a:lnTo>
                <a:lnTo>
                  <a:pt x="315023" y="4725008"/>
                </a:lnTo>
                <a:lnTo>
                  <a:pt x="315023" y="4977010"/>
                </a:lnTo>
                <a:close/>
                <a:moveTo>
                  <a:pt x="630004" y="4977010"/>
                </a:moveTo>
                <a:lnTo>
                  <a:pt x="882005" y="4977010"/>
                </a:lnTo>
                <a:lnTo>
                  <a:pt x="882005" y="4725008"/>
                </a:lnTo>
                <a:lnTo>
                  <a:pt x="630004" y="4725008"/>
                </a:lnTo>
                <a:lnTo>
                  <a:pt x="630004" y="4977010"/>
                </a:lnTo>
                <a:close/>
                <a:moveTo>
                  <a:pt x="944985" y="4977010"/>
                </a:moveTo>
                <a:lnTo>
                  <a:pt x="1196986" y="4977010"/>
                </a:lnTo>
                <a:lnTo>
                  <a:pt x="1196986" y="4725008"/>
                </a:lnTo>
                <a:lnTo>
                  <a:pt x="944985" y="4725008"/>
                </a:lnTo>
                <a:lnTo>
                  <a:pt x="944985" y="4977010"/>
                </a:lnTo>
                <a:close/>
                <a:moveTo>
                  <a:pt x="1260008" y="4977010"/>
                </a:moveTo>
                <a:lnTo>
                  <a:pt x="1512009" y="4977010"/>
                </a:lnTo>
                <a:lnTo>
                  <a:pt x="1512009" y="4725008"/>
                </a:lnTo>
                <a:lnTo>
                  <a:pt x="1260008" y="4725008"/>
                </a:lnTo>
                <a:lnTo>
                  <a:pt x="1260008" y="4977010"/>
                </a:lnTo>
                <a:close/>
                <a:moveTo>
                  <a:pt x="1574988" y="4977010"/>
                </a:moveTo>
                <a:lnTo>
                  <a:pt x="1826990" y="4977010"/>
                </a:lnTo>
                <a:lnTo>
                  <a:pt x="1826990" y="4725008"/>
                </a:lnTo>
                <a:lnTo>
                  <a:pt x="1574988" y="4725008"/>
                </a:lnTo>
                <a:lnTo>
                  <a:pt x="1574988" y="4977010"/>
                </a:lnTo>
                <a:close/>
                <a:moveTo>
                  <a:pt x="1890012" y="4977010"/>
                </a:moveTo>
                <a:lnTo>
                  <a:pt x="2142013" y="4977010"/>
                </a:lnTo>
                <a:lnTo>
                  <a:pt x="2142013" y="4725008"/>
                </a:lnTo>
                <a:lnTo>
                  <a:pt x="1890012" y="4725008"/>
                </a:lnTo>
                <a:lnTo>
                  <a:pt x="1890012" y="4977010"/>
                </a:lnTo>
                <a:close/>
                <a:moveTo>
                  <a:pt x="2204992" y="4977010"/>
                </a:moveTo>
                <a:lnTo>
                  <a:pt x="2456994" y="4977010"/>
                </a:lnTo>
                <a:lnTo>
                  <a:pt x="2456994" y="4725008"/>
                </a:lnTo>
                <a:lnTo>
                  <a:pt x="2204992" y="4725008"/>
                </a:lnTo>
                <a:lnTo>
                  <a:pt x="2204992" y="4977010"/>
                </a:lnTo>
                <a:close/>
                <a:moveTo>
                  <a:pt x="2520016" y="4977010"/>
                </a:moveTo>
                <a:lnTo>
                  <a:pt x="2772017" y="4977010"/>
                </a:lnTo>
                <a:lnTo>
                  <a:pt x="2772017" y="4725008"/>
                </a:lnTo>
                <a:lnTo>
                  <a:pt x="2520016" y="4725008"/>
                </a:lnTo>
                <a:lnTo>
                  <a:pt x="2520016" y="4977010"/>
                </a:lnTo>
                <a:close/>
                <a:moveTo>
                  <a:pt x="2834996" y="4977010"/>
                </a:moveTo>
                <a:lnTo>
                  <a:pt x="3086998" y="4977010"/>
                </a:lnTo>
                <a:lnTo>
                  <a:pt x="3086998" y="4725008"/>
                </a:lnTo>
                <a:lnTo>
                  <a:pt x="2834996" y="4725008"/>
                </a:lnTo>
                <a:lnTo>
                  <a:pt x="2834996" y="4977010"/>
                </a:lnTo>
                <a:close/>
                <a:moveTo>
                  <a:pt x="3152500" y="4974530"/>
                </a:moveTo>
                <a:lnTo>
                  <a:pt x="3399541" y="4974530"/>
                </a:lnTo>
                <a:lnTo>
                  <a:pt x="3399541" y="4727488"/>
                </a:lnTo>
                <a:lnTo>
                  <a:pt x="3152500" y="4727488"/>
                </a:lnTo>
                <a:lnTo>
                  <a:pt x="3152500" y="4974530"/>
                </a:lnTo>
                <a:close/>
                <a:moveTo>
                  <a:pt x="3469960" y="4972093"/>
                </a:moveTo>
                <a:lnTo>
                  <a:pt x="3712085" y="4972093"/>
                </a:lnTo>
                <a:lnTo>
                  <a:pt x="3712085" y="4729968"/>
                </a:lnTo>
                <a:lnTo>
                  <a:pt x="3469960" y="4729968"/>
                </a:lnTo>
                <a:lnTo>
                  <a:pt x="3469960" y="4972093"/>
                </a:lnTo>
                <a:close/>
                <a:moveTo>
                  <a:pt x="3792380" y="4964654"/>
                </a:moveTo>
                <a:lnTo>
                  <a:pt x="4019669" y="4964654"/>
                </a:lnTo>
                <a:lnTo>
                  <a:pt x="4019669" y="4737365"/>
                </a:lnTo>
                <a:lnTo>
                  <a:pt x="3792380" y="4737365"/>
                </a:lnTo>
                <a:lnTo>
                  <a:pt x="3792380" y="4964654"/>
                </a:lnTo>
                <a:close/>
                <a:moveTo>
                  <a:pt x="4111337" y="4960720"/>
                </a:moveTo>
                <a:lnTo>
                  <a:pt x="4330716" y="4960720"/>
                </a:lnTo>
                <a:lnTo>
                  <a:pt x="4330716" y="4741341"/>
                </a:lnTo>
                <a:lnTo>
                  <a:pt x="4111337" y="4741341"/>
                </a:lnTo>
                <a:lnTo>
                  <a:pt x="4111337" y="4960720"/>
                </a:lnTo>
                <a:close/>
                <a:moveTo>
                  <a:pt x="4433714" y="4953281"/>
                </a:moveTo>
                <a:lnTo>
                  <a:pt x="4638300" y="4953281"/>
                </a:lnTo>
                <a:lnTo>
                  <a:pt x="4638300" y="4748695"/>
                </a:lnTo>
                <a:lnTo>
                  <a:pt x="4433714" y="4748695"/>
                </a:lnTo>
                <a:lnTo>
                  <a:pt x="4433714" y="4953281"/>
                </a:lnTo>
                <a:close/>
                <a:moveTo>
                  <a:pt x="4752201" y="4949817"/>
                </a:moveTo>
                <a:lnTo>
                  <a:pt x="4949860" y="4949817"/>
                </a:lnTo>
                <a:lnTo>
                  <a:pt x="4949860" y="4752158"/>
                </a:lnTo>
                <a:lnTo>
                  <a:pt x="4752201" y="4752158"/>
                </a:lnTo>
                <a:lnTo>
                  <a:pt x="4752201" y="4949817"/>
                </a:lnTo>
                <a:close/>
                <a:moveTo>
                  <a:pt x="5395031" y="4936990"/>
                </a:moveTo>
                <a:lnTo>
                  <a:pt x="5566995" y="4936990"/>
                </a:lnTo>
                <a:lnTo>
                  <a:pt x="5566995" y="4765027"/>
                </a:lnTo>
                <a:lnTo>
                  <a:pt x="5395031" y="4765027"/>
                </a:lnTo>
                <a:lnTo>
                  <a:pt x="5395031" y="4936990"/>
                </a:lnTo>
                <a:close/>
                <a:moveTo>
                  <a:pt x="6032945" y="4929081"/>
                </a:moveTo>
                <a:lnTo>
                  <a:pt x="6189089" y="4929081"/>
                </a:lnTo>
                <a:lnTo>
                  <a:pt x="6189089" y="4772937"/>
                </a:lnTo>
                <a:lnTo>
                  <a:pt x="6032945" y="4772937"/>
                </a:lnTo>
                <a:lnTo>
                  <a:pt x="6032945" y="4929081"/>
                </a:lnTo>
                <a:close/>
                <a:moveTo>
                  <a:pt x="6670346" y="4921684"/>
                </a:moveTo>
                <a:lnTo>
                  <a:pt x="6811653" y="4921684"/>
                </a:lnTo>
                <a:lnTo>
                  <a:pt x="6811653" y="4780377"/>
                </a:lnTo>
                <a:lnTo>
                  <a:pt x="6670346" y="4780377"/>
                </a:lnTo>
                <a:lnTo>
                  <a:pt x="6670346" y="4921684"/>
                </a:lnTo>
                <a:close/>
                <a:moveTo>
                  <a:pt x="7305779" y="4916254"/>
                </a:moveTo>
                <a:lnTo>
                  <a:pt x="7436227" y="4916254"/>
                </a:lnTo>
                <a:lnTo>
                  <a:pt x="7436227" y="4785807"/>
                </a:lnTo>
                <a:lnTo>
                  <a:pt x="7305779" y="4785807"/>
                </a:lnTo>
                <a:lnTo>
                  <a:pt x="7305779" y="4916254"/>
                </a:lnTo>
                <a:close/>
                <a:moveTo>
                  <a:pt x="7942239" y="4909798"/>
                </a:moveTo>
                <a:lnTo>
                  <a:pt x="8059860" y="4909798"/>
                </a:lnTo>
                <a:lnTo>
                  <a:pt x="8059860" y="4792177"/>
                </a:lnTo>
                <a:lnTo>
                  <a:pt x="7942239" y="4792177"/>
                </a:lnTo>
                <a:lnTo>
                  <a:pt x="7942239" y="4909798"/>
                </a:lnTo>
                <a:close/>
                <a:moveTo>
                  <a:pt x="8582590" y="4899451"/>
                </a:moveTo>
                <a:lnTo>
                  <a:pt x="8679431" y="4899451"/>
                </a:lnTo>
                <a:lnTo>
                  <a:pt x="8679431" y="4802610"/>
                </a:lnTo>
                <a:lnTo>
                  <a:pt x="8582590" y="4802610"/>
                </a:lnTo>
                <a:lnTo>
                  <a:pt x="8582590" y="4899451"/>
                </a:lnTo>
                <a:close/>
                <a:moveTo>
                  <a:pt x="0" y="5292033"/>
                </a:moveTo>
                <a:lnTo>
                  <a:pt x="252002" y="5292033"/>
                </a:lnTo>
                <a:lnTo>
                  <a:pt x="252002" y="5040032"/>
                </a:lnTo>
                <a:lnTo>
                  <a:pt x="0" y="5040032"/>
                </a:lnTo>
                <a:lnTo>
                  <a:pt x="0" y="5292033"/>
                </a:lnTo>
                <a:close/>
                <a:moveTo>
                  <a:pt x="315023" y="5292033"/>
                </a:moveTo>
                <a:lnTo>
                  <a:pt x="567025" y="5292033"/>
                </a:lnTo>
                <a:lnTo>
                  <a:pt x="567025" y="5040032"/>
                </a:lnTo>
                <a:lnTo>
                  <a:pt x="315023" y="5040032"/>
                </a:lnTo>
                <a:lnTo>
                  <a:pt x="315023" y="5292033"/>
                </a:lnTo>
                <a:close/>
                <a:moveTo>
                  <a:pt x="630004" y="5292033"/>
                </a:moveTo>
                <a:lnTo>
                  <a:pt x="882005" y="5292033"/>
                </a:lnTo>
                <a:lnTo>
                  <a:pt x="882005" y="5040032"/>
                </a:lnTo>
                <a:lnTo>
                  <a:pt x="630004" y="5040032"/>
                </a:lnTo>
                <a:lnTo>
                  <a:pt x="630004" y="5292033"/>
                </a:lnTo>
                <a:close/>
                <a:moveTo>
                  <a:pt x="944985" y="5292033"/>
                </a:moveTo>
                <a:lnTo>
                  <a:pt x="1196986" y="5292033"/>
                </a:lnTo>
                <a:lnTo>
                  <a:pt x="1196986" y="5040032"/>
                </a:lnTo>
                <a:lnTo>
                  <a:pt x="944985" y="5040032"/>
                </a:lnTo>
                <a:lnTo>
                  <a:pt x="944985" y="5292033"/>
                </a:lnTo>
                <a:close/>
                <a:moveTo>
                  <a:pt x="1260008" y="5292033"/>
                </a:moveTo>
                <a:lnTo>
                  <a:pt x="1512009" y="5292033"/>
                </a:lnTo>
                <a:lnTo>
                  <a:pt x="1512009" y="5040032"/>
                </a:lnTo>
                <a:lnTo>
                  <a:pt x="1260008" y="5040032"/>
                </a:lnTo>
                <a:lnTo>
                  <a:pt x="1260008" y="5292033"/>
                </a:lnTo>
                <a:close/>
                <a:moveTo>
                  <a:pt x="1574988" y="5292033"/>
                </a:moveTo>
                <a:lnTo>
                  <a:pt x="1826990" y="5292033"/>
                </a:lnTo>
                <a:lnTo>
                  <a:pt x="1826990" y="5040032"/>
                </a:lnTo>
                <a:lnTo>
                  <a:pt x="1574988" y="5040032"/>
                </a:lnTo>
                <a:lnTo>
                  <a:pt x="1574988" y="5292033"/>
                </a:lnTo>
                <a:close/>
                <a:moveTo>
                  <a:pt x="1890012" y="5292033"/>
                </a:moveTo>
                <a:lnTo>
                  <a:pt x="2142013" y="5292033"/>
                </a:lnTo>
                <a:lnTo>
                  <a:pt x="2142013" y="5040032"/>
                </a:lnTo>
                <a:lnTo>
                  <a:pt x="1890012" y="5040032"/>
                </a:lnTo>
                <a:lnTo>
                  <a:pt x="1890012" y="5292033"/>
                </a:lnTo>
                <a:close/>
                <a:moveTo>
                  <a:pt x="2204992" y="5292033"/>
                </a:moveTo>
                <a:lnTo>
                  <a:pt x="2456994" y="5292033"/>
                </a:lnTo>
                <a:lnTo>
                  <a:pt x="2456994" y="5040032"/>
                </a:lnTo>
                <a:lnTo>
                  <a:pt x="2204992" y="5040032"/>
                </a:lnTo>
                <a:lnTo>
                  <a:pt x="2204992" y="5292033"/>
                </a:lnTo>
                <a:close/>
                <a:moveTo>
                  <a:pt x="2520016" y="5292033"/>
                </a:moveTo>
                <a:lnTo>
                  <a:pt x="2772017" y="5292033"/>
                </a:lnTo>
                <a:lnTo>
                  <a:pt x="2772017" y="5040032"/>
                </a:lnTo>
                <a:lnTo>
                  <a:pt x="2520016" y="5040032"/>
                </a:lnTo>
                <a:lnTo>
                  <a:pt x="2520016" y="5292033"/>
                </a:lnTo>
                <a:close/>
                <a:moveTo>
                  <a:pt x="2834996" y="5292033"/>
                </a:moveTo>
                <a:lnTo>
                  <a:pt x="3086998" y="5292033"/>
                </a:lnTo>
                <a:lnTo>
                  <a:pt x="3086998" y="5040032"/>
                </a:lnTo>
                <a:lnTo>
                  <a:pt x="2834996" y="5040032"/>
                </a:lnTo>
                <a:lnTo>
                  <a:pt x="2834996" y="5292033"/>
                </a:lnTo>
                <a:close/>
                <a:moveTo>
                  <a:pt x="3156433" y="5285577"/>
                </a:moveTo>
                <a:lnTo>
                  <a:pt x="3395608" y="5285577"/>
                </a:lnTo>
                <a:lnTo>
                  <a:pt x="3395608" y="5046445"/>
                </a:lnTo>
                <a:lnTo>
                  <a:pt x="3156433" y="5046445"/>
                </a:lnTo>
                <a:lnTo>
                  <a:pt x="3156433" y="5285577"/>
                </a:lnTo>
                <a:close/>
                <a:moveTo>
                  <a:pt x="3475390" y="5281644"/>
                </a:moveTo>
                <a:lnTo>
                  <a:pt x="3706655" y="5281644"/>
                </a:lnTo>
                <a:lnTo>
                  <a:pt x="3706655" y="5050378"/>
                </a:lnTo>
                <a:lnTo>
                  <a:pt x="3475390" y="5050378"/>
                </a:lnTo>
                <a:lnTo>
                  <a:pt x="3475390" y="5281644"/>
                </a:lnTo>
                <a:close/>
                <a:moveTo>
                  <a:pt x="3798280" y="5273734"/>
                </a:moveTo>
                <a:lnTo>
                  <a:pt x="4013726" y="5273734"/>
                </a:lnTo>
                <a:lnTo>
                  <a:pt x="4013726" y="5058288"/>
                </a:lnTo>
                <a:lnTo>
                  <a:pt x="3798280" y="5058288"/>
                </a:lnTo>
                <a:lnTo>
                  <a:pt x="3798280" y="5273734"/>
                </a:lnTo>
                <a:close/>
                <a:moveTo>
                  <a:pt x="4117750" y="5269287"/>
                </a:moveTo>
                <a:lnTo>
                  <a:pt x="4324303" y="5269287"/>
                </a:lnTo>
                <a:lnTo>
                  <a:pt x="4324303" y="5062735"/>
                </a:lnTo>
                <a:lnTo>
                  <a:pt x="4117750" y="5062735"/>
                </a:lnTo>
                <a:lnTo>
                  <a:pt x="4117750" y="5269287"/>
                </a:lnTo>
                <a:close/>
                <a:moveTo>
                  <a:pt x="4441154" y="5260907"/>
                </a:moveTo>
                <a:lnTo>
                  <a:pt x="4630903" y="5260907"/>
                </a:lnTo>
                <a:lnTo>
                  <a:pt x="4630903" y="5071158"/>
                </a:lnTo>
                <a:lnTo>
                  <a:pt x="4441154" y="5071158"/>
                </a:lnTo>
                <a:lnTo>
                  <a:pt x="4441154" y="5260907"/>
                </a:lnTo>
                <a:close/>
                <a:moveTo>
                  <a:pt x="4760110" y="5256931"/>
                </a:moveTo>
                <a:lnTo>
                  <a:pt x="4941950" y="5256931"/>
                </a:lnTo>
                <a:lnTo>
                  <a:pt x="4941950" y="5075091"/>
                </a:lnTo>
                <a:lnTo>
                  <a:pt x="4760110" y="5075091"/>
                </a:lnTo>
                <a:lnTo>
                  <a:pt x="4760110" y="5256931"/>
                </a:lnTo>
                <a:close/>
                <a:moveTo>
                  <a:pt x="5081034" y="5250988"/>
                </a:moveTo>
                <a:lnTo>
                  <a:pt x="5251030" y="5250988"/>
                </a:lnTo>
                <a:lnTo>
                  <a:pt x="5251030" y="5080992"/>
                </a:lnTo>
                <a:lnTo>
                  <a:pt x="5081034" y="5080992"/>
                </a:lnTo>
                <a:lnTo>
                  <a:pt x="5081034" y="5250988"/>
                </a:lnTo>
                <a:close/>
                <a:moveTo>
                  <a:pt x="5402471" y="5244575"/>
                </a:moveTo>
                <a:lnTo>
                  <a:pt x="5559597" y="5244575"/>
                </a:lnTo>
                <a:lnTo>
                  <a:pt x="5559597" y="5087448"/>
                </a:lnTo>
                <a:lnTo>
                  <a:pt x="5402471" y="5087448"/>
                </a:lnTo>
                <a:lnTo>
                  <a:pt x="5402471" y="5244575"/>
                </a:lnTo>
                <a:close/>
                <a:moveTo>
                  <a:pt x="5719931" y="5242095"/>
                </a:moveTo>
                <a:lnTo>
                  <a:pt x="5872099" y="5242095"/>
                </a:lnTo>
                <a:lnTo>
                  <a:pt x="5872099" y="5089885"/>
                </a:lnTo>
                <a:lnTo>
                  <a:pt x="5719931" y="5089885"/>
                </a:lnTo>
                <a:lnTo>
                  <a:pt x="5719931" y="5242095"/>
                </a:lnTo>
                <a:close/>
                <a:moveTo>
                  <a:pt x="6356862" y="5235211"/>
                </a:moveTo>
                <a:lnTo>
                  <a:pt x="6495219" y="5235211"/>
                </a:lnTo>
                <a:lnTo>
                  <a:pt x="6495219" y="5096854"/>
                </a:lnTo>
                <a:lnTo>
                  <a:pt x="6356862" y="5096854"/>
                </a:lnTo>
                <a:lnTo>
                  <a:pt x="6356862" y="5235211"/>
                </a:lnTo>
                <a:close/>
                <a:moveTo>
                  <a:pt x="6991782" y="5230252"/>
                </a:moveTo>
                <a:lnTo>
                  <a:pt x="7120263" y="5230252"/>
                </a:lnTo>
                <a:lnTo>
                  <a:pt x="7120263" y="5101771"/>
                </a:lnTo>
                <a:lnTo>
                  <a:pt x="6991782" y="5101771"/>
                </a:lnTo>
                <a:lnTo>
                  <a:pt x="6991782" y="5230252"/>
                </a:lnTo>
                <a:close/>
                <a:moveTo>
                  <a:pt x="7626233" y="5225805"/>
                </a:moveTo>
                <a:lnTo>
                  <a:pt x="7745820" y="5225805"/>
                </a:lnTo>
                <a:lnTo>
                  <a:pt x="7745820" y="5106217"/>
                </a:lnTo>
                <a:lnTo>
                  <a:pt x="7626233" y="5106217"/>
                </a:lnTo>
                <a:lnTo>
                  <a:pt x="7626233" y="5225805"/>
                </a:lnTo>
                <a:close/>
                <a:moveTo>
                  <a:pt x="8261667" y="5220375"/>
                </a:moveTo>
                <a:lnTo>
                  <a:pt x="8370351" y="5220375"/>
                </a:lnTo>
                <a:lnTo>
                  <a:pt x="8370351" y="5111690"/>
                </a:lnTo>
                <a:lnTo>
                  <a:pt x="8261667" y="5111690"/>
                </a:lnTo>
                <a:lnTo>
                  <a:pt x="8261667" y="5220375"/>
                </a:lnTo>
                <a:close/>
                <a:moveTo>
                  <a:pt x="8908474" y="5203572"/>
                </a:moveTo>
                <a:lnTo>
                  <a:pt x="8983594" y="5203572"/>
                </a:lnTo>
                <a:lnTo>
                  <a:pt x="8983594" y="5128450"/>
                </a:lnTo>
                <a:lnTo>
                  <a:pt x="8908474" y="5128450"/>
                </a:lnTo>
                <a:lnTo>
                  <a:pt x="8908474" y="5203572"/>
                </a:lnTo>
                <a:close/>
                <a:moveTo>
                  <a:pt x="0" y="5607014"/>
                </a:moveTo>
                <a:lnTo>
                  <a:pt x="252002" y="5607014"/>
                </a:lnTo>
                <a:lnTo>
                  <a:pt x="252002" y="5355012"/>
                </a:lnTo>
                <a:lnTo>
                  <a:pt x="0" y="5355012"/>
                </a:lnTo>
                <a:lnTo>
                  <a:pt x="0" y="5607014"/>
                </a:lnTo>
                <a:close/>
                <a:moveTo>
                  <a:pt x="315023" y="5607014"/>
                </a:moveTo>
                <a:lnTo>
                  <a:pt x="567025" y="5607014"/>
                </a:lnTo>
                <a:lnTo>
                  <a:pt x="567025" y="5355012"/>
                </a:lnTo>
                <a:lnTo>
                  <a:pt x="315023" y="5355012"/>
                </a:lnTo>
                <a:lnTo>
                  <a:pt x="315023" y="5607014"/>
                </a:lnTo>
                <a:close/>
                <a:moveTo>
                  <a:pt x="630004" y="5607014"/>
                </a:moveTo>
                <a:lnTo>
                  <a:pt x="882005" y="5607014"/>
                </a:lnTo>
                <a:lnTo>
                  <a:pt x="882005" y="5355012"/>
                </a:lnTo>
                <a:lnTo>
                  <a:pt x="630004" y="5355012"/>
                </a:lnTo>
                <a:lnTo>
                  <a:pt x="630004" y="5607014"/>
                </a:lnTo>
                <a:close/>
                <a:moveTo>
                  <a:pt x="944985" y="5607014"/>
                </a:moveTo>
                <a:lnTo>
                  <a:pt x="1196986" y="5607014"/>
                </a:lnTo>
                <a:lnTo>
                  <a:pt x="1196986" y="5355012"/>
                </a:lnTo>
                <a:lnTo>
                  <a:pt x="944985" y="5355012"/>
                </a:lnTo>
                <a:lnTo>
                  <a:pt x="944985" y="5607014"/>
                </a:lnTo>
                <a:close/>
                <a:moveTo>
                  <a:pt x="1260008" y="5607014"/>
                </a:moveTo>
                <a:lnTo>
                  <a:pt x="1512009" y="5607014"/>
                </a:lnTo>
                <a:lnTo>
                  <a:pt x="1512009" y="5355012"/>
                </a:lnTo>
                <a:lnTo>
                  <a:pt x="1260008" y="5355012"/>
                </a:lnTo>
                <a:lnTo>
                  <a:pt x="1260008" y="5607014"/>
                </a:lnTo>
                <a:close/>
                <a:moveTo>
                  <a:pt x="1574988" y="5607014"/>
                </a:moveTo>
                <a:lnTo>
                  <a:pt x="1826990" y="5607014"/>
                </a:lnTo>
                <a:lnTo>
                  <a:pt x="1826990" y="5355012"/>
                </a:lnTo>
                <a:lnTo>
                  <a:pt x="1574988" y="5355012"/>
                </a:lnTo>
                <a:lnTo>
                  <a:pt x="1574988" y="5607014"/>
                </a:lnTo>
                <a:close/>
                <a:moveTo>
                  <a:pt x="1890012" y="5607014"/>
                </a:moveTo>
                <a:lnTo>
                  <a:pt x="2142013" y="5607014"/>
                </a:lnTo>
                <a:lnTo>
                  <a:pt x="2142013" y="5355012"/>
                </a:lnTo>
                <a:lnTo>
                  <a:pt x="1890012" y="5355012"/>
                </a:lnTo>
                <a:lnTo>
                  <a:pt x="1890012" y="5607014"/>
                </a:lnTo>
                <a:close/>
                <a:moveTo>
                  <a:pt x="2204992" y="5607014"/>
                </a:moveTo>
                <a:lnTo>
                  <a:pt x="2456994" y="5607014"/>
                </a:lnTo>
                <a:lnTo>
                  <a:pt x="2456994" y="5355012"/>
                </a:lnTo>
                <a:lnTo>
                  <a:pt x="2204992" y="5355012"/>
                </a:lnTo>
                <a:lnTo>
                  <a:pt x="2204992" y="5607014"/>
                </a:lnTo>
                <a:close/>
                <a:moveTo>
                  <a:pt x="2521982" y="5605047"/>
                </a:moveTo>
                <a:lnTo>
                  <a:pt x="2770051" y="5605047"/>
                </a:lnTo>
                <a:lnTo>
                  <a:pt x="2770051" y="5356979"/>
                </a:lnTo>
                <a:lnTo>
                  <a:pt x="2521982" y="5356979"/>
                </a:lnTo>
                <a:lnTo>
                  <a:pt x="2521982" y="5605047"/>
                </a:lnTo>
                <a:close/>
                <a:moveTo>
                  <a:pt x="2840426" y="5601584"/>
                </a:moveTo>
                <a:lnTo>
                  <a:pt x="3081568" y="5601584"/>
                </a:lnTo>
                <a:lnTo>
                  <a:pt x="3081568" y="5360442"/>
                </a:lnTo>
                <a:lnTo>
                  <a:pt x="2840426" y="5360442"/>
                </a:lnTo>
                <a:lnTo>
                  <a:pt x="2840426" y="5601584"/>
                </a:lnTo>
                <a:close/>
                <a:moveTo>
                  <a:pt x="3163830" y="5593161"/>
                </a:moveTo>
                <a:lnTo>
                  <a:pt x="3388168" y="5593161"/>
                </a:lnTo>
                <a:lnTo>
                  <a:pt x="3388168" y="5368822"/>
                </a:lnTo>
                <a:lnTo>
                  <a:pt x="3163830" y="5368822"/>
                </a:lnTo>
                <a:lnTo>
                  <a:pt x="3163830" y="5593161"/>
                </a:lnTo>
                <a:close/>
                <a:moveTo>
                  <a:pt x="3482787" y="5589227"/>
                </a:moveTo>
                <a:lnTo>
                  <a:pt x="3699215" y="5589227"/>
                </a:lnTo>
                <a:lnTo>
                  <a:pt x="3699215" y="5372799"/>
                </a:lnTo>
                <a:lnTo>
                  <a:pt x="3482787" y="5372799"/>
                </a:lnTo>
                <a:lnTo>
                  <a:pt x="3482787" y="5589227"/>
                </a:lnTo>
                <a:close/>
                <a:moveTo>
                  <a:pt x="3806190" y="5580848"/>
                </a:moveTo>
                <a:lnTo>
                  <a:pt x="4005816" y="5580848"/>
                </a:lnTo>
                <a:lnTo>
                  <a:pt x="4005816" y="5381221"/>
                </a:lnTo>
                <a:lnTo>
                  <a:pt x="3806190" y="5381221"/>
                </a:lnTo>
                <a:lnTo>
                  <a:pt x="3806190" y="5580848"/>
                </a:lnTo>
                <a:close/>
                <a:moveTo>
                  <a:pt x="4126130" y="5575888"/>
                </a:moveTo>
                <a:lnTo>
                  <a:pt x="4315880" y="5575888"/>
                </a:lnTo>
                <a:lnTo>
                  <a:pt x="4315880" y="5386138"/>
                </a:lnTo>
                <a:lnTo>
                  <a:pt x="4126130" y="5386138"/>
                </a:lnTo>
                <a:lnTo>
                  <a:pt x="4126130" y="5575888"/>
                </a:lnTo>
                <a:close/>
                <a:moveTo>
                  <a:pt x="4766994" y="5565028"/>
                </a:moveTo>
                <a:lnTo>
                  <a:pt x="4934981" y="5565028"/>
                </a:lnTo>
                <a:lnTo>
                  <a:pt x="4934981" y="5397041"/>
                </a:lnTo>
                <a:lnTo>
                  <a:pt x="4766994" y="5397041"/>
                </a:lnTo>
                <a:lnTo>
                  <a:pt x="4766994" y="5565028"/>
                </a:lnTo>
                <a:close/>
                <a:moveTo>
                  <a:pt x="5408884" y="5553142"/>
                </a:moveTo>
                <a:lnTo>
                  <a:pt x="5553184" y="5553142"/>
                </a:lnTo>
                <a:lnTo>
                  <a:pt x="5553184" y="5408842"/>
                </a:lnTo>
                <a:lnTo>
                  <a:pt x="5408884" y="5408842"/>
                </a:lnTo>
                <a:lnTo>
                  <a:pt x="5408884" y="5553142"/>
                </a:lnTo>
                <a:close/>
                <a:moveTo>
                  <a:pt x="6044318" y="5547712"/>
                </a:moveTo>
                <a:lnTo>
                  <a:pt x="6177716" y="5547712"/>
                </a:lnTo>
                <a:lnTo>
                  <a:pt x="6177716" y="5414314"/>
                </a:lnTo>
                <a:lnTo>
                  <a:pt x="6044318" y="5414314"/>
                </a:lnTo>
                <a:lnTo>
                  <a:pt x="6044318" y="5547712"/>
                </a:lnTo>
                <a:close/>
                <a:moveTo>
                  <a:pt x="6678768" y="5543265"/>
                </a:moveTo>
                <a:lnTo>
                  <a:pt x="6803273" y="5543265"/>
                </a:lnTo>
                <a:lnTo>
                  <a:pt x="6803273" y="5418761"/>
                </a:lnTo>
                <a:lnTo>
                  <a:pt x="6678768" y="5418761"/>
                </a:lnTo>
                <a:lnTo>
                  <a:pt x="6678768" y="5543265"/>
                </a:lnTo>
                <a:close/>
                <a:moveTo>
                  <a:pt x="7312706" y="5539332"/>
                </a:moveTo>
                <a:lnTo>
                  <a:pt x="7429300" y="5539332"/>
                </a:lnTo>
                <a:lnTo>
                  <a:pt x="7429300" y="5422737"/>
                </a:lnTo>
                <a:lnTo>
                  <a:pt x="7312706" y="5422737"/>
                </a:lnTo>
                <a:lnTo>
                  <a:pt x="7312706" y="5539332"/>
                </a:lnTo>
                <a:close/>
                <a:moveTo>
                  <a:pt x="7946173" y="5535869"/>
                </a:moveTo>
                <a:lnTo>
                  <a:pt x="8055884" y="5535869"/>
                </a:lnTo>
                <a:lnTo>
                  <a:pt x="8055884" y="5426158"/>
                </a:lnTo>
                <a:lnTo>
                  <a:pt x="7946173" y="5426158"/>
                </a:lnTo>
                <a:lnTo>
                  <a:pt x="7946173" y="5535869"/>
                </a:lnTo>
                <a:close/>
                <a:moveTo>
                  <a:pt x="0" y="5922037"/>
                </a:moveTo>
                <a:lnTo>
                  <a:pt x="252002" y="5922037"/>
                </a:lnTo>
                <a:lnTo>
                  <a:pt x="252002" y="5670036"/>
                </a:lnTo>
                <a:lnTo>
                  <a:pt x="0" y="5670036"/>
                </a:lnTo>
                <a:lnTo>
                  <a:pt x="0" y="5922037"/>
                </a:lnTo>
                <a:close/>
                <a:moveTo>
                  <a:pt x="315023" y="5922037"/>
                </a:moveTo>
                <a:lnTo>
                  <a:pt x="567025" y="5922037"/>
                </a:lnTo>
                <a:lnTo>
                  <a:pt x="567025" y="5670036"/>
                </a:lnTo>
                <a:lnTo>
                  <a:pt x="315023" y="5670036"/>
                </a:lnTo>
                <a:lnTo>
                  <a:pt x="315023" y="5922037"/>
                </a:lnTo>
                <a:close/>
                <a:moveTo>
                  <a:pt x="630004" y="5922037"/>
                </a:moveTo>
                <a:lnTo>
                  <a:pt x="882005" y="5922037"/>
                </a:lnTo>
                <a:lnTo>
                  <a:pt x="882005" y="5670036"/>
                </a:lnTo>
                <a:lnTo>
                  <a:pt x="630004" y="5670036"/>
                </a:lnTo>
                <a:lnTo>
                  <a:pt x="630004" y="5922037"/>
                </a:lnTo>
                <a:close/>
                <a:moveTo>
                  <a:pt x="944985" y="5922037"/>
                </a:moveTo>
                <a:lnTo>
                  <a:pt x="1196986" y="5922037"/>
                </a:lnTo>
                <a:lnTo>
                  <a:pt x="1196986" y="5670036"/>
                </a:lnTo>
                <a:lnTo>
                  <a:pt x="944985" y="5670036"/>
                </a:lnTo>
                <a:lnTo>
                  <a:pt x="944985" y="5922037"/>
                </a:lnTo>
                <a:close/>
                <a:moveTo>
                  <a:pt x="1260008" y="5922037"/>
                </a:moveTo>
                <a:lnTo>
                  <a:pt x="1512009" y="5922037"/>
                </a:lnTo>
                <a:lnTo>
                  <a:pt x="1512009" y="5670036"/>
                </a:lnTo>
                <a:lnTo>
                  <a:pt x="1260008" y="5670036"/>
                </a:lnTo>
                <a:lnTo>
                  <a:pt x="1260008" y="5922037"/>
                </a:lnTo>
                <a:close/>
                <a:moveTo>
                  <a:pt x="1574988" y="5922037"/>
                </a:moveTo>
                <a:lnTo>
                  <a:pt x="1826990" y="5922037"/>
                </a:lnTo>
                <a:lnTo>
                  <a:pt x="1826990" y="5670036"/>
                </a:lnTo>
                <a:lnTo>
                  <a:pt x="1574988" y="5670036"/>
                </a:lnTo>
                <a:lnTo>
                  <a:pt x="1574988" y="5922037"/>
                </a:lnTo>
                <a:close/>
                <a:moveTo>
                  <a:pt x="1890012" y="5922037"/>
                </a:moveTo>
                <a:lnTo>
                  <a:pt x="2142013" y="5922037"/>
                </a:lnTo>
                <a:lnTo>
                  <a:pt x="2142013" y="5670036"/>
                </a:lnTo>
                <a:lnTo>
                  <a:pt x="1890012" y="5670036"/>
                </a:lnTo>
                <a:lnTo>
                  <a:pt x="1890012" y="5922037"/>
                </a:lnTo>
                <a:close/>
                <a:moveTo>
                  <a:pt x="2204992" y="5922037"/>
                </a:moveTo>
                <a:lnTo>
                  <a:pt x="2456994" y="5922037"/>
                </a:lnTo>
                <a:lnTo>
                  <a:pt x="2456994" y="5670036"/>
                </a:lnTo>
                <a:lnTo>
                  <a:pt x="2204992" y="5670036"/>
                </a:lnTo>
                <a:lnTo>
                  <a:pt x="2204992" y="5922037"/>
                </a:lnTo>
                <a:close/>
                <a:moveTo>
                  <a:pt x="2524933" y="5917078"/>
                </a:moveTo>
                <a:lnTo>
                  <a:pt x="2767058" y="5917078"/>
                </a:lnTo>
                <a:lnTo>
                  <a:pt x="2767058" y="5674953"/>
                </a:lnTo>
                <a:lnTo>
                  <a:pt x="2524933" y="5674953"/>
                </a:lnTo>
                <a:lnTo>
                  <a:pt x="2524933" y="5917078"/>
                </a:lnTo>
                <a:close/>
                <a:moveTo>
                  <a:pt x="2843419" y="5913614"/>
                </a:moveTo>
                <a:lnTo>
                  <a:pt x="3078618" y="5913614"/>
                </a:lnTo>
                <a:lnTo>
                  <a:pt x="3078618" y="5678416"/>
                </a:lnTo>
                <a:lnTo>
                  <a:pt x="2843419" y="5678416"/>
                </a:lnTo>
                <a:lnTo>
                  <a:pt x="2843419" y="5913614"/>
                </a:lnTo>
                <a:close/>
                <a:moveTo>
                  <a:pt x="3166823" y="5905234"/>
                </a:moveTo>
                <a:lnTo>
                  <a:pt x="3385218" y="5905234"/>
                </a:lnTo>
                <a:lnTo>
                  <a:pt x="3385218" y="5686838"/>
                </a:lnTo>
                <a:lnTo>
                  <a:pt x="3166823" y="5686838"/>
                </a:lnTo>
                <a:lnTo>
                  <a:pt x="3166823" y="5905234"/>
                </a:lnTo>
                <a:close/>
                <a:moveTo>
                  <a:pt x="3486250" y="5900788"/>
                </a:moveTo>
                <a:lnTo>
                  <a:pt x="3695752" y="5900788"/>
                </a:lnTo>
                <a:lnTo>
                  <a:pt x="3695752" y="5691285"/>
                </a:lnTo>
                <a:lnTo>
                  <a:pt x="3486250" y="5691285"/>
                </a:lnTo>
                <a:lnTo>
                  <a:pt x="3486250" y="5900788"/>
                </a:lnTo>
                <a:close/>
                <a:moveTo>
                  <a:pt x="3810166" y="5891895"/>
                </a:moveTo>
                <a:lnTo>
                  <a:pt x="4001882" y="5891895"/>
                </a:lnTo>
                <a:lnTo>
                  <a:pt x="4001882" y="5700178"/>
                </a:lnTo>
                <a:lnTo>
                  <a:pt x="3810166" y="5700178"/>
                </a:lnTo>
                <a:lnTo>
                  <a:pt x="3810166" y="5891895"/>
                </a:lnTo>
                <a:close/>
                <a:moveTo>
                  <a:pt x="4129593" y="5887448"/>
                </a:moveTo>
                <a:lnTo>
                  <a:pt x="4312416" y="5887448"/>
                </a:lnTo>
                <a:lnTo>
                  <a:pt x="4312416" y="5704625"/>
                </a:lnTo>
                <a:lnTo>
                  <a:pt x="4129593" y="5704625"/>
                </a:lnTo>
                <a:lnTo>
                  <a:pt x="4129593" y="5887448"/>
                </a:lnTo>
                <a:close/>
                <a:moveTo>
                  <a:pt x="4451030" y="5880992"/>
                </a:moveTo>
                <a:lnTo>
                  <a:pt x="4621027" y="5880992"/>
                </a:lnTo>
                <a:lnTo>
                  <a:pt x="4621027" y="5710995"/>
                </a:lnTo>
                <a:lnTo>
                  <a:pt x="4451030" y="5710995"/>
                </a:lnTo>
                <a:lnTo>
                  <a:pt x="4451030" y="5880992"/>
                </a:lnTo>
                <a:close/>
                <a:moveTo>
                  <a:pt x="4769004" y="5878042"/>
                </a:moveTo>
                <a:lnTo>
                  <a:pt x="4933057" y="5878042"/>
                </a:lnTo>
                <a:lnTo>
                  <a:pt x="4933057" y="5713989"/>
                </a:lnTo>
                <a:lnTo>
                  <a:pt x="4769004" y="5713989"/>
                </a:lnTo>
                <a:lnTo>
                  <a:pt x="4769004" y="5878042"/>
                </a:lnTo>
                <a:close/>
                <a:moveTo>
                  <a:pt x="5090910" y="5871115"/>
                </a:moveTo>
                <a:lnTo>
                  <a:pt x="5241111" y="5871115"/>
                </a:lnTo>
                <a:lnTo>
                  <a:pt x="5241111" y="5720915"/>
                </a:lnTo>
                <a:lnTo>
                  <a:pt x="5090910" y="5720915"/>
                </a:lnTo>
                <a:lnTo>
                  <a:pt x="5090910" y="5871115"/>
                </a:lnTo>
                <a:close/>
                <a:moveTo>
                  <a:pt x="5727328" y="5864702"/>
                </a:moveTo>
                <a:lnTo>
                  <a:pt x="5864702" y="5864702"/>
                </a:lnTo>
                <a:lnTo>
                  <a:pt x="5864702" y="5727328"/>
                </a:lnTo>
                <a:lnTo>
                  <a:pt x="5727328" y="5727328"/>
                </a:lnTo>
                <a:lnTo>
                  <a:pt x="5727328" y="5864702"/>
                </a:lnTo>
                <a:close/>
                <a:moveTo>
                  <a:pt x="6362762" y="5859272"/>
                </a:moveTo>
                <a:lnTo>
                  <a:pt x="6489276" y="5859272"/>
                </a:lnTo>
                <a:lnTo>
                  <a:pt x="6489276" y="5732758"/>
                </a:lnTo>
                <a:lnTo>
                  <a:pt x="6362762" y="5732758"/>
                </a:lnTo>
                <a:lnTo>
                  <a:pt x="6362762" y="5859272"/>
                </a:lnTo>
                <a:close/>
                <a:moveTo>
                  <a:pt x="6995758" y="5856322"/>
                </a:moveTo>
                <a:lnTo>
                  <a:pt x="7116330" y="5856322"/>
                </a:lnTo>
                <a:lnTo>
                  <a:pt x="7116330" y="5735751"/>
                </a:lnTo>
                <a:lnTo>
                  <a:pt x="6995758" y="5735751"/>
                </a:lnTo>
                <a:lnTo>
                  <a:pt x="6995758" y="5856322"/>
                </a:lnTo>
                <a:close/>
                <a:moveTo>
                  <a:pt x="7628713" y="5853329"/>
                </a:moveTo>
                <a:lnTo>
                  <a:pt x="7743340" y="5853329"/>
                </a:lnTo>
                <a:lnTo>
                  <a:pt x="7743340" y="5738701"/>
                </a:lnTo>
                <a:lnTo>
                  <a:pt x="7628713" y="5738701"/>
                </a:lnTo>
                <a:lnTo>
                  <a:pt x="7628713" y="5853329"/>
                </a:lnTo>
                <a:close/>
                <a:moveTo>
                  <a:pt x="8264617" y="5847386"/>
                </a:moveTo>
                <a:lnTo>
                  <a:pt x="8367401" y="5847386"/>
                </a:lnTo>
                <a:lnTo>
                  <a:pt x="8367401" y="5744601"/>
                </a:lnTo>
                <a:lnTo>
                  <a:pt x="8264617" y="5744601"/>
                </a:lnTo>
                <a:lnTo>
                  <a:pt x="8264617" y="5847386"/>
                </a:lnTo>
                <a:close/>
                <a:moveTo>
                  <a:pt x="8911936" y="5830112"/>
                </a:moveTo>
                <a:lnTo>
                  <a:pt x="8980132" y="5830112"/>
                </a:lnTo>
                <a:lnTo>
                  <a:pt x="8980132" y="5761917"/>
                </a:lnTo>
                <a:lnTo>
                  <a:pt x="8911936" y="5761917"/>
                </a:lnTo>
                <a:lnTo>
                  <a:pt x="8911936" y="5830112"/>
                </a:lnTo>
                <a:close/>
                <a:moveTo>
                  <a:pt x="4447" y="6232571"/>
                </a:moveTo>
                <a:lnTo>
                  <a:pt x="247555" y="6232571"/>
                </a:lnTo>
                <a:lnTo>
                  <a:pt x="247555" y="5989463"/>
                </a:lnTo>
                <a:lnTo>
                  <a:pt x="4447" y="5989463"/>
                </a:lnTo>
                <a:lnTo>
                  <a:pt x="4447" y="6232571"/>
                </a:lnTo>
                <a:close/>
                <a:moveTo>
                  <a:pt x="315494" y="6236505"/>
                </a:moveTo>
                <a:lnTo>
                  <a:pt x="566512" y="6236505"/>
                </a:lnTo>
                <a:lnTo>
                  <a:pt x="566512" y="5985487"/>
                </a:lnTo>
                <a:lnTo>
                  <a:pt x="315494" y="5985487"/>
                </a:lnTo>
                <a:lnTo>
                  <a:pt x="315494" y="6236505"/>
                </a:lnTo>
                <a:close/>
                <a:moveTo>
                  <a:pt x="630004" y="6237018"/>
                </a:moveTo>
                <a:lnTo>
                  <a:pt x="882005" y="6237018"/>
                </a:lnTo>
                <a:lnTo>
                  <a:pt x="882005" y="5985016"/>
                </a:lnTo>
                <a:lnTo>
                  <a:pt x="630004" y="5985016"/>
                </a:lnTo>
                <a:lnTo>
                  <a:pt x="630004" y="6237018"/>
                </a:lnTo>
                <a:close/>
                <a:moveTo>
                  <a:pt x="944985" y="6237018"/>
                </a:moveTo>
                <a:lnTo>
                  <a:pt x="1196986" y="6237018"/>
                </a:lnTo>
                <a:lnTo>
                  <a:pt x="1196986" y="5985016"/>
                </a:lnTo>
                <a:lnTo>
                  <a:pt x="944985" y="5985016"/>
                </a:lnTo>
                <a:lnTo>
                  <a:pt x="944985" y="6237018"/>
                </a:lnTo>
                <a:close/>
                <a:moveTo>
                  <a:pt x="1260008" y="6237018"/>
                </a:moveTo>
                <a:lnTo>
                  <a:pt x="1512009" y="6237018"/>
                </a:lnTo>
                <a:lnTo>
                  <a:pt x="1512009" y="5985016"/>
                </a:lnTo>
                <a:lnTo>
                  <a:pt x="1260008" y="5985016"/>
                </a:lnTo>
                <a:lnTo>
                  <a:pt x="1260008" y="6237018"/>
                </a:lnTo>
                <a:close/>
                <a:moveTo>
                  <a:pt x="1574988" y="6237018"/>
                </a:moveTo>
                <a:lnTo>
                  <a:pt x="1826990" y="6237018"/>
                </a:lnTo>
                <a:lnTo>
                  <a:pt x="1826990" y="5985016"/>
                </a:lnTo>
                <a:lnTo>
                  <a:pt x="1574988" y="5985016"/>
                </a:lnTo>
                <a:lnTo>
                  <a:pt x="1574988" y="6237018"/>
                </a:lnTo>
                <a:close/>
                <a:moveTo>
                  <a:pt x="1891508" y="6235521"/>
                </a:moveTo>
                <a:lnTo>
                  <a:pt x="2140560" y="6235521"/>
                </a:lnTo>
                <a:lnTo>
                  <a:pt x="2140560" y="5986470"/>
                </a:lnTo>
                <a:lnTo>
                  <a:pt x="1891508" y="5986470"/>
                </a:lnTo>
                <a:lnTo>
                  <a:pt x="1891508" y="6235521"/>
                </a:lnTo>
                <a:close/>
                <a:moveTo>
                  <a:pt x="2211448" y="6230604"/>
                </a:moveTo>
                <a:lnTo>
                  <a:pt x="2450623" y="6230604"/>
                </a:lnTo>
                <a:lnTo>
                  <a:pt x="2450623" y="5991429"/>
                </a:lnTo>
                <a:lnTo>
                  <a:pt x="2211448" y="5991429"/>
                </a:lnTo>
                <a:lnTo>
                  <a:pt x="2211448" y="6230604"/>
                </a:lnTo>
                <a:close/>
                <a:moveTo>
                  <a:pt x="2532843" y="6224191"/>
                </a:moveTo>
                <a:lnTo>
                  <a:pt x="2759148" y="6224191"/>
                </a:lnTo>
                <a:lnTo>
                  <a:pt x="2759148" y="5997885"/>
                </a:lnTo>
                <a:lnTo>
                  <a:pt x="2532843" y="5997885"/>
                </a:lnTo>
                <a:lnTo>
                  <a:pt x="2532843" y="6224191"/>
                </a:lnTo>
                <a:close/>
                <a:moveTo>
                  <a:pt x="2851799" y="6220215"/>
                </a:moveTo>
                <a:lnTo>
                  <a:pt x="3070195" y="6220215"/>
                </a:lnTo>
                <a:lnTo>
                  <a:pt x="3070195" y="6001819"/>
                </a:lnTo>
                <a:lnTo>
                  <a:pt x="2851799" y="6001819"/>
                </a:lnTo>
                <a:lnTo>
                  <a:pt x="2851799" y="6220215"/>
                </a:lnTo>
                <a:close/>
                <a:moveTo>
                  <a:pt x="3174219" y="6212818"/>
                </a:moveTo>
                <a:lnTo>
                  <a:pt x="3377779" y="6212818"/>
                </a:lnTo>
                <a:lnTo>
                  <a:pt x="3377779" y="6009259"/>
                </a:lnTo>
                <a:lnTo>
                  <a:pt x="3174219" y="6009259"/>
                </a:lnTo>
                <a:lnTo>
                  <a:pt x="3174219" y="6212818"/>
                </a:lnTo>
                <a:close/>
                <a:moveTo>
                  <a:pt x="3493176" y="6208842"/>
                </a:moveTo>
                <a:lnTo>
                  <a:pt x="3688869" y="6208842"/>
                </a:lnTo>
                <a:lnTo>
                  <a:pt x="3688869" y="6013149"/>
                </a:lnTo>
                <a:lnTo>
                  <a:pt x="3493176" y="6013149"/>
                </a:lnTo>
                <a:lnTo>
                  <a:pt x="3493176" y="6208842"/>
                </a:lnTo>
                <a:close/>
                <a:moveTo>
                  <a:pt x="4134553" y="6197469"/>
                </a:moveTo>
                <a:lnTo>
                  <a:pt x="4307499" y="6197469"/>
                </a:lnTo>
                <a:lnTo>
                  <a:pt x="4307499" y="6024523"/>
                </a:lnTo>
                <a:lnTo>
                  <a:pt x="4134553" y="6024523"/>
                </a:lnTo>
                <a:lnTo>
                  <a:pt x="4134553" y="6197469"/>
                </a:lnTo>
                <a:close/>
                <a:moveTo>
                  <a:pt x="4773921" y="6188105"/>
                </a:moveTo>
                <a:lnTo>
                  <a:pt x="4928097" y="6188105"/>
                </a:lnTo>
                <a:lnTo>
                  <a:pt x="4928097" y="6033929"/>
                </a:lnTo>
                <a:lnTo>
                  <a:pt x="4773921" y="6033929"/>
                </a:lnTo>
                <a:lnTo>
                  <a:pt x="4773921" y="6188105"/>
                </a:lnTo>
                <a:close/>
                <a:moveTo>
                  <a:pt x="5411834" y="6180195"/>
                </a:moveTo>
                <a:lnTo>
                  <a:pt x="5550191" y="6180195"/>
                </a:lnTo>
                <a:lnTo>
                  <a:pt x="5550191" y="6041838"/>
                </a:lnTo>
                <a:lnTo>
                  <a:pt x="5411834" y="6041838"/>
                </a:lnTo>
                <a:lnTo>
                  <a:pt x="5411834" y="6180195"/>
                </a:lnTo>
                <a:close/>
                <a:moveTo>
                  <a:pt x="6046798" y="6175236"/>
                </a:moveTo>
                <a:lnTo>
                  <a:pt x="6175278" y="6175236"/>
                </a:lnTo>
                <a:lnTo>
                  <a:pt x="6175278" y="6046755"/>
                </a:lnTo>
                <a:lnTo>
                  <a:pt x="6046798" y="6046755"/>
                </a:lnTo>
                <a:lnTo>
                  <a:pt x="6046798" y="6175236"/>
                </a:lnTo>
                <a:close/>
                <a:moveTo>
                  <a:pt x="6680265" y="6171815"/>
                </a:moveTo>
                <a:lnTo>
                  <a:pt x="6801819" y="6171815"/>
                </a:lnTo>
                <a:lnTo>
                  <a:pt x="6801819" y="6050261"/>
                </a:lnTo>
                <a:lnTo>
                  <a:pt x="6680265" y="6050261"/>
                </a:lnTo>
                <a:lnTo>
                  <a:pt x="6680265" y="6171815"/>
                </a:lnTo>
                <a:close/>
                <a:moveTo>
                  <a:pt x="7313219" y="6168823"/>
                </a:moveTo>
                <a:lnTo>
                  <a:pt x="7428830" y="6168823"/>
                </a:lnTo>
                <a:lnTo>
                  <a:pt x="7428830" y="6053211"/>
                </a:lnTo>
                <a:lnTo>
                  <a:pt x="7313219" y="6053211"/>
                </a:lnTo>
                <a:lnTo>
                  <a:pt x="7313219" y="6168823"/>
                </a:lnTo>
                <a:close/>
                <a:moveTo>
                  <a:pt x="7948140" y="6163906"/>
                </a:moveTo>
                <a:lnTo>
                  <a:pt x="8053874" y="6163906"/>
                </a:lnTo>
                <a:lnTo>
                  <a:pt x="8053874" y="6058171"/>
                </a:lnTo>
                <a:lnTo>
                  <a:pt x="7948140" y="6058171"/>
                </a:lnTo>
                <a:lnTo>
                  <a:pt x="7948140" y="6163906"/>
                </a:lnTo>
                <a:close/>
                <a:moveTo>
                  <a:pt x="10390" y="6541652"/>
                </a:moveTo>
                <a:lnTo>
                  <a:pt x="241655" y="6541652"/>
                </a:lnTo>
                <a:lnTo>
                  <a:pt x="241655" y="6310387"/>
                </a:lnTo>
                <a:lnTo>
                  <a:pt x="10390" y="6310387"/>
                </a:lnTo>
                <a:lnTo>
                  <a:pt x="10390" y="6541652"/>
                </a:lnTo>
                <a:close/>
                <a:moveTo>
                  <a:pt x="319940" y="6547082"/>
                </a:moveTo>
                <a:lnTo>
                  <a:pt x="562065" y="6547082"/>
                </a:lnTo>
                <a:lnTo>
                  <a:pt x="562065" y="6304957"/>
                </a:lnTo>
                <a:lnTo>
                  <a:pt x="319940" y="6304957"/>
                </a:lnTo>
                <a:lnTo>
                  <a:pt x="319940" y="6547082"/>
                </a:lnTo>
                <a:close/>
                <a:moveTo>
                  <a:pt x="633467" y="6548578"/>
                </a:moveTo>
                <a:lnTo>
                  <a:pt x="878542" y="6548578"/>
                </a:lnTo>
                <a:lnTo>
                  <a:pt x="878542" y="6303503"/>
                </a:lnTo>
                <a:lnTo>
                  <a:pt x="633467" y="6303503"/>
                </a:lnTo>
                <a:lnTo>
                  <a:pt x="633467" y="6548578"/>
                </a:lnTo>
                <a:close/>
                <a:moveTo>
                  <a:pt x="946994" y="6550031"/>
                </a:moveTo>
                <a:lnTo>
                  <a:pt x="1195062" y="6550031"/>
                </a:lnTo>
                <a:lnTo>
                  <a:pt x="1195062" y="6301963"/>
                </a:lnTo>
                <a:lnTo>
                  <a:pt x="946994" y="6301963"/>
                </a:lnTo>
                <a:lnTo>
                  <a:pt x="946994" y="6550031"/>
                </a:lnTo>
                <a:close/>
                <a:moveTo>
                  <a:pt x="1261975" y="6550031"/>
                </a:moveTo>
                <a:lnTo>
                  <a:pt x="1510043" y="6550031"/>
                </a:lnTo>
                <a:lnTo>
                  <a:pt x="1510043" y="6301963"/>
                </a:lnTo>
                <a:lnTo>
                  <a:pt x="1261975" y="6301963"/>
                </a:lnTo>
                <a:lnTo>
                  <a:pt x="1261975" y="6550031"/>
                </a:lnTo>
                <a:close/>
                <a:moveTo>
                  <a:pt x="1578452" y="6548578"/>
                </a:moveTo>
                <a:lnTo>
                  <a:pt x="1823527" y="6548578"/>
                </a:lnTo>
                <a:lnTo>
                  <a:pt x="1823527" y="6303503"/>
                </a:lnTo>
                <a:lnTo>
                  <a:pt x="1578452" y="6303503"/>
                </a:lnTo>
                <a:lnTo>
                  <a:pt x="1578452" y="6548578"/>
                </a:lnTo>
                <a:close/>
                <a:moveTo>
                  <a:pt x="1895442" y="6546569"/>
                </a:moveTo>
                <a:lnTo>
                  <a:pt x="2136583" y="6546569"/>
                </a:lnTo>
                <a:lnTo>
                  <a:pt x="2136583" y="6305427"/>
                </a:lnTo>
                <a:lnTo>
                  <a:pt x="1895442" y="6305427"/>
                </a:lnTo>
                <a:lnTo>
                  <a:pt x="1895442" y="6546569"/>
                </a:lnTo>
                <a:close/>
                <a:moveTo>
                  <a:pt x="2215895" y="6541138"/>
                </a:moveTo>
                <a:lnTo>
                  <a:pt x="2446134" y="6541138"/>
                </a:lnTo>
                <a:lnTo>
                  <a:pt x="2446134" y="6310900"/>
                </a:lnTo>
                <a:lnTo>
                  <a:pt x="2215895" y="6310900"/>
                </a:lnTo>
                <a:lnTo>
                  <a:pt x="2215895" y="6541138"/>
                </a:lnTo>
                <a:close/>
                <a:moveTo>
                  <a:pt x="2536819" y="6535238"/>
                </a:moveTo>
                <a:lnTo>
                  <a:pt x="2755214" y="6535238"/>
                </a:lnTo>
                <a:lnTo>
                  <a:pt x="2755214" y="6316843"/>
                </a:lnTo>
                <a:lnTo>
                  <a:pt x="2536819" y="6316843"/>
                </a:lnTo>
                <a:lnTo>
                  <a:pt x="2536819" y="6535238"/>
                </a:lnTo>
                <a:close/>
                <a:moveTo>
                  <a:pt x="2855262" y="6531775"/>
                </a:moveTo>
                <a:lnTo>
                  <a:pt x="3066732" y="6531775"/>
                </a:lnTo>
                <a:lnTo>
                  <a:pt x="3066732" y="6320306"/>
                </a:lnTo>
                <a:lnTo>
                  <a:pt x="2855262" y="6320306"/>
                </a:lnTo>
                <a:lnTo>
                  <a:pt x="2855262" y="6531775"/>
                </a:lnTo>
                <a:close/>
                <a:moveTo>
                  <a:pt x="3176699" y="6525319"/>
                </a:moveTo>
                <a:lnTo>
                  <a:pt x="3375342" y="6525319"/>
                </a:lnTo>
                <a:lnTo>
                  <a:pt x="3375342" y="6326676"/>
                </a:lnTo>
                <a:lnTo>
                  <a:pt x="3176699" y="6326676"/>
                </a:lnTo>
                <a:lnTo>
                  <a:pt x="3176699" y="6525319"/>
                </a:lnTo>
                <a:close/>
                <a:moveTo>
                  <a:pt x="3496126" y="6520872"/>
                </a:moveTo>
                <a:lnTo>
                  <a:pt x="3685876" y="6520872"/>
                </a:lnTo>
                <a:lnTo>
                  <a:pt x="3685876" y="6331123"/>
                </a:lnTo>
                <a:lnTo>
                  <a:pt x="3496126" y="6331123"/>
                </a:lnTo>
                <a:lnTo>
                  <a:pt x="3496126" y="6520872"/>
                </a:lnTo>
                <a:close/>
                <a:moveTo>
                  <a:pt x="3817093" y="6514972"/>
                </a:moveTo>
                <a:lnTo>
                  <a:pt x="3994956" y="6514972"/>
                </a:lnTo>
                <a:lnTo>
                  <a:pt x="3994956" y="6337109"/>
                </a:lnTo>
                <a:lnTo>
                  <a:pt x="3817093" y="6337109"/>
                </a:lnTo>
                <a:lnTo>
                  <a:pt x="3817093" y="6514972"/>
                </a:lnTo>
                <a:close/>
                <a:moveTo>
                  <a:pt x="4135536" y="6511509"/>
                </a:moveTo>
                <a:lnTo>
                  <a:pt x="4306516" y="6511509"/>
                </a:lnTo>
                <a:lnTo>
                  <a:pt x="4306516" y="6340529"/>
                </a:lnTo>
                <a:lnTo>
                  <a:pt x="4135536" y="6340529"/>
                </a:lnTo>
                <a:lnTo>
                  <a:pt x="4135536" y="6511509"/>
                </a:lnTo>
                <a:close/>
                <a:moveTo>
                  <a:pt x="4456460" y="6505566"/>
                </a:moveTo>
                <a:lnTo>
                  <a:pt x="4615554" y="6505566"/>
                </a:lnTo>
                <a:lnTo>
                  <a:pt x="4615554" y="6346472"/>
                </a:lnTo>
                <a:lnTo>
                  <a:pt x="4456460" y="6346472"/>
                </a:lnTo>
                <a:lnTo>
                  <a:pt x="4456460" y="6505566"/>
                </a:lnTo>
                <a:close/>
                <a:moveTo>
                  <a:pt x="5093391" y="6498639"/>
                </a:moveTo>
                <a:lnTo>
                  <a:pt x="5238674" y="6498639"/>
                </a:lnTo>
                <a:lnTo>
                  <a:pt x="5238674" y="6353356"/>
                </a:lnTo>
                <a:lnTo>
                  <a:pt x="5093391" y="6353356"/>
                </a:lnTo>
                <a:lnTo>
                  <a:pt x="5093391" y="6498639"/>
                </a:lnTo>
                <a:close/>
                <a:moveTo>
                  <a:pt x="5727841" y="6494193"/>
                </a:moveTo>
                <a:lnTo>
                  <a:pt x="5864231" y="6494193"/>
                </a:lnTo>
                <a:lnTo>
                  <a:pt x="5864231" y="6357802"/>
                </a:lnTo>
                <a:lnTo>
                  <a:pt x="5727841" y="6357802"/>
                </a:lnTo>
                <a:lnTo>
                  <a:pt x="5727841" y="6494193"/>
                </a:lnTo>
                <a:close/>
                <a:moveTo>
                  <a:pt x="6361778" y="6490259"/>
                </a:moveTo>
                <a:lnTo>
                  <a:pt x="6490259" y="6490259"/>
                </a:lnTo>
                <a:lnTo>
                  <a:pt x="6490259" y="6361778"/>
                </a:lnTo>
                <a:lnTo>
                  <a:pt x="6361778" y="6361778"/>
                </a:lnTo>
                <a:lnTo>
                  <a:pt x="6361778" y="6490259"/>
                </a:lnTo>
                <a:close/>
                <a:moveTo>
                  <a:pt x="6995758" y="6486283"/>
                </a:moveTo>
                <a:lnTo>
                  <a:pt x="7116330" y="6486283"/>
                </a:lnTo>
                <a:lnTo>
                  <a:pt x="7116330" y="6365712"/>
                </a:lnTo>
                <a:lnTo>
                  <a:pt x="6995758" y="6365712"/>
                </a:lnTo>
                <a:lnTo>
                  <a:pt x="6995758" y="6486283"/>
                </a:lnTo>
                <a:close/>
                <a:moveTo>
                  <a:pt x="7629183" y="6482863"/>
                </a:moveTo>
                <a:lnTo>
                  <a:pt x="7742827" y="6482863"/>
                </a:lnTo>
                <a:lnTo>
                  <a:pt x="7742827" y="6369218"/>
                </a:lnTo>
                <a:lnTo>
                  <a:pt x="7629183" y="6369218"/>
                </a:lnTo>
                <a:lnTo>
                  <a:pt x="7629183" y="6482863"/>
                </a:lnTo>
                <a:close/>
                <a:moveTo>
                  <a:pt x="8267609" y="6474440"/>
                </a:moveTo>
                <a:lnTo>
                  <a:pt x="8364451" y="6474440"/>
                </a:lnTo>
                <a:lnTo>
                  <a:pt x="8364451" y="6377598"/>
                </a:lnTo>
                <a:lnTo>
                  <a:pt x="8267609" y="6377598"/>
                </a:lnTo>
                <a:lnTo>
                  <a:pt x="8267609" y="6474440"/>
                </a:lnTo>
                <a:close/>
                <a:moveTo>
                  <a:pt x="8915399" y="6456653"/>
                </a:moveTo>
                <a:lnTo>
                  <a:pt x="8976669" y="6456653"/>
                </a:lnTo>
                <a:lnTo>
                  <a:pt x="8976669" y="6395385"/>
                </a:lnTo>
                <a:lnTo>
                  <a:pt x="8915399" y="6395385"/>
                </a:lnTo>
                <a:lnTo>
                  <a:pt x="8915399" y="6456653"/>
                </a:lnTo>
                <a:close/>
                <a:moveTo>
                  <a:pt x="21763" y="6845259"/>
                </a:moveTo>
                <a:lnTo>
                  <a:pt x="230282" y="6845259"/>
                </a:lnTo>
                <a:lnTo>
                  <a:pt x="230282" y="6636740"/>
                </a:lnTo>
                <a:lnTo>
                  <a:pt x="21763" y="6636740"/>
                </a:lnTo>
                <a:lnTo>
                  <a:pt x="21763" y="6845259"/>
                </a:lnTo>
                <a:close/>
                <a:moveTo>
                  <a:pt x="330800" y="6851202"/>
                </a:moveTo>
                <a:lnTo>
                  <a:pt x="551163" y="6851202"/>
                </a:lnTo>
                <a:lnTo>
                  <a:pt x="551163" y="6630840"/>
                </a:lnTo>
                <a:lnTo>
                  <a:pt x="330800" y="6630840"/>
                </a:lnTo>
                <a:lnTo>
                  <a:pt x="330800" y="6851202"/>
                </a:lnTo>
                <a:close/>
                <a:moveTo>
                  <a:pt x="643344" y="6853682"/>
                </a:moveTo>
                <a:lnTo>
                  <a:pt x="868666" y="6853682"/>
                </a:lnTo>
                <a:lnTo>
                  <a:pt x="868666" y="6628360"/>
                </a:lnTo>
                <a:lnTo>
                  <a:pt x="643344" y="6628360"/>
                </a:lnTo>
                <a:lnTo>
                  <a:pt x="643344" y="6853682"/>
                </a:lnTo>
                <a:close/>
                <a:moveTo>
                  <a:pt x="956357" y="6855648"/>
                </a:moveTo>
                <a:lnTo>
                  <a:pt x="1185613" y="6855648"/>
                </a:lnTo>
                <a:lnTo>
                  <a:pt x="1185613" y="6626393"/>
                </a:lnTo>
                <a:lnTo>
                  <a:pt x="956357" y="6626393"/>
                </a:lnTo>
                <a:lnTo>
                  <a:pt x="956357" y="6855648"/>
                </a:lnTo>
                <a:close/>
                <a:moveTo>
                  <a:pt x="1270868" y="6856162"/>
                </a:moveTo>
                <a:lnTo>
                  <a:pt x="1501107" y="6856162"/>
                </a:lnTo>
                <a:lnTo>
                  <a:pt x="1501107" y="6625923"/>
                </a:lnTo>
                <a:lnTo>
                  <a:pt x="1270868" y="6625923"/>
                </a:lnTo>
                <a:lnTo>
                  <a:pt x="1270868" y="6856162"/>
                </a:lnTo>
                <a:close/>
                <a:moveTo>
                  <a:pt x="1586874" y="6855178"/>
                </a:moveTo>
                <a:lnTo>
                  <a:pt x="1815147" y="6855178"/>
                </a:lnTo>
                <a:lnTo>
                  <a:pt x="1815147" y="6626906"/>
                </a:lnTo>
                <a:lnTo>
                  <a:pt x="1586874" y="6626906"/>
                </a:lnTo>
                <a:lnTo>
                  <a:pt x="1586874" y="6855178"/>
                </a:lnTo>
                <a:close/>
                <a:moveTo>
                  <a:pt x="1903352" y="6853682"/>
                </a:moveTo>
                <a:lnTo>
                  <a:pt x="2128674" y="6853682"/>
                </a:lnTo>
                <a:lnTo>
                  <a:pt x="2128674" y="6628360"/>
                </a:lnTo>
                <a:lnTo>
                  <a:pt x="1903352" y="6628360"/>
                </a:lnTo>
                <a:lnTo>
                  <a:pt x="1903352" y="6853682"/>
                </a:lnTo>
                <a:close/>
                <a:moveTo>
                  <a:pt x="2221795" y="6850219"/>
                </a:moveTo>
                <a:lnTo>
                  <a:pt x="2440191" y="6850219"/>
                </a:lnTo>
                <a:lnTo>
                  <a:pt x="2440191" y="6631823"/>
                </a:lnTo>
                <a:lnTo>
                  <a:pt x="2221795" y="6631823"/>
                </a:lnTo>
                <a:lnTo>
                  <a:pt x="2221795" y="6850219"/>
                </a:lnTo>
                <a:close/>
                <a:moveTo>
                  <a:pt x="2541735" y="6845259"/>
                </a:moveTo>
                <a:lnTo>
                  <a:pt x="2750255" y="6845259"/>
                </a:lnTo>
                <a:lnTo>
                  <a:pt x="2750255" y="6636740"/>
                </a:lnTo>
                <a:lnTo>
                  <a:pt x="2541735" y="6636740"/>
                </a:lnTo>
                <a:lnTo>
                  <a:pt x="2541735" y="6845259"/>
                </a:lnTo>
                <a:close/>
                <a:moveTo>
                  <a:pt x="2859239" y="6842822"/>
                </a:moveTo>
                <a:lnTo>
                  <a:pt x="3062798" y="6842822"/>
                </a:lnTo>
                <a:lnTo>
                  <a:pt x="3062798" y="6639262"/>
                </a:lnTo>
                <a:lnTo>
                  <a:pt x="2859239" y="6639262"/>
                </a:lnTo>
                <a:lnTo>
                  <a:pt x="2859239" y="6842822"/>
                </a:lnTo>
                <a:close/>
                <a:moveTo>
                  <a:pt x="3179649" y="6837392"/>
                </a:moveTo>
                <a:lnTo>
                  <a:pt x="3372349" y="6837392"/>
                </a:lnTo>
                <a:lnTo>
                  <a:pt x="3372349" y="6644692"/>
                </a:lnTo>
                <a:lnTo>
                  <a:pt x="3179649" y="6644692"/>
                </a:lnTo>
                <a:lnTo>
                  <a:pt x="3179649" y="6837392"/>
                </a:lnTo>
                <a:close/>
                <a:moveTo>
                  <a:pt x="3817093" y="6829952"/>
                </a:moveTo>
                <a:lnTo>
                  <a:pt x="3994956" y="6829952"/>
                </a:lnTo>
                <a:lnTo>
                  <a:pt x="3994956" y="6652089"/>
                </a:lnTo>
                <a:lnTo>
                  <a:pt x="3817093" y="6652089"/>
                </a:lnTo>
                <a:lnTo>
                  <a:pt x="3817093" y="6829952"/>
                </a:lnTo>
                <a:close/>
                <a:moveTo>
                  <a:pt x="4453510" y="6823539"/>
                </a:moveTo>
                <a:lnTo>
                  <a:pt x="4618547" y="6823539"/>
                </a:lnTo>
                <a:lnTo>
                  <a:pt x="4618547" y="6658502"/>
                </a:lnTo>
                <a:lnTo>
                  <a:pt x="4453510" y="6658502"/>
                </a:lnTo>
                <a:lnTo>
                  <a:pt x="4453510" y="6823539"/>
                </a:lnTo>
                <a:close/>
                <a:moveTo>
                  <a:pt x="4769987" y="6822043"/>
                </a:moveTo>
                <a:lnTo>
                  <a:pt x="4932074" y="6822043"/>
                </a:lnTo>
                <a:lnTo>
                  <a:pt x="4932074" y="6659956"/>
                </a:lnTo>
                <a:lnTo>
                  <a:pt x="4769987" y="6659956"/>
                </a:lnTo>
                <a:lnTo>
                  <a:pt x="4769987" y="6822043"/>
                </a:lnTo>
                <a:close/>
                <a:moveTo>
                  <a:pt x="5406404" y="6815629"/>
                </a:moveTo>
                <a:lnTo>
                  <a:pt x="5555621" y="6815629"/>
                </a:lnTo>
                <a:lnTo>
                  <a:pt x="5555621" y="6666412"/>
                </a:lnTo>
                <a:lnTo>
                  <a:pt x="5406404" y="6666412"/>
                </a:lnTo>
                <a:lnTo>
                  <a:pt x="5406404" y="6815629"/>
                </a:lnTo>
                <a:close/>
                <a:moveTo>
                  <a:pt x="6040342" y="6811696"/>
                </a:moveTo>
                <a:lnTo>
                  <a:pt x="6181649" y="6811696"/>
                </a:lnTo>
                <a:lnTo>
                  <a:pt x="6181649" y="6670389"/>
                </a:lnTo>
                <a:lnTo>
                  <a:pt x="6040342" y="6670389"/>
                </a:lnTo>
                <a:lnTo>
                  <a:pt x="6040342" y="6811696"/>
                </a:lnTo>
                <a:close/>
                <a:moveTo>
                  <a:pt x="6674322" y="6807720"/>
                </a:moveTo>
                <a:lnTo>
                  <a:pt x="6807719" y="6807720"/>
                </a:lnTo>
                <a:lnTo>
                  <a:pt x="6807719" y="6674322"/>
                </a:lnTo>
                <a:lnTo>
                  <a:pt x="6674322" y="6674322"/>
                </a:lnTo>
                <a:lnTo>
                  <a:pt x="6674322" y="6807720"/>
                </a:lnTo>
                <a:close/>
                <a:moveTo>
                  <a:pt x="7310739" y="6801306"/>
                </a:moveTo>
                <a:lnTo>
                  <a:pt x="7431310" y="6801306"/>
                </a:lnTo>
                <a:lnTo>
                  <a:pt x="7431310" y="6680736"/>
                </a:lnTo>
                <a:lnTo>
                  <a:pt x="7310739" y="6680736"/>
                </a:lnTo>
                <a:lnTo>
                  <a:pt x="7310739" y="6801306"/>
                </a:lnTo>
                <a:close/>
                <a:moveTo>
                  <a:pt x="7950620" y="6791430"/>
                </a:moveTo>
                <a:lnTo>
                  <a:pt x="8051437" y="6791430"/>
                </a:lnTo>
                <a:lnTo>
                  <a:pt x="8051437" y="6690612"/>
                </a:lnTo>
                <a:lnTo>
                  <a:pt x="7950620" y="6690612"/>
                </a:lnTo>
                <a:lnTo>
                  <a:pt x="7950620" y="679143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20391"/>
                </a:schemeClr>
              </a:gs>
              <a:gs pos="54000">
                <a:schemeClr val="accent2">
                  <a:alpha val="0"/>
                </a:schemeClr>
              </a:gs>
            </a:gsLst>
            <a:lin ang="4200000" scaled="0"/>
            <a:tileRect/>
          </a:gradFill>
          <a:ln w="42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A8DA1C10-36CC-C34C-ECAB-3DA489C04BF6}"/>
              </a:ext>
            </a:extLst>
          </p:cNvPr>
          <p:cNvSpPr txBox="1"/>
          <p:nvPr/>
        </p:nvSpPr>
        <p:spPr>
          <a:xfrm>
            <a:off x="698498" y="539358"/>
            <a:ext cx="6015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88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Análise</a:t>
            </a: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95F4AC31-FFC3-4D6F-AE02-150A02040CA3}"/>
              </a:ext>
            </a:extLst>
          </p:cNvPr>
          <p:cNvCxnSpPr>
            <a:cxnSpLocks/>
          </p:cNvCxnSpPr>
          <p:nvPr/>
        </p:nvCxnSpPr>
        <p:spPr>
          <a:xfrm>
            <a:off x="820223" y="1435842"/>
            <a:ext cx="92889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2025-07-14 17-07-46 (online-video-cutter.com)(1)">
            <a:hlinkClick r:id="" action="ppaction://media"/>
            <a:extLst>
              <a:ext uri="{FF2B5EF4-FFF2-40B4-BE49-F238E27FC236}">
                <a16:creationId xmlns:a16="http://schemas.microsoft.com/office/drawing/2014/main" id="{C5A0FCD1-7700-8E3B-E8A7-CE4D80DC4F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3692" y="1531274"/>
            <a:ext cx="9224615" cy="49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9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-0.08195 L 8.33333E-7 2.59259E-6 " pathEditMode="relative" rAng="0" ptsTypes="AA">
                                      <p:cBhvr>
                                        <p:cTn id="11" dur="5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409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2">
                <a:lumMod val="90000"/>
                <a:lumOff val="10000"/>
              </a:schemeClr>
            </a:gs>
            <a:gs pos="83000">
              <a:schemeClr val="accent1">
                <a:lumMod val="1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0EEC54-E54D-0A6C-E326-05E35A03D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raphic 604">
            <a:extLst>
              <a:ext uri="{FF2B5EF4-FFF2-40B4-BE49-F238E27FC236}">
                <a16:creationId xmlns:a16="http://schemas.microsoft.com/office/drawing/2014/main" id="{5E42845A-9CEA-016F-D20E-8334157BFA96}"/>
              </a:ext>
            </a:extLst>
          </p:cNvPr>
          <p:cNvSpPr>
            <a:spLocks/>
          </p:cNvSpPr>
          <p:nvPr/>
        </p:nvSpPr>
        <p:spPr>
          <a:xfrm rot="10800000" flipV="1">
            <a:off x="9437946" y="1"/>
            <a:ext cx="2754054" cy="1988734"/>
          </a:xfrm>
          <a:custGeom>
            <a:avLst/>
            <a:gdLst>
              <a:gd name="connsiteX0" fmla="*/ 0 w 9298618"/>
              <a:gd name="connsiteY0" fmla="*/ 0 h 6856161"/>
              <a:gd name="connsiteX1" fmla="*/ 252002 w 9298618"/>
              <a:gd name="connsiteY1" fmla="*/ 0 h 6856161"/>
              <a:gd name="connsiteX2" fmla="*/ 252002 w 9298618"/>
              <a:gd name="connsiteY2" fmla="*/ 252002 h 6856161"/>
              <a:gd name="connsiteX3" fmla="*/ 0 w 9298618"/>
              <a:gd name="connsiteY3" fmla="*/ 252002 h 6856161"/>
              <a:gd name="connsiteX4" fmla="*/ 0 w 9298618"/>
              <a:gd name="connsiteY4" fmla="*/ 0 h 6856161"/>
              <a:gd name="connsiteX5" fmla="*/ 315023 w 9298618"/>
              <a:gd name="connsiteY5" fmla="*/ 252002 h 6856161"/>
              <a:gd name="connsiteX6" fmla="*/ 567025 w 9298618"/>
              <a:gd name="connsiteY6" fmla="*/ 252002 h 6856161"/>
              <a:gd name="connsiteX7" fmla="*/ 567025 w 9298618"/>
              <a:gd name="connsiteY7" fmla="*/ 0 h 6856161"/>
              <a:gd name="connsiteX8" fmla="*/ 315023 w 9298618"/>
              <a:gd name="connsiteY8" fmla="*/ 0 h 6856161"/>
              <a:gd name="connsiteX9" fmla="*/ 315023 w 9298618"/>
              <a:gd name="connsiteY9" fmla="*/ 252002 h 6856161"/>
              <a:gd name="connsiteX10" fmla="*/ 630004 w 9298618"/>
              <a:gd name="connsiteY10" fmla="*/ 252002 h 6856161"/>
              <a:gd name="connsiteX11" fmla="*/ 882005 w 9298618"/>
              <a:gd name="connsiteY11" fmla="*/ 252002 h 6856161"/>
              <a:gd name="connsiteX12" fmla="*/ 882005 w 9298618"/>
              <a:gd name="connsiteY12" fmla="*/ 0 h 6856161"/>
              <a:gd name="connsiteX13" fmla="*/ 630004 w 9298618"/>
              <a:gd name="connsiteY13" fmla="*/ 0 h 6856161"/>
              <a:gd name="connsiteX14" fmla="*/ 630004 w 9298618"/>
              <a:gd name="connsiteY14" fmla="*/ 252002 h 6856161"/>
              <a:gd name="connsiteX15" fmla="*/ 944985 w 9298618"/>
              <a:gd name="connsiteY15" fmla="*/ 252002 h 6856161"/>
              <a:gd name="connsiteX16" fmla="*/ 1196986 w 9298618"/>
              <a:gd name="connsiteY16" fmla="*/ 252002 h 6856161"/>
              <a:gd name="connsiteX17" fmla="*/ 1196986 w 9298618"/>
              <a:gd name="connsiteY17" fmla="*/ 0 h 6856161"/>
              <a:gd name="connsiteX18" fmla="*/ 944985 w 9298618"/>
              <a:gd name="connsiteY18" fmla="*/ 0 h 6856161"/>
              <a:gd name="connsiteX19" fmla="*/ 944985 w 9298618"/>
              <a:gd name="connsiteY19" fmla="*/ 252002 h 6856161"/>
              <a:gd name="connsiteX20" fmla="*/ 1260008 w 9298618"/>
              <a:gd name="connsiteY20" fmla="*/ 252002 h 6856161"/>
              <a:gd name="connsiteX21" fmla="*/ 1512009 w 9298618"/>
              <a:gd name="connsiteY21" fmla="*/ 252002 h 6856161"/>
              <a:gd name="connsiteX22" fmla="*/ 1512009 w 9298618"/>
              <a:gd name="connsiteY22" fmla="*/ 0 h 6856161"/>
              <a:gd name="connsiteX23" fmla="*/ 1260008 w 9298618"/>
              <a:gd name="connsiteY23" fmla="*/ 0 h 6856161"/>
              <a:gd name="connsiteX24" fmla="*/ 1260008 w 9298618"/>
              <a:gd name="connsiteY24" fmla="*/ 252002 h 6856161"/>
              <a:gd name="connsiteX25" fmla="*/ 1574988 w 9298618"/>
              <a:gd name="connsiteY25" fmla="*/ 252002 h 6856161"/>
              <a:gd name="connsiteX26" fmla="*/ 1826990 w 9298618"/>
              <a:gd name="connsiteY26" fmla="*/ 252002 h 6856161"/>
              <a:gd name="connsiteX27" fmla="*/ 1826990 w 9298618"/>
              <a:gd name="connsiteY27" fmla="*/ 0 h 6856161"/>
              <a:gd name="connsiteX28" fmla="*/ 1574988 w 9298618"/>
              <a:gd name="connsiteY28" fmla="*/ 0 h 6856161"/>
              <a:gd name="connsiteX29" fmla="*/ 1574988 w 9298618"/>
              <a:gd name="connsiteY29" fmla="*/ 252002 h 6856161"/>
              <a:gd name="connsiteX30" fmla="*/ 1890012 w 9298618"/>
              <a:gd name="connsiteY30" fmla="*/ 252002 h 6856161"/>
              <a:gd name="connsiteX31" fmla="*/ 2142013 w 9298618"/>
              <a:gd name="connsiteY31" fmla="*/ 252002 h 6856161"/>
              <a:gd name="connsiteX32" fmla="*/ 2142013 w 9298618"/>
              <a:gd name="connsiteY32" fmla="*/ 0 h 6856161"/>
              <a:gd name="connsiteX33" fmla="*/ 1890012 w 9298618"/>
              <a:gd name="connsiteY33" fmla="*/ 0 h 6856161"/>
              <a:gd name="connsiteX34" fmla="*/ 1890012 w 9298618"/>
              <a:gd name="connsiteY34" fmla="*/ 252002 h 6856161"/>
              <a:gd name="connsiteX35" fmla="*/ 2204992 w 9298618"/>
              <a:gd name="connsiteY35" fmla="*/ 252002 h 6856161"/>
              <a:gd name="connsiteX36" fmla="*/ 2456994 w 9298618"/>
              <a:gd name="connsiteY36" fmla="*/ 252002 h 6856161"/>
              <a:gd name="connsiteX37" fmla="*/ 2456994 w 9298618"/>
              <a:gd name="connsiteY37" fmla="*/ 0 h 6856161"/>
              <a:gd name="connsiteX38" fmla="*/ 2204992 w 9298618"/>
              <a:gd name="connsiteY38" fmla="*/ 0 h 6856161"/>
              <a:gd name="connsiteX39" fmla="*/ 2204992 w 9298618"/>
              <a:gd name="connsiteY39" fmla="*/ 252002 h 6856161"/>
              <a:gd name="connsiteX40" fmla="*/ 2520016 w 9298618"/>
              <a:gd name="connsiteY40" fmla="*/ 252002 h 6856161"/>
              <a:gd name="connsiteX41" fmla="*/ 2772017 w 9298618"/>
              <a:gd name="connsiteY41" fmla="*/ 252002 h 6856161"/>
              <a:gd name="connsiteX42" fmla="*/ 2772017 w 9298618"/>
              <a:gd name="connsiteY42" fmla="*/ 0 h 6856161"/>
              <a:gd name="connsiteX43" fmla="*/ 2520016 w 9298618"/>
              <a:gd name="connsiteY43" fmla="*/ 0 h 6856161"/>
              <a:gd name="connsiteX44" fmla="*/ 2520016 w 9298618"/>
              <a:gd name="connsiteY44" fmla="*/ 252002 h 6856161"/>
              <a:gd name="connsiteX45" fmla="*/ 2834996 w 9298618"/>
              <a:gd name="connsiteY45" fmla="*/ 252002 h 6856161"/>
              <a:gd name="connsiteX46" fmla="*/ 3086998 w 9298618"/>
              <a:gd name="connsiteY46" fmla="*/ 252002 h 6856161"/>
              <a:gd name="connsiteX47" fmla="*/ 3086998 w 9298618"/>
              <a:gd name="connsiteY47" fmla="*/ 0 h 6856161"/>
              <a:gd name="connsiteX48" fmla="*/ 2834996 w 9298618"/>
              <a:gd name="connsiteY48" fmla="*/ 0 h 6856161"/>
              <a:gd name="connsiteX49" fmla="*/ 2834996 w 9298618"/>
              <a:gd name="connsiteY49" fmla="*/ 252002 h 6856161"/>
              <a:gd name="connsiteX50" fmla="*/ 3152500 w 9298618"/>
              <a:gd name="connsiteY50" fmla="*/ 249522 h 6856161"/>
              <a:gd name="connsiteX51" fmla="*/ 3399541 w 9298618"/>
              <a:gd name="connsiteY51" fmla="*/ 249522 h 6856161"/>
              <a:gd name="connsiteX52" fmla="*/ 3399541 w 9298618"/>
              <a:gd name="connsiteY52" fmla="*/ 2480 h 6856161"/>
              <a:gd name="connsiteX53" fmla="*/ 3152500 w 9298618"/>
              <a:gd name="connsiteY53" fmla="*/ 2480 h 6856161"/>
              <a:gd name="connsiteX54" fmla="*/ 3152500 w 9298618"/>
              <a:gd name="connsiteY54" fmla="*/ 249522 h 6856161"/>
              <a:gd name="connsiteX55" fmla="*/ 3468976 w 9298618"/>
              <a:gd name="connsiteY55" fmla="*/ 248068 h 6856161"/>
              <a:gd name="connsiteX56" fmla="*/ 3713068 w 9298618"/>
              <a:gd name="connsiteY56" fmla="*/ 248068 h 6856161"/>
              <a:gd name="connsiteX57" fmla="*/ 3713068 w 9298618"/>
              <a:gd name="connsiteY57" fmla="*/ 3934 h 6856161"/>
              <a:gd name="connsiteX58" fmla="*/ 3468976 w 9298618"/>
              <a:gd name="connsiteY58" fmla="*/ 3934 h 6856161"/>
              <a:gd name="connsiteX59" fmla="*/ 3468976 w 9298618"/>
              <a:gd name="connsiteY59" fmla="*/ 248025 h 6856161"/>
              <a:gd name="connsiteX60" fmla="*/ 3787933 w 9298618"/>
              <a:gd name="connsiteY60" fmla="*/ 244092 h 6856161"/>
              <a:gd name="connsiteX61" fmla="*/ 4024115 w 9298618"/>
              <a:gd name="connsiteY61" fmla="*/ 244092 h 6856161"/>
              <a:gd name="connsiteX62" fmla="*/ 4024115 w 9298618"/>
              <a:gd name="connsiteY62" fmla="*/ 7910 h 6856161"/>
              <a:gd name="connsiteX63" fmla="*/ 3787933 w 9298618"/>
              <a:gd name="connsiteY63" fmla="*/ 7910 h 6856161"/>
              <a:gd name="connsiteX64" fmla="*/ 3787933 w 9298618"/>
              <a:gd name="connsiteY64" fmla="*/ 244092 h 6856161"/>
              <a:gd name="connsiteX65" fmla="*/ 4105864 w 9298618"/>
              <a:gd name="connsiteY65" fmla="*/ 241142 h 6856161"/>
              <a:gd name="connsiteX66" fmla="*/ 4336103 w 9298618"/>
              <a:gd name="connsiteY66" fmla="*/ 241142 h 6856161"/>
              <a:gd name="connsiteX67" fmla="*/ 4336103 w 9298618"/>
              <a:gd name="connsiteY67" fmla="*/ 10860 h 6856161"/>
              <a:gd name="connsiteX68" fmla="*/ 4105864 w 9298618"/>
              <a:gd name="connsiteY68" fmla="*/ 10860 h 6856161"/>
              <a:gd name="connsiteX69" fmla="*/ 4105864 w 9298618"/>
              <a:gd name="connsiteY69" fmla="*/ 241099 h 6856161"/>
              <a:gd name="connsiteX70" fmla="*/ 4426831 w 9298618"/>
              <a:gd name="connsiteY70" fmla="*/ 235199 h 6856161"/>
              <a:gd name="connsiteX71" fmla="*/ 4645226 w 9298618"/>
              <a:gd name="connsiteY71" fmla="*/ 235199 h 6856161"/>
              <a:gd name="connsiteX72" fmla="*/ 4645226 w 9298618"/>
              <a:gd name="connsiteY72" fmla="*/ 16803 h 6856161"/>
              <a:gd name="connsiteX73" fmla="*/ 4426831 w 9298618"/>
              <a:gd name="connsiteY73" fmla="*/ 16803 h 6856161"/>
              <a:gd name="connsiteX74" fmla="*/ 4426831 w 9298618"/>
              <a:gd name="connsiteY74" fmla="*/ 235199 h 6856161"/>
              <a:gd name="connsiteX75" fmla="*/ 4745274 w 9298618"/>
              <a:gd name="connsiteY75" fmla="*/ 231735 h 6856161"/>
              <a:gd name="connsiteX76" fmla="*/ 4956743 w 9298618"/>
              <a:gd name="connsiteY76" fmla="*/ 231735 h 6856161"/>
              <a:gd name="connsiteX77" fmla="*/ 4956743 w 9298618"/>
              <a:gd name="connsiteY77" fmla="*/ 20266 h 6856161"/>
              <a:gd name="connsiteX78" fmla="*/ 4745274 w 9298618"/>
              <a:gd name="connsiteY78" fmla="*/ 20266 h 6856161"/>
              <a:gd name="connsiteX79" fmla="*/ 4745274 w 9298618"/>
              <a:gd name="connsiteY79" fmla="*/ 231735 h 6856161"/>
              <a:gd name="connsiteX80" fmla="*/ 5066711 w 9298618"/>
              <a:gd name="connsiteY80" fmla="*/ 225322 h 6856161"/>
              <a:gd name="connsiteX81" fmla="*/ 5265354 w 9298618"/>
              <a:gd name="connsiteY81" fmla="*/ 225322 h 6856161"/>
              <a:gd name="connsiteX82" fmla="*/ 5265354 w 9298618"/>
              <a:gd name="connsiteY82" fmla="*/ 26680 h 6856161"/>
              <a:gd name="connsiteX83" fmla="*/ 5066711 w 9298618"/>
              <a:gd name="connsiteY83" fmla="*/ 26680 h 6856161"/>
              <a:gd name="connsiteX84" fmla="*/ 5066711 w 9298618"/>
              <a:gd name="connsiteY84" fmla="*/ 225322 h 6856161"/>
              <a:gd name="connsiteX85" fmla="*/ 5387634 w 9298618"/>
              <a:gd name="connsiteY85" fmla="*/ 219379 h 6856161"/>
              <a:gd name="connsiteX86" fmla="*/ 5574391 w 9298618"/>
              <a:gd name="connsiteY86" fmla="*/ 219379 h 6856161"/>
              <a:gd name="connsiteX87" fmla="*/ 5574391 w 9298618"/>
              <a:gd name="connsiteY87" fmla="*/ 32623 h 6856161"/>
              <a:gd name="connsiteX88" fmla="*/ 5387634 w 9298618"/>
              <a:gd name="connsiteY88" fmla="*/ 32623 h 6856161"/>
              <a:gd name="connsiteX89" fmla="*/ 5387634 w 9298618"/>
              <a:gd name="connsiteY89" fmla="*/ 219379 h 6856161"/>
              <a:gd name="connsiteX90" fmla="*/ 5705095 w 9298618"/>
              <a:gd name="connsiteY90" fmla="*/ 216899 h 6856161"/>
              <a:gd name="connsiteX91" fmla="*/ 5886935 w 9298618"/>
              <a:gd name="connsiteY91" fmla="*/ 216899 h 6856161"/>
              <a:gd name="connsiteX92" fmla="*/ 5886935 w 9298618"/>
              <a:gd name="connsiteY92" fmla="*/ 35060 h 6856161"/>
              <a:gd name="connsiteX93" fmla="*/ 5705095 w 9298618"/>
              <a:gd name="connsiteY93" fmla="*/ 35060 h 6856161"/>
              <a:gd name="connsiteX94" fmla="*/ 5705095 w 9298618"/>
              <a:gd name="connsiteY94" fmla="*/ 216899 h 6856161"/>
              <a:gd name="connsiteX95" fmla="*/ 6024565 w 9298618"/>
              <a:gd name="connsiteY95" fmla="*/ 212453 h 6856161"/>
              <a:gd name="connsiteX96" fmla="*/ 6197511 w 9298618"/>
              <a:gd name="connsiteY96" fmla="*/ 212453 h 6856161"/>
              <a:gd name="connsiteX97" fmla="*/ 6197511 w 9298618"/>
              <a:gd name="connsiteY97" fmla="*/ 39506 h 6856161"/>
              <a:gd name="connsiteX98" fmla="*/ 6024565 w 9298618"/>
              <a:gd name="connsiteY98" fmla="*/ 39506 h 6856161"/>
              <a:gd name="connsiteX99" fmla="*/ 6024565 w 9298618"/>
              <a:gd name="connsiteY99" fmla="*/ 212453 h 6856161"/>
              <a:gd name="connsiteX100" fmla="*/ 6661453 w 9298618"/>
              <a:gd name="connsiteY100" fmla="*/ 205569 h 6856161"/>
              <a:gd name="connsiteX101" fmla="*/ 6820546 w 9298618"/>
              <a:gd name="connsiteY101" fmla="*/ 205569 h 6856161"/>
              <a:gd name="connsiteX102" fmla="*/ 6820546 w 9298618"/>
              <a:gd name="connsiteY102" fmla="*/ 46433 h 6856161"/>
              <a:gd name="connsiteX103" fmla="*/ 6661453 w 9298618"/>
              <a:gd name="connsiteY103" fmla="*/ 46433 h 6856161"/>
              <a:gd name="connsiteX104" fmla="*/ 6661453 w 9298618"/>
              <a:gd name="connsiteY104" fmla="*/ 205526 h 6856161"/>
              <a:gd name="connsiteX105" fmla="*/ 7301846 w 9298618"/>
              <a:gd name="connsiteY105" fmla="*/ 195179 h 6856161"/>
              <a:gd name="connsiteX106" fmla="*/ 7440203 w 9298618"/>
              <a:gd name="connsiteY106" fmla="*/ 195179 h 6856161"/>
              <a:gd name="connsiteX107" fmla="*/ 7440203 w 9298618"/>
              <a:gd name="connsiteY107" fmla="*/ 56822 h 6856161"/>
              <a:gd name="connsiteX108" fmla="*/ 7301846 w 9298618"/>
              <a:gd name="connsiteY108" fmla="*/ 56822 h 6856161"/>
              <a:gd name="connsiteX109" fmla="*/ 7301846 w 9298618"/>
              <a:gd name="connsiteY109" fmla="*/ 195179 h 6856161"/>
              <a:gd name="connsiteX110" fmla="*/ 7947156 w 9298618"/>
              <a:gd name="connsiteY110" fmla="*/ 179873 h 6856161"/>
              <a:gd name="connsiteX111" fmla="*/ 8054858 w 9298618"/>
              <a:gd name="connsiteY111" fmla="*/ 179873 h 6856161"/>
              <a:gd name="connsiteX112" fmla="*/ 8054858 w 9298618"/>
              <a:gd name="connsiteY112" fmla="*/ 72171 h 6856161"/>
              <a:gd name="connsiteX113" fmla="*/ 7947156 w 9298618"/>
              <a:gd name="connsiteY113" fmla="*/ 72171 h 6856161"/>
              <a:gd name="connsiteX114" fmla="*/ 7947156 w 9298618"/>
              <a:gd name="connsiteY114" fmla="*/ 179873 h 6856161"/>
              <a:gd name="connsiteX115" fmla="*/ 8595459 w 9298618"/>
              <a:gd name="connsiteY115" fmla="*/ 161573 h 6856161"/>
              <a:gd name="connsiteX116" fmla="*/ 8666605 w 9298618"/>
              <a:gd name="connsiteY116" fmla="*/ 161573 h 6856161"/>
              <a:gd name="connsiteX117" fmla="*/ 8666605 w 9298618"/>
              <a:gd name="connsiteY117" fmla="*/ 90428 h 6856161"/>
              <a:gd name="connsiteX118" fmla="*/ 8595459 w 9298618"/>
              <a:gd name="connsiteY118" fmla="*/ 90428 h 6856161"/>
              <a:gd name="connsiteX119" fmla="*/ 8595459 w 9298618"/>
              <a:gd name="connsiteY119" fmla="*/ 161573 h 6856161"/>
              <a:gd name="connsiteX120" fmla="*/ 0 w 9298618"/>
              <a:gd name="connsiteY120" fmla="*/ 566982 h 6856161"/>
              <a:gd name="connsiteX121" fmla="*/ 252002 w 9298618"/>
              <a:gd name="connsiteY121" fmla="*/ 566982 h 6856161"/>
              <a:gd name="connsiteX122" fmla="*/ 252002 w 9298618"/>
              <a:gd name="connsiteY122" fmla="*/ 314981 h 6856161"/>
              <a:gd name="connsiteX123" fmla="*/ 0 w 9298618"/>
              <a:gd name="connsiteY123" fmla="*/ 314981 h 6856161"/>
              <a:gd name="connsiteX124" fmla="*/ 0 w 9298618"/>
              <a:gd name="connsiteY124" fmla="*/ 566982 h 6856161"/>
              <a:gd name="connsiteX125" fmla="*/ 315023 w 9298618"/>
              <a:gd name="connsiteY125" fmla="*/ 566982 h 6856161"/>
              <a:gd name="connsiteX126" fmla="*/ 567025 w 9298618"/>
              <a:gd name="connsiteY126" fmla="*/ 566982 h 6856161"/>
              <a:gd name="connsiteX127" fmla="*/ 567025 w 9298618"/>
              <a:gd name="connsiteY127" fmla="*/ 314981 h 6856161"/>
              <a:gd name="connsiteX128" fmla="*/ 315023 w 9298618"/>
              <a:gd name="connsiteY128" fmla="*/ 314981 h 6856161"/>
              <a:gd name="connsiteX129" fmla="*/ 315023 w 9298618"/>
              <a:gd name="connsiteY129" fmla="*/ 566982 h 6856161"/>
              <a:gd name="connsiteX130" fmla="*/ 630004 w 9298618"/>
              <a:gd name="connsiteY130" fmla="*/ 566982 h 6856161"/>
              <a:gd name="connsiteX131" fmla="*/ 882005 w 9298618"/>
              <a:gd name="connsiteY131" fmla="*/ 566982 h 6856161"/>
              <a:gd name="connsiteX132" fmla="*/ 882005 w 9298618"/>
              <a:gd name="connsiteY132" fmla="*/ 314981 h 6856161"/>
              <a:gd name="connsiteX133" fmla="*/ 630004 w 9298618"/>
              <a:gd name="connsiteY133" fmla="*/ 314981 h 6856161"/>
              <a:gd name="connsiteX134" fmla="*/ 630004 w 9298618"/>
              <a:gd name="connsiteY134" fmla="*/ 566982 h 6856161"/>
              <a:gd name="connsiteX135" fmla="*/ 944985 w 9298618"/>
              <a:gd name="connsiteY135" fmla="*/ 566982 h 6856161"/>
              <a:gd name="connsiteX136" fmla="*/ 1196986 w 9298618"/>
              <a:gd name="connsiteY136" fmla="*/ 566982 h 6856161"/>
              <a:gd name="connsiteX137" fmla="*/ 1196986 w 9298618"/>
              <a:gd name="connsiteY137" fmla="*/ 314981 h 6856161"/>
              <a:gd name="connsiteX138" fmla="*/ 944985 w 9298618"/>
              <a:gd name="connsiteY138" fmla="*/ 314981 h 6856161"/>
              <a:gd name="connsiteX139" fmla="*/ 944985 w 9298618"/>
              <a:gd name="connsiteY139" fmla="*/ 566982 h 6856161"/>
              <a:gd name="connsiteX140" fmla="*/ 1260008 w 9298618"/>
              <a:gd name="connsiteY140" fmla="*/ 566982 h 6856161"/>
              <a:gd name="connsiteX141" fmla="*/ 1512009 w 9298618"/>
              <a:gd name="connsiteY141" fmla="*/ 566982 h 6856161"/>
              <a:gd name="connsiteX142" fmla="*/ 1512009 w 9298618"/>
              <a:gd name="connsiteY142" fmla="*/ 314981 h 6856161"/>
              <a:gd name="connsiteX143" fmla="*/ 1260008 w 9298618"/>
              <a:gd name="connsiteY143" fmla="*/ 314981 h 6856161"/>
              <a:gd name="connsiteX144" fmla="*/ 1260008 w 9298618"/>
              <a:gd name="connsiteY144" fmla="*/ 566982 h 6856161"/>
              <a:gd name="connsiteX145" fmla="*/ 1574988 w 9298618"/>
              <a:gd name="connsiteY145" fmla="*/ 566982 h 6856161"/>
              <a:gd name="connsiteX146" fmla="*/ 1826990 w 9298618"/>
              <a:gd name="connsiteY146" fmla="*/ 566982 h 6856161"/>
              <a:gd name="connsiteX147" fmla="*/ 1826990 w 9298618"/>
              <a:gd name="connsiteY147" fmla="*/ 314981 h 6856161"/>
              <a:gd name="connsiteX148" fmla="*/ 1574988 w 9298618"/>
              <a:gd name="connsiteY148" fmla="*/ 314981 h 6856161"/>
              <a:gd name="connsiteX149" fmla="*/ 1574988 w 9298618"/>
              <a:gd name="connsiteY149" fmla="*/ 566982 h 6856161"/>
              <a:gd name="connsiteX150" fmla="*/ 1890012 w 9298618"/>
              <a:gd name="connsiteY150" fmla="*/ 566982 h 6856161"/>
              <a:gd name="connsiteX151" fmla="*/ 2142013 w 9298618"/>
              <a:gd name="connsiteY151" fmla="*/ 566982 h 6856161"/>
              <a:gd name="connsiteX152" fmla="*/ 2142013 w 9298618"/>
              <a:gd name="connsiteY152" fmla="*/ 314981 h 6856161"/>
              <a:gd name="connsiteX153" fmla="*/ 1890012 w 9298618"/>
              <a:gd name="connsiteY153" fmla="*/ 314981 h 6856161"/>
              <a:gd name="connsiteX154" fmla="*/ 1890012 w 9298618"/>
              <a:gd name="connsiteY154" fmla="*/ 566982 h 6856161"/>
              <a:gd name="connsiteX155" fmla="*/ 2204992 w 9298618"/>
              <a:gd name="connsiteY155" fmla="*/ 566982 h 6856161"/>
              <a:gd name="connsiteX156" fmla="*/ 2456994 w 9298618"/>
              <a:gd name="connsiteY156" fmla="*/ 566982 h 6856161"/>
              <a:gd name="connsiteX157" fmla="*/ 2456994 w 9298618"/>
              <a:gd name="connsiteY157" fmla="*/ 314981 h 6856161"/>
              <a:gd name="connsiteX158" fmla="*/ 2204992 w 9298618"/>
              <a:gd name="connsiteY158" fmla="*/ 314981 h 6856161"/>
              <a:gd name="connsiteX159" fmla="*/ 2204992 w 9298618"/>
              <a:gd name="connsiteY159" fmla="*/ 566982 h 6856161"/>
              <a:gd name="connsiteX160" fmla="*/ 2520016 w 9298618"/>
              <a:gd name="connsiteY160" fmla="*/ 566982 h 6856161"/>
              <a:gd name="connsiteX161" fmla="*/ 2772017 w 9298618"/>
              <a:gd name="connsiteY161" fmla="*/ 566982 h 6856161"/>
              <a:gd name="connsiteX162" fmla="*/ 2772017 w 9298618"/>
              <a:gd name="connsiteY162" fmla="*/ 314981 h 6856161"/>
              <a:gd name="connsiteX163" fmla="*/ 2520016 w 9298618"/>
              <a:gd name="connsiteY163" fmla="*/ 314981 h 6856161"/>
              <a:gd name="connsiteX164" fmla="*/ 2520016 w 9298618"/>
              <a:gd name="connsiteY164" fmla="*/ 566982 h 6856161"/>
              <a:gd name="connsiteX165" fmla="*/ 2834996 w 9298618"/>
              <a:gd name="connsiteY165" fmla="*/ 566982 h 6856161"/>
              <a:gd name="connsiteX166" fmla="*/ 3086998 w 9298618"/>
              <a:gd name="connsiteY166" fmla="*/ 566982 h 6856161"/>
              <a:gd name="connsiteX167" fmla="*/ 3086998 w 9298618"/>
              <a:gd name="connsiteY167" fmla="*/ 314981 h 6856161"/>
              <a:gd name="connsiteX168" fmla="*/ 2834996 w 9298618"/>
              <a:gd name="connsiteY168" fmla="*/ 314981 h 6856161"/>
              <a:gd name="connsiteX169" fmla="*/ 2834996 w 9298618"/>
              <a:gd name="connsiteY169" fmla="*/ 566982 h 6856161"/>
              <a:gd name="connsiteX170" fmla="*/ 3150020 w 9298618"/>
              <a:gd name="connsiteY170" fmla="*/ 566982 h 6856161"/>
              <a:gd name="connsiteX171" fmla="*/ 3402021 w 9298618"/>
              <a:gd name="connsiteY171" fmla="*/ 566982 h 6856161"/>
              <a:gd name="connsiteX172" fmla="*/ 3402021 w 9298618"/>
              <a:gd name="connsiteY172" fmla="*/ 314981 h 6856161"/>
              <a:gd name="connsiteX173" fmla="*/ 3150020 w 9298618"/>
              <a:gd name="connsiteY173" fmla="*/ 314981 h 6856161"/>
              <a:gd name="connsiteX174" fmla="*/ 3150020 w 9298618"/>
              <a:gd name="connsiteY174" fmla="*/ 566982 h 6856161"/>
              <a:gd name="connsiteX175" fmla="*/ 3465984 w 9298618"/>
              <a:gd name="connsiteY175" fmla="*/ 565999 h 6856161"/>
              <a:gd name="connsiteX176" fmla="*/ 3716018 w 9298618"/>
              <a:gd name="connsiteY176" fmla="*/ 565999 h 6856161"/>
              <a:gd name="connsiteX177" fmla="*/ 3716018 w 9298618"/>
              <a:gd name="connsiteY177" fmla="*/ 315964 h 6856161"/>
              <a:gd name="connsiteX178" fmla="*/ 3465984 w 9298618"/>
              <a:gd name="connsiteY178" fmla="*/ 315964 h 6856161"/>
              <a:gd name="connsiteX179" fmla="*/ 3465984 w 9298618"/>
              <a:gd name="connsiteY179" fmla="*/ 565999 h 6856161"/>
              <a:gd name="connsiteX180" fmla="*/ 3784470 w 9298618"/>
              <a:gd name="connsiteY180" fmla="*/ 562536 h 6856161"/>
              <a:gd name="connsiteX181" fmla="*/ 4027579 w 9298618"/>
              <a:gd name="connsiteY181" fmla="*/ 562536 h 6856161"/>
              <a:gd name="connsiteX182" fmla="*/ 4027579 w 9298618"/>
              <a:gd name="connsiteY182" fmla="*/ 319427 h 6856161"/>
              <a:gd name="connsiteX183" fmla="*/ 3784470 w 9298618"/>
              <a:gd name="connsiteY183" fmla="*/ 319427 h 6856161"/>
              <a:gd name="connsiteX184" fmla="*/ 3784470 w 9298618"/>
              <a:gd name="connsiteY184" fmla="*/ 562536 h 6856161"/>
              <a:gd name="connsiteX185" fmla="*/ 4101931 w 9298618"/>
              <a:gd name="connsiteY185" fmla="*/ 560099 h 6856161"/>
              <a:gd name="connsiteX186" fmla="*/ 4340079 w 9298618"/>
              <a:gd name="connsiteY186" fmla="*/ 560099 h 6856161"/>
              <a:gd name="connsiteX187" fmla="*/ 4340079 w 9298618"/>
              <a:gd name="connsiteY187" fmla="*/ 321950 h 6856161"/>
              <a:gd name="connsiteX188" fmla="*/ 4101931 w 9298618"/>
              <a:gd name="connsiteY188" fmla="*/ 321950 h 6856161"/>
              <a:gd name="connsiteX189" fmla="*/ 4101931 w 9298618"/>
              <a:gd name="connsiteY189" fmla="*/ 560099 h 6856161"/>
              <a:gd name="connsiteX190" fmla="*/ 4422384 w 9298618"/>
              <a:gd name="connsiteY190" fmla="*/ 554669 h 6856161"/>
              <a:gd name="connsiteX191" fmla="*/ 4649673 w 9298618"/>
              <a:gd name="connsiteY191" fmla="*/ 554669 h 6856161"/>
              <a:gd name="connsiteX192" fmla="*/ 4649673 w 9298618"/>
              <a:gd name="connsiteY192" fmla="*/ 327380 h 6856161"/>
              <a:gd name="connsiteX193" fmla="*/ 4422384 w 9298618"/>
              <a:gd name="connsiteY193" fmla="*/ 327380 h 6856161"/>
              <a:gd name="connsiteX194" fmla="*/ 4422384 w 9298618"/>
              <a:gd name="connsiteY194" fmla="*/ 554669 h 6856161"/>
              <a:gd name="connsiteX195" fmla="*/ 4740314 w 9298618"/>
              <a:gd name="connsiteY195" fmla="*/ 551676 h 6856161"/>
              <a:gd name="connsiteX196" fmla="*/ 4961660 w 9298618"/>
              <a:gd name="connsiteY196" fmla="*/ 551676 h 6856161"/>
              <a:gd name="connsiteX197" fmla="*/ 4961660 w 9298618"/>
              <a:gd name="connsiteY197" fmla="*/ 330330 h 6856161"/>
              <a:gd name="connsiteX198" fmla="*/ 4740314 w 9298618"/>
              <a:gd name="connsiteY198" fmla="*/ 330330 h 6856161"/>
              <a:gd name="connsiteX199" fmla="*/ 4740314 w 9298618"/>
              <a:gd name="connsiteY199" fmla="*/ 551676 h 6856161"/>
              <a:gd name="connsiteX200" fmla="*/ 5061281 w 9298618"/>
              <a:gd name="connsiteY200" fmla="*/ 545775 h 6856161"/>
              <a:gd name="connsiteX201" fmla="*/ 5270784 w 9298618"/>
              <a:gd name="connsiteY201" fmla="*/ 545775 h 6856161"/>
              <a:gd name="connsiteX202" fmla="*/ 5270784 w 9298618"/>
              <a:gd name="connsiteY202" fmla="*/ 336273 h 6856161"/>
              <a:gd name="connsiteX203" fmla="*/ 5061281 w 9298618"/>
              <a:gd name="connsiteY203" fmla="*/ 336273 h 6856161"/>
              <a:gd name="connsiteX204" fmla="*/ 5061281 w 9298618"/>
              <a:gd name="connsiteY204" fmla="*/ 545775 h 6856161"/>
              <a:gd name="connsiteX205" fmla="*/ 5382204 w 9298618"/>
              <a:gd name="connsiteY205" fmla="*/ 539832 h 6856161"/>
              <a:gd name="connsiteX206" fmla="*/ 5579864 w 9298618"/>
              <a:gd name="connsiteY206" fmla="*/ 539832 h 6856161"/>
              <a:gd name="connsiteX207" fmla="*/ 5579864 w 9298618"/>
              <a:gd name="connsiteY207" fmla="*/ 342173 h 6856161"/>
              <a:gd name="connsiteX208" fmla="*/ 5382204 w 9298618"/>
              <a:gd name="connsiteY208" fmla="*/ 342173 h 6856161"/>
              <a:gd name="connsiteX209" fmla="*/ 5382204 w 9298618"/>
              <a:gd name="connsiteY209" fmla="*/ 539832 h 6856161"/>
              <a:gd name="connsiteX210" fmla="*/ 6018622 w 9298618"/>
              <a:gd name="connsiteY210" fmla="*/ 533419 h 6856161"/>
              <a:gd name="connsiteX211" fmla="*/ 6203412 w 9298618"/>
              <a:gd name="connsiteY211" fmla="*/ 533419 h 6856161"/>
              <a:gd name="connsiteX212" fmla="*/ 6203412 w 9298618"/>
              <a:gd name="connsiteY212" fmla="*/ 348629 h 6856161"/>
              <a:gd name="connsiteX213" fmla="*/ 6018622 w 9298618"/>
              <a:gd name="connsiteY213" fmla="*/ 348629 h 6856161"/>
              <a:gd name="connsiteX214" fmla="*/ 6018622 w 9298618"/>
              <a:gd name="connsiteY214" fmla="*/ 533419 h 6856161"/>
              <a:gd name="connsiteX215" fmla="*/ 6335612 w 9298618"/>
              <a:gd name="connsiteY215" fmla="*/ 531410 h 6856161"/>
              <a:gd name="connsiteX216" fmla="*/ 6516468 w 9298618"/>
              <a:gd name="connsiteY216" fmla="*/ 531410 h 6856161"/>
              <a:gd name="connsiteX217" fmla="*/ 6516468 w 9298618"/>
              <a:gd name="connsiteY217" fmla="*/ 350553 h 6856161"/>
              <a:gd name="connsiteX218" fmla="*/ 6335612 w 9298618"/>
              <a:gd name="connsiteY218" fmla="*/ 350553 h 6856161"/>
              <a:gd name="connsiteX219" fmla="*/ 6335612 w 9298618"/>
              <a:gd name="connsiteY219" fmla="*/ 531410 h 6856161"/>
              <a:gd name="connsiteX220" fmla="*/ 6654569 w 9298618"/>
              <a:gd name="connsiteY220" fmla="*/ 527476 h 6856161"/>
              <a:gd name="connsiteX221" fmla="*/ 6827515 w 9298618"/>
              <a:gd name="connsiteY221" fmla="*/ 527476 h 6856161"/>
              <a:gd name="connsiteX222" fmla="*/ 6827515 w 9298618"/>
              <a:gd name="connsiteY222" fmla="*/ 354530 h 6856161"/>
              <a:gd name="connsiteX223" fmla="*/ 6654569 w 9298618"/>
              <a:gd name="connsiteY223" fmla="*/ 354530 h 6856161"/>
              <a:gd name="connsiteX224" fmla="*/ 6654569 w 9298618"/>
              <a:gd name="connsiteY224" fmla="*/ 527476 h 6856161"/>
              <a:gd name="connsiteX225" fmla="*/ 6971516 w 9298618"/>
              <a:gd name="connsiteY225" fmla="*/ 525509 h 6856161"/>
              <a:gd name="connsiteX226" fmla="*/ 7140486 w 9298618"/>
              <a:gd name="connsiteY226" fmla="*/ 525509 h 6856161"/>
              <a:gd name="connsiteX227" fmla="*/ 7140486 w 9298618"/>
              <a:gd name="connsiteY227" fmla="*/ 356539 h 6856161"/>
              <a:gd name="connsiteX228" fmla="*/ 6971516 w 9298618"/>
              <a:gd name="connsiteY228" fmla="*/ 356539 h 6856161"/>
              <a:gd name="connsiteX229" fmla="*/ 6971516 w 9298618"/>
              <a:gd name="connsiteY229" fmla="*/ 525509 h 6856161"/>
              <a:gd name="connsiteX230" fmla="*/ 7611909 w 9298618"/>
              <a:gd name="connsiteY230" fmla="*/ 515120 h 6856161"/>
              <a:gd name="connsiteX231" fmla="*/ 7760143 w 9298618"/>
              <a:gd name="connsiteY231" fmla="*/ 515120 h 6856161"/>
              <a:gd name="connsiteX232" fmla="*/ 7760143 w 9298618"/>
              <a:gd name="connsiteY232" fmla="*/ 366886 h 6856161"/>
              <a:gd name="connsiteX233" fmla="*/ 7611909 w 9298618"/>
              <a:gd name="connsiteY233" fmla="*/ 366886 h 6856161"/>
              <a:gd name="connsiteX234" fmla="*/ 7611909 w 9298618"/>
              <a:gd name="connsiteY234" fmla="*/ 515120 h 6856161"/>
              <a:gd name="connsiteX235" fmla="*/ 8258203 w 9298618"/>
              <a:gd name="connsiteY235" fmla="*/ 498830 h 6856161"/>
              <a:gd name="connsiteX236" fmla="*/ 8373815 w 9298618"/>
              <a:gd name="connsiteY236" fmla="*/ 498830 h 6856161"/>
              <a:gd name="connsiteX237" fmla="*/ 8373815 w 9298618"/>
              <a:gd name="connsiteY237" fmla="*/ 383219 h 6856161"/>
              <a:gd name="connsiteX238" fmla="*/ 8258203 w 9298618"/>
              <a:gd name="connsiteY238" fmla="*/ 383219 h 6856161"/>
              <a:gd name="connsiteX239" fmla="*/ 8258203 w 9298618"/>
              <a:gd name="connsiteY239" fmla="*/ 498830 h 6856161"/>
              <a:gd name="connsiteX240" fmla="*/ 0 w 9298618"/>
              <a:gd name="connsiteY240" fmla="*/ 882006 h 6856161"/>
              <a:gd name="connsiteX241" fmla="*/ 252002 w 9298618"/>
              <a:gd name="connsiteY241" fmla="*/ 882006 h 6856161"/>
              <a:gd name="connsiteX242" fmla="*/ 252002 w 9298618"/>
              <a:gd name="connsiteY242" fmla="*/ 630004 h 6856161"/>
              <a:gd name="connsiteX243" fmla="*/ 0 w 9298618"/>
              <a:gd name="connsiteY243" fmla="*/ 630004 h 6856161"/>
              <a:gd name="connsiteX244" fmla="*/ 0 w 9298618"/>
              <a:gd name="connsiteY244" fmla="*/ 882006 h 6856161"/>
              <a:gd name="connsiteX245" fmla="*/ 315023 w 9298618"/>
              <a:gd name="connsiteY245" fmla="*/ 882006 h 6856161"/>
              <a:gd name="connsiteX246" fmla="*/ 567025 w 9298618"/>
              <a:gd name="connsiteY246" fmla="*/ 882006 h 6856161"/>
              <a:gd name="connsiteX247" fmla="*/ 567025 w 9298618"/>
              <a:gd name="connsiteY247" fmla="*/ 630004 h 6856161"/>
              <a:gd name="connsiteX248" fmla="*/ 315023 w 9298618"/>
              <a:gd name="connsiteY248" fmla="*/ 630004 h 6856161"/>
              <a:gd name="connsiteX249" fmla="*/ 315023 w 9298618"/>
              <a:gd name="connsiteY249" fmla="*/ 882006 h 6856161"/>
              <a:gd name="connsiteX250" fmla="*/ 630004 w 9298618"/>
              <a:gd name="connsiteY250" fmla="*/ 882006 h 6856161"/>
              <a:gd name="connsiteX251" fmla="*/ 882005 w 9298618"/>
              <a:gd name="connsiteY251" fmla="*/ 882006 h 6856161"/>
              <a:gd name="connsiteX252" fmla="*/ 882005 w 9298618"/>
              <a:gd name="connsiteY252" fmla="*/ 630004 h 6856161"/>
              <a:gd name="connsiteX253" fmla="*/ 630004 w 9298618"/>
              <a:gd name="connsiteY253" fmla="*/ 630004 h 6856161"/>
              <a:gd name="connsiteX254" fmla="*/ 630004 w 9298618"/>
              <a:gd name="connsiteY254" fmla="*/ 882006 h 6856161"/>
              <a:gd name="connsiteX255" fmla="*/ 944985 w 9298618"/>
              <a:gd name="connsiteY255" fmla="*/ 882006 h 6856161"/>
              <a:gd name="connsiteX256" fmla="*/ 1196986 w 9298618"/>
              <a:gd name="connsiteY256" fmla="*/ 882006 h 6856161"/>
              <a:gd name="connsiteX257" fmla="*/ 1196986 w 9298618"/>
              <a:gd name="connsiteY257" fmla="*/ 630004 h 6856161"/>
              <a:gd name="connsiteX258" fmla="*/ 944985 w 9298618"/>
              <a:gd name="connsiteY258" fmla="*/ 630004 h 6856161"/>
              <a:gd name="connsiteX259" fmla="*/ 944985 w 9298618"/>
              <a:gd name="connsiteY259" fmla="*/ 882006 h 6856161"/>
              <a:gd name="connsiteX260" fmla="*/ 1260008 w 9298618"/>
              <a:gd name="connsiteY260" fmla="*/ 882006 h 6856161"/>
              <a:gd name="connsiteX261" fmla="*/ 1512009 w 9298618"/>
              <a:gd name="connsiteY261" fmla="*/ 882006 h 6856161"/>
              <a:gd name="connsiteX262" fmla="*/ 1512009 w 9298618"/>
              <a:gd name="connsiteY262" fmla="*/ 630004 h 6856161"/>
              <a:gd name="connsiteX263" fmla="*/ 1260008 w 9298618"/>
              <a:gd name="connsiteY263" fmla="*/ 630004 h 6856161"/>
              <a:gd name="connsiteX264" fmla="*/ 1260008 w 9298618"/>
              <a:gd name="connsiteY264" fmla="*/ 882006 h 6856161"/>
              <a:gd name="connsiteX265" fmla="*/ 1574988 w 9298618"/>
              <a:gd name="connsiteY265" fmla="*/ 882006 h 6856161"/>
              <a:gd name="connsiteX266" fmla="*/ 1826990 w 9298618"/>
              <a:gd name="connsiteY266" fmla="*/ 882006 h 6856161"/>
              <a:gd name="connsiteX267" fmla="*/ 1826990 w 9298618"/>
              <a:gd name="connsiteY267" fmla="*/ 630004 h 6856161"/>
              <a:gd name="connsiteX268" fmla="*/ 1574988 w 9298618"/>
              <a:gd name="connsiteY268" fmla="*/ 630004 h 6856161"/>
              <a:gd name="connsiteX269" fmla="*/ 1574988 w 9298618"/>
              <a:gd name="connsiteY269" fmla="*/ 882006 h 6856161"/>
              <a:gd name="connsiteX270" fmla="*/ 1890012 w 9298618"/>
              <a:gd name="connsiteY270" fmla="*/ 882006 h 6856161"/>
              <a:gd name="connsiteX271" fmla="*/ 2142013 w 9298618"/>
              <a:gd name="connsiteY271" fmla="*/ 882006 h 6856161"/>
              <a:gd name="connsiteX272" fmla="*/ 2142013 w 9298618"/>
              <a:gd name="connsiteY272" fmla="*/ 630004 h 6856161"/>
              <a:gd name="connsiteX273" fmla="*/ 1890012 w 9298618"/>
              <a:gd name="connsiteY273" fmla="*/ 630004 h 6856161"/>
              <a:gd name="connsiteX274" fmla="*/ 1890012 w 9298618"/>
              <a:gd name="connsiteY274" fmla="*/ 882006 h 6856161"/>
              <a:gd name="connsiteX275" fmla="*/ 2204992 w 9298618"/>
              <a:gd name="connsiteY275" fmla="*/ 882006 h 6856161"/>
              <a:gd name="connsiteX276" fmla="*/ 2456994 w 9298618"/>
              <a:gd name="connsiteY276" fmla="*/ 882006 h 6856161"/>
              <a:gd name="connsiteX277" fmla="*/ 2456994 w 9298618"/>
              <a:gd name="connsiteY277" fmla="*/ 630004 h 6856161"/>
              <a:gd name="connsiteX278" fmla="*/ 2204992 w 9298618"/>
              <a:gd name="connsiteY278" fmla="*/ 630004 h 6856161"/>
              <a:gd name="connsiteX279" fmla="*/ 2204992 w 9298618"/>
              <a:gd name="connsiteY279" fmla="*/ 882006 h 6856161"/>
              <a:gd name="connsiteX280" fmla="*/ 2520016 w 9298618"/>
              <a:gd name="connsiteY280" fmla="*/ 882006 h 6856161"/>
              <a:gd name="connsiteX281" fmla="*/ 2772017 w 9298618"/>
              <a:gd name="connsiteY281" fmla="*/ 882006 h 6856161"/>
              <a:gd name="connsiteX282" fmla="*/ 2772017 w 9298618"/>
              <a:gd name="connsiteY282" fmla="*/ 630004 h 6856161"/>
              <a:gd name="connsiteX283" fmla="*/ 2520016 w 9298618"/>
              <a:gd name="connsiteY283" fmla="*/ 630004 h 6856161"/>
              <a:gd name="connsiteX284" fmla="*/ 2520016 w 9298618"/>
              <a:gd name="connsiteY284" fmla="*/ 882006 h 6856161"/>
              <a:gd name="connsiteX285" fmla="*/ 2834996 w 9298618"/>
              <a:gd name="connsiteY285" fmla="*/ 882006 h 6856161"/>
              <a:gd name="connsiteX286" fmla="*/ 3086998 w 9298618"/>
              <a:gd name="connsiteY286" fmla="*/ 882006 h 6856161"/>
              <a:gd name="connsiteX287" fmla="*/ 3086998 w 9298618"/>
              <a:gd name="connsiteY287" fmla="*/ 630004 h 6856161"/>
              <a:gd name="connsiteX288" fmla="*/ 2834996 w 9298618"/>
              <a:gd name="connsiteY288" fmla="*/ 630004 h 6856161"/>
              <a:gd name="connsiteX289" fmla="*/ 2834996 w 9298618"/>
              <a:gd name="connsiteY289" fmla="*/ 882006 h 6856161"/>
              <a:gd name="connsiteX290" fmla="*/ 3150020 w 9298618"/>
              <a:gd name="connsiteY290" fmla="*/ 882006 h 6856161"/>
              <a:gd name="connsiteX291" fmla="*/ 3402021 w 9298618"/>
              <a:gd name="connsiteY291" fmla="*/ 882006 h 6856161"/>
              <a:gd name="connsiteX292" fmla="*/ 3402021 w 9298618"/>
              <a:gd name="connsiteY292" fmla="*/ 630004 h 6856161"/>
              <a:gd name="connsiteX293" fmla="*/ 3150020 w 9298618"/>
              <a:gd name="connsiteY293" fmla="*/ 630004 h 6856161"/>
              <a:gd name="connsiteX294" fmla="*/ 3150020 w 9298618"/>
              <a:gd name="connsiteY294" fmla="*/ 882006 h 6856161"/>
              <a:gd name="connsiteX295" fmla="*/ 3465000 w 9298618"/>
              <a:gd name="connsiteY295" fmla="*/ 882006 h 6856161"/>
              <a:gd name="connsiteX296" fmla="*/ 3717002 w 9298618"/>
              <a:gd name="connsiteY296" fmla="*/ 882006 h 6856161"/>
              <a:gd name="connsiteX297" fmla="*/ 3717002 w 9298618"/>
              <a:gd name="connsiteY297" fmla="*/ 630004 h 6856161"/>
              <a:gd name="connsiteX298" fmla="*/ 3465000 w 9298618"/>
              <a:gd name="connsiteY298" fmla="*/ 630004 h 6856161"/>
              <a:gd name="connsiteX299" fmla="*/ 3465000 w 9298618"/>
              <a:gd name="connsiteY299" fmla="*/ 882006 h 6856161"/>
              <a:gd name="connsiteX300" fmla="*/ 3783487 w 9298618"/>
              <a:gd name="connsiteY300" fmla="*/ 878542 h 6856161"/>
              <a:gd name="connsiteX301" fmla="*/ 4028562 w 9298618"/>
              <a:gd name="connsiteY301" fmla="*/ 878542 h 6856161"/>
              <a:gd name="connsiteX302" fmla="*/ 4028562 w 9298618"/>
              <a:gd name="connsiteY302" fmla="*/ 633467 h 6856161"/>
              <a:gd name="connsiteX303" fmla="*/ 3783487 w 9298618"/>
              <a:gd name="connsiteY303" fmla="*/ 633467 h 6856161"/>
              <a:gd name="connsiteX304" fmla="*/ 3783487 w 9298618"/>
              <a:gd name="connsiteY304" fmla="*/ 878542 h 6856161"/>
              <a:gd name="connsiteX305" fmla="*/ 4100434 w 9298618"/>
              <a:gd name="connsiteY305" fmla="*/ 876576 h 6856161"/>
              <a:gd name="connsiteX306" fmla="*/ 4341576 w 9298618"/>
              <a:gd name="connsiteY306" fmla="*/ 876576 h 6856161"/>
              <a:gd name="connsiteX307" fmla="*/ 4341576 w 9298618"/>
              <a:gd name="connsiteY307" fmla="*/ 635434 h 6856161"/>
              <a:gd name="connsiteX308" fmla="*/ 4100434 w 9298618"/>
              <a:gd name="connsiteY308" fmla="*/ 635434 h 6856161"/>
              <a:gd name="connsiteX309" fmla="*/ 4100434 w 9298618"/>
              <a:gd name="connsiteY309" fmla="*/ 876576 h 6856161"/>
              <a:gd name="connsiteX310" fmla="*/ 4420887 w 9298618"/>
              <a:gd name="connsiteY310" fmla="*/ 871146 h 6856161"/>
              <a:gd name="connsiteX311" fmla="*/ 4651126 w 9298618"/>
              <a:gd name="connsiteY311" fmla="*/ 871146 h 6856161"/>
              <a:gd name="connsiteX312" fmla="*/ 4651126 w 9298618"/>
              <a:gd name="connsiteY312" fmla="*/ 640907 h 6856161"/>
              <a:gd name="connsiteX313" fmla="*/ 4420887 w 9298618"/>
              <a:gd name="connsiteY313" fmla="*/ 640907 h 6856161"/>
              <a:gd name="connsiteX314" fmla="*/ 4420887 w 9298618"/>
              <a:gd name="connsiteY314" fmla="*/ 871146 h 6856161"/>
              <a:gd name="connsiteX315" fmla="*/ 4738861 w 9298618"/>
              <a:gd name="connsiteY315" fmla="*/ 868153 h 6856161"/>
              <a:gd name="connsiteX316" fmla="*/ 4963199 w 9298618"/>
              <a:gd name="connsiteY316" fmla="*/ 868153 h 6856161"/>
              <a:gd name="connsiteX317" fmla="*/ 4963199 w 9298618"/>
              <a:gd name="connsiteY317" fmla="*/ 643814 h 6856161"/>
              <a:gd name="connsiteX318" fmla="*/ 4738861 w 9298618"/>
              <a:gd name="connsiteY318" fmla="*/ 643814 h 6856161"/>
              <a:gd name="connsiteX319" fmla="*/ 4738861 w 9298618"/>
              <a:gd name="connsiteY319" fmla="*/ 868153 h 6856161"/>
              <a:gd name="connsiteX320" fmla="*/ 5059785 w 9298618"/>
              <a:gd name="connsiteY320" fmla="*/ 862252 h 6856161"/>
              <a:gd name="connsiteX321" fmla="*/ 5272237 w 9298618"/>
              <a:gd name="connsiteY321" fmla="*/ 862252 h 6856161"/>
              <a:gd name="connsiteX322" fmla="*/ 5272237 w 9298618"/>
              <a:gd name="connsiteY322" fmla="*/ 649800 h 6856161"/>
              <a:gd name="connsiteX323" fmla="*/ 5059785 w 9298618"/>
              <a:gd name="connsiteY323" fmla="*/ 649800 h 6856161"/>
              <a:gd name="connsiteX324" fmla="*/ 5059785 w 9298618"/>
              <a:gd name="connsiteY324" fmla="*/ 862252 h 6856161"/>
              <a:gd name="connsiteX325" fmla="*/ 5380708 w 9298618"/>
              <a:gd name="connsiteY325" fmla="*/ 856309 h 6856161"/>
              <a:gd name="connsiteX326" fmla="*/ 5581318 w 9298618"/>
              <a:gd name="connsiteY326" fmla="*/ 856309 h 6856161"/>
              <a:gd name="connsiteX327" fmla="*/ 5581318 w 9298618"/>
              <a:gd name="connsiteY327" fmla="*/ 655700 h 6856161"/>
              <a:gd name="connsiteX328" fmla="*/ 5380708 w 9298618"/>
              <a:gd name="connsiteY328" fmla="*/ 655700 h 6856161"/>
              <a:gd name="connsiteX329" fmla="*/ 5380708 w 9298618"/>
              <a:gd name="connsiteY329" fmla="*/ 856309 h 6856161"/>
              <a:gd name="connsiteX330" fmla="*/ 5697698 w 9298618"/>
              <a:gd name="connsiteY330" fmla="*/ 854343 h 6856161"/>
              <a:gd name="connsiteX331" fmla="*/ 5894374 w 9298618"/>
              <a:gd name="connsiteY331" fmla="*/ 854343 h 6856161"/>
              <a:gd name="connsiteX332" fmla="*/ 5894374 w 9298618"/>
              <a:gd name="connsiteY332" fmla="*/ 657667 h 6856161"/>
              <a:gd name="connsiteX333" fmla="*/ 5697698 w 9298618"/>
              <a:gd name="connsiteY333" fmla="*/ 657667 h 6856161"/>
              <a:gd name="connsiteX334" fmla="*/ 5697698 w 9298618"/>
              <a:gd name="connsiteY334" fmla="*/ 854343 h 6856161"/>
              <a:gd name="connsiteX335" fmla="*/ 6016655 w 9298618"/>
              <a:gd name="connsiteY335" fmla="*/ 850366 h 6856161"/>
              <a:gd name="connsiteX336" fmla="*/ 6205421 w 9298618"/>
              <a:gd name="connsiteY336" fmla="*/ 850366 h 6856161"/>
              <a:gd name="connsiteX337" fmla="*/ 6205421 w 9298618"/>
              <a:gd name="connsiteY337" fmla="*/ 661600 h 6856161"/>
              <a:gd name="connsiteX338" fmla="*/ 6016655 w 9298618"/>
              <a:gd name="connsiteY338" fmla="*/ 661600 h 6856161"/>
              <a:gd name="connsiteX339" fmla="*/ 6016655 w 9298618"/>
              <a:gd name="connsiteY339" fmla="*/ 850366 h 6856161"/>
              <a:gd name="connsiteX340" fmla="*/ 6652089 w 9298618"/>
              <a:gd name="connsiteY340" fmla="*/ 844936 h 6856161"/>
              <a:gd name="connsiteX341" fmla="*/ 6829952 w 9298618"/>
              <a:gd name="connsiteY341" fmla="*/ 844936 h 6856161"/>
              <a:gd name="connsiteX342" fmla="*/ 6829952 w 9298618"/>
              <a:gd name="connsiteY342" fmla="*/ 667073 h 6856161"/>
              <a:gd name="connsiteX343" fmla="*/ 6652089 w 9298618"/>
              <a:gd name="connsiteY343" fmla="*/ 667073 h 6856161"/>
              <a:gd name="connsiteX344" fmla="*/ 6652089 w 9298618"/>
              <a:gd name="connsiteY344" fmla="*/ 844936 h 6856161"/>
              <a:gd name="connsiteX345" fmla="*/ 6969079 w 9298618"/>
              <a:gd name="connsiteY345" fmla="*/ 842970 h 6856161"/>
              <a:gd name="connsiteX346" fmla="*/ 7143009 w 9298618"/>
              <a:gd name="connsiteY346" fmla="*/ 842970 h 6856161"/>
              <a:gd name="connsiteX347" fmla="*/ 7143009 w 9298618"/>
              <a:gd name="connsiteY347" fmla="*/ 669040 h 6856161"/>
              <a:gd name="connsiteX348" fmla="*/ 6969079 w 9298618"/>
              <a:gd name="connsiteY348" fmla="*/ 669040 h 6856161"/>
              <a:gd name="connsiteX349" fmla="*/ 6969079 w 9298618"/>
              <a:gd name="connsiteY349" fmla="*/ 842970 h 6856161"/>
              <a:gd name="connsiteX350" fmla="*/ 7289020 w 9298618"/>
              <a:gd name="connsiteY350" fmla="*/ 838010 h 6856161"/>
              <a:gd name="connsiteX351" fmla="*/ 7453073 w 9298618"/>
              <a:gd name="connsiteY351" fmla="*/ 838010 h 6856161"/>
              <a:gd name="connsiteX352" fmla="*/ 7453073 w 9298618"/>
              <a:gd name="connsiteY352" fmla="*/ 673957 h 6856161"/>
              <a:gd name="connsiteX353" fmla="*/ 7289020 w 9298618"/>
              <a:gd name="connsiteY353" fmla="*/ 673957 h 6856161"/>
              <a:gd name="connsiteX354" fmla="*/ 7289020 w 9298618"/>
              <a:gd name="connsiteY354" fmla="*/ 838010 h 6856161"/>
              <a:gd name="connsiteX355" fmla="*/ 7932833 w 9298618"/>
              <a:gd name="connsiteY355" fmla="*/ 824200 h 6856161"/>
              <a:gd name="connsiteX356" fmla="*/ 8069224 w 9298618"/>
              <a:gd name="connsiteY356" fmla="*/ 824200 h 6856161"/>
              <a:gd name="connsiteX357" fmla="*/ 8069224 w 9298618"/>
              <a:gd name="connsiteY357" fmla="*/ 687810 h 6856161"/>
              <a:gd name="connsiteX358" fmla="*/ 7932833 w 9298618"/>
              <a:gd name="connsiteY358" fmla="*/ 687810 h 6856161"/>
              <a:gd name="connsiteX359" fmla="*/ 7932833 w 9298618"/>
              <a:gd name="connsiteY359" fmla="*/ 824200 h 6856161"/>
              <a:gd name="connsiteX360" fmla="*/ 8582590 w 9298618"/>
              <a:gd name="connsiteY360" fmla="*/ 804404 h 6856161"/>
              <a:gd name="connsiteX361" fmla="*/ 8679431 w 9298618"/>
              <a:gd name="connsiteY361" fmla="*/ 804404 h 6856161"/>
              <a:gd name="connsiteX362" fmla="*/ 8679431 w 9298618"/>
              <a:gd name="connsiteY362" fmla="*/ 707563 h 6856161"/>
              <a:gd name="connsiteX363" fmla="*/ 8582590 w 9298618"/>
              <a:gd name="connsiteY363" fmla="*/ 707563 h 6856161"/>
              <a:gd name="connsiteX364" fmla="*/ 8582590 w 9298618"/>
              <a:gd name="connsiteY364" fmla="*/ 804404 h 6856161"/>
              <a:gd name="connsiteX365" fmla="*/ 0 w 9298618"/>
              <a:gd name="connsiteY365" fmla="*/ 1196986 h 6856161"/>
              <a:gd name="connsiteX366" fmla="*/ 252002 w 9298618"/>
              <a:gd name="connsiteY366" fmla="*/ 1196986 h 6856161"/>
              <a:gd name="connsiteX367" fmla="*/ 252002 w 9298618"/>
              <a:gd name="connsiteY367" fmla="*/ 944985 h 6856161"/>
              <a:gd name="connsiteX368" fmla="*/ 0 w 9298618"/>
              <a:gd name="connsiteY368" fmla="*/ 944985 h 6856161"/>
              <a:gd name="connsiteX369" fmla="*/ 0 w 9298618"/>
              <a:gd name="connsiteY369" fmla="*/ 1196986 h 6856161"/>
              <a:gd name="connsiteX370" fmla="*/ 315023 w 9298618"/>
              <a:gd name="connsiteY370" fmla="*/ 1196986 h 6856161"/>
              <a:gd name="connsiteX371" fmla="*/ 567025 w 9298618"/>
              <a:gd name="connsiteY371" fmla="*/ 1196986 h 6856161"/>
              <a:gd name="connsiteX372" fmla="*/ 567025 w 9298618"/>
              <a:gd name="connsiteY372" fmla="*/ 944985 h 6856161"/>
              <a:gd name="connsiteX373" fmla="*/ 315023 w 9298618"/>
              <a:gd name="connsiteY373" fmla="*/ 944985 h 6856161"/>
              <a:gd name="connsiteX374" fmla="*/ 315023 w 9298618"/>
              <a:gd name="connsiteY374" fmla="*/ 1196986 h 6856161"/>
              <a:gd name="connsiteX375" fmla="*/ 630004 w 9298618"/>
              <a:gd name="connsiteY375" fmla="*/ 1196986 h 6856161"/>
              <a:gd name="connsiteX376" fmla="*/ 882005 w 9298618"/>
              <a:gd name="connsiteY376" fmla="*/ 1196986 h 6856161"/>
              <a:gd name="connsiteX377" fmla="*/ 882005 w 9298618"/>
              <a:gd name="connsiteY377" fmla="*/ 944985 h 6856161"/>
              <a:gd name="connsiteX378" fmla="*/ 630004 w 9298618"/>
              <a:gd name="connsiteY378" fmla="*/ 944985 h 6856161"/>
              <a:gd name="connsiteX379" fmla="*/ 630004 w 9298618"/>
              <a:gd name="connsiteY379" fmla="*/ 1196986 h 6856161"/>
              <a:gd name="connsiteX380" fmla="*/ 944985 w 9298618"/>
              <a:gd name="connsiteY380" fmla="*/ 1196986 h 6856161"/>
              <a:gd name="connsiteX381" fmla="*/ 1196986 w 9298618"/>
              <a:gd name="connsiteY381" fmla="*/ 1196986 h 6856161"/>
              <a:gd name="connsiteX382" fmla="*/ 1196986 w 9298618"/>
              <a:gd name="connsiteY382" fmla="*/ 944985 h 6856161"/>
              <a:gd name="connsiteX383" fmla="*/ 944985 w 9298618"/>
              <a:gd name="connsiteY383" fmla="*/ 944985 h 6856161"/>
              <a:gd name="connsiteX384" fmla="*/ 944985 w 9298618"/>
              <a:gd name="connsiteY384" fmla="*/ 1196986 h 6856161"/>
              <a:gd name="connsiteX385" fmla="*/ 1260008 w 9298618"/>
              <a:gd name="connsiteY385" fmla="*/ 1196986 h 6856161"/>
              <a:gd name="connsiteX386" fmla="*/ 1512009 w 9298618"/>
              <a:gd name="connsiteY386" fmla="*/ 1196986 h 6856161"/>
              <a:gd name="connsiteX387" fmla="*/ 1512009 w 9298618"/>
              <a:gd name="connsiteY387" fmla="*/ 944985 h 6856161"/>
              <a:gd name="connsiteX388" fmla="*/ 1260008 w 9298618"/>
              <a:gd name="connsiteY388" fmla="*/ 944985 h 6856161"/>
              <a:gd name="connsiteX389" fmla="*/ 1260008 w 9298618"/>
              <a:gd name="connsiteY389" fmla="*/ 1196986 h 6856161"/>
              <a:gd name="connsiteX390" fmla="*/ 1574988 w 9298618"/>
              <a:gd name="connsiteY390" fmla="*/ 1196986 h 6856161"/>
              <a:gd name="connsiteX391" fmla="*/ 1826990 w 9298618"/>
              <a:gd name="connsiteY391" fmla="*/ 1196986 h 6856161"/>
              <a:gd name="connsiteX392" fmla="*/ 1826990 w 9298618"/>
              <a:gd name="connsiteY392" fmla="*/ 944985 h 6856161"/>
              <a:gd name="connsiteX393" fmla="*/ 1574988 w 9298618"/>
              <a:gd name="connsiteY393" fmla="*/ 944985 h 6856161"/>
              <a:gd name="connsiteX394" fmla="*/ 1574988 w 9298618"/>
              <a:gd name="connsiteY394" fmla="*/ 1196986 h 6856161"/>
              <a:gd name="connsiteX395" fmla="*/ 1890012 w 9298618"/>
              <a:gd name="connsiteY395" fmla="*/ 1196986 h 6856161"/>
              <a:gd name="connsiteX396" fmla="*/ 2142013 w 9298618"/>
              <a:gd name="connsiteY396" fmla="*/ 1196986 h 6856161"/>
              <a:gd name="connsiteX397" fmla="*/ 2142013 w 9298618"/>
              <a:gd name="connsiteY397" fmla="*/ 944985 h 6856161"/>
              <a:gd name="connsiteX398" fmla="*/ 1890012 w 9298618"/>
              <a:gd name="connsiteY398" fmla="*/ 944985 h 6856161"/>
              <a:gd name="connsiteX399" fmla="*/ 1890012 w 9298618"/>
              <a:gd name="connsiteY399" fmla="*/ 1196986 h 6856161"/>
              <a:gd name="connsiteX400" fmla="*/ 2204992 w 9298618"/>
              <a:gd name="connsiteY400" fmla="*/ 1196986 h 6856161"/>
              <a:gd name="connsiteX401" fmla="*/ 2456994 w 9298618"/>
              <a:gd name="connsiteY401" fmla="*/ 1196986 h 6856161"/>
              <a:gd name="connsiteX402" fmla="*/ 2456994 w 9298618"/>
              <a:gd name="connsiteY402" fmla="*/ 944985 h 6856161"/>
              <a:gd name="connsiteX403" fmla="*/ 2204992 w 9298618"/>
              <a:gd name="connsiteY403" fmla="*/ 944985 h 6856161"/>
              <a:gd name="connsiteX404" fmla="*/ 2204992 w 9298618"/>
              <a:gd name="connsiteY404" fmla="*/ 1196986 h 6856161"/>
              <a:gd name="connsiteX405" fmla="*/ 2520016 w 9298618"/>
              <a:gd name="connsiteY405" fmla="*/ 1196986 h 6856161"/>
              <a:gd name="connsiteX406" fmla="*/ 2772017 w 9298618"/>
              <a:gd name="connsiteY406" fmla="*/ 1196986 h 6856161"/>
              <a:gd name="connsiteX407" fmla="*/ 2772017 w 9298618"/>
              <a:gd name="connsiteY407" fmla="*/ 944985 h 6856161"/>
              <a:gd name="connsiteX408" fmla="*/ 2520016 w 9298618"/>
              <a:gd name="connsiteY408" fmla="*/ 944985 h 6856161"/>
              <a:gd name="connsiteX409" fmla="*/ 2520016 w 9298618"/>
              <a:gd name="connsiteY409" fmla="*/ 1196986 h 6856161"/>
              <a:gd name="connsiteX410" fmla="*/ 2834996 w 9298618"/>
              <a:gd name="connsiteY410" fmla="*/ 1196986 h 6856161"/>
              <a:gd name="connsiteX411" fmla="*/ 3086998 w 9298618"/>
              <a:gd name="connsiteY411" fmla="*/ 1196986 h 6856161"/>
              <a:gd name="connsiteX412" fmla="*/ 3086998 w 9298618"/>
              <a:gd name="connsiteY412" fmla="*/ 944985 h 6856161"/>
              <a:gd name="connsiteX413" fmla="*/ 2834996 w 9298618"/>
              <a:gd name="connsiteY413" fmla="*/ 944985 h 6856161"/>
              <a:gd name="connsiteX414" fmla="*/ 2834996 w 9298618"/>
              <a:gd name="connsiteY414" fmla="*/ 1196986 h 6856161"/>
              <a:gd name="connsiteX415" fmla="*/ 3150020 w 9298618"/>
              <a:gd name="connsiteY415" fmla="*/ 1196986 h 6856161"/>
              <a:gd name="connsiteX416" fmla="*/ 3402021 w 9298618"/>
              <a:gd name="connsiteY416" fmla="*/ 1196986 h 6856161"/>
              <a:gd name="connsiteX417" fmla="*/ 3402021 w 9298618"/>
              <a:gd name="connsiteY417" fmla="*/ 944985 h 6856161"/>
              <a:gd name="connsiteX418" fmla="*/ 3150020 w 9298618"/>
              <a:gd name="connsiteY418" fmla="*/ 944985 h 6856161"/>
              <a:gd name="connsiteX419" fmla="*/ 3150020 w 9298618"/>
              <a:gd name="connsiteY419" fmla="*/ 1196986 h 6856161"/>
              <a:gd name="connsiteX420" fmla="*/ 3465000 w 9298618"/>
              <a:gd name="connsiteY420" fmla="*/ 1196986 h 6856161"/>
              <a:gd name="connsiteX421" fmla="*/ 3717002 w 9298618"/>
              <a:gd name="connsiteY421" fmla="*/ 1196986 h 6856161"/>
              <a:gd name="connsiteX422" fmla="*/ 3717002 w 9298618"/>
              <a:gd name="connsiteY422" fmla="*/ 944985 h 6856161"/>
              <a:gd name="connsiteX423" fmla="*/ 3465000 w 9298618"/>
              <a:gd name="connsiteY423" fmla="*/ 944985 h 6856161"/>
              <a:gd name="connsiteX424" fmla="*/ 3465000 w 9298618"/>
              <a:gd name="connsiteY424" fmla="*/ 1196986 h 6856161"/>
              <a:gd name="connsiteX425" fmla="*/ 3781990 w 9298618"/>
              <a:gd name="connsiteY425" fmla="*/ 1195019 h 6856161"/>
              <a:gd name="connsiteX426" fmla="*/ 4030058 w 9298618"/>
              <a:gd name="connsiteY426" fmla="*/ 1195019 h 6856161"/>
              <a:gd name="connsiteX427" fmla="*/ 4030058 w 9298618"/>
              <a:gd name="connsiteY427" fmla="*/ 946951 h 6856161"/>
              <a:gd name="connsiteX428" fmla="*/ 3781990 w 9298618"/>
              <a:gd name="connsiteY428" fmla="*/ 946951 h 6856161"/>
              <a:gd name="connsiteX429" fmla="*/ 3781990 w 9298618"/>
              <a:gd name="connsiteY429" fmla="*/ 1195019 h 6856161"/>
              <a:gd name="connsiteX430" fmla="*/ 4098467 w 9298618"/>
              <a:gd name="connsiteY430" fmla="*/ 1193523 h 6856161"/>
              <a:gd name="connsiteX431" fmla="*/ 4343543 w 9298618"/>
              <a:gd name="connsiteY431" fmla="*/ 1193523 h 6856161"/>
              <a:gd name="connsiteX432" fmla="*/ 4343543 w 9298618"/>
              <a:gd name="connsiteY432" fmla="*/ 948448 h 6856161"/>
              <a:gd name="connsiteX433" fmla="*/ 4098467 w 9298618"/>
              <a:gd name="connsiteY433" fmla="*/ 948448 h 6856161"/>
              <a:gd name="connsiteX434" fmla="*/ 4098467 w 9298618"/>
              <a:gd name="connsiteY434" fmla="*/ 1193523 h 6856161"/>
              <a:gd name="connsiteX435" fmla="*/ 4418408 w 9298618"/>
              <a:gd name="connsiteY435" fmla="*/ 1188606 h 6856161"/>
              <a:gd name="connsiteX436" fmla="*/ 4653606 w 9298618"/>
              <a:gd name="connsiteY436" fmla="*/ 1188606 h 6856161"/>
              <a:gd name="connsiteX437" fmla="*/ 4653606 w 9298618"/>
              <a:gd name="connsiteY437" fmla="*/ 953407 h 6856161"/>
              <a:gd name="connsiteX438" fmla="*/ 4418408 w 9298618"/>
              <a:gd name="connsiteY438" fmla="*/ 953407 h 6856161"/>
              <a:gd name="connsiteX439" fmla="*/ 4418408 w 9298618"/>
              <a:gd name="connsiteY439" fmla="*/ 1188606 h 6856161"/>
              <a:gd name="connsiteX440" fmla="*/ 4736381 w 9298618"/>
              <a:gd name="connsiteY440" fmla="*/ 1185656 h 6856161"/>
              <a:gd name="connsiteX441" fmla="*/ 4965637 w 9298618"/>
              <a:gd name="connsiteY441" fmla="*/ 1185656 h 6856161"/>
              <a:gd name="connsiteX442" fmla="*/ 4965637 w 9298618"/>
              <a:gd name="connsiteY442" fmla="*/ 956400 h 6856161"/>
              <a:gd name="connsiteX443" fmla="*/ 4736381 w 9298618"/>
              <a:gd name="connsiteY443" fmla="*/ 956400 h 6856161"/>
              <a:gd name="connsiteX444" fmla="*/ 4736381 w 9298618"/>
              <a:gd name="connsiteY444" fmla="*/ 1185656 h 6856161"/>
              <a:gd name="connsiteX445" fmla="*/ 5057818 w 9298618"/>
              <a:gd name="connsiteY445" fmla="*/ 1179200 h 6856161"/>
              <a:gd name="connsiteX446" fmla="*/ 5274247 w 9298618"/>
              <a:gd name="connsiteY446" fmla="*/ 1179200 h 6856161"/>
              <a:gd name="connsiteX447" fmla="*/ 5274247 w 9298618"/>
              <a:gd name="connsiteY447" fmla="*/ 962771 h 6856161"/>
              <a:gd name="connsiteX448" fmla="*/ 5057818 w 9298618"/>
              <a:gd name="connsiteY448" fmla="*/ 962771 h 6856161"/>
              <a:gd name="connsiteX449" fmla="*/ 5057818 w 9298618"/>
              <a:gd name="connsiteY449" fmla="*/ 1179200 h 6856161"/>
              <a:gd name="connsiteX450" fmla="*/ 5378741 w 9298618"/>
              <a:gd name="connsiteY450" fmla="*/ 1173300 h 6856161"/>
              <a:gd name="connsiteX451" fmla="*/ 5583284 w 9298618"/>
              <a:gd name="connsiteY451" fmla="*/ 1173300 h 6856161"/>
              <a:gd name="connsiteX452" fmla="*/ 5583284 w 9298618"/>
              <a:gd name="connsiteY452" fmla="*/ 968714 h 6856161"/>
              <a:gd name="connsiteX453" fmla="*/ 5378741 w 9298618"/>
              <a:gd name="connsiteY453" fmla="*/ 968714 h 6856161"/>
              <a:gd name="connsiteX454" fmla="*/ 5378741 w 9298618"/>
              <a:gd name="connsiteY454" fmla="*/ 1173300 h 6856161"/>
              <a:gd name="connsiteX455" fmla="*/ 5696202 w 9298618"/>
              <a:gd name="connsiteY455" fmla="*/ 1170820 h 6856161"/>
              <a:gd name="connsiteX456" fmla="*/ 5895828 w 9298618"/>
              <a:gd name="connsiteY456" fmla="*/ 1170820 h 6856161"/>
              <a:gd name="connsiteX457" fmla="*/ 5895828 w 9298618"/>
              <a:gd name="connsiteY457" fmla="*/ 971194 h 6856161"/>
              <a:gd name="connsiteX458" fmla="*/ 5696202 w 9298618"/>
              <a:gd name="connsiteY458" fmla="*/ 971194 h 6856161"/>
              <a:gd name="connsiteX459" fmla="*/ 5696202 w 9298618"/>
              <a:gd name="connsiteY459" fmla="*/ 1170820 h 6856161"/>
              <a:gd name="connsiteX460" fmla="*/ 6015159 w 9298618"/>
              <a:gd name="connsiteY460" fmla="*/ 1166843 h 6856161"/>
              <a:gd name="connsiteX461" fmla="*/ 6206875 w 9298618"/>
              <a:gd name="connsiteY461" fmla="*/ 1166843 h 6856161"/>
              <a:gd name="connsiteX462" fmla="*/ 6206875 w 9298618"/>
              <a:gd name="connsiteY462" fmla="*/ 975127 h 6856161"/>
              <a:gd name="connsiteX463" fmla="*/ 6015159 w 9298618"/>
              <a:gd name="connsiteY463" fmla="*/ 975127 h 6856161"/>
              <a:gd name="connsiteX464" fmla="*/ 6015159 w 9298618"/>
              <a:gd name="connsiteY464" fmla="*/ 1166843 h 6856161"/>
              <a:gd name="connsiteX465" fmla="*/ 6331165 w 9298618"/>
              <a:gd name="connsiteY465" fmla="*/ 1165860 h 6856161"/>
              <a:gd name="connsiteX466" fmla="*/ 6520915 w 9298618"/>
              <a:gd name="connsiteY466" fmla="*/ 1165860 h 6856161"/>
              <a:gd name="connsiteX467" fmla="*/ 6520915 w 9298618"/>
              <a:gd name="connsiteY467" fmla="*/ 976111 h 6856161"/>
              <a:gd name="connsiteX468" fmla="*/ 6331165 w 9298618"/>
              <a:gd name="connsiteY468" fmla="*/ 976111 h 6856161"/>
              <a:gd name="connsiteX469" fmla="*/ 6331165 w 9298618"/>
              <a:gd name="connsiteY469" fmla="*/ 1165860 h 6856161"/>
              <a:gd name="connsiteX470" fmla="*/ 6648626 w 9298618"/>
              <a:gd name="connsiteY470" fmla="*/ 1163423 h 6856161"/>
              <a:gd name="connsiteX471" fmla="*/ 6833415 w 9298618"/>
              <a:gd name="connsiteY471" fmla="*/ 1163423 h 6856161"/>
              <a:gd name="connsiteX472" fmla="*/ 6833415 w 9298618"/>
              <a:gd name="connsiteY472" fmla="*/ 978633 h 6856161"/>
              <a:gd name="connsiteX473" fmla="*/ 6648626 w 9298618"/>
              <a:gd name="connsiteY473" fmla="*/ 978633 h 6856161"/>
              <a:gd name="connsiteX474" fmla="*/ 6648626 w 9298618"/>
              <a:gd name="connsiteY474" fmla="*/ 1163423 h 6856161"/>
              <a:gd name="connsiteX475" fmla="*/ 7284573 w 9298618"/>
              <a:gd name="connsiteY475" fmla="*/ 1157480 h 6856161"/>
              <a:gd name="connsiteX476" fmla="*/ 7457519 w 9298618"/>
              <a:gd name="connsiteY476" fmla="*/ 1157480 h 6856161"/>
              <a:gd name="connsiteX477" fmla="*/ 7457519 w 9298618"/>
              <a:gd name="connsiteY477" fmla="*/ 984534 h 6856161"/>
              <a:gd name="connsiteX478" fmla="*/ 7284573 w 9298618"/>
              <a:gd name="connsiteY478" fmla="*/ 984534 h 6856161"/>
              <a:gd name="connsiteX479" fmla="*/ 7284573 w 9298618"/>
              <a:gd name="connsiteY479" fmla="*/ 1157480 h 6856161"/>
              <a:gd name="connsiteX480" fmla="*/ 7603016 w 9298618"/>
              <a:gd name="connsiteY480" fmla="*/ 1154017 h 6856161"/>
              <a:gd name="connsiteX481" fmla="*/ 7769036 w 9298618"/>
              <a:gd name="connsiteY481" fmla="*/ 1154017 h 6856161"/>
              <a:gd name="connsiteX482" fmla="*/ 7769036 w 9298618"/>
              <a:gd name="connsiteY482" fmla="*/ 987997 h 6856161"/>
              <a:gd name="connsiteX483" fmla="*/ 7603016 w 9298618"/>
              <a:gd name="connsiteY483" fmla="*/ 987997 h 6856161"/>
              <a:gd name="connsiteX484" fmla="*/ 7603016 w 9298618"/>
              <a:gd name="connsiteY484" fmla="*/ 1154017 h 6856161"/>
              <a:gd name="connsiteX485" fmla="*/ 8247343 w 9298618"/>
              <a:gd name="connsiteY485" fmla="*/ 1139694 h 6856161"/>
              <a:gd name="connsiteX486" fmla="*/ 8384717 w 9298618"/>
              <a:gd name="connsiteY486" fmla="*/ 1139694 h 6856161"/>
              <a:gd name="connsiteX487" fmla="*/ 8384717 w 9298618"/>
              <a:gd name="connsiteY487" fmla="*/ 1002320 h 6856161"/>
              <a:gd name="connsiteX488" fmla="*/ 8247343 w 9298618"/>
              <a:gd name="connsiteY488" fmla="*/ 1002320 h 6856161"/>
              <a:gd name="connsiteX489" fmla="*/ 8247343 w 9298618"/>
              <a:gd name="connsiteY489" fmla="*/ 1139694 h 6856161"/>
              <a:gd name="connsiteX490" fmla="*/ 8905993 w 9298618"/>
              <a:gd name="connsiteY490" fmla="*/ 1111005 h 6856161"/>
              <a:gd name="connsiteX491" fmla="*/ 8986032 w 9298618"/>
              <a:gd name="connsiteY491" fmla="*/ 1111005 h 6856161"/>
              <a:gd name="connsiteX492" fmla="*/ 8986032 w 9298618"/>
              <a:gd name="connsiteY492" fmla="*/ 1030966 h 6856161"/>
              <a:gd name="connsiteX493" fmla="*/ 8905993 w 9298618"/>
              <a:gd name="connsiteY493" fmla="*/ 1030966 h 6856161"/>
              <a:gd name="connsiteX494" fmla="*/ 8905993 w 9298618"/>
              <a:gd name="connsiteY494" fmla="*/ 1111005 h 6856161"/>
              <a:gd name="connsiteX495" fmla="*/ 0 w 9298618"/>
              <a:gd name="connsiteY495" fmla="*/ 1512010 h 6856161"/>
              <a:gd name="connsiteX496" fmla="*/ 252002 w 9298618"/>
              <a:gd name="connsiteY496" fmla="*/ 1512010 h 6856161"/>
              <a:gd name="connsiteX497" fmla="*/ 252002 w 9298618"/>
              <a:gd name="connsiteY497" fmla="*/ 1260008 h 6856161"/>
              <a:gd name="connsiteX498" fmla="*/ 0 w 9298618"/>
              <a:gd name="connsiteY498" fmla="*/ 1260008 h 6856161"/>
              <a:gd name="connsiteX499" fmla="*/ 0 w 9298618"/>
              <a:gd name="connsiteY499" fmla="*/ 1512010 h 6856161"/>
              <a:gd name="connsiteX500" fmla="*/ 315023 w 9298618"/>
              <a:gd name="connsiteY500" fmla="*/ 1512010 h 6856161"/>
              <a:gd name="connsiteX501" fmla="*/ 567025 w 9298618"/>
              <a:gd name="connsiteY501" fmla="*/ 1512010 h 6856161"/>
              <a:gd name="connsiteX502" fmla="*/ 567025 w 9298618"/>
              <a:gd name="connsiteY502" fmla="*/ 1260008 h 6856161"/>
              <a:gd name="connsiteX503" fmla="*/ 315023 w 9298618"/>
              <a:gd name="connsiteY503" fmla="*/ 1260008 h 6856161"/>
              <a:gd name="connsiteX504" fmla="*/ 315023 w 9298618"/>
              <a:gd name="connsiteY504" fmla="*/ 1512010 h 6856161"/>
              <a:gd name="connsiteX505" fmla="*/ 630004 w 9298618"/>
              <a:gd name="connsiteY505" fmla="*/ 1512010 h 6856161"/>
              <a:gd name="connsiteX506" fmla="*/ 882005 w 9298618"/>
              <a:gd name="connsiteY506" fmla="*/ 1512010 h 6856161"/>
              <a:gd name="connsiteX507" fmla="*/ 882005 w 9298618"/>
              <a:gd name="connsiteY507" fmla="*/ 1260008 h 6856161"/>
              <a:gd name="connsiteX508" fmla="*/ 630004 w 9298618"/>
              <a:gd name="connsiteY508" fmla="*/ 1260008 h 6856161"/>
              <a:gd name="connsiteX509" fmla="*/ 630004 w 9298618"/>
              <a:gd name="connsiteY509" fmla="*/ 1512010 h 6856161"/>
              <a:gd name="connsiteX510" fmla="*/ 944985 w 9298618"/>
              <a:gd name="connsiteY510" fmla="*/ 1512010 h 6856161"/>
              <a:gd name="connsiteX511" fmla="*/ 1196986 w 9298618"/>
              <a:gd name="connsiteY511" fmla="*/ 1512010 h 6856161"/>
              <a:gd name="connsiteX512" fmla="*/ 1196986 w 9298618"/>
              <a:gd name="connsiteY512" fmla="*/ 1260008 h 6856161"/>
              <a:gd name="connsiteX513" fmla="*/ 944985 w 9298618"/>
              <a:gd name="connsiteY513" fmla="*/ 1260008 h 6856161"/>
              <a:gd name="connsiteX514" fmla="*/ 944985 w 9298618"/>
              <a:gd name="connsiteY514" fmla="*/ 1512010 h 6856161"/>
              <a:gd name="connsiteX515" fmla="*/ 1260008 w 9298618"/>
              <a:gd name="connsiteY515" fmla="*/ 1512010 h 6856161"/>
              <a:gd name="connsiteX516" fmla="*/ 1512009 w 9298618"/>
              <a:gd name="connsiteY516" fmla="*/ 1512010 h 6856161"/>
              <a:gd name="connsiteX517" fmla="*/ 1512009 w 9298618"/>
              <a:gd name="connsiteY517" fmla="*/ 1260008 h 6856161"/>
              <a:gd name="connsiteX518" fmla="*/ 1260008 w 9298618"/>
              <a:gd name="connsiteY518" fmla="*/ 1260008 h 6856161"/>
              <a:gd name="connsiteX519" fmla="*/ 1260008 w 9298618"/>
              <a:gd name="connsiteY519" fmla="*/ 1512010 h 6856161"/>
              <a:gd name="connsiteX520" fmla="*/ 1574988 w 9298618"/>
              <a:gd name="connsiteY520" fmla="*/ 1512010 h 6856161"/>
              <a:gd name="connsiteX521" fmla="*/ 1826990 w 9298618"/>
              <a:gd name="connsiteY521" fmla="*/ 1512010 h 6856161"/>
              <a:gd name="connsiteX522" fmla="*/ 1826990 w 9298618"/>
              <a:gd name="connsiteY522" fmla="*/ 1260008 h 6856161"/>
              <a:gd name="connsiteX523" fmla="*/ 1574988 w 9298618"/>
              <a:gd name="connsiteY523" fmla="*/ 1260008 h 6856161"/>
              <a:gd name="connsiteX524" fmla="*/ 1574988 w 9298618"/>
              <a:gd name="connsiteY524" fmla="*/ 1512010 h 6856161"/>
              <a:gd name="connsiteX525" fmla="*/ 1890012 w 9298618"/>
              <a:gd name="connsiteY525" fmla="*/ 1512010 h 6856161"/>
              <a:gd name="connsiteX526" fmla="*/ 2142013 w 9298618"/>
              <a:gd name="connsiteY526" fmla="*/ 1512010 h 6856161"/>
              <a:gd name="connsiteX527" fmla="*/ 2142013 w 9298618"/>
              <a:gd name="connsiteY527" fmla="*/ 1260008 h 6856161"/>
              <a:gd name="connsiteX528" fmla="*/ 1890012 w 9298618"/>
              <a:gd name="connsiteY528" fmla="*/ 1260008 h 6856161"/>
              <a:gd name="connsiteX529" fmla="*/ 1890012 w 9298618"/>
              <a:gd name="connsiteY529" fmla="*/ 1512010 h 6856161"/>
              <a:gd name="connsiteX530" fmla="*/ 2204992 w 9298618"/>
              <a:gd name="connsiteY530" fmla="*/ 1512010 h 6856161"/>
              <a:gd name="connsiteX531" fmla="*/ 2456994 w 9298618"/>
              <a:gd name="connsiteY531" fmla="*/ 1512010 h 6856161"/>
              <a:gd name="connsiteX532" fmla="*/ 2456994 w 9298618"/>
              <a:gd name="connsiteY532" fmla="*/ 1260008 h 6856161"/>
              <a:gd name="connsiteX533" fmla="*/ 2204992 w 9298618"/>
              <a:gd name="connsiteY533" fmla="*/ 1260008 h 6856161"/>
              <a:gd name="connsiteX534" fmla="*/ 2204992 w 9298618"/>
              <a:gd name="connsiteY534" fmla="*/ 1512010 h 6856161"/>
              <a:gd name="connsiteX535" fmla="*/ 2520016 w 9298618"/>
              <a:gd name="connsiteY535" fmla="*/ 1512010 h 6856161"/>
              <a:gd name="connsiteX536" fmla="*/ 2772017 w 9298618"/>
              <a:gd name="connsiteY536" fmla="*/ 1512010 h 6856161"/>
              <a:gd name="connsiteX537" fmla="*/ 2772017 w 9298618"/>
              <a:gd name="connsiteY537" fmla="*/ 1260008 h 6856161"/>
              <a:gd name="connsiteX538" fmla="*/ 2520016 w 9298618"/>
              <a:gd name="connsiteY538" fmla="*/ 1260008 h 6856161"/>
              <a:gd name="connsiteX539" fmla="*/ 2520016 w 9298618"/>
              <a:gd name="connsiteY539" fmla="*/ 1512010 h 6856161"/>
              <a:gd name="connsiteX540" fmla="*/ 2834996 w 9298618"/>
              <a:gd name="connsiteY540" fmla="*/ 1512010 h 6856161"/>
              <a:gd name="connsiteX541" fmla="*/ 3086998 w 9298618"/>
              <a:gd name="connsiteY541" fmla="*/ 1512010 h 6856161"/>
              <a:gd name="connsiteX542" fmla="*/ 3086998 w 9298618"/>
              <a:gd name="connsiteY542" fmla="*/ 1260008 h 6856161"/>
              <a:gd name="connsiteX543" fmla="*/ 2834996 w 9298618"/>
              <a:gd name="connsiteY543" fmla="*/ 1260008 h 6856161"/>
              <a:gd name="connsiteX544" fmla="*/ 2834996 w 9298618"/>
              <a:gd name="connsiteY544" fmla="*/ 1512010 h 6856161"/>
              <a:gd name="connsiteX545" fmla="*/ 3150020 w 9298618"/>
              <a:gd name="connsiteY545" fmla="*/ 1512010 h 6856161"/>
              <a:gd name="connsiteX546" fmla="*/ 3402021 w 9298618"/>
              <a:gd name="connsiteY546" fmla="*/ 1512010 h 6856161"/>
              <a:gd name="connsiteX547" fmla="*/ 3402021 w 9298618"/>
              <a:gd name="connsiteY547" fmla="*/ 1260008 h 6856161"/>
              <a:gd name="connsiteX548" fmla="*/ 3150020 w 9298618"/>
              <a:gd name="connsiteY548" fmla="*/ 1260008 h 6856161"/>
              <a:gd name="connsiteX549" fmla="*/ 3150020 w 9298618"/>
              <a:gd name="connsiteY549" fmla="*/ 1512010 h 6856161"/>
              <a:gd name="connsiteX550" fmla="*/ 3465000 w 9298618"/>
              <a:gd name="connsiteY550" fmla="*/ 1512010 h 6856161"/>
              <a:gd name="connsiteX551" fmla="*/ 3717002 w 9298618"/>
              <a:gd name="connsiteY551" fmla="*/ 1512010 h 6856161"/>
              <a:gd name="connsiteX552" fmla="*/ 3717002 w 9298618"/>
              <a:gd name="connsiteY552" fmla="*/ 1260008 h 6856161"/>
              <a:gd name="connsiteX553" fmla="*/ 3465000 w 9298618"/>
              <a:gd name="connsiteY553" fmla="*/ 1260008 h 6856161"/>
              <a:gd name="connsiteX554" fmla="*/ 3465000 w 9298618"/>
              <a:gd name="connsiteY554" fmla="*/ 1512010 h 6856161"/>
              <a:gd name="connsiteX555" fmla="*/ 3781007 w 9298618"/>
              <a:gd name="connsiteY555" fmla="*/ 1511026 h 6856161"/>
              <a:gd name="connsiteX556" fmla="*/ 4031042 w 9298618"/>
              <a:gd name="connsiteY556" fmla="*/ 1511026 h 6856161"/>
              <a:gd name="connsiteX557" fmla="*/ 4031042 w 9298618"/>
              <a:gd name="connsiteY557" fmla="*/ 1260991 h 6856161"/>
              <a:gd name="connsiteX558" fmla="*/ 3781007 w 9298618"/>
              <a:gd name="connsiteY558" fmla="*/ 1260991 h 6856161"/>
              <a:gd name="connsiteX559" fmla="*/ 3781007 w 9298618"/>
              <a:gd name="connsiteY559" fmla="*/ 1511026 h 6856161"/>
              <a:gd name="connsiteX560" fmla="*/ 4097997 w 9298618"/>
              <a:gd name="connsiteY560" fmla="*/ 1509059 h 6856161"/>
              <a:gd name="connsiteX561" fmla="*/ 4344056 w 9298618"/>
              <a:gd name="connsiteY561" fmla="*/ 1509059 h 6856161"/>
              <a:gd name="connsiteX562" fmla="*/ 4344056 w 9298618"/>
              <a:gd name="connsiteY562" fmla="*/ 1263001 h 6856161"/>
              <a:gd name="connsiteX563" fmla="*/ 4097997 w 9298618"/>
              <a:gd name="connsiteY563" fmla="*/ 1263001 h 6856161"/>
              <a:gd name="connsiteX564" fmla="*/ 4097997 w 9298618"/>
              <a:gd name="connsiteY564" fmla="*/ 1509059 h 6856161"/>
              <a:gd name="connsiteX565" fmla="*/ 4417425 w 9298618"/>
              <a:gd name="connsiteY565" fmla="*/ 1504613 h 6856161"/>
              <a:gd name="connsiteX566" fmla="*/ 4654590 w 9298618"/>
              <a:gd name="connsiteY566" fmla="*/ 1504613 h 6856161"/>
              <a:gd name="connsiteX567" fmla="*/ 4654590 w 9298618"/>
              <a:gd name="connsiteY567" fmla="*/ 1267447 h 6856161"/>
              <a:gd name="connsiteX568" fmla="*/ 4417425 w 9298618"/>
              <a:gd name="connsiteY568" fmla="*/ 1267447 h 6856161"/>
              <a:gd name="connsiteX569" fmla="*/ 4417425 w 9298618"/>
              <a:gd name="connsiteY569" fmla="*/ 1504613 h 6856161"/>
              <a:gd name="connsiteX570" fmla="*/ 4735868 w 9298618"/>
              <a:gd name="connsiteY570" fmla="*/ 1501150 h 6856161"/>
              <a:gd name="connsiteX571" fmla="*/ 4966107 w 9298618"/>
              <a:gd name="connsiteY571" fmla="*/ 1501150 h 6856161"/>
              <a:gd name="connsiteX572" fmla="*/ 4966107 w 9298618"/>
              <a:gd name="connsiteY572" fmla="*/ 1270911 h 6856161"/>
              <a:gd name="connsiteX573" fmla="*/ 4735868 w 9298618"/>
              <a:gd name="connsiteY573" fmla="*/ 1270911 h 6856161"/>
              <a:gd name="connsiteX574" fmla="*/ 4735868 w 9298618"/>
              <a:gd name="connsiteY574" fmla="*/ 1501150 h 6856161"/>
              <a:gd name="connsiteX575" fmla="*/ 5056834 w 9298618"/>
              <a:gd name="connsiteY575" fmla="*/ 1495206 h 6856161"/>
              <a:gd name="connsiteX576" fmla="*/ 5275230 w 9298618"/>
              <a:gd name="connsiteY576" fmla="*/ 1495206 h 6856161"/>
              <a:gd name="connsiteX577" fmla="*/ 5275230 w 9298618"/>
              <a:gd name="connsiteY577" fmla="*/ 1276811 h 6856161"/>
              <a:gd name="connsiteX578" fmla="*/ 5056834 w 9298618"/>
              <a:gd name="connsiteY578" fmla="*/ 1276811 h 6856161"/>
              <a:gd name="connsiteX579" fmla="*/ 5056834 w 9298618"/>
              <a:gd name="connsiteY579" fmla="*/ 1495206 h 6856161"/>
              <a:gd name="connsiteX580" fmla="*/ 5378228 w 9298618"/>
              <a:gd name="connsiteY580" fmla="*/ 1488793 h 6856161"/>
              <a:gd name="connsiteX581" fmla="*/ 5583797 w 9298618"/>
              <a:gd name="connsiteY581" fmla="*/ 1488793 h 6856161"/>
              <a:gd name="connsiteX582" fmla="*/ 5583797 w 9298618"/>
              <a:gd name="connsiteY582" fmla="*/ 1283224 h 6856161"/>
              <a:gd name="connsiteX583" fmla="*/ 5378228 w 9298618"/>
              <a:gd name="connsiteY583" fmla="*/ 1283224 h 6856161"/>
              <a:gd name="connsiteX584" fmla="*/ 5378228 w 9298618"/>
              <a:gd name="connsiteY584" fmla="*/ 1488793 h 6856161"/>
              <a:gd name="connsiteX585" fmla="*/ 5695732 w 9298618"/>
              <a:gd name="connsiteY585" fmla="*/ 1486313 h 6856161"/>
              <a:gd name="connsiteX586" fmla="*/ 5896341 w 9298618"/>
              <a:gd name="connsiteY586" fmla="*/ 1486313 h 6856161"/>
              <a:gd name="connsiteX587" fmla="*/ 5896341 w 9298618"/>
              <a:gd name="connsiteY587" fmla="*/ 1285704 h 6856161"/>
              <a:gd name="connsiteX588" fmla="*/ 5695732 w 9298618"/>
              <a:gd name="connsiteY588" fmla="*/ 1285704 h 6856161"/>
              <a:gd name="connsiteX589" fmla="*/ 5695732 w 9298618"/>
              <a:gd name="connsiteY589" fmla="*/ 1486313 h 6856161"/>
              <a:gd name="connsiteX590" fmla="*/ 6014175 w 9298618"/>
              <a:gd name="connsiteY590" fmla="*/ 1482850 h 6856161"/>
              <a:gd name="connsiteX591" fmla="*/ 6207858 w 9298618"/>
              <a:gd name="connsiteY591" fmla="*/ 1482850 h 6856161"/>
              <a:gd name="connsiteX592" fmla="*/ 6207858 w 9298618"/>
              <a:gd name="connsiteY592" fmla="*/ 1289167 h 6856161"/>
              <a:gd name="connsiteX593" fmla="*/ 6014175 w 9298618"/>
              <a:gd name="connsiteY593" fmla="*/ 1289167 h 6856161"/>
              <a:gd name="connsiteX594" fmla="*/ 6014175 w 9298618"/>
              <a:gd name="connsiteY594" fmla="*/ 1482850 h 6856161"/>
              <a:gd name="connsiteX595" fmla="*/ 6330652 w 9298618"/>
              <a:gd name="connsiteY595" fmla="*/ 1481354 h 6856161"/>
              <a:gd name="connsiteX596" fmla="*/ 6521385 w 9298618"/>
              <a:gd name="connsiteY596" fmla="*/ 1481354 h 6856161"/>
              <a:gd name="connsiteX597" fmla="*/ 6521385 w 9298618"/>
              <a:gd name="connsiteY597" fmla="*/ 1290621 h 6856161"/>
              <a:gd name="connsiteX598" fmla="*/ 6330652 w 9298618"/>
              <a:gd name="connsiteY598" fmla="*/ 1290621 h 6856161"/>
              <a:gd name="connsiteX599" fmla="*/ 6330652 w 9298618"/>
              <a:gd name="connsiteY599" fmla="*/ 1481354 h 6856161"/>
              <a:gd name="connsiteX600" fmla="*/ 6648113 w 9298618"/>
              <a:gd name="connsiteY600" fmla="*/ 1478917 h 6856161"/>
              <a:gd name="connsiteX601" fmla="*/ 6833886 w 9298618"/>
              <a:gd name="connsiteY601" fmla="*/ 1478917 h 6856161"/>
              <a:gd name="connsiteX602" fmla="*/ 6833886 w 9298618"/>
              <a:gd name="connsiteY602" fmla="*/ 1293144 h 6856161"/>
              <a:gd name="connsiteX603" fmla="*/ 6648113 w 9298618"/>
              <a:gd name="connsiteY603" fmla="*/ 1293144 h 6856161"/>
              <a:gd name="connsiteX604" fmla="*/ 6648113 w 9298618"/>
              <a:gd name="connsiteY604" fmla="*/ 1478917 h 6856161"/>
              <a:gd name="connsiteX605" fmla="*/ 6964119 w 9298618"/>
              <a:gd name="connsiteY605" fmla="*/ 1477891 h 6856161"/>
              <a:gd name="connsiteX606" fmla="*/ 7147926 w 9298618"/>
              <a:gd name="connsiteY606" fmla="*/ 1477891 h 6856161"/>
              <a:gd name="connsiteX607" fmla="*/ 7147926 w 9298618"/>
              <a:gd name="connsiteY607" fmla="*/ 1294084 h 6856161"/>
              <a:gd name="connsiteX608" fmla="*/ 6964119 w 9298618"/>
              <a:gd name="connsiteY608" fmla="*/ 1294084 h 6856161"/>
              <a:gd name="connsiteX609" fmla="*/ 6964119 w 9298618"/>
              <a:gd name="connsiteY609" fmla="*/ 1477891 h 6856161"/>
              <a:gd name="connsiteX610" fmla="*/ 7601050 w 9298618"/>
              <a:gd name="connsiteY610" fmla="*/ 1471007 h 6856161"/>
              <a:gd name="connsiteX611" fmla="*/ 7771046 w 9298618"/>
              <a:gd name="connsiteY611" fmla="*/ 1471007 h 6856161"/>
              <a:gd name="connsiteX612" fmla="*/ 7771046 w 9298618"/>
              <a:gd name="connsiteY612" fmla="*/ 1301011 h 6856161"/>
              <a:gd name="connsiteX613" fmla="*/ 7601050 w 9298618"/>
              <a:gd name="connsiteY613" fmla="*/ 1301011 h 6856161"/>
              <a:gd name="connsiteX614" fmla="*/ 7601050 w 9298618"/>
              <a:gd name="connsiteY614" fmla="*/ 1471007 h 6856161"/>
              <a:gd name="connsiteX615" fmla="*/ 7924453 w 9298618"/>
              <a:gd name="connsiteY615" fmla="*/ 1462584 h 6856161"/>
              <a:gd name="connsiteX616" fmla="*/ 8077647 w 9298618"/>
              <a:gd name="connsiteY616" fmla="*/ 1462584 h 6856161"/>
              <a:gd name="connsiteX617" fmla="*/ 8077647 w 9298618"/>
              <a:gd name="connsiteY617" fmla="*/ 1309391 h 6856161"/>
              <a:gd name="connsiteX618" fmla="*/ 7924453 w 9298618"/>
              <a:gd name="connsiteY618" fmla="*/ 1309391 h 6856161"/>
              <a:gd name="connsiteX619" fmla="*/ 7924453 w 9298618"/>
              <a:gd name="connsiteY619" fmla="*/ 1462584 h 6856161"/>
              <a:gd name="connsiteX620" fmla="*/ 8573227 w 9298618"/>
              <a:gd name="connsiteY620" fmla="*/ 1443814 h 6856161"/>
              <a:gd name="connsiteX621" fmla="*/ 8688837 w 9298618"/>
              <a:gd name="connsiteY621" fmla="*/ 1443814 h 6856161"/>
              <a:gd name="connsiteX622" fmla="*/ 8688837 w 9298618"/>
              <a:gd name="connsiteY622" fmla="*/ 1328203 h 6856161"/>
              <a:gd name="connsiteX623" fmla="*/ 8573227 w 9298618"/>
              <a:gd name="connsiteY623" fmla="*/ 1328203 h 6856161"/>
              <a:gd name="connsiteX624" fmla="*/ 8573227 w 9298618"/>
              <a:gd name="connsiteY624" fmla="*/ 1443814 h 6856161"/>
              <a:gd name="connsiteX625" fmla="*/ 0 w 9298618"/>
              <a:gd name="connsiteY625" fmla="*/ 1826990 h 6856161"/>
              <a:gd name="connsiteX626" fmla="*/ 252002 w 9298618"/>
              <a:gd name="connsiteY626" fmla="*/ 1826990 h 6856161"/>
              <a:gd name="connsiteX627" fmla="*/ 252002 w 9298618"/>
              <a:gd name="connsiteY627" fmla="*/ 1574988 h 6856161"/>
              <a:gd name="connsiteX628" fmla="*/ 0 w 9298618"/>
              <a:gd name="connsiteY628" fmla="*/ 1574988 h 6856161"/>
              <a:gd name="connsiteX629" fmla="*/ 0 w 9298618"/>
              <a:gd name="connsiteY629" fmla="*/ 1826990 h 6856161"/>
              <a:gd name="connsiteX630" fmla="*/ 315023 w 9298618"/>
              <a:gd name="connsiteY630" fmla="*/ 1826990 h 6856161"/>
              <a:gd name="connsiteX631" fmla="*/ 567025 w 9298618"/>
              <a:gd name="connsiteY631" fmla="*/ 1826990 h 6856161"/>
              <a:gd name="connsiteX632" fmla="*/ 567025 w 9298618"/>
              <a:gd name="connsiteY632" fmla="*/ 1574988 h 6856161"/>
              <a:gd name="connsiteX633" fmla="*/ 315023 w 9298618"/>
              <a:gd name="connsiteY633" fmla="*/ 1574988 h 6856161"/>
              <a:gd name="connsiteX634" fmla="*/ 315023 w 9298618"/>
              <a:gd name="connsiteY634" fmla="*/ 1826990 h 6856161"/>
              <a:gd name="connsiteX635" fmla="*/ 630004 w 9298618"/>
              <a:gd name="connsiteY635" fmla="*/ 1826990 h 6856161"/>
              <a:gd name="connsiteX636" fmla="*/ 882005 w 9298618"/>
              <a:gd name="connsiteY636" fmla="*/ 1826990 h 6856161"/>
              <a:gd name="connsiteX637" fmla="*/ 882005 w 9298618"/>
              <a:gd name="connsiteY637" fmla="*/ 1574988 h 6856161"/>
              <a:gd name="connsiteX638" fmla="*/ 630004 w 9298618"/>
              <a:gd name="connsiteY638" fmla="*/ 1574988 h 6856161"/>
              <a:gd name="connsiteX639" fmla="*/ 630004 w 9298618"/>
              <a:gd name="connsiteY639" fmla="*/ 1826990 h 6856161"/>
              <a:gd name="connsiteX640" fmla="*/ 944985 w 9298618"/>
              <a:gd name="connsiteY640" fmla="*/ 1826990 h 6856161"/>
              <a:gd name="connsiteX641" fmla="*/ 1196986 w 9298618"/>
              <a:gd name="connsiteY641" fmla="*/ 1826990 h 6856161"/>
              <a:gd name="connsiteX642" fmla="*/ 1196986 w 9298618"/>
              <a:gd name="connsiteY642" fmla="*/ 1574988 h 6856161"/>
              <a:gd name="connsiteX643" fmla="*/ 944985 w 9298618"/>
              <a:gd name="connsiteY643" fmla="*/ 1574988 h 6856161"/>
              <a:gd name="connsiteX644" fmla="*/ 944985 w 9298618"/>
              <a:gd name="connsiteY644" fmla="*/ 1826990 h 6856161"/>
              <a:gd name="connsiteX645" fmla="*/ 1260008 w 9298618"/>
              <a:gd name="connsiteY645" fmla="*/ 1826990 h 6856161"/>
              <a:gd name="connsiteX646" fmla="*/ 1512009 w 9298618"/>
              <a:gd name="connsiteY646" fmla="*/ 1826990 h 6856161"/>
              <a:gd name="connsiteX647" fmla="*/ 1512009 w 9298618"/>
              <a:gd name="connsiteY647" fmla="*/ 1574988 h 6856161"/>
              <a:gd name="connsiteX648" fmla="*/ 1260008 w 9298618"/>
              <a:gd name="connsiteY648" fmla="*/ 1574988 h 6856161"/>
              <a:gd name="connsiteX649" fmla="*/ 1260008 w 9298618"/>
              <a:gd name="connsiteY649" fmla="*/ 1826990 h 6856161"/>
              <a:gd name="connsiteX650" fmla="*/ 1574988 w 9298618"/>
              <a:gd name="connsiteY650" fmla="*/ 1826990 h 6856161"/>
              <a:gd name="connsiteX651" fmla="*/ 1826990 w 9298618"/>
              <a:gd name="connsiteY651" fmla="*/ 1826990 h 6856161"/>
              <a:gd name="connsiteX652" fmla="*/ 1826990 w 9298618"/>
              <a:gd name="connsiteY652" fmla="*/ 1574988 h 6856161"/>
              <a:gd name="connsiteX653" fmla="*/ 1574988 w 9298618"/>
              <a:gd name="connsiteY653" fmla="*/ 1574988 h 6856161"/>
              <a:gd name="connsiteX654" fmla="*/ 1574988 w 9298618"/>
              <a:gd name="connsiteY654" fmla="*/ 1826990 h 6856161"/>
              <a:gd name="connsiteX655" fmla="*/ 1890012 w 9298618"/>
              <a:gd name="connsiteY655" fmla="*/ 1826990 h 6856161"/>
              <a:gd name="connsiteX656" fmla="*/ 2142013 w 9298618"/>
              <a:gd name="connsiteY656" fmla="*/ 1826990 h 6856161"/>
              <a:gd name="connsiteX657" fmla="*/ 2142013 w 9298618"/>
              <a:gd name="connsiteY657" fmla="*/ 1574988 h 6856161"/>
              <a:gd name="connsiteX658" fmla="*/ 1890012 w 9298618"/>
              <a:gd name="connsiteY658" fmla="*/ 1574988 h 6856161"/>
              <a:gd name="connsiteX659" fmla="*/ 1890012 w 9298618"/>
              <a:gd name="connsiteY659" fmla="*/ 1826990 h 6856161"/>
              <a:gd name="connsiteX660" fmla="*/ 2204992 w 9298618"/>
              <a:gd name="connsiteY660" fmla="*/ 1826990 h 6856161"/>
              <a:gd name="connsiteX661" fmla="*/ 2456994 w 9298618"/>
              <a:gd name="connsiteY661" fmla="*/ 1826990 h 6856161"/>
              <a:gd name="connsiteX662" fmla="*/ 2456994 w 9298618"/>
              <a:gd name="connsiteY662" fmla="*/ 1574988 h 6856161"/>
              <a:gd name="connsiteX663" fmla="*/ 2204992 w 9298618"/>
              <a:gd name="connsiteY663" fmla="*/ 1574988 h 6856161"/>
              <a:gd name="connsiteX664" fmla="*/ 2204992 w 9298618"/>
              <a:gd name="connsiteY664" fmla="*/ 1826990 h 6856161"/>
              <a:gd name="connsiteX665" fmla="*/ 2520016 w 9298618"/>
              <a:gd name="connsiteY665" fmla="*/ 1826990 h 6856161"/>
              <a:gd name="connsiteX666" fmla="*/ 2772017 w 9298618"/>
              <a:gd name="connsiteY666" fmla="*/ 1826990 h 6856161"/>
              <a:gd name="connsiteX667" fmla="*/ 2772017 w 9298618"/>
              <a:gd name="connsiteY667" fmla="*/ 1574988 h 6856161"/>
              <a:gd name="connsiteX668" fmla="*/ 2520016 w 9298618"/>
              <a:gd name="connsiteY668" fmla="*/ 1574988 h 6856161"/>
              <a:gd name="connsiteX669" fmla="*/ 2520016 w 9298618"/>
              <a:gd name="connsiteY669" fmla="*/ 1826990 h 6856161"/>
              <a:gd name="connsiteX670" fmla="*/ 2834996 w 9298618"/>
              <a:gd name="connsiteY670" fmla="*/ 1826990 h 6856161"/>
              <a:gd name="connsiteX671" fmla="*/ 3086998 w 9298618"/>
              <a:gd name="connsiteY671" fmla="*/ 1826990 h 6856161"/>
              <a:gd name="connsiteX672" fmla="*/ 3086998 w 9298618"/>
              <a:gd name="connsiteY672" fmla="*/ 1574988 h 6856161"/>
              <a:gd name="connsiteX673" fmla="*/ 2834996 w 9298618"/>
              <a:gd name="connsiteY673" fmla="*/ 1574988 h 6856161"/>
              <a:gd name="connsiteX674" fmla="*/ 2834996 w 9298618"/>
              <a:gd name="connsiteY674" fmla="*/ 1826990 h 6856161"/>
              <a:gd name="connsiteX675" fmla="*/ 3150020 w 9298618"/>
              <a:gd name="connsiteY675" fmla="*/ 1826990 h 6856161"/>
              <a:gd name="connsiteX676" fmla="*/ 3402021 w 9298618"/>
              <a:gd name="connsiteY676" fmla="*/ 1826990 h 6856161"/>
              <a:gd name="connsiteX677" fmla="*/ 3402021 w 9298618"/>
              <a:gd name="connsiteY677" fmla="*/ 1574988 h 6856161"/>
              <a:gd name="connsiteX678" fmla="*/ 3150020 w 9298618"/>
              <a:gd name="connsiteY678" fmla="*/ 1574988 h 6856161"/>
              <a:gd name="connsiteX679" fmla="*/ 3150020 w 9298618"/>
              <a:gd name="connsiteY679" fmla="*/ 1826990 h 6856161"/>
              <a:gd name="connsiteX680" fmla="*/ 3465000 w 9298618"/>
              <a:gd name="connsiteY680" fmla="*/ 1826990 h 6856161"/>
              <a:gd name="connsiteX681" fmla="*/ 3717002 w 9298618"/>
              <a:gd name="connsiteY681" fmla="*/ 1826990 h 6856161"/>
              <a:gd name="connsiteX682" fmla="*/ 3717002 w 9298618"/>
              <a:gd name="connsiteY682" fmla="*/ 1574988 h 6856161"/>
              <a:gd name="connsiteX683" fmla="*/ 3465000 w 9298618"/>
              <a:gd name="connsiteY683" fmla="*/ 1574988 h 6856161"/>
              <a:gd name="connsiteX684" fmla="*/ 3465000 w 9298618"/>
              <a:gd name="connsiteY684" fmla="*/ 1826990 h 6856161"/>
              <a:gd name="connsiteX685" fmla="*/ 3780023 w 9298618"/>
              <a:gd name="connsiteY685" fmla="*/ 1826990 h 6856161"/>
              <a:gd name="connsiteX686" fmla="*/ 4032025 w 9298618"/>
              <a:gd name="connsiteY686" fmla="*/ 1826990 h 6856161"/>
              <a:gd name="connsiteX687" fmla="*/ 4032025 w 9298618"/>
              <a:gd name="connsiteY687" fmla="*/ 1574988 h 6856161"/>
              <a:gd name="connsiteX688" fmla="*/ 3780023 w 9298618"/>
              <a:gd name="connsiteY688" fmla="*/ 1574988 h 6856161"/>
              <a:gd name="connsiteX689" fmla="*/ 3780023 w 9298618"/>
              <a:gd name="connsiteY689" fmla="*/ 1826990 h 6856161"/>
              <a:gd name="connsiteX690" fmla="*/ 4097484 w 9298618"/>
              <a:gd name="connsiteY690" fmla="*/ 1824553 h 6856161"/>
              <a:gd name="connsiteX691" fmla="*/ 4344526 w 9298618"/>
              <a:gd name="connsiteY691" fmla="*/ 1824553 h 6856161"/>
              <a:gd name="connsiteX692" fmla="*/ 4344526 w 9298618"/>
              <a:gd name="connsiteY692" fmla="*/ 1577511 h 6856161"/>
              <a:gd name="connsiteX693" fmla="*/ 4097484 w 9298618"/>
              <a:gd name="connsiteY693" fmla="*/ 1577511 h 6856161"/>
              <a:gd name="connsiteX694" fmla="*/ 4097484 w 9298618"/>
              <a:gd name="connsiteY694" fmla="*/ 1824553 h 6856161"/>
              <a:gd name="connsiteX695" fmla="*/ 4416954 w 9298618"/>
              <a:gd name="connsiteY695" fmla="*/ 1820106 h 6856161"/>
              <a:gd name="connsiteX696" fmla="*/ 4655103 w 9298618"/>
              <a:gd name="connsiteY696" fmla="*/ 1820106 h 6856161"/>
              <a:gd name="connsiteX697" fmla="*/ 4655103 w 9298618"/>
              <a:gd name="connsiteY697" fmla="*/ 1581958 h 6856161"/>
              <a:gd name="connsiteX698" fmla="*/ 4416954 w 9298618"/>
              <a:gd name="connsiteY698" fmla="*/ 1581958 h 6856161"/>
              <a:gd name="connsiteX699" fmla="*/ 4416954 w 9298618"/>
              <a:gd name="connsiteY699" fmla="*/ 1820106 h 6856161"/>
              <a:gd name="connsiteX700" fmla="*/ 4734885 w 9298618"/>
              <a:gd name="connsiteY700" fmla="*/ 1817114 h 6856161"/>
              <a:gd name="connsiteX701" fmla="*/ 4967133 w 9298618"/>
              <a:gd name="connsiteY701" fmla="*/ 1817114 h 6856161"/>
              <a:gd name="connsiteX702" fmla="*/ 4967133 w 9298618"/>
              <a:gd name="connsiteY702" fmla="*/ 1584865 h 6856161"/>
              <a:gd name="connsiteX703" fmla="*/ 4734885 w 9298618"/>
              <a:gd name="connsiteY703" fmla="*/ 1584865 h 6856161"/>
              <a:gd name="connsiteX704" fmla="*/ 4734885 w 9298618"/>
              <a:gd name="connsiteY704" fmla="*/ 1817114 h 6856161"/>
              <a:gd name="connsiteX705" fmla="*/ 5056321 w 9298618"/>
              <a:gd name="connsiteY705" fmla="*/ 1810700 h 6856161"/>
              <a:gd name="connsiteX706" fmla="*/ 5275701 w 9298618"/>
              <a:gd name="connsiteY706" fmla="*/ 1810700 h 6856161"/>
              <a:gd name="connsiteX707" fmla="*/ 5275701 w 9298618"/>
              <a:gd name="connsiteY707" fmla="*/ 1591321 h 6856161"/>
              <a:gd name="connsiteX708" fmla="*/ 5056321 w 9298618"/>
              <a:gd name="connsiteY708" fmla="*/ 1591321 h 6856161"/>
              <a:gd name="connsiteX709" fmla="*/ 5056321 w 9298618"/>
              <a:gd name="connsiteY709" fmla="*/ 1810700 h 6856161"/>
              <a:gd name="connsiteX710" fmla="*/ 5377758 w 9298618"/>
              <a:gd name="connsiteY710" fmla="*/ 1804287 h 6856161"/>
              <a:gd name="connsiteX711" fmla="*/ 5584310 w 9298618"/>
              <a:gd name="connsiteY711" fmla="*/ 1804287 h 6856161"/>
              <a:gd name="connsiteX712" fmla="*/ 5584310 w 9298618"/>
              <a:gd name="connsiteY712" fmla="*/ 1597734 h 6856161"/>
              <a:gd name="connsiteX713" fmla="*/ 5377758 w 9298618"/>
              <a:gd name="connsiteY713" fmla="*/ 1597734 h 6856161"/>
              <a:gd name="connsiteX714" fmla="*/ 5377758 w 9298618"/>
              <a:gd name="connsiteY714" fmla="*/ 1804287 h 6856161"/>
              <a:gd name="connsiteX715" fmla="*/ 5695219 w 9298618"/>
              <a:gd name="connsiteY715" fmla="*/ 1801807 h 6856161"/>
              <a:gd name="connsiteX716" fmla="*/ 5896811 w 9298618"/>
              <a:gd name="connsiteY716" fmla="*/ 1801807 h 6856161"/>
              <a:gd name="connsiteX717" fmla="*/ 5896811 w 9298618"/>
              <a:gd name="connsiteY717" fmla="*/ 1600214 h 6856161"/>
              <a:gd name="connsiteX718" fmla="*/ 5695219 w 9298618"/>
              <a:gd name="connsiteY718" fmla="*/ 1600214 h 6856161"/>
              <a:gd name="connsiteX719" fmla="*/ 5695219 w 9298618"/>
              <a:gd name="connsiteY719" fmla="*/ 1801807 h 6856161"/>
              <a:gd name="connsiteX720" fmla="*/ 6014175 w 9298618"/>
              <a:gd name="connsiteY720" fmla="*/ 1797831 h 6856161"/>
              <a:gd name="connsiteX721" fmla="*/ 6207858 w 9298618"/>
              <a:gd name="connsiteY721" fmla="*/ 1797831 h 6856161"/>
              <a:gd name="connsiteX722" fmla="*/ 6207858 w 9298618"/>
              <a:gd name="connsiteY722" fmla="*/ 1604148 h 6856161"/>
              <a:gd name="connsiteX723" fmla="*/ 6014175 w 9298618"/>
              <a:gd name="connsiteY723" fmla="*/ 1604148 h 6856161"/>
              <a:gd name="connsiteX724" fmla="*/ 6014175 w 9298618"/>
              <a:gd name="connsiteY724" fmla="*/ 1797831 h 6856161"/>
              <a:gd name="connsiteX725" fmla="*/ 6330182 w 9298618"/>
              <a:gd name="connsiteY725" fmla="*/ 1796847 h 6856161"/>
              <a:gd name="connsiteX726" fmla="*/ 6521898 w 9298618"/>
              <a:gd name="connsiteY726" fmla="*/ 1796847 h 6856161"/>
              <a:gd name="connsiteX727" fmla="*/ 6521898 w 9298618"/>
              <a:gd name="connsiteY727" fmla="*/ 1605131 h 6856161"/>
              <a:gd name="connsiteX728" fmla="*/ 6330182 w 9298618"/>
              <a:gd name="connsiteY728" fmla="*/ 1605131 h 6856161"/>
              <a:gd name="connsiteX729" fmla="*/ 6330182 w 9298618"/>
              <a:gd name="connsiteY729" fmla="*/ 1796847 h 6856161"/>
              <a:gd name="connsiteX730" fmla="*/ 6963606 w 9298618"/>
              <a:gd name="connsiteY730" fmla="*/ 1793384 h 6856161"/>
              <a:gd name="connsiteX731" fmla="*/ 7148396 w 9298618"/>
              <a:gd name="connsiteY731" fmla="*/ 1793384 h 6856161"/>
              <a:gd name="connsiteX732" fmla="*/ 7148396 w 9298618"/>
              <a:gd name="connsiteY732" fmla="*/ 1608594 h 6856161"/>
              <a:gd name="connsiteX733" fmla="*/ 6963606 w 9298618"/>
              <a:gd name="connsiteY733" fmla="*/ 1608594 h 6856161"/>
              <a:gd name="connsiteX734" fmla="*/ 6963606 w 9298618"/>
              <a:gd name="connsiteY734" fmla="*/ 1793384 h 6856161"/>
              <a:gd name="connsiteX735" fmla="*/ 7281580 w 9298618"/>
              <a:gd name="connsiteY735" fmla="*/ 1790434 h 6856161"/>
              <a:gd name="connsiteX736" fmla="*/ 7460469 w 9298618"/>
              <a:gd name="connsiteY736" fmla="*/ 1790434 h 6856161"/>
              <a:gd name="connsiteX737" fmla="*/ 7460469 w 9298618"/>
              <a:gd name="connsiteY737" fmla="*/ 1611545 h 6856161"/>
              <a:gd name="connsiteX738" fmla="*/ 7281580 w 9298618"/>
              <a:gd name="connsiteY738" fmla="*/ 1611545 h 6856161"/>
              <a:gd name="connsiteX739" fmla="*/ 7281580 w 9298618"/>
              <a:gd name="connsiteY739" fmla="*/ 1790434 h 6856161"/>
              <a:gd name="connsiteX740" fmla="*/ 7921973 w 9298618"/>
              <a:gd name="connsiteY740" fmla="*/ 1780044 h 6856161"/>
              <a:gd name="connsiteX741" fmla="*/ 8080083 w 9298618"/>
              <a:gd name="connsiteY741" fmla="*/ 1780044 h 6856161"/>
              <a:gd name="connsiteX742" fmla="*/ 8080083 w 9298618"/>
              <a:gd name="connsiteY742" fmla="*/ 1621934 h 6856161"/>
              <a:gd name="connsiteX743" fmla="*/ 7921973 w 9298618"/>
              <a:gd name="connsiteY743" fmla="*/ 1621934 h 6856161"/>
              <a:gd name="connsiteX744" fmla="*/ 7921973 w 9298618"/>
              <a:gd name="connsiteY744" fmla="*/ 1780044 h 6856161"/>
              <a:gd name="connsiteX745" fmla="*/ 8570233 w 9298618"/>
              <a:gd name="connsiteY745" fmla="*/ 1761788 h 6856161"/>
              <a:gd name="connsiteX746" fmla="*/ 8691788 w 9298618"/>
              <a:gd name="connsiteY746" fmla="*/ 1761788 h 6856161"/>
              <a:gd name="connsiteX747" fmla="*/ 8691788 w 9298618"/>
              <a:gd name="connsiteY747" fmla="*/ 1640234 h 6856161"/>
              <a:gd name="connsiteX748" fmla="*/ 8570233 w 9298618"/>
              <a:gd name="connsiteY748" fmla="*/ 1640234 h 6856161"/>
              <a:gd name="connsiteX749" fmla="*/ 8570233 w 9298618"/>
              <a:gd name="connsiteY749" fmla="*/ 1761788 h 6856161"/>
              <a:gd name="connsiteX750" fmla="*/ 9223497 w 9298618"/>
              <a:gd name="connsiteY750" fmla="*/ 1738571 h 6856161"/>
              <a:gd name="connsiteX751" fmla="*/ 9298618 w 9298618"/>
              <a:gd name="connsiteY751" fmla="*/ 1738571 h 6856161"/>
              <a:gd name="connsiteX752" fmla="*/ 9298618 w 9298618"/>
              <a:gd name="connsiteY752" fmla="*/ 1663450 h 6856161"/>
              <a:gd name="connsiteX753" fmla="*/ 9223497 w 9298618"/>
              <a:gd name="connsiteY753" fmla="*/ 1663450 h 6856161"/>
              <a:gd name="connsiteX754" fmla="*/ 9223497 w 9298618"/>
              <a:gd name="connsiteY754" fmla="*/ 1738571 h 6856161"/>
              <a:gd name="connsiteX755" fmla="*/ 0 w 9298618"/>
              <a:gd name="connsiteY755" fmla="*/ 2142013 h 6856161"/>
              <a:gd name="connsiteX756" fmla="*/ 252002 w 9298618"/>
              <a:gd name="connsiteY756" fmla="*/ 2142013 h 6856161"/>
              <a:gd name="connsiteX757" fmla="*/ 252002 w 9298618"/>
              <a:gd name="connsiteY757" fmla="*/ 1890012 h 6856161"/>
              <a:gd name="connsiteX758" fmla="*/ 0 w 9298618"/>
              <a:gd name="connsiteY758" fmla="*/ 1890012 h 6856161"/>
              <a:gd name="connsiteX759" fmla="*/ 0 w 9298618"/>
              <a:gd name="connsiteY759" fmla="*/ 2142013 h 6856161"/>
              <a:gd name="connsiteX760" fmla="*/ 315023 w 9298618"/>
              <a:gd name="connsiteY760" fmla="*/ 2142013 h 6856161"/>
              <a:gd name="connsiteX761" fmla="*/ 567025 w 9298618"/>
              <a:gd name="connsiteY761" fmla="*/ 2142013 h 6856161"/>
              <a:gd name="connsiteX762" fmla="*/ 567025 w 9298618"/>
              <a:gd name="connsiteY762" fmla="*/ 1890012 h 6856161"/>
              <a:gd name="connsiteX763" fmla="*/ 315023 w 9298618"/>
              <a:gd name="connsiteY763" fmla="*/ 1890012 h 6856161"/>
              <a:gd name="connsiteX764" fmla="*/ 315023 w 9298618"/>
              <a:gd name="connsiteY764" fmla="*/ 2142013 h 6856161"/>
              <a:gd name="connsiteX765" fmla="*/ 630004 w 9298618"/>
              <a:gd name="connsiteY765" fmla="*/ 2142013 h 6856161"/>
              <a:gd name="connsiteX766" fmla="*/ 882005 w 9298618"/>
              <a:gd name="connsiteY766" fmla="*/ 2142013 h 6856161"/>
              <a:gd name="connsiteX767" fmla="*/ 882005 w 9298618"/>
              <a:gd name="connsiteY767" fmla="*/ 1890012 h 6856161"/>
              <a:gd name="connsiteX768" fmla="*/ 630004 w 9298618"/>
              <a:gd name="connsiteY768" fmla="*/ 1890012 h 6856161"/>
              <a:gd name="connsiteX769" fmla="*/ 630004 w 9298618"/>
              <a:gd name="connsiteY769" fmla="*/ 2142013 h 6856161"/>
              <a:gd name="connsiteX770" fmla="*/ 944985 w 9298618"/>
              <a:gd name="connsiteY770" fmla="*/ 2142013 h 6856161"/>
              <a:gd name="connsiteX771" fmla="*/ 1196986 w 9298618"/>
              <a:gd name="connsiteY771" fmla="*/ 2142013 h 6856161"/>
              <a:gd name="connsiteX772" fmla="*/ 1196986 w 9298618"/>
              <a:gd name="connsiteY772" fmla="*/ 1890012 h 6856161"/>
              <a:gd name="connsiteX773" fmla="*/ 944985 w 9298618"/>
              <a:gd name="connsiteY773" fmla="*/ 1890012 h 6856161"/>
              <a:gd name="connsiteX774" fmla="*/ 944985 w 9298618"/>
              <a:gd name="connsiteY774" fmla="*/ 2142013 h 6856161"/>
              <a:gd name="connsiteX775" fmla="*/ 1260008 w 9298618"/>
              <a:gd name="connsiteY775" fmla="*/ 2142013 h 6856161"/>
              <a:gd name="connsiteX776" fmla="*/ 1512009 w 9298618"/>
              <a:gd name="connsiteY776" fmla="*/ 2142013 h 6856161"/>
              <a:gd name="connsiteX777" fmla="*/ 1512009 w 9298618"/>
              <a:gd name="connsiteY777" fmla="*/ 1890012 h 6856161"/>
              <a:gd name="connsiteX778" fmla="*/ 1260008 w 9298618"/>
              <a:gd name="connsiteY778" fmla="*/ 1890012 h 6856161"/>
              <a:gd name="connsiteX779" fmla="*/ 1260008 w 9298618"/>
              <a:gd name="connsiteY779" fmla="*/ 2142013 h 6856161"/>
              <a:gd name="connsiteX780" fmla="*/ 1574988 w 9298618"/>
              <a:gd name="connsiteY780" fmla="*/ 2142013 h 6856161"/>
              <a:gd name="connsiteX781" fmla="*/ 1826990 w 9298618"/>
              <a:gd name="connsiteY781" fmla="*/ 2142013 h 6856161"/>
              <a:gd name="connsiteX782" fmla="*/ 1826990 w 9298618"/>
              <a:gd name="connsiteY782" fmla="*/ 1890012 h 6856161"/>
              <a:gd name="connsiteX783" fmla="*/ 1574988 w 9298618"/>
              <a:gd name="connsiteY783" fmla="*/ 1890012 h 6856161"/>
              <a:gd name="connsiteX784" fmla="*/ 1574988 w 9298618"/>
              <a:gd name="connsiteY784" fmla="*/ 2142013 h 6856161"/>
              <a:gd name="connsiteX785" fmla="*/ 1890012 w 9298618"/>
              <a:gd name="connsiteY785" fmla="*/ 2142013 h 6856161"/>
              <a:gd name="connsiteX786" fmla="*/ 2142013 w 9298618"/>
              <a:gd name="connsiteY786" fmla="*/ 2142013 h 6856161"/>
              <a:gd name="connsiteX787" fmla="*/ 2142013 w 9298618"/>
              <a:gd name="connsiteY787" fmla="*/ 1890012 h 6856161"/>
              <a:gd name="connsiteX788" fmla="*/ 1890012 w 9298618"/>
              <a:gd name="connsiteY788" fmla="*/ 1890012 h 6856161"/>
              <a:gd name="connsiteX789" fmla="*/ 1890012 w 9298618"/>
              <a:gd name="connsiteY789" fmla="*/ 2142013 h 6856161"/>
              <a:gd name="connsiteX790" fmla="*/ 2204992 w 9298618"/>
              <a:gd name="connsiteY790" fmla="*/ 2142013 h 6856161"/>
              <a:gd name="connsiteX791" fmla="*/ 2456994 w 9298618"/>
              <a:gd name="connsiteY791" fmla="*/ 2142013 h 6856161"/>
              <a:gd name="connsiteX792" fmla="*/ 2456994 w 9298618"/>
              <a:gd name="connsiteY792" fmla="*/ 1890012 h 6856161"/>
              <a:gd name="connsiteX793" fmla="*/ 2204992 w 9298618"/>
              <a:gd name="connsiteY793" fmla="*/ 1890012 h 6856161"/>
              <a:gd name="connsiteX794" fmla="*/ 2204992 w 9298618"/>
              <a:gd name="connsiteY794" fmla="*/ 2142013 h 6856161"/>
              <a:gd name="connsiteX795" fmla="*/ 2520016 w 9298618"/>
              <a:gd name="connsiteY795" fmla="*/ 2142013 h 6856161"/>
              <a:gd name="connsiteX796" fmla="*/ 2772017 w 9298618"/>
              <a:gd name="connsiteY796" fmla="*/ 2142013 h 6856161"/>
              <a:gd name="connsiteX797" fmla="*/ 2772017 w 9298618"/>
              <a:gd name="connsiteY797" fmla="*/ 1890012 h 6856161"/>
              <a:gd name="connsiteX798" fmla="*/ 2520016 w 9298618"/>
              <a:gd name="connsiteY798" fmla="*/ 1890012 h 6856161"/>
              <a:gd name="connsiteX799" fmla="*/ 2520016 w 9298618"/>
              <a:gd name="connsiteY799" fmla="*/ 2142013 h 6856161"/>
              <a:gd name="connsiteX800" fmla="*/ 2834996 w 9298618"/>
              <a:gd name="connsiteY800" fmla="*/ 2142013 h 6856161"/>
              <a:gd name="connsiteX801" fmla="*/ 3086998 w 9298618"/>
              <a:gd name="connsiteY801" fmla="*/ 2142013 h 6856161"/>
              <a:gd name="connsiteX802" fmla="*/ 3086998 w 9298618"/>
              <a:gd name="connsiteY802" fmla="*/ 1890012 h 6856161"/>
              <a:gd name="connsiteX803" fmla="*/ 2834996 w 9298618"/>
              <a:gd name="connsiteY803" fmla="*/ 1890012 h 6856161"/>
              <a:gd name="connsiteX804" fmla="*/ 2834996 w 9298618"/>
              <a:gd name="connsiteY804" fmla="*/ 2142013 h 6856161"/>
              <a:gd name="connsiteX805" fmla="*/ 3150020 w 9298618"/>
              <a:gd name="connsiteY805" fmla="*/ 2142013 h 6856161"/>
              <a:gd name="connsiteX806" fmla="*/ 3402021 w 9298618"/>
              <a:gd name="connsiteY806" fmla="*/ 2142013 h 6856161"/>
              <a:gd name="connsiteX807" fmla="*/ 3402021 w 9298618"/>
              <a:gd name="connsiteY807" fmla="*/ 1890012 h 6856161"/>
              <a:gd name="connsiteX808" fmla="*/ 3150020 w 9298618"/>
              <a:gd name="connsiteY808" fmla="*/ 1890012 h 6856161"/>
              <a:gd name="connsiteX809" fmla="*/ 3150020 w 9298618"/>
              <a:gd name="connsiteY809" fmla="*/ 2142013 h 6856161"/>
              <a:gd name="connsiteX810" fmla="*/ 3465000 w 9298618"/>
              <a:gd name="connsiteY810" fmla="*/ 2142013 h 6856161"/>
              <a:gd name="connsiteX811" fmla="*/ 3717002 w 9298618"/>
              <a:gd name="connsiteY811" fmla="*/ 2142013 h 6856161"/>
              <a:gd name="connsiteX812" fmla="*/ 3717002 w 9298618"/>
              <a:gd name="connsiteY812" fmla="*/ 1890012 h 6856161"/>
              <a:gd name="connsiteX813" fmla="*/ 3465000 w 9298618"/>
              <a:gd name="connsiteY813" fmla="*/ 1890012 h 6856161"/>
              <a:gd name="connsiteX814" fmla="*/ 3465000 w 9298618"/>
              <a:gd name="connsiteY814" fmla="*/ 2142013 h 6856161"/>
              <a:gd name="connsiteX815" fmla="*/ 3780023 w 9298618"/>
              <a:gd name="connsiteY815" fmla="*/ 2142013 h 6856161"/>
              <a:gd name="connsiteX816" fmla="*/ 4032025 w 9298618"/>
              <a:gd name="connsiteY816" fmla="*/ 2142013 h 6856161"/>
              <a:gd name="connsiteX817" fmla="*/ 4032025 w 9298618"/>
              <a:gd name="connsiteY817" fmla="*/ 1890012 h 6856161"/>
              <a:gd name="connsiteX818" fmla="*/ 3780023 w 9298618"/>
              <a:gd name="connsiteY818" fmla="*/ 1890012 h 6856161"/>
              <a:gd name="connsiteX819" fmla="*/ 3780023 w 9298618"/>
              <a:gd name="connsiteY819" fmla="*/ 2142013 h 6856161"/>
              <a:gd name="connsiteX820" fmla="*/ 4096971 w 9298618"/>
              <a:gd name="connsiteY820" fmla="*/ 2140047 h 6856161"/>
              <a:gd name="connsiteX821" fmla="*/ 4345039 w 9298618"/>
              <a:gd name="connsiteY821" fmla="*/ 2140047 h 6856161"/>
              <a:gd name="connsiteX822" fmla="*/ 4345039 w 9298618"/>
              <a:gd name="connsiteY822" fmla="*/ 1891979 h 6856161"/>
              <a:gd name="connsiteX823" fmla="*/ 4096971 w 9298618"/>
              <a:gd name="connsiteY823" fmla="*/ 1891979 h 6856161"/>
              <a:gd name="connsiteX824" fmla="*/ 4096971 w 9298618"/>
              <a:gd name="connsiteY824" fmla="*/ 2140047 h 6856161"/>
              <a:gd name="connsiteX825" fmla="*/ 4416441 w 9298618"/>
              <a:gd name="connsiteY825" fmla="*/ 2135600 h 6856161"/>
              <a:gd name="connsiteX826" fmla="*/ 4655573 w 9298618"/>
              <a:gd name="connsiteY826" fmla="*/ 2135600 h 6856161"/>
              <a:gd name="connsiteX827" fmla="*/ 4655573 w 9298618"/>
              <a:gd name="connsiteY827" fmla="*/ 1896468 h 6856161"/>
              <a:gd name="connsiteX828" fmla="*/ 4416441 w 9298618"/>
              <a:gd name="connsiteY828" fmla="*/ 1896468 h 6856161"/>
              <a:gd name="connsiteX829" fmla="*/ 4416441 w 9298618"/>
              <a:gd name="connsiteY829" fmla="*/ 2135600 h 6856161"/>
              <a:gd name="connsiteX830" fmla="*/ 4734885 w 9298618"/>
              <a:gd name="connsiteY830" fmla="*/ 2132137 h 6856161"/>
              <a:gd name="connsiteX831" fmla="*/ 4967133 w 9298618"/>
              <a:gd name="connsiteY831" fmla="*/ 2132137 h 6856161"/>
              <a:gd name="connsiteX832" fmla="*/ 4967133 w 9298618"/>
              <a:gd name="connsiteY832" fmla="*/ 1899888 h 6856161"/>
              <a:gd name="connsiteX833" fmla="*/ 4734885 w 9298618"/>
              <a:gd name="connsiteY833" fmla="*/ 1899888 h 6856161"/>
              <a:gd name="connsiteX834" fmla="*/ 4734885 w 9298618"/>
              <a:gd name="connsiteY834" fmla="*/ 2132137 h 6856161"/>
              <a:gd name="connsiteX835" fmla="*/ 5056321 w 9298618"/>
              <a:gd name="connsiteY835" fmla="*/ 2125681 h 6856161"/>
              <a:gd name="connsiteX836" fmla="*/ 5275701 w 9298618"/>
              <a:gd name="connsiteY836" fmla="*/ 2125681 h 6856161"/>
              <a:gd name="connsiteX837" fmla="*/ 5275701 w 9298618"/>
              <a:gd name="connsiteY837" fmla="*/ 1906302 h 6856161"/>
              <a:gd name="connsiteX838" fmla="*/ 5056321 w 9298618"/>
              <a:gd name="connsiteY838" fmla="*/ 1906302 h 6856161"/>
              <a:gd name="connsiteX839" fmla="*/ 5056321 w 9298618"/>
              <a:gd name="connsiteY839" fmla="*/ 2125681 h 6856161"/>
              <a:gd name="connsiteX840" fmla="*/ 5377758 w 9298618"/>
              <a:gd name="connsiteY840" fmla="*/ 2119268 h 6856161"/>
              <a:gd name="connsiteX841" fmla="*/ 5584310 w 9298618"/>
              <a:gd name="connsiteY841" fmla="*/ 2119268 h 6856161"/>
              <a:gd name="connsiteX842" fmla="*/ 5584310 w 9298618"/>
              <a:gd name="connsiteY842" fmla="*/ 1912715 h 6856161"/>
              <a:gd name="connsiteX843" fmla="*/ 5377758 w 9298618"/>
              <a:gd name="connsiteY843" fmla="*/ 1912715 h 6856161"/>
              <a:gd name="connsiteX844" fmla="*/ 5377758 w 9298618"/>
              <a:gd name="connsiteY844" fmla="*/ 2119268 h 6856161"/>
              <a:gd name="connsiteX845" fmla="*/ 5695219 w 9298618"/>
              <a:gd name="connsiteY845" fmla="*/ 2116788 h 6856161"/>
              <a:gd name="connsiteX846" fmla="*/ 5896811 w 9298618"/>
              <a:gd name="connsiteY846" fmla="*/ 2116788 h 6856161"/>
              <a:gd name="connsiteX847" fmla="*/ 5896811 w 9298618"/>
              <a:gd name="connsiteY847" fmla="*/ 1915195 h 6856161"/>
              <a:gd name="connsiteX848" fmla="*/ 5695219 w 9298618"/>
              <a:gd name="connsiteY848" fmla="*/ 1915195 h 6856161"/>
              <a:gd name="connsiteX849" fmla="*/ 5695219 w 9298618"/>
              <a:gd name="connsiteY849" fmla="*/ 2116788 h 6856161"/>
              <a:gd name="connsiteX850" fmla="*/ 6014175 w 9298618"/>
              <a:gd name="connsiteY850" fmla="*/ 2112854 h 6856161"/>
              <a:gd name="connsiteX851" fmla="*/ 6207858 w 9298618"/>
              <a:gd name="connsiteY851" fmla="*/ 2112854 h 6856161"/>
              <a:gd name="connsiteX852" fmla="*/ 6207858 w 9298618"/>
              <a:gd name="connsiteY852" fmla="*/ 1919171 h 6856161"/>
              <a:gd name="connsiteX853" fmla="*/ 6014175 w 9298618"/>
              <a:gd name="connsiteY853" fmla="*/ 1919171 h 6856161"/>
              <a:gd name="connsiteX854" fmla="*/ 6014175 w 9298618"/>
              <a:gd name="connsiteY854" fmla="*/ 2112854 h 6856161"/>
              <a:gd name="connsiteX855" fmla="*/ 6330182 w 9298618"/>
              <a:gd name="connsiteY855" fmla="*/ 2111871 h 6856161"/>
              <a:gd name="connsiteX856" fmla="*/ 6521898 w 9298618"/>
              <a:gd name="connsiteY856" fmla="*/ 2111871 h 6856161"/>
              <a:gd name="connsiteX857" fmla="*/ 6521898 w 9298618"/>
              <a:gd name="connsiteY857" fmla="*/ 1920155 h 6856161"/>
              <a:gd name="connsiteX858" fmla="*/ 6330182 w 9298618"/>
              <a:gd name="connsiteY858" fmla="*/ 1920155 h 6856161"/>
              <a:gd name="connsiteX859" fmla="*/ 6330182 w 9298618"/>
              <a:gd name="connsiteY859" fmla="*/ 2111871 h 6856161"/>
              <a:gd name="connsiteX860" fmla="*/ 6647643 w 9298618"/>
              <a:gd name="connsiteY860" fmla="*/ 2109391 h 6856161"/>
              <a:gd name="connsiteX861" fmla="*/ 6834399 w 9298618"/>
              <a:gd name="connsiteY861" fmla="*/ 2109391 h 6856161"/>
              <a:gd name="connsiteX862" fmla="*/ 6834399 w 9298618"/>
              <a:gd name="connsiteY862" fmla="*/ 1922634 h 6856161"/>
              <a:gd name="connsiteX863" fmla="*/ 6647643 w 9298618"/>
              <a:gd name="connsiteY863" fmla="*/ 1922634 h 6856161"/>
              <a:gd name="connsiteX864" fmla="*/ 6647643 w 9298618"/>
              <a:gd name="connsiteY864" fmla="*/ 2109391 h 6856161"/>
              <a:gd name="connsiteX865" fmla="*/ 6963606 w 9298618"/>
              <a:gd name="connsiteY865" fmla="*/ 2108408 h 6856161"/>
              <a:gd name="connsiteX866" fmla="*/ 7148396 w 9298618"/>
              <a:gd name="connsiteY866" fmla="*/ 2108408 h 6856161"/>
              <a:gd name="connsiteX867" fmla="*/ 7148396 w 9298618"/>
              <a:gd name="connsiteY867" fmla="*/ 1923618 h 6856161"/>
              <a:gd name="connsiteX868" fmla="*/ 6963606 w 9298618"/>
              <a:gd name="connsiteY868" fmla="*/ 1923618 h 6856161"/>
              <a:gd name="connsiteX869" fmla="*/ 6963606 w 9298618"/>
              <a:gd name="connsiteY869" fmla="*/ 2108408 h 6856161"/>
              <a:gd name="connsiteX870" fmla="*/ 7281580 w 9298618"/>
              <a:gd name="connsiteY870" fmla="*/ 2105457 h 6856161"/>
              <a:gd name="connsiteX871" fmla="*/ 7460469 w 9298618"/>
              <a:gd name="connsiteY871" fmla="*/ 2105457 h 6856161"/>
              <a:gd name="connsiteX872" fmla="*/ 7460469 w 9298618"/>
              <a:gd name="connsiteY872" fmla="*/ 1926568 h 6856161"/>
              <a:gd name="connsiteX873" fmla="*/ 7281580 w 9298618"/>
              <a:gd name="connsiteY873" fmla="*/ 1926568 h 6856161"/>
              <a:gd name="connsiteX874" fmla="*/ 7281580 w 9298618"/>
              <a:gd name="connsiteY874" fmla="*/ 2105457 h 6856161"/>
              <a:gd name="connsiteX875" fmla="*/ 7599040 w 9298618"/>
              <a:gd name="connsiteY875" fmla="*/ 2102978 h 6856161"/>
              <a:gd name="connsiteX876" fmla="*/ 7772970 w 9298618"/>
              <a:gd name="connsiteY876" fmla="*/ 2102978 h 6856161"/>
              <a:gd name="connsiteX877" fmla="*/ 7772970 w 9298618"/>
              <a:gd name="connsiteY877" fmla="*/ 1929048 h 6856161"/>
              <a:gd name="connsiteX878" fmla="*/ 7599040 w 9298618"/>
              <a:gd name="connsiteY878" fmla="*/ 1929048 h 6856161"/>
              <a:gd name="connsiteX879" fmla="*/ 7599040 w 9298618"/>
              <a:gd name="connsiteY879" fmla="*/ 2102978 h 6856161"/>
              <a:gd name="connsiteX880" fmla="*/ 7921973 w 9298618"/>
              <a:gd name="connsiteY880" fmla="*/ 2095068 h 6856161"/>
              <a:gd name="connsiteX881" fmla="*/ 8080083 w 9298618"/>
              <a:gd name="connsiteY881" fmla="*/ 2095068 h 6856161"/>
              <a:gd name="connsiteX882" fmla="*/ 8080083 w 9298618"/>
              <a:gd name="connsiteY882" fmla="*/ 1936958 h 6856161"/>
              <a:gd name="connsiteX883" fmla="*/ 7921973 w 9298618"/>
              <a:gd name="connsiteY883" fmla="*/ 1936958 h 6856161"/>
              <a:gd name="connsiteX884" fmla="*/ 7921973 w 9298618"/>
              <a:gd name="connsiteY884" fmla="*/ 2095068 h 6856161"/>
              <a:gd name="connsiteX885" fmla="*/ 8569250 w 9298618"/>
              <a:gd name="connsiteY885" fmla="*/ 2077752 h 6856161"/>
              <a:gd name="connsiteX886" fmla="*/ 8692771 w 9298618"/>
              <a:gd name="connsiteY886" fmla="*/ 2077752 h 6856161"/>
              <a:gd name="connsiteX887" fmla="*/ 8692771 w 9298618"/>
              <a:gd name="connsiteY887" fmla="*/ 1954231 h 6856161"/>
              <a:gd name="connsiteX888" fmla="*/ 8569250 w 9298618"/>
              <a:gd name="connsiteY888" fmla="*/ 1954231 h 6856161"/>
              <a:gd name="connsiteX889" fmla="*/ 8569250 w 9298618"/>
              <a:gd name="connsiteY889" fmla="*/ 2077752 h 6856161"/>
              <a:gd name="connsiteX890" fmla="*/ 0 w 9298618"/>
              <a:gd name="connsiteY890" fmla="*/ 2456994 h 6856161"/>
              <a:gd name="connsiteX891" fmla="*/ 252002 w 9298618"/>
              <a:gd name="connsiteY891" fmla="*/ 2456994 h 6856161"/>
              <a:gd name="connsiteX892" fmla="*/ 252002 w 9298618"/>
              <a:gd name="connsiteY892" fmla="*/ 2204992 h 6856161"/>
              <a:gd name="connsiteX893" fmla="*/ 0 w 9298618"/>
              <a:gd name="connsiteY893" fmla="*/ 2204992 h 6856161"/>
              <a:gd name="connsiteX894" fmla="*/ 0 w 9298618"/>
              <a:gd name="connsiteY894" fmla="*/ 2456994 h 6856161"/>
              <a:gd name="connsiteX895" fmla="*/ 315023 w 9298618"/>
              <a:gd name="connsiteY895" fmla="*/ 2456994 h 6856161"/>
              <a:gd name="connsiteX896" fmla="*/ 567025 w 9298618"/>
              <a:gd name="connsiteY896" fmla="*/ 2456994 h 6856161"/>
              <a:gd name="connsiteX897" fmla="*/ 567025 w 9298618"/>
              <a:gd name="connsiteY897" fmla="*/ 2204992 h 6856161"/>
              <a:gd name="connsiteX898" fmla="*/ 315023 w 9298618"/>
              <a:gd name="connsiteY898" fmla="*/ 2204992 h 6856161"/>
              <a:gd name="connsiteX899" fmla="*/ 315023 w 9298618"/>
              <a:gd name="connsiteY899" fmla="*/ 2456994 h 6856161"/>
              <a:gd name="connsiteX900" fmla="*/ 630004 w 9298618"/>
              <a:gd name="connsiteY900" fmla="*/ 2456994 h 6856161"/>
              <a:gd name="connsiteX901" fmla="*/ 882005 w 9298618"/>
              <a:gd name="connsiteY901" fmla="*/ 2456994 h 6856161"/>
              <a:gd name="connsiteX902" fmla="*/ 882005 w 9298618"/>
              <a:gd name="connsiteY902" fmla="*/ 2204992 h 6856161"/>
              <a:gd name="connsiteX903" fmla="*/ 630004 w 9298618"/>
              <a:gd name="connsiteY903" fmla="*/ 2204992 h 6856161"/>
              <a:gd name="connsiteX904" fmla="*/ 630004 w 9298618"/>
              <a:gd name="connsiteY904" fmla="*/ 2456994 h 6856161"/>
              <a:gd name="connsiteX905" fmla="*/ 944985 w 9298618"/>
              <a:gd name="connsiteY905" fmla="*/ 2456994 h 6856161"/>
              <a:gd name="connsiteX906" fmla="*/ 1196986 w 9298618"/>
              <a:gd name="connsiteY906" fmla="*/ 2456994 h 6856161"/>
              <a:gd name="connsiteX907" fmla="*/ 1196986 w 9298618"/>
              <a:gd name="connsiteY907" fmla="*/ 2204992 h 6856161"/>
              <a:gd name="connsiteX908" fmla="*/ 944985 w 9298618"/>
              <a:gd name="connsiteY908" fmla="*/ 2204992 h 6856161"/>
              <a:gd name="connsiteX909" fmla="*/ 944985 w 9298618"/>
              <a:gd name="connsiteY909" fmla="*/ 2456994 h 6856161"/>
              <a:gd name="connsiteX910" fmla="*/ 1260008 w 9298618"/>
              <a:gd name="connsiteY910" fmla="*/ 2456994 h 6856161"/>
              <a:gd name="connsiteX911" fmla="*/ 1512009 w 9298618"/>
              <a:gd name="connsiteY911" fmla="*/ 2456994 h 6856161"/>
              <a:gd name="connsiteX912" fmla="*/ 1512009 w 9298618"/>
              <a:gd name="connsiteY912" fmla="*/ 2204992 h 6856161"/>
              <a:gd name="connsiteX913" fmla="*/ 1260008 w 9298618"/>
              <a:gd name="connsiteY913" fmla="*/ 2204992 h 6856161"/>
              <a:gd name="connsiteX914" fmla="*/ 1260008 w 9298618"/>
              <a:gd name="connsiteY914" fmla="*/ 2456994 h 6856161"/>
              <a:gd name="connsiteX915" fmla="*/ 1574988 w 9298618"/>
              <a:gd name="connsiteY915" fmla="*/ 2456994 h 6856161"/>
              <a:gd name="connsiteX916" fmla="*/ 1826990 w 9298618"/>
              <a:gd name="connsiteY916" fmla="*/ 2456994 h 6856161"/>
              <a:gd name="connsiteX917" fmla="*/ 1826990 w 9298618"/>
              <a:gd name="connsiteY917" fmla="*/ 2204992 h 6856161"/>
              <a:gd name="connsiteX918" fmla="*/ 1574988 w 9298618"/>
              <a:gd name="connsiteY918" fmla="*/ 2204992 h 6856161"/>
              <a:gd name="connsiteX919" fmla="*/ 1574988 w 9298618"/>
              <a:gd name="connsiteY919" fmla="*/ 2456994 h 6856161"/>
              <a:gd name="connsiteX920" fmla="*/ 1890012 w 9298618"/>
              <a:gd name="connsiteY920" fmla="*/ 2456994 h 6856161"/>
              <a:gd name="connsiteX921" fmla="*/ 2142013 w 9298618"/>
              <a:gd name="connsiteY921" fmla="*/ 2456994 h 6856161"/>
              <a:gd name="connsiteX922" fmla="*/ 2142013 w 9298618"/>
              <a:gd name="connsiteY922" fmla="*/ 2204992 h 6856161"/>
              <a:gd name="connsiteX923" fmla="*/ 1890012 w 9298618"/>
              <a:gd name="connsiteY923" fmla="*/ 2204992 h 6856161"/>
              <a:gd name="connsiteX924" fmla="*/ 1890012 w 9298618"/>
              <a:gd name="connsiteY924" fmla="*/ 2456994 h 6856161"/>
              <a:gd name="connsiteX925" fmla="*/ 2204992 w 9298618"/>
              <a:gd name="connsiteY925" fmla="*/ 2456994 h 6856161"/>
              <a:gd name="connsiteX926" fmla="*/ 2456994 w 9298618"/>
              <a:gd name="connsiteY926" fmla="*/ 2456994 h 6856161"/>
              <a:gd name="connsiteX927" fmla="*/ 2456994 w 9298618"/>
              <a:gd name="connsiteY927" fmla="*/ 2204992 h 6856161"/>
              <a:gd name="connsiteX928" fmla="*/ 2204992 w 9298618"/>
              <a:gd name="connsiteY928" fmla="*/ 2204992 h 6856161"/>
              <a:gd name="connsiteX929" fmla="*/ 2204992 w 9298618"/>
              <a:gd name="connsiteY929" fmla="*/ 2456994 h 6856161"/>
              <a:gd name="connsiteX930" fmla="*/ 2520016 w 9298618"/>
              <a:gd name="connsiteY930" fmla="*/ 2456994 h 6856161"/>
              <a:gd name="connsiteX931" fmla="*/ 2772017 w 9298618"/>
              <a:gd name="connsiteY931" fmla="*/ 2456994 h 6856161"/>
              <a:gd name="connsiteX932" fmla="*/ 2772017 w 9298618"/>
              <a:gd name="connsiteY932" fmla="*/ 2204992 h 6856161"/>
              <a:gd name="connsiteX933" fmla="*/ 2520016 w 9298618"/>
              <a:gd name="connsiteY933" fmla="*/ 2204992 h 6856161"/>
              <a:gd name="connsiteX934" fmla="*/ 2520016 w 9298618"/>
              <a:gd name="connsiteY934" fmla="*/ 2456994 h 6856161"/>
              <a:gd name="connsiteX935" fmla="*/ 2834996 w 9298618"/>
              <a:gd name="connsiteY935" fmla="*/ 2456994 h 6856161"/>
              <a:gd name="connsiteX936" fmla="*/ 3086998 w 9298618"/>
              <a:gd name="connsiteY936" fmla="*/ 2456994 h 6856161"/>
              <a:gd name="connsiteX937" fmla="*/ 3086998 w 9298618"/>
              <a:gd name="connsiteY937" fmla="*/ 2204992 h 6856161"/>
              <a:gd name="connsiteX938" fmla="*/ 2834996 w 9298618"/>
              <a:gd name="connsiteY938" fmla="*/ 2204992 h 6856161"/>
              <a:gd name="connsiteX939" fmla="*/ 2834996 w 9298618"/>
              <a:gd name="connsiteY939" fmla="*/ 2456994 h 6856161"/>
              <a:gd name="connsiteX940" fmla="*/ 3150020 w 9298618"/>
              <a:gd name="connsiteY940" fmla="*/ 2456994 h 6856161"/>
              <a:gd name="connsiteX941" fmla="*/ 3402021 w 9298618"/>
              <a:gd name="connsiteY941" fmla="*/ 2456994 h 6856161"/>
              <a:gd name="connsiteX942" fmla="*/ 3402021 w 9298618"/>
              <a:gd name="connsiteY942" fmla="*/ 2204992 h 6856161"/>
              <a:gd name="connsiteX943" fmla="*/ 3150020 w 9298618"/>
              <a:gd name="connsiteY943" fmla="*/ 2204992 h 6856161"/>
              <a:gd name="connsiteX944" fmla="*/ 3150020 w 9298618"/>
              <a:gd name="connsiteY944" fmla="*/ 2456994 h 6856161"/>
              <a:gd name="connsiteX945" fmla="*/ 3465000 w 9298618"/>
              <a:gd name="connsiteY945" fmla="*/ 2456994 h 6856161"/>
              <a:gd name="connsiteX946" fmla="*/ 3717002 w 9298618"/>
              <a:gd name="connsiteY946" fmla="*/ 2456994 h 6856161"/>
              <a:gd name="connsiteX947" fmla="*/ 3717002 w 9298618"/>
              <a:gd name="connsiteY947" fmla="*/ 2204992 h 6856161"/>
              <a:gd name="connsiteX948" fmla="*/ 3465000 w 9298618"/>
              <a:gd name="connsiteY948" fmla="*/ 2204992 h 6856161"/>
              <a:gd name="connsiteX949" fmla="*/ 3465000 w 9298618"/>
              <a:gd name="connsiteY949" fmla="*/ 2456994 h 6856161"/>
              <a:gd name="connsiteX950" fmla="*/ 3780023 w 9298618"/>
              <a:gd name="connsiteY950" fmla="*/ 2456994 h 6856161"/>
              <a:gd name="connsiteX951" fmla="*/ 4032025 w 9298618"/>
              <a:gd name="connsiteY951" fmla="*/ 2456994 h 6856161"/>
              <a:gd name="connsiteX952" fmla="*/ 4032025 w 9298618"/>
              <a:gd name="connsiteY952" fmla="*/ 2204992 h 6856161"/>
              <a:gd name="connsiteX953" fmla="*/ 3780023 w 9298618"/>
              <a:gd name="connsiteY953" fmla="*/ 2204992 h 6856161"/>
              <a:gd name="connsiteX954" fmla="*/ 3780023 w 9298618"/>
              <a:gd name="connsiteY954" fmla="*/ 2456994 h 6856161"/>
              <a:gd name="connsiteX955" fmla="*/ 4096971 w 9298618"/>
              <a:gd name="connsiteY955" fmla="*/ 2455027 h 6856161"/>
              <a:gd name="connsiteX956" fmla="*/ 4345039 w 9298618"/>
              <a:gd name="connsiteY956" fmla="*/ 2455027 h 6856161"/>
              <a:gd name="connsiteX957" fmla="*/ 4345039 w 9298618"/>
              <a:gd name="connsiteY957" fmla="*/ 2206959 h 6856161"/>
              <a:gd name="connsiteX958" fmla="*/ 4096971 w 9298618"/>
              <a:gd name="connsiteY958" fmla="*/ 2206959 h 6856161"/>
              <a:gd name="connsiteX959" fmla="*/ 4096971 w 9298618"/>
              <a:gd name="connsiteY959" fmla="*/ 2455027 h 6856161"/>
              <a:gd name="connsiteX960" fmla="*/ 4416954 w 9298618"/>
              <a:gd name="connsiteY960" fmla="*/ 2450068 h 6856161"/>
              <a:gd name="connsiteX961" fmla="*/ 4655103 w 9298618"/>
              <a:gd name="connsiteY961" fmla="*/ 2450068 h 6856161"/>
              <a:gd name="connsiteX962" fmla="*/ 4655103 w 9298618"/>
              <a:gd name="connsiteY962" fmla="*/ 2211919 h 6856161"/>
              <a:gd name="connsiteX963" fmla="*/ 4416954 w 9298618"/>
              <a:gd name="connsiteY963" fmla="*/ 2211919 h 6856161"/>
              <a:gd name="connsiteX964" fmla="*/ 4416954 w 9298618"/>
              <a:gd name="connsiteY964" fmla="*/ 2450068 h 6856161"/>
              <a:gd name="connsiteX965" fmla="*/ 4734885 w 9298618"/>
              <a:gd name="connsiteY965" fmla="*/ 2447117 h 6856161"/>
              <a:gd name="connsiteX966" fmla="*/ 4967133 w 9298618"/>
              <a:gd name="connsiteY966" fmla="*/ 2447117 h 6856161"/>
              <a:gd name="connsiteX967" fmla="*/ 4967133 w 9298618"/>
              <a:gd name="connsiteY967" fmla="*/ 2214869 h 6856161"/>
              <a:gd name="connsiteX968" fmla="*/ 4734885 w 9298618"/>
              <a:gd name="connsiteY968" fmla="*/ 2214869 h 6856161"/>
              <a:gd name="connsiteX969" fmla="*/ 4734885 w 9298618"/>
              <a:gd name="connsiteY969" fmla="*/ 2447117 h 6856161"/>
              <a:gd name="connsiteX970" fmla="*/ 5056321 w 9298618"/>
              <a:gd name="connsiteY970" fmla="*/ 2440704 h 6856161"/>
              <a:gd name="connsiteX971" fmla="*/ 5275701 w 9298618"/>
              <a:gd name="connsiteY971" fmla="*/ 2440704 h 6856161"/>
              <a:gd name="connsiteX972" fmla="*/ 5275701 w 9298618"/>
              <a:gd name="connsiteY972" fmla="*/ 2221325 h 6856161"/>
              <a:gd name="connsiteX973" fmla="*/ 5056321 w 9298618"/>
              <a:gd name="connsiteY973" fmla="*/ 2221325 h 6856161"/>
              <a:gd name="connsiteX974" fmla="*/ 5056321 w 9298618"/>
              <a:gd name="connsiteY974" fmla="*/ 2440704 h 6856161"/>
              <a:gd name="connsiteX975" fmla="*/ 5377758 w 9298618"/>
              <a:gd name="connsiteY975" fmla="*/ 2434291 h 6856161"/>
              <a:gd name="connsiteX976" fmla="*/ 5584310 w 9298618"/>
              <a:gd name="connsiteY976" fmla="*/ 2434291 h 6856161"/>
              <a:gd name="connsiteX977" fmla="*/ 5584310 w 9298618"/>
              <a:gd name="connsiteY977" fmla="*/ 2227738 h 6856161"/>
              <a:gd name="connsiteX978" fmla="*/ 5377758 w 9298618"/>
              <a:gd name="connsiteY978" fmla="*/ 2227738 h 6856161"/>
              <a:gd name="connsiteX979" fmla="*/ 5377758 w 9298618"/>
              <a:gd name="connsiteY979" fmla="*/ 2434291 h 6856161"/>
              <a:gd name="connsiteX980" fmla="*/ 5695732 w 9298618"/>
              <a:gd name="connsiteY980" fmla="*/ 2431298 h 6856161"/>
              <a:gd name="connsiteX981" fmla="*/ 5896341 w 9298618"/>
              <a:gd name="connsiteY981" fmla="*/ 2431298 h 6856161"/>
              <a:gd name="connsiteX982" fmla="*/ 5896341 w 9298618"/>
              <a:gd name="connsiteY982" fmla="*/ 2230689 h 6856161"/>
              <a:gd name="connsiteX983" fmla="*/ 5695732 w 9298618"/>
              <a:gd name="connsiteY983" fmla="*/ 2230689 h 6856161"/>
              <a:gd name="connsiteX984" fmla="*/ 5695732 w 9298618"/>
              <a:gd name="connsiteY984" fmla="*/ 2431298 h 6856161"/>
              <a:gd name="connsiteX985" fmla="*/ 6014175 w 9298618"/>
              <a:gd name="connsiteY985" fmla="*/ 2427835 h 6856161"/>
              <a:gd name="connsiteX986" fmla="*/ 6207858 w 9298618"/>
              <a:gd name="connsiteY986" fmla="*/ 2427835 h 6856161"/>
              <a:gd name="connsiteX987" fmla="*/ 6207858 w 9298618"/>
              <a:gd name="connsiteY987" fmla="*/ 2234152 h 6856161"/>
              <a:gd name="connsiteX988" fmla="*/ 6014175 w 9298618"/>
              <a:gd name="connsiteY988" fmla="*/ 2234152 h 6856161"/>
              <a:gd name="connsiteX989" fmla="*/ 6014175 w 9298618"/>
              <a:gd name="connsiteY989" fmla="*/ 2427835 h 6856161"/>
              <a:gd name="connsiteX990" fmla="*/ 6330182 w 9298618"/>
              <a:gd name="connsiteY990" fmla="*/ 2426851 h 6856161"/>
              <a:gd name="connsiteX991" fmla="*/ 6521898 w 9298618"/>
              <a:gd name="connsiteY991" fmla="*/ 2426851 h 6856161"/>
              <a:gd name="connsiteX992" fmla="*/ 6521898 w 9298618"/>
              <a:gd name="connsiteY992" fmla="*/ 2235135 h 6856161"/>
              <a:gd name="connsiteX993" fmla="*/ 6330182 w 9298618"/>
              <a:gd name="connsiteY993" fmla="*/ 2235135 h 6856161"/>
              <a:gd name="connsiteX994" fmla="*/ 6330182 w 9298618"/>
              <a:gd name="connsiteY994" fmla="*/ 2426851 h 6856161"/>
              <a:gd name="connsiteX995" fmla="*/ 6963606 w 9298618"/>
              <a:gd name="connsiteY995" fmla="*/ 2423388 h 6856161"/>
              <a:gd name="connsiteX996" fmla="*/ 7148396 w 9298618"/>
              <a:gd name="connsiteY996" fmla="*/ 2423388 h 6856161"/>
              <a:gd name="connsiteX997" fmla="*/ 7148396 w 9298618"/>
              <a:gd name="connsiteY997" fmla="*/ 2238598 h 6856161"/>
              <a:gd name="connsiteX998" fmla="*/ 6963606 w 9298618"/>
              <a:gd name="connsiteY998" fmla="*/ 2238598 h 6856161"/>
              <a:gd name="connsiteX999" fmla="*/ 6963606 w 9298618"/>
              <a:gd name="connsiteY999" fmla="*/ 2423388 h 6856161"/>
              <a:gd name="connsiteX1000" fmla="*/ 7599553 w 9298618"/>
              <a:gd name="connsiteY1000" fmla="*/ 2417488 h 6856161"/>
              <a:gd name="connsiteX1001" fmla="*/ 7772500 w 9298618"/>
              <a:gd name="connsiteY1001" fmla="*/ 2417488 h 6856161"/>
              <a:gd name="connsiteX1002" fmla="*/ 7772500 w 9298618"/>
              <a:gd name="connsiteY1002" fmla="*/ 2244541 h 6856161"/>
              <a:gd name="connsiteX1003" fmla="*/ 7599553 w 9298618"/>
              <a:gd name="connsiteY1003" fmla="*/ 2244541 h 6856161"/>
              <a:gd name="connsiteX1004" fmla="*/ 7599553 w 9298618"/>
              <a:gd name="connsiteY1004" fmla="*/ 2417488 h 6856161"/>
              <a:gd name="connsiteX1005" fmla="*/ 8241914 w 9298618"/>
              <a:gd name="connsiteY1005" fmla="*/ 2405132 h 6856161"/>
              <a:gd name="connsiteX1006" fmla="*/ 8390147 w 9298618"/>
              <a:gd name="connsiteY1006" fmla="*/ 2405132 h 6856161"/>
              <a:gd name="connsiteX1007" fmla="*/ 8390147 w 9298618"/>
              <a:gd name="connsiteY1007" fmla="*/ 2256898 h 6856161"/>
              <a:gd name="connsiteX1008" fmla="*/ 8241914 w 9298618"/>
              <a:gd name="connsiteY1008" fmla="*/ 2256898 h 6856161"/>
              <a:gd name="connsiteX1009" fmla="*/ 8241914 w 9298618"/>
              <a:gd name="connsiteY1009" fmla="*/ 2405132 h 6856161"/>
              <a:gd name="connsiteX1010" fmla="*/ 8899580 w 9298618"/>
              <a:gd name="connsiteY1010" fmla="*/ 2377469 h 6856161"/>
              <a:gd name="connsiteX1011" fmla="*/ 8992488 w 9298618"/>
              <a:gd name="connsiteY1011" fmla="*/ 2377469 h 6856161"/>
              <a:gd name="connsiteX1012" fmla="*/ 8992488 w 9298618"/>
              <a:gd name="connsiteY1012" fmla="*/ 2284561 h 6856161"/>
              <a:gd name="connsiteX1013" fmla="*/ 8899580 w 9298618"/>
              <a:gd name="connsiteY1013" fmla="*/ 2284561 h 6856161"/>
              <a:gd name="connsiteX1014" fmla="*/ 8899580 w 9298618"/>
              <a:gd name="connsiteY1014" fmla="*/ 2377469 h 6856161"/>
              <a:gd name="connsiteX1015" fmla="*/ 0 w 9298618"/>
              <a:gd name="connsiteY1015" fmla="*/ 2772018 h 6856161"/>
              <a:gd name="connsiteX1016" fmla="*/ 252002 w 9298618"/>
              <a:gd name="connsiteY1016" fmla="*/ 2772018 h 6856161"/>
              <a:gd name="connsiteX1017" fmla="*/ 252002 w 9298618"/>
              <a:gd name="connsiteY1017" fmla="*/ 2520016 h 6856161"/>
              <a:gd name="connsiteX1018" fmla="*/ 0 w 9298618"/>
              <a:gd name="connsiteY1018" fmla="*/ 2520016 h 6856161"/>
              <a:gd name="connsiteX1019" fmla="*/ 0 w 9298618"/>
              <a:gd name="connsiteY1019" fmla="*/ 2772018 h 6856161"/>
              <a:gd name="connsiteX1020" fmla="*/ 315023 w 9298618"/>
              <a:gd name="connsiteY1020" fmla="*/ 2772018 h 6856161"/>
              <a:gd name="connsiteX1021" fmla="*/ 567025 w 9298618"/>
              <a:gd name="connsiteY1021" fmla="*/ 2772018 h 6856161"/>
              <a:gd name="connsiteX1022" fmla="*/ 567025 w 9298618"/>
              <a:gd name="connsiteY1022" fmla="*/ 2520016 h 6856161"/>
              <a:gd name="connsiteX1023" fmla="*/ 315023 w 9298618"/>
              <a:gd name="connsiteY1023" fmla="*/ 2520016 h 6856161"/>
              <a:gd name="connsiteX1024" fmla="*/ 315023 w 9298618"/>
              <a:gd name="connsiteY1024" fmla="*/ 2772018 h 6856161"/>
              <a:gd name="connsiteX1025" fmla="*/ 630004 w 9298618"/>
              <a:gd name="connsiteY1025" fmla="*/ 2772018 h 6856161"/>
              <a:gd name="connsiteX1026" fmla="*/ 882005 w 9298618"/>
              <a:gd name="connsiteY1026" fmla="*/ 2772018 h 6856161"/>
              <a:gd name="connsiteX1027" fmla="*/ 882005 w 9298618"/>
              <a:gd name="connsiteY1027" fmla="*/ 2520016 h 6856161"/>
              <a:gd name="connsiteX1028" fmla="*/ 630004 w 9298618"/>
              <a:gd name="connsiteY1028" fmla="*/ 2520016 h 6856161"/>
              <a:gd name="connsiteX1029" fmla="*/ 630004 w 9298618"/>
              <a:gd name="connsiteY1029" fmla="*/ 2772018 h 6856161"/>
              <a:gd name="connsiteX1030" fmla="*/ 944985 w 9298618"/>
              <a:gd name="connsiteY1030" fmla="*/ 2772018 h 6856161"/>
              <a:gd name="connsiteX1031" fmla="*/ 1196986 w 9298618"/>
              <a:gd name="connsiteY1031" fmla="*/ 2772018 h 6856161"/>
              <a:gd name="connsiteX1032" fmla="*/ 1196986 w 9298618"/>
              <a:gd name="connsiteY1032" fmla="*/ 2520016 h 6856161"/>
              <a:gd name="connsiteX1033" fmla="*/ 944985 w 9298618"/>
              <a:gd name="connsiteY1033" fmla="*/ 2520016 h 6856161"/>
              <a:gd name="connsiteX1034" fmla="*/ 944985 w 9298618"/>
              <a:gd name="connsiteY1034" fmla="*/ 2772018 h 6856161"/>
              <a:gd name="connsiteX1035" fmla="*/ 1260008 w 9298618"/>
              <a:gd name="connsiteY1035" fmla="*/ 2772018 h 6856161"/>
              <a:gd name="connsiteX1036" fmla="*/ 1512009 w 9298618"/>
              <a:gd name="connsiteY1036" fmla="*/ 2772018 h 6856161"/>
              <a:gd name="connsiteX1037" fmla="*/ 1512009 w 9298618"/>
              <a:gd name="connsiteY1037" fmla="*/ 2520016 h 6856161"/>
              <a:gd name="connsiteX1038" fmla="*/ 1260008 w 9298618"/>
              <a:gd name="connsiteY1038" fmla="*/ 2520016 h 6856161"/>
              <a:gd name="connsiteX1039" fmla="*/ 1260008 w 9298618"/>
              <a:gd name="connsiteY1039" fmla="*/ 2772018 h 6856161"/>
              <a:gd name="connsiteX1040" fmla="*/ 1574988 w 9298618"/>
              <a:gd name="connsiteY1040" fmla="*/ 2772018 h 6856161"/>
              <a:gd name="connsiteX1041" fmla="*/ 1826990 w 9298618"/>
              <a:gd name="connsiteY1041" fmla="*/ 2772018 h 6856161"/>
              <a:gd name="connsiteX1042" fmla="*/ 1826990 w 9298618"/>
              <a:gd name="connsiteY1042" fmla="*/ 2520016 h 6856161"/>
              <a:gd name="connsiteX1043" fmla="*/ 1574988 w 9298618"/>
              <a:gd name="connsiteY1043" fmla="*/ 2520016 h 6856161"/>
              <a:gd name="connsiteX1044" fmla="*/ 1574988 w 9298618"/>
              <a:gd name="connsiteY1044" fmla="*/ 2772018 h 6856161"/>
              <a:gd name="connsiteX1045" fmla="*/ 1890012 w 9298618"/>
              <a:gd name="connsiteY1045" fmla="*/ 2772018 h 6856161"/>
              <a:gd name="connsiteX1046" fmla="*/ 2142013 w 9298618"/>
              <a:gd name="connsiteY1046" fmla="*/ 2772018 h 6856161"/>
              <a:gd name="connsiteX1047" fmla="*/ 2142013 w 9298618"/>
              <a:gd name="connsiteY1047" fmla="*/ 2520016 h 6856161"/>
              <a:gd name="connsiteX1048" fmla="*/ 1890012 w 9298618"/>
              <a:gd name="connsiteY1048" fmla="*/ 2520016 h 6856161"/>
              <a:gd name="connsiteX1049" fmla="*/ 1890012 w 9298618"/>
              <a:gd name="connsiteY1049" fmla="*/ 2772018 h 6856161"/>
              <a:gd name="connsiteX1050" fmla="*/ 2204992 w 9298618"/>
              <a:gd name="connsiteY1050" fmla="*/ 2772018 h 6856161"/>
              <a:gd name="connsiteX1051" fmla="*/ 2456994 w 9298618"/>
              <a:gd name="connsiteY1051" fmla="*/ 2772018 h 6856161"/>
              <a:gd name="connsiteX1052" fmla="*/ 2456994 w 9298618"/>
              <a:gd name="connsiteY1052" fmla="*/ 2520016 h 6856161"/>
              <a:gd name="connsiteX1053" fmla="*/ 2204992 w 9298618"/>
              <a:gd name="connsiteY1053" fmla="*/ 2520016 h 6856161"/>
              <a:gd name="connsiteX1054" fmla="*/ 2204992 w 9298618"/>
              <a:gd name="connsiteY1054" fmla="*/ 2772018 h 6856161"/>
              <a:gd name="connsiteX1055" fmla="*/ 2520016 w 9298618"/>
              <a:gd name="connsiteY1055" fmla="*/ 2772018 h 6856161"/>
              <a:gd name="connsiteX1056" fmla="*/ 2772017 w 9298618"/>
              <a:gd name="connsiteY1056" fmla="*/ 2772018 h 6856161"/>
              <a:gd name="connsiteX1057" fmla="*/ 2772017 w 9298618"/>
              <a:gd name="connsiteY1057" fmla="*/ 2520016 h 6856161"/>
              <a:gd name="connsiteX1058" fmla="*/ 2520016 w 9298618"/>
              <a:gd name="connsiteY1058" fmla="*/ 2520016 h 6856161"/>
              <a:gd name="connsiteX1059" fmla="*/ 2520016 w 9298618"/>
              <a:gd name="connsiteY1059" fmla="*/ 2772018 h 6856161"/>
              <a:gd name="connsiteX1060" fmla="*/ 2834996 w 9298618"/>
              <a:gd name="connsiteY1060" fmla="*/ 2772018 h 6856161"/>
              <a:gd name="connsiteX1061" fmla="*/ 3086998 w 9298618"/>
              <a:gd name="connsiteY1061" fmla="*/ 2772018 h 6856161"/>
              <a:gd name="connsiteX1062" fmla="*/ 3086998 w 9298618"/>
              <a:gd name="connsiteY1062" fmla="*/ 2520016 h 6856161"/>
              <a:gd name="connsiteX1063" fmla="*/ 2834996 w 9298618"/>
              <a:gd name="connsiteY1063" fmla="*/ 2520016 h 6856161"/>
              <a:gd name="connsiteX1064" fmla="*/ 2834996 w 9298618"/>
              <a:gd name="connsiteY1064" fmla="*/ 2772018 h 6856161"/>
              <a:gd name="connsiteX1065" fmla="*/ 3150020 w 9298618"/>
              <a:gd name="connsiteY1065" fmla="*/ 2772018 h 6856161"/>
              <a:gd name="connsiteX1066" fmla="*/ 3402021 w 9298618"/>
              <a:gd name="connsiteY1066" fmla="*/ 2772018 h 6856161"/>
              <a:gd name="connsiteX1067" fmla="*/ 3402021 w 9298618"/>
              <a:gd name="connsiteY1067" fmla="*/ 2520016 h 6856161"/>
              <a:gd name="connsiteX1068" fmla="*/ 3150020 w 9298618"/>
              <a:gd name="connsiteY1068" fmla="*/ 2520016 h 6856161"/>
              <a:gd name="connsiteX1069" fmla="*/ 3150020 w 9298618"/>
              <a:gd name="connsiteY1069" fmla="*/ 2772018 h 6856161"/>
              <a:gd name="connsiteX1070" fmla="*/ 3465000 w 9298618"/>
              <a:gd name="connsiteY1070" fmla="*/ 2772018 h 6856161"/>
              <a:gd name="connsiteX1071" fmla="*/ 3717002 w 9298618"/>
              <a:gd name="connsiteY1071" fmla="*/ 2772018 h 6856161"/>
              <a:gd name="connsiteX1072" fmla="*/ 3717002 w 9298618"/>
              <a:gd name="connsiteY1072" fmla="*/ 2520016 h 6856161"/>
              <a:gd name="connsiteX1073" fmla="*/ 3465000 w 9298618"/>
              <a:gd name="connsiteY1073" fmla="*/ 2520016 h 6856161"/>
              <a:gd name="connsiteX1074" fmla="*/ 3465000 w 9298618"/>
              <a:gd name="connsiteY1074" fmla="*/ 2772018 h 6856161"/>
              <a:gd name="connsiteX1075" fmla="*/ 3780494 w 9298618"/>
              <a:gd name="connsiteY1075" fmla="*/ 2771504 h 6856161"/>
              <a:gd name="connsiteX1076" fmla="*/ 4031512 w 9298618"/>
              <a:gd name="connsiteY1076" fmla="*/ 2771504 h 6856161"/>
              <a:gd name="connsiteX1077" fmla="*/ 4031512 w 9298618"/>
              <a:gd name="connsiteY1077" fmla="*/ 2520486 h 6856161"/>
              <a:gd name="connsiteX1078" fmla="*/ 3780494 w 9298618"/>
              <a:gd name="connsiteY1078" fmla="*/ 2520486 h 6856161"/>
              <a:gd name="connsiteX1079" fmla="*/ 3780494 w 9298618"/>
              <a:gd name="connsiteY1079" fmla="*/ 2771504 h 6856161"/>
              <a:gd name="connsiteX1080" fmla="*/ 4097484 w 9298618"/>
              <a:gd name="connsiteY1080" fmla="*/ 2769538 h 6856161"/>
              <a:gd name="connsiteX1081" fmla="*/ 4344526 w 9298618"/>
              <a:gd name="connsiteY1081" fmla="*/ 2769538 h 6856161"/>
              <a:gd name="connsiteX1082" fmla="*/ 4344526 w 9298618"/>
              <a:gd name="connsiteY1082" fmla="*/ 2522496 h 6856161"/>
              <a:gd name="connsiteX1083" fmla="*/ 4097484 w 9298618"/>
              <a:gd name="connsiteY1083" fmla="*/ 2522496 h 6856161"/>
              <a:gd name="connsiteX1084" fmla="*/ 4097484 w 9298618"/>
              <a:gd name="connsiteY1084" fmla="*/ 2769538 h 6856161"/>
              <a:gd name="connsiteX1085" fmla="*/ 4417425 w 9298618"/>
              <a:gd name="connsiteY1085" fmla="*/ 2764578 h 6856161"/>
              <a:gd name="connsiteX1086" fmla="*/ 4654590 w 9298618"/>
              <a:gd name="connsiteY1086" fmla="*/ 2764578 h 6856161"/>
              <a:gd name="connsiteX1087" fmla="*/ 4654590 w 9298618"/>
              <a:gd name="connsiteY1087" fmla="*/ 2527413 h 6856161"/>
              <a:gd name="connsiteX1088" fmla="*/ 4417425 w 9298618"/>
              <a:gd name="connsiteY1088" fmla="*/ 2527413 h 6856161"/>
              <a:gd name="connsiteX1089" fmla="*/ 4417425 w 9298618"/>
              <a:gd name="connsiteY1089" fmla="*/ 2764578 h 6856161"/>
              <a:gd name="connsiteX1090" fmla="*/ 4735868 w 9298618"/>
              <a:gd name="connsiteY1090" fmla="*/ 2761157 h 6856161"/>
              <a:gd name="connsiteX1091" fmla="*/ 4966107 w 9298618"/>
              <a:gd name="connsiteY1091" fmla="*/ 2761157 h 6856161"/>
              <a:gd name="connsiteX1092" fmla="*/ 4966107 w 9298618"/>
              <a:gd name="connsiteY1092" fmla="*/ 2530919 h 6856161"/>
              <a:gd name="connsiteX1093" fmla="*/ 4735868 w 9298618"/>
              <a:gd name="connsiteY1093" fmla="*/ 2530919 h 6856161"/>
              <a:gd name="connsiteX1094" fmla="*/ 4735868 w 9298618"/>
              <a:gd name="connsiteY1094" fmla="*/ 2761157 h 6856161"/>
              <a:gd name="connsiteX1095" fmla="*/ 5057305 w 9298618"/>
              <a:gd name="connsiteY1095" fmla="*/ 2754701 h 6856161"/>
              <a:gd name="connsiteX1096" fmla="*/ 5274717 w 9298618"/>
              <a:gd name="connsiteY1096" fmla="*/ 2754701 h 6856161"/>
              <a:gd name="connsiteX1097" fmla="*/ 5274717 w 9298618"/>
              <a:gd name="connsiteY1097" fmla="*/ 2537289 h 6856161"/>
              <a:gd name="connsiteX1098" fmla="*/ 5057305 w 9298618"/>
              <a:gd name="connsiteY1098" fmla="*/ 2537289 h 6856161"/>
              <a:gd name="connsiteX1099" fmla="*/ 5057305 w 9298618"/>
              <a:gd name="connsiteY1099" fmla="*/ 2754701 h 6856161"/>
              <a:gd name="connsiteX1100" fmla="*/ 5378741 w 9298618"/>
              <a:gd name="connsiteY1100" fmla="*/ 2748288 h 6856161"/>
              <a:gd name="connsiteX1101" fmla="*/ 5583284 w 9298618"/>
              <a:gd name="connsiteY1101" fmla="*/ 2748288 h 6856161"/>
              <a:gd name="connsiteX1102" fmla="*/ 5583284 w 9298618"/>
              <a:gd name="connsiteY1102" fmla="*/ 2543702 h 6856161"/>
              <a:gd name="connsiteX1103" fmla="*/ 5378741 w 9298618"/>
              <a:gd name="connsiteY1103" fmla="*/ 2543702 h 6856161"/>
              <a:gd name="connsiteX1104" fmla="*/ 5378741 w 9298618"/>
              <a:gd name="connsiteY1104" fmla="*/ 2748288 h 6856161"/>
              <a:gd name="connsiteX1105" fmla="*/ 5696202 w 9298618"/>
              <a:gd name="connsiteY1105" fmla="*/ 2745808 h 6856161"/>
              <a:gd name="connsiteX1106" fmla="*/ 5895828 w 9298618"/>
              <a:gd name="connsiteY1106" fmla="*/ 2745808 h 6856161"/>
              <a:gd name="connsiteX1107" fmla="*/ 5895828 w 9298618"/>
              <a:gd name="connsiteY1107" fmla="*/ 2546182 h 6856161"/>
              <a:gd name="connsiteX1108" fmla="*/ 5696202 w 9298618"/>
              <a:gd name="connsiteY1108" fmla="*/ 2546182 h 6856161"/>
              <a:gd name="connsiteX1109" fmla="*/ 5696202 w 9298618"/>
              <a:gd name="connsiteY1109" fmla="*/ 2745808 h 6856161"/>
              <a:gd name="connsiteX1110" fmla="*/ 6014646 w 9298618"/>
              <a:gd name="connsiteY1110" fmla="*/ 2742345 h 6856161"/>
              <a:gd name="connsiteX1111" fmla="*/ 6207345 w 9298618"/>
              <a:gd name="connsiteY1111" fmla="*/ 2742345 h 6856161"/>
              <a:gd name="connsiteX1112" fmla="*/ 6207345 w 9298618"/>
              <a:gd name="connsiteY1112" fmla="*/ 2549646 h 6856161"/>
              <a:gd name="connsiteX1113" fmla="*/ 6014646 w 9298618"/>
              <a:gd name="connsiteY1113" fmla="*/ 2549646 h 6856161"/>
              <a:gd name="connsiteX1114" fmla="*/ 6014646 w 9298618"/>
              <a:gd name="connsiteY1114" fmla="*/ 2742345 h 6856161"/>
              <a:gd name="connsiteX1115" fmla="*/ 6331165 w 9298618"/>
              <a:gd name="connsiteY1115" fmla="*/ 2740891 h 6856161"/>
              <a:gd name="connsiteX1116" fmla="*/ 6520915 w 9298618"/>
              <a:gd name="connsiteY1116" fmla="*/ 2740891 h 6856161"/>
              <a:gd name="connsiteX1117" fmla="*/ 6520915 w 9298618"/>
              <a:gd name="connsiteY1117" fmla="*/ 2551142 h 6856161"/>
              <a:gd name="connsiteX1118" fmla="*/ 6331165 w 9298618"/>
              <a:gd name="connsiteY1118" fmla="*/ 2551142 h 6856161"/>
              <a:gd name="connsiteX1119" fmla="*/ 6331165 w 9298618"/>
              <a:gd name="connsiteY1119" fmla="*/ 2740891 h 6856161"/>
              <a:gd name="connsiteX1120" fmla="*/ 6648626 w 9298618"/>
              <a:gd name="connsiteY1120" fmla="*/ 2738411 h 6856161"/>
              <a:gd name="connsiteX1121" fmla="*/ 6833415 w 9298618"/>
              <a:gd name="connsiteY1121" fmla="*/ 2738411 h 6856161"/>
              <a:gd name="connsiteX1122" fmla="*/ 6833415 w 9298618"/>
              <a:gd name="connsiteY1122" fmla="*/ 2553622 h 6856161"/>
              <a:gd name="connsiteX1123" fmla="*/ 6648626 w 9298618"/>
              <a:gd name="connsiteY1123" fmla="*/ 2553622 h 6856161"/>
              <a:gd name="connsiteX1124" fmla="*/ 6648626 w 9298618"/>
              <a:gd name="connsiteY1124" fmla="*/ 2738411 h 6856161"/>
              <a:gd name="connsiteX1125" fmla="*/ 6965103 w 9298618"/>
              <a:gd name="connsiteY1125" fmla="*/ 2736915 h 6856161"/>
              <a:gd name="connsiteX1126" fmla="*/ 7146942 w 9298618"/>
              <a:gd name="connsiteY1126" fmla="*/ 2736915 h 6856161"/>
              <a:gd name="connsiteX1127" fmla="*/ 7146942 w 9298618"/>
              <a:gd name="connsiteY1127" fmla="*/ 2555075 h 6856161"/>
              <a:gd name="connsiteX1128" fmla="*/ 6965103 w 9298618"/>
              <a:gd name="connsiteY1128" fmla="*/ 2555075 h 6856161"/>
              <a:gd name="connsiteX1129" fmla="*/ 6965103 w 9298618"/>
              <a:gd name="connsiteY1129" fmla="*/ 2736915 h 6856161"/>
              <a:gd name="connsiteX1130" fmla="*/ 7284060 w 9298618"/>
              <a:gd name="connsiteY1130" fmla="*/ 2732982 h 6856161"/>
              <a:gd name="connsiteX1131" fmla="*/ 7457989 w 9298618"/>
              <a:gd name="connsiteY1131" fmla="*/ 2732982 h 6856161"/>
              <a:gd name="connsiteX1132" fmla="*/ 7457989 w 9298618"/>
              <a:gd name="connsiteY1132" fmla="*/ 2559052 h 6856161"/>
              <a:gd name="connsiteX1133" fmla="*/ 7284060 w 9298618"/>
              <a:gd name="connsiteY1133" fmla="*/ 2559052 h 6856161"/>
              <a:gd name="connsiteX1134" fmla="*/ 7284060 w 9298618"/>
              <a:gd name="connsiteY1134" fmla="*/ 2732982 h 6856161"/>
              <a:gd name="connsiteX1135" fmla="*/ 7602033 w 9298618"/>
              <a:gd name="connsiteY1135" fmla="*/ 2729989 h 6856161"/>
              <a:gd name="connsiteX1136" fmla="*/ 7770020 w 9298618"/>
              <a:gd name="connsiteY1136" fmla="*/ 2729989 h 6856161"/>
              <a:gd name="connsiteX1137" fmla="*/ 7770020 w 9298618"/>
              <a:gd name="connsiteY1137" fmla="*/ 2562002 h 6856161"/>
              <a:gd name="connsiteX1138" fmla="*/ 7602033 w 9298618"/>
              <a:gd name="connsiteY1138" fmla="*/ 2562002 h 6856161"/>
              <a:gd name="connsiteX1139" fmla="*/ 7602033 w 9298618"/>
              <a:gd name="connsiteY1139" fmla="*/ 2729989 h 6856161"/>
              <a:gd name="connsiteX1140" fmla="*/ 7924453 w 9298618"/>
              <a:gd name="connsiteY1140" fmla="*/ 2722592 h 6856161"/>
              <a:gd name="connsiteX1141" fmla="*/ 8077647 w 9298618"/>
              <a:gd name="connsiteY1141" fmla="*/ 2722592 h 6856161"/>
              <a:gd name="connsiteX1142" fmla="*/ 8077647 w 9298618"/>
              <a:gd name="connsiteY1142" fmla="*/ 2569399 h 6856161"/>
              <a:gd name="connsiteX1143" fmla="*/ 7924453 w 9298618"/>
              <a:gd name="connsiteY1143" fmla="*/ 2569399 h 6856161"/>
              <a:gd name="connsiteX1144" fmla="*/ 7924453 w 9298618"/>
              <a:gd name="connsiteY1144" fmla="*/ 2722592 h 6856161"/>
              <a:gd name="connsiteX1145" fmla="*/ 8571730 w 9298618"/>
              <a:gd name="connsiteY1145" fmla="*/ 2705319 h 6856161"/>
              <a:gd name="connsiteX1146" fmla="*/ 8690334 w 9298618"/>
              <a:gd name="connsiteY1146" fmla="*/ 2705319 h 6856161"/>
              <a:gd name="connsiteX1147" fmla="*/ 8690334 w 9298618"/>
              <a:gd name="connsiteY1147" fmla="*/ 2586715 h 6856161"/>
              <a:gd name="connsiteX1148" fmla="*/ 8571730 w 9298618"/>
              <a:gd name="connsiteY1148" fmla="*/ 2586715 h 6856161"/>
              <a:gd name="connsiteX1149" fmla="*/ 8571730 w 9298618"/>
              <a:gd name="connsiteY1149" fmla="*/ 2705319 h 6856161"/>
              <a:gd name="connsiteX1150" fmla="*/ 9223497 w 9298618"/>
              <a:gd name="connsiteY1150" fmla="*/ 2683556 h 6856161"/>
              <a:gd name="connsiteX1151" fmla="*/ 9298618 w 9298618"/>
              <a:gd name="connsiteY1151" fmla="*/ 2683556 h 6856161"/>
              <a:gd name="connsiteX1152" fmla="*/ 9298618 w 9298618"/>
              <a:gd name="connsiteY1152" fmla="*/ 2608435 h 6856161"/>
              <a:gd name="connsiteX1153" fmla="*/ 9223497 w 9298618"/>
              <a:gd name="connsiteY1153" fmla="*/ 2608435 h 6856161"/>
              <a:gd name="connsiteX1154" fmla="*/ 9223497 w 9298618"/>
              <a:gd name="connsiteY1154" fmla="*/ 2683556 h 6856161"/>
              <a:gd name="connsiteX1155" fmla="*/ 0 w 9298618"/>
              <a:gd name="connsiteY1155" fmla="*/ 3086998 h 6856161"/>
              <a:gd name="connsiteX1156" fmla="*/ 252002 w 9298618"/>
              <a:gd name="connsiteY1156" fmla="*/ 3086998 h 6856161"/>
              <a:gd name="connsiteX1157" fmla="*/ 252002 w 9298618"/>
              <a:gd name="connsiteY1157" fmla="*/ 2834996 h 6856161"/>
              <a:gd name="connsiteX1158" fmla="*/ 0 w 9298618"/>
              <a:gd name="connsiteY1158" fmla="*/ 2834996 h 6856161"/>
              <a:gd name="connsiteX1159" fmla="*/ 0 w 9298618"/>
              <a:gd name="connsiteY1159" fmla="*/ 3086998 h 6856161"/>
              <a:gd name="connsiteX1160" fmla="*/ 315023 w 9298618"/>
              <a:gd name="connsiteY1160" fmla="*/ 3086998 h 6856161"/>
              <a:gd name="connsiteX1161" fmla="*/ 567025 w 9298618"/>
              <a:gd name="connsiteY1161" fmla="*/ 3086998 h 6856161"/>
              <a:gd name="connsiteX1162" fmla="*/ 567025 w 9298618"/>
              <a:gd name="connsiteY1162" fmla="*/ 2834996 h 6856161"/>
              <a:gd name="connsiteX1163" fmla="*/ 315023 w 9298618"/>
              <a:gd name="connsiteY1163" fmla="*/ 2834996 h 6856161"/>
              <a:gd name="connsiteX1164" fmla="*/ 315023 w 9298618"/>
              <a:gd name="connsiteY1164" fmla="*/ 3086998 h 6856161"/>
              <a:gd name="connsiteX1165" fmla="*/ 630004 w 9298618"/>
              <a:gd name="connsiteY1165" fmla="*/ 3086998 h 6856161"/>
              <a:gd name="connsiteX1166" fmla="*/ 882005 w 9298618"/>
              <a:gd name="connsiteY1166" fmla="*/ 3086998 h 6856161"/>
              <a:gd name="connsiteX1167" fmla="*/ 882005 w 9298618"/>
              <a:gd name="connsiteY1167" fmla="*/ 2834996 h 6856161"/>
              <a:gd name="connsiteX1168" fmla="*/ 630004 w 9298618"/>
              <a:gd name="connsiteY1168" fmla="*/ 2834996 h 6856161"/>
              <a:gd name="connsiteX1169" fmla="*/ 630004 w 9298618"/>
              <a:gd name="connsiteY1169" fmla="*/ 3086998 h 6856161"/>
              <a:gd name="connsiteX1170" fmla="*/ 944985 w 9298618"/>
              <a:gd name="connsiteY1170" fmla="*/ 3086998 h 6856161"/>
              <a:gd name="connsiteX1171" fmla="*/ 1196986 w 9298618"/>
              <a:gd name="connsiteY1171" fmla="*/ 3086998 h 6856161"/>
              <a:gd name="connsiteX1172" fmla="*/ 1196986 w 9298618"/>
              <a:gd name="connsiteY1172" fmla="*/ 2834996 h 6856161"/>
              <a:gd name="connsiteX1173" fmla="*/ 944985 w 9298618"/>
              <a:gd name="connsiteY1173" fmla="*/ 2834996 h 6856161"/>
              <a:gd name="connsiteX1174" fmla="*/ 944985 w 9298618"/>
              <a:gd name="connsiteY1174" fmla="*/ 3086998 h 6856161"/>
              <a:gd name="connsiteX1175" fmla="*/ 1260008 w 9298618"/>
              <a:gd name="connsiteY1175" fmla="*/ 3086998 h 6856161"/>
              <a:gd name="connsiteX1176" fmla="*/ 1512009 w 9298618"/>
              <a:gd name="connsiteY1176" fmla="*/ 3086998 h 6856161"/>
              <a:gd name="connsiteX1177" fmla="*/ 1512009 w 9298618"/>
              <a:gd name="connsiteY1177" fmla="*/ 2834996 h 6856161"/>
              <a:gd name="connsiteX1178" fmla="*/ 1260008 w 9298618"/>
              <a:gd name="connsiteY1178" fmla="*/ 2834996 h 6856161"/>
              <a:gd name="connsiteX1179" fmla="*/ 1260008 w 9298618"/>
              <a:gd name="connsiteY1179" fmla="*/ 3086998 h 6856161"/>
              <a:gd name="connsiteX1180" fmla="*/ 1574988 w 9298618"/>
              <a:gd name="connsiteY1180" fmla="*/ 3086998 h 6856161"/>
              <a:gd name="connsiteX1181" fmla="*/ 1826990 w 9298618"/>
              <a:gd name="connsiteY1181" fmla="*/ 3086998 h 6856161"/>
              <a:gd name="connsiteX1182" fmla="*/ 1826990 w 9298618"/>
              <a:gd name="connsiteY1182" fmla="*/ 2834996 h 6856161"/>
              <a:gd name="connsiteX1183" fmla="*/ 1574988 w 9298618"/>
              <a:gd name="connsiteY1183" fmla="*/ 2834996 h 6856161"/>
              <a:gd name="connsiteX1184" fmla="*/ 1574988 w 9298618"/>
              <a:gd name="connsiteY1184" fmla="*/ 3086998 h 6856161"/>
              <a:gd name="connsiteX1185" fmla="*/ 1890012 w 9298618"/>
              <a:gd name="connsiteY1185" fmla="*/ 3086998 h 6856161"/>
              <a:gd name="connsiteX1186" fmla="*/ 2142013 w 9298618"/>
              <a:gd name="connsiteY1186" fmla="*/ 3086998 h 6856161"/>
              <a:gd name="connsiteX1187" fmla="*/ 2142013 w 9298618"/>
              <a:gd name="connsiteY1187" fmla="*/ 2834996 h 6856161"/>
              <a:gd name="connsiteX1188" fmla="*/ 1890012 w 9298618"/>
              <a:gd name="connsiteY1188" fmla="*/ 2834996 h 6856161"/>
              <a:gd name="connsiteX1189" fmla="*/ 1890012 w 9298618"/>
              <a:gd name="connsiteY1189" fmla="*/ 3086998 h 6856161"/>
              <a:gd name="connsiteX1190" fmla="*/ 2204992 w 9298618"/>
              <a:gd name="connsiteY1190" fmla="*/ 3086998 h 6856161"/>
              <a:gd name="connsiteX1191" fmla="*/ 2456994 w 9298618"/>
              <a:gd name="connsiteY1191" fmla="*/ 3086998 h 6856161"/>
              <a:gd name="connsiteX1192" fmla="*/ 2456994 w 9298618"/>
              <a:gd name="connsiteY1192" fmla="*/ 2834996 h 6856161"/>
              <a:gd name="connsiteX1193" fmla="*/ 2204992 w 9298618"/>
              <a:gd name="connsiteY1193" fmla="*/ 2834996 h 6856161"/>
              <a:gd name="connsiteX1194" fmla="*/ 2204992 w 9298618"/>
              <a:gd name="connsiteY1194" fmla="*/ 3086998 h 6856161"/>
              <a:gd name="connsiteX1195" fmla="*/ 2520016 w 9298618"/>
              <a:gd name="connsiteY1195" fmla="*/ 3086998 h 6856161"/>
              <a:gd name="connsiteX1196" fmla="*/ 2772017 w 9298618"/>
              <a:gd name="connsiteY1196" fmla="*/ 3086998 h 6856161"/>
              <a:gd name="connsiteX1197" fmla="*/ 2772017 w 9298618"/>
              <a:gd name="connsiteY1197" fmla="*/ 2834996 h 6856161"/>
              <a:gd name="connsiteX1198" fmla="*/ 2520016 w 9298618"/>
              <a:gd name="connsiteY1198" fmla="*/ 2834996 h 6856161"/>
              <a:gd name="connsiteX1199" fmla="*/ 2520016 w 9298618"/>
              <a:gd name="connsiteY1199" fmla="*/ 3086998 h 6856161"/>
              <a:gd name="connsiteX1200" fmla="*/ 2834996 w 9298618"/>
              <a:gd name="connsiteY1200" fmla="*/ 3086998 h 6856161"/>
              <a:gd name="connsiteX1201" fmla="*/ 3086998 w 9298618"/>
              <a:gd name="connsiteY1201" fmla="*/ 3086998 h 6856161"/>
              <a:gd name="connsiteX1202" fmla="*/ 3086998 w 9298618"/>
              <a:gd name="connsiteY1202" fmla="*/ 2834996 h 6856161"/>
              <a:gd name="connsiteX1203" fmla="*/ 2834996 w 9298618"/>
              <a:gd name="connsiteY1203" fmla="*/ 2834996 h 6856161"/>
              <a:gd name="connsiteX1204" fmla="*/ 2834996 w 9298618"/>
              <a:gd name="connsiteY1204" fmla="*/ 3086998 h 6856161"/>
              <a:gd name="connsiteX1205" fmla="*/ 3150020 w 9298618"/>
              <a:gd name="connsiteY1205" fmla="*/ 3086998 h 6856161"/>
              <a:gd name="connsiteX1206" fmla="*/ 3402021 w 9298618"/>
              <a:gd name="connsiteY1206" fmla="*/ 3086998 h 6856161"/>
              <a:gd name="connsiteX1207" fmla="*/ 3402021 w 9298618"/>
              <a:gd name="connsiteY1207" fmla="*/ 2834996 h 6856161"/>
              <a:gd name="connsiteX1208" fmla="*/ 3150020 w 9298618"/>
              <a:gd name="connsiteY1208" fmla="*/ 2834996 h 6856161"/>
              <a:gd name="connsiteX1209" fmla="*/ 3150020 w 9298618"/>
              <a:gd name="connsiteY1209" fmla="*/ 3086998 h 6856161"/>
              <a:gd name="connsiteX1210" fmla="*/ 3465000 w 9298618"/>
              <a:gd name="connsiteY1210" fmla="*/ 3086998 h 6856161"/>
              <a:gd name="connsiteX1211" fmla="*/ 3717002 w 9298618"/>
              <a:gd name="connsiteY1211" fmla="*/ 3086998 h 6856161"/>
              <a:gd name="connsiteX1212" fmla="*/ 3717002 w 9298618"/>
              <a:gd name="connsiteY1212" fmla="*/ 2834996 h 6856161"/>
              <a:gd name="connsiteX1213" fmla="*/ 3465000 w 9298618"/>
              <a:gd name="connsiteY1213" fmla="*/ 2834996 h 6856161"/>
              <a:gd name="connsiteX1214" fmla="*/ 3465000 w 9298618"/>
              <a:gd name="connsiteY1214" fmla="*/ 3086998 h 6856161"/>
              <a:gd name="connsiteX1215" fmla="*/ 3780494 w 9298618"/>
              <a:gd name="connsiteY1215" fmla="*/ 3086528 h 6856161"/>
              <a:gd name="connsiteX1216" fmla="*/ 4031512 w 9298618"/>
              <a:gd name="connsiteY1216" fmla="*/ 3086528 h 6856161"/>
              <a:gd name="connsiteX1217" fmla="*/ 4031512 w 9298618"/>
              <a:gd name="connsiteY1217" fmla="*/ 2835509 h 6856161"/>
              <a:gd name="connsiteX1218" fmla="*/ 3780494 w 9298618"/>
              <a:gd name="connsiteY1218" fmla="*/ 2835509 h 6856161"/>
              <a:gd name="connsiteX1219" fmla="*/ 3780494 w 9298618"/>
              <a:gd name="connsiteY1219" fmla="*/ 3086528 h 6856161"/>
              <a:gd name="connsiteX1220" fmla="*/ 4097997 w 9298618"/>
              <a:gd name="connsiteY1220" fmla="*/ 3084048 h 6856161"/>
              <a:gd name="connsiteX1221" fmla="*/ 4344056 w 9298618"/>
              <a:gd name="connsiteY1221" fmla="*/ 3084048 h 6856161"/>
              <a:gd name="connsiteX1222" fmla="*/ 4344056 w 9298618"/>
              <a:gd name="connsiteY1222" fmla="*/ 2837989 h 6856161"/>
              <a:gd name="connsiteX1223" fmla="*/ 4097997 w 9298618"/>
              <a:gd name="connsiteY1223" fmla="*/ 2837989 h 6856161"/>
              <a:gd name="connsiteX1224" fmla="*/ 4097997 w 9298618"/>
              <a:gd name="connsiteY1224" fmla="*/ 3084048 h 6856161"/>
              <a:gd name="connsiteX1225" fmla="*/ 4417938 w 9298618"/>
              <a:gd name="connsiteY1225" fmla="*/ 3079088 h 6856161"/>
              <a:gd name="connsiteX1226" fmla="*/ 4654120 w 9298618"/>
              <a:gd name="connsiteY1226" fmla="*/ 3079088 h 6856161"/>
              <a:gd name="connsiteX1227" fmla="*/ 4654120 w 9298618"/>
              <a:gd name="connsiteY1227" fmla="*/ 2842906 h 6856161"/>
              <a:gd name="connsiteX1228" fmla="*/ 4417938 w 9298618"/>
              <a:gd name="connsiteY1228" fmla="*/ 2842906 h 6856161"/>
              <a:gd name="connsiteX1229" fmla="*/ 4417938 w 9298618"/>
              <a:gd name="connsiteY1229" fmla="*/ 3079088 h 6856161"/>
              <a:gd name="connsiteX1230" fmla="*/ 4736894 w 9298618"/>
              <a:gd name="connsiteY1230" fmla="*/ 3075155 h 6856161"/>
              <a:gd name="connsiteX1231" fmla="*/ 4965167 w 9298618"/>
              <a:gd name="connsiteY1231" fmla="*/ 3075155 h 6856161"/>
              <a:gd name="connsiteX1232" fmla="*/ 4965167 w 9298618"/>
              <a:gd name="connsiteY1232" fmla="*/ 2846882 h 6856161"/>
              <a:gd name="connsiteX1233" fmla="*/ 4736894 w 9298618"/>
              <a:gd name="connsiteY1233" fmla="*/ 2846882 h 6856161"/>
              <a:gd name="connsiteX1234" fmla="*/ 4736894 w 9298618"/>
              <a:gd name="connsiteY1234" fmla="*/ 3075155 h 6856161"/>
              <a:gd name="connsiteX1235" fmla="*/ 5058288 w 9298618"/>
              <a:gd name="connsiteY1235" fmla="*/ 3068741 h 6856161"/>
              <a:gd name="connsiteX1236" fmla="*/ 5273733 w 9298618"/>
              <a:gd name="connsiteY1236" fmla="*/ 3068741 h 6856161"/>
              <a:gd name="connsiteX1237" fmla="*/ 5273733 w 9298618"/>
              <a:gd name="connsiteY1237" fmla="*/ 2853296 h 6856161"/>
              <a:gd name="connsiteX1238" fmla="*/ 5058288 w 9298618"/>
              <a:gd name="connsiteY1238" fmla="*/ 2853296 h 6856161"/>
              <a:gd name="connsiteX1239" fmla="*/ 5058288 w 9298618"/>
              <a:gd name="connsiteY1239" fmla="*/ 3068741 h 6856161"/>
              <a:gd name="connsiteX1240" fmla="*/ 5379212 w 9298618"/>
              <a:gd name="connsiteY1240" fmla="*/ 3062798 h 6856161"/>
              <a:gd name="connsiteX1241" fmla="*/ 5582771 w 9298618"/>
              <a:gd name="connsiteY1241" fmla="*/ 3062798 h 6856161"/>
              <a:gd name="connsiteX1242" fmla="*/ 5582771 w 9298618"/>
              <a:gd name="connsiteY1242" fmla="*/ 2859239 h 6856161"/>
              <a:gd name="connsiteX1243" fmla="*/ 5379212 w 9298618"/>
              <a:gd name="connsiteY1243" fmla="*/ 2859239 h 6856161"/>
              <a:gd name="connsiteX1244" fmla="*/ 5379212 w 9298618"/>
              <a:gd name="connsiteY1244" fmla="*/ 3062798 h 6856161"/>
              <a:gd name="connsiteX1245" fmla="*/ 5696715 w 9298618"/>
              <a:gd name="connsiteY1245" fmla="*/ 3060319 h 6856161"/>
              <a:gd name="connsiteX1246" fmla="*/ 5895357 w 9298618"/>
              <a:gd name="connsiteY1246" fmla="*/ 3060319 h 6856161"/>
              <a:gd name="connsiteX1247" fmla="*/ 5895357 w 9298618"/>
              <a:gd name="connsiteY1247" fmla="*/ 2861676 h 6856161"/>
              <a:gd name="connsiteX1248" fmla="*/ 5696715 w 9298618"/>
              <a:gd name="connsiteY1248" fmla="*/ 2861676 h 6856161"/>
              <a:gd name="connsiteX1249" fmla="*/ 5696715 w 9298618"/>
              <a:gd name="connsiteY1249" fmla="*/ 3060319 h 6856161"/>
              <a:gd name="connsiteX1250" fmla="*/ 6015159 w 9298618"/>
              <a:gd name="connsiteY1250" fmla="*/ 3056855 h 6856161"/>
              <a:gd name="connsiteX1251" fmla="*/ 6206875 w 9298618"/>
              <a:gd name="connsiteY1251" fmla="*/ 3056855 h 6856161"/>
              <a:gd name="connsiteX1252" fmla="*/ 6206875 w 9298618"/>
              <a:gd name="connsiteY1252" fmla="*/ 2865139 h 6856161"/>
              <a:gd name="connsiteX1253" fmla="*/ 6015159 w 9298618"/>
              <a:gd name="connsiteY1253" fmla="*/ 2865139 h 6856161"/>
              <a:gd name="connsiteX1254" fmla="*/ 6015159 w 9298618"/>
              <a:gd name="connsiteY1254" fmla="*/ 3056855 h 6856161"/>
              <a:gd name="connsiteX1255" fmla="*/ 6649609 w 9298618"/>
              <a:gd name="connsiteY1255" fmla="*/ 3052409 h 6856161"/>
              <a:gd name="connsiteX1256" fmla="*/ 6832432 w 9298618"/>
              <a:gd name="connsiteY1256" fmla="*/ 3052409 h 6856161"/>
              <a:gd name="connsiteX1257" fmla="*/ 6832432 w 9298618"/>
              <a:gd name="connsiteY1257" fmla="*/ 2869586 h 6856161"/>
              <a:gd name="connsiteX1258" fmla="*/ 6649609 w 9298618"/>
              <a:gd name="connsiteY1258" fmla="*/ 2869586 h 6856161"/>
              <a:gd name="connsiteX1259" fmla="*/ 6649609 w 9298618"/>
              <a:gd name="connsiteY1259" fmla="*/ 3052409 h 6856161"/>
              <a:gd name="connsiteX1260" fmla="*/ 7285556 w 9298618"/>
              <a:gd name="connsiteY1260" fmla="*/ 3046508 h 6856161"/>
              <a:gd name="connsiteX1261" fmla="*/ 7456536 w 9298618"/>
              <a:gd name="connsiteY1261" fmla="*/ 3046508 h 6856161"/>
              <a:gd name="connsiteX1262" fmla="*/ 7456536 w 9298618"/>
              <a:gd name="connsiteY1262" fmla="*/ 2875529 h 6856161"/>
              <a:gd name="connsiteX1263" fmla="*/ 7285556 w 9298618"/>
              <a:gd name="connsiteY1263" fmla="*/ 2875529 h 6856161"/>
              <a:gd name="connsiteX1264" fmla="*/ 7285556 w 9298618"/>
              <a:gd name="connsiteY1264" fmla="*/ 3046508 h 6856161"/>
              <a:gd name="connsiteX1265" fmla="*/ 7925907 w 9298618"/>
              <a:gd name="connsiteY1265" fmla="*/ 3036119 h 6856161"/>
              <a:gd name="connsiteX1266" fmla="*/ 8076107 w 9298618"/>
              <a:gd name="connsiteY1266" fmla="*/ 3036119 h 6856161"/>
              <a:gd name="connsiteX1267" fmla="*/ 8076107 w 9298618"/>
              <a:gd name="connsiteY1267" fmla="*/ 2885918 h 6856161"/>
              <a:gd name="connsiteX1268" fmla="*/ 7925907 w 9298618"/>
              <a:gd name="connsiteY1268" fmla="*/ 2885918 h 6856161"/>
              <a:gd name="connsiteX1269" fmla="*/ 7925907 w 9298618"/>
              <a:gd name="connsiteY1269" fmla="*/ 3036119 h 6856161"/>
              <a:gd name="connsiteX1270" fmla="*/ 8572714 w 9298618"/>
              <a:gd name="connsiteY1270" fmla="*/ 3019316 h 6856161"/>
              <a:gd name="connsiteX1271" fmla="*/ 8689308 w 9298618"/>
              <a:gd name="connsiteY1271" fmla="*/ 3019316 h 6856161"/>
              <a:gd name="connsiteX1272" fmla="*/ 8689308 w 9298618"/>
              <a:gd name="connsiteY1272" fmla="*/ 2902721 h 6856161"/>
              <a:gd name="connsiteX1273" fmla="*/ 8572714 w 9298618"/>
              <a:gd name="connsiteY1273" fmla="*/ 2902721 h 6856161"/>
              <a:gd name="connsiteX1274" fmla="*/ 8572714 w 9298618"/>
              <a:gd name="connsiteY1274" fmla="*/ 3019316 h 6856161"/>
              <a:gd name="connsiteX1275" fmla="*/ 0 w 9298618"/>
              <a:gd name="connsiteY1275" fmla="*/ 3402021 h 6856161"/>
              <a:gd name="connsiteX1276" fmla="*/ 252002 w 9298618"/>
              <a:gd name="connsiteY1276" fmla="*/ 3402021 h 6856161"/>
              <a:gd name="connsiteX1277" fmla="*/ 252002 w 9298618"/>
              <a:gd name="connsiteY1277" fmla="*/ 3150020 h 6856161"/>
              <a:gd name="connsiteX1278" fmla="*/ 0 w 9298618"/>
              <a:gd name="connsiteY1278" fmla="*/ 3150020 h 6856161"/>
              <a:gd name="connsiteX1279" fmla="*/ 0 w 9298618"/>
              <a:gd name="connsiteY1279" fmla="*/ 3402021 h 6856161"/>
              <a:gd name="connsiteX1280" fmla="*/ 315023 w 9298618"/>
              <a:gd name="connsiteY1280" fmla="*/ 3402021 h 6856161"/>
              <a:gd name="connsiteX1281" fmla="*/ 567025 w 9298618"/>
              <a:gd name="connsiteY1281" fmla="*/ 3402021 h 6856161"/>
              <a:gd name="connsiteX1282" fmla="*/ 567025 w 9298618"/>
              <a:gd name="connsiteY1282" fmla="*/ 3150020 h 6856161"/>
              <a:gd name="connsiteX1283" fmla="*/ 315023 w 9298618"/>
              <a:gd name="connsiteY1283" fmla="*/ 3150020 h 6856161"/>
              <a:gd name="connsiteX1284" fmla="*/ 315023 w 9298618"/>
              <a:gd name="connsiteY1284" fmla="*/ 3402021 h 6856161"/>
              <a:gd name="connsiteX1285" fmla="*/ 630004 w 9298618"/>
              <a:gd name="connsiteY1285" fmla="*/ 3402021 h 6856161"/>
              <a:gd name="connsiteX1286" fmla="*/ 882005 w 9298618"/>
              <a:gd name="connsiteY1286" fmla="*/ 3402021 h 6856161"/>
              <a:gd name="connsiteX1287" fmla="*/ 882005 w 9298618"/>
              <a:gd name="connsiteY1287" fmla="*/ 3150020 h 6856161"/>
              <a:gd name="connsiteX1288" fmla="*/ 630004 w 9298618"/>
              <a:gd name="connsiteY1288" fmla="*/ 3150020 h 6856161"/>
              <a:gd name="connsiteX1289" fmla="*/ 630004 w 9298618"/>
              <a:gd name="connsiteY1289" fmla="*/ 3402021 h 6856161"/>
              <a:gd name="connsiteX1290" fmla="*/ 944985 w 9298618"/>
              <a:gd name="connsiteY1290" fmla="*/ 3402021 h 6856161"/>
              <a:gd name="connsiteX1291" fmla="*/ 1196986 w 9298618"/>
              <a:gd name="connsiteY1291" fmla="*/ 3402021 h 6856161"/>
              <a:gd name="connsiteX1292" fmla="*/ 1196986 w 9298618"/>
              <a:gd name="connsiteY1292" fmla="*/ 3150020 h 6856161"/>
              <a:gd name="connsiteX1293" fmla="*/ 944985 w 9298618"/>
              <a:gd name="connsiteY1293" fmla="*/ 3150020 h 6856161"/>
              <a:gd name="connsiteX1294" fmla="*/ 944985 w 9298618"/>
              <a:gd name="connsiteY1294" fmla="*/ 3402021 h 6856161"/>
              <a:gd name="connsiteX1295" fmla="*/ 1260008 w 9298618"/>
              <a:gd name="connsiteY1295" fmla="*/ 3402021 h 6856161"/>
              <a:gd name="connsiteX1296" fmla="*/ 1512009 w 9298618"/>
              <a:gd name="connsiteY1296" fmla="*/ 3402021 h 6856161"/>
              <a:gd name="connsiteX1297" fmla="*/ 1512009 w 9298618"/>
              <a:gd name="connsiteY1297" fmla="*/ 3150020 h 6856161"/>
              <a:gd name="connsiteX1298" fmla="*/ 1260008 w 9298618"/>
              <a:gd name="connsiteY1298" fmla="*/ 3150020 h 6856161"/>
              <a:gd name="connsiteX1299" fmla="*/ 1260008 w 9298618"/>
              <a:gd name="connsiteY1299" fmla="*/ 3402021 h 6856161"/>
              <a:gd name="connsiteX1300" fmla="*/ 1574988 w 9298618"/>
              <a:gd name="connsiteY1300" fmla="*/ 3402021 h 6856161"/>
              <a:gd name="connsiteX1301" fmla="*/ 1826990 w 9298618"/>
              <a:gd name="connsiteY1301" fmla="*/ 3402021 h 6856161"/>
              <a:gd name="connsiteX1302" fmla="*/ 1826990 w 9298618"/>
              <a:gd name="connsiteY1302" fmla="*/ 3150020 h 6856161"/>
              <a:gd name="connsiteX1303" fmla="*/ 1574988 w 9298618"/>
              <a:gd name="connsiteY1303" fmla="*/ 3150020 h 6856161"/>
              <a:gd name="connsiteX1304" fmla="*/ 1574988 w 9298618"/>
              <a:gd name="connsiteY1304" fmla="*/ 3402021 h 6856161"/>
              <a:gd name="connsiteX1305" fmla="*/ 1890012 w 9298618"/>
              <a:gd name="connsiteY1305" fmla="*/ 3402021 h 6856161"/>
              <a:gd name="connsiteX1306" fmla="*/ 2142013 w 9298618"/>
              <a:gd name="connsiteY1306" fmla="*/ 3402021 h 6856161"/>
              <a:gd name="connsiteX1307" fmla="*/ 2142013 w 9298618"/>
              <a:gd name="connsiteY1307" fmla="*/ 3150020 h 6856161"/>
              <a:gd name="connsiteX1308" fmla="*/ 1890012 w 9298618"/>
              <a:gd name="connsiteY1308" fmla="*/ 3150020 h 6856161"/>
              <a:gd name="connsiteX1309" fmla="*/ 1890012 w 9298618"/>
              <a:gd name="connsiteY1309" fmla="*/ 3402021 h 6856161"/>
              <a:gd name="connsiteX1310" fmla="*/ 2204992 w 9298618"/>
              <a:gd name="connsiteY1310" fmla="*/ 3402021 h 6856161"/>
              <a:gd name="connsiteX1311" fmla="*/ 2456994 w 9298618"/>
              <a:gd name="connsiteY1311" fmla="*/ 3402021 h 6856161"/>
              <a:gd name="connsiteX1312" fmla="*/ 2456994 w 9298618"/>
              <a:gd name="connsiteY1312" fmla="*/ 3150020 h 6856161"/>
              <a:gd name="connsiteX1313" fmla="*/ 2204992 w 9298618"/>
              <a:gd name="connsiteY1313" fmla="*/ 3150020 h 6856161"/>
              <a:gd name="connsiteX1314" fmla="*/ 2204992 w 9298618"/>
              <a:gd name="connsiteY1314" fmla="*/ 3402021 h 6856161"/>
              <a:gd name="connsiteX1315" fmla="*/ 2520016 w 9298618"/>
              <a:gd name="connsiteY1315" fmla="*/ 3402021 h 6856161"/>
              <a:gd name="connsiteX1316" fmla="*/ 2772017 w 9298618"/>
              <a:gd name="connsiteY1316" fmla="*/ 3402021 h 6856161"/>
              <a:gd name="connsiteX1317" fmla="*/ 2772017 w 9298618"/>
              <a:gd name="connsiteY1317" fmla="*/ 3150020 h 6856161"/>
              <a:gd name="connsiteX1318" fmla="*/ 2520016 w 9298618"/>
              <a:gd name="connsiteY1318" fmla="*/ 3150020 h 6856161"/>
              <a:gd name="connsiteX1319" fmla="*/ 2520016 w 9298618"/>
              <a:gd name="connsiteY1319" fmla="*/ 3402021 h 6856161"/>
              <a:gd name="connsiteX1320" fmla="*/ 2834996 w 9298618"/>
              <a:gd name="connsiteY1320" fmla="*/ 3402021 h 6856161"/>
              <a:gd name="connsiteX1321" fmla="*/ 3086998 w 9298618"/>
              <a:gd name="connsiteY1321" fmla="*/ 3402021 h 6856161"/>
              <a:gd name="connsiteX1322" fmla="*/ 3086998 w 9298618"/>
              <a:gd name="connsiteY1322" fmla="*/ 3150020 h 6856161"/>
              <a:gd name="connsiteX1323" fmla="*/ 2834996 w 9298618"/>
              <a:gd name="connsiteY1323" fmla="*/ 3150020 h 6856161"/>
              <a:gd name="connsiteX1324" fmla="*/ 2834996 w 9298618"/>
              <a:gd name="connsiteY1324" fmla="*/ 3402021 h 6856161"/>
              <a:gd name="connsiteX1325" fmla="*/ 3150020 w 9298618"/>
              <a:gd name="connsiteY1325" fmla="*/ 3402021 h 6856161"/>
              <a:gd name="connsiteX1326" fmla="*/ 3402021 w 9298618"/>
              <a:gd name="connsiteY1326" fmla="*/ 3402021 h 6856161"/>
              <a:gd name="connsiteX1327" fmla="*/ 3402021 w 9298618"/>
              <a:gd name="connsiteY1327" fmla="*/ 3150020 h 6856161"/>
              <a:gd name="connsiteX1328" fmla="*/ 3150020 w 9298618"/>
              <a:gd name="connsiteY1328" fmla="*/ 3150020 h 6856161"/>
              <a:gd name="connsiteX1329" fmla="*/ 3150020 w 9298618"/>
              <a:gd name="connsiteY1329" fmla="*/ 3402021 h 6856161"/>
              <a:gd name="connsiteX1330" fmla="*/ 3465000 w 9298618"/>
              <a:gd name="connsiteY1330" fmla="*/ 3402021 h 6856161"/>
              <a:gd name="connsiteX1331" fmla="*/ 3717002 w 9298618"/>
              <a:gd name="connsiteY1331" fmla="*/ 3402021 h 6856161"/>
              <a:gd name="connsiteX1332" fmla="*/ 3717002 w 9298618"/>
              <a:gd name="connsiteY1332" fmla="*/ 3150020 h 6856161"/>
              <a:gd name="connsiteX1333" fmla="*/ 3465000 w 9298618"/>
              <a:gd name="connsiteY1333" fmla="*/ 3150020 h 6856161"/>
              <a:gd name="connsiteX1334" fmla="*/ 3465000 w 9298618"/>
              <a:gd name="connsiteY1334" fmla="*/ 3402021 h 6856161"/>
              <a:gd name="connsiteX1335" fmla="*/ 3781990 w 9298618"/>
              <a:gd name="connsiteY1335" fmla="*/ 3400054 h 6856161"/>
              <a:gd name="connsiteX1336" fmla="*/ 4030058 w 9298618"/>
              <a:gd name="connsiteY1336" fmla="*/ 3400054 h 6856161"/>
              <a:gd name="connsiteX1337" fmla="*/ 4030058 w 9298618"/>
              <a:gd name="connsiteY1337" fmla="*/ 3151987 h 6856161"/>
              <a:gd name="connsiteX1338" fmla="*/ 3781990 w 9298618"/>
              <a:gd name="connsiteY1338" fmla="*/ 3151987 h 6856161"/>
              <a:gd name="connsiteX1339" fmla="*/ 3781990 w 9298618"/>
              <a:gd name="connsiteY1339" fmla="*/ 3400054 h 6856161"/>
              <a:gd name="connsiteX1340" fmla="*/ 4098980 w 9298618"/>
              <a:gd name="connsiteY1340" fmla="*/ 3398045 h 6856161"/>
              <a:gd name="connsiteX1341" fmla="*/ 4343072 w 9298618"/>
              <a:gd name="connsiteY1341" fmla="*/ 3398045 h 6856161"/>
              <a:gd name="connsiteX1342" fmla="*/ 4343072 w 9298618"/>
              <a:gd name="connsiteY1342" fmla="*/ 3153953 h 6856161"/>
              <a:gd name="connsiteX1343" fmla="*/ 4098980 w 9298618"/>
              <a:gd name="connsiteY1343" fmla="*/ 3153953 h 6856161"/>
              <a:gd name="connsiteX1344" fmla="*/ 4098980 w 9298618"/>
              <a:gd name="connsiteY1344" fmla="*/ 3398045 h 6856161"/>
              <a:gd name="connsiteX1345" fmla="*/ 4420374 w 9298618"/>
              <a:gd name="connsiteY1345" fmla="*/ 3391632 h 6856161"/>
              <a:gd name="connsiteX1346" fmla="*/ 4651639 w 9298618"/>
              <a:gd name="connsiteY1346" fmla="*/ 3391632 h 6856161"/>
              <a:gd name="connsiteX1347" fmla="*/ 4651639 w 9298618"/>
              <a:gd name="connsiteY1347" fmla="*/ 3160367 h 6856161"/>
              <a:gd name="connsiteX1348" fmla="*/ 4420374 w 9298618"/>
              <a:gd name="connsiteY1348" fmla="*/ 3160367 h 6856161"/>
              <a:gd name="connsiteX1349" fmla="*/ 4420374 w 9298618"/>
              <a:gd name="connsiteY1349" fmla="*/ 3391632 h 6856161"/>
              <a:gd name="connsiteX1350" fmla="*/ 4738348 w 9298618"/>
              <a:gd name="connsiteY1350" fmla="*/ 3388682 h 6856161"/>
              <a:gd name="connsiteX1351" fmla="*/ 4963670 w 9298618"/>
              <a:gd name="connsiteY1351" fmla="*/ 3388682 h 6856161"/>
              <a:gd name="connsiteX1352" fmla="*/ 4963670 w 9298618"/>
              <a:gd name="connsiteY1352" fmla="*/ 3163359 h 6856161"/>
              <a:gd name="connsiteX1353" fmla="*/ 4738348 w 9298618"/>
              <a:gd name="connsiteY1353" fmla="*/ 3163359 h 6856161"/>
              <a:gd name="connsiteX1354" fmla="*/ 4738348 w 9298618"/>
              <a:gd name="connsiteY1354" fmla="*/ 3388682 h 6856161"/>
              <a:gd name="connsiteX1355" fmla="*/ 5060255 w 9298618"/>
              <a:gd name="connsiteY1355" fmla="*/ 3381755 h 6856161"/>
              <a:gd name="connsiteX1356" fmla="*/ 5271724 w 9298618"/>
              <a:gd name="connsiteY1356" fmla="*/ 3381755 h 6856161"/>
              <a:gd name="connsiteX1357" fmla="*/ 5271724 w 9298618"/>
              <a:gd name="connsiteY1357" fmla="*/ 3170286 h 6856161"/>
              <a:gd name="connsiteX1358" fmla="*/ 5060255 w 9298618"/>
              <a:gd name="connsiteY1358" fmla="*/ 3170286 h 6856161"/>
              <a:gd name="connsiteX1359" fmla="*/ 5060255 w 9298618"/>
              <a:gd name="connsiteY1359" fmla="*/ 3381755 h 6856161"/>
              <a:gd name="connsiteX1360" fmla="*/ 5380708 w 9298618"/>
              <a:gd name="connsiteY1360" fmla="*/ 3376325 h 6856161"/>
              <a:gd name="connsiteX1361" fmla="*/ 5581318 w 9298618"/>
              <a:gd name="connsiteY1361" fmla="*/ 3376325 h 6856161"/>
              <a:gd name="connsiteX1362" fmla="*/ 5581318 w 9298618"/>
              <a:gd name="connsiteY1362" fmla="*/ 3175716 h 6856161"/>
              <a:gd name="connsiteX1363" fmla="*/ 5380708 w 9298618"/>
              <a:gd name="connsiteY1363" fmla="*/ 3175716 h 6856161"/>
              <a:gd name="connsiteX1364" fmla="*/ 5380708 w 9298618"/>
              <a:gd name="connsiteY1364" fmla="*/ 3376325 h 6856161"/>
              <a:gd name="connsiteX1365" fmla="*/ 5698168 w 9298618"/>
              <a:gd name="connsiteY1365" fmla="*/ 3373845 h 6856161"/>
              <a:gd name="connsiteX1366" fmla="*/ 5893861 w 9298618"/>
              <a:gd name="connsiteY1366" fmla="*/ 3373845 h 6856161"/>
              <a:gd name="connsiteX1367" fmla="*/ 5893861 w 9298618"/>
              <a:gd name="connsiteY1367" fmla="*/ 3178153 h 6856161"/>
              <a:gd name="connsiteX1368" fmla="*/ 5698168 w 9298618"/>
              <a:gd name="connsiteY1368" fmla="*/ 3178153 h 6856161"/>
              <a:gd name="connsiteX1369" fmla="*/ 5698168 w 9298618"/>
              <a:gd name="connsiteY1369" fmla="*/ 3373845 h 6856161"/>
              <a:gd name="connsiteX1370" fmla="*/ 6016655 w 9298618"/>
              <a:gd name="connsiteY1370" fmla="*/ 3370382 h 6856161"/>
              <a:gd name="connsiteX1371" fmla="*/ 6205421 w 9298618"/>
              <a:gd name="connsiteY1371" fmla="*/ 3370382 h 6856161"/>
              <a:gd name="connsiteX1372" fmla="*/ 6205421 w 9298618"/>
              <a:gd name="connsiteY1372" fmla="*/ 3181616 h 6856161"/>
              <a:gd name="connsiteX1373" fmla="*/ 6016655 w 9298618"/>
              <a:gd name="connsiteY1373" fmla="*/ 3181616 h 6856161"/>
              <a:gd name="connsiteX1374" fmla="*/ 6016655 w 9298618"/>
              <a:gd name="connsiteY1374" fmla="*/ 3370382 h 6856161"/>
              <a:gd name="connsiteX1375" fmla="*/ 6333602 w 9298618"/>
              <a:gd name="connsiteY1375" fmla="*/ 3368415 h 6856161"/>
              <a:gd name="connsiteX1376" fmla="*/ 6518392 w 9298618"/>
              <a:gd name="connsiteY1376" fmla="*/ 3368415 h 6856161"/>
              <a:gd name="connsiteX1377" fmla="*/ 6518392 w 9298618"/>
              <a:gd name="connsiteY1377" fmla="*/ 3183626 h 6856161"/>
              <a:gd name="connsiteX1378" fmla="*/ 6333602 w 9298618"/>
              <a:gd name="connsiteY1378" fmla="*/ 3183626 h 6856161"/>
              <a:gd name="connsiteX1379" fmla="*/ 6333602 w 9298618"/>
              <a:gd name="connsiteY1379" fmla="*/ 3368415 h 6856161"/>
              <a:gd name="connsiteX1380" fmla="*/ 6652089 w 9298618"/>
              <a:gd name="connsiteY1380" fmla="*/ 3364952 h 6856161"/>
              <a:gd name="connsiteX1381" fmla="*/ 6829952 w 9298618"/>
              <a:gd name="connsiteY1381" fmla="*/ 3364952 h 6856161"/>
              <a:gd name="connsiteX1382" fmla="*/ 6829952 w 9298618"/>
              <a:gd name="connsiteY1382" fmla="*/ 3187089 h 6856161"/>
              <a:gd name="connsiteX1383" fmla="*/ 6652089 w 9298618"/>
              <a:gd name="connsiteY1383" fmla="*/ 3187089 h 6856161"/>
              <a:gd name="connsiteX1384" fmla="*/ 6652089 w 9298618"/>
              <a:gd name="connsiteY1384" fmla="*/ 3364952 h 6856161"/>
              <a:gd name="connsiteX1385" fmla="*/ 6968566 w 9298618"/>
              <a:gd name="connsiteY1385" fmla="*/ 3363456 h 6856161"/>
              <a:gd name="connsiteX1386" fmla="*/ 7143479 w 9298618"/>
              <a:gd name="connsiteY1386" fmla="*/ 3363456 h 6856161"/>
              <a:gd name="connsiteX1387" fmla="*/ 7143479 w 9298618"/>
              <a:gd name="connsiteY1387" fmla="*/ 3188543 h 6856161"/>
              <a:gd name="connsiteX1388" fmla="*/ 6968566 w 9298618"/>
              <a:gd name="connsiteY1388" fmla="*/ 3188543 h 6856161"/>
              <a:gd name="connsiteX1389" fmla="*/ 6968566 w 9298618"/>
              <a:gd name="connsiteY1389" fmla="*/ 3363456 h 6856161"/>
              <a:gd name="connsiteX1390" fmla="*/ 7289020 w 9298618"/>
              <a:gd name="connsiteY1390" fmla="*/ 3358026 h 6856161"/>
              <a:gd name="connsiteX1391" fmla="*/ 7453073 w 9298618"/>
              <a:gd name="connsiteY1391" fmla="*/ 3358026 h 6856161"/>
              <a:gd name="connsiteX1392" fmla="*/ 7453073 w 9298618"/>
              <a:gd name="connsiteY1392" fmla="*/ 3193973 h 6856161"/>
              <a:gd name="connsiteX1393" fmla="*/ 7289020 w 9298618"/>
              <a:gd name="connsiteY1393" fmla="*/ 3193973 h 6856161"/>
              <a:gd name="connsiteX1394" fmla="*/ 7289020 w 9298618"/>
              <a:gd name="connsiteY1394" fmla="*/ 3358026 h 6856161"/>
              <a:gd name="connsiteX1395" fmla="*/ 7607463 w 9298618"/>
              <a:gd name="connsiteY1395" fmla="*/ 3354563 h 6856161"/>
              <a:gd name="connsiteX1396" fmla="*/ 7764590 w 9298618"/>
              <a:gd name="connsiteY1396" fmla="*/ 3354563 h 6856161"/>
              <a:gd name="connsiteX1397" fmla="*/ 7764590 w 9298618"/>
              <a:gd name="connsiteY1397" fmla="*/ 3197436 h 6856161"/>
              <a:gd name="connsiteX1398" fmla="*/ 7607463 w 9298618"/>
              <a:gd name="connsiteY1398" fmla="*/ 3197436 h 6856161"/>
              <a:gd name="connsiteX1399" fmla="*/ 7607463 w 9298618"/>
              <a:gd name="connsiteY1399" fmla="*/ 3354563 h 6856161"/>
              <a:gd name="connsiteX1400" fmla="*/ 8249823 w 9298618"/>
              <a:gd name="connsiteY1400" fmla="*/ 3342206 h 6856161"/>
              <a:gd name="connsiteX1401" fmla="*/ 8382237 w 9298618"/>
              <a:gd name="connsiteY1401" fmla="*/ 3342206 h 6856161"/>
              <a:gd name="connsiteX1402" fmla="*/ 8382237 w 9298618"/>
              <a:gd name="connsiteY1402" fmla="*/ 3209792 h 6856161"/>
              <a:gd name="connsiteX1403" fmla="*/ 8249823 w 9298618"/>
              <a:gd name="connsiteY1403" fmla="*/ 3209792 h 6856161"/>
              <a:gd name="connsiteX1404" fmla="*/ 8249823 w 9298618"/>
              <a:gd name="connsiteY1404" fmla="*/ 3342206 h 6856161"/>
              <a:gd name="connsiteX1405" fmla="*/ 8904539 w 9298618"/>
              <a:gd name="connsiteY1405" fmla="*/ 3317536 h 6856161"/>
              <a:gd name="connsiteX1406" fmla="*/ 8987571 w 9298618"/>
              <a:gd name="connsiteY1406" fmla="*/ 3317536 h 6856161"/>
              <a:gd name="connsiteX1407" fmla="*/ 8987571 w 9298618"/>
              <a:gd name="connsiteY1407" fmla="*/ 3234505 h 6856161"/>
              <a:gd name="connsiteX1408" fmla="*/ 8904539 w 9298618"/>
              <a:gd name="connsiteY1408" fmla="*/ 3234505 h 6856161"/>
              <a:gd name="connsiteX1409" fmla="*/ 8904539 w 9298618"/>
              <a:gd name="connsiteY1409" fmla="*/ 3317536 h 6856161"/>
              <a:gd name="connsiteX1410" fmla="*/ 0 w 9298618"/>
              <a:gd name="connsiteY1410" fmla="*/ 3717002 h 6856161"/>
              <a:gd name="connsiteX1411" fmla="*/ 252002 w 9298618"/>
              <a:gd name="connsiteY1411" fmla="*/ 3717002 h 6856161"/>
              <a:gd name="connsiteX1412" fmla="*/ 252002 w 9298618"/>
              <a:gd name="connsiteY1412" fmla="*/ 3465000 h 6856161"/>
              <a:gd name="connsiteX1413" fmla="*/ 0 w 9298618"/>
              <a:gd name="connsiteY1413" fmla="*/ 3465000 h 6856161"/>
              <a:gd name="connsiteX1414" fmla="*/ 0 w 9298618"/>
              <a:gd name="connsiteY1414" fmla="*/ 3717002 h 6856161"/>
              <a:gd name="connsiteX1415" fmla="*/ 315023 w 9298618"/>
              <a:gd name="connsiteY1415" fmla="*/ 3717002 h 6856161"/>
              <a:gd name="connsiteX1416" fmla="*/ 567025 w 9298618"/>
              <a:gd name="connsiteY1416" fmla="*/ 3717002 h 6856161"/>
              <a:gd name="connsiteX1417" fmla="*/ 567025 w 9298618"/>
              <a:gd name="connsiteY1417" fmla="*/ 3465000 h 6856161"/>
              <a:gd name="connsiteX1418" fmla="*/ 315023 w 9298618"/>
              <a:gd name="connsiteY1418" fmla="*/ 3465000 h 6856161"/>
              <a:gd name="connsiteX1419" fmla="*/ 315023 w 9298618"/>
              <a:gd name="connsiteY1419" fmla="*/ 3717002 h 6856161"/>
              <a:gd name="connsiteX1420" fmla="*/ 630004 w 9298618"/>
              <a:gd name="connsiteY1420" fmla="*/ 3717002 h 6856161"/>
              <a:gd name="connsiteX1421" fmla="*/ 882005 w 9298618"/>
              <a:gd name="connsiteY1421" fmla="*/ 3717002 h 6856161"/>
              <a:gd name="connsiteX1422" fmla="*/ 882005 w 9298618"/>
              <a:gd name="connsiteY1422" fmla="*/ 3465000 h 6856161"/>
              <a:gd name="connsiteX1423" fmla="*/ 630004 w 9298618"/>
              <a:gd name="connsiteY1423" fmla="*/ 3465000 h 6856161"/>
              <a:gd name="connsiteX1424" fmla="*/ 630004 w 9298618"/>
              <a:gd name="connsiteY1424" fmla="*/ 3717002 h 6856161"/>
              <a:gd name="connsiteX1425" fmla="*/ 944985 w 9298618"/>
              <a:gd name="connsiteY1425" fmla="*/ 3717002 h 6856161"/>
              <a:gd name="connsiteX1426" fmla="*/ 1196986 w 9298618"/>
              <a:gd name="connsiteY1426" fmla="*/ 3717002 h 6856161"/>
              <a:gd name="connsiteX1427" fmla="*/ 1196986 w 9298618"/>
              <a:gd name="connsiteY1427" fmla="*/ 3465000 h 6856161"/>
              <a:gd name="connsiteX1428" fmla="*/ 944985 w 9298618"/>
              <a:gd name="connsiteY1428" fmla="*/ 3465000 h 6856161"/>
              <a:gd name="connsiteX1429" fmla="*/ 944985 w 9298618"/>
              <a:gd name="connsiteY1429" fmla="*/ 3717002 h 6856161"/>
              <a:gd name="connsiteX1430" fmla="*/ 1260008 w 9298618"/>
              <a:gd name="connsiteY1430" fmla="*/ 3717002 h 6856161"/>
              <a:gd name="connsiteX1431" fmla="*/ 1512009 w 9298618"/>
              <a:gd name="connsiteY1431" fmla="*/ 3717002 h 6856161"/>
              <a:gd name="connsiteX1432" fmla="*/ 1512009 w 9298618"/>
              <a:gd name="connsiteY1432" fmla="*/ 3465000 h 6856161"/>
              <a:gd name="connsiteX1433" fmla="*/ 1260008 w 9298618"/>
              <a:gd name="connsiteY1433" fmla="*/ 3465000 h 6856161"/>
              <a:gd name="connsiteX1434" fmla="*/ 1260008 w 9298618"/>
              <a:gd name="connsiteY1434" fmla="*/ 3717002 h 6856161"/>
              <a:gd name="connsiteX1435" fmla="*/ 1574988 w 9298618"/>
              <a:gd name="connsiteY1435" fmla="*/ 3717002 h 6856161"/>
              <a:gd name="connsiteX1436" fmla="*/ 1826990 w 9298618"/>
              <a:gd name="connsiteY1436" fmla="*/ 3717002 h 6856161"/>
              <a:gd name="connsiteX1437" fmla="*/ 1826990 w 9298618"/>
              <a:gd name="connsiteY1437" fmla="*/ 3465000 h 6856161"/>
              <a:gd name="connsiteX1438" fmla="*/ 1574988 w 9298618"/>
              <a:gd name="connsiteY1438" fmla="*/ 3465000 h 6856161"/>
              <a:gd name="connsiteX1439" fmla="*/ 1574988 w 9298618"/>
              <a:gd name="connsiteY1439" fmla="*/ 3717002 h 6856161"/>
              <a:gd name="connsiteX1440" fmla="*/ 1890012 w 9298618"/>
              <a:gd name="connsiteY1440" fmla="*/ 3717002 h 6856161"/>
              <a:gd name="connsiteX1441" fmla="*/ 2142013 w 9298618"/>
              <a:gd name="connsiteY1441" fmla="*/ 3717002 h 6856161"/>
              <a:gd name="connsiteX1442" fmla="*/ 2142013 w 9298618"/>
              <a:gd name="connsiteY1442" fmla="*/ 3465000 h 6856161"/>
              <a:gd name="connsiteX1443" fmla="*/ 1890012 w 9298618"/>
              <a:gd name="connsiteY1443" fmla="*/ 3465000 h 6856161"/>
              <a:gd name="connsiteX1444" fmla="*/ 1890012 w 9298618"/>
              <a:gd name="connsiteY1444" fmla="*/ 3717002 h 6856161"/>
              <a:gd name="connsiteX1445" fmla="*/ 2204992 w 9298618"/>
              <a:gd name="connsiteY1445" fmla="*/ 3717002 h 6856161"/>
              <a:gd name="connsiteX1446" fmla="*/ 2456994 w 9298618"/>
              <a:gd name="connsiteY1446" fmla="*/ 3717002 h 6856161"/>
              <a:gd name="connsiteX1447" fmla="*/ 2456994 w 9298618"/>
              <a:gd name="connsiteY1447" fmla="*/ 3465000 h 6856161"/>
              <a:gd name="connsiteX1448" fmla="*/ 2204992 w 9298618"/>
              <a:gd name="connsiteY1448" fmla="*/ 3465000 h 6856161"/>
              <a:gd name="connsiteX1449" fmla="*/ 2204992 w 9298618"/>
              <a:gd name="connsiteY1449" fmla="*/ 3717002 h 6856161"/>
              <a:gd name="connsiteX1450" fmla="*/ 2520016 w 9298618"/>
              <a:gd name="connsiteY1450" fmla="*/ 3717002 h 6856161"/>
              <a:gd name="connsiteX1451" fmla="*/ 2772017 w 9298618"/>
              <a:gd name="connsiteY1451" fmla="*/ 3717002 h 6856161"/>
              <a:gd name="connsiteX1452" fmla="*/ 2772017 w 9298618"/>
              <a:gd name="connsiteY1452" fmla="*/ 3465000 h 6856161"/>
              <a:gd name="connsiteX1453" fmla="*/ 2520016 w 9298618"/>
              <a:gd name="connsiteY1453" fmla="*/ 3465000 h 6856161"/>
              <a:gd name="connsiteX1454" fmla="*/ 2520016 w 9298618"/>
              <a:gd name="connsiteY1454" fmla="*/ 3717002 h 6856161"/>
              <a:gd name="connsiteX1455" fmla="*/ 2834996 w 9298618"/>
              <a:gd name="connsiteY1455" fmla="*/ 3717002 h 6856161"/>
              <a:gd name="connsiteX1456" fmla="*/ 3086998 w 9298618"/>
              <a:gd name="connsiteY1456" fmla="*/ 3717002 h 6856161"/>
              <a:gd name="connsiteX1457" fmla="*/ 3086998 w 9298618"/>
              <a:gd name="connsiteY1457" fmla="*/ 3465000 h 6856161"/>
              <a:gd name="connsiteX1458" fmla="*/ 2834996 w 9298618"/>
              <a:gd name="connsiteY1458" fmla="*/ 3465000 h 6856161"/>
              <a:gd name="connsiteX1459" fmla="*/ 2834996 w 9298618"/>
              <a:gd name="connsiteY1459" fmla="*/ 3717002 h 6856161"/>
              <a:gd name="connsiteX1460" fmla="*/ 3150020 w 9298618"/>
              <a:gd name="connsiteY1460" fmla="*/ 3717002 h 6856161"/>
              <a:gd name="connsiteX1461" fmla="*/ 3402021 w 9298618"/>
              <a:gd name="connsiteY1461" fmla="*/ 3717002 h 6856161"/>
              <a:gd name="connsiteX1462" fmla="*/ 3402021 w 9298618"/>
              <a:gd name="connsiteY1462" fmla="*/ 3465000 h 6856161"/>
              <a:gd name="connsiteX1463" fmla="*/ 3150020 w 9298618"/>
              <a:gd name="connsiteY1463" fmla="*/ 3465000 h 6856161"/>
              <a:gd name="connsiteX1464" fmla="*/ 3150020 w 9298618"/>
              <a:gd name="connsiteY1464" fmla="*/ 3717002 h 6856161"/>
              <a:gd name="connsiteX1465" fmla="*/ 3465000 w 9298618"/>
              <a:gd name="connsiteY1465" fmla="*/ 3717002 h 6856161"/>
              <a:gd name="connsiteX1466" fmla="*/ 3717002 w 9298618"/>
              <a:gd name="connsiteY1466" fmla="*/ 3717002 h 6856161"/>
              <a:gd name="connsiteX1467" fmla="*/ 3717002 w 9298618"/>
              <a:gd name="connsiteY1467" fmla="*/ 3465000 h 6856161"/>
              <a:gd name="connsiteX1468" fmla="*/ 3465000 w 9298618"/>
              <a:gd name="connsiteY1468" fmla="*/ 3465000 h 6856161"/>
              <a:gd name="connsiteX1469" fmla="*/ 3465000 w 9298618"/>
              <a:gd name="connsiteY1469" fmla="*/ 3717002 h 6856161"/>
              <a:gd name="connsiteX1470" fmla="*/ 3781990 w 9298618"/>
              <a:gd name="connsiteY1470" fmla="*/ 3715035 h 6856161"/>
              <a:gd name="connsiteX1471" fmla="*/ 4030058 w 9298618"/>
              <a:gd name="connsiteY1471" fmla="*/ 3715035 h 6856161"/>
              <a:gd name="connsiteX1472" fmla="*/ 4030058 w 9298618"/>
              <a:gd name="connsiteY1472" fmla="*/ 3466967 h 6856161"/>
              <a:gd name="connsiteX1473" fmla="*/ 3781990 w 9298618"/>
              <a:gd name="connsiteY1473" fmla="*/ 3466967 h 6856161"/>
              <a:gd name="connsiteX1474" fmla="*/ 3781990 w 9298618"/>
              <a:gd name="connsiteY1474" fmla="*/ 3715035 h 6856161"/>
              <a:gd name="connsiteX1475" fmla="*/ 4099964 w 9298618"/>
              <a:gd name="connsiteY1475" fmla="*/ 3712085 h 6856161"/>
              <a:gd name="connsiteX1476" fmla="*/ 4342089 w 9298618"/>
              <a:gd name="connsiteY1476" fmla="*/ 3712085 h 6856161"/>
              <a:gd name="connsiteX1477" fmla="*/ 4342089 w 9298618"/>
              <a:gd name="connsiteY1477" fmla="*/ 3469960 h 6856161"/>
              <a:gd name="connsiteX1478" fmla="*/ 4099964 w 9298618"/>
              <a:gd name="connsiteY1478" fmla="*/ 3469960 h 6856161"/>
              <a:gd name="connsiteX1479" fmla="*/ 4099964 w 9298618"/>
              <a:gd name="connsiteY1479" fmla="*/ 3712085 h 6856161"/>
              <a:gd name="connsiteX1480" fmla="*/ 4421400 w 9298618"/>
              <a:gd name="connsiteY1480" fmla="*/ 3705629 h 6856161"/>
              <a:gd name="connsiteX1481" fmla="*/ 4650656 w 9298618"/>
              <a:gd name="connsiteY1481" fmla="*/ 3705629 h 6856161"/>
              <a:gd name="connsiteX1482" fmla="*/ 4650656 w 9298618"/>
              <a:gd name="connsiteY1482" fmla="*/ 3476373 h 6856161"/>
              <a:gd name="connsiteX1483" fmla="*/ 4421400 w 9298618"/>
              <a:gd name="connsiteY1483" fmla="*/ 3476373 h 6856161"/>
              <a:gd name="connsiteX1484" fmla="*/ 4421400 w 9298618"/>
              <a:gd name="connsiteY1484" fmla="*/ 3705629 h 6856161"/>
              <a:gd name="connsiteX1485" fmla="*/ 4739844 w 9298618"/>
              <a:gd name="connsiteY1485" fmla="*/ 3702209 h 6856161"/>
              <a:gd name="connsiteX1486" fmla="*/ 4962216 w 9298618"/>
              <a:gd name="connsiteY1486" fmla="*/ 3702209 h 6856161"/>
              <a:gd name="connsiteX1487" fmla="*/ 4962216 w 9298618"/>
              <a:gd name="connsiteY1487" fmla="*/ 3479837 h 6856161"/>
              <a:gd name="connsiteX1488" fmla="*/ 4739844 w 9298618"/>
              <a:gd name="connsiteY1488" fmla="*/ 3479837 h 6856161"/>
              <a:gd name="connsiteX1489" fmla="*/ 4739844 w 9298618"/>
              <a:gd name="connsiteY1489" fmla="*/ 3702209 h 6856161"/>
              <a:gd name="connsiteX1490" fmla="*/ 5061281 w 9298618"/>
              <a:gd name="connsiteY1490" fmla="*/ 3695752 h 6856161"/>
              <a:gd name="connsiteX1491" fmla="*/ 5270784 w 9298618"/>
              <a:gd name="connsiteY1491" fmla="*/ 3695752 h 6856161"/>
              <a:gd name="connsiteX1492" fmla="*/ 5270784 w 9298618"/>
              <a:gd name="connsiteY1492" fmla="*/ 3486250 h 6856161"/>
              <a:gd name="connsiteX1493" fmla="*/ 5061281 w 9298618"/>
              <a:gd name="connsiteY1493" fmla="*/ 3486250 h 6856161"/>
              <a:gd name="connsiteX1494" fmla="*/ 5061281 w 9298618"/>
              <a:gd name="connsiteY1494" fmla="*/ 3695752 h 6856161"/>
              <a:gd name="connsiteX1495" fmla="*/ 5382204 w 9298618"/>
              <a:gd name="connsiteY1495" fmla="*/ 3689852 h 6856161"/>
              <a:gd name="connsiteX1496" fmla="*/ 5579864 w 9298618"/>
              <a:gd name="connsiteY1496" fmla="*/ 3689852 h 6856161"/>
              <a:gd name="connsiteX1497" fmla="*/ 5579864 w 9298618"/>
              <a:gd name="connsiteY1497" fmla="*/ 3492193 h 6856161"/>
              <a:gd name="connsiteX1498" fmla="*/ 5382204 w 9298618"/>
              <a:gd name="connsiteY1498" fmla="*/ 3492193 h 6856161"/>
              <a:gd name="connsiteX1499" fmla="*/ 5382204 w 9298618"/>
              <a:gd name="connsiteY1499" fmla="*/ 3689852 h 6856161"/>
              <a:gd name="connsiteX1500" fmla="*/ 5699152 w 9298618"/>
              <a:gd name="connsiteY1500" fmla="*/ 3687842 h 6856161"/>
              <a:gd name="connsiteX1501" fmla="*/ 5892835 w 9298618"/>
              <a:gd name="connsiteY1501" fmla="*/ 3687842 h 6856161"/>
              <a:gd name="connsiteX1502" fmla="*/ 5892835 w 9298618"/>
              <a:gd name="connsiteY1502" fmla="*/ 3494160 h 6856161"/>
              <a:gd name="connsiteX1503" fmla="*/ 5699152 w 9298618"/>
              <a:gd name="connsiteY1503" fmla="*/ 3494160 h 6856161"/>
              <a:gd name="connsiteX1504" fmla="*/ 5699152 w 9298618"/>
              <a:gd name="connsiteY1504" fmla="*/ 3687842 h 6856161"/>
              <a:gd name="connsiteX1505" fmla="*/ 6334628 w 9298618"/>
              <a:gd name="connsiteY1505" fmla="*/ 3682413 h 6856161"/>
              <a:gd name="connsiteX1506" fmla="*/ 6517451 w 9298618"/>
              <a:gd name="connsiteY1506" fmla="*/ 3682413 h 6856161"/>
              <a:gd name="connsiteX1507" fmla="*/ 6517451 w 9298618"/>
              <a:gd name="connsiteY1507" fmla="*/ 3499590 h 6856161"/>
              <a:gd name="connsiteX1508" fmla="*/ 6334628 w 9298618"/>
              <a:gd name="connsiteY1508" fmla="*/ 3499590 h 6856161"/>
              <a:gd name="connsiteX1509" fmla="*/ 6334628 w 9298618"/>
              <a:gd name="connsiteY1509" fmla="*/ 3682413 h 6856161"/>
              <a:gd name="connsiteX1510" fmla="*/ 6970532 w 9298618"/>
              <a:gd name="connsiteY1510" fmla="*/ 3676512 h 6856161"/>
              <a:gd name="connsiteX1511" fmla="*/ 7141513 w 9298618"/>
              <a:gd name="connsiteY1511" fmla="*/ 3676512 h 6856161"/>
              <a:gd name="connsiteX1512" fmla="*/ 7141513 w 9298618"/>
              <a:gd name="connsiteY1512" fmla="*/ 3505533 h 6856161"/>
              <a:gd name="connsiteX1513" fmla="*/ 6970532 w 9298618"/>
              <a:gd name="connsiteY1513" fmla="*/ 3505533 h 6856161"/>
              <a:gd name="connsiteX1514" fmla="*/ 6970532 w 9298618"/>
              <a:gd name="connsiteY1514" fmla="*/ 3676512 h 6856161"/>
              <a:gd name="connsiteX1515" fmla="*/ 7609943 w 9298618"/>
              <a:gd name="connsiteY1515" fmla="*/ 3667106 h 6856161"/>
              <a:gd name="connsiteX1516" fmla="*/ 7762153 w 9298618"/>
              <a:gd name="connsiteY1516" fmla="*/ 3667106 h 6856161"/>
              <a:gd name="connsiteX1517" fmla="*/ 7762153 w 9298618"/>
              <a:gd name="connsiteY1517" fmla="*/ 3514896 h 6856161"/>
              <a:gd name="connsiteX1518" fmla="*/ 7609943 w 9298618"/>
              <a:gd name="connsiteY1518" fmla="*/ 3514896 h 6856161"/>
              <a:gd name="connsiteX1519" fmla="*/ 7609943 w 9298618"/>
              <a:gd name="connsiteY1519" fmla="*/ 3667106 h 6856161"/>
              <a:gd name="connsiteX1520" fmla="*/ 8251790 w 9298618"/>
              <a:gd name="connsiteY1520" fmla="*/ 3655263 h 6856161"/>
              <a:gd name="connsiteX1521" fmla="*/ 8380271 w 9298618"/>
              <a:gd name="connsiteY1521" fmla="*/ 3655263 h 6856161"/>
              <a:gd name="connsiteX1522" fmla="*/ 8380271 w 9298618"/>
              <a:gd name="connsiteY1522" fmla="*/ 3526782 h 6856161"/>
              <a:gd name="connsiteX1523" fmla="*/ 8251790 w 9298618"/>
              <a:gd name="connsiteY1523" fmla="*/ 3526782 h 6856161"/>
              <a:gd name="connsiteX1524" fmla="*/ 8251790 w 9298618"/>
              <a:gd name="connsiteY1524" fmla="*/ 3655263 h 6856161"/>
              <a:gd name="connsiteX1525" fmla="*/ 0 w 9298618"/>
              <a:gd name="connsiteY1525" fmla="*/ 4032025 h 6856161"/>
              <a:gd name="connsiteX1526" fmla="*/ 252002 w 9298618"/>
              <a:gd name="connsiteY1526" fmla="*/ 4032025 h 6856161"/>
              <a:gd name="connsiteX1527" fmla="*/ 252002 w 9298618"/>
              <a:gd name="connsiteY1527" fmla="*/ 3780024 h 6856161"/>
              <a:gd name="connsiteX1528" fmla="*/ 0 w 9298618"/>
              <a:gd name="connsiteY1528" fmla="*/ 3780024 h 6856161"/>
              <a:gd name="connsiteX1529" fmla="*/ 0 w 9298618"/>
              <a:gd name="connsiteY1529" fmla="*/ 4032025 h 6856161"/>
              <a:gd name="connsiteX1530" fmla="*/ 315023 w 9298618"/>
              <a:gd name="connsiteY1530" fmla="*/ 4032025 h 6856161"/>
              <a:gd name="connsiteX1531" fmla="*/ 567025 w 9298618"/>
              <a:gd name="connsiteY1531" fmla="*/ 4032025 h 6856161"/>
              <a:gd name="connsiteX1532" fmla="*/ 567025 w 9298618"/>
              <a:gd name="connsiteY1532" fmla="*/ 3780024 h 6856161"/>
              <a:gd name="connsiteX1533" fmla="*/ 315023 w 9298618"/>
              <a:gd name="connsiteY1533" fmla="*/ 3780024 h 6856161"/>
              <a:gd name="connsiteX1534" fmla="*/ 315023 w 9298618"/>
              <a:gd name="connsiteY1534" fmla="*/ 4032025 h 6856161"/>
              <a:gd name="connsiteX1535" fmla="*/ 630004 w 9298618"/>
              <a:gd name="connsiteY1535" fmla="*/ 4032025 h 6856161"/>
              <a:gd name="connsiteX1536" fmla="*/ 882005 w 9298618"/>
              <a:gd name="connsiteY1536" fmla="*/ 4032025 h 6856161"/>
              <a:gd name="connsiteX1537" fmla="*/ 882005 w 9298618"/>
              <a:gd name="connsiteY1537" fmla="*/ 3780024 h 6856161"/>
              <a:gd name="connsiteX1538" fmla="*/ 630004 w 9298618"/>
              <a:gd name="connsiteY1538" fmla="*/ 3780024 h 6856161"/>
              <a:gd name="connsiteX1539" fmla="*/ 630004 w 9298618"/>
              <a:gd name="connsiteY1539" fmla="*/ 4032025 h 6856161"/>
              <a:gd name="connsiteX1540" fmla="*/ 944985 w 9298618"/>
              <a:gd name="connsiteY1540" fmla="*/ 4032025 h 6856161"/>
              <a:gd name="connsiteX1541" fmla="*/ 1196986 w 9298618"/>
              <a:gd name="connsiteY1541" fmla="*/ 4032025 h 6856161"/>
              <a:gd name="connsiteX1542" fmla="*/ 1196986 w 9298618"/>
              <a:gd name="connsiteY1542" fmla="*/ 3780024 h 6856161"/>
              <a:gd name="connsiteX1543" fmla="*/ 944985 w 9298618"/>
              <a:gd name="connsiteY1543" fmla="*/ 3780024 h 6856161"/>
              <a:gd name="connsiteX1544" fmla="*/ 944985 w 9298618"/>
              <a:gd name="connsiteY1544" fmla="*/ 4032025 h 6856161"/>
              <a:gd name="connsiteX1545" fmla="*/ 1260008 w 9298618"/>
              <a:gd name="connsiteY1545" fmla="*/ 4032025 h 6856161"/>
              <a:gd name="connsiteX1546" fmla="*/ 1512009 w 9298618"/>
              <a:gd name="connsiteY1546" fmla="*/ 4032025 h 6856161"/>
              <a:gd name="connsiteX1547" fmla="*/ 1512009 w 9298618"/>
              <a:gd name="connsiteY1547" fmla="*/ 3780024 h 6856161"/>
              <a:gd name="connsiteX1548" fmla="*/ 1260008 w 9298618"/>
              <a:gd name="connsiteY1548" fmla="*/ 3780024 h 6856161"/>
              <a:gd name="connsiteX1549" fmla="*/ 1260008 w 9298618"/>
              <a:gd name="connsiteY1549" fmla="*/ 4032025 h 6856161"/>
              <a:gd name="connsiteX1550" fmla="*/ 1574988 w 9298618"/>
              <a:gd name="connsiteY1550" fmla="*/ 4032025 h 6856161"/>
              <a:gd name="connsiteX1551" fmla="*/ 1826990 w 9298618"/>
              <a:gd name="connsiteY1551" fmla="*/ 4032025 h 6856161"/>
              <a:gd name="connsiteX1552" fmla="*/ 1826990 w 9298618"/>
              <a:gd name="connsiteY1552" fmla="*/ 3780024 h 6856161"/>
              <a:gd name="connsiteX1553" fmla="*/ 1574988 w 9298618"/>
              <a:gd name="connsiteY1553" fmla="*/ 3780024 h 6856161"/>
              <a:gd name="connsiteX1554" fmla="*/ 1574988 w 9298618"/>
              <a:gd name="connsiteY1554" fmla="*/ 4032025 h 6856161"/>
              <a:gd name="connsiteX1555" fmla="*/ 1890012 w 9298618"/>
              <a:gd name="connsiteY1555" fmla="*/ 4032025 h 6856161"/>
              <a:gd name="connsiteX1556" fmla="*/ 2142013 w 9298618"/>
              <a:gd name="connsiteY1556" fmla="*/ 4032025 h 6856161"/>
              <a:gd name="connsiteX1557" fmla="*/ 2142013 w 9298618"/>
              <a:gd name="connsiteY1557" fmla="*/ 3780024 h 6856161"/>
              <a:gd name="connsiteX1558" fmla="*/ 1890012 w 9298618"/>
              <a:gd name="connsiteY1558" fmla="*/ 3780024 h 6856161"/>
              <a:gd name="connsiteX1559" fmla="*/ 1890012 w 9298618"/>
              <a:gd name="connsiteY1559" fmla="*/ 4032025 h 6856161"/>
              <a:gd name="connsiteX1560" fmla="*/ 2204992 w 9298618"/>
              <a:gd name="connsiteY1560" fmla="*/ 4032025 h 6856161"/>
              <a:gd name="connsiteX1561" fmla="*/ 2456994 w 9298618"/>
              <a:gd name="connsiteY1561" fmla="*/ 4032025 h 6856161"/>
              <a:gd name="connsiteX1562" fmla="*/ 2456994 w 9298618"/>
              <a:gd name="connsiteY1562" fmla="*/ 3780024 h 6856161"/>
              <a:gd name="connsiteX1563" fmla="*/ 2204992 w 9298618"/>
              <a:gd name="connsiteY1563" fmla="*/ 3780024 h 6856161"/>
              <a:gd name="connsiteX1564" fmla="*/ 2204992 w 9298618"/>
              <a:gd name="connsiteY1564" fmla="*/ 4032025 h 6856161"/>
              <a:gd name="connsiteX1565" fmla="*/ 2520016 w 9298618"/>
              <a:gd name="connsiteY1565" fmla="*/ 4032025 h 6856161"/>
              <a:gd name="connsiteX1566" fmla="*/ 2772017 w 9298618"/>
              <a:gd name="connsiteY1566" fmla="*/ 4032025 h 6856161"/>
              <a:gd name="connsiteX1567" fmla="*/ 2772017 w 9298618"/>
              <a:gd name="connsiteY1567" fmla="*/ 3780024 h 6856161"/>
              <a:gd name="connsiteX1568" fmla="*/ 2520016 w 9298618"/>
              <a:gd name="connsiteY1568" fmla="*/ 3780024 h 6856161"/>
              <a:gd name="connsiteX1569" fmla="*/ 2520016 w 9298618"/>
              <a:gd name="connsiteY1569" fmla="*/ 4032025 h 6856161"/>
              <a:gd name="connsiteX1570" fmla="*/ 2834996 w 9298618"/>
              <a:gd name="connsiteY1570" fmla="*/ 4032025 h 6856161"/>
              <a:gd name="connsiteX1571" fmla="*/ 3086998 w 9298618"/>
              <a:gd name="connsiteY1571" fmla="*/ 4032025 h 6856161"/>
              <a:gd name="connsiteX1572" fmla="*/ 3086998 w 9298618"/>
              <a:gd name="connsiteY1572" fmla="*/ 3780024 h 6856161"/>
              <a:gd name="connsiteX1573" fmla="*/ 2834996 w 9298618"/>
              <a:gd name="connsiteY1573" fmla="*/ 3780024 h 6856161"/>
              <a:gd name="connsiteX1574" fmla="*/ 2834996 w 9298618"/>
              <a:gd name="connsiteY1574" fmla="*/ 4032025 h 6856161"/>
              <a:gd name="connsiteX1575" fmla="*/ 3150020 w 9298618"/>
              <a:gd name="connsiteY1575" fmla="*/ 4032025 h 6856161"/>
              <a:gd name="connsiteX1576" fmla="*/ 3402021 w 9298618"/>
              <a:gd name="connsiteY1576" fmla="*/ 4032025 h 6856161"/>
              <a:gd name="connsiteX1577" fmla="*/ 3402021 w 9298618"/>
              <a:gd name="connsiteY1577" fmla="*/ 3780024 h 6856161"/>
              <a:gd name="connsiteX1578" fmla="*/ 3150020 w 9298618"/>
              <a:gd name="connsiteY1578" fmla="*/ 3780024 h 6856161"/>
              <a:gd name="connsiteX1579" fmla="*/ 3150020 w 9298618"/>
              <a:gd name="connsiteY1579" fmla="*/ 4032025 h 6856161"/>
              <a:gd name="connsiteX1580" fmla="*/ 3465000 w 9298618"/>
              <a:gd name="connsiteY1580" fmla="*/ 4032025 h 6856161"/>
              <a:gd name="connsiteX1581" fmla="*/ 3717002 w 9298618"/>
              <a:gd name="connsiteY1581" fmla="*/ 4032025 h 6856161"/>
              <a:gd name="connsiteX1582" fmla="*/ 3717002 w 9298618"/>
              <a:gd name="connsiteY1582" fmla="*/ 3780024 h 6856161"/>
              <a:gd name="connsiteX1583" fmla="*/ 3465000 w 9298618"/>
              <a:gd name="connsiteY1583" fmla="*/ 3780024 h 6856161"/>
              <a:gd name="connsiteX1584" fmla="*/ 3465000 w 9298618"/>
              <a:gd name="connsiteY1584" fmla="*/ 4032025 h 6856161"/>
              <a:gd name="connsiteX1585" fmla="*/ 3783957 w 9298618"/>
              <a:gd name="connsiteY1585" fmla="*/ 4028049 h 6856161"/>
              <a:gd name="connsiteX1586" fmla="*/ 4028049 w 9298618"/>
              <a:gd name="connsiteY1586" fmla="*/ 4028049 h 6856161"/>
              <a:gd name="connsiteX1587" fmla="*/ 4028049 w 9298618"/>
              <a:gd name="connsiteY1587" fmla="*/ 3783957 h 6856161"/>
              <a:gd name="connsiteX1588" fmla="*/ 3783957 w 9298618"/>
              <a:gd name="connsiteY1588" fmla="*/ 3783957 h 6856161"/>
              <a:gd name="connsiteX1589" fmla="*/ 3783957 w 9298618"/>
              <a:gd name="connsiteY1589" fmla="*/ 4028049 h 6856161"/>
              <a:gd name="connsiteX1590" fmla="*/ 4102444 w 9298618"/>
              <a:gd name="connsiteY1590" fmla="*/ 4024586 h 6856161"/>
              <a:gd name="connsiteX1591" fmla="*/ 4339609 w 9298618"/>
              <a:gd name="connsiteY1591" fmla="*/ 4024586 h 6856161"/>
              <a:gd name="connsiteX1592" fmla="*/ 4339609 w 9298618"/>
              <a:gd name="connsiteY1592" fmla="*/ 3787420 h 6856161"/>
              <a:gd name="connsiteX1593" fmla="*/ 4102444 w 9298618"/>
              <a:gd name="connsiteY1593" fmla="*/ 3787420 h 6856161"/>
              <a:gd name="connsiteX1594" fmla="*/ 4102444 w 9298618"/>
              <a:gd name="connsiteY1594" fmla="*/ 4024586 h 6856161"/>
              <a:gd name="connsiteX1595" fmla="*/ 4424351 w 9298618"/>
              <a:gd name="connsiteY1595" fmla="*/ 4017702 h 6856161"/>
              <a:gd name="connsiteX1596" fmla="*/ 4647706 w 9298618"/>
              <a:gd name="connsiteY1596" fmla="*/ 4017702 h 6856161"/>
              <a:gd name="connsiteX1597" fmla="*/ 4647706 w 9298618"/>
              <a:gd name="connsiteY1597" fmla="*/ 3794347 h 6856161"/>
              <a:gd name="connsiteX1598" fmla="*/ 4424351 w 9298618"/>
              <a:gd name="connsiteY1598" fmla="*/ 3794347 h 6856161"/>
              <a:gd name="connsiteX1599" fmla="*/ 4424351 w 9298618"/>
              <a:gd name="connsiteY1599" fmla="*/ 4017702 h 6856161"/>
              <a:gd name="connsiteX1600" fmla="*/ 4742795 w 9298618"/>
              <a:gd name="connsiteY1600" fmla="*/ 4014239 h 6856161"/>
              <a:gd name="connsiteX1601" fmla="*/ 4959223 w 9298618"/>
              <a:gd name="connsiteY1601" fmla="*/ 4014239 h 6856161"/>
              <a:gd name="connsiteX1602" fmla="*/ 4959223 w 9298618"/>
              <a:gd name="connsiteY1602" fmla="*/ 3797810 h 6856161"/>
              <a:gd name="connsiteX1603" fmla="*/ 4742795 w 9298618"/>
              <a:gd name="connsiteY1603" fmla="*/ 3797810 h 6856161"/>
              <a:gd name="connsiteX1604" fmla="*/ 4742795 w 9298618"/>
              <a:gd name="connsiteY1604" fmla="*/ 4014239 h 6856161"/>
              <a:gd name="connsiteX1605" fmla="*/ 5064231 w 9298618"/>
              <a:gd name="connsiteY1605" fmla="*/ 4007783 h 6856161"/>
              <a:gd name="connsiteX1606" fmla="*/ 5267790 w 9298618"/>
              <a:gd name="connsiteY1606" fmla="*/ 4007783 h 6856161"/>
              <a:gd name="connsiteX1607" fmla="*/ 5267790 w 9298618"/>
              <a:gd name="connsiteY1607" fmla="*/ 3804223 h 6856161"/>
              <a:gd name="connsiteX1608" fmla="*/ 5064231 w 9298618"/>
              <a:gd name="connsiteY1608" fmla="*/ 3804223 h 6856161"/>
              <a:gd name="connsiteX1609" fmla="*/ 5064231 w 9298618"/>
              <a:gd name="connsiteY1609" fmla="*/ 4007783 h 6856161"/>
              <a:gd name="connsiteX1610" fmla="*/ 5384685 w 9298618"/>
              <a:gd name="connsiteY1610" fmla="*/ 4002353 h 6856161"/>
              <a:gd name="connsiteX1611" fmla="*/ 5577384 w 9298618"/>
              <a:gd name="connsiteY1611" fmla="*/ 4002353 h 6856161"/>
              <a:gd name="connsiteX1612" fmla="*/ 5577384 w 9298618"/>
              <a:gd name="connsiteY1612" fmla="*/ 3809653 h 6856161"/>
              <a:gd name="connsiteX1613" fmla="*/ 5384685 w 9298618"/>
              <a:gd name="connsiteY1613" fmla="*/ 3809653 h 6856161"/>
              <a:gd name="connsiteX1614" fmla="*/ 5384685 w 9298618"/>
              <a:gd name="connsiteY1614" fmla="*/ 4002353 h 6856161"/>
              <a:gd name="connsiteX1615" fmla="*/ 5702145 w 9298618"/>
              <a:gd name="connsiteY1615" fmla="*/ 3999916 h 6856161"/>
              <a:gd name="connsiteX1616" fmla="*/ 5889927 w 9298618"/>
              <a:gd name="connsiteY1616" fmla="*/ 3999916 h 6856161"/>
              <a:gd name="connsiteX1617" fmla="*/ 5889927 w 9298618"/>
              <a:gd name="connsiteY1617" fmla="*/ 3812133 h 6856161"/>
              <a:gd name="connsiteX1618" fmla="*/ 5702145 w 9298618"/>
              <a:gd name="connsiteY1618" fmla="*/ 3812133 h 6856161"/>
              <a:gd name="connsiteX1619" fmla="*/ 5702145 w 9298618"/>
              <a:gd name="connsiteY1619" fmla="*/ 3999916 h 6856161"/>
              <a:gd name="connsiteX1620" fmla="*/ 6021572 w 9298618"/>
              <a:gd name="connsiteY1620" fmla="*/ 3995426 h 6856161"/>
              <a:gd name="connsiteX1621" fmla="*/ 6200461 w 9298618"/>
              <a:gd name="connsiteY1621" fmla="*/ 3995426 h 6856161"/>
              <a:gd name="connsiteX1622" fmla="*/ 6200461 w 9298618"/>
              <a:gd name="connsiteY1622" fmla="*/ 3816537 h 6856161"/>
              <a:gd name="connsiteX1623" fmla="*/ 6021572 w 9298618"/>
              <a:gd name="connsiteY1623" fmla="*/ 3816537 h 6856161"/>
              <a:gd name="connsiteX1624" fmla="*/ 6021572 w 9298618"/>
              <a:gd name="connsiteY1624" fmla="*/ 3995426 h 6856161"/>
              <a:gd name="connsiteX1625" fmla="*/ 6339075 w 9298618"/>
              <a:gd name="connsiteY1625" fmla="*/ 3992989 h 6856161"/>
              <a:gd name="connsiteX1626" fmla="*/ 6513005 w 9298618"/>
              <a:gd name="connsiteY1626" fmla="*/ 3992989 h 6856161"/>
              <a:gd name="connsiteX1627" fmla="*/ 6513005 w 9298618"/>
              <a:gd name="connsiteY1627" fmla="*/ 3819059 h 6856161"/>
              <a:gd name="connsiteX1628" fmla="*/ 6339075 w 9298618"/>
              <a:gd name="connsiteY1628" fmla="*/ 3819059 h 6856161"/>
              <a:gd name="connsiteX1629" fmla="*/ 6339075 w 9298618"/>
              <a:gd name="connsiteY1629" fmla="*/ 3992989 h 6856161"/>
              <a:gd name="connsiteX1630" fmla="*/ 6658032 w 9298618"/>
              <a:gd name="connsiteY1630" fmla="*/ 3989013 h 6856161"/>
              <a:gd name="connsiteX1631" fmla="*/ 6824052 w 9298618"/>
              <a:gd name="connsiteY1631" fmla="*/ 3989013 h 6856161"/>
              <a:gd name="connsiteX1632" fmla="*/ 6824052 w 9298618"/>
              <a:gd name="connsiteY1632" fmla="*/ 3822993 h 6856161"/>
              <a:gd name="connsiteX1633" fmla="*/ 6658032 w 9298618"/>
              <a:gd name="connsiteY1633" fmla="*/ 3822993 h 6856161"/>
              <a:gd name="connsiteX1634" fmla="*/ 6658032 w 9298618"/>
              <a:gd name="connsiteY1634" fmla="*/ 3989013 h 6856161"/>
              <a:gd name="connsiteX1635" fmla="*/ 6975963 w 9298618"/>
              <a:gd name="connsiteY1635" fmla="*/ 3986063 h 6856161"/>
              <a:gd name="connsiteX1636" fmla="*/ 7136040 w 9298618"/>
              <a:gd name="connsiteY1636" fmla="*/ 3986063 h 6856161"/>
              <a:gd name="connsiteX1637" fmla="*/ 7136040 w 9298618"/>
              <a:gd name="connsiteY1637" fmla="*/ 3825986 h 6856161"/>
              <a:gd name="connsiteX1638" fmla="*/ 6975963 w 9298618"/>
              <a:gd name="connsiteY1638" fmla="*/ 3825986 h 6856161"/>
              <a:gd name="connsiteX1639" fmla="*/ 6975963 w 9298618"/>
              <a:gd name="connsiteY1639" fmla="*/ 3986063 h 6856161"/>
              <a:gd name="connsiteX1640" fmla="*/ 7296416 w 9298618"/>
              <a:gd name="connsiteY1640" fmla="*/ 3980633 h 6856161"/>
              <a:gd name="connsiteX1641" fmla="*/ 7445633 w 9298618"/>
              <a:gd name="connsiteY1641" fmla="*/ 3980633 h 6856161"/>
              <a:gd name="connsiteX1642" fmla="*/ 7445633 w 9298618"/>
              <a:gd name="connsiteY1642" fmla="*/ 3831416 h 6856161"/>
              <a:gd name="connsiteX1643" fmla="*/ 7296416 w 9298618"/>
              <a:gd name="connsiteY1643" fmla="*/ 3831416 h 6856161"/>
              <a:gd name="connsiteX1644" fmla="*/ 7296416 w 9298618"/>
              <a:gd name="connsiteY1644" fmla="*/ 3980633 h 6856161"/>
              <a:gd name="connsiteX1645" fmla="*/ 7936296 w 9298618"/>
              <a:gd name="connsiteY1645" fmla="*/ 3970757 h 6856161"/>
              <a:gd name="connsiteX1646" fmla="*/ 8065760 w 9298618"/>
              <a:gd name="connsiteY1646" fmla="*/ 3970757 h 6856161"/>
              <a:gd name="connsiteX1647" fmla="*/ 8065760 w 9298618"/>
              <a:gd name="connsiteY1647" fmla="*/ 3841292 h 6856161"/>
              <a:gd name="connsiteX1648" fmla="*/ 7936296 w 9298618"/>
              <a:gd name="connsiteY1648" fmla="*/ 3841292 h 6856161"/>
              <a:gd name="connsiteX1649" fmla="*/ 7936296 w 9298618"/>
              <a:gd name="connsiteY1649" fmla="*/ 3970757 h 6856161"/>
              <a:gd name="connsiteX1650" fmla="*/ 8580153 w 9298618"/>
              <a:gd name="connsiteY1650" fmla="*/ 3956904 h 6856161"/>
              <a:gd name="connsiteX1651" fmla="*/ 8681954 w 9298618"/>
              <a:gd name="connsiteY1651" fmla="*/ 3956904 h 6856161"/>
              <a:gd name="connsiteX1652" fmla="*/ 8681954 w 9298618"/>
              <a:gd name="connsiteY1652" fmla="*/ 3855102 h 6856161"/>
              <a:gd name="connsiteX1653" fmla="*/ 8580153 w 9298618"/>
              <a:gd name="connsiteY1653" fmla="*/ 3855102 h 6856161"/>
              <a:gd name="connsiteX1654" fmla="*/ 8580153 w 9298618"/>
              <a:gd name="connsiteY1654" fmla="*/ 3956904 h 6856161"/>
              <a:gd name="connsiteX1655" fmla="*/ 9227430 w 9298618"/>
              <a:gd name="connsiteY1655" fmla="*/ 3939630 h 6856161"/>
              <a:gd name="connsiteX1656" fmla="*/ 9294641 w 9298618"/>
              <a:gd name="connsiteY1656" fmla="*/ 3939630 h 6856161"/>
              <a:gd name="connsiteX1657" fmla="*/ 9294641 w 9298618"/>
              <a:gd name="connsiteY1657" fmla="*/ 3872419 h 6856161"/>
              <a:gd name="connsiteX1658" fmla="*/ 9227430 w 9298618"/>
              <a:gd name="connsiteY1658" fmla="*/ 3872419 h 6856161"/>
              <a:gd name="connsiteX1659" fmla="*/ 9227430 w 9298618"/>
              <a:gd name="connsiteY1659" fmla="*/ 3939630 h 6856161"/>
              <a:gd name="connsiteX1660" fmla="*/ 0 w 9298618"/>
              <a:gd name="connsiteY1660" fmla="*/ 4347006 h 6856161"/>
              <a:gd name="connsiteX1661" fmla="*/ 252002 w 9298618"/>
              <a:gd name="connsiteY1661" fmla="*/ 4347006 h 6856161"/>
              <a:gd name="connsiteX1662" fmla="*/ 252002 w 9298618"/>
              <a:gd name="connsiteY1662" fmla="*/ 4095004 h 6856161"/>
              <a:gd name="connsiteX1663" fmla="*/ 0 w 9298618"/>
              <a:gd name="connsiteY1663" fmla="*/ 4095004 h 6856161"/>
              <a:gd name="connsiteX1664" fmla="*/ 0 w 9298618"/>
              <a:gd name="connsiteY1664" fmla="*/ 4347006 h 6856161"/>
              <a:gd name="connsiteX1665" fmla="*/ 315023 w 9298618"/>
              <a:gd name="connsiteY1665" fmla="*/ 4347006 h 6856161"/>
              <a:gd name="connsiteX1666" fmla="*/ 567025 w 9298618"/>
              <a:gd name="connsiteY1666" fmla="*/ 4347006 h 6856161"/>
              <a:gd name="connsiteX1667" fmla="*/ 567025 w 9298618"/>
              <a:gd name="connsiteY1667" fmla="*/ 4095004 h 6856161"/>
              <a:gd name="connsiteX1668" fmla="*/ 315023 w 9298618"/>
              <a:gd name="connsiteY1668" fmla="*/ 4095004 h 6856161"/>
              <a:gd name="connsiteX1669" fmla="*/ 315023 w 9298618"/>
              <a:gd name="connsiteY1669" fmla="*/ 4347006 h 6856161"/>
              <a:gd name="connsiteX1670" fmla="*/ 630004 w 9298618"/>
              <a:gd name="connsiteY1670" fmla="*/ 4347006 h 6856161"/>
              <a:gd name="connsiteX1671" fmla="*/ 882005 w 9298618"/>
              <a:gd name="connsiteY1671" fmla="*/ 4347006 h 6856161"/>
              <a:gd name="connsiteX1672" fmla="*/ 882005 w 9298618"/>
              <a:gd name="connsiteY1672" fmla="*/ 4095004 h 6856161"/>
              <a:gd name="connsiteX1673" fmla="*/ 630004 w 9298618"/>
              <a:gd name="connsiteY1673" fmla="*/ 4095004 h 6856161"/>
              <a:gd name="connsiteX1674" fmla="*/ 630004 w 9298618"/>
              <a:gd name="connsiteY1674" fmla="*/ 4347006 h 6856161"/>
              <a:gd name="connsiteX1675" fmla="*/ 944985 w 9298618"/>
              <a:gd name="connsiteY1675" fmla="*/ 4347006 h 6856161"/>
              <a:gd name="connsiteX1676" fmla="*/ 1196986 w 9298618"/>
              <a:gd name="connsiteY1676" fmla="*/ 4347006 h 6856161"/>
              <a:gd name="connsiteX1677" fmla="*/ 1196986 w 9298618"/>
              <a:gd name="connsiteY1677" fmla="*/ 4095004 h 6856161"/>
              <a:gd name="connsiteX1678" fmla="*/ 944985 w 9298618"/>
              <a:gd name="connsiteY1678" fmla="*/ 4095004 h 6856161"/>
              <a:gd name="connsiteX1679" fmla="*/ 944985 w 9298618"/>
              <a:gd name="connsiteY1679" fmla="*/ 4347006 h 6856161"/>
              <a:gd name="connsiteX1680" fmla="*/ 1260008 w 9298618"/>
              <a:gd name="connsiteY1680" fmla="*/ 4347006 h 6856161"/>
              <a:gd name="connsiteX1681" fmla="*/ 1512009 w 9298618"/>
              <a:gd name="connsiteY1681" fmla="*/ 4347006 h 6856161"/>
              <a:gd name="connsiteX1682" fmla="*/ 1512009 w 9298618"/>
              <a:gd name="connsiteY1682" fmla="*/ 4095004 h 6856161"/>
              <a:gd name="connsiteX1683" fmla="*/ 1260008 w 9298618"/>
              <a:gd name="connsiteY1683" fmla="*/ 4095004 h 6856161"/>
              <a:gd name="connsiteX1684" fmla="*/ 1260008 w 9298618"/>
              <a:gd name="connsiteY1684" fmla="*/ 4347006 h 6856161"/>
              <a:gd name="connsiteX1685" fmla="*/ 1574988 w 9298618"/>
              <a:gd name="connsiteY1685" fmla="*/ 4347006 h 6856161"/>
              <a:gd name="connsiteX1686" fmla="*/ 1826990 w 9298618"/>
              <a:gd name="connsiteY1686" fmla="*/ 4347006 h 6856161"/>
              <a:gd name="connsiteX1687" fmla="*/ 1826990 w 9298618"/>
              <a:gd name="connsiteY1687" fmla="*/ 4095004 h 6856161"/>
              <a:gd name="connsiteX1688" fmla="*/ 1574988 w 9298618"/>
              <a:gd name="connsiteY1688" fmla="*/ 4095004 h 6856161"/>
              <a:gd name="connsiteX1689" fmla="*/ 1574988 w 9298618"/>
              <a:gd name="connsiteY1689" fmla="*/ 4347006 h 6856161"/>
              <a:gd name="connsiteX1690" fmla="*/ 1890012 w 9298618"/>
              <a:gd name="connsiteY1690" fmla="*/ 4347006 h 6856161"/>
              <a:gd name="connsiteX1691" fmla="*/ 2142013 w 9298618"/>
              <a:gd name="connsiteY1691" fmla="*/ 4347006 h 6856161"/>
              <a:gd name="connsiteX1692" fmla="*/ 2142013 w 9298618"/>
              <a:gd name="connsiteY1692" fmla="*/ 4095004 h 6856161"/>
              <a:gd name="connsiteX1693" fmla="*/ 1890012 w 9298618"/>
              <a:gd name="connsiteY1693" fmla="*/ 4095004 h 6856161"/>
              <a:gd name="connsiteX1694" fmla="*/ 1890012 w 9298618"/>
              <a:gd name="connsiteY1694" fmla="*/ 4347006 h 6856161"/>
              <a:gd name="connsiteX1695" fmla="*/ 2204992 w 9298618"/>
              <a:gd name="connsiteY1695" fmla="*/ 4347006 h 6856161"/>
              <a:gd name="connsiteX1696" fmla="*/ 2456994 w 9298618"/>
              <a:gd name="connsiteY1696" fmla="*/ 4347006 h 6856161"/>
              <a:gd name="connsiteX1697" fmla="*/ 2456994 w 9298618"/>
              <a:gd name="connsiteY1697" fmla="*/ 4095004 h 6856161"/>
              <a:gd name="connsiteX1698" fmla="*/ 2204992 w 9298618"/>
              <a:gd name="connsiteY1698" fmla="*/ 4095004 h 6856161"/>
              <a:gd name="connsiteX1699" fmla="*/ 2204992 w 9298618"/>
              <a:gd name="connsiteY1699" fmla="*/ 4347006 h 6856161"/>
              <a:gd name="connsiteX1700" fmla="*/ 2520016 w 9298618"/>
              <a:gd name="connsiteY1700" fmla="*/ 4347006 h 6856161"/>
              <a:gd name="connsiteX1701" fmla="*/ 2772017 w 9298618"/>
              <a:gd name="connsiteY1701" fmla="*/ 4347006 h 6856161"/>
              <a:gd name="connsiteX1702" fmla="*/ 2772017 w 9298618"/>
              <a:gd name="connsiteY1702" fmla="*/ 4095004 h 6856161"/>
              <a:gd name="connsiteX1703" fmla="*/ 2520016 w 9298618"/>
              <a:gd name="connsiteY1703" fmla="*/ 4095004 h 6856161"/>
              <a:gd name="connsiteX1704" fmla="*/ 2520016 w 9298618"/>
              <a:gd name="connsiteY1704" fmla="*/ 4347006 h 6856161"/>
              <a:gd name="connsiteX1705" fmla="*/ 2834996 w 9298618"/>
              <a:gd name="connsiteY1705" fmla="*/ 4347006 h 6856161"/>
              <a:gd name="connsiteX1706" fmla="*/ 3086998 w 9298618"/>
              <a:gd name="connsiteY1706" fmla="*/ 4347006 h 6856161"/>
              <a:gd name="connsiteX1707" fmla="*/ 3086998 w 9298618"/>
              <a:gd name="connsiteY1707" fmla="*/ 4095004 h 6856161"/>
              <a:gd name="connsiteX1708" fmla="*/ 2834996 w 9298618"/>
              <a:gd name="connsiteY1708" fmla="*/ 4095004 h 6856161"/>
              <a:gd name="connsiteX1709" fmla="*/ 2834996 w 9298618"/>
              <a:gd name="connsiteY1709" fmla="*/ 4347006 h 6856161"/>
              <a:gd name="connsiteX1710" fmla="*/ 3150020 w 9298618"/>
              <a:gd name="connsiteY1710" fmla="*/ 4347006 h 6856161"/>
              <a:gd name="connsiteX1711" fmla="*/ 3402021 w 9298618"/>
              <a:gd name="connsiteY1711" fmla="*/ 4347006 h 6856161"/>
              <a:gd name="connsiteX1712" fmla="*/ 3402021 w 9298618"/>
              <a:gd name="connsiteY1712" fmla="*/ 4095004 h 6856161"/>
              <a:gd name="connsiteX1713" fmla="*/ 3150020 w 9298618"/>
              <a:gd name="connsiteY1713" fmla="*/ 4095004 h 6856161"/>
              <a:gd name="connsiteX1714" fmla="*/ 3150020 w 9298618"/>
              <a:gd name="connsiteY1714" fmla="*/ 4347006 h 6856161"/>
              <a:gd name="connsiteX1715" fmla="*/ 3465000 w 9298618"/>
              <a:gd name="connsiteY1715" fmla="*/ 4347006 h 6856161"/>
              <a:gd name="connsiteX1716" fmla="*/ 3717002 w 9298618"/>
              <a:gd name="connsiteY1716" fmla="*/ 4347006 h 6856161"/>
              <a:gd name="connsiteX1717" fmla="*/ 3717002 w 9298618"/>
              <a:gd name="connsiteY1717" fmla="*/ 4095004 h 6856161"/>
              <a:gd name="connsiteX1718" fmla="*/ 3465000 w 9298618"/>
              <a:gd name="connsiteY1718" fmla="*/ 4095004 h 6856161"/>
              <a:gd name="connsiteX1719" fmla="*/ 3465000 w 9298618"/>
              <a:gd name="connsiteY1719" fmla="*/ 4347006 h 6856161"/>
              <a:gd name="connsiteX1720" fmla="*/ 3785453 w 9298618"/>
              <a:gd name="connsiteY1720" fmla="*/ 4341576 h 6856161"/>
              <a:gd name="connsiteX1721" fmla="*/ 4026595 w 9298618"/>
              <a:gd name="connsiteY1721" fmla="*/ 4341576 h 6856161"/>
              <a:gd name="connsiteX1722" fmla="*/ 4026595 w 9298618"/>
              <a:gd name="connsiteY1722" fmla="*/ 4100434 h 6856161"/>
              <a:gd name="connsiteX1723" fmla="*/ 3785453 w 9298618"/>
              <a:gd name="connsiteY1723" fmla="*/ 4100434 h 6856161"/>
              <a:gd name="connsiteX1724" fmla="*/ 3785453 w 9298618"/>
              <a:gd name="connsiteY1724" fmla="*/ 4341576 h 6856161"/>
              <a:gd name="connsiteX1725" fmla="*/ 4104410 w 9298618"/>
              <a:gd name="connsiteY1725" fmla="*/ 4337643 h 6856161"/>
              <a:gd name="connsiteX1726" fmla="*/ 4337642 w 9298618"/>
              <a:gd name="connsiteY1726" fmla="*/ 4337643 h 6856161"/>
              <a:gd name="connsiteX1727" fmla="*/ 4337642 w 9298618"/>
              <a:gd name="connsiteY1727" fmla="*/ 4104410 h 6856161"/>
              <a:gd name="connsiteX1728" fmla="*/ 4104410 w 9298618"/>
              <a:gd name="connsiteY1728" fmla="*/ 4104410 h 6856161"/>
              <a:gd name="connsiteX1729" fmla="*/ 4104410 w 9298618"/>
              <a:gd name="connsiteY1729" fmla="*/ 4337643 h 6856161"/>
              <a:gd name="connsiteX1730" fmla="*/ 4426317 w 9298618"/>
              <a:gd name="connsiteY1730" fmla="*/ 4330716 h 6856161"/>
              <a:gd name="connsiteX1731" fmla="*/ 4645696 w 9298618"/>
              <a:gd name="connsiteY1731" fmla="*/ 4330716 h 6856161"/>
              <a:gd name="connsiteX1732" fmla="*/ 4645696 w 9298618"/>
              <a:gd name="connsiteY1732" fmla="*/ 4111337 h 6856161"/>
              <a:gd name="connsiteX1733" fmla="*/ 4426317 w 9298618"/>
              <a:gd name="connsiteY1733" fmla="*/ 4111337 h 6856161"/>
              <a:gd name="connsiteX1734" fmla="*/ 4426317 w 9298618"/>
              <a:gd name="connsiteY1734" fmla="*/ 4330716 h 6856161"/>
              <a:gd name="connsiteX1735" fmla="*/ 4744291 w 9298618"/>
              <a:gd name="connsiteY1735" fmla="*/ 4327723 h 6856161"/>
              <a:gd name="connsiteX1736" fmla="*/ 4957770 w 9298618"/>
              <a:gd name="connsiteY1736" fmla="*/ 4327723 h 6856161"/>
              <a:gd name="connsiteX1737" fmla="*/ 4957770 w 9298618"/>
              <a:gd name="connsiteY1737" fmla="*/ 4114244 h 6856161"/>
              <a:gd name="connsiteX1738" fmla="*/ 4744291 w 9298618"/>
              <a:gd name="connsiteY1738" fmla="*/ 4114244 h 6856161"/>
              <a:gd name="connsiteX1739" fmla="*/ 4744291 w 9298618"/>
              <a:gd name="connsiteY1739" fmla="*/ 4327723 h 6856161"/>
              <a:gd name="connsiteX1740" fmla="*/ 5065728 w 9298618"/>
              <a:gd name="connsiteY1740" fmla="*/ 4321310 h 6856161"/>
              <a:gd name="connsiteX1741" fmla="*/ 5266337 w 9298618"/>
              <a:gd name="connsiteY1741" fmla="*/ 4321310 h 6856161"/>
              <a:gd name="connsiteX1742" fmla="*/ 5266337 w 9298618"/>
              <a:gd name="connsiteY1742" fmla="*/ 4120701 h 6856161"/>
              <a:gd name="connsiteX1743" fmla="*/ 5065728 w 9298618"/>
              <a:gd name="connsiteY1743" fmla="*/ 4120701 h 6856161"/>
              <a:gd name="connsiteX1744" fmla="*/ 5065728 w 9298618"/>
              <a:gd name="connsiteY1744" fmla="*/ 4321310 h 6856161"/>
              <a:gd name="connsiteX1745" fmla="*/ 5387121 w 9298618"/>
              <a:gd name="connsiteY1745" fmla="*/ 4314897 h 6856161"/>
              <a:gd name="connsiteX1746" fmla="*/ 5574904 w 9298618"/>
              <a:gd name="connsiteY1746" fmla="*/ 4314897 h 6856161"/>
              <a:gd name="connsiteX1747" fmla="*/ 5574904 w 9298618"/>
              <a:gd name="connsiteY1747" fmla="*/ 4127114 h 6856161"/>
              <a:gd name="connsiteX1748" fmla="*/ 5387121 w 9298618"/>
              <a:gd name="connsiteY1748" fmla="*/ 4127114 h 6856161"/>
              <a:gd name="connsiteX1749" fmla="*/ 5387121 w 9298618"/>
              <a:gd name="connsiteY1749" fmla="*/ 4314897 h 6856161"/>
              <a:gd name="connsiteX1750" fmla="*/ 6024052 w 9298618"/>
              <a:gd name="connsiteY1750" fmla="*/ 4307970 h 6856161"/>
              <a:gd name="connsiteX1751" fmla="*/ 6197982 w 9298618"/>
              <a:gd name="connsiteY1751" fmla="*/ 4307970 h 6856161"/>
              <a:gd name="connsiteX1752" fmla="*/ 6197982 w 9298618"/>
              <a:gd name="connsiteY1752" fmla="*/ 4134040 h 6856161"/>
              <a:gd name="connsiteX1753" fmla="*/ 6024052 w 9298618"/>
              <a:gd name="connsiteY1753" fmla="*/ 4134040 h 6856161"/>
              <a:gd name="connsiteX1754" fmla="*/ 6024052 w 9298618"/>
              <a:gd name="connsiteY1754" fmla="*/ 4307970 h 6856161"/>
              <a:gd name="connsiteX1755" fmla="*/ 6660982 w 9298618"/>
              <a:gd name="connsiteY1755" fmla="*/ 4301044 h 6856161"/>
              <a:gd name="connsiteX1756" fmla="*/ 6821059 w 9298618"/>
              <a:gd name="connsiteY1756" fmla="*/ 4301044 h 6856161"/>
              <a:gd name="connsiteX1757" fmla="*/ 6821059 w 9298618"/>
              <a:gd name="connsiteY1757" fmla="*/ 4140967 h 6856161"/>
              <a:gd name="connsiteX1758" fmla="*/ 6660982 w 9298618"/>
              <a:gd name="connsiteY1758" fmla="*/ 4140967 h 6856161"/>
              <a:gd name="connsiteX1759" fmla="*/ 6660982 w 9298618"/>
              <a:gd name="connsiteY1759" fmla="*/ 4301044 h 6856161"/>
              <a:gd name="connsiteX1760" fmla="*/ 7299366 w 9298618"/>
              <a:gd name="connsiteY1760" fmla="*/ 4292664 h 6856161"/>
              <a:gd name="connsiteX1761" fmla="*/ 7442640 w 9298618"/>
              <a:gd name="connsiteY1761" fmla="*/ 4292664 h 6856161"/>
              <a:gd name="connsiteX1762" fmla="*/ 7442640 w 9298618"/>
              <a:gd name="connsiteY1762" fmla="*/ 4149347 h 6856161"/>
              <a:gd name="connsiteX1763" fmla="*/ 7299366 w 9298618"/>
              <a:gd name="connsiteY1763" fmla="*/ 4149347 h 6856161"/>
              <a:gd name="connsiteX1764" fmla="*/ 7299366 w 9298618"/>
              <a:gd name="connsiteY1764" fmla="*/ 4292664 h 6856161"/>
              <a:gd name="connsiteX1765" fmla="*/ 7938263 w 9298618"/>
              <a:gd name="connsiteY1765" fmla="*/ 4283770 h 6856161"/>
              <a:gd name="connsiteX1766" fmla="*/ 8063751 w 9298618"/>
              <a:gd name="connsiteY1766" fmla="*/ 4283770 h 6856161"/>
              <a:gd name="connsiteX1767" fmla="*/ 8063751 w 9298618"/>
              <a:gd name="connsiteY1767" fmla="*/ 4158283 h 6856161"/>
              <a:gd name="connsiteX1768" fmla="*/ 7938263 w 9298618"/>
              <a:gd name="connsiteY1768" fmla="*/ 4158283 h 6856161"/>
              <a:gd name="connsiteX1769" fmla="*/ 7938263 w 9298618"/>
              <a:gd name="connsiteY1769" fmla="*/ 4283770 h 6856161"/>
              <a:gd name="connsiteX1770" fmla="*/ 0 w 9298618"/>
              <a:gd name="connsiteY1770" fmla="*/ 4662029 h 6856161"/>
              <a:gd name="connsiteX1771" fmla="*/ 252002 w 9298618"/>
              <a:gd name="connsiteY1771" fmla="*/ 4662029 h 6856161"/>
              <a:gd name="connsiteX1772" fmla="*/ 252002 w 9298618"/>
              <a:gd name="connsiteY1772" fmla="*/ 4410028 h 6856161"/>
              <a:gd name="connsiteX1773" fmla="*/ 0 w 9298618"/>
              <a:gd name="connsiteY1773" fmla="*/ 4410028 h 6856161"/>
              <a:gd name="connsiteX1774" fmla="*/ 0 w 9298618"/>
              <a:gd name="connsiteY1774" fmla="*/ 4662029 h 6856161"/>
              <a:gd name="connsiteX1775" fmla="*/ 315023 w 9298618"/>
              <a:gd name="connsiteY1775" fmla="*/ 4662029 h 6856161"/>
              <a:gd name="connsiteX1776" fmla="*/ 567025 w 9298618"/>
              <a:gd name="connsiteY1776" fmla="*/ 4662029 h 6856161"/>
              <a:gd name="connsiteX1777" fmla="*/ 567025 w 9298618"/>
              <a:gd name="connsiteY1777" fmla="*/ 4410028 h 6856161"/>
              <a:gd name="connsiteX1778" fmla="*/ 315023 w 9298618"/>
              <a:gd name="connsiteY1778" fmla="*/ 4410028 h 6856161"/>
              <a:gd name="connsiteX1779" fmla="*/ 315023 w 9298618"/>
              <a:gd name="connsiteY1779" fmla="*/ 4662029 h 6856161"/>
              <a:gd name="connsiteX1780" fmla="*/ 630004 w 9298618"/>
              <a:gd name="connsiteY1780" fmla="*/ 4662029 h 6856161"/>
              <a:gd name="connsiteX1781" fmla="*/ 882005 w 9298618"/>
              <a:gd name="connsiteY1781" fmla="*/ 4662029 h 6856161"/>
              <a:gd name="connsiteX1782" fmla="*/ 882005 w 9298618"/>
              <a:gd name="connsiteY1782" fmla="*/ 4410028 h 6856161"/>
              <a:gd name="connsiteX1783" fmla="*/ 630004 w 9298618"/>
              <a:gd name="connsiteY1783" fmla="*/ 4410028 h 6856161"/>
              <a:gd name="connsiteX1784" fmla="*/ 630004 w 9298618"/>
              <a:gd name="connsiteY1784" fmla="*/ 4662029 h 6856161"/>
              <a:gd name="connsiteX1785" fmla="*/ 944985 w 9298618"/>
              <a:gd name="connsiteY1785" fmla="*/ 4662029 h 6856161"/>
              <a:gd name="connsiteX1786" fmla="*/ 1196986 w 9298618"/>
              <a:gd name="connsiteY1786" fmla="*/ 4662029 h 6856161"/>
              <a:gd name="connsiteX1787" fmla="*/ 1196986 w 9298618"/>
              <a:gd name="connsiteY1787" fmla="*/ 4410028 h 6856161"/>
              <a:gd name="connsiteX1788" fmla="*/ 944985 w 9298618"/>
              <a:gd name="connsiteY1788" fmla="*/ 4410028 h 6856161"/>
              <a:gd name="connsiteX1789" fmla="*/ 944985 w 9298618"/>
              <a:gd name="connsiteY1789" fmla="*/ 4662029 h 6856161"/>
              <a:gd name="connsiteX1790" fmla="*/ 1260008 w 9298618"/>
              <a:gd name="connsiteY1790" fmla="*/ 4662029 h 6856161"/>
              <a:gd name="connsiteX1791" fmla="*/ 1512009 w 9298618"/>
              <a:gd name="connsiteY1791" fmla="*/ 4662029 h 6856161"/>
              <a:gd name="connsiteX1792" fmla="*/ 1512009 w 9298618"/>
              <a:gd name="connsiteY1792" fmla="*/ 4410028 h 6856161"/>
              <a:gd name="connsiteX1793" fmla="*/ 1260008 w 9298618"/>
              <a:gd name="connsiteY1793" fmla="*/ 4410028 h 6856161"/>
              <a:gd name="connsiteX1794" fmla="*/ 1260008 w 9298618"/>
              <a:gd name="connsiteY1794" fmla="*/ 4662029 h 6856161"/>
              <a:gd name="connsiteX1795" fmla="*/ 1574988 w 9298618"/>
              <a:gd name="connsiteY1795" fmla="*/ 4662029 h 6856161"/>
              <a:gd name="connsiteX1796" fmla="*/ 1826990 w 9298618"/>
              <a:gd name="connsiteY1796" fmla="*/ 4662029 h 6856161"/>
              <a:gd name="connsiteX1797" fmla="*/ 1826990 w 9298618"/>
              <a:gd name="connsiteY1797" fmla="*/ 4410028 h 6856161"/>
              <a:gd name="connsiteX1798" fmla="*/ 1574988 w 9298618"/>
              <a:gd name="connsiteY1798" fmla="*/ 4410028 h 6856161"/>
              <a:gd name="connsiteX1799" fmla="*/ 1574988 w 9298618"/>
              <a:gd name="connsiteY1799" fmla="*/ 4662029 h 6856161"/>
              <a:gd name="connsiteX1800" fmla="*/ 1890012 w 9298618"/>
              <a:gd name="connsiteY1800" fmla="*/ 4662029 h 6856161"/>
              <a:gd name="connsiteX1801" fmla="*/ 2142013 w 9298618"/>
              <a:gd name="connsiteY1801" fmla="*/ 4662029 h 6856161"/>
              <a:gd name="connsiteX1802" fmla="*/ 2142013 w 9298618"/>
              <a:gd name="connsiteY1802" fmla="*/ 4410028 h 6856161"/>
              <a:gd name="connsiteX1803" fmla="*/ 1890012 w 9298618"/>
              <a:gd name="connsiteY1803" fmla="*/ 4410028 h 6856161"/>
              <a:gd name="connsiteX1804" fmla="*/ 1890012 w 9298618"/>
              <a:gd name="connsiteY1804" fmla="*/ 4662029 h 6856161"/>
              <a:gd name="connsiteX1805" fmla="*/ 2204992 w 9298618"/>
              <a:gd name="connsiteY1805" fmla="*/ 4662029 h 6856161"/>
              <a:gd name="connsiteX1806" fmla="*/ 2456994 w 9298618"/>
              <a:gd name="connsiteY1806" fmla="*/ 4662029 h 6856161"/>
              <a:gd name="connsiteX1807" fmla="*/ 2456994 w 9298618"/>
              <a:gd name="connsiteY1807" fmla="*/ 4410028 h 6856161"/>
              <a:gd name="connsiteX1808" fmla="*/ 2204992 w 9298618"/>
              <a:gd name="connsiteY1808" fmla="*/ 4410028 h 6856161"/>
              <a:gd name="connsiteX1809" fmla="*/ 2204992 w 9298618"/>
              <a:gd name="connsiteY1809" fmla="*/ 4662029 h 6856161"/>
              <a:gd name="connsiteX1810" fmla="*/ 2520016 w 9298618"/>
              <a:gd name="connsiteY1810" fmla="*/ 4662029 h 6856161"/>
              <a:gd name="connsiteX1811" fmla="*/ 2772017 w 9298618"/>
              <a:gd name="connsiteY1811" fmla="*/ 4662029 h 6856161"/>
              <a:gd name="connsiteX1812" fmla="*/ 2772017 w 9298618"/>
              <a:gd name="connsiteY1812" fmla="*/ 4410028 h 6856161"/>
              <a:gd name="connsiteX1813" fmla="*/ 2520016 w 9298618"/>
              <a:gd name="connsiteY1813" fmla="*/ 4410028 h 6856161"/>
              <a:gd name="connsiteX1814" fmla="*/ 2520016 w 9298618"/>
              <a:gd name="connsiteY1814" fmla="*/ 4662029 h 6856161"/>
              <a:gd name="connsiteX1815" fmla="*/ 2834996 w 9298618"/>
              <a:gd name="connsiteY1815" fmla="*/ 4662029 h 6856161"/>
              <a:gd name="connsiteX1816" fmla="*/ 3086998 w 9298618"/>
              <a:gd name="connsiteY1816" fmla="*/ 4662029 h 6856161"/>
              <a:gd name="connsiteX1817" fmla="*/ 3086998 w 9298618"/>
              <a:gd name="connsiteY1817" fmla="*/ 4410028 h 6856161"/>
              <a:gd name="connsiteX1818" fmla="*/ 2834996 w 9298618"/>
              <a:gd name="connsiteY1818" fmla="*/ 4410028 h 6856161"/>
              <a:gd name="connsiteX1819" fmla="*/ 2834996 w 9298618"/>
              <a:gd name="connsiteY1819" fmla="*/ 4662029 h 6856161"/>
              <a:gd name="connsiteX1820" fmla="*/ 3150490 w 9298618"/>
              <a:gd name="connsiteY1820" fmla="*/ 4661516 h 6856161"/>
              <a:gd name="connsiteX1821" fmla="*/ 3401508 w 9298618"/>
              <a:gd name="connsiteY1821" fmla="*/ 4661516 h 6856161"/>
              <a:gd name="connsiteX1822" fmla="*/ 3401508 w 9298618"/>
              <a:gd name="connsiteY1822" fmla="*/ 4410498 h 6856161"/>
              <a:gd name="connsiteX1823" fmla="*/ 3150490 w 9298618"/>
              <a:gd name="connsiteY1823" fmla="*/ 4410498 h 6856161"/>
              <a:gd name="connsiteX1824" fmla="*/ 3150490 w 9298618"/>
              <a:gd name="connsiteY1824" fmla="*/ 4661516 h 6856161"/>
              <a:gd name="connsiteX1825" fmla="*/ 3467993 w 9298618"/>
              <a:gd name="connsiteY1825" fmla="*/ 4659036 h 6856161"/>
              <a:gd name="connsiteX1826" fmla="*/ 3714052 w 9298618"/>
              <a:gd name="connsiteY1826" fmla="*/ 4659036 h 6856161"/>
              <a:gd name="connsiteX1827" fmla="*/ 3714052 w 9298618"/>
              <a:gd name="connsiteY1827" fmla="*/ 4412978 h 6856161"/>
              <a:gd name="connsiteX1828" fmla="*/ 3467993 w 9298618"/>
              <a:gd name="connsiteY1828" fmla="*/ 4412978 h 6856161"/>
              <a:gd name="connsiteX1829" fmla="*/ 3467993 w 9298618"/>
              <a:gd name="connsiteY1829" fmla="*/ 4659036 h 6856161"/>
              <a:gd name="connsiteX1830" fmla="*/ 3789900 w 9298618"/>
              <a:gd name="connsiteY1830" fmla="*/ 4652153 h 6856161"/>
              <a:gd name="connsiteX1831" fmla="*/ 4022148 w 9298618"/>
              <a:gd name="connsiteY1831" fmla="*/ 4652153 h 6856161"/>
              <a:gd name="connsiteX1832" fmla="*/ 4022148 w 9298618"/>
              <a:gd name="connsiteY1832" fmla="*/ 4419904 h 6856161"/>
              <a:gd name="connsiteX1833" fmla="*/ 3789900 w 9298618"/>
              <a:gd name="connsiteY1833" fmla="*/ 4419904 h 6856161"/>
              <a:gd name="connsiteX1834" fmla="*/ 3789900 w 9298618"/>
              <a:gd name="connsiteY1834" fmla="*/ 4652153 h 6856161"/>
              <a:gd name="connsiteX1835" fmla="*/ 4108344 w 9298618"/>
              <a:gd name="connsiteY1835" fmla="*/ 4648690 h 6856161"/>
              <a:gd name="connsiteX1836" fmla="*/ 4333666 w 9298618"/>
              <a:gd name="connsiteY1836" fmla="*/ 4648690 h 6856161"/>
              <a:gd name="connsiteX1837" fmla="*/ 4333666 w 9298618"/>
              <a:gd name="connsiteY1837" fmla="*/ 4423367 h 6856161"/>
              <a:gd name="connsiteX1838" fmla="*/ 4108344 w 9298618"/>
              <a:gd name="connsiteY1838" fmla="*/ 4423367 h 6856161"/>
              <a:gd name="connsiteX1839" fmla="*/ 4108344 w 9298618"/>
              <a:gd name="connsiteY1839" fmla="*/ 4648690 h 6856161"/>
              <a:gd name="connsiteX1840" fmla="*/ 4430764 w 9298618"/>
              <a:gd name="connsiteY1840" fmla="*/ 4641250 h 6856161"/>
              <a:gd name="connsiteX1841" fmla="*/ 4641250 w 9298618"/>
              <a:gd name="connsiteY1841" fmla="*/ 4641250 h 6856161"/>
              <a:gd name="connsiteX1842" fmla="*/ 4641250 w 9298618"/>
              <a:gd name="connsiteY1842" fmla="*/ 4430764 h 6856161"/>
              <a:gd name="connsiteX1843" fmla="*/ 4430764 w 9298618"/>
              <a:gd name="connsiteY1843" fmla="*/ 4430764 h 6856161"/>
              <a:gd name="connsiteX1844" fmla="*/ 4430764 w 9298618"/>
              <a:gd name="connsiteY1844" fmla="*/ 4641250 h 6856161"/>
              <a:gd name="connsiteX1845" fmla="*/ 4749208 w 9298618"/>
              <a:gd name="connsiteY1845" fmla="*/ 4637787 h 6856161"/>
              <a:gd name="connsiteX1846" fmla="*/ 4952767 w 9298618"/>
              <a:gd name="connsiteY1846" fmla="*/ 4637787 h 6856161"/>
              <a:gd name="connsiteX1847" fmla="*/ 4952767 w 9298618"/>
              <a:gd name="connsiteY1847" fmla="*/ 4434227 h 6856161"/>
              <a:gd name="connsiteX1848" fmla="*/ 4749208 w 9298618"/>
              <a:gd name="connsiteY1848" fmla="*/ 4434227 h 6856161"/>
              <a:gd name="connsiteX1849" fmla="*/ 4749208 w 9298618"/>
              <a:gd name="connsiteY1849" fmla="*/ 4637787 h 6856161"/>
              <a:gd name="connsiteX1850" fmla="*/ 5071157 w 9298618"/>
              <a:gd name="connsiteY1850" fmla="*/ 4630903 h 6856161"/>
              <a:gd name="connsiteX1851" fmla="*/ 5260907 w 9298618"/>
              <a:gd name="connsiteY1851" fmla="*/ 4630903 h 6856161"/>
              <a:gd name="connsiteX1852" fmla="*/ 5260907 w 9298618"/>
              <a:gd name="connsiteY1852" fmla="*/ 4441154 h 6856161"/>
              <a:gd name="connsiteX1853" fmla="*/ 5071157 w 9298618"/>
              <a:gd name="connsiteY1853" fmla="*/ 4441154 h 6856161"/>
              <a:gd name="connsiteX1854" fmla="*/ 5071157 w 9298618"/>
              <a:gd name="connsiteY1854" fmla="*/ 4630903 h 6856161"/>
              <a:gd name="connsiteX1855" fmla="*/ 5392081 w 9298618"/>
              <a:gd name="connsiteY1855" fmla="*/ 4624960 h 6856161"/>
              <a:gd name="connsiteX1856" fmla="*/ 5569944 w 9298618"/>
              <a:gd name="connsiteY1856" fmla="*/ 4624960 h 6856161"/>
              <a:gd name="connsiteX1857" fmla="*/ 5569944 w 9298618"/>
              <a:gd name="connsiteY1857" fmla="*/ 4447097 h 6856161"/>
              <a:gd name="connsiteX1858" fmla="*/ 5392081 w 9298618"/>
              <a:gd name="connsiteY1858" fmla="*/ 4447097 h 6856161"/>
              <a:gd name="connsiteX1859" fmla="*/ 5392081 w 9298618"/>
              <a:gd name="connsiteY1859" fmla="*/ 4624960 h 6856161"/>
              <a:gd name="connsiteX1860" fmla="*/ 5710055 w 9298618"/>
              <a:gd name="connsiteY1860" fmla="*/ 4622010 h 6856161"/>
              <a:gd name="connsiteX1861" fmla="*/ 5882018 w 9298618"/>
              <a:gd name="connsiteY1861" fmla="*/ 4622010 h 6856161"/>
              <a:gd name="connsiteX1862" fmla="*/ 5882018 w 9298618"/>
              <a:gd name="connsiteY1862" fmla="*/ 4450047 h 6856161"/>
              <a:gd name="connsiteX1863" fmla="*/ 5710055 w 9298618"/>
              <a:gd name="connsiteY1863" fmla="*/ 4450047 h 6856161"/>
              <a:gd name="connsiteX1864" fmla="*/ 5710055 w 9298618"/>
              <a:gd name="connsiteY1864" fmla="*/ 4622010 h 6856161"/>
              <a:gd name="connsiteX1865" fmla="*/ 6029995 w 9298618"/>
              <a:gd name="connsiteY1865" fmla="*/ 4617050 h 6856161"/>
              <a:gd name="connsiteX1866" fmla="*/ 6192081 w 9298618"/>
              <a:gd name="connsiteY1866" fmla="*/ 4617050 h 6856161"/>
              <a:gd name="connsiteX1867" fmla="*/ 6192081 w 9298618"/>
              <a:gd name="connsiteY1867" fmla="*/ 4454964 h 6856161"/>
              <a:gd name="connsiteX1868" fmla="*/ 6029995 w 9298618"/>
              <a:gd name="connsiteY1868" fmla="*/ 4454964 h 6856161"/>
              <a:gd name="connsiteX1869" fmla="*/ 6029995 w 9298618"/>
              <a:gd name="connsiteY1869" fmla="*/ 4617050 h 6856161"/>
              <a:gd name="connsiteX1870" fmla="*/ 6346942 w 9298618"/>
              <a:gd name="connsiteY1870" fmla="*/ 4615084 h 6856161"/>
              <a:gd name="connsiteX1871" fmla="*/ 6505052 w 9298618"/>
              <a:gd name="connsiteY1871" fmla="*/ 4615084 h 6856161"/>
              <a:gd name="connsiteX1872" fmla="*/ 6505052 w 9298618"/>
              <a:gd name="connsiteY1872" fmla="*/ 4456974 h 6856161"/>
              <a:gd name="connsiteX1873" fmla="*/ 6346942 w 9298618"/>
              <a:gd name="connsiteY1873" fmla="*/ 4456974 h 6856161"/>
              <a:gd name="connsiteX1874" fmla="*/ 6346942 w 9298618"/>
              <a:gd name="connsiteY1874" fmla="*/ 4615084 h 6856161"/>
              <a:gd name="connsiteX1875" fmla="*/ 6984386 w 9298618"/>
              <a:gd name="connsiteY1875" fmla="*/ 4607644 h 6856161"/>
              <a:gd name="connsiteX1876" fmla="*/ 7127702 w 9298618"/>
              <a:gd name="connsiteY1876" fmla="*/ 4607644 h 6856161"/>
              <a:gd name="connsiteX1877" fmla="*/ 7127702 w 9298618"/>
              <a:gd name="connsiteY1877" fmla="*/ 4464370 h 6856161"/>
              <a:gd name="connsiteX1878" fmla="*/ 6984386 w 9298618"/>
              <a:gd name="connsiteY1878" fmla="*/ 4464370 h 6856161"/>
              <a:gd name="connsiteX1879" fmla="*/ 6984386 w 9298618"/>
              <a:gd name="connsiteY1879" fmla="*/ 4607644 h 6856161"/>
              <a:gd name="connsiteX1880" fmla="*/ 7621316 w 9298618"/>
              <a:gd name="connsiteY1880" fmla="*/ 4600761 h 6856161"/>
              <a:gd name="connsiteX1881" fmla="*/ 7750780 w 9298618"/>
              <a:gd name="connsiteY1881" fmla="*/ 4600761 h 6856161"/>
              <a:gd name="connsiteX1882" fmla="*/ 7750780 w 9298618"/>
              <a:gd name="connsiteY1882" fmla="*/ 4471297 h 6856161"/>
              <a:gd name="connsiteX1883" fmla="*/ 7621316 w 9298618"/>
              <a:gd name="connsiteY1883" fmla="*/ 4471297 h 6856161"/>
              <a:gd name="connsiteX1884" fmla="*/ 7621316 w 9298618"/>
              <a:gd name="connsiteY1884" fmla="*/ 4600761 h 6856161"/>
              <a:gd name="connsiteX1885" fmla="*/ 8259187 w 9298618"/>
              <a:gd name="connsiteY1885" fmla="*/ 4592851 h 6856161"/>
              <a:gd name="connsiteX1886" fmla="*/ 8372831 w 9298618"/>
              <a:gd name="connsiteY1886" fmla="*/ 4592851 h 6856161"/>
              <a:gd name="connsiteX1887" fmla="*/ 8372831 w 9298618"/>
              <a:gd name="connsiteY1887" fmla="*/ 4479206 h 6856161"/>
              <a:gd name="connsiteX1888" fmla="*/ 8259187 w 9298618"/>
              <a:gd name="connsiteY1888" fmla="*/ 4479206 h 6856161"/>
              <a:gd name="connsiteX1889" fmla="*/ 8259187 w 9298618"/>
              <a:gd name="connsiteY1889" fmla="*/ 4592851 h 6856161"/>
              <a:gd name="connsiteX1890" fmla="*/ 8908474 w 9298618"/>
              <a:gd name="connsiteY1890" fmla="*/ 4573568 h 6856161"/>
              <a:gd name="connsiteX1891" fmla="*/ 8983594 w 9298618"/>
              <a:gd name="connsiteY1891" fmla="*/ 4573568 h 6856161"/>
              <a:gd name="connsiteX1892" fmla="*/ 8983594 w 9298618"/>
              <a:gd name="connsiteY1892" fmla="*/ 4498446 h 6856161"/>
              <a:gd name="connsiteX1893" fmla="*/ 8908474 w 9298618"/>
              <a:gd name="connsiteY1893" fmla="*/ 4498446 h 6856161"/>
              <a:gd name="connsiteX1894" fmla="*/ 8908474 w 9298618"/>
              <a:gd name="connsiteY1894" fmla="*/ 4573568 h 6856161"/>
              <a:gd name="connsiteX1895" fmla="*/ 0 w 9298618"/>
              <a:gd name="connsiteY1895" fmla="*/ 4977010 h 6856161"/>
              <a:gd name="connsiteX1896" fmla="*/ 252002 w 9298618"/>
              <a:gd name="connsiteY1896" fmla="*/ 4977010 h 6856161"/>
              <a:gd name="connsiteX1897" fmla="*/ 252002 w 9298618"/>
              <a:gd name="connsiteY1897" fmla="*/ 4725008 h 6856161"/>
              <a:gd name="connsiteX1898" fmla="*/ 0 w 9298618"/>
              <a:gd name="connsiteY1898" fmla="*/ 4725008 h 6856161"/>
              <a:gd name="connsiteX1899" fmla="*/ 0 w 9298618"/>
              <a:gd name="connsiteY1899" fmla="*/ 4977010 h 6856161"/>
              <a:gd name="connsiteX1900" fmla="*/ 315023 w 9298618"/>
              <a:gd name="connsiteY1900" fmla="*/ 4977010 h 6856161"/>
              <a:gd name="connsiteX1901" fmla="*/ 567025 w 9298618"/>
              <a:gd name="connsiteY1901" fmla="*/ 4977010 h 6856161"/>
              <a:gd name="connsiteX1902" fmla="*/ 567025 w 9298618"/>
              <a:gd name="connsiteY1902" fmla="*/ 4725008 h 6856161"/>
              <a:gd name="connsiteX1903" fmla="*/ 315023 w 9298618"/>
              <a:gd name="connsiteY1903" fmla="*/ 4725008 h 6856161"/>
              <a:gd name="connsiteX1904" fmla="*/ 315023 w 9298618"/>
              <a:gd name="connsiteY1904" fmla="*/ 4977010 h 6856161"/>
              <a:gd name="connsiteX1905" fmla="*/ 630004 w 9298618"/>
              <a:gd name="connsiteY1905" fmla="*/ 4977010 h 6856161"/>
              <a:gd name="connsiteX1906" fmla="*/ 882005 w 9298618"/>
              <a:gd name="connsiteY1906" fmla="*/ 4977010 h 6856161"/>
              <a:gd name="connsiteX1907" fmla="*/ 882005 w 9298618"/>
              <a:gd name="connsiteY1907" fmla="*/ 4725008 h 6856161"/>
              <a:gd name="connsiteX1908" fmla="*/ 630004 w 9298618"/>
              <a:gd name="connsiteY1908" fmla="*/ 4725008 h 6856161"/>
              <a:gd name="connsiteX1909" fmla="*/ 630004 w 9298618"/>
              <a:gd name="connsiteY1909" fmla="*/ 4977010 h 6856161"/>
              <a:gd name="connsiteX1910" fmla="*/ 944985 w 9298618"/>
              <a:gd name="connsiteY1910" fmla="*/ 4977010 h 6856161"/>
              <a:gd name="connsiteX1911" fmla="*/ 1196986 w 9298618"/>
              <a:gd name="connsiteY1911" fmla="*/ 4977010 h 6856161"/>
              <a:gd name="connsiteX1912" fmla="*/ 1196986 w 9298618"/>
              <a:gd name="connsiteY1912" fmla="*/ 4725008 h 6856161"/>
              <a:gd name="connsiteX1913" fmla="*/ 944985 w 9298618"/>
              <a:gd name="connsiteY1913" fmla="*/ 4725008 h 6856161"/>
              <a:gd name="connsiteX1914" fmla="*/ 944985 w 9298618"/>
              <a:gd name="connsiteY1914" fmla="*/ 4977010 h 6856161"/>
              <a:gd name="connsiteX1915" fmla="*/ 1260008 w 9298618"/>
              <a:gd name="connsiteY1915" fmla="*/ 4977010 h 6856161"/>
              <a:gd name="connsiteX1916" fmla="*/ 1512009 w 9298618"/>
              <a:gd name="connsiteY1916" fmla="*/ 4977010 h 6856161"/>
              <a:gd name="connsiteX1917" fmla="*/ 1512009 w 9298618"/>
              <a:gd name="connsiteY1917" fmla="*/ 4725008 h 6856161"/>
              <a:gd name="connsiteX1918" fmla="*/ 1260008 w 9298618"/>
              <a:gd name="connsiteY1918" fmla="*/ 4725008 h 6856161"/>
              <a:gd name="connsiteX1919" fmla="*/ 1260008 w 9298618"/>
              <a:gd name="connsiteY1919" fmla="*/ 4977010 h 6856161"/>
              <a:gd name="connsiteX1920" fmla="*/ 1574988 w 9298618"/>
              <a:gd name="connsiteY1920" fmla="*/ 4977010 h 6856161"/>
              <a:gd name="connsiteX1921" fmla="*/ 1826990 w 9298618"/>
              <a:gd name="connsiteY1921" fmla="*/ 4977010 h 6856161"/>
              <a:gd name="connsiteX1922" fmla="*/ 1826990 w 9298618"/>
              <a:gd name="connsiteY1922" fmla="*/ 4725008 h 6856161"/>
              <a:gd name="connsiteX1923" fmla="*/ 1574988 w 9298618"/>
              <a:gd name="connsiteY1923" fmla="*/ 4725008 h 6856161"/>
              <a:gd name="connsiteX1924" fmla="*/ 1574988 w 9298618"/>
              <a:gd name="connsiteY1924" fmla="*/ 4977010 h 6856161"/>
              <a:gd name="connsiteX1925" fmla="*/ 1890012 w 9298618"/>
              <a:gd name="connsiteY1925" fmla="*/ 4977010 h 6856161"/>
              <a:gd name="connsiteX1926" fmla="*/ 2142013 w 9298618"/>
              <a:gd name="connsiteY1926" fmla="*/ 4977010 h 6856161"/>
              <a:gd name="connsiteX1927" fmla="*/ 2142013 w 9298618"/>
              <a:gd name="connsiteY1927" fmla="*/ 4725008 h 6856161"/>
              <a:gd name="connsiteX1928" fmla="*/ 1890012 w 9298618"/>
              <a:gd name="connsiteY1928" fmla="*/ 4725008 h 6856161"/>
              <a:gd name="connsiteX1929" fmla="*/ 1890012 w 9298618"/>
              <a:gd name="connsiteY1929" fmla="*/ 4977010 h 6856161"/>
              <a:gd name="connsiteX1930" fmla="*/ 2204992 w 9298618"/>
              <a:gd name="connsiteY1930" fmla="*/ 4977010 h 6856161"/>
              <a:gd name="connsiteX1931" fmla="*/ 2456994 w 9298618"/>
              <a:gd name="connsiteY1931" fmla="*/ 4977010 h 6856161"/>
              <a:gd name="connsiteX1932" fmla="*/ 2456994 w 9298618"/>
              <a:gd name="connsiteY1932" fmla="*/ 4725008 h 6856161"/>
              <a:gd name="connsiteX1933" fmla="*/ 2204992 w 9298618"/>
              <a:gd name="connsiteY1933" fmla="*/ 4725008 h 6856161"/>
              <a:gd name="connsiteX1934" fmla="*/ 2204992 w 9298618"/>
              <a:gd name="connsiteY1934" fmla="*/ 4977010 h 6856161"/>
              <a:gd name="connsiteX1935" fmla="*/ 2520016 w 9298618"/>
              <a:gd name="connsiteY1935" fmla="*/ 4977010 h 6856161"/>
              <a:gd name="connsiteX1936" fmla="*/ 2772017 w 9298618"/>
              <a:gd name="connsiteY1936" fmla="*/ 4977010 h 6856161"/>
              <a:gd name="connsiteX1937" fmla="*/ 2772017 w 9298618"/>
              <a:gd name="connsiteY1937" fmla="*/ 4725008 h 6856161"/>
              <a:gd name="connsiteX1938" fmla="*/ 2520016 w 9298618"/>
              <a:gd name="connsiteY1938" fmla="*/ 4725008 h 6856161"/>
              <a:gd name="connsiteX1939" fmla="*/ 2520016 w 9298618"/>
              <a:gd name="connsiteY1939" fmla="*/ 4977010 h 6856161"/>
              <a:gd name="connsiteX1940" fmla="*/ 2834996 w 9298618"/>
              <a:gd name="connsiteY1940" fmla="*/ 4977010 h 6856161"/>
              <a:gd name="connsiteX1941" fmla="*/ 3086998 w 9298618"/>
              <a:gd name="connsiteY1941" fmla="*/ 4977010 h 6856161"/>
              <a:gd name="connsiteX1942" fmla="*/ 3086998 w 9298618"/>
              <a:gd name="connsiteY1942" fmla="*/ 4725008 h 6856161"/>
              <a:gd name="connsiteX1943" fmla="*/ 2834996 w 9298618"/>
              <a:gd name="connsiteY1943" fmla="*/ 4725008 h 6856161"/>
              <a:gd name="connsiteX1944" fmla="*/ 2834996 w 9298618"/>
              <a:gd name="connsiteY1944" fmla="*/ 4977010 h 6856161"/>
              <a:gd name="connsiteX1945" fmla="*/ 3152500 w 9298618"/>
              <a:gd name="connsiteY1945" fmla="*/ 4974530 h 6856161"/>
              <a:gd name="connsiteX1946" fmla="*/ 3399541 w 9298618"/>
              <a:gd name="connsiteY1946" fmla="*/ 4974530 h 6856161"/>
              <a:gd name="connsiteX1947" fmla="*/ 3399541 w 9298618"/>
              <a:gd name="connsiteY1947" fmla="*/ 4727488 h 6856161"/>
              <a:gd name="connsiteX1948" fmla="*/ 3152500 w 9298618"/>
              <a:gd name="connsiteY1948" fmla="*/ 4727488 h 6856161"/>
              <a:gd name="connsiteX1949" fmla="*/ 3152500 w 9298618"/>
              <a:gd name="connsiteY1949" fmla="*/ 4974530 h 6856161"/>
              <a:gd name="connsiteX1950" fmla="*/ 3469960 w 9298618"/>
              <a:gd name="connsiteY1950" fmla="*/ 4972093 h 6856161"/>
              <a:gd name="connsiteX1951" fmla="*/ 3712085 w 9298618"/>
              <a:gd name="connsiteY1951" fmla="*/ 4972093 h 6856161"/>
              <a:gd name="connsiteX1952" fmla="*/ 3712085 w 9298618"/>
              <a:gd name="connsiteY1952" fmla="*/ 4729968 h 6856161"/>
              <a:gd name="connsiteX1953" fmla="*/ 3469960 w 9298618"/>
              <a:gd name="connsiteY1953" fmla="*/ 4729968 h 6856161"/>
              <a:gd name="connsiteX1954" fmla="*/ 3469960 w 9298618"/>
              <a:gd name="connsiteY1954" fmla="*/ 4972093 h 6856161"/>
              <a:gd name="connsiteX1955" fmla="*/ 3792380 w 9298618"/>
              <a:gd name="connsiteY1955" fmla="*/ 4964654 h 6856161"/>
              <a:gd name="connsiteX1956" fmla="*/ 4019669 w 9298618"/>
              <a:gd name="connsiteY1956" fmla="*/ 4964654 h 6856161"/>
              <a:gd name="connsiteX1957" fmla="*/ 4019669 w 9298618"/>
              <a:gd name="connsiteY1957" fmla="*/ 4737365 h 6856161"/>
              <a:gd name="connsiteX1958" fmla="*/ 3792380 w 9298618"/>
              <a:gd name="connsiteY1958" fmla="*/ 4737365 h 6856161"/>
              <a:gd name="connsiteX1959" fmla="*/ 3792380 w 9298618"/>
              <a:gd name="connsiteY1959" fmla="*/ 4964654 h 6856161"/>
              <a:gd name="connsiteX1960" fmla="*/ 4111337 w 9298618"/>
              <a:gd name="connsiteY1960" fmla="*/ 4960720 h 6856161"/>
              <a:gd name="connsiteX1961" fmla="*/ 4330716 w 9298618"/>
              <a:gd name="connsiteY1961" fmla="*/ 4960720 h 6856161"/>
              <a:gd name="connsiteX1962" fmla="*/ 4330716 w 9298618"/>
              <a:gd name="connsiteY1962" fmla="*/ 4741341 h 6856161"/>
              <a:gd name="connsiteX1963" fmla="*/ 4111337 w 9298618"/>
              <a:gd name="connsiteY1963" fmla="*/ 4741341 h 6856161"/>
              <a:gd name="connsiteX1964" fmla="*/ 4111337 w 9298618"/>
              <a:gd name="connsiteY1964" fmla="*/ 4960720 h 6856161"/>
              <a:gd name="connsiteX1965" fmla="*/ 4433714 w 9298618"/>
              <a:gd name="connsiteY1965" fmla="*/ 4953281 h 6856161"/>
              <a:gd name="connsiteX1966" fmla="*/ 4638300 w 9298618"/>
              <a:gd name="connsiteY1966" fmla="*/ 4953281 h 6856161"/>
              <a:gd name="connsiteX1967" fmla="*/ 4638300 w 9298618"/>
              <a:gd name="connsiteY1967" fmla="*/ 4748695 h 6856161"/>
              <a:gd name="connsiteX1968" fmla="*/ 4433714 w 9298618"/>
              <a:gd name="connsiteY1968" fmla="*/ 4748695 h 6856161"/>
              <a:gd name="connsiteX1969" fmla="*/ 4433714 w 9298618"/>
              <a:gd name="connsiteY1969" fmla="*/ 4953281 h 6856161"/>
              <a:gd name="connsiteX1970" fmla="*/ 4752201 w 9298618"/>
              <a:gd name="connsiteY1970" fmla="*/ 4949817 h 6856161"/>
              <a:gd name="connsiteX1971" fmla="*/ 4949860 w 9298618"/>
              <a:gd name="connsiteY1971" fmla="*/ 4949817 h 6856161"/>
              <a:gd name="connsiteX1972" fmla="*/ 4949860 w 9298618"/>
              <a:gd name="connsiteY1972" fmla="*/ 4752158 h 6856161"/>
              <a:gd name="connsiteX1973" fmla="*/ 4752201 w 9298618"/>
              <a:gd name="connsiteY1973" fmla="*/ 4752158 h 6856161"/>
              <a:gd name="connsiteX1974" fmla="*/ 4752201 w 9298618"/>
              <a:gd name="connsiteY1974" fmla="*/ 4949817 h 6856161"/>
              <a:gd name="connsiteX1975" fmla="*/ 5395031 w 9298618"/>
              <a:gd name="connsiteY1975" fmla="*/ 4936990 h 6856161"/>
              <a:gd name="connsiteX1976" fmla="*/ 5566995 w 9298618"/>
              <a:gd name="connsiteY1976" fmla="*/ 4936990 h 6856161"/>
              <a:gd name="connsiteX1977" fmla="*/ 5566995 w 9298618"/>
              <a:gd name="connsiteY1977" fmla="*/ 4765027 h 6856161"/>
              <a:gd name="connsiteX1978" fmla="*/ 5395031 w 9298618"/>
              <a:gd name="connsiteY1978" fmla="*/ 4765027 h 6856161"/>
              <a:gd name="connsiteX1979" fmla="*/ 5395031 w 9298618"/>
              <a:gd name="connsiteY1979" fmla="*/ 4936990 h 6856161"/>
              <a:gd name="connsiteX1980" fmla="*/ 6032945 w 9298618"/>
              <a:gd name="connsiteY1980" fmla="*/ 4929081 h 6856161"/>
              <a:gd name="connsiteX1981" fmla="*/ 6189089 w 9298618"/>
              <a:gd name="connsiteY1981" fmla="*/ 4929081 h 6856161"/>
              <a:gd name="connsiteX1982" fmla="*/ 6189089 w 9298618"/>
              <a:gd name="connsiteY1982" fmla="*/ 4772937 h 6856161"/>
              <a:gd name="connsiteX1983" fmla="*/ 6032945 w 9298618"/>
              <a:gd name="connsiteY1983" fmla="*/ 4772937 h 6856161"/>
              <a:gd name="connsiteX1984" fmla="*/ 6032945 w 9298618"/>
              <a:gd name="connsiteY1984" fmla="*/ 4929081 h 6856161"/>
              <a:gd name="connsiteX1985" fmla="*/ 6670346 w 9298618"/>
              <a:gd name="connsiteY1985" fmla="*/ 4921684 h 6856161"/>
              <a:gd name="connsiteX1986" fmla="*/ 6811653 w 9298618"/>
              <a:gd name="connsiteY1986" fmla="*/ 4921684 h 6856161"/>
              <a:gd name="connsiteX1987" fmla="*/ 6811653 w 9298618"/>
              <a:gd name="connsiteY1987" fmla="*/ 4780377 h 6856161"/>
              <a:gd name="connsiteX1988" fmla="*/ 6670346 w 9298618"/>
              <a:gd name="connsiteY1988" fmla="*/ 4780377 h 6856161"/>
              <a:gd name="connsiteX1989" fmla="*/ 6670346 w 9298618"/>
              <a:gd name="connsiteY1989" fmla="*/ 4921684 h 6856161"/>
              <a:gd name="connsiteX1990" fmla="*/ 7305779 w 9298618"/>
              <a:gd name="connsiteY1990" fmla="*/ 4916254 h 6856161"/>
              <a:gd name="connsiteX1991" fmla="*/ 7436227 w 9298618"/>
              <a:gd name="connsiteY1991" fmla="*/ 4916254 h 6856161"/>
              <a:gd name="connsiteX1992" fmla="*/ 7436227 w 9298618"/>
              <a:gd name="connsiteY1992" fmla="*/ 4785807 h 6856161"/>
              <a:gd name="connsiteX1993" fmla="*/ 7305779 w 9298618"/>
              <a:gd name="connsiteY1993" fmla="*/ 4785807 h 6856161"/>
              <a:gd name="connsiteX1994" fmla="*/ 7305779 w 9298618"/>
              <a:gd name="connsiteY1994" fmla="*/ 4916254 h 6856161"/>
              <a:gd name="connsiteX1995" fmla="*/ 7942239 w 9298618"/>
              <a:gd name="connsiteY1995" fmla="*/ 4909798 h 6856161"/>
              <a:gd name="connsiteX1996" fmla="*/ 8059860 w 9298618"/>
              <a:gd name="connsiteY1996" fmla="*/ 4909798 h 6856161"/>
              <a:gd name="connsiteX1997" fmla="*/ 8059860 w 9298618"/>
              <a:gd name="connsiteY1997" fmla="*/ 4792177 h 6856161"/>
              <a:gd name="connsiteX1998" fmla="*/ 7942239 w 9298618"/>
              <a:gd name="connsiteY1998" fmla="*/ 4792177 h 6856161"/>
              <a:gd name="connsiteX1999" fmla="*/ 7942239 w 9298618"/>
              <a:gd name="connsiteY1999" fmla="*/ 4909798 h 6856161"/>
              <a:gd name="connsiteX2000" fmla="*/ 8582590 w 9298618"/>
              <a:gd name="connsiteY2000" fmla="*/ 4899451 h 6856161"/>
              <a:gd name="connsiteX2001" fmla="*/ 8679431 w 9298618"/>
              <a:gd name="connsiteY2001" fmla="*/ 4899451 h 6856161"/>
              <a:gd name="connsiteX2002" fmla="*/ 8679431 w 9298618"/>
              <a:gd name="connsiteY2002" fmla="*/ 4802610 h 6856161"/>
              <a:gd name="connsiteX2003" fmla="*/ 8582590 w 9298618"/>
              <a:gd name="connsiteY2003" fmla="*/ 4802610 h 6856161"/>
              <a:gd name="connsiteX2004" fmla="*/ 8582590 w 9298618"/>
              <a:gd name="connsiteY2004" fmla="*/ 4899451 h 6856161"/>
              <a:gd name="connsiteX2005" fmla="*/ 0 w 9298618"/>
              <a:gd name="connsiteY2005" fmla="*/ 5292033 h 6856161"/>
              <a:gd name="connsiteX2006" fmla="*/ 252002 w 9298618"/>
              <a:gd name="connsiteY2006" fmla="*/ 5292033 h 6856161"/>
              <a:gd name="connsiteX2007" fmla="*/ 252002 w 9298618"/>
              <a:gd name="connsiteY2007" fmla="*/ 5040032 h 6856161"/>
              <a:gd name="connsiteX2008" fmla="*/ 0 w 9298618"/>
              <a:gd name="connsiteY2008" fmla="*/ 5040032 h 6856161"/>
              <a:gd name="connsiteX2009" fmla="*/ 0 w 9298618"/>
              <a:gd name="connsiteY2009" fmla="*/ 5292033 h 6856161"/>
              <a:gd name="connsiteX2010" fmla="*/ 315023 w 9298618"/>
              <a:gd name="connsiteY2010" fmla="*/ 5292033 h 6856161"/>
              <a:gd name="connsiteX2011" fmla="*/ 567025 w 9298618"/>
              <a:gd name="connsiteY2011" fmla="*/ 5292033 h 6856161"/>
              <a:gd name="connsiteX2012" fmla="*/ 567025 w 9298618"/>
              <a:gd name="connsiteY2012" fmla="*/ 5040032 h 6856161"/>
              <a:gd name="connsiteX2013" fmla="*/ 315023 w 9298618"/>
              <a:gd name="connsiteY2013" fmla="*/ 5040032 h 6856161"/>
              <a:gd name="connsiteX2014" fmla="*/ 315023 w 9298618"/>
              <a:gd name="connsiteY2014" fmla="*/ 5292033 h 6856161"/>
              <a:gd name="connsiteX2015" fmla="*/ 630004 w 9298618"/>
              <a:gd name="connsiteY2015" fmla="*/ 5292033 h 6856161"/>
              <a:gd name="connsiteX2016" fmla="*/ 882005 w 9298618"/>
              <a:gd name="connsiteY2016" fmla="*/ 5292033 h 6856161"/>
              <a:gd name="connsiteX2017" fmla="*/ 882005 w 9298618"/>
              <a:gd name="connsiteY2017" fmla="*/ 5040032 h 6856161"/>
              <a:gd name="connsiteX2018" fmla="*/ 630004 w 9298618"/>
              <a:gd name="connsiteY2018" fmla="*/ 5040032 h 6856161"/>
              <a:gd name="connsiteX2019" fmla="*/ 630004 w 9298618"/>
              <a:gd name="connsiteY2019" fmla="*/ 5292033 h 6856161"/>
              <a:gd name="connsiteX2020" fmla="*/ 944985 w 9298618"/>
              <a:gd name="connsiteY2020" fmla="*/ 5292033 h 6856161"/>
              <a:gd name="connsiteX2021" fmla="*/ 1196986 w 9298618"/>
              <a:gd name="connsiteY2021" fmla="*/ 5292033 h 6856161"/>
              <a:gd name="connsiteX2022" fmla="*/ 1196986 w 9298618"/>
              <a:gd name="connsiteY2022" fmla="*/ 5040032 h 6856161"/>
              <a:gd name="connsiteX2023" fmla="*/ 944985 w 9298618"/>
              <a:gd name="connsiteY2023" fmla="*/ 5040032 h 6856161"/>
              <a:gd name="connsiteX2024" fmla="*/ 944985 w 9298618"/>
              <a:gd name="connsiteY2024" fmla="*/ 5292033 h 6856161"/>
              <a:gd name="connsiteX2025" fmla="*/ 1260008 w 9298618"/>
              <a:gd name="connsiteY2025" fmla="*/ 5292033 h 6856161"/>
              <a:gd name="connsiteX2026" fmla="*/ 1512009 w 9298618"/>
              <a:gd name="connsiteY2026" fmla="*/ 5292033 h 6856161"/>
              <a:gd name="connsiteX2027" fmla="*/ 1512009 w 9298618"/>
              <a:gd name="connsiteY2027" fmla="*/ 5040032 h 6856161"/>
              <a:gd name="connsiteX2028" fmla="*/ 1260008 w 9298618"/>
              <a:gd name="connsiteY2028" fmla="*/ 5040032 h 6856161"/>
              <a:gd name="connsiteX2029" fmla="*/ 1260008 w 9298618"/>
              <a:gd name="connsiteY2029" fmla="*/ 5292033 h 6856161"/>
              <a:gd name="connsiteX2030" fmla="*/ 1574988 w 9298618"/>
              <a:gd name="connsiteY2030" fmla="*/ 5292033 h 6856161"/>
              <a:gd name="connsiteX2031" fmla="*/ 1826990 w 9298618"/>
              <a:gd name="connsiteY2031" fmla="*/ 5292033 h 6856161"/>
              <a:gd name="connsiteX2032" fmla="*/ 1826990 w 9298618"/>
              <a:gd name="connsiteY2032" fmla="*/ 5040032 h 6856161"/>
              <a:gd name="connsiteX2033" fmla="*/ 1574988 w 9298618"/>
              <a:gd name="connsiteY2033" fmla="*/ 5040032 h 6856161"/>
              <a:gd name="connsiteX2034" fmla="*/ 1574988 w 9298618"/>
              <a:gd name="connsiteY2034" fmla="*/ 5292033 h 6856161"/>
              <a:gd name="connsiteX2035" fmla="*/ 1890012 w 9298618"/>
              <a:gd name="connsiteY2035" fmla="*/ 5292033 h 6856161"/>
              <a:gd name="connsiteX2036" fmla="*/ 2142013 w 9298618"/>
              <a:gd name="connsiteY2036" fmla="*/ 5292033 h 6856161"/>
              <a:gd name="connsiteX2037" fmla="*/ 2142013 w 9298618"/>
              <a:gd name="connsiteY2037" fmla="*/ 5040032 h 6856161"/>
              <a:gd name="connsiteX2038" fmla="*/ 1890012 w 9298618"/>
              <a:gd name="connsiteY2038" fmla="*/ 5040032 h 6856161"/>
              <a:gd name="connsiteX2039" fmla="*/ 1890012 w 9298618"/>
              <a:gd name="connsiteY2039" fmla="*/ 5292033 h 6856161"/>
              <a:gd name="connsiteX2040" fmla="*/ 2204992 w 9298618"/>
              <a:gd name="connsiteY2040" fmla="*/ 5292033 h 6856161"/>
              <a:gd name="connsiteX2041" fmla="*/ 2456994 w 9298618"/>
              <a:gd name="connsiteY2041" fmla="*/ 5292033 h 6856161"/>
              <a:gd name="connsiteX2042" fmla="*/ 2456994 w 9298618"/>
              <a:gd name="connsiteY2042" fmla="*/ 5040032 h 6856161"/>
              <a:gd name="connsiteX2043" fmla="*/ 2204992 w 9298618"/>
              <a:gd name="connsiteY2043" fmla="*/ 5040032 h 6856161"/>
              <a:gd name="connsiteX2044" fmla="*/ 2204992 w 9298618"/>
              <a:gd name="connsiteY2044" fmla="*/ 5292033 h 6856161"/>
              <a:gd name="connsiteX2045" fmla="*/ 2520016 w 9298618"/>
              <a:gd name="connsiteY2045" fmla="*/ 5292033 h 6856161"/>
              <a:gd name="connsiteX2046" fmla="*/ 2772017 w 9298618"/>
              <a:gd name="connsiteY2046" fmla="*/ 5292033 h 6856161"/>
              <a:gd name="connsiteX2047" fmla="*/ 2772017 w 9298618"/>
              <a:gd name="connsiteY2047" fmla="*/ 5040032 h 6856161"/>
              <a:gd name="connsiteX2048" fmla="*/ 2520016 w 9298618"/>
              <a:gd name="connsiteY2048" fmla="*/ 5040032 h 6856161"/>
              <a:gd name="connsiteX2049" fmla="*/ 2520016 w 9298618"/>
              <a:gd name="connsiteY2049" fmla="*/ 5292033 h 6856161"/>
              <a:gd name="connsiteX2050" fmla="*/ 2834996 w 9298618"/>
              <a:gd name="connsiteY2050" fmla="*/ 5292033 h 6856161"/>
              <a:gd name="connsiteX2051" fmla="*/ 3086998 w 9298618"/>
              <a:gd name="connsiteY2051" fmla="*/ 5292033 h 6856161"/>
              <a:gd name="connsiteX2052" fmla="*/ 3086998 w 9298618"/>
              <a:gd name="connsiteY2052" fmla="*/ 5040032 h 6856161"/>
              <a:gd name="connsiteX2053" fmla="*/ 2834996 w 9298618"/>
              <a:gd name="connsiteY2053" fmla="*/ 5040032 h 6856161"/>
              <a:gd name="connsiteX2054" fmla="*/ 2834996 w 9298618"/>
              <a:gd name="connsiteY2054" fmla="*/ 5292033 h 6856161"/>
              <a:gd name="connsiteX2055" fmla="*/ 3156433 w 9298618"/>
              <a:gd name="connsiteY2055" fmla="*/ 5285577 h 6856161"/>
              <a:gd name="connsiteX2056" fmla="*/ 3395608 w 9298618"/>
              <a:gd name="connsiteY2056" fmla="*/ 5285577 h 6856161"/>
              <a:gd name="connsiteX2057" fmla="*/ 3395608 w 9298618"/>
              <a:gd name="connsiteY2057" fmla="*/ 5046445 h 6856161"/>
              <a:gd name="connsiteX2058" fmla="*/ 3156433 w 9298618"/>
              <a:gd name="connsiteY2058" fmla="*/ 5046445 h 6856161"/>
              <a:gd name="connsiteX2059" fmla="*/ 3156433 w 9298618"/>
              <a:gd name="connsiteY2059" fmla="*/ 5285577 h 6856161"/>
              <a:gd name="connsiteX2060" fmla="*/ 3475390 w 9298618"/>
              <a:gd name="connsiteY2060" fmla="*/ 5281644 h 6856161"/>
              <a:gd name="connsiteX2061" fmla="*/ 3706655 w 9298618"/>
              <a:gd name="connsiteY2061" fmla="*/ 5281644 h 6856161"/>
              <a:gd name="connsiteX2062" fmla="*/ 3706655 w 9298618"/>
              <a:gd name="connsiteY2062" fmla="*/ 5050378 h 6856161"/>
              <a:gd name="connsiteX2063" fmla="*/ 3475390 w 9298618"/>
              <a:gd name="connsiteY2063" fmla="*/ 5050378 h 6856161"/>
              <a:gd name="connsiteX2064" fmla="*/ 3475390 w 9298618"/>
              <a:gd name="connsiteY2064" fmla="*/ 5281644 h 6856161"/>
              <a:gd name="connsiteX2065" fmla="*/ 3798280 w 9298618"/>
              <a:gd name="connsiteY2065" fmla="*/ 5273734 h 6856161"/>
              <a:gd name="connsiteX2066" fmla="*/ 4013726 w 9298618"/>
              <a:gd name="connsiteY2066" fmla="*/ 5273734 h 6856161"/>
              <a:gd name="connsiteX2067" fmla="*/ 4013726 w 9298618"/>
              <a:gd name="connsiteY2067" fmla="*/ 5058288 h 6856161"/>
              <a:gd name="connsiteX2068" fmla="*/ 3798280 w 9298618"/>
              <a:gd name="connsiteY2068" fmla="*/ 5058288 h 6856161"/>
              <a:gd name="connsiteX2069" fmla="*/ 3798280 w 9298618"/>
              <a:gd name="connsiteY2069" fmla="*/ 5273734 h 6856161"/>
              <a:gd name="connsiteX2070" fmla="*/ 4117750 w 9298618"/>
              <a:gd name="connsiteY2070" fmla="*/ 5269287 h 6856161"/>
              <a:gd name="connsiteX2071" fmla="*/ 4324303 w 9298618"/>
              <a:gd name="connsiteY2071" fmla="*/ 5269287 h 6856161"/>
              <a:gd name="connsiteX2072" fmla="*/ 4324303 w 9298618"/>
              <a:gd name="connsiteY2072" fmla="*/ 5062735 h 6856161"/>
              <a:gd name="connsiteX2073" fmla="*/ 4117750 w 9298618"/>
              <a:gd name="connsiteY2073" fmla="*/ 5062735 h 6856161"/>
              <a:gd name="connsiteX2074" fmla="*/ 4117750 w 9298618"/>
              <a:gd name="connsiteY2074" fmla="*/ 5269287 h 6856161"/>
              <a:gd name="connsiteX2075" fmla="*/ 4441154 w 9298618"/>
              <a:gd name="connsiteY2075" fmla="*/ 5260907 h 6856161"/>
              <a:gd name="connsiteX2076" fmla="*/ 4630903 w 9298618"/>
              <a:gd name="connsiteY2076" fmla="*/ 5260907 h 6856161"/>
              <a:gd name="connsiteX2077" fmla="*/ 4630903 w 9298618"/>
              <a:gd name="connsiteY2077" fmla="*/ 5071158 h 6856161"/>
              <a:gd name="connsiteX2078" fmla="*/ 4441154 w 9298618"/>
              <a:gd name="connsiteY2078" fmla="*/ 5071158 h 6856161"/>
              <a:gd name="connsiteX2079" fmla="*/ 4441154 w 9298618"/>
              <a:gd name="connsiteY2079" fmla="*/ 5260907 h 6856161"/>
              <a:gd name="connsiteX2080" fmla="*/ 4760110 w 9298618"/>
              <a:gd name="connsiteY2080" fmla="*/ 5256931 h 6856161"/>
              <a:gd name="connsiteX2081" fmla="*/ 4941950 w 9298618"/>
              <a:gd name="connsiteY2081" fmla="*/ 5256931 h 6856161"/>
              <a:gd name="connsiteX2082" fmla="*/ 4941950 w 9298618"/>
              <a:gd name="connsiteY2082" fmla="*/ 5075091 h 6856161"/>
              <a:gd name="connsiteX2083" fmla="*/ 4760110 w 9298618"/>
              <a:gd name="connsiteY2083" fmla="*/ 5075091 h 6856161"/>
              <a:gd name="connsiteX2084" fmla="*/ 4760110 w 9298618"/>
              <a:gd name="connsiteY2084" fmla="*/ 5256931 h 6856161"/>
              <a:gd name="connsiteX2085" fmla="*/ 5081034 w 9298618"/>
              <a:gd name="connsiteY2085" fmla="*/ 5250988 h 6856161"/>
              <a:gd name="connsiteX2086" fmla="*/ 5251030 w 9298618"/>
              <a:gd name="connsiteY2086" fmla="*/ 5250988 h 6856161"/>
              <a:gd name="connsiteX2087" fmla="*/ 5251030 w 9298618"/>
              <a:gd name="connsiteY2087" fmla="*/ 5080992 h 6856161"/>
              <a:gd name="connsiteX2088" fmla="*/ 5081034 w 9298618"/>
              <a:gd name="connsiteY2088" fmla="*/ 5080992 h 6856161"/>
              <a:gd name="connsiteX2089" fmla="*/ 5081034 w 9298618"/>
              <a:gd name="connsiteY2089" fmla="*/ 5250988 h 6856161"/>
              <a:gd name="connsiteX2090" fmla="*/ 5402471 w 9298618"/>
              <a:gd name="connsiteY2090" fmla="*/ 5244575 h 6856161"/>
              <a:gd name="connsiteX2091" fmla="*/ 5559597 w 9298618"/>
              <a:gd name="connsiteY2091" fmla="*/ 5244575 h 6856161"/>
              <a:gd name="connsiteX2092" fmla="*/ 5559597 w 9298618"/>
              <a:gd name="connsiteY2092" fmla="*/ 5087448 h 6856161"/>
              <a:gd name="connsiteX2093" fmla="*/ 5402471 w 9298618"/>
              <a:gd name="connsiteY2093" fmla="*/ 5087448 h 6856161"/>
              <a:gd name="connsiteX2094" fmla="*/ 5402471 w 9298618"/>
              <a:gd name="connsiteY2094" fmla="*/ 5244575 h 6856161"/>
              <a:gd name="connsiteX2095" fmla="*/ 5719931 w 9298618"/>
              <a:gd name="connsiteY2095" fmla="*/ 5242095 h 6856161"/>
              <a:gd name="connsiteX2096" fmla="*/ 5872099 w 9298618"/>
              <a:gd name="connsiteY2096" fmla="*/ 5242095 h 6856161"/>
              <a:gd name="connsiteX2097" fmla="*/ 5872099 w 9298618"/>
              <a:gd name="connsiteY2097" fmla="*/ 5089885 h 6856161"/>
              <a:gd name="connsiteX2098" fmla="*/ 5719931 w 9298618"/>
              <a:gd name="connsiteY2098" fmla="*/ 5089885 h 6856161"/>
              <a:gd name="connsiteX2099" fmla="*/ 5719931 w 9298618"/>
              <a:gd name="connsiteY2099" fmla="*/ 5242095 h 6856161"/>
              <a:gd name="connsiteX2100" fmla="*/ 6356862 w 9298618"/>
              <a:gd name="connsiteY2100" fmla="*/ 5235211 h 6856161"/>
              <a:gd name="connsiteX2101" fmla="*/ 6495219 w 9298618"/>
              <a:gd name="connsiteY2101" fmla="*/ 5235211 h 6856161"/>
              <a:gd name="connsiteX2102" fmla="*/ 6495219 w 9298618"/>
              <a:gd name="connsiteY2102" fmla="*/ 5096854 h 6856161"/>
              <a:gd name="connsiteX2103" fmla="*/ 6356862 w 9298618"/>
              <a:gd name="connsiteY2103" fmla="*/ 5096854 h 6856161"/>
              <a:gd name="connsiteX2104" fmla="*/ 6356862 w 9298618"/>
              <a:gd name="connsiteY2104" fmla="*/ 5235211 h 6856161"/>
              <a:gd name="connsiteX2105" fmla="*/ 6991782 w 9298618"/>
              <a:gd name="connsiteY2105" fmla="*/ 5230252 h 6856161"/>
              <a:gd name="connsiteX2106" fmla="*/ 7120263 w 9298618"/>
              <a:gd name="connsiteY2106" fmla="*/ 5230252 h 6856161"/>
              <a:gd name="connsiteX2107" fmla="*/ 7120263 w 9298618"/>
              <a:gd name="connsiteY2107" fmla="*/ 5101771 h 6856161"/>
              <a:gd name="connsiteX2108" fmla="*/ 6991782 w 9298618"/>
              <a:gd name="connsiteY2108" fmla="*/ 5101771 h 6856161"/>
              <a:gd name="connsiteX2109" fmla="*/ 6991782 w 9298618"/>
              <a:gd name="connsiteY2109" fmla="*/ 5230252 h 6856161"/>
              <a:gd name="connsiteX2110" fmla="*/ 7626233 w 9298618"/>
              <a:gd name="connsiteY2110" fmla="*/ 5225805 h 6856161"/>
              <a:gd name="connsiteX2111" fmla="*/ 7745820 w 9298618"/>
              <a:gd name="connsiteY2111" fmla="*/ 5225805 h 6856161"/>
              <a:gd name="connsiteX2112" fmla="*/ 7745820 w 9298618"/>
              <a:gd name="connsiteY2112" fmla="*/ 5106217 h 6856161"/>
              <a:gd name="connsiteX2113" fmla="*/ 7626233 w 9298618"/>
              <a:gd name="connsiteY2113" fmla="*/ 5106217 h 6856161"/>
              <a:gd name="connsiteX2114" fmla="*/ 7626233 w 9298618"/>
              <a:gd name="connsiteY2114" fmla="*/ 5225805 h 6856161"/>
              <a:gd name="connsiteX2115" fmla="*/ 8261667 w 9298618"/>
              <a:gd name="connsiteY2115" fmla="*/ 5220375 h 6856161"/>
              <a:gd name="connsiteX2116" fmla="*/ 8370351 w 9298618"/>
              <a:gd name="connsiteY2116" fmla="*/ 5220375 h 6856161"/>
              <a:gd name="connsiteX2117" fmla="*/ 8370351 w 9298618"/>
              <a:gd name="connsiteY2117" fmla="*/ 5111690 h 6856161"/>
              <a:gd name="connsiteX2118" fmla="*/ 8261667 w 9298618"/>
              <a:gd name="connsiteY2118" fmla="*/ 5111690 h 6856161"/>
              <a:gd name="connsiteX2119" fmla="*/ 8261667 w 9298618"/>
              <a:gd name="connsiteY2119" fmla="*/ 5220375 h 6856161"/>
              <a:gd name="connsiteX2120" fmla="*/ 8908474 w 9298618"/>
              <a:gd name="connsiteY2120" fmla="*/ 5203572 h 6856161"/>
              <a:gd name="connsiteX2121" fmla="*/ 8983594 w 9298618"/>
              <a:gd name="connsiteY2121" fmla="*/ 5203572 h 6856161"/>
              <a:gd name="connsiteX2122" fmla="*/ 8983594 w 9298618"/>
              <a:gd name="connsiteY2122" fmla="*/ 5128450 h 6856161"/>
              <a:gd name="connsiteX2123" fmla="*/ 8908474 w 9298618"/>
              <a:gd name="connsiteY2123" fmla="*/ 5128450 h 6856161"/>
              <a:gd name="connsiteX2124" fmla="*/ 8908474 w 9298618"/>
              <a:gd name="connsiteY2124" fmla="*/ 5203572 h 6856161"/>
              <a:gd name="connsiteX2125" fmla="*/ 0 w 9298618"/>
              <a:gd name="connsiteY2125" fmla="*/ 5607014 h 6856161"/>
              <a:gd name="connsiteX2126" fmla="*/ 252002 w 9298618"/>
              <a:gd name="connsiteY2126" fmla="*/ 5607014 h 6856161"/>
              <a:gd name="connsiteX2127" fmla="*/ 252002 w 9298618"/>
              <a:gd name="connsiteY2127" fmla="*/ 5355012 h 6856161"/>
              <a:gd name="connsiteX2128" fmla="*/ 0 w 9298618"/>
              <a:gd name="connsiteY2128" fmla="*/ 5355012 h 6856161"/>
              <a:gd name="connsiteX2129" fmla="*/ 0 w 9298618"/>
              <a:gd name="connsiteY2129" fmla="*/ 5607014 h 6856161"/>
              <a:gd name="connsiteX2130" fmla="*/ 315023 w 9298618"/>
              <a:gd name="connsiteY2130" fmla="*/ 5607014 h 6856161"/>
              <a:gd name="connsiteX2131" fmla="*/ 567025 w 9298618"/>
              <a:gd name="connsiteY2131" fmla="*/ 5607014 h 6856161"/>
              <a:gd name="connsiteX2132" fmla="*/ 567025 w 9298618"/>
              <a:gd name="connsiteY2132" fmla="*/ 5355012 h 6856161"/>
              <a:gd name="connsiteX2133" fmla="*/ 315023 w 9298618"/>
              <a:gd name="connsiteY2133" fmla="*/ 5355012 h 6856161"/>
              <a:gd name="connsiteX2134" fmla="*/ 315023 w 9298618"/>
              <a:gd name="connsiteY2134" fmla="*/ 5607014 h 6856161"/>
              <a:gd name="connsiteX2135" fmla="*/ 630004 w 9298618"/>
              <a:gd name="connsiteY2135" fmla="*/ 5607014 h 6856161"/>
              <a:gd name="connsiteX2136" fmla="*/ 882005 w 9298618"/>
              <a:gd name="connsiteY2136" fmla="*/ 5607014 h 6856161"/>
              <a:gd name="connsiteX2137" fmla="*/ 882005 w 9298618"/>
              <a:gd name="connsiteY2137" fmla="*/ 5355012 h 6856161"/>
              <a:gd name="connsiteX2138" fmla="*/ 630004 w 9298618"/>
              <a:gd name="connsiteY2138" fmla="*/ 5355012 h 6856161"/>
              <a:gd name="connsiteX2139" fmla="*/ 630004 w 9298618"/>
              <a:gd name="connsiteY2139" fmla="*/ 5607014 h 6856161"/>
              <a:gd name="connsiteX2140" fmla="*/ 944985 w 9298618"/>
              <a:gd name="connsiteY2140" fmla="*/ 5607014 h 6856161"/>
              <a:gd name="connsiteX2141" fmla="*/ 1196986 w 9298618"/>
              <a:gd name="connsiteY2141" fmla="*/ 5607014 h 6856161"/>
              <a:gd name="connsiteX2142" fmla="*/ 1196986 w 9298618"/>
              <a:gd name="connsiteY2142" fmla="*/ 5355012 h 6856161"/>
              <a:gd name="connsiteX2143" fmla="*/ 944985 w 9298618"/>
              <a:gd name="connsiteY2143" fmla="*/ 5355012 h 6856161"/>
              <a:gd name="connsiteX2144" fmla="*/ 944985 w 9298618"/>
              <a:gd name="connsiteY2144" fmla="*/ 5607014 h 6856161"/>
              <a:gd name="connsiteX2145" fmla="*/ 1260008 w 9298618"/>
              <a:gd name="connsiteY2145" fmla="*/ 5607014 h 6856161"/>
              <a:gd name="connsiteX2146" fmla="*/ 1512009 w 9298618"/>
              <a:gd name="connsiteY2146" fmla="*/ 5607014 h 6856161"/>
              <a:gd name="connsiteX2147" fmla="*/ 1512009 w 9298618"/>
              <a:gd name="connsiteY2147" fmla="*/ 5355012 h 6856161"/>
              <a:gd name="connsiteX2148" fmla="*/ 1260008 w 9298618"/>
              <a:gd name="connsiteY2148" fmla="*/ 5355012 h 6856161"/>
              <a:gd name="connsiteX2149" fmla="*/ 1260008 w 9298618"/>
              <a:gd name="connsiteY2149" fmla="*/ 5607014 h 6856161"/>
              <a:gd name="connsiteX2150" fmla="*/ 1574988 w 9298618"/>
              <a:gd name="connsiteY2150" fmla="*/ 5607014 h 6856161"/>
              <a:gd name="connsiteX2151" fmla="*/ 1826990 w 9298618"/>
              <a:gd name="connsiteY2151" fmla="*/ 5607014 h 6856161"/>
              <a:gd name="connsiteX2152" fmla="*/ 1826990 w 9298618"/>
              <a:gd name="connsiteY2152" fmla="*/ 5355012 h 6856161"/>
              <a:gd name="connsiteX2153" fmla="*/ 1574988 w 9298618"/>
              <a:gd name="connsiteY2153" fmla="*/ 5355012 h 6856161"/>
              <a:gd name="connsiteX2154" fmla="*/ 1574988 w 9298618"/>
              <a:gd name="connsiteY2154" fmla="*/ 5607014 h 6856161"/>
              <a:gd name="connsiteX2155" fmla="*/ 1890012 w 9298618"/>
              <a:gd name="connsiteY2155" fmla="*/ 5607014 h 6856161"/>
              <a:gd name="connsiteX2156" fmla="*/ 2142013 w 9298618"/>
              <a:gd name="connsiteY2156" fmla="*/ 5607014 h 6856161"/>
              <a:gd name="connsiteX2157" fmla="*/ 2142013 w 9298618"/>
              <a:gd name="connsiteY2157" fmla="*/ 5355012 h 6856161"/>
              <a:gd name="connsiteX2158" fmla="*/ 1890012 w 9298618"/>
              <a:gd name="connsiteY2158" fmla="*/ 5355012 h 6856161"/>
              <a:gd name="connsiteX2159" fmla="*/ 1890012 w 9298618"/>
              <a:gd name="connsiteY2159" fmla="*/ 5607014 h 6856161"/>
              <a:gd name="connsiteX2160" fmla="*/ 2204992 w 9298618"/>
              <a:gd name="connsiteY2160" fmla="*/ 5607014 h 6856161"/>
              <a:gd name="connsiteX2161" fmla="*/ 2456994 w 9298618"/>
              <a:gd name="connsiteY2161" fmla="*/ 5607014 h 6856161"/>
              <a:gd name="connsiteX2162" fmla="*/ 2456994 w 9298618"/>
              <a:gd name="connsiteY2162" fmla="*/ 5355012 h 6856161"/>
              <a:gd name="connsiteX2163" fmla="*/ 2204992 w 9298618"/>
              <a:gd name="connsiteY2163" fmla="*/ 5355012 h 6856161"/>
              <a:gd name="connsiteX2164" fmla="*/ 2204992 w 9298618"/>
              <a:gd name="connsiteY2164" fmla="*/ 5607014 h 6856161"/>
              <a:gd name="connsiteX2165" fmla="*/ 2521982 w 9298618"/>
              <a:gd name="connsiteY2165" fmla="*/ 5605047 h 6856161"/>
              <a:gd name="connsiteX2166" fmla="*/ 2770051 w 9298618"/>
              <a:gd name="connsiteY2166" fmla="*/ 5605047 h 6856161"/>
              <a:gd name="connsiteX2167" fmla="*/ 2770051 w 9298618"/>
              <a:gd name="connsiteY2167" fmla="*/ 5356979 h 6856161"/>
              <a:gd name="connsiteX2168" fmla="*/ 2521982 w 9298618"/>
              <a:gd name="connsiteY2168" fmla="*/ 5356979 h 6856161"/>
              <a:gd name="connsiteX2169" fmla="*/ 2521982 w 9298618"/>
              <a:gd name="connsiteY2169" fmla="*/ 5605047 h 6856161"/>
              <a:gd name="connsiteX2170" fmla="*/ 2840426 w 9298618"/>
              <a:gd name="connsiteY2170" fmla="*/ 5601584 h 6856161"/>
              <a:gd name="connsiteX2171" fmla="*/ 3081568 w 9298618"/>
              <a:gd name="connsiteY2171" fmla="*/ 5601584 h 6856161"/>
              <a:gd name="connsiteX2172" fmla="*/ 3081568 w 9298618"/>
              <a:gd name="connsiteY2172" fmla="*/ 5360442 h 6856161"/>
              <a:gd name="connsiteX2173" fmla="*/ 2840426 w 9298618"/>
              <a:gd name="connsiteY2173" fmla="*/ 5360442 h 6856161"/>
              <a:gd name="connsiteX2174" fmla="*/ 2840426 w 9298618"/>
              <a:gd name="connsiteY2174" fmla="*/ 5601584 h 6856161"/>
              <a:gd name="connsiteX2175" fmla="*/ 3163830 w 9298618"/>
              <a:gd name="connsiteY2175" fmla="*/ 5593161 h 6856161"/>
              <a:gd name="connsiteX2176" fmla="*/ 3388168 w 9298618"/>
              <a:gd name="connsiteY2176" fmla="*/ 5593161 h 6856161"/>
              <a:gd name="connsiteX2177" fmla="*/ 3388168 w 9298618"/>
              <a:gd name="connsiteY2177" fmla="*/ 5368822 h 6856161"/>
              <a:gd name="connsiteX2178" fmla="*/ 3163830 w 9298618"/>
              <a:gd name="connsiteY2178" fmla="*/ 5368822 h 6856161"/>
              <a:gd name="connsiteX2179" fmla="*/ 3163830 w 9298618"/>
              <a:gd name="connsiteY2179" fmla="*/ 5593161 h 6856161"/>
              <a:gd name="connsiteX2180" fmla="*/ 3482787 w 9298618"/>
              <a:gd name="connsiteY2180" fmla="*/ 5589227 h 6856161"/>
              <a:gd name="connsiteX2181" fmla="*/ 3699215 w 9298618"/>
              <a:gd name="connsiteY2181" fmla="*/ 5589227 h 6856161"/>
              <a:gd name="connsiteX2182" fmla="*/ 3699215 w 9298618"/>
              <a:gd name="connsiteY2182" fmla="*/ 5372799 h 6856161"/>
              <a:gd name="connsiteX2183" fmla="*/ 3482787 w 9298618"/>
              <a:gd name="connsiteY2183" fmla="*/ 5372799 h 6856161"/>
              <a:gd name="connsiteX2184" fmla="*/ 3482787 w 9298618"/>
              <a:gd name="connsiteY2184" fmla="*/ 5589227 h 6856161"/>
              <a:gd name="connsiteX2185" fmla="*/ 3806190 w 9298618"/>
              <a:gd name="connsiteY2185" fmla="*/ 5580848 h 6856161"/>
              <a:gd name="connsiteX2186" fmla="*/ 4005816 w 9298618"/>
              <a:gd name="connsiteY2186" fmla="*/ 5580848 h 6856161"/>
              <a:gd name="connsiteX2187" fmla="*/ 4005816 w 9298618"/>
              <a:gd name="connsiteY2187" fmla="*/ 5381221 h 6856161"/>
              <a:gd name="connsiteX2188" fmla="*/ 3806190 w 9298618"/>
              <a:gd name="connsiteY2188" fmla="*/ 5381221 h 6856161"/>
              <a:gd name="connsiteX2189" fmla="*/ 3806190 w 9298618"/>
              <a:gd name="connsiteY2189" fmla="*/ 5580848 h 6856161"/>
              <a:gd name="connsiteX2190" fmla="*/ 4126130 w 9298618"/>
              <a:gd name="connsiteY2190" fmla="*/ 5575888 h 6856161"/>
              <a:gd name="connsiteX2191" fmla="*/ 4315880 w 9298618"/>
              <a:gd name="connsiteY2191" fmla="*/ 5575888 h 6856161"/>
              <a:gd name="connsiteX2192" fmla="*/ 4315880 w 9298618"/>
              <a:gd name="connsiteY2192" fmla="*/ 5386138 h 6856161"/>
              <a:gd name="connsiteX2193" fmla="*/ 4126130 w 9298618"/>
              <a:gd name="connsiteY2193" fmla="*/ 5386138 h 6856161"/>
              <a:gd name="connsiteX2194" fmla="*/ 4126130 w 9298618"/>
              <a:gd name="connsiteY2194" fmla="*/ 5575888 h 6856161"/>
              <a:gd name="connsiteX2195" fmla="*/ 4766994 w 9298618"/>
              <a:gd name="connsiteY2195" fmla="*/ 5565028 h 6856161"/>
              <a:gd name="connsiteX2196" fmla="*/ 4934981 w 9298618"/>
              <a:gd name="connsiteY2196" fmla="*/ 5565028 h 6856161"/>
              <a:gd name="connsiteX2197" fmla="*/ 4934981 w 9298618"/>
              <a:gd name="connsiteY2197" fmla="*/ 5397041 h 6856161"/>
              <a:gd name="connsiteX2198" fmla="*/ 4766994 w 9298618"/>
              <a:gd name="connsiteY2198" fmla="*/ 5397041 h 6856161"/>
              <a:gd name="connsiteX2199" fmla="*/ 4766994 w 9298618"/>
              <a:gd name="connsiteY2199" fmla="*/ 5565028 h 6856161"/>
              <a:gd name="connsiteX2200" fmla="*/ 5408884 w 9298618"/>
              <a:gd name="connsiteY2200" fmla="*/ 5553142 h 6856161"/>
              <a:gd name="connsiteX2201" fmla="*/ 5553184 w 9298618"/>
              <a:gd name="connsiteY2201" fmla="*/ 5553142 h 6856161"/>
              <a:gd name="connsiteX2202" fmla="*/ 5553184 w 9298618"/>
              <a:gd name="connsiteY2202" fmla="*/ 5408842 h 6856161"/>
              <a:gd name="connsiteX2203" fmla="*/ 5408884 w 9298618"/>
              <a:gd name="connsiteY2203" fmla="*/ 5408842 h 6856161"/>
              <a:gd name="connsiteX2204" fmla="*/ 5408884 w 9298618"/>
              <a:gd name="connsiteY2204" fmla="*/ 5553142 h 6856161"/>
              <a:gd name="connsiteX2205" fmla="*/ 6044318 w 9298618"/>
              <a:gd name="connsiteY2205" fmla="*/ 5547712 h 6856161"/>
              <a:gd name="connsiteX2206" fmla="*/ 6177716 w 9298618"/>
              <a:gd name="connsiteY2206" fmla="*/ 5547712 h 6856161"/>
              <a:gd name="connsiteX2207" fmla="*/ 6177716 w 9298618"/>
              <a:gd name="connsiteY2207" fmla="*/ 5414314 h 6856161"/>
              <a:gd name="connsiteX2208" fmla="*/ 6044318 w 9298618"/>
              <a:gd name="connsiteY2208" fmla="*/ 5414314 h 6856161"/>
              <a:gd name="connsiteX2209" fmla="*/ 6044318 w 9298618"/>
              <a:gd name="connsiteY2209" fmla="*/ 5547712 h 6856161"/>
              <a:gd name="connsiteX2210" fmla="*/ 6678768 w 9298618"/>
              <a:gd name="connsiteY2210" fmla="*/ 5543265 h 6856161"/>
              <a:gd name="connsiteX2211" fmla="*/ 6803273 w 9298618"/>
              <a:gd name="connsiteY2211" fmla="*/ 5543265 h 6856161"/>
              <a:gd name="connsiteX2212" fmla="*/ 6803273 w 9298618"/>
              <a:gd name="connsiteY2212" fmla="*/ 5418761 h 6856161"/>
              <a:gd name="connsiteX2213" fmla="*/ 6678768 w 9298618"/>
              <a:gd name="connsiteY2213" fmla="*/ 5418761 h 6856161"/>
              <a:gd name="connsiteX2214" fmla="*/ 6678768 w 9298618"/>
              <a:gd name="connsiteY2214" fmla="*/ 5543265 h 6856161"/>
              <a:gd name="connsiteX2215" fmla="*/ 7312706 w 9298618"/>
              <a:gd name="connsiteY2215" fmla="*/ 5539332 h 6856161"/>
              <a:gd name="connsiteX2216" fmla="*/ 7429300 w 9298618"/>
              <a:gd name="connsiteY2216" fmla="*/ 5539332 h 6856161"/>
              <a:gd name="connsiteX2217" fmla="*/ 7429300 w 9298618"/>
              <a:gd name="connsiteY2217" fmla="*/ 5422737 h 6856161"/>
              <a:gd name="connsiteX2218" fmla="*/ 7312706 w 9298618"/>
              <a:gd name="connsiteY2218" fmla="*/ 5422737 h 6856161"/>
              <a:gd name="connsiteX2219" fmla="*/ 7312706 w 9298618"/>
              <a:gd name="connsiteY2219" fmla="*/ 5539332 h 6856161"/>
              <a:gd name="connsiteX2220" fmla="*/ 7946173 w 9298618"/>
              <a:gd name="connsiteY2220" fmla="*/ 5535869 h 6856161"/>
              <a:gd name="connsiteX2221" fmla="*/ 8055884 w 9298618"/>
              <a:gd name="connsiteY2221" fmla="*/ 5535869 h 6856161"/>
              <a:gd name="connsiteX2222" fmla="*/ 8055884 w 9298618"/>
              <a:gd name="connsiteY2222" fmla="*/ 5426158 h 6856161"/>
              <a:gd name="connsiteX2223" fmla="*/ 7946173 w 9298618"/>
              <a:gd name="connsiteY2223" fmla="*/ 5426158 h 6856161"/>
              <a:gd name="connsiteX2224" fmla="*/ 7946173 w 9298618"/>
              <a:gd name="connsiteY2224" fmla="*/ 5535869 h 6856161"/>
              <a:gd name="connsiteX2225" fmla="*/ 0 w 9298618"/>
              <a:gd name="connsiteY2225" fmla="*/ 5922037 h 6856161"/>
              <a:gd name="connsiteX2226" fmla="*/ 252002 w 9298618"/>
              <a:gd name="connsiteY2226" fmla="*/ 5922037 h 6856161"/>
              <a:gd name="connsiteX2227" fmla="*/ 252002 w 9298618"/>
              <a:gd name="connsiteY2227" fmla="*/ 5670036 h 6856161"/>
              <a:gd name="connsiteX2228" fmla="*/ 0 w 9298618"/>
              <a:gd name="connsiteY2228" fmla="*/ 5670036 h 6856161"/>
              <a:gd name="connsiteX2229" fmla="*/ 0 w 9298618"/>
              <a:gd name="connsiteY2229" fmla="*/ 5922037 h 6856161"/>
              <a:gd name="connsiteX2230" fmla="*/ 315023 w 9298618"/>
              <a:gd name="connsiteY2230" fmla="*/ 5922037 h 6856161"/>
              <a:gd name="connsiteX2231" fmla="*/ 567025 w 9298618"/>
              <a:gd name="connsiteY2231" fmla="*/ 5922037 h 6856161"/>
              <a:gd name="connsiteX2232" fmla="*/ 567025 w 9298618"/>
              <a:gd name="connsiteY2232" fmla="*/ 5670036 h 6856161"/>
              <a:gd name="connsiteX2233" fmla="*/ 315023 w 9298618"/>
              <a:gd name="connsiteY2233" fmla="*/ 5670036 h 6856161"/>
              <a:gd name="connsiteX2234" fmla="*/ 315023 w 9298618"/>
              <a:gd name="connsiteY2234" fmla="*/ 5922037 h 6856161"/>
              <a:gd name="connsiteX2235" fmla="*/ 630004 w 9298618"/>
              <a:gd name="connsiteY2235" fmla="*/ 5922037 h 6856161"/>
              <a:gd name="connsiteX2236" fmla="*/ 882005 w 9298618"/>
              <a:gd name="connsiteY2236" fmla="*/ 5922037 h 6856161"/>
              <a:gd name="connsiteX2237" fmla="*/ 882005 w 9298618"/>
              <a:gd name="connsiteY2237" fmla="*/ 5670036 h 6856161"/>
              <a:gd name="connsiteX2238" fmla="*/ 630004 w 9298618"/>
              <a:gd name="connsiteY2238" fmla="*/ 5670036 h 6856161"/>
              <a:gd name="connsiteX2239" fmla="*/ 630004 w 9298618"/>
              <a:gd name="connsiteY2239" fmla="*/ 5922037 h 6856161"/>
              <a:gd name="connsiteX2240" fmla="*/ 944985 w 9298618"/>
              <a:gd name="connsiteY2240" fmla="*/ 5922037 h 6856161"/>
              <a:gd name="connsiteX2241" fmla="*/ 1196986 w 9298618"/>
              <a:gd name="connsiteY2241" fmla="*/ 5922037 h 6856161"/>
              <a:gd name="connsiteX2242" fmla="*/ 1196986 w 9298618"/>
              <a:gd name="connsiteY2242" fmla="*/ 5670036 h 6856161"/>
              <a:gd name="connsiteX2243" fmla="*/ 944985 w 9298618"/>
              <a:gd name="connsiteY2243" fmla="*/ 5670036 h 6856161"/>
              <a:gd name="connsiteX2244" fmla="*/ 944985 w 9298618"/>
              <a:gd name="connsiteY2244" fmla="*/ 5922037 h 6856161"/>
              <a:gd name="connsiteX2245" fmla="*/ 1260008 w 9298618"/>
              <a:gd name="connsiteY2245" fmla="*/ 5922037 h 6856161"/>
              <a:gd name="connsiteX2246" fmla="*/ 1512009 w 9298618"/>
              <a:gd name="connsiteY2246" fmla="*/ 5922037 h 6856161"/>
              <a:gd name="connsiteX2247" fmla="*/ 1512009 w 9298618"/>
              <a:gd name="connsiteY2247" fmla="*/ 5670036 h 6856161"/>
              <a:gd name="connsiteX2248" fmla="*/ 1260008 w 9298618"/>
              <a:gd name="connsiteY2248" fmla="*/ 5670036 h 6856161"/>
              <a:gd name="connsiteX2249" fmla="*/ 1260008 w 9298618"/>
              <a:gd name="connsiteY2249" fmla="*/ 5922037 h 6856161"/>
              <a:gd name="connsiteX2250" fmla="*/ 1574988 w 9298618"/>
              <a:gd name="connsiteY2250" fmla="*/ 5922037 h 6856161"/>
              <a:gd name="connsiteX2251" fmla="*/ 1826990 w 9298618"/>
              <a:gd name="connsiteY2251" fmla="*/ 5922037 h 6856161"/>
              <a:gd name="connsiteX2252" fmla="*/ 1826990 w 9298618"/>
              <a:gd name="connsiteY2252" fmla="*/ 5670036 h 6856161"/>
              <a:gd name="connsiteX2253" fmla="*/ 1574988 w 9298618"/>
              <a:gd name="connsiteY2253" fmla="*/ 5670036 h 6856161"/>
              <a:gd name="connsiteX2254" fmla="*/ 1574988 w 9298618"/>
              <a:gd name="connsiteY2254" fmla="*/ 5922037 h 6856161"/>
              <a:gd name="connsiteX2255" fmla="*/ 1890012 w 9298618"/>
              <a:gd name="connsiteY2255" fmla="*/ 5922037 h 6856161"/>
              <a:gd name="connsiteX2256" fmla="*/ 2142013 w 9298618"/>
              <a:gd name="connsiteY2256" fmla="*/ 5922037 h 6856161"/>
              <a:gd name="connsiteX2257" fmla="*/ 2142013 w 9298618"/>
              <a:gd name="connsiteY2257" fmla="*/ 5670036 h 6856161"/>
              <a:gd name="connsiteX2258" fmla="*/ 1890012 w 9298618"/>
              <a:gd name="connsiteY2258" fmla="*/ 5670036 h 6856161"/>
              <a:gd name="connsiteX2259" fmla="*/ 1890012 w 9298618"/>
              <a:gd name="connsiteY2259" fmla="*/ 5922037 h 6856161"/>
              <a:gd name="connsiteX2260" fmla="*/ 2204992 w 9298618"/>
              <a:gd name="connsiteY2260" fmla="*/ 5922037 h 6856161"/>
              <a:gd name="connsiteX2261" fmla="*/ 2456994 w 9298618"/>
              <a:gd name="connsiteY2261" fmla="*/ 5922037 h 6856161"/>
              <a:gd name="connsiteX2262" fmla="*/ 2456994 w 9298618"/>
              <a:gd name="connsiteY2262" fmla="*/ 5670036 h 6856161"/>
              <a:gd name="connsiteX2263" fmla="*/ 2204992 w 9298618"/>
              <a:gd name="connsiteY2263" fmla="*/ 5670036 h 6856161"/>
              <a:gd name="connsiteX2264" fmla="*/ 2204992 w 9298618"/>
              <a:gd name="connsiteY2264" fmla="*/ 5922037 h 6856161"/>
              <a:gd name="connsiteX2265" fmla="*/ 2524933 w 9298618"/>
              <a:gd name="connsiteY2265" fmla="*/ 5917078 h 6856161"/>
              <a:gd name="connsiteX2266" fmla="*/ 2767058 w 9298618"/>
              <a:gd name="connsiteY2266" fmla="*/ 5917078 h 6856161"/>
              <a:gd name="connsiteX2267" fmla="*/ 2767058 w 9298618"/>
              <a:gd name="connsiteY2267" fmla="*/ 5674953 h 6856161"/>
              <a:gd name="connsiteX2268" fmla="*/ 2524933 w 9298618"/>
              <a:gd name="connsiteY2268" fmla="*/ 5674953 h 6856161"/>
              <a:gd name="connsiteX2269" fmla="*/ 2524933 w 9298618"/>
              <a:gd name="connsiteY2269" fmla="*/ 5917078 h 6856161"/>
              <a:gd name="connsiteX2270" fmla="*/ 2843419 w 9298618"/>
              <a:gd name="connsiteY2270" fmla="*/ 5913614 h 6856161"/>
              <a:gd name="connsiteX2271" fmla="*/ 3078618 w 9298618"/>
              <a:gd name="connsiteY2271" fmla="*/ 5913614 h 6856161"/>
              <a:gd name="connsiteX2272" fmla="*/ 3078618 w 9298618"/>
              <a:gd name="connsiteY2272" fmla="*/ 5678416 h 6856161"/>
              <a:gd name="connsiteX2273" fmla="*/ 2843419 w 9298618"/>
              <a:gd name="connsiteY2273" fmla="*/ 5678416 h 6856161"/>
              <a:gd name="connsiteX2274" fmla="*/ 2843419 w 9298618"/>
              <a:gd name="connsiteY2274" fmla="*/ 5913614 h 6856161"/>
              <a:gd name="connsiteX2275" fmla="*/ 3166823 w 9298618"/>
              <a:gd name="connsiteY2275" fmla="*/ 5905234 h 6856161"/>
              <a:gd name="connsiteX2276" fmla="*/ 3385218 w 9298618"/>
              <a:gd name="connsiteY2276" fmla="*/ 5905234 h 6856161"/>
              <a:gd name="connsiteX2277" fmla="*/ 3385218 w 9298618"/>
              <a:gd name="connsiteY2277" fmla="*/ 5686838 h 6856161"/>
              <a:gd name="connsiteX2278" fmla="*/ 3166823 w 9298618"/>
              <a:gd name="connsiteY2278" fmla="*/ 5686838 h 6856161"/>
              <a:gd name="connsiteX2279" fmla="*/ 3166823 w 9298618"/>
              <a:gd name="connsiteY2279" fmla="*/ 5905234 h 6856161"/>
              <a:gd name="connsiteX2280" fmla="*/ 3486250 w 9298618"/>
              <a:gd name="connsiteY2280" fmla="*/ 5900788 h 6856161"/>
              <a:gd name="connsiteX2281" fmla="*/ 3695752 w 9298618"/>
              <a:gd name="connsiteY2281" fmla="*/ 5900788 h 6856161"/>
              <a:gd name="connsiteX2282" fmla="*/ 3695752 w 9298618"/>
              <a:gd name="connsiteY2282" fmla="*/ 5691285 h 6856161"/>
              <a:gd name="connsiteX2283" fmla="*/ 3486250 w 9298618"/>
              <a:gd name="connsiteY2283" fmla="*/ 5691285 h 6856161"/>
              <a:gd name="connsiteX2284" fmla="*/ 3486250 w 9298618"/>
              <a:gd name="connsiteY2284" fmla="*/ 5900788 h 6856161"/>
              <a:gd name="connsiteX2285" fmla="*/ 3810166 w 9298618"/>
              <a:gd name="connsiteY2285" fmla="*/ 5891895 h 6856161"/>
              <a:gd name="connsiteX2286" fmla="*/ 4001882 w 9298618"/>
              <a:gd name="connsiteY2286" fmla="*/ 5891895 h 6856161"/>
              <a:gd name="connsiteX2287" fmla="*/ 4001882 w 9298618"/>
              <a:gd name="connsiteY2287" fmla="*/ 5700178 h 6856161"/>
              <a:gd name="connsiteX2288" fmla="*/ 3810166 w 9298618"/>
              <a:gd name="connsiteY2288" fmla="*/ 5700178 h 6856161"/>
              <a:gd name="connsiteX2289" fmla="*/ 3810166 w 9298618"/>
              <a:gd name="connsiteY2289" fmla="*/ 5891895 h 6856161"/>
              <a:gd name="connsiteX2290" fmla="*/ 4129593 w 9298618"/>
              <a:gd name="connsiteY2290" fmla="*/ 5887448 h 6856161"/>
              <a:gd name="connsiteX2291" fmla="*/ 4312416 w 9298618"/>
              <a:gd name="connsiteY2291" fmla="*/ 5887448 h 6856161"/>
              <a:gd name="connsiteX2292" fmla="*/ 4312416 w 9298618"/>
              <a:gd name="connsiteY2292" fmla="*/ 5704625 h 6856161"/>
              <a:gd name="connsiteX2293" fmla="*/ 4129593 w 9298618"/>
              <a:gd name="connsiteY2293" fmla="*/ 5704625 h 6856161"/>
              <a:gd name="connsiteX2294" fmla="*/ 4129593 w 9298618"/>
              <a:gd name="connsiteY2294" fmla="*/ 5887448 h 6856161"/>
              <a:gd name="connsiteX2295" fmla="*/ 4451030 w 9298618"/>
              <a:gd name="connsiteY2295" fmla="*/ 5880992 h 6856161"/>
              <a:gd name="connsiteX2296" fmla="*/ 4621027 w 9298618"/>
              <a:gd name="connsiteY2296" fmla="*/ 5880992 h 6856161"/>
              <a:gd name="connsiteX2297" fmla="*/ 4621027 w 9298618"/>
              <a:gd name="connsiteY2297" fmla="*/ 5710995 h 6856161"/>
              <a:gd name="connsiteX2298" fmla="*/ 4451030 w 9298618"/>
              <a:gd name="connsiteY2298" fmla="*/ 5710995 h 6856161"/>
              <a:gd name="connsiteX2299" fmla="*/ 4451030 w 9298618"/>
              <a:gd name="connsiteY2299" fmla="*/ 5880992 h 6856161"/>
              <a:gd name="connsiteX2300" fmla="*/ 4769004 w 9298618"/>
              <a:gd name="connsiteY2300" fmla="*/ 5878042 h 6856161"/>
              <a:gd name="connsiteX2301" fmla="*/ 4933057 w 9298618"/>
              <a:gd name="connsiteY2301" fmla="*/ 5878042 h 6856161"/>
              <a:gd name="connsiteX2302" fmla="*/ 4933057 w 9298618"/>
              <a:gd name="connsiteY2302" fmla="*/ 5713989 h 6856161"/>
              <a:gd name="connsiteX2303" fmla="*/ 4769004 w 9298618"/>
              <a:gd name="connsiteY2303" fmla="*/ 5713989 h 6856161"/>
              <a:gd name="connsiteX2304" fmla="*/ 4769004 w 9298618"/>
              <a:gd name="connsiteY2304" fmla="*/ 5878042 h 6856161"/>
              <a:gd name="connsiteX2305" fmla="*/ 5090910 w 9298618"/>
              <a:gd name="connsiteY2305" fmla="*/ 5871115 h 6856161"/>
              <a:gd name="connsiteX2306" fmla="*/ 5241111 w 9298618"/>
              <a:gd name="connsiteY2306" fmla="*/ 5871115 h 6856161"/>
              <a:gd name="connsiteX2307" fmla="*/ 5241111 w 9298618"/>
              <a:gd name="connsiteY2307" fmla="*/ 5720915 h 6856161"/>
              <a:gd name="connsiteX2308" fmla="*/ 5090910 w 9298618"/>
              <a:gd name="connsiteY2308" fmla="*/ 5720915 h 6856161"/>
              <a:gd name="connsiteX2309" fmla="*/ 5090910 w 9298618"/>
              <a:gd name="connsiteY2309" fmla="*/ 5871115 h 6856161"/>
              <a:gd name="connsiteX2310" fmla="*/ 5727328 w 9298618"/>
              <a:gd name="connsiteY2310" fmla="*/ 5864702 h 6856161"/>
              <a:gd name="connsiteX2311" fmla="*/ 5864702 w 9298618"/>
              <a:gd name="connsiteY2311" fmla="*/ 5864702 h 6856161"/>
              <a:gd name="connsiteX2312" fmla="*/ 5864702 w 9298618"/>
              <a:gd name="connsiteY2312" fmla="*/ 5727328 h 6856161"/>
              <a:gd name="connsiteX2313" fmla="*/ 5727328 w 9298618"/>
              <a:gd name="connsiteY2313" fmla="*/ 5727328 h 6856161"/>
              <a:gd name="connsiteX2314" fmla="*/ 5727328 w 9298618"/>
              <a:gd name="connsiteY2314" fmla="*/ 5864702 h 6856161"/>
              <a:gd name="connsiteX2315" fmla="*/ 6362762 w 9298618"/>
              <a:gd name="connsiteY2315" fmla="*/ 5859272 h 6856161"/>
              <a:gd name="connsiteX2316" fmla="*/ 6489276 w 9298618"/>
              <a:gd name="connsiteY2316" fmla="*/ 5859272 h 6856161"/>
              <a:gd name="connsiteX2317" fmla="*/ 6489276 w 9298618"/>
              <a:gd name="connsiteY2317" fmla="*/ 5732758 h 6856161"/>
              <a:gd name="connsiteX2318" fmla="*/ 6362762 w 9298618"/>
              <a:gd name="connsiteY2318" fmla="*/ 5732758 h 6856161"/>
              <a:gd name="connsiteX2319" fmla="*/ 6362762 w 9298618"/>
              <a:gd name="connsiteY2319" fmla="*/ 5859272 h 6856161"/>
              <a:gd name="connsiteX2320" fmla="*/ 6995758 w 9298618"/>
              <a:gd name="connsiteY2320" fmla="*/ 5856322 h 6856161"/>
              <a:gd name="connsiteX2321" fmla="*/ 7116330 w 9298618"/>
              <a:gd name="connsiteY2321" fmla="*/ 5856322 h 6856161"/>
              <a:gd name="connsiteX2322" fmla="*/ 7116330 w 9298618"/>
              <a:gd name="connsiteY2322" fmla="*/ 5735751 h 6856161"/>
              <a:gd name="connsiteX2323" fmla="*/ 6995758 w 9298618"/>
              <a:gd name="connsiteY2323" fmla="*/ 5735751 h 6856161"/>
              <a:gd name="connsiteX2324" fmla="*/ 6995758 w 9298618"/>
              <a:gd name="connsiteY2324" fmla="*/ 5856322 h 6856161"/>
              <a:gd name="connsiteX2325" fmla="*/ 7628713 w 9298618"/>
              <a:gd name="connsiteY2325" fmla="*/ 5853329 h 6856161"/>
              <a:gd name="connsiteX2326" fmla="*/ 7743340 w 9298618"/>
              <a:gd name="connsiteY2326" fmla="*/ 5853329 h 6856161"/>
              <a:gd name="connsiteX2327" fmla="*/ 7743340 w 9298618"/>
              <a:gd name="connsiteY2327" fmla="*/ 5738701 h 6856161"/>
              <a:gd name="connsiteX2328" fmla="*/ 7628713 w 9298618"/>
              <a:gd name="connsiteY2328" fmla="*/ 5738701 h 6856161"/>
              <a:gd name="connsiteX2329" fmla="*/ 7628713 w 9298618"/>
              <a:gd name="connsiteY2329" fmla="*/ 5853329 h 6856161"/>
              <a:gd name="connsiteX2330" fmla="*/ 8264617 w 9298618"/>
              <a:gd name="connsiteY2330" fmla="*/ 5847386 h 6856161"/>
              <a:gd name="connsiteX2331" fmla="*/ 8367401 w 9298618"/>
              <a:gd name="connsiteY2331" fmla="*/ 5847386 h 6856161"/>
              <a:gd name="connsiteX2332" fmla="*/ 8367401 w 9298618"/>
              <a:gd name="connsiteY2332" fmla="*/ 5744601 h 6856161"/>
              <a:gd name="connsiteX2333" fmla="*/ 8264617 w 9298618"/>
              <a:gd name="connsiteY2333" fmla="*/ 5744601 h 6856161"/>
              <a:gd name="connsiteX2334" fmla="*/ 8264617 w 9298618"/>
              <a:gd name="connsiteY2334" fmla="*/ 5847386 h 6856161"/>
              <a:gd name="connsiteX2335" fmla="*/ 8911936 w 9298618"/>
              <a:gd name="connsiteY2335" fmla="*/ 5830112 h 6856161"/>
              <a:gd name="connsiteX2336" fmla="*/ 8980132 w 9298618"/>
              <a:gd name="connsiteY2336" fmla="*/ 5830112 h 6856161"/>
              <a:gd name="connsiteX2337" fmla="*/ 8980132 w 9298618"/>
              <a:gd name="connsiteY2337" fmla="*/ 5761917 h 6856161"/>
              <a:gd name="connsiteX2338" fmla="*/ 8911936 w 9298618"/>
              <a:gd name="connsiteY2338" fmla="*/ 5761917 h 6856161"/>
              <a:gd name="connsiteX2339" fmla="*/ 8911936 w 9298618"/>
              <a:gd name="connsiteY2339" fmla="*/ 5830112 h 6856161"/>
              <a:gd name="connsiteX2340" fmla="*/ 4447 w 9298618"/>
              <a:gd name="connsiteY2340" fmla="*/ 6232571 h 6856161"/>
              <a:gd name="connsiteX2341" fmla="*/ 247555 w 9298618"/>
              <a:gd name="connsiteY2341" fmla="*/ 6232571 h 6856161"/>
              <a:gd name="connsiteX2342" fmla="*/ 247555 w 9298618"/>
              <a:gd name="connsiteY2342" fmla="*/ 5989463 h 6856161"/>
              <a:gd name="connsiteX2343" fmla="*/ 4447 w 9298618"/>
              <a:gd name="connsiteY2343" fmla="*/ 5989463 h 6856161"/>
              <a:gd name="connsiteX2344" fmla="*/ 4447 w 9298618"/>
              <a:gd name="connsiteY2344" fmla="*/ 6232571 h 6856161"/>
              <a:gd name="connsiteX2345" fmla="*/ 315494 w 9298618"/>
              <a:gd name="connsiteY2345" fmla="*/ 6236505 h 6856161"/>
              <a:gd name="connsiteX2346" fmla="*/ 566512 w 9298618"/>
              <a:gd name="connsiteY2346" fmla="*/ 6236505 h 6856161"/>
              <a:gd name="connsiteX2347" fmla="*/ 566512 w 9298618"/>
              <a:gd name="connsiteY2347" fmla="*/ 5985487 h 6856161"/>
              <a:gd name="connsiteX2348" fmla="*/ 315494 w 9298618"/>
              <a:gd name="connsiteY2348" fmla="*/ 5985487 h 6856161"/>
              <a:gd name="connsiteX2349" fmla="*/ 315494 w 9298618"/>
              <a:gd name="connsiteY2349" fmla="*/ 6236505 h 6856161"/>
              <a:gd name="connsiteX2350" fmla="*/ 630004 w 9298618"/>
              <a:gd name="connsiteY2350" fmla="*/ 6237018 h 6856161"/>
              <a:gd name="connsiteX2351" fmla="*/ 882005 w 9298618"/>
              <a:gd name="connsiteY2351" fmla="*/ 6237018 h 6856161"/>
              <a:gd name="connsiteX2352" fmla="*/ 882005 w 9298618"/>
              <a:gd name="connsiteY2352" fmla="*/ 5985016 h 6856161"/>
              <a:gd name="connsiteX2353" fmla="*/ 630004 w 9298618"/>
              <a:gd name="connsiteY2353" fmla="*/ 5985016 h 6856161"/>
              <a:gd name="connsiteX2354" fmla="*/ 630004 w 9298618"/>
              <a:gd name="connsiteY2354" fmla="*/ 6237018 h 6856161"/>
              <a:gd name="connsiteX2355" fmla="*/ 944985 w 9298618"/>
              <a:gd name="connsiteY2355" fmla="*/ 6237018 h 6856161"/>
              <a:gd name="connsiteX2356" fmla="*/ 1196986 w 9298618"/>
              <a:gd name="connsiteY2356" fmla="*/ 6237018 h 6856161"/>
              <a:gd name="connsiteX2357" fmla="*/ 1196986 w 9298618"/>
              <a:gd name="connsiteY2357" fmla="*/ 5985016 h 6856161"/>
              <a:gd name="connsiteX2358" fmla="*/ 944985 w 9298618"/>
              <a:gd name="connsiteY2358" fmla="*/ 5985016 h 6856161"/>
              <a:gd name="connsiteX2359" fmla="*/ 944985 w 9298618"/>
              <a:gd name="connsiteY2359" fmla="*/ 6237018 h 6856161"/>
              <a:gd name="connsiteX2360" fmla="*/ 1260008 w 9298618"/>
              <a:gd name="connsiteY2360" fmla="*/ 6237018 h 6856161"/>
              <a:gd name="connsiteX2361" fmla="*/ 1512009 w 9298618"/>
              <a:gd name="connsiteY2361" fmla="*/ 6237018 h 6856161"/>
              <a:gd name="connsiteX2362" fmla="*/ 1512009 w 9298618"/>
              <a:gd name="connsiteY2362" fmla="*/ 5985016 h 6856161"/>
              <a:gd name="connsiteX2363" fmla="*/ 1260008 w 9298618"/>
              <a:gd name="connsiteY2363" fmla="*/ 5985016 h 6856161"/>
              <a:gd name="connsiteX2364" fmla="*/ 1260008 w 9298618"/>
              <a:gd name="connsiteY2364" fmla="*/ 6237018 h 6856161"/>
              <a:gd name="connsiteX2365" fmla="*/ 1574988 w 9298618"/>
              <a:gd name="connsiteY2365" fmla="*/ 6237018 h 6856161"/>
              <a:gd name="connsiteX2366" fmla="*/ 1826990 w 9298618"/>
              <a:gd name="connsiteY2366" fmla="*/ 6237018 h 6856161"/>
              <a:gd name="connsiteX2367" fmla="*/ 1826990 w 9298618"/>
              <a:gd name="connsiteY2367" fmla="*/ 5985016 h 6856161"/>
              <a:gd name="connsiteX2368" fmla="*/ 1574988 w 9298618"/>
              <a:gd name="connsiteY2368" fmla="*/ 5985016 h 6856161"/>
              <a:gd name="connsiteX2369" fmla="*/ 1574988 w 9298618"/>
              <a:gd name="connsiteY2369" fmla="*/ 6237018 h 6856161"/>
              <a:gd name="connsiteX2370" fmla="*/ 1891508 w 9298618"/>
              <a:gd name="connsiteY2370" fmla="*/ 6235521 h 6856161"/>
              <a:gd name="connsiteX2371" fmla="*/ 2140560 w 9298618"/>
              <a:gd name="connsiteY2371" fmla="*/ 6235521 h 6856161"/>
              <a:gd name="connsiteX2372" fmla="*/ 2140560 w 9298618"/>
              <a:gd name="connsiteY2372" fmla="*/ 5986470 h 6856161"/>
              <a:gd name="connsiteX2373" fmla="*/ 1891508 w 9298618"/>
              <a:gd name="connsiteY2373" fmla="*/ 5986470 h 6856161"/>
              <a:gd name="connsiteX2374" fmla="*/ 1891508 w 9298618"/>
              <a:gd name="connsiteY2374" fmla="*/ 6235521 h 6856161"/>
              <a:gd name="connsiteX2375" fmla="*/ 2211448 w 9298618"/>
              <a:gd name="connsiteY2375" fmla="*/ 6230604 h 6856161"/>
              <a:gd name="connsiteX2376" fmla="*/ 2450623 w 9298618"/>
              <a:gd name="connsiteY2376" fmla="*/ 6230604 h 6856161"/>
              <a:gd name="connsiteX2377" fmla="*/ 2450623 w 9298618"/>
              <a:gd name="connsiteY2377" fmla="*/ 5991429 h 6856161"/>
              <a:gd name="connsiteX2378" fmla="*/ 2211448 w 9298618"/>
              <a:gd name="connsiteY2378" fmla="*/ 5991429 h 6856161"/>
              <a:gd name="connsiteX2379" fmla="*/ 2211448 w 9298618"/>
              <a:gd name="connsiteY2379" fmla="*/ 6230604 h 6856161"/>
              <a:gd name="connsiteX2380" fmla="*/ 2532843 w 9298618"/>
              <a:gd name="connsiteY2380" fmla="*/ 6224191 h 6856161"/>
              <a:gd name="connsiteX2381" fmla="*/ 2759148 w 9298618"/>
              <a:gd name="connsiteY2381" fmla="*/ 6224191 h 6856161"/>
              <a:gd name="connsiteX2382" fmla="*/ 2759148 w 9298618"/>
              <a:gd name="connsiteY2382" fmla="*/ 5997885 h 6856161"/>
              <a:gd name="connsiteX2383" fmla="*/ 2532843 w 9298618"/>
              <a:gd name="connsiteY2383" fmla="*/ 5997885 h 6856161"/>
              <a:gd name="connsiteX2384" fmla="*/ 2532843 w 9298618"/>
              <a:gd name="connsiteY2384" fmla="*/ 6224191 h 6856161"/>
              <a:gd name="connsiteX2385" fmla="*/ 2851799 w 9298618"/>
              <a:gd name="connsiteY2385" fmla="*/ 6220215 h 6856161"/>
              <a:gd name="connsiteX2386" fmla="*/ 3070195 w 9298618"/>
              <a:gd name="connsiteY2386" fmla="*/ 6220215 h 6856161"/>
              <a:gd name="connsiteX2387" fmla="*/ 3070195 w 9298618"/>
              <a:gd name="connsiteY2387" fmla="*/ 6001819 h 6856161"/>
              <a:gd name="connsiteX2388" fmla="*/ 2851799 w 9298618"/>
              <a:gd name="connsiteY2388" fmla="*/ 6001819 h 6856161"/>
              <a:gd name="connsiteX2389" fmla="*/ 2851799 w 9298618"/>
              <a:gd name="connsiteY2389" fmla="*/ 6220215 h 6856161"/>
              <a:gd name="connsiteX2390" fmla="*/ 3174219 w 9298618"/>
              <a:gd name="connsiteY2390" fmla="*/ 6212818 h 6856161"/>
              <a:gd name="connsiteX2391" fmla="*/ 3377779 w 9298618"/>
              <a:gd name="connsiteY2391" fmla="*/ 6212818 h 6856161"/>
              <a:gd name="connsiteX2392" fmla="*/ 3377779 w 9298618"/>
              <a:gd name="connsiteY2392" fmla="*/ 6009259 h 6856161"/>
              <a:gd name="connsiteX2393" fmla="*/ 3174219 w 9298618"/>
              <a:gd name="connsiteY2393" fmla="*/ 6009259 h 6856161"/>
              <a:gd name="connsiteX2394" fmla="*/ 3174219 w 9298618"/>
              <a:gd name="connsiteY2394" fmla="*/ 6212818 h 6856161"/>
              <a:gd name="connsiteX2395" fmla="*/ 3493176 w 9298618"/>
              <a:gd name="connsiteY2395" fmla="*/ 6208842 h 6856161"/>
              <a:gd name="connsiteX2396" fmla="*/ 3688869 w 9298618"/>
              <a:gd name="connsiteY2396" fmla="*/ 6208842 h 6856161"/>
              <a:gd name="connsiteX2397" fmla="*/ 3688869 w 9298618"/>
              <a:gd name="connsiteY2397" fmla="*/ 6013149 h 6856161"/>
              <a:gd name="connsiteX2398" fmla="*/ 3493176 w 9298618"/>
              <a:gd name="connsiteY2398" fmla="*/ 6013149 h 6856161"/>
              <a:gd name="connsiteX2399" fmla="*/ 3493176 w 9298618"/>
              <a:gd name="connsiteY2399" fmla="*/ 6208842 h 6856161"/>
              <a:gd name="connsiteX2400" fmla="*/ 4134553 w 9298618"/>
              <a:gd name="connsiteY2400" fmla="*/ 6197469 h 6856161"/>
              <a:gd name="connsiteX2401" fmla="*/ 4307499 w 9298618"/>
              <a:gd name="connsiteY2401" fmla="*/ 6197469 h 6856161"/>
              <a:gd name="connsiteX2402" fmla="*/ 4307499 w 9298618"/>
              <a:gd name="connsiteY2402" fmla="*/ 6024523 h 6856161"/>
              <a:gd name="connsiteX2403" fmla="*/ 4134553 w 9298618"/>
              <a:gd name="connsiteY2403" fmla="*/ 6024523 h 6856161"/>
              <a:gd name="connsiteX2404" fmla="*/ 4134553 w 9298618"/>
              <a:gd name="connsiteY2404" fmla="*/ 6197469 h 6856161"/>
              <a:gd name="connsiteX2405" fmla="*/ 4773921 w 9298618"/>
              <a:gd name="connsiteY2405" fmla="*/ 6188105 h 6856161"/>
              <a:gd name="connsiteX2406" fmla="*/ 4928097 w 9298618"/>
              <a:gd name="connsiteY2406" fmla="*/ 6188105 h 6856161"/>
              <a:gd name="connsiteX2407" fmla="*/ 4928097 w 9298618"/>
              <a:gd name="connsiteY2407" fmla="*/ 6033929 h 6856161"/>
              <a:gd name="connsiteX2408" fmla="*/ 4773921 w 9298618"/>
              <a:gd name="connsiteY2408" fmla="*/ 6033929 h 6856161"/>
              <a:gd name="connsiteX2409" fmla="*/ 4773921 w 9298618"/>
              <a:gd name="connsiteY2409" fmla="*/ 6188105 h 6856161"/>
              <a:gd name="connsiteX2410" fmla="*/ 5411834 w 9298618"/>
              <a:gd name="connsiteY2410" fmla="*/ 6180195 h 6856161"/>
              <a:gd name="connsiteX2411" fmla="*/ 5550191 w 9298618"/>
              <a:gd name="connsiteY2411" fmla="*/ 6180195 h 6856161"/>
              <a:gd name="connsiteX2412" fmla="*/ 5550191 w 9298618"/>
              <a:gd name="connsiteY2412" fmla="*/ 6041838 h 6856161"/>
              <a:gd name="connsiteX2413" fmla="*/ 5411834 w 9298618"/>
              <a:gd name="connsiteY2413" fmla="*/ 6041838 h 6856161"/>
              <a:gd name="connsiteX2414" fmla="*/ 5411834 w 9298618"/>
              <a:gd name="connsiteY2414" fmla="*/ 6180195 h 6856161"/>
              <a:gd name="connsiteX2415" fmla="*/ 6046798 w 9298618"/>
              <a:gd name="connsiteY2415" fmla="*/ 6175236 h 6856161"/>
              <a:gd name="connsiteX2416" fmla="*/ 6175278 w 9298618"/>
              <a:gd name="connsiteY2416" fmla="*/ 6175236 h 6856161"/>
              <a:gd name="connsiteX2417" fmla="*/ 6175278 w 9298618"/>
              <a:gd name="connsiteY2417" fmla="*/ 6046755 h 6856161"/>
              <a:gd name="connsiteX2418" fmla="*/ 6046798 w 9298618"/>
              <a:gd name="connsiteY2418" fmla="*/ 6046755 h 6856161"/>
              <a:gd name="connsiteX2419" fmla="*/ 6046798 w 9298618"/>
              <a:gd name="connsiteY2419" fmla="*/ 6175236 h 6856161"/>
              <a:gd name="connsiteX2420" fmla="*/ 6680265 w 9298618"/>
              <a:gd name="connsiteY2420" fmla="*/ 6171815 h 6856161"/>
              <a:gd name="connsiteX2421" fmla="*/ 6801819 w 9298618"/>
              <a:gd name="connsiteY2421" fmla="*/ 6171815 h 6856161"/>
              <a:gd name="connsiteX2422" fmla="*/ 6801819 w 9298618"/>
              <a:gd name="connsiteY2422" fmla="*/ 6050261 h 6856161"/>
              <a:gd name="connsiteX2423" fmla="*/ 6680265 w 9298618"/>
              <a:gd name="connsiteY2423" fmla="*/ 6050261 h 6856161"/>
              <a:gd name="connsiteX2424" fmla="*/ 6680265 w 9298618"/>
              <a:gd name="connsiteY2424" fmla="*/ 6171815 h 6856161"/>
              <a:gd name="connsiteX2425" fmla="*/ 7313219 w 9298618"/>
              <a:gd name="connsiteY2425" fmla="*/ 6168823 h 6856161"/>
              <a:gd name="connsiteX2426" fmla="*/ 7428830 w 9298618"/>
              <a:gd name="connsiteY2426" fmla="*/ 6168823 h 6856161"/>
              <a:gd name="connsiteX2427" fmla="*/ 7428830 w 9298618"/>
              <a:gd name="connsiteY2427" fmla="*/ 6053211 h 6856161"/>
              <a:gd name="connsiteX2428" fmla="*/ 7313219 w 9298618"/>
              <a:gd name="connsiteY2428" fmla="*/ 6053211 h 6856161"/>
              <a:gd name="connsiteX2429" fmla="*/ 7313219 w 9298618"/>
              <a:gd name="connsiteY2429" fmla="*/ 6168823 h 6856161"/>
              <a:gd name="connsiteX2430" fmla="*/ 7948140 w 9298618"/>
              <a:gd name="connsiteY2430" fmla="*/ 6163906 h 6856161"/>
              <a:gd name="connsiteX2431" fmla="*/ 8053874 w 9298618"/>
              <a:gd name="connsiteY2431" fmla="*/ 6163906 h 6856161"/>
              <a:gd name="connsiteX2432" fmla="*/ 8053874 w 9298618"/>
              <a:gd name="connsiteY2432" fmla="*/ 6058171 h 6856161"/>
              <a:gd name="connsiteX2433" fmla="*/ 7948140 w 9298618"/>
              <a:gd name="connsiteY2433" fmla="*/ 6058171 h 6856161"/>
              <a:gd name="connsiteX2434" fmla="*/ 7948140 w 9298618"/>
              <a:gd name="connsiteY2434" fmla="*/ 6163906 h 6856161"/>
              <a:gd name="connsiteX2435" fmla="*/ 10390 w 9298618"/>
              <a:gd name="connsiteY2435" fmla="*/ 6541652 h 6856161"/>
              <a:gd name="connsiteX2436" fmla="*/ 241655 w 9298618"/>
              <a:gd name="connsiteY2436" fmla="*/ 6541652 h 6856161"/>
              <a:gd name="connsiteX2437" fmla="*/ 241655 w 9298618"/>
              <a:gd name="connsiteY2437" fmla="*/ 6310387 h 6856161"/>
              <a:gd name="connsiteX2438" fmla="*/ 10390 w 9298618"/>
              <a:gd name="connsiteY2438" fmla="*/ 6310387 h 6856161"/>
              <a:gd name="connsiteX2439" fmla="*/ 10390 w 9298618"/>
              <a:gd name="connsiteY2439" fmla="*/ 6541652 h 6856161"/>
              <a:gd name="connsiteX2440" fmla="*/ 319940 w 9298618"/>
              <a:gd name="connsiteY2440" fmla="*/ 6547082 h 6856161"/>
              <a:gd name="connsiteX2441" fmla="*/ 562065 w 9298618"/>
              <a:gd name="connsiteY2441" fmla="*/ 6547082 h 6856161"/>
              <a:gd name="connsiteX2442" fmla="*/ 562065 w 9298618"/>
              <a:gd name="connsiteY2442" fmla="*/ 6304957 h 6856161"/>
              <a:gd name="connsiteX2443" fmla="*/ 319940 w 9298618"/>
              <a:gd name="connsiteY2443" fmla="*/ 6304957 h 6856161"/>
              <a:gd name="connsiteX2444" fmla="*/ 319940 w 9298618"/>
              <a:gd name="connsiteY2444" fmla="*/ 6547082 h 6856161"/>
              <a:gd name="connsiteX2445" fmla="*/ 633467 w 9298618"/>
              <a:gd name="connsiteY2445" fmla="*/ 6548578 h 6856161"/>
              <a:gd name="connsiteX2446" fmla="*/ 878542 w 9298618"/>
              <a:gd name="connsiteY2446" fmla="*/ 6548578 h 6856161"/>
              <a:gd name="connsiteX2447" fmla="*/ 878542 w 9298618"/>
              <a:gd name="connsiteY2447" fmla="*/ 6303503 h 6856161"/>
              <a:gd name="connsiteX2448" fmla="*/ 633467 w 9298618"/>
              <a:gd name="connsiteY2448" fmla="*/ 6303503 h 6856161"/>
              <a:gd name="connsiteX2449" fmla="*/ 633467 w 9298618"/>
              <a:gd name="connsiteY2449" fmla="*/ 6548578 h 6856161"/>
              <a:gd name="connsiteX2450" fmla="*/ 946994 w 9298618"/>
              <a:gd name="connsiteY2450" fmla="*/ 6550031 h 6856161"/>
              <a:gd name="connsiteX2451" fmla="*/ 1195062 w 9298618"/>
              <a:gd name="connsiteY2451" fmla="*/ 6550031 h 6856161"/>
              <a:gd name="connsiteX2452" fmla="*/ 1195062 w 9298618"/>
              <a:gd name="connsiteY2452" fmla="*/ 6301963 h 6856161"/>
              <a:gd name="connsiteX2453" fmla="*/ 946994 w 9298618"/>
              <a:gd name="connsiteY2453" fmla="*/ 6301963 h 6856161"/>
              <a:gd name="connsiteX2454" fmla="*/ 946994 w 9298618"/>
              <a:gd name="connsiteY2454" fmla="*/ 6550031 h 6856161"/>
              <a:gd name="connsiteX2455" fmla="*/ 1261975 w 9298618"/>
              <a:gd name="connsiteY2455" fmla="*/ 6550031 h 6856161"/>
              <a:gd name="connsiteX2456" fmla="*/ 1510043 w 9298618"/>
              <a:gd name="connsiteY2456" fmla="*/ 6550031 h 6856161"/>
              <a:gd name="connsiteX2457" fmla="*/ 1510043 w 9298618"/>
              <a:gd name="connsiteY2457" fmla="*/ 6301963 h 6856161"/>
              <a:gd name="connsiteX2458" fmla="*/ 1261975 w 9298618"/>
              <a:gd name="connsiteY2458" fmla="*/ 6301963 h 6856161"/>
              <a:gd name="connsiteX2459" fmla="*/ 1261975 w 9298618"/>
              <a:gd name="connsiteY2459" fmla="*/ 6550031 h 6856161"/>
              <a:gd name="connsiteX2460" fmla="*/ 1578452 w 9298618"/>
              <a:gd name="connsiteY2460" fmla="*/ 6548578 h 6856161"/>
              <a:gd name="connsiteX2461" fmla="*/ 1823527 w 9298618"/>
              <a:gd name="connsiteY2461" fmla="*/ 6548578 h 6856161"/>
              <a:gd name="connsiteX2462" fmla="*/ 1823527 w 9298618"/>
              <a:gd name="connsiteY2462" fmla="*/ 6303503 h 6856161"/>
              <a:gd name="connsiteX2463" fmla="*/ 1578452 w 9298618"/>
              <a:gd name="connsiteY2463" fmla="*/ 6303503 h 6856161"/>
              <a:gd name="connsiteX2464" fmla="*/ 1578452 w 9298618"/>
              <a:gd name="connsiteY2464" fmla="*/ 6548578 h 6856161"/>
              <a:gd name="connsiteX2465" fmla="*/ 1895442 w 9298618"/>
              <a:gd name="connsiteY2465" fmla="*/ 6546569 h 6856161"/>
              <a:gd name="connsiteX2466" fmla="*/ 2136583 w 9298618"/>
              <a:gd name="connsiteY2466" fmla="*/ 6546569 h 6856161"/>
              <a:gd name="connsiteX2467" fmla="*/ 2136583 w 9298618"/>
              <a:gd name="connsiteY2467" fmla="*/ 6305427 h 6856161"/>
              <a:gd name="connsiteX2468" fmla="*/ 1895442 w 9298618"/>
              <a:gd name="connsiteY2468" fmla="*/ 6305427 h 6856161"/>
              <a:gd name="connsiteX2469" fmla="*/ 1895442 w 9298618"/>
              <a:gd name="connsiteY2469" fmla="*/ 6546569 h 6856161"/>
              <a:gd name="connsiteX2470" fmla="*/ 2215895 w 9298618"/>
              <a:gd name="connsiteY2470" fmla="*/ 6541138 h 6856161"/>
              <a:gd name="connsiteX2471" fmla="*/ 2446134 w 9298618"/>
              <a:gd name="connsiteY2471" fmla="*/ 6541138 h 6856161"/>
              <a:gd name="connsiteX2472" fmla="*/ 2446134 w 9298618"/>
              <a:gd name="connsiteY2472" fmla="*/ 6310900 h 6856161"/>
              <a:gd name="connsiteX2473" fmla="*/ 2215895 w 9298618"/>
              <a:gd name="connsiteY2473" fmla="*/ 6310900 h 6856161"/>
              <a:gd name="connsiteX2474" fmla="*/ 2215895 w 9298618"/>
              <a:gd name="connsiteY2474" fmla="*/ 6541138 h 6856161"/>
              <a:gd name="connsiteX2475" fmla="*/ 2536819 w 9298618"/>
              <a:gd name="connsiteY2475" fmla="*/ 6535238 h 6856161"/>
              <a:gd name="connsiteX2476" fmla="*/ 2755214 w 9298618"/>
              <a:gd name="connsiteY2476" fmla="*/ 6535238 h 6856161"/>
              <a:gd name="connsiteX2477" fmla="*/ 2755214 w 9298618"/>
              <a:gd name="connsiteY2477" fmla="*/ 6316843 h 6856161"/>
              <a:gd name="connsiteX2478" fmla="*/ 2536819 w 9298618"/>
              <a:gd name="connsiteY2478" fmla="*/ 6316843 h 6856161"/>
              <a:gd name="connsiteX2479" fmla="*/ 2536819 w 9298618"/>
              <a:gd name="connsiteY2479" fmla="*/ 6535238 h 6856161"/>
              <a:gd name="connsiteX2480" fmla="*/ 2855262 w 9298618"/>
              <a:gd name="connsiteY2480" fmla="*/ 6531775 h 6856161"/>
              <a:gd name="connsiteX2481" fmla="*/ 3066732 w 9298618"/>
              <a:gd name="connsiteY2481" fmla="*/ 6531775 h 6856161"/>
              <a:gd name="connsiteX2482" fmla="*/ 3066732 w 9298618"/>
              <a:gd name="connsiteY2482" fmla="*/ 6320306 h 6856161"/>
              <a:gd name="connsiteX2483" fmla="*/ 2855262 w 9298618"/>
              <a:gd name="connsiteY2483" fmla="*/ 6320306 h 6856161"/>
              <a:gd name="connsiteX2484" fmla="*/ 2855262 w 9298618"/>
              <a:gd name="connsiteY2484" fmla="*/ 6531775 h 6856161"/>
              <a:gd name="connsiteX2485" fmla="*/ 3176699 w 9298618"/>
              <a:gd name="connsiteY2485" fmla="*/ 6525319 h 6856161"/>
              <a:gd name="connsiteX2486" fmla="*/ 3375342 w 9298618"/>
              <a:gd name="connsiteY2486" fmla="*/ 6525319 h 6856161"/>
              <a:gd name="connsiteX2487" fmla="*/ 3375342 w 9298618"/>
              <a:gd name="connsiteY2487" fmla="*/ 6326676 h 6856161"/>
              <a:gd name="connsiteX2488" fmla="*/ 3176699 w 9298618"/>
              <a:gd name="connsiteY2488" fmla="*/ 6326676 h 6856161"/>
              <a:gd name="connsiteX2489" fmla="*/ 3176699 w 9298618"/>
              <a:gd name="connsiteY2489" fmla="*/ 6525319 h 6856161"/>
              <a:gd name="connsiteX2490" fmla="*/ 3496126 w 9298618"/>
              <a:gd name="connsiteY2490" fmla="*/ 6520872 h 6856161"/>
              <a:gd name="connsiteX2491" fmla="*/ 3685876 w 9298618"/>
              <a:gd name="connsiteY2491" fmla="*/ 6520872 h 6856161"/>
              <a:gd name="connsiteX2492" fmla="*/ 3685876 w 9298618"/>
              <a:gd name="connsiteY2492" fmla="*/ 6331123 h 6856161"/>
              <a:gd name="connsiteX2493" fmla="*/ 3496126 w 9298618"/>
              <a:gd name="connsiteY2493" fmla="*/ 6331123 h 6856161"/>
              <a:gd name="connsiteX2494" fmla="*/ 3496126 w 9298618"/>
              <a:gd name="connsiteY2494" fmla="*/ 6520872 h 6856161"/>
              <a:gd name="connsiteX2495" fmla="*/ 3817093 w 9298618"/>
              <a:gd name="connsiteY2495" fmla="*/ 6514972 h 6856161"/>
              <a:gd name="connsiteX2496" fmla="*/ 3994956 w 9298618"/>
              <a:gd name="connsiteY2496" fmla="*/ 6514972 h 6856161"/>
              <a:gd name="connsiteX2497" fmla="*/ 3994956 w 9298618"/>
              <a:gd name="connsiteY2497" fmla="*/ 6337109 h 6856161"/>
              <a:gd name="connsiteX2498" fmla="*/ 3817093 w 9298618"/>
              <a:gd name="connsiteY2498" fmla="*/ 6337109 h 6856161"/>
              <a:gd name="connsiteX2499" fmla="*/ 3817093 w 9298618"/>
              <a:gd name="connsiteY2499" fmla="*/ 6514972 h 6856161"/>
              <a:gd name="connsiteX2500" fmla="*/ 4135536 w 9298618"/>
              <a:gd name="connsiteY2500" fmla="*/ 6511509 h 6856161"/>
              <a:gd name="connsiteX2501" fmla="*/ 4306516 w 9298618"/>
              <a:gd name="connsiteY2501" fmla="*/ 6511509 h 6856161"/>
              <a:gd name="connsiteX2502" fmla="*/ 4306516 w 9298618"/>
              <a:gd name="connsiteY2502" fmla="*/ 6340529 h 6856161"/>
              <a:gd name="connsiteX2503" fmla="*/ 4135536 w 9298618"/>
              <a:gd name="connsiteY2503" fmla="*/ 6340529 h 6856161"/>
              <a:gd name="connsiteX2504" fmla="*/ 4135536 w 9298618"/>
              <a:gd name="connsiteY2504" fmla="*/ 6511509 h 6856161"/>
              <a:gd name="connsiteX2505" fmla="*/ 4456460 w 9298618"/>
              <a:gd name="connsiteY2505" fmla="*/ 6505566 h 6856161"/>
              <a:gd name="connsiteX2506" fmla="*/ 4615554 w 9298618"/>
              <a:gd name="connsiteY2506" fmla="*/ 6505566 h 6856161"/>
              <a:gd name="connsiteX2507" fmla="*/ 4615554 w 9298618"/>
              <a:gd name="connsiteY2507" fmla="*/ 6346472 h 6856161"/>
              <a:gd name="connsiteX2508" fmla="*/ 4456460 w 9298618"/>
              <a:gd name="connsiteY2508" fmla="*/ 6346472 h 6856161"/>
              <a:gd name="connsiteX2509" fmla="*/ 4456460 w 9298618"/>
              <a:gd name="connsiteY2509" fmla="*/ 6505566 h 6856161"/>
              <a:gd name="connsiteX2510" fmla="*/ 5093391 w 9298618"/>
              <a:gd name="connsiteY2510" fmla="*/ 6498639 h 6856161"/>
              <a:gd name="connsiteX2511" fmla="*/ 5238674 w 9298618"/>
              <a:gd name="connsiteY2511" fmla="*/ 6498639 h 6856161"/>
              <a:gd name="connsiteX2512" fmla="*/ 5238674 w 9298618"/>
              <a:gd name="connsiteY2512" fmla="*/ 6353356 h 6856161"/>
              <a:gd name="connsiteX2513" fmla="*/ 5093391 w 9298618"/>
              <a:gd name="connsiteY2513" fmla="*/ 6353356 h 6856161"/>
              <a:gd name="connsiteX2514" fmla="*/ 5093391 w 9298618"/>
              <a:gd name="connsiteY2514" fmla="*/ 6498639 h 6856161"/>
              <a:gd name="connsiteX2515" fmla="*/ 5727841 w 9298618"/>
              <a:gd name="connsiteY2515" fmla="*/ 6494193 h 6856161"/>
              <a:gd name="connsiteX2516" fmla="*/ 5864231 w 9298618"/>
              <a:gd name="connsiteY2516" fmla="*/ 6494193 h 6856161"/>
              <a:gd name="connsiteX2517" fmla="*/ 5864231 w 9298618"/>
              <a:gd name="connsiteY2517" fmla="*/ 6357802 h 6856161"/>
              <a:gd name="connsiteX2518" fmla="*/ 5727841 w 9298618"/>
              <a:gd name="connsiteY2518" fmla="*/ 6357802 h 6856161"/>
              <a:gd name="connsiteX2519" fmla="*/ 5727841 w 9298618"/>
              <a:gd name="connsiteY2519" fmla="*/ 6494193 h 6856161"/>
              <a:gd name="connsiteX2520" fmla="*/ 6361778 w 9298618"/>
              <a:gd name="connsiteY2520" fmla="*/ 6490259 h 6856161"/>
              <a:gd name="connsiteX2521" fmla="*/ 6490259 w 9298618"/>
              <a:gd name="connsiteY2521" fmla="*/ 6490259 h 6856161"/>
              <a:gd name="connsiteX2522" fmla="*/ 6490259 w 9298618"/>
              <a:gd name="connsiteY2522" fmla="*/ 6361778 h 6856161"/>
              <a:gd name="connsiteX2523" fmla="*/ 6361778 w 9298618"/>
              <a:gd name="connsiteY2523" fmla="*/ 6361778 h 6856161"/>
              <a:gd name="connsiteX2524" fmla="*/ 6361778 w 9298618"/>
              <a:gd name="connsiteY2524" fmla="*/ 6490259 h 6856161"/>
              <a:gd name="connsiteX2525" fmla="*/ 6995758 w 9298618"/>
              <a:gd name="connsiteY2525" fmla="*/ 6486283 h 6856161"/>
              <a:gd name="connsiteX2526" fmla="*/ 7116330 w 9298618"/>
              <a:gd name="connsiteY2526" fmla="*/ 6486283 h 6856161"/>
              <a:gd name="connsiteX2527" fmla="*/ 7116330 w 9298618"/>
              <a:gd name="connsiteY2527" fmla="*/ 6365712 h 6856161"/>
              <a:gd name="connsiteX2528" fmla="*/ 6995758 w 9298618"/>
              <a:gd name="connsiteY2528" fmla="*/ 6365712 h 6856161"/>
              <a:gd name="connsiteX2529" fmla="*/ 6995758 w 9298618"/>
              <a:gd name="connsiteY2529" fmla="*/ 6486283 h 6856161"/>
              <a:gd name="connsiteX2530" fmla="*/ 7629183 w 9298618"/>
              <a:gd name="connsiteY2530" fmla="*/ 6482863 h 6856161"/>
              <a:gd name="connsiteX2531" fmla="*/ 7742827 w 9298618"/>
              <a:gd name="connsiteY2531" fmla="*/ 6482863 h 6856161"/>
              <a:gd name="connsiteX2532" fmla="*/ 7742827 w 9298618"/>
              <a:gd name="connsiteY2532" fmla="*/ 6369218 h 6856161"/>
              <a:gd name="connsiteX2533" fmla="*/ 7629183 w 9298618"/>
              <a:gd name="connsiteY2533" fmla="*/ 6369218 h 6856161"/>
              <a:gd name="connsiteX2534" fmla="*/ 7629183 w 9298618"/>
              <a:gd name="connsiteY2534" fmla="*/ 6482863 h 6856161"/>
              <a:gd name="connsiteX2535" fmla="*/ 8267609 w 9298618"/>
              <a:gd name="connsiteY2535" fmla="*/ 6474440 h 6856161"/>
              <a:gd name="connsiteX2536" fmla="*/ 8364451 w 9298618"/>
              <a:gd name="connsiteY2536" fmla="*/ 6474440 h 6856161"/>
              <a:gd name="connsiteX2537" fmla="*/ 8364451 w 9298618"/>
              <a:gd name="connsiteY2537" fmla="*/ 6377598 h 6856161"/>
              <a:gd name="connsiteX2538" fmla="*/ 8267609 w 9298618"/>
              <a:gd name="connsiteY2538" fmla="*/ 6377598 h 6856161"/>
              <a:gd name="connsiteX2539" fmla="*/ 8267609 w 9298618"/>
              <a:gd name="connsiteY2539" fmla="*/ 6474440 h 6856161"/>
              <a:gd name="connsiteX2540" fmla="*/ 8915399 w 9298618"/>
              <a:gd name="connsiteY2540" fmla="*/ 6456653 h 6856161"/>
              <a:gd name="connsiteX2541" fmla="*/ 8976669 w 9298618"/>
              <a:gd name="connsiteY2541" fmla="*/ 6456653 h 6856161"/>
              <a:gd name="connsiteX2542" fmla="*/ 8976669 w 9298618"/>
              <a:gd name="connsiteY2542" fmla="*/ 6395385 h 6856161"/>
              <a:gd name="connsiteX2543" fmla="*/ 8915399 w 9298618"/>
              <a:gd name="connsiteY2543" fmla="*/ 6395385 h 6856161"/>
              <a:gd name="connsiteX2544" fmla="*/ 8915399 w 9298618"/>
              <a:gd name="connsiteY2544" fmla="*/ 6456653 h 6856161"/>
              <a:gd name="connsiteX2545" fmla="*/ 21763 w 9298618"/>
              <a:gd name="connsiteY2545" fmla="*/ 6845259 h 6856161"/>
              <a:gd name="connsiteX2546" fmla="*/ 230282 w 9298618"/>
              <a:gd name="connsiteY2546" fmla="*/ 6845259 h 6856161"/>
              <a:gd name="connsiteX2547" fmla="*/ 230282 w 9298618"/>
              <a:gd name="connsiteY2547" fmla="*/ 6636740 h 6856161"/>
              <a:gd name="connsiteX2548" fmla="*/ 21763 w 9298618"/>
              <a:gd name="connsiteY2548" fmla="*/ 6636740 h 6856161"/>
              <a:gd name="connsiteX2549" fmla="*/ 21763 w 9298618"/>
              <a:gd name="connsiteY2549" fmla="*/ 6845259 h 6856161"/>
              <a:gd name="connsiteX2550" fmla="*/ 330800 w 9298618"/>
              <a:gd name="connsiteY2550" fmla="*/ 6851202 h 6856161"/>
              <a:gd name="connsiteX2551" fmla="*/ 551163 w 9298618"/>
              <a:gd name="connsiteY2551" fmla="*/ 6851202 h 6856161"/>
              <a:gd name="connsiteX2552" fmla="*/ 551163 w 9298618"/>
              <a:gd name="connsiteY2552" fmla="*/ 6630840 h 6856161"/>
              <a:gd name="connsiteX2553" fmla="*/ 330800 w 9298618"/>
              <a:gd name="connsiteY2553" fmla="*/ 6630840 h 6856161"/>
              <a:gd name="connsiteX2554" fmla="*/ 330800 w 9298618"/>
              <a:gd name="connsiteY2554" fmla="*/ 6851202 h 6856161"/>
              <a:gd name="connsiteX2555" fmla="*/ 643344 w 9298618"/>
              <a:gd name="connsiteY2555" fmla="*/ 6853682 h 6856161"/>
              <a:gd name="connsiteX2556" fmla="*/ 868666 w 9298618"/>
              <a:gd name="connsiteY2556" fmla="*/ 6853682 h 6856161"/>
              <a:gd name="connsiteX2557" fmla="*/ 868666 w 9298618"/>
              <a:gd name="connsiteY2557" fmla="*/ 6628360 h 6856161"/>
              <a:gd name="connsiteX2558" fmla="*/ 643344 w 9298618"/>
              <a:gd name="connsiteY2558" fmla="*/ 6628360 h 6856161"/>
              <a:gd name="connsiteX2559" fmla="*/ 643344 w 9298618"/>
              <a:gd name="connsiteY2559" fmla="*/ 6853682 h 6856161"/>
              <a:gd name="connsiteX2560" fmla="*/ 956357 w 9298618"/>
              <a:gd name="connsiteY2560" fmla="*/ 6855648 h 6856161"/>
              <a:gd name="connsiteX2561" fmla="*/ 1185613 w 9298618"/>
              <a:gd name="connsiteY2561" fmla="*/ 6855648 h 6856161"/>
              <a:gd name="connsiteX2562" fmla="*/ 1185613 w 9298618"/>
              <a:gd name="connsiteY2562" fmla="*/ 6626393 h 6856161"/>
              <a:gd name="connsiteX2563" fmla="*/ 956357 w 9298618"/>
              <a:gd name="connsiteY2563" fmla="*/ 6626393 h 6856161"/>
              <a:gd name="connsiteX2564" fmla="*/ 956357 w 9298618"/>
              <a:gd name="connsiteY2564" fmla="*/ 6855648 h 6856161"/>
              <a:gd name="connsiteX2565" fmla="*/ 1270868 w 9298618"/>
              <a:gd name="connsiteY2565" fmla="*/ 6856162 h 6856161"/>
              <a:gd name="connsiteX2566" fmla="*/ 1501107 w 9298618"/>
              <a:gd name="connsiteY2566" fmla="*/ 6856162 h 6856161"/>
              <a:gd name="connsiteX2567" fmla="*/ 1501107 w 9298618"/>
              <a:gd name="connsiteY2567" fmla="*/ 6625923 h 6856161"/>
              <a:gd name="connsiteX2568" fmla="*/ 1270868 w 9298618"/>
              <a:gd name="connsiteY2568" fmla="*/ 6625923 h 6856161"/>
              <a:gd name="connsiteX2569" fmla="*/ 1270868 w 9298618"/>
              <a:gd name="connsiteY2569" fmla="*/ 6856162 h 6856161"/>
              <a:gd name="connsiteX2570" fmla="*/ 1586874 w 9298618"/>
              <a:gd name="connsiteY2570" fmla="*/ 6855178 h 6856161"/>
              <a:gd name="connsiteX2571" fmla="*/ 1815147 w 9298618"/>
              <a:gd name="connsiteY2571" fmla="*/ 6855178 h 6856161"/>
              <a:gd name="connsiteX2572" fmla="*/ 1815147 w 9298618"/>
              <a:gd name="connsiteY2572" fmla="*/ 6626906 h 6856161"/>
              <a:gd name="connsiteX2573" fmla="*/ 1586874 w 9298618"/>
              <a:gd name="connsiteY2573" fmla="*/ 6626906 h 6856161"/>
              <a:gd name="connsiteX2574" fmla="*/ 1586874 w 9298618"/>
              <a:gd name="connsiteY2574" fmla="*/ 6855178 h 6856161"/>
              <a:gd name="connsiteX2575" fmla="*/ 1903352 w 9298618"/>
              <a:gd name="connsiteY2575" fmla="*/ 6853682 h 6856161"/>
              <a:gd name="connsiteX2576" fmla="*/ 2128674 w 9298618"/>
              <a:gd name="connsiteY2576" fmla="*/ 6853682 h 6856161"/>
              <a:gd name="connsiteX2577" fmla="*/ 2128674 w 9298618"/>
              <a:gd name="connsiteY2577" fmla="*/ 6628360 h 6856161"/>
              <a:gd name="connsiteX2578" fmla="*/ 1903352 w 9298618"/>
              <a:gd name="connsiteY2578" fmla="*/ 6628360 h 6856161"/>
              <a:gd name="connsiteX2579" fmla="*/ 1903352 w 9298618"/>
              <a:gd name="connsiteY2579" fmla="*/ 6853682 h 6856161"/>
              <a:gd name="connsiteX2580" fmla="*/ 2221795 w 9298618"/>
              <a:gd name="connsiteY2580" fmla="*/ 6850219 h 6856161"/>
              <a:gd name="connsiteX2581" fmla="*/ 2440191 w 9298618"/>
              <a:gd name="connsiteY2581" fmla="*/ 6850219 h 6856161"/>
              <a:gd name="connsiteX2582" fmla="*/ 2440191 w 9298618"/>
              <a:gd name="connsiteY2582" fmla="*/ 6631823 h 6856161"/>
              <a:gd name="connsiteX2583" fmla="*/ 2221795 w 9298618"/>
              <a:gd name="connsiteY2583" fmla="*/ 6631823 h 6856161"/>
              <a:gd name="connsiteX2584" fmla="*/ 2221795 w 9298618"/>
              <a:gd name="connsiteY2584" fmla="*/ 6850219 h 6856161"/>
              <a:gd name="connsiteX2585" fmla="*/ 2541735 w 9298618"/>
              <a:gd name="connsiteY2585" fmla="*/ 6845259 h 6856161"/>
              <a:gd name="connsiteX2586" fmla="*/ 2750255 w 9298618"/>
              <a:gd name="connsiteY2586" fmla="*/ 6845259 h 6856161"/>
              <a:gd name="connsiteX2587" fmla="*/ 2750255 w 9298618"/>
              <a:gd name="connsiteY2587" fmla="*/ 6636740 h 6856161"/>
              <a:gd name="connsiteX2588" fmla="*/ 2541735 w 9298618"/>
              <a:gd name="connsiteY2588" fmla="*/ 6636740 h 6856161"/>
              <a:gd name="connsiteX2589" fmla="*/ 2541735 w 9298618"/>
              <a:gd name="connsiteY2589" fmla="*/ 6845259 h 6856161"/>
              <a:gd name="connsiteX2590" fmla="*/ 2859239 w 9298618"/>
              <a:gd name="connsiteY2590" fmla="*/ 6842822 h 6856161"/>
              <a:gd name="connsiteX2591" fmla="*/ 3062798 w 9298618"/>
              <a:gd name="connsiteY2591" fmla="*/ 6842822 h 6856161"/>
              <a:gd name="connsiteX2592" fmla="*/ 3062798 w 9298618"/>
              <a:gd name="connsiteY2592" fmla="*/ 6639262 h 6856161"/>
              <a:gd name="connsiteX2593" fmla="*/ 2859239 w 9298618"/>
              <a:gd name="connsiteY2593" fmla="*/ 6639262 h 6856161"/>
              <a:gd name="connsiteX2594" fmla="*/ 2859239 w 9298618"/>
              <a:gd name="connsiteY2594" fmla="*/ 6842822 h 6856161"/>
              <a:gd name="connsiteX2595" fmla="*/ 3179649 w 9298618"/>
              <a:gd name="connsiteY2595" fmla="*/ 6837392 h 6856161"/>
              <a:gd name="connsiteX2596" fmla="*/ 3372349 w 9298618"/>
              <a:gd name="connsiteY2596" fmla="*/ 6837392 h 6856161"/>
              <a:gd name="connsiteX2597" fmla="*/ 3372349 w 9298618"/>
              <a:gd name="connsiteY2597" fmla="*/ 6644692 h 6856161"/>
              <a:gd name="connsiteX2598" fmla="*/ 3179649 w 9298618"/>
              <a:gd name="connsiteY2598" fmla="*/ 6644692 h 6856161"/>
              <a:gd name="connsiteX2599" fmla="*/ 3179649 w 9298618"/>
              <a:gd name="connsiteY2599" fmla="*/ 6837392 h 6856161"/>
              <a:gd name="connsiteX2600" fmla="*/ 3817093 w 9298618"/>
              <a:gd name="connsiteY2600" fmla="*/ 6829952 h 6856161"/>
              <a:gd name="connsiteX2601" fmla="*/ 3994956 w 9298618"/>
              <a:gd name="connsiteY2601" fmla="*/ 6829952 h 6856161"/>
              <a:gd name="connsiteX2602" fmla="*/ 3994956 w 9298618"/>
              <a:gd name="connsiteY2602" fmla="*/ 6652089 h 6856161"/>
              <a:gd name="connsiteX2603" fmla="*/ 3817093 w 9298618"/>
              <a:gd name="connsiteY2603" fmla="*/ 6652089 h 6856161"/>
              <a:gd name="connsiteX2604" fmla="*/ 3817093 w 9298618"/>
              <a:gd name="connsiteY2604" fmla="*/ 6829952 h 6856161"/>
              <a:gd name="connsiteX2605" fmla="*/ 4453510 w 9298618"/>
              <a:gd name="connsiteY2605" fmla="*/ 6823539 h 6856161"/>
              <a:gd name="connsiteX2606" fmla="*/ 4618547 w 9298618"/>
              <a:gd name="connsiteY2606" fmla="*/ 6823539 h 6856161"/>
              <a:gd name="connsiteX2607" fmla="*/ 4618547 w 9298618"/>
              <a:gd name="connsiteY2607" fmla="*/ 6658502 h 6856161"/>
              <a:gd name="connsiteX2608" fmla="*/ 4453510 w 9298618"/>
              <a:gd name="connsiteY2608" fmla="*/ 6658502 h 6856161"/>
              <a:gd name="connsiteX2609" fmla="*/ 4453510 w 9298618"/>
              <a:gd name="connsiteY2609" fmla="*/ 6823539 h 6856161"/>
              <a:gd name="connsiteX2610" fmla="*/ 4769987 w 9298618"/>
              <a:gd name="connsiteY2610" fmla="*/ 6822043 h 6856161"/>
              <a:gd name="connsiteX2611" fmla="*/ 4932074 w 9298618"/>
              <a:gd name="connsiteY2611" fmla="*/ 6822043 h 6856161"/>
              <a:gd name="connsiteX2612" fmla="*/ 4932074 w 9298618"/>
              <a:gd name="connsiteY2612" fmla="*/ 6659956 h 6856161"/>
              <a:gd name="connsiteX2613" fmla="*/ 4769987 w 9298618"/>
              <a:gd name="connsiteY2613" fmla="*/ 6659956 h 6856161"/>
              <a:gd name="connsiteX2614" fmla="*/ 4769987 w 9298618"/>
              <a:gd name="connsiteY2614" fmla="*/ 6822043 h 6856161"/>
              <a:gd name="connsiteX2615" fmla="*/ 5406404 w 9298618"/>
              <a:gd name="connsiteY2615" fmla="*/ 6815629 h 6856161"/>
              <a:gd name="connsiteX2616" fmla="*/ 5555621 w 9298618"/>
              <a:gd name="connsiteY2616" fmla="*/ 6815629 h 6856161"/>
              <a:gd name="connsiteX2617" fmla="*/ 5555621 w 9298618"/>
              <a:gd name="connsiteY2617" fmla="*/ 6666412 h 6856161"/>
              <a:gd name="connsiteX2618" fmla="*/ 5406404 w 9298618"/>
              <a:gd name="connsiteY2618" fmla="*/ 6666412 h 6856161"/>
              <a:gd name="connsiteX2619" fmla="*/ 5406404 w 9298618"/>
              <a:gd name="connsiteY2619" fmla="*/ 6815629 h 6856161"/>
              <a:gd name="connsiteX2620" fmla="*/ 6040342 w 9298618"/>
              <a:gd name="connsiteY2620" fmla="*/ 6811696 h 6856161"/>
              <a:gd name="connsiteX2621" fmla="*/ 6181649 w 9298618"/>
              <a:gd name="connsiteY2621" fmla="*/ 6811696 h 6856161"/>
              <a:gd name="connsiteX2622" fmla="*/ 6181649 w 9298618"/>
              <a:gd name="connsiteY2622" fmla="*/ 6670389 h 6856161"/>
              <a:gd name="connsiteX2623" fmla="*/ 6040342 w 9298618"/>
              <a:gd name="connsiteY2623" fmla="*/ 6670389 h 6856161"/>
              <a:gd name="connsiteX2624" fmla="*/ 6040342 w 9298618"/>
              <a:gd name="connsiteY2624" fmla="*/ 6811696 h 6856161"/>
              <a:gd name="connsiteX2625" fmla="*/ 6674322 w 9298618"/>
              <a:gd name="connsiteY2625" fmla="*/ 6807720 h 6856161"/>
              <a:gd name="connsiteX2626" fmla="*/ 6807719 w 9298618"/>
              <a:gd name="connsiteY2626" fmla="*/ 6807720 h 6856161"/>
              <a:gd name="connsiteX2627" fmla="*/ 6807719 w 9298618"/>
              <a:gd name="connsiteY2627" fmla="*/ 6674322 h 6856161"/>
              <a:gd name="connsiteX2628" fmla="*/ 6674322 w 9298618"/>
              <a:gd name="connsiteY2628" fmla="*/ 6674322 h 6856161"/>
              <a:gd name="connsiteX2629" fmla="*/ 6674322 w 9298618"/>
              <a:gd name="connsiteY2629" fmla="*/ 6807720 h 6856161"/>
              <a:gd name="connsiteX2630" fmla="*/ 7310739 w 9298618"/>
              <a:gd name="connsiteY2630" fmla="*/ 6801306 h 6856161"/>
              <a:gd name="connsiteX2631" fmla="*/ 7431310 w 9298618"/>
              <a:gd name="connsiteY2631" fmla="*/ 6801306 h 6856161"/>
              <a:gd name="connsiteX2632" fmla="*/ 7431310 w 9298618"/>
              <a:gd name="connsiteY2632" fmla="*/ 6680736 h 6856161"/>
              <a:gd name="connsiteX2633" fmla="*/ 7310739 w 9298618"/>
              <a:gd name="connsiteY2633" fmla="*/ 6680736 h 6856161"/>
              <a:gd name="connsiteX2634" fmla="*/ 7310739 w 9298618"/>
              <a:gd name="connsiteY2634" fmla="*/ 6801306 h 6856161"/>
              <a:gd name="connsiteX2635" fmla="*/ 7950620 w 9298618"/>
              <a:gd name="connsiteY2635" fmla="*/ 6791430 h 6856161"/>
              <a:gd name="connsiteX2636" fmla="*/ 8051437 w 9298618"/>
              <a:gd name="connsiteY2636" fmla="*/ 6791430 h 6856161"/>
              <a:gd name="connsiteX2637" fmla="*/ 8051437 w 9298618"/>
              <a:gd name="connsiteY2637" fmla="*/ 6690612 h 6856161"/>
              <a:gd name="connsiteX2638" fmla="*/ 7950620 w 9298618"/>
              <a:gd name="connsiteY2638" fmla="*/ 6690612 h 6856161"/>
              <a:gd name="connsiteX2639" fmla="*/ 7950620 w 9298618"/>
              <a:gd name="connsiteY2639" fmla="*/ 6791430 h 685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</a:cxnLst>
            <a:rect l="l" t="t" r="r" b="b"/>
            <a:pathLst>
              <a:path w="9298618" h="6856161">
                <a:moveTo>
                  <a:pt x="0" y="0"/>
                </a:moveTo>
                <a:lnTo>
                  <a:pt x="252002" y="0"/>
                </a:lnTo>
                <a:lnTo>
                  <a:pt x="252002" y="252002"/>
                </a:lnTo>
                <a:lnTo>
                  <a:pt x="0" y="252002"/>
                </a:lnTo>
                <a:lnTo>
                  <a:pt x="0" y="0"/>
                </a:lnTo>
                <a:close/>
                <a:moveTo>
                  <a:pt x="315023" y="252002"/>
                </a:moveTo>
                <a:lnTo>
                  <a:pt x="567025" y="252002"/>
                </a:lnTo>
                <a:lnTo>
                  <a:pt x="567025" y="0"/>
                </a:lnTo>
                <a:lnTo>
                  <a:pt x="315023" y="0"/>
                </a:lnTo>
                <a:lnTo>
                  <a:pt x="315023" y="252002"/>
                </a:lnTo>
                <a:close/>
                <a:moveTo>
                  <a:pt x="630004" y="252002"/>
                </a:moveTo>
                <a:lnTo>
                  <a:pt x="882005" y="252002"/>
                </a:lnTo>
                <a:lnTo>
                  <a:pt x="882005" y="0"/>
                </a:lnTo>
                <a:lnTo>
                  <a:pt x="630004" y="0"/>
                </a:lnTo>
                <a:lnTo>
                  <a:pt x="630004" y="252002"/>
                </a:lnTo>
                <a:close/>
                <a:moveTo>
                  <a:pt x="944985" y="252002"/>
                </a:moveTo>
                <a:lnTo>
                  <a:pt x="1196986" y="252002"/>
                </a:lnTo>
                <a:lnTo>
                  <a:pt x="1196986" y="0"/>
                </a:lnTo>
                <a:lnTo>
                  <a:pt x="944985" y="0"/>
                </a:lnTo>
                <a:lnTo>
                  <a:pt x="944985" y="252002"/>
                </a:lnTo>
                <a:close/>
                <a:moveTo>
                  <a:pt x="1260008" y="252002"/>
                </a:moveTo>
                <a:lnTo>
                  <a:pt x="1512009" y="252002"/>
                </a:lnTo>
                <a:lnTo>
                  <a:pt x="1512009" y="0"/>
                </a:lnTo>
                <a:lnTo>
                  <a:pt x="1260008" y="0"/>
                </a:lnTo>
                <a:lnTo>
                  <a:pt x="1260008" y="252002"/>
                </a:lnTo>
                <a:close/>
                <a:moveTo>
                  <a:pt x="1574988" y="252002"/>
                </a:moveTo>
                <a:lnTo>
                  <a:pt x="1826990" y="252002"/>
                </a:lnTo>
                <a:lnTo>
                  <a:pt x="1826990" y="0"/>
                </a:lnTo>
                <a:lnTo>
                  <a:pt x="1574988" y="0"/>
                </a:lnTo>
                <a:lnTo>
                  <a:pt x="1574988" y="252002"/>
                </a:lnTo>
                <a:close/>
                <a:moveTo>
                  <a:pt x="1890012" y="252002"/>
                </a:moveTo>
                <a:lnTo>
                  <a:pt x="2142013" y="252002"/>
                </a:lnTo>
                <a:lnTo>
                  <a:pt x="2142013" y="0"/>
                </a:lnTo>
                <a:lnTo>
                  <a:pt x="1890012" y="0"/>
                </a:lnTo>
                <a:lnTo>
                  <a:pt x="1890012" y="252002"/>
                </a:lnTo>
                <a:close/>
                <a:moveTo>
                  <a:pt x="2204992" y="252002"/>
                </a:moveTo>
                <a:lnTo>
                  <a:pt x="2456994" y="252002"/>
                </a:lnTo>
                <a:lnTo>
                  <a:pt x="2456994" y="0"/>
                </a:lnTo>
                <a:lnTo>
                  <a:pt x="2204992" y="0"/>
                </a:lnTo>
                <a:lnTo>
                  <a:pt x="2204992" y="252002"/>
                </a:lnTo>
                <a:close/>
                <a:moveTo>
                  <a:pt x="2520016" y="252002"/>
                </a:moveTo>
                <a:lnTo>
                  <a:pt x="2772017" y="252002"/>
                </a:lnTo>
                <a:lnTo>
                  <a:pt x="2772017" y="0"/>
                </a:lnTo>
                <a:lnTo>
                  <a:pt x="2520016" y="0"/>
                </a:lnTo>
                <a:lnTo>
                  <a:pt x="2520016" y="252002"/>
                </a:lnTo>
                <a:close/>
                <a:moveTo>
                  <a:pt x="2834996" y="252002"/>
                </a:moveTo>
                <a:lnTo>
                  <a:pt x="3086998" y="252002"/>
                </a:lnTo>
                <a:lnTo>
                  <a:pt x="3086998" y="0"/>
                </a:lnTo>
                <a:lnTo>
                  <a:pt x="2834996" y="0"/>
                </a:lnTo>
                <a:lnTo>
                  <a:pt x="2834996" y="252002"/>
                </a:lnTo>
                <a:close/>
                <a:moveTo>
                  <a:pt x="3152500" y="249522"/>
                </a:moveTo>
                <a:lnTo>
                  <a:pt x="3399541" y="249522"/>
                </a:lnTo>
                <a:lnTo>
                  <a:pt x="3399541" y="2480"/>
                </a:lnTo>
                <a:lnTo>
                  <a:pt x="3152500" y="2480"/>
                </a:lnTo>
                <a:lnTo>
                  <a:pt x="3152500" y="249522"/>
                </a:lnTo>
                <a:close/>
                <a:moveTo>
                  <a:pt x="3468976" y="248068"/>
                </a:moveTo>
                <a:lnTo>
                  <a:pt x="3713068" y="248068"/>
                </a:lnTo>
                <a:lnTo>
                  <a:pt x="3713068" y="3934"/>
                </a:lnTo>
                <a:lnTo>
                  <a:pt x="3468976" y="3934"/>
                </a:lnTo>
                <a:lnTo>
                  <a:pt x="3468976" y="248025"/>
                </a:lnTo>
                <a:close/>
                <a:moveTo>
                  <a:pt x="3787933" y="244092"/>
                </a:moveTo>
                <a:lnTo>
                  <a:pt x="4024115" y="244092"/>
                </a:lnTo>
                <a:lnTo>
                  <a:pt x="4024115" y="7910"/>
                </a:lnTo>
                <a:lnTo>
                  <a:pt x="3787933" y="7910"/>
                </a:lnTo>
                <a:lnTo>
                  <a:pt x="3787933" y="244092"/>
                </a:lnTo>
                <a:close/>
                <a:moveTo>
                  <a:pt x="4105864" y="241142"/>
                </a:moveTo>
                <a:lnTo>
                  <a:pt x="4336103" y="241142"/>
                </a:lnTo>
                <a:lnTo>
                  <a:pt x="4336103" y="10860"/>
                </a:lnTo>
                <a:lnTo>
                  <a:pt x="4105864" y="10860"/>
                </a:lnTo>
                <a:lnTo>
                  <a:pt x="4105864" y="241099"/>
                </a:lnTo>
                <a:close/>
                <a:moveTo>
                  <a:pt x="4426831" y="235199"/>
                </a:moveTo>
                <a:lnTo>
                  <a:pt x="4645226" y="235199"/>
                </a:lnTo>
                <a:lnTo>
                  <a:pt x="4645226" y="16803"/>
                </a:lnTo>
                <a:lnTo>
                  <a:pt x="4426831" y="16803"/>
                </a:lnTo>
                <a:lnTo>
                  <a:pt x="4426831" y="235199"/>
                </a:lnTo>
                <a:close/>
                <a:moveTo>
                  <a:pt x="4745274" y="231735"/>
                </a:moveTo>
                <a:lnTo>
                  <a:pt x="4956743" y="231735"/>
                </a:lnTo>
                <a:lnTo>
                  <a:pt x="4956743" y="20266"/>
                </a:lnTo>
                <a:lnTo>
                  <a:pt x="4745274" y="20266"/>
                </a:lnTo>
                <a:lnTo>
                  <a:pt x="4745274" y="231735"/>
                </a:lnTo>
                <a:close/>
                <a:moveTo>
                  <a:pt x="5066711" y="225322"/>
                </a:moveTo>
                <a:lnTo>
                  <a:pt x="5265354" y="225322"/>
                </a:lnTo>
                <a:lnTo>
                  <a:pt x="5265354" y="26680"/>
                </a:lnTo>
                <a:lnTo>
                  <a:pt x="5066711" y="26680"/>
                </a:lnTo>
                <a:lnTo>
                  <a:pt x="5066711" y="225322"/>
                </a:lnTo>
                <a:close/>
                <a:moveTo>
                  <a:pt x="5387634" y="219379"/>
                </a:moveTo>
                <a:lnTo>
                  <a:pt x="5574391" y="219379"/>
                </a:lnTo>
                <a:lnTo>
                  <a:pt x="5574391" y="32623"/>
                </a:lnTo>
                <a:lnTo>
                  <a:pt x="5387634" y="32623"/>
                </a:lnTo>
                <a:lnTo>
                  <a:pt x="5387634" y="219379"/>
                </a:lnTo>
                <a:close/>
                <a:moveTo>
                  <a:pt x="5705095" y="216899"/>
                </a:moveTo>
                <a:lnTo>
                  <a:pt x="5886935" y="216899"/>
                </a:lnTo>
                <a:lnTo>
                  <a:pt x="5886935" y="35060"/>
                </a:lnTo>
                <a:lnTo>
                  <a:pt x="5705095" y="35060"/>
                </a:lnTo>
                <a:lnTo>
                  <a:pt x="5705095" y="216899"/>
                </a:lnTo>
                <a:close/>
                <a:moveTo>
                  <a:pt x="6024565" y="212453"/>
                </a:moveTo>
                <a:lnTo>
                  <a:pt x="6197511" y="212453"/>
                </a:lnTo>
                <a:lnTo>
                  <a:pt x="6197511" y="39506"/>
                </a:lnTo>
                <a:lnTo>
                  <a:pt x="6024565" y="39506"/>
                </a:lnTo>
                <a:lnTo>
                  <a:pt x="6024565" y="212453"/>
                </a:lnTo>
                <a:close/>
                <a:moveTo>
                  <a:pt x="6661453" y="205569"/>
                </a:moveTo>
                <a:lnTo>
                  <a:pt x="6820546" y="205569"/>
                </a:lnTo>
                <a:lnTo>
                  <a:pt x="6820546" y="46433"/>
                </a:lnTo>
                <a:lnTo>
                  <a:pt x="6661453" y="46433"/>
                </a:lnTo>
                <a:lnTo>
                  <a:pt x="6661453" y="205526"/>
                </a:lnTo>
                <a:close/>
                <a:moveTo>
                  <a:pt x="7301846" y="195179"/>
                </a:moveTo>
                <a:lnTo>
                  <a:pt x="7440203" y="195179"/>
                </a:lnTo>
                <a:lnTo>
                  <a:pt x="7440203" y="56822"/>
                </a:lnTo>
                <a:lnTo>
                  <a:pt x="7301846" y="56822"/>
                </a:lnTo>
                <a:lnTo>
                  <a:pt x="7301846" y="195179"/>
                </a:lnTo>
                <a:close/>
                <a:moveTo>
                  <a:pt x="7947156" y="179873"/>
                </a:moveTo>
                <a:lnTo>
                  <a:pt x="8054858" y="179873"/>
                </a:lnTo>
                <a:lnTo>
                  <a:pt x="8054858" y="72171"/>
                </a:lnTo>
                <a:lnTo>
                  <a:pt x="7947156" y="72171"/>
                </a:lnTo>
                <a:lnTo>
                  <a:pt x="7947156" y="179873"/>
                </a:lnTo>
                <a:close/>
                <a:moveTo>
                  <a:pt x="8595459" y="161573"/>
                </a:moveTo>
                <a:lnTo>
                  <a:pt x="8666605" y="161573"/>
                </a:lnTo>
                <a:lnTo>
                  <a:pt x="8666605" y="90428"/>
                </a:lnTo>
                <a:lnTo>
                  <a:pt x="8595459" y="90428"/>
                </a:lnTo>
                <a:lnTo>
                  <a:pt x="8595459" y="161573"/>
                </a:lnTo>
                <a:close/>
                <a:moveTo>
                  <a:pt x="0" y="566982"/>
                </a:moveTo>
                <a:lnTo>
                  <a:pt x="252002" y="566982"/>
                </a:lnTo>
                <a:lnTo>
                  <a:pt x="252002" y="314981"/>
                </a:lnTo>
                <a:lnTo>
                  <a:pt x="0" y="314981"/>
                </a:lnTo>
                <a:lnTo>
                  <a:pt x="0" y="566982"/>
                </a:lnTo>
                <a:close/>
                <a:moveTo>
                  <a:pt x="315023" y="566982"/>
                </a:moveTo>
                <a:lnTo>
                  <a:pt x="567025" y="566982"/>
                </a:lnTo>
                <a:lnTo>
                  <a:pt x="567025" y="314981"/>
                </a:lnTo>
                <a:lnTo>
                  <a:pt x="315023" y="314981"/>
                </a:lnTo>
                <a:lnTo>
                  <a:pt x="315023" y="566982"/>
                </a:lnTo>
                <a:close/>
                <a:moveTo>
                  <a:pt x="630004" y="566982"/>
                </a:moveTo>
                <a:lnTo>
                  <a:pt x="882005" y="566982"/>
                </a:lnTo>
                <a:lnTo>
                  <a:pt x="882005" y="314981"/>
                </a:lnTo>
                <a:lnTo>
                  <a:pt x="630004" y="314981"/>
                </a:lnTo>
                <a:lnTo>
                  <a:pt x="630004" y="566982"/>
                </a:lnTo>
                <a:close/>
                <a:moveTo>
                  <a:pt x="944985" y="566982"/>
                </a:moveTo>
                <a:lnTo>
                  <a:pt x="1196986" y="566982"/>
                </a:lnTo>
                <a:lnTo>
                  <a:pt x="1196986" y="314981"/>
                </a:lnTo>
                <a:lnTo>
                  <a:pt x="944985" y="314981"/>
                </a:lnTo>
                <a:lnTo>
                  <a:pt x="944985" y="566982"/>
                </a:lnTo>
                <a:close/>
                <a:moveTo>
                  <a:pt x="1260008" y="566982"/>
                </a:moveTo>
                <a:lnTo>
                  <a:pt x="1512009" y="566982"/>
                </a:lnTo>
                <a:lnTo>
                  <a:pt x="1512009" y="314981"/>
                </a:lnTo>
                <a:lnTo>
                  <a:pt x="1260008" y="314981"/>
                </a:lnTo>
                <a:lnTo>
                  <a:pt x="1260008" y="566982"/>
                </a:lnTo>
                <a:close/>
                <a:moveTo>
                  <a:pt x="1574988" y="566982"/>
                </a:moveTo>
                <a:lnTo>
                  <a:pt x="1826990" y="566982"/>
                </a:lnTo>
                <a:lnTo>
                  <a:pt x="1826990" y="314981"/>
                </a:lnTo>
                <a:lnTo>
                  <a:pt x="1574988" y="314981"/>
                </a:lnTo>
                <a:lnTo>
                  <a:pt x="1574988" y="566982"/>
                </a:lnTo>
                <a:close/>
                <a:moveTo>
                  <a:pt x="1890012" y="566982"/>
                </a:moveTo>
                <a:lnTo>
                  <a:pt x="2142013" y="566982"/>
                </a:lnTo>
                <a:lnTo>
                  <a:pt x="2142013" y="314981"/>
                </a:lnTo>
                <a:lnTo>
                  <a:pt x="1890012" y="314981"/>
                </a:lnTo>
                <a:lnTo>
                  <a:pt x="1890012" y="566982"/>
                </a:lnTo>
                <a:close/>
                <a:moveTo>
                  <a:pt x="2204992" y="566982"/>
                </a:moveTo>
                <a:lnTo>
                  <a:pt x="2456994" y="566982"/>
                </a:lnTo>
                <a:lnTo>
                  <a:pt x="2456994" y="314981"/>
                </a:lnTo>
                <a:lnTo>
                  <a:pt x="2204992" y="314981"/>
                </a:lnTo>
                <a:lnTo>
                  <a:pt x="2204992" y="566982"/>
                </a:lnTo>
                <a:close/>
                <a:moveTo>
                  <a:pt x="2520016" y="566982"/>
                </a:moveTo>
                <a:lnTo>
                  <a:pt x="2772017" y="566982"/>
                </a:lnTo>
                <a:lnTo>
                  <a:pt x="2772017" y="314981"/>
                </a:lnTo>
                <a:lnTo>
                  <a:pt x="2520016" y="314981"/>
                </a:lnTo>
                <a:lnTo>
                  <a:pt x="2520016" y="566982"/>
                </a:lnTo>
                <a:close/>
                <a:moveTo>
                  <a:pt x="2834996" y="566982"/>
                </a:moveTo>
                <a:lnTo>
                  <a:pt x="3086998" y="566982"/>
                </a:lnTo>
                <a:lnTo>
                  <a:pt x="3086998" y="314981"/>
                </a:lnTo>
                <a:lnTo>
                  <a:pt x="2834996" y="314981"/>
                </a:lnTo>
                <a:lnTo>
                  <a:pt x="2834996" y="566982"/>
                </a:lnTo>
                <a:close/>
                <a:moveTo>
                  <a:pt x="3150020" y="566982"/>
                </a:moveTo>
                <a:lnTo>
                  <a:pt x="3402021" y="566982"/>
                </a:lnTo>
                <a:lnTo>
                  <a:pt x="3402021" y="314981"/>
                </a:lnTo>
                <a:lnTo>
                  <a:pt x="3150020" y="314981"/>
                </a:lnTo>
                <a:lnTo>
                  <a:pt x="3150020" y="566982"/>
                </a:lnTo>
                <a:close/>
                <a:moveTo>
                  <a:pt x="3465984" y="565999"/>
                </a:moveTo>
                <a:lnTo>
                  <a:pt x="3716018" y="565999"/>
                </a:lnTo>
                <a:lnTo>
                  <a:pt x="3716018" y="315964"/>
                </a:lnTo>
                <a:lnTo>
                  <a:pt x="3465984" y="315964"/>
                </a:lnTo>
                <a:lnTo>
                  <a:pt x="3465984" y="565999"/>
                </a:lnTo>
                <a:close/>
                <a:moveTo>
                  <a:pt x="3784470" y="562536"/>
                </a:moveTo>
                <a:lnTo>
                  <a:pt x="4027579" y="562536"/>
                </a:lnTo>
                <a:lnTo>
                  <a:pt x="4027579" y="319427"/>
                </a:lnTo>
                <a:lnTo>
                  <a:pt x="3784470" y="319427"/>
                </a:lnTo>
                <a:lnTo>
                  <a:pt x="3784470" y="562536"/>
                </a:lnTo>
                <a:close/>
                <a:moveTo>
                  <a:pt x="4101931" y="560099"/>
                </a:moveTo>
                <a:lnTo>
                  <a:pt x="4340079" y="560099"/>
                </a:lnTo>
                <a:lnTo>
                  <a:pt x="4340079" y="321950"/>
                </a:lnTo>
                <a:lnTo>
                  <a:pt x="4101931" y="321950"/>
                </a:lnTo>
                <a:lnTo>
                  <a:pt x="4101931" y="560099"/>
                </a:lnTo>
                <a:close/>
                <a:moveTo>
                  <a:pt x="4422384" y="554669"/>
                </a:moveTo>
                <a:lnTo>
                  <a:pt x="4649673" y="554669"/>
                </a:lnTo>
                <a:lnTo>
                  <a:pt x="4649673" y="327380"/>
                </a:lnTo>
                <a:lnTo>
                  <a:pt x="4422384" y="327380"/>
                </a:lnTo>
                <a:lnTo>
                  <a:pt x="4422384" y="554669"/>
                </a:lnTo>
                <a:close/>
                <a:moveTo>
                  <a:pt x="4740314" y="551676"/>
                </a:moveTo>
                <a:lnTo>
                  <a:pt x="4961660" y="551676"/>
                </a:lnTo>
                <a:lnTo>
                  <a:pt x="4961660" y="330330"/>
                </a:lnTo>
                <a:lnTo>
                  <a:pt x="4740314" y="330330"/>
                </a:lnTo>
                <a:lnTo>
                  <a:pt x="4740314" y="551676"/>
                </a:lnTo>
                <a:close/>
                <a:moveTo>
                  <a:pt x="5061281" y="545775"/>
                </a:moveTo>
                <a:lnTo>
                  <a:pt x="5270784" y="545775"/>
                </a:lnTo>
                <a:lnTo>
                  <a:pt x="5270784" y="336273"/>
                </a:lnTo>
                <a:lnTo>
                  <a:pt x="5061281" y="336273"/>
                </a:lnTo>
                <a:lnTo>
                  <a:pt x="5061281" y="545775"/>
                </a:lnTo>
                <a:close/>
                <a:moveTo>
                  <a:pt x="5382204" y="539832"/>
                </a:moveTo>
                <a:lnTo>
                  <a:pt x="5579864" y="539832"/>
                </a:lnTo>
                <a:lnTo>
                  <a:pt x="5579864" y="342173"/>
                </a:lnTo>
                <a:lnTo>
                  <a:pt x="5382204" y="342173"/>
                </a:lnTo>
                <a:lnTo>
                  <a:pt x="5382204" y="539832"/>
                </a:lnTo>
                <a:close/>
                <a:moveTo>
                  <a:pt x="6018622" y="533419"/>
                </a:moveTo>
                <a:lnTo>
                  <a:pt x="6203412" y="533419"/>
                </a:lnTo>
                <a:lnTo>
                  <a:pt x="6203412" y="348629"/>
                </a:lnTo>
                <a:lnTo>
                  <a:pt x="6018622" y="348629"/>
                </a:lnTo>
                <a:lnTo>
                  <a:pt x="6018622" y="533419"/>
                </a:lnTo>
                <a:close/>
                <a:moveTo>
                  <a:pt x="6335612" y="531410"/>
                </a:moveTo>
                <a:lnTo>
                  <a:pt x="6516468" y="531410"/>
                </a:lnTo>
                <a:lnTo>
                  <a:pt x="6516468" y="350553"/>
                </a:lnTo>
                <a:lnTo>
                  <a:pt x="6335612" y="350553"/>
                </a:lnTo>
                <a:lnTo>
                  <a:pt x="6335612" y="531410"/>
                </a:lnTo>
                <a:close/>
                <a:moveTo>
                  <a:pt x="6654569" y="527476"/>
                </a:moveTo>
                <a:lnTo>
                  <a:pt x="6827515" y="527476"/>
                </a:lnTo>
                <a:lnTo>
                  <a:pt x="6827515" y="354530"/>
                </a:lnTo>
                <a:lnTo>
                  <a:pt x="6654569" y="354530"/>
                </a:lnTo>
                <a:lnTo>
                  <a:pt x="6654569" y="527476"/>
                </a:lnTo>
                <a:close/>
                <a:moveTo>
                  <a:pt x="6971516" y="525509"/>
                </a:moveTo>
                <a:lnTo>
                  <a:pt x="7140486" y="525509"/>
                </a:lnTo>
                <a:lnTo>
                  <a:pt x="7140486" y="356539"/>
                </a:lnTo>
                <a:lnTo>
                  <a:pt x="6971516" y="356539"/>
                </a:lnTo>
                <a:lnTo>
                  <a:pt x="6971516" y="525509"/>
                </a:lnTo>
                <a:close/>
                <a:moveTo>
                  <a:pt x="7611909" y="515120"/>
                </a:moveTo>
                <a:lnTo>
                  <a:pt x="7760143" y="515120"/>
                </a:lnTo>
                <a:lnTo>
                  <a:pt x="7760143" y="366886"/>
                </a:lnTo>
                <a:lnTo>
                  <a:pt x="7611909" y="366886"/>
                </a:lnTo>
                <a:lnTo>
                  <a:pt x="7611909" y="515120"/>
                </a:lnTo>
                <a:close/>
                <a:moveTo>
                  <a:pt x="8258203" y="498830"/>
                </a:moveTo>
                <a:lnTo>
                  <a:pt x="8373815" y="498830"/>
                </a:lnTo>
                <a:lnTo>
                  <a:pt x="8373815" y="383219"/>
                </a:lnTo>
                <a:lnTo>
                  <a:pt x="8258203" y="383219"/>
                </a:lnTo>
                <a:lnTo>
                  <a:pt x="8258203" y="498830"/>
                </a:lnTo>
                <a:close/>
                <a:moveTo>
                  <a:pt x="0" y="882006"/>
                </a:moveTo>
                <a:lnTo>
                  <a:pt x="252002" y="882006"/>
                </a:lnTo>
                <a:lnTo>
                  <a:pt x="252002" y="630004"/>
                </a:lnTo>
                <a:lnTo>
                  <a:pt x="0" y="630004"/>
                </a:lnTo>
                <a:lnTo>
                  <a:pt x="0" y="882006"/>
                </a:lnTo>
                <a:close/>
                <a:moveTo>
                  <a:pt x="315023" y="882006"/>
                </a:moveTo>
                <a:lnTo>
                  <a:pt x="567025" y="882006"/>
                </a:lnTo>
                <a:lnTo>
                  <a:pt x="567025" y="630004"/>
                </a:lnTo>
                <a:lnTo>
                  <a:pt x="315023" y="630004"/>
                </a:lnTo>
                <a:lnTo>
                  <a:pt x="315023" y="882006"/>
                </a:lnTo>
                <a:close/>
                <a:moveTo>
                  <a:pt x="630004" y="882006"/>
                </a:moveTo>
                <a:lnTo>
                  <a:pt x="882005" y="882006"/>
                </a:lnTo>
                <a:lnTo>
                  <a:pt x="882005" y="630004"/>
                </a:lnTo>
                <a:lnTo>
                  <a:pt x="630004" y="630004"/>
                </a:lnTo>
                <a:lnTo>
                  <a:pt x="630004" y="882006"/>
                </a:lnTo>
                <a:close/>
                <a:moveTo>
                  <a:pt x="944985" y="882006"/>
                </a:moveTo>
                <a:lnTo>
                  <a:pt x="1196986" y="882006"/>
                </a:lnTo>
                <a:lnTo>
                  <a:pt x="1196986" y="630004"/>
                </a:lnTo>
                <a:lnTo>
                  <a:pt x="944985" y="630004"/>
                </a:lnTo>
                <a:lnTo>
                  <a:pt x="944985" y="882006"/>
                </a:lnTo>
                <a:close/>
                <a:moveTo>
                  <a:pt x="1260008" y="882006"/>
                </a:moveTo>
                <a:lnTo>
                  <a:pt x="1512009" y="882006"/>
                </a:lnTo>
                <a:lnTo>
                  <a:pt x="1512009" y="630004"/>
                </a:lnTo>
                <a:lnTo>
                  <a:pt x="1260008" y="630004"/>
                </a:lnTo>
                <a:lnTo>
                  <a:pt x="1260008" y="882006"/>
                </a:lnTo>
                <a:close/>
                <a:moveTo>
                  <a:pt x="1574988" y="882006"/>
                </a:moveTo>
                <a:lnTo>
                  <a:pt x="1826990" y="882006"/>
                </a:lnTo>
                <a:lnTo>
                  <a:pt x="1826990" y="630004"/>
                </a:lnTo>
                <a:lnTo>
                  <a:pt x="1574988" y="630004"/>
                </a:lnTo>
                <a:lnTo>
                  <a:pt x="1574988" y="882006"/>
                </a:lnTo>
                <a:close/>
                <a:moveTo>
                  <a:pt x="1890012" y="882006"/>
                </a:moveTo>
                <a:lnTo>
                  <a:pt x="2142013" y="882006"/>
                </a:lnTo>
                <a:lnTo>
                  <a:pt x="2142013" y="630004"/>
                </a:lnTo>
                <a:lnTo>
                  <a:pt x="1890012" y="630004"/>
                </a:lnTo>
                <a:lnTo>
                  <a:pt x="1890012" y="882006"/>
                </a:lnTo>
                <a:close/>
                <a:moveTo>
                  <a:pt x="2204992" y="882006"/>
                </a:moveTo>
                <a:lnTo>
                  <a:pt x="2456994" y="882006"/>
                </a:lnTo>
                <a:lnTo>
                  <a:pt x="2456994" y="630004"/>
                </a:lnTo>
                <a:lnTo>
                  <a:pt x="2204992" y="630004"/>
                </a:lnTo>
                <a:lnTo>
                  <a:pt x="2204992" y="882006"/>
                </a:lnTo>
                <a:close/>
                <a:moveTo>
                  <a:pt x="2520016" y="882006"/>
                </a:moveTo>
                <a:lnTo>
                  <a:pt x="2772017" y="882006"/>
                </a:lnTo>
                <a:lnTo>
                  <a:pt x="2772017" y="630004"/>
                </a:lnTo>
                <a:lnTo>
                  <a:pt x="2520016" y="630004"/>
                </a:lnTo>
                <a:lnTo>
                  <a:pt x="2520016" y="882006"/>
                </a:lnTo>
                <a:close/>
                <a:moveTo>
                  <a:pt x="2834996" y="882006"/>
                </a:moveTo>
                <a:lnTo>
                  <a:pt x="3086998" y="882006"/>
                </a:lnTo>
                <a:lnTo>
                  <a:pt x="3086998" y="630004"/>
                </a:lnTo>
                <a:lnTo>
                  <a:pt x="2834996" y="630004"/>
                </a:lnTo>
                <a:lnTo>
                  <a:pt x="2834996" y="882006"/>
                </a:lnTo>
                <a:close/>
                <a:moveTo>
                  <a:pt x="3150020" y="882006"/>
                </a:moveTo>
                <a:lnTo>
                  <a:pt x="3402021" y="882006"/>
                </a:lnTo>
                <a:lnTo>
                  <a:pt x="3402021" y="630004"/>
                </a:lnTo>
                <a:lnTo>
                  <a:pt x="3150020" y="630004"/>
                </a:lnTo>
                <a:lnTo>
                  <a:pt x="3150020" y="882006"/>
                </a:lnTo>
                <a:close/>
                <a:moveTo>
                  <a:pt x="3465000" y="882006"/>
                </a:moveTo>
                <a:lnTo>
                  <a:pt x="3717002" y="882006"/>
                </a:lnTo>
                <a:lnTo>
                  <a:pt x="3717002" y="630004"/>
                </a:lnTo>
                <a:lnTo>
                  <a:pt x="3465000" y="630004"/>
                </a:lnTo>
                <a:lnTo>
                  <a:pt x="3465000" y="882006"/>
                </a:lnTo>
                <a:close/>
                <a:moveTo>
                  <a:pt x="3783487" y="878542"/>
                </a:moveTo>
                <a:lnTo>
                  <a:pt x="4028562" y="878542"/>
                </a:lnTo>
                <a:lnTo>
                  <a:pt x="4028562" y="633467"/>
                </a:lnTo>
                <a:lnTo>
                  <a:pt x="3783487" y="633467"/>
                </a:lnTo>
                <a:lnTo>
                  <a:pt x="3783487" y="878542"/>
                </a:lnTo>
                <a:close/>
                <a:moveTo>
                  <a:pt x="4100434" y="876576"/>
                </a:moveTo>
                <a:lnTo>
                  <a:pt x="4341576" y="876576"/>
                </a:lnTo>
                <a:lnTo>
                  <a:pt x="4341576" y="635434"/>
                </a:lnTo>
                <a:lnTo>
                  <a:pt x="4100434" y="635434"/>
                </a:lnTo>
                <a:lnTo>
                  <a:pt x="4100434" y="876576"/>
                </a:lnTo>
                <a:close/>
                <a:moveTo>
                  <a:pt x="4420887" y="871146"/>
                </a:moveTo>
                <a:lnTo>
                  <a:pt x="4651126" y="871146"/>
                </a:lnTo>
                <a:lnTo>
                  <a:pt x="4651126" y="640907"/>
                </a:lnTo>
                <a:lnTo>
                  <a:pt x="4420887" y="640907"/>
                </a:lnTo>
                <a:lnTo>
                  <a:pt x="4420887" y="871146"/>
                </a:lnTo>
                <a:close/>
                <a:moveTo>
                  <a:pt x="4738861" y="868153"/>
                </a:moveTo>
                <a:lnTo>
                  <a:pt x="4963199" y="868153"/>
                </a:lnTo>
                <a:lnTo>
                  <a:pt x="4963199" y="643814"/>
                </a:lnTo>
                <a:lnTo>
                  <a:pt x="4738861" y="643814"/>
                </a:lnTo>
                <a:lnTo>
                  <a:pt x="4738861" y="868153"/>
                </a:lnTo>
                <a:close/>
                <a:moveTo>
                  <a:pt x="5059785" y="862252"/>
                </a:moveTo>
                <a:lnTo>
                  <a:pt x="5272237" y="862252"/>
                </a:lnTo>
                <a:lnTo>
                  <a:pt x="5272237" y="649800"/>
                </a:lnTo>
                <a:lnTo>
                  <a:pt x="5059785" y="649800"/>
                </a:lnTo>
                <a:lnTo>
                  <a:pt x="5059785" y="862252"/>
                </a:lnTo>
                <a:close/>
                <a:moveTo>
                  <a:pt x="5380708" y="856309"/>
                </a:moveTo>
                <a:lnTo>
                  <a:pt x="5581318" y="856309"/>
                </a:lnTo>
                <a:lnTo>
                  <a:pt x="5581318" y="655700"/>
                </a:lnTo>
                <a:lnTo>
                  <a:pt x="5380708" y="655700"/>
                </a:lnTo>
                <a:lnTo>
                  <a:pt x="5380708" y="856309"/>
                </a:lnTo>
                <a:close/>
                <a:moveTo>
                  <a:pt x="5697698" y="854343"/>
                </a:moveTo>
                <a:lnTo>
                  <a:pt x="5894374" y="854343"/>
                </a:lnTo>
                <a:lnTo>
                  <a:pt x="5894374" y="657667"/>
                </a:lnTo>
                <a:lnTo>
                  <a:pt x="5697698" y="657667"/>
                </a:lnTo>
                <a:lnTo>
                  <a:pt x="5697698" y="854343"/>
                </a:lnTo>
                <a:close/>
                <a:moveTo>
                  <a:pt x="6016655" y="850366"/>
                </a:moveTo>
                <a:lnTo>
                  <a:pt x="6205421" y="850366"/>
                </a:lnTo>
                <a:lnTo>
                  <a:pt x="6205421" y="661600"/>
                </a:lnTo>
                <a:lnTo>
                  <a:pt x="6016655" y="661600"/>
                </a:lnTo>
                <a:lnTo>
                  <a:pt x="6016655" y="850366"/>
                </a:lnTo>
                <a:close/>
                <a:moveTo>
                  <a:pt x="6652089" y="844936"/>
                </a:moveTo>
                <a:lnTo>
                  <a:pt x="6829952" y="844936"/>
                </a:lnTo>
                <a:lnTo>
                  <a:pt x="6829952" y="667073"/>
                </a:lnTo>
                <a:lnTo>
                  <a:pt x="6652089" y="667073"/>
                </a:lnTo>
                <a:lnTo>
                  <a:pt x="6652089" y="844936"/>
                </a:lnTo>
                <a:close/>
                <a:moveTo>
                  <a:pt x="6969079" y="842970"/>
                </a:moveTo>
                <a:lnTo>
                  <a:pt x="7143009" y="842970"/>
                </a:lnTo>
                <a:lnTo>
                  <a:pt x="7143009" y="669040"/>
                </a:lnTo>
                <a:lnTo>
                  <a:pt x="6969079" y="669040"/>
                </a:lnTo>
                <a:lnTo>
                  <a:pt x="6969079" y="842970"/>
                </a:lnTo>
                <a:close/>
                <a:moveTo>
                  <a:pt x="7289020" y="838010"/>
                </a:moveTo>
                <a:lnTo>
                  <a:pt x="7453073" y="838010"/>
                </a:lnTo>
                <a:lnTo>
                  <a:pt x="7453073" y="673957"/>
                </a:lnTo>
                <a:lnTo>
                  <a:pt x="7289020" y="673957"/>
                </a:lnTo>
                <a:lnTo>
                  <a:pt x="7289020" y="838010"/>
                </a:lnTo>
                <a:close/>
                <a:moveTo>
                  <a:pt x="7932833" y="824200"/>
                </a:moveTo>
                <a:lnTo>
                  <a:pt x="8069224" y="824200"/>
                </a:lnTo>
                <a:lnTo>
                  <a:pt x="8069224" y="687810"/>
                </a:lnTo>
                <a:lnTo>
                  <a:pt x="7932833" y="687810"/>
                </a:lnTo>
                <a:lnTo>
                  <a:pt x="7932833" y="824200"/>
                </a:lnTo>
                <a:close/>
                <a:moveTo>
                  <a:pt x="8582590" y="804404"/>
                </a:moveTo>
                <a:lnTo>
                  <a:pt x="8679431" y="804404"/>
                </a:lnTo>
                <a:lnTo>
                  <a:pt x="8679431" y="707563"/>
                </a:lnTo>
                <a:lnTo>
                  <a:pt x="8582590" y="707563"/>
                </a:lnTo>
                <a:lnTo>
                  <a:pt x="8582590" y="804404"/>
                </a:lnTo>
                <a:close/>
                <a:moveTo>
                  <a:pt x="0" y="1196986"/>
                </a:moveTo>
                <a:lnTo>
                  <a:pt x="252002" y="1196986"/>
                </a:lnTo>
                <a:lnTo>
                  <a:pt x="252002" y="944985"/>
                </a:lnTo>
                <a:lnTo>
                  <a:pt x="0" y="944985"/>
                </a:lnTo>
                <a:lnTo>
                  <a:pt x="0" y="1196986"/>
                </a:lnTo>
                <a:close/>
                <a:moveTo>
                  <a:pt x="315023" y="1196986"/>
                </a:moveTo>
                <a:lnTo>
                  <a:pt x="567025" y="1196986"/>
                </a:lnTo>
                <a:lnTo>
                  <a:pt x="567025" y="944985"/>
                </a:lnTo>
                <a:lnTo>
                  <a:pt x="315023" y="944985"/>
                </a:lnTo>
                <a:lnTo>
                  <a:pt x="315023" y="1196986"/>
                </a:lnTo>
                <a:close/>
                <a:moveTo>
                  <a:pt x="630004" y="1196986"/>
                </a:moveTo>
                <a:lnTo>
                  <a:pt x="882005" y="1196986"/>
                </a:lnTo>
                <a:lnTo>
                  <a:pt x="882005" y="944985"/>
                </a:lnTo>
                <a:lnTo>
                  <a:pt x="630004" y="944985"/>
                </a:lnTo>
                <a:lnTo>
                  <a:pt x="630004" y="1196986"/>
                </a:lnTo>
                <a:close/>
                <a:moveTo>
                  <a:pt x="944985" y="1196986"/>
                </a:moveTo>
                <a:lnTo>
                  <a:pt x="1196986" y="1196986"/>
                </a:lnTo>
                <a:lnTo>
                  <a:pt x="1196986" y="944985"/>
                </a:lnTo>
                <a:lnTo>
                  <a:pt x="944985" y="944985"/>
                </a:lnTo>
                <a:lnTo>
                  <a:pt x="944985" y="1196986"/>
                </a:lnTo>
                <a:close/>
                <a:moveTo>
                  <a:pt x="1260008" y="1196986"/>
                </a:moveTo>
                <a:lnTo>
                  <a:pt x="1512009" y="1196986"/>
                </a:lnTo>
                <a:lnTo>
                  <a:pt x="1512009" y="944985"/>
                </a:lnTo>
                <a:lnTo>
                  <a:pt x="1260008" y="944985"/>
                </a:lnTo>
                <a:lnTo>
                  <a:pt x="1260008" y="1196986"/>
                </a:lnTo>
                <a:close/>
                <a:moveTo>
                  <a:pt x="1574988" y="1196986"/>
                </a:moveTo>
                <a:lnTo>
                  <a:pt x="1826990" y="1196986"/>
                </a:lnTo>
                <a:lnTo>
                  <a:pt x="1826990" y="944985"/>
                </a:lnTo>
                <a:lnTo>
                  <a:pt x="1574988" y="944985"/>
                </a:lnTo>
                <a:lnTo>
                  <a:pt x="1574988" y="1196986"/>
                </a:lnTo>
                <a:close/>
                <a:moveTo>
                  <a:pt x="1890012" y="1196986"/>
                </a:moveTo>
                <a:lnTo>
                  <a:pt x="2142013" y="1196986"/>
                </a:lnTo>
                <a:lnTo>
                  <a:pt x="2142013" y="944985"/>
                </a:lnTo>
                <a:lnTo>
                  <a:pt x="1890012" y="944985"/>
                </a:lnTo>
                <a:lnTo>
                  <a:pt x="1890012" y="1196986"/>
                </a:lnTo>
                <a:close/>
                <a:moveTo>
                  <a:pt x="2204992" y="1196986"/>
                </a:moveTo>
                <a:lnTo>
                  <a:pt x="2456994" y="1196986"/>
                </a:lnTo>
                <a:lnTo>
                  <a:pt x="2456994" y="944985"/>
                </a:lnTo>
                <a:lnTo>
                  <a:pt x="2204992" y="944985"/>
                </a:lnTo>
                <a:lnTo>
                  <a:pt x="2204992" y="1196986"/>
                </a:lnTo>
                <a:close/>
                <a:moveTo>
                  <a:pt x="2520016" y="1196986"/>
                </a:moveTo>
                <a:lnTo>
                  <a:pt x="2772017" y="1196986"/>
                </a:lnTo>
                <a:lnTo>
                  <a:pt x="2772017" y="944985"/>
                </a:lnTo>
                <a:lnTo>
                  <a:pt x="2520016" y="944985"/>
                </a:lnTo>
                <a:lnTo>
                  <a:pt x="2520016" y="1196986"/>
                </a:lnTo>
                <a:close/>
                <a:moveTo>
                  <a:pt x="2834996" y="1196986"/>
                </a:moveTo>
                <a:lnTo>
                  <a:pt x="3086998" y="1196986"/>
                </a:lnTo>
                <a:lnTo>
                  <a:pt x="3086998" y="944985"/>
                </a:lnTo>
                <a:lnTo>
                  <a:pt x="2834996" y="944985"/>
                </a:lnTo>
                <a:lnTo>
                  <a:pt x="2834996" y="1196986"/>
                </a:lnTo>
                <a:close/>
                <a:moveTo>
                  <a:pt x="3150020" y="1196986"/>
                </a:moveTo>
                <a:lnTo>
                  <a:pt x="3402021" y="1196986"/>
                </a:lnTo>
                <a:lnTo>
                  <a:pt x="3402021" y="944985"/>
                </a:lnTo>
                <a:lnTo>
                  <a:pt x="3150020" y="944985"/>
                </a:lnTo>
                <a:lnTo>
                  <a:pt x="3150020" y="1196986"/>
                </a:lnTo>
                <a:close/>
                <a:moveTo>
                  <a:pt x="3465000" y="1196986"/>
                </a:moveTo>
                <a:lnTo>
                  <a:pt x="3717002" y="1196986"/>
                </a:lnTo>
                <a:lnTo>
                  <a:pt x="3717002" y="944985"/>
                </a:lnTo>
                <a:lnTo>
                  <a:pt x="3465000" y="944985"/>
                </a:lnTo>
                <a:lnTo>
                  <a:pt x="3465000" y="1196986"/>
                </a:lnTo>
                <a:close/>
                <a:moveTo>
                  <a:pt x="3781990" y="1195019"/>
                </a:moveTo>
                <a:lnTo>
                  <a:pt x="4030058" y="1195019"/>
                </a:lnTo>
                <a:lnTo>
                  <a:pt x="4030058" y="946951"/>
                </a:lnTo>
                <a:lnTo>
                  <a:pt x="3781990" y="946951"/>
                </a:lnTo>
                <a:lnTo>
                  <a:pt x="3781990" y="1195019"/>
                </a:lnTo>
                <a:close/>
                <a:moveTo>
                  <a:pt x="4098467" y="1193523"/>
                </a:moveTo>
                <a:lnTo>
                  <a:pt x="4343543" y="1193523"/>
                </a:lnTo>
                <a:lnTo>
                  <a:pt x="4343543" y="948448"/>
                </a:lnTo>
                <a:lnTo>
                  <a:pt x="4098467" y="948448"/>
                </a:lnTo>
                <a:lnTo>
                  <a:pt x="4098467" y="1193523"/>
                </a:lnTo>
                <a:close/>
                <a:moveTo>
                  <a:pt x="4418408" y="1188606"/>
                </a:moveTo>
                <a:lnTo>
                  <a:pt x="4653606" y="1188606"/>
                </a:lnTo>
                <a:lnTo>
                  <a:pt x="4653606" y="953407"/>
                </a:lnTo>
                <a:lnTo>
                  <a:pt x="4418408" y="953407"/>
                </a:lnTo>
                <a:lnTo>
                  <a:pt x="4418408" y="1188606"/>
                </a:lnTo>
                <a:close/>
                <a:moveTo>
                  <a:pt x="4736381" y="1185656"/>
                </a:moveTo>
                <a:lnTo>
                  <a:pt x="4965637" y="1185656"/>
                </a:lnTo>
                <a:lnTo>
                  <a:pt x="4965637" y="956400"/>
                </a:lnTo>
                <a:lnTo>
                  <a:pt x="4736381" y="956400"/>
                </a:lnTo>
                <a:lnTo>
                  <a:pt x="4736381" y="1185656"/>
                </a:lnTo>
                <a:close/>
                <a:moveTo>
                  <a:pt x="5057818" y="1179200"/>
                </a:moveTo>
                <a:lnTo>
                  <a:pt x="5274247" y="1179200"/>
                </a:lnTo>
                <a:lnTo>
                  <a:pt x="5274247" y="962771"/>
                </a:lnTo>
                <a:lnTo>
                  <a:pt x="5057818" y="962771"/>
                </a:lnTo>
                <a:lnTo>
                  <a:pt x="5057818" y="1179200"/>
                </a:lnTo>
                <a:close/>
                <a:moveTo>
                  <a:pt x="5378741" y="1173300"/>
                </a:moveTo>
                <a:lnTo>
                  <a:pt x="5583284" y="1173300"/>
                </a:lnTo>
                <a:lnTo>
                  <a:pt x="5583284" y="968714"/>
                </a:lnTo>
                <a:lnTo>
                  <a:pt x="5378741" y="968714"/>
                </a:lnTo>
                <a:lnTo>
                  <a:pt x="5378741" y="1173300"/>
                </a:lnTo>
                <a:close/>
                <a:moveTo>
                  <a:pt x="5696202" y="1170820"/>
                </a:moveTo>
                <a:lnTo>
                  <a:pt x="5895828" y="1170820"/>
                </a:lnTo>
                <a:lnTo>
                  <a:pt x="5895828" y="971194"/>
                </a:lnTo>
                <a:lnTo>
                  <a:pt x="5696202" y="971194"/>
                </a:lnTo>
                <a:lnTo>
                  <a:pt x="5696202" y="1170820"/>
                </a:lnTo>
                <a:close/>
                <a:moveTo>
                  <a:pt x="6015159" y="1166843"/>
                </a:moveTo>
                <a:lnTo>
                  <a:pt x="6206875" y="1166843"/>
                </a:lnTo>
                <a:lnTo>
                  <a:pt x="6206875" y="975127"/>
                </a:lnTo>
                <a:lnTo>
                  <a:pt x="6015159" y="975127"/>
                </a:lnTo>
                <a:lnTo>
                  <a:pt x="6015159" y="1166843"/>
                </a:lnTo>
                <a:close/>
                <a:moveTo>
                  <a:pt x="6331165" y="1165860"/>
                </a:moveTo>
                <a:lnTo>
                  <a:pt x="6520915" y="1165860"/>
                </a:lnTo>
                <a:lnTo>
                  <a:pt x="6520915" y="976111"/>
                </a:lnTo>
                <a:lnTo>
                  <a:pt x="6331165" y="976111"/>
                </a:lnTo>
                <a:lnTo>
                  <a:pt x="6331165" y="1165860"/>
                </a:lnTo>
                <a:close/>
                <a:moveTo>
                  <a:pt x="6648626" y="1163423"/>
                </a:moveTo>
                <a:lnTo>
                  <a:pt x="6833415" y="1163423"/>
                </a:lnTo>
                <a:lnTo>
                  <a:pt x="6833415" y="978633"/>
                </a:lnTo>
                <a:lnTo>
                  <a:pt x="6648626" y="978633"/>
                </a:lnTo>
                <a:lnTo>
                  <a:pt x="6648626" y="1163423"/>
                </a:lnTo>
                <a:close/>
                <a:moveTo>
                  <a:pt x="7284573" y="1157480"/>
                </a:moveTo>
                <a:lnTo>
                  <a:pt x="7457519" y="1157480"/>
                </a:lnTo>
                <a:lnTo>
                  <a:pt x="7457519" y="984534"/>
                </a:lnTo>
                <a:lnTo>
                  <a:pt x="7284573" y="984534"/>
                </a:lnTo>
                <a:lnTo>
                  <a:pt x="7284573" y="1157480"/>
                </a:lnTo>
                <a:close/>
                <a:moveTo>
                  <a:pt x="7603016" y="1154017"/>
                </a:moveTo>
                <a:lnTo>
                  <a:pt x="7769036" y="1154017"/>
                </a:lnTo>
                <a:lnTo>
                  <a:pt x="7769036" y="987997"/>
                </a:lnTo>
                <a:lnTo>
                  <a:pt x="7603016" y="987997"/>
                </a:lnTo>
                <a:lnTo>
                  <a:pt x="7603016" y="1154017"/>
                </a:lnTo>
                <a:close/>
                <a:moveTo>
                  <a:pt x="8247343" y="1139694"/>
                </a:moveTo>
                <a:lnTo>
                  <a:pt x="8384717" y="1139694"/>
                </a:lnTo>
                <a:lnTo>
                  <a:pt x="8384717" y="1002320"/>
                </a:lnTo>
                <a:lnTo>
                  <a:pt x="8247343" y="1002320"/>
                </a:lnTo>
                <a:lnTo>
                  <a:pt x="8247343" y="1139694"/>
                </a:lnTo>
                <a:close/>
                <a:moveTo>
                  <a:pt x="8905993" y="1111005"/>
                </a:moveTo>
                <a:lnTo>
                  <a:pt x="8986032" y="1111005"/>
                </a:lnTo>
                <a:lnTo>
                  <a:pt x="8986032" y="1030966"/>
                </a:lnTo>
                <a:lnTo>
                  <a:pt x="8905993" y="1030966"/>
                </a:lnTo>
                <a:lnTo>
                  <a:pt x="8905993" y="1111005"/>
                </a:lnTo>
                <a:close/>
                <a:moveTo>
                  <a:pt x="0" y="1512010"/>
                </a:moveTo>
                <a:lnTo>
                  <a:pt x="252002" y="1512010"/>
                </a:lnTo>
                <a:lnTo>
                  <a:pt x="252002" y="1260008"/>
                </a:lnTo>
                <a:lnTo>
                  <a:pt x="0" y="1260008"/>
                </a:lnTo>
                <a:lnTo>
                  <a:pt x="0" y="1512010"/>
                </a:lnTo>
                <a:close/>
                <a:moveTo>
                  <a:pt x="315023" y="1512010"/>
                </a:moveTo>
                <a:lnTo>
                  <a:pt x="567025" y="1512010"/>
                </a:lnTo>
                <a:lnTo>
                  <a:pt x="567025" y="1260008"/>
                </a:lnTo>
                <a:lnTo>
                  <a:pt x="315023" y="1260008"/>
                </a:lnTo>
                <a:lnTo>
                  <a:pt x="315023" y="1512010"/>
                </a:lnTo>
                <a:close/>
                <a:moveTo>
                  <a:pt x="630004" y="1512010"/>
                </a:moveTo>
                <a:lnTo>
                  <a:pt x="882005" y="1512010"/>
                </a:lnTo>
                <a:lnTo>
                  <a:pt x="882005" y="1260008"/>
                </a:lnTo>
                <a:lnTo>
                  <a:pt x="630004" y="1260008"/>
                </a:lnTo>
                <a:lnTo>
                  <a:pt x="630004" y="1512010"/>
                </a:lnTo>
                <a:close/>
                <a:moveTo>
                  <a:pt x="944985" y="1512010"/>
                </a:moveTo>
                <a:lnTo>
                  <a:pt x="1196986" y="1512010"/>
                </a:lnTo>
                <a:lnTo>
                  <a:pt x="1196986" y="1260008"/>
                </a:lnTo>
                <a:lnTo>
                  <a:pt x="944985" y="1260008"/>
                </a:lnTo>
                <a:lnTo>
                  <a:pt x="944985" y="1512010"/>
                </a:lnTo>
                <a:close/>
                <a:moveTo>
                  <a:pt x="1260008" y="1512010"/>
                </a:moveTo>
                <a:lnTo>
                  <a:pt x="1512009" y="1512010"/>
                </a:lnTo>
                <a:lnTo>
                  <a:pt x="1512009" y="1260008"/>
                </a:lnTo>
                <a:lnTo>
                  <a:pt x="1260008" y="1260008"/>
                </a:lnTo>
                <a:lnTo>
                  <a:pt x="1260008" y="1512010"/>
                </a:lnTo>
                <a:close/>
                <a:moveTo>
                  <a:pt x="1574988" y="1512010"/>
                </a:moveTo>
                <a:lnTo>
                  <a:pt x="1826990" y="1512010"/>
                </a:lnTo>
                <a:lnTo>
                  <a:pt x="1826990" y="1260008"/>
                </a:lnTo>
                <a:lnTo>
                  <a:pt x="1574988" y="1260008"/>
                </a:lnTo>
                <a:lnTo>
                  <a:pt x="1574988" y="1512010"/>
                </a:lnTo>
                <a:close/>
                <a:moveTo>
                  <a:pt x="1890012" y="1512010"/>
                </a:moveTo>
                <a:lnTo>
                  <a:pt x="2142013" y="1512010"/>
                </a:lnTo>
                <a:lnTo>
                  <a:pt x="2142013" y="1260008"/>
                </a:lnTo>
                <a:lnTo>
                  <a:pt x="1890012" y="1260008"/>
                </a:lnTo>
                <a:lnTo>
                  <a:pt x="1890012" y="1512010"/>
                </a:lnTo>
                <a:close/>
                <a:moveTo>
                  <a:pt x="2204992" y="1512010"/>
                </a:moveTo>
                <a:lnTo>
                  <a:pt x="2456994" y="1512010"/>
                </a:lnTo>
                <a:lnTo>
                  <a:pt x="2456994" y="1260008"/>
                </a:lnTo>
                <a:lnTo>
                  <a:pt x="2204992" y="1260008"/>
                </a:lnTo>
                <a:lnTo>
                  <a:pt x="2204992" y="1512010"/>
                </a:lnTo>
                <a:close/>
                <a:moveTo>
                  <a:pt x="2520016" y="1512010"/>
                </a:moveTo>
                <a:lnTo>
                  <a:pt x="2772017" y="1512010"/>
                </a:lnTo>
                <a:lnTo>
                  <a:pt x="2772017" y="1260008"/>
                </a:lnTo>
                <a:lnTo>
                  <a:pt x="2520016" y="1260008"/>
                </a:lnTo>
                <a:lnTo>
                  <a:pt x="2520016" y="1512010"/>
                </a:lnTo>
                <a:close/>
                <a:moveTo>
                  <a:pt x="2834996" y="1512010"/>
                </a:moveTo>
                <a:lnTo>
                  <a:pt x="3086998" y="1512010"/>
                </a:lnTo>
                <a:lnTo>
                  <a:pt x="3086998" y="1260008"/>
                </a:lnTo>
                <a:lnTo>
                  <a:pt x="2834996" y="1260008"/>
                </a:lnTo>
                <a:lnTo>
                  <a:pt x="2834996" y="1512010"/>
                </a:lnTo>
                <a:close/>
                <a:moveTo>
                  <a:pt x="3150020" y="1512010"/>
                </a:moveTo>
                <a:lnTo>
                  <a:pt x="3402021" y="1512010"/>
                </a:lnTo>
                <a:lnTo>
                  <a:pt x="3402021" y="1260008"/>
                </a:lnTo>
                <a:lnTo>
                  <a:pt x="3150020" y="1260008"/>
                </a:lnTo>
                <a:lnTo>
                  <a:pt x="3150020" y="1512010"/>
                </a:lnTo>
                <a:close/>
                <a:moveTo>
                  <a:pt x="3465000" y="1512010"/>
                </a:moveTo>
                <a:lnTo>
                  <a:pt x="3717002" y="1512010"/>
                </a:lnTo>
                <a:lnTo>
                  <a:pt x="3717002" y="1260008"/>
                </a:lnTo>
                <a:lnTo>
                  <a:pt x="3465000" y="1260008"/>
                </a:lnTo>
                <a:lnTo>
                  <a:pt x="3465000" y="1512010"/>
                </a:lnTo>
                <a:close/>
                <a:moveTo>
                  <a:pt x="3781007" y="1511026"/>
                </a:moveTo>
                <a:lnTo>
                  <a:pt x="4031042" y="1511026"/>
                </a:lnTo>
                <a:lnTo>
                  <a:pt x="4031042" y="1260991"/>
                </a:lnTo>
                <a:lnTo>
                  <a:pt x="3781007" y="1260991"/>
                </a:lnTo>
                <a:lnTo>
                  <a:pt x="3781007" y="1511026"/>
                </a:lnTo>
                <a:close/>
                <a:moveTo>
                  <a:pt x="4097997" y="1509059"/>
                </a:moveTo>
                <a:lnTo>
                  <a:pt x="4344056" y="1509059"/>
                </a:lnTo>
                <a:lnTo>
                  <a:pt x="4344056" y="1263001"/>
                </a:lnTo>
                <a:lnTo>
                  <a:pt x="4097997" y="1263001"/>
                </a:lnTo>
                <a:lnTo>
                  <a:pt x="4097997" y="1509059"/>
                </a:lnTo>
                <a:close/>
                <a:moveTo>
                  <a:pt x="4417425" y="1504613"/>
                </a:moveTo>
                <a:lnTo>
                  <a:pt x="4654590" y="1504613"/>
                </a:lnTo>
                <a:lnTo>
                  <a:pt x="4654590" y="1267447"/>
                </a:lnTo>
                <a:lnTo>
                  <a:pt x="4417425" y="1267447"/>
                </a:lnTo>
                <a:lnTo>
                  <a:pt x="4417425" y="1504613"/>
                </a:lnTo>
                <a:close/>
                <a:moveTo>
                  <a:pt x="4735868" y="1501150"/>
                </a:moveTo>
                <a:lnTo>
                  <a:pt x="4966107" y="1501150"/>
                </a:lnTo>
                <a:lnTo>
                  <a:pt x="4966107" y="1270911"/>
                </a:lnTo>
                <a:lnTo>
                  <a:pt x="4735868" y="1270911"/>
                </a:lnTo>
                <a:lnTo>
                  <a:pt x="4735868" y="1501150"/>
                </a:lnTo>
                <a:close/>
                <a:moveTo>
                  <a:pt x="5056834" y="1495206"/>
                </a:moveTo>
                <a:lnTo>
                  <a:pt x="5275230" y="1495206"/>
                </a:lnTo>
                <a:lnTo>
                  <a:pt x="5275230" y="1276811"/>
                </a:lnTo>
                <a:lnTo>
                  <a:pt x="5056834" y="1276811"/>
                </a:lnTo>
                <a:lnTo>
                  <a:pt x="5056834" y="1495206"/>
                </a:lnTo>
                <a:close/>
                <a:moveTo>
                  <a:pt x="5378228" y="1488793"/>
                </a:moveTo>
                <a:lnTo>
                  <a:pt x="5583797" y="1488793"/>
                </a:lnTo>
                <a:lnTo>
                  <a:pt x="5583797" y="1283224"/>
                </a:lnTo>
                <a:lnTo>
                  <a:pt x="5378228" y="1283224"/>
                </a:lnTo>
                <a:lnTo>
                  <a:pt x="5378228" y="1488793"/>
                </a:lnTo>
                <a:close/>
                <a:moveTo>
                  <a:pt x="5695732" y="1486313"/>
                </a:moveTo>
                <a:lnTo>
                  <a:pt x="5896341" y="1486313"/>
                </a:lnTo>
                <a:lnTo>
                  <a:pt x="5896341" y="1285704"/>
                </a:lnTo>
                <a:lnTo>
                  <a:pt x="5695732" y="1285704"/>
                </a:lnTo>
                <a:lnTo>
                  <a:pt x="5695732" y="1486313"/>
                </a:lnTo>
                <a:close/>
                <a:moveTo>
                  <a:pt x="6014175" y="1482850"/>
                </a:moveTo>
                <a:lnTo>
                  <a:pt x="6207858" y="1482850"/>
                </a:lnTo>
                <a:lnTo>
                  <a:pt x="6207858" y="1289167"/>
                </a:lnTo>
                <a:lnTo>
                  <a:pt x="6014175" y="1289167"/>
                </a:lnTo>
                <a:lnTo>
                  <a:pt x="6014175" y="1482850"/>
                </a:lnTo>
                <a:close/>
                <a:moveTo>
                  <a:pt x="6330652" y="1481354"/>
                </a:moveTo>
                <a:lnTo>
                  <a:pt x="6521385" y="1481354"/>
                </a:lnTo>
                <a:lnTo>
                  <a:pt x="6521385" y="1290621"/>
                </a:lnTo>
                <a:lnTo>
                  <a:pt x="6330652" y="1290621"/>
                </a:lnTo>
                <a:lnTo>
                  <a:pt x="6330652" y="1481354"/>
                </a:lnTo>
                <a:close/>
                <a:moveTo>
                  <a:pt x="6648113" y="1478917"/>
                </a:moveTo>
                <a:lnTo>
                  <a:pt x="6833886" y="1478917"/>
                </a:lnTo>
                <a:lnTo>
                  <a:pt x="6833886" y="1293144"/>
                </a:lnTo>
                <a:lnTo>
                  <a:pt x="6648113" y="1293144"/>
                </a:lnTo>
                <a:lnTo>
                  <a:pt x="6648113" y="1478917"/>
                </a:lnTo>
                <a:close/>
                <a:moveTo>
                  <a:pt x="6964119" y="1477891"/>
                </a:moveTo>
                <a:lnTo>
                  <a:pt x="7147926" y="1477891"/>
                </a:lnTo>
                <a:lnTo>
                  <a:pt x="7147926" y="1294084"/>
                </a:lnTo>
                <a:lnTo>
                  <a:pt x="6964119" y="1294084"/>
                </a:lnTo>
                <a:lnTo>
                  <a:pt x="6964119" y="1477891"/>
                </a:lnTo>
                <a:close/>
                <a:moveTo>
                  <a:pt x="7601050" y="1471007"/>
                </a:moveTo>
                <a:lnTo>
                  <a:pt x="7771046" y="1471007"/>
                </a:lnTo>
                <a:lnTo>
                  <a:pt x="7771046" y="1301011"/>
                </a:lnTo>
                <a:lnTo>
                  <a:pt x="7601050" y="1301011"/>
                </a:lnTo>
                <a:lnTo>
                  <a:pt x="7601050" y="1471007"/>
                </a:lnTo>
                <a:close/>
                <a:moveTo>
                  <a:pt x="7924453" y="1462584"/>
                </a:moveTo>
                <a:lnTo>
                  <a:pt x="8077647" y="1462584"/>
                </a:lnTo>
                <a:lnTo>
                  <a:pt x="8077647" y="1309391"/>
                </a:lnTo>
                <a:lnTo>
                  <a:pt x="7924453" y="1309391"/>
                </a:lnTo>
                <a:lnTo>
                  <a:pt x="7924453" y="1462584"/>
                </a:lnTo>
                <a:close/>
                <a:moveTo>
                  <a:pt x="8573227" y="1443814"/>
                </a:moveTo>
                <a:lnTo>
                  <a:pt x="8688837" y="1443814"/>
                </a:lnTo>
                <a:lnTo>
                  <a:pt x="8688837" y="1328203"/>
                </a:lnTo>
                <a:lnTo>
                  <a:pt x="8573227" y="1328203"/>
                </a:lnTo>
                <a:lnTo>
                  <a:pt x="8573227" y="1443814"/>
                </a:lnTo>
                <a:close/>
                <a:moveTo>
                  <a:pt x="0" y="1826990"/>
                </a:moveTo>
                <a:lnTo>
                  <a:pt x="252002" y="1826990"/>
                </a:lnTo>
                <a:lnTo>
                  <a:pt x="252002" y="1574988"/>
                </a:lnTo>
                <a:lnTo>
                  <a:pt x="0" y="1574988"/>
                </a:lnTo>
                <a:lnTo>
                  <a:pt x="0" y="1826990"/>
                </a:lnTo>
                <a:close/>
                <a:moveTo>
                  <a:pt x="315023" y="1826990"/>
                </a:moveTo>
                <a:lnTo>
                  <a:pt x="567025" y="1826990"/>
                </a:lnTo>
                <a:lnTo>
                  <a:pt x="567025" y="1574988"/>
                </a:lnTo>
                <a:lnTo>
                  <a:pt x="315023" y="1574988"/>
                </a:lnTo>
                <a:lnTo>
                  <a:pt x="315023" y="1826990"/>
                </a:lnTo>
                <a:close/>
                <a:moveTo>
                  <a:pt x="630004" y="1826990"/>
                </a:moveTo>
                <a:lnTo>
                  <a:pt x="882005" y="1826990"/>
                </a:lnTo>
                <a:lnTo>
                  <a:pt x="882005" y="1574988"/>
                </a:lnTo>
                <a:lnTo>
                  <a:pt x="630004" y="1574988"/>
                </a:lnTo>
                <a:lnTo>
                  <a:pt x="630004" y="1826990"/>
                </a:lnTo>
                <a:close/>
                <a:moveTo>
                  <a:pt x="944985" y="1826990"/>
                </a:moveTo>
                <a:lnTo>
                  <a:pt x="1196986" y="1826990"/>
                </a:lnTo>
                <a:lnTo>
                  <a:pt x="1196986" y="1574988"/>
                </a:lnTo>
                <a:lnTo>
                  <a:pt x="944985" y="1574988"/>
                </a:lnTo>
                <a:lnTo>
                  <a:pt x="944985" y="1826990"/>
                </a:lnTo>
                <a:close/>
                <a:moveTo>
                  <a:pt x="1260008" y="1826990"/>
                </a:moveTo>
                <a:lnTo>
                  <a:pt x="1512009" y="1826990"/>
                </a:lnTo>
                <a:lnTo>
                  <a:pt x="1512009" y="1574988"/>
                </a:lnTo>
                <a:lnTo>
                  <a:pt x="1260008" y="1574988"/>
                </a:lnTo>
                <a:lnTo>
                  <a:pt x="1260008" y="1826990"/>
                </a:lnTo>
                <a:close/>
                <a:moveTo>
                  <a:pt x="1574988" y="1826990"/>
                </a:moveTo>
                <a:lnTo>
                  <a:pt x="1826990" y="1826990"/>
                </a:lnTo>
                <a:lnTo>
                  <a:pt x="1826990" y="1574988"/>
                </a:lnTo>
                <a:lnTo>
                  <a:pt x="1574988" y="1574988"/>
                </a:lnTo>
                <a:lnTo>
                  <a:pt x="1574988" y="1826990"/>
                </a:lnTo>
                <a:close/>
                <a:moveTo>
                  <a:pt x="1890012" y="1826990"/>
                </a:moveTo>
                <a:lnTo>
                  <a:pt x="2142013" y="1826990"/>
                </a:lnTo>
                <a:lnTo>
                  <a:pt x="2142013" y="1574988"/>
                </a:lnTo>
                <a:lnTo>
                  <a:pt x="1890012" y="1574988"/>
                </a:lnTo>
                <a:lnTo>
                  <a:pt x="1890012" y="1826990"/>
                </a:lnTo>
                <a:close/>
                <a:moveTo>
                  <a:pt x="2204992" y="1826990"/>
                </a:moveTo>
                <a:lnTo>
                  <a:pt x="2456994" y="1826990"/>
                </a:lnTo>
                <a:lnTo>
                  <a:pt x="2456994" y="1574988"/>
                </a:lnTo>
                <a:lnTo>
                  <a:pt x="2204992" y="1574988"/>
                </a:lnTo>
                <a:lnTo>
                  <a:pt x="2204992" y="1826990"/>
                </a:lnTo>
                <a:close/>
                <a:moveTo>
                  <a:pt x="2520016" y="1826990"/>
                </a:moveTo>
                <a:lnTo>
                  <a:pt x="2772017" y="1826990"/>
                </a:lnTo>
                <a:lnTo>
                  <a:pt x="2772017" y="1574988"/>
                </a:lnTo>
                <a:lnTo>
                  <a:pt x="2520016" y="1574988"/>
                </a:lnTo>
                <a:lnTo>
                  <a:pt x="2520016" y="1826990"/>
                </a:lnTo>
                <a:close/>
                <a:moveTo>
                  <a:pt x="2834996" y="1826990"/>
                </a:moveTo>
                <a:lnTo>
                  <a:pt x="3086998" y="1826990"/>
                </a:lnTo>
                <a:lnTo>
                  <a:pt x="3086998" y="1574988"/>
                </a:lnTo>
                <a:lnTo>
                  <a:pt x="2834996" y="1574988"/>
                </a:lnTo>
                <a:lnTo>
                  <a:pt x="2834996" y="1826990"/>
                </a:lnTo>
                <a:close/>
                <a:moveTo>
                  <a:pt x="3150020" y="1826990"/>
                </a:moveTo>
                <a:lnTo>
                  <a:pt x="3402021" y="1826990"/>
                </a:lnTo>
                <a:lnTo>
                  <a:pt x="3402021" y="1574988"/>
                </a:lnTo>
                <a:lnTo>
                  <a:pt x="3150020" y="1574988"/>
                </a:lnTo>
                <a:lnTo>
                  <a:pt x="3150020" y="1826990"/>
                </a:lnTo>
                <a:close/>
                <a:moveTo>
                  <a:pt x="3465000" y="1826990"/>
                </a:moveTo>
                <a:lnTo>
                  <a:pt x="3717002" y="1826990"/>
                </a:lnTo>
                <a:lnTo>
                  <a:pt x="3717002" y="1574988"/>
                </a:lnTo>
                <a:lnTo>
                  <a:pt x="3465000" y="1574988"/>
                </a:lnTo>
                <a:lnTo>
                  <a:pt x="3465000" y="1826990"/>
                </a:lnTo>
                <a:close/>
                <a:moveTo>
                  <a:pt x="3780023" y="1826990"/>
                </a:moveTo>
                <a:lnTo>
                  <a:pt x="4032025" y="1826990"/>
                </a:lnTo>
                <a:lnTo>
                  <a:pt x="4032025" y="1574988"/>
                </a:lnTo>
                <a:lnTo>
                  <a:pt x="3780023" y="1574988"/>
                </a:lnTo>
                <a:lnTo>
                  <a:pt x="3780023" y="1826990"/>
                </a:lnTo>
                <a:close/>
                <a:moveTo>
                  <a:pt x="4097484" y="1824553"/>
                </a:moveTo>
                <a:lnTo>
                  <a:pt x="4344526" y="1824553"/>
                </a:lnTo>
                <a:lnTo>
                  <a:pt x="4344526" y="1577511"/>
                </a:lnTo>
                <a:lnTo>
                  <a:pt x="4097484" y="1577511"/>
                </a:lnTo>
                <a:lnTo>
                  <a:pt x="4097484" y="1824553"/>
                </a:lnTo>
                <a:close/>
                <a:moveTo>
                  <a:pt x="4416954" y="1820106"/>
                </a:moveTo>
                <a:lnTo>
                  <a:pt x="4655103" y="1820106"/>
                </a:lnTo>
                <a:lnTo>
                  <a:pt x="4655103" y="1581958"/>
                </a:lnTo>
                <a:lnTo>
                  <a:pt x="4416954" y="1581958"/>
                </a:lnTo>
                <a:lnTo>
                  <a:pt x="4416954" y="1820106"/>
                </a:lnTo>
                <a:close/>
                <a:moveTo>
                  <a:pt x="4734885" y="1817114"/>
                </a:moveTo>
                <a:lnTo>
                  <a:pt x="4967133" y="1817114"/>
                </a:lnTo>
                <a:lnTo>
                  <a:pt x="4967133" y="1584865"/>
                </a:lnTo>
                <a:lnTo>
                  <a:pt x="4734885" y="1584865"/>
                </a:lnTo>
                <a:lnTo>
                  <a:pt x="4734885" y="1817114"/>
                </a:lnTo>
                <a:close/>
                <a:moveTo>
                  <a:pt x="5056321" y="1810700"/>
                </a:moveTo>
                <a:lnTo>
                  <a:pt x="5275701" y="1810700"/>
                </a:lnTo>
                <a:lnTo>
                  <a:pt x="5275701" y="1591321"/>
                </a:lnTo>
                <a:lnTo>
                  <a:pt x="5056321" y="1591321"/>
                </a:lnTo>
                <a:lnTo>
                  <a:pt x="5056321" y="1810700"/>
                </a:lnTo>
                <a:close/>
                <a:moveTo>
                  <a:pt x="5377758" y="1804287"/>
                </a:moveTo>
                <a:lnTo>
                  <a:pt x="5584310" y="1804287"/>
                </a:lnTo>
                <a:lnTo>
                  <a:pt x="5584310" y="1597734"/>
                </a:lnTo>
                <a:lnTo>
                  <a:pt x="5377758" y="1597734"/>
                </a:lnTo>
                <a:lnTo>
                  <a:pt x="5377758" y="1804287"/>
                </a:lnTo>
                <a:close/>
                <a:moveTo>
                  <a:pt x="5695219" y="1801807"/>
                </a:moveTo>
                <a:lnTo>
                  <a:pt x="5896811" y="1801807"/>
                </a:lnTo>
                <a:lnTo>
                  <a:pt x="5896811" y="1600214"/>
                </a:lnTo>
                <a:lnTo>
                  <a:pt x="5695219" y="1600214"/>
                </a:lnTo>
                <a:lnTo>
                  <a:pt x="5695219" y="1801807"/>
                </a:lnTo>
                <a:close/>
                <a:moveTo>
                  <a:pt x="6014175" y="1797831"/>
                </a:moveTo>
                <a:lnTo>
                  <a:pt x="6207858" y="1797831"/>
                </a:lnTo>
                <a:lnTo>
                  <a:pt x="6207858" y="1604148"/>
                </a:lnTo>
                <a:lnTo>
                  <a:pt x="6014175" y="1604148"/>
                </a:lnTo>
                <a:lnTo>
                  <a:pt x="6014175" y="1797831"/>
                </a:lnTo>
                <a:close/>
                <a:moveTo>
                  <a:pt x="6330182" y="1796847"/>
                </a:moveTo>
                <a:lnTo>
                  <a:pt x="6521898" y="1796847"/>
                </a:lnTo>
                <a:lnTo>
                  <a:pt x="6521898" y="1605131"/>
                </a:lnTo>
                <a:lnTo>
                  <a:pt x="6330182" y="1605131"/>
                </a:lnTo>
                <a:lnTo>
                  <a:pt x="6330182" y="1796847"/>
                </a:lnTo>
                <a:close/>
                <a:moveTo>
                  <a:pt x="6963606" y="1793384"/>
                </a:moveTo>
                <a:lnTo>
                  <a:pt x="7148396" y="1793384"/>
                </a:lnTo>
                <a:lnTo>
                  <a:pt x="7148396" y="1608594"/>
                </a:lnTo>
                <a:lnTo>
                  <a:pt x="6963606" y="1608594"/>
                </a:lnTo>
                <a:lnTo>
                  <a:pt x="6963606" y="1793384"/>
                </a:lnTo>
                <a:close/>
                <a:moveTo>
                  <a:pt x="7281580" y="1790434"/>
                </a:moveTo>
                <a:lnTo>
                  <a:pt x="7460469" y="1790434"/>
                </a:lnTo>
                <a:lnTo>
                  <a:pt x="7460469" y="1611545"/>
                </a:lnTo>
                <a:lnTo>
                  <a:pt x="7281580" y="1611545"/>
                </a:lnTo>
                <a:lnTo>
                  <a:pt x="7281580" y="1790434"/>
                </a:lnTo>
                <a:close/>
                <a:moveTo>
                  <a:pt x="7921973" y="1780044"/>
                </a:moveTo>
                <a:lnTo>
                  <a:pt x="8080083" y="1780044"/>
                </a:lnTo>
                <a:lnTo>
                  <a:pt x="8080083" y="1621934"/>
                </a:lnTo>
                <a:lnTo>
                  <a:pt x="7921973" y="1621934"/>
                </a:lnTo>
                <a:lnTo>
                  <a:pt x="7921973" y="1780044"/>
                </a:lnTo>
                <a:close/>
                <a:moveTo>
                  <a:pt x="8570233" y="1761788"/>
                </a:moveTo>
                <a:lnTo>
                  <a:pt x="8691788" y="1761788"/>
                </a:lnTo>
                <a:lnTo>
                  <a:pt x="8691788" y="1640234"/>
                </a:lnTo>
                <a:lnTo>
                  <a:pt x="8570233" y="1640234"/>
                </a:lnTo>
                <a:lnTo>
                  <a:pt x="8570233" y="1761788"/>
                </a:lnTo>
                <a:close/>
                <a:moveTo>
                  <a:pt x="9223497" y="1738571"/>
                </a:moveTo>
                <a:lnTo>
                  <a:pt x="9298618" y="1738571"/>
                </a:lnTo>
                <a:lnTo>
                  <a:pt x="9298618" y="1663450"/>
                </a:lnTo>
                <a:lnTo>
                  <a:pt x="9223497" y="1663450"/>
                </a:lnTo>
                <a:lnTo>
                  <a:pt x="9223497" y="1738571"/>
                </a:lnTo>
                <a:close/>
                <a:moveTo>
                  <a:pt x="0" y="2142013"/>
                </a:moveTo>
                <a:lnTo>
                  <a:pt x="252002" y="2142013"/>
                </a:lnTo>
                <a:lnTo>
                  <a:pt x="252002" y="1890012"/>
                </a:lnTo>
                <a:lnTo>
                  <a:pt x="0" y="1890012"/>
                </a:lnTo>
                <a:lnTo>
                  <a:pt x="0" y="2142013"/>
                </a:lnTo>
                <a:close/>
                <a:moveTo>
                  <a:pt x="315023" y="2142013"/>
                </a:moveTo>
                <a:lnTo>
                  <a:pt x="567025" y="2142013"/>
                </a:lnTo>
                <a:lnTo>
                  <a:pt x="567025" y="1890012"/>
                </a:lnTo>
                <a:lnTo>
                  <a:pt x="315023" y="1890012"/>
                </a:lnTo>
                <a:lnTo>
                  <a:pt x="315023" y="2142013"/>
                </a:lnTo>
                <a:close/>
                <a:moveTo>
                  <a:pt x="630004" y="2142013"/>
                </a:moveTo>
                <a:lnTo>
                  <a:pt x="882005" y="2142013"/>
                </a:lnTo>
                <a:lnTo>
                  <a:pt x="882005" y="1890012"/>
                </a:lnTo>
                <a:lnTo>
                  <a:pt x="630004" y="1890012"/>
                </a:lnTo>
                <a:lnTo>
                  <a:pt x="630004" y="2142013"/>
                </a:lnTo>
                <a:close/>
                <a:moveTo>
                  <a:pt x="944985" y="2142013"/>
                </a:moveTo>
                <a:lnTo>
                  <a:pt x="1196986" y="2142013"/>
                </a:lnTo>
                <a:lnTo>
                  <a:pt x="1196986" y="1890012"/>
                </a:lnTo>
                <a:lnTo>
                  <a:pt x="944985" y="1890012"/>
                </a:lnTo>
                <a:lnTo>
                  <a:pt x="944985" y="2142013"/>
                </a:lnTo>
                <a:close/>
                <a:moveTo>
                  <a:pt x="1260008" y="2142013"/>
                </a:moveTo>
                <a:lnTo>
                  <a:pt x="1512009" y="2142013"/>
                </a:lnTo>
                <a:lnTo>
                  <a:pt x="1512009" y="1890012"/>
                </a:lnTo>
                <a:lnTo>
                  <a:pt x="1260008" y="1890012"/>
                </a:lnTo>
                <a:lnTo>
                  <a:pt x="1260008" y="2142013"/>
                </a:lnTo>
                <a:close/>
                <a:moveTo>
                  <a:pt x="1574988" y="2142013"/>
                </a:moveTo>
                <a:lnTo>
                  <a:pt x="1826990" y="2142013"/>
                </a:lnTo>
                <a:lnTo>
                  <a:pt x="1826990" y="1890012"/>
                </a:lnTo>
                <a:lnTo>
                  <a:pt x="1574988" y="1890012"/>
                </a:lnTo>
                <a:lnTo>
                  <a:pt x="1574988" y="2142013"/>
                </a:lnTo>
                <a:close/>
                <a:moveTo>
                  <a:pt x="1890012" y="2142013"/>
                </a:moveTo>
                <a:lnTo>
                  <a:pt x="2142013" y="2142013"/>
                </a:lnTo>
                <a:lnTo>
                  <a:pt x="2142013" y="1890012"/>
                </a:lnTo>
                <a:lnTo>
                  <a:pt x="1890012" y="1890012"/>
                </a:lnTo>
                <a:lnTo>
                  <a:pt x="1890012" y="2142013"/>
                </a:lnTo>
                <a:close/>
                <a:moveTo>
                  <a:pt x="2204992" y="2142013"/>
                </a:moveTo>
                <a:lnTo>
                  <a:pt x="2456994" y="2142013"/>
                </a:lnTo>
                <a:lnTo>
                  <a:pt x="2456994" y="1890012"/>
                </a:lnTo>
                <a:lnTo>
                  <a:pt x="2204992" y="1890012"/>
                </a:lnTo>
                <a:lnTo>
                  <a:pt x="2204992" y="2142013"/>
                </a:lnTo>
                <a:close/>
                <a:moveTo>
                  <a:pt x="2520016" y="2142013"/>
                </a:moveTo>
                <a:lnTo>
                  <a:pt x="2772017" y="2142013"/>
                </a:lnTo>
                <a:lnTo>
                  <a:pt x="2772017" y="1890012"/>
                </a:lnTo>
                <a:lnTo>
                  <a:pt x="2520016" y="1890012"/>
                </a:lnTo>
                <a:lnTo>
                  <a:pt x="2520016" y="2142013"/>
                </a:lnTo>
                <a:close/>
                <a:moveTo>
                  <a:pt x="2834996" y="2142013"/>
                </a:moveTo>
                <a:lnTo>
                  <a:pt x="3086998" y="2142013"/>
                </a:lnTo>
                <a:lnTo>
                  <a:pt x="3086998" y="1890012"/>
                </a:lnTo>
                <a:lnTo>
                  <a:pt x="2834996" y="1890012"/>
                </a:lnTo>
                <a:lnTo>
                  <a:pt x="2834996" y="2142013"/>
                </a:lnTo>
                <a:close/>
                <a:moveTo>
                  <a:pt x="3150020" y="2142013"/>
                </a:moveTo>
                <a:lnTo>
                  <a:pt x="3402021" y="2142013"/>
                </a:lnTo>
                <a:lnTo>
                  <a:pt x="3402021" y="1890012"/>
                </a:lnTo>
                <a:lnTo>
                  <a:pt x="3150020" y="1890012"/>
                </a:lnTo>
                <a:lnTo>
                  <a:pt x="3150020" y="2142013"/>
                </a:lnTo>
                <a:close/>
                <a:moveTo>
                  <a:pt x="3465000" y="2142013"/>
                </a:moveTo>
                <a:lnTo>
                  <a:pt x="3717002" y="2142013"/>
                </a:lnTo>
                <a:lnTo>
                  <a:pt x="3717002" y="1890012"/>
                </a:lnTo>
                <a:lnTo>
                  <a:pt x="3465000" y="1890012"/>
                </a:lnTo>
                <a:lnTo>
                  <a:pt x="3465000" y="2142013"/>
                </a:lnTo>
                <a:close/>
                <a:moveTo>
                  <a:pt x="3780023" y="2142013"/>
                </a:moveTo>
                <a:lnTo>
                  <a:pt x="4032025" y="2142013"/>
                </a:lnTo>
                <a:lnTo>
                  <a:pt x="4032025" y="1890012"/>
                </a:lnTo>
                <a:lnTo>
                  <a:pt x="3780023" y="1890012"/>
                </a:lnTo>
                <a:lnTo>
                  <a:pt x="3780023" y="2142013"/>
                </a:lnTo>
                <a:close/>
                <a:moveTo>
                  <a:pt x="4096971" y="2140047"/>
                </a:moveTo>
                <a:lnTo>
                  <a:pt x="4345039" y="2140047"/>
                </a:lnTo>
                <a:lnTo>
                  <a:pt x="4345039" y="1891979"/>
                </a:lnTo>
                <a:lnTo>
                  <a:pt x="4096971" y="1891979"/>
                </a:lnTo>
                <a:lnTo>
                  <a:pt x="4096971" y="2140047"/>
                </a:lnTo>
                <a:close/>
                <a:moveTo>
                  <a:pt x="4416441" y="2135600"/>
                </a:moveTo>
                <a:lnTo>
                  <a:pt x="4655573" y="2135600"/>
                </a:lnTo>
                <a:lnTo>
                  <a:pt x="4655573" y="1896468"/>
                </a:lnTo>
                <a:lnTo>
                  <a:pt x="4416441" y="1896468"/>
                </a:lnTo>
                <a:lnTo>
                  <a:pt x="4416441" y="2135600"/>
                </a:lnTo>
                <a:close/>
                <a:moveTo>
                  <a:pt x="4734885" y="2132137"/>
                </a:moveTo>
                <a:lnTo>
                  <a:pt x="4967133" y="2132137"/>
                </a:lnTo>
                <a:lnTo>
                  <a:pt x="4967133" y="1899888"/>
                </a:lnTo>
                <a:lnTo>
                  <a:pt x="4734885" y="1899888"/>
                </a:lnTo>
                <a:lnTo>
                  <a:pt x="4734885" y="2132137"/>
                </a:lnTo>
                <a:close/>
                <a:moveTo>
                  <a:pt x="5056321" y="2125681"/>
                </a:moveTo>
                <a:lnTo>
                  <a:pt x="5275701" y="2125681"/>
                </a:lnTo>
                <a:lnTo>
                  <a:pt x="5275701" y="1906302"/>
                </a:lnTo>
                <a:lnTo>
                  <a:pt x="5056321" y="1906302"/>
                </a:lnTo>
                <a:lnTo>
                  <a:pt x="5056321" y="2125681"/>
                </a:lnTo>
                <a:close/>
                <a:moveTo>
                  <a:pt x="5377758" y="2119268"/>
                </a:moveTo>
                <a:lnTo>
                  <a:pt x="5584310" y="2119268"/>
                </a:lnTo>
                <a:lnTo>
                  <a:pt x="5584310" y="1912715"/>
                </a:lnTo>
                <a:lnTo>
                  <a:pt x="5377758" y="1912715"/>
                </a:lnTo>
                <a:lnTo>
                  <a:pt x="5377758" y="2119268"/>
                </a:lnTo>
                <a:close/>
                <a:moveTo>
                  <a:pt x="5695219" y="2116788"/>
                </a:moveTo>
                <a:lnTo>
                  <a:pt x="5896811" y="2116788"/>
                </a:lnTo>
                <a:lnTo>
                  <a:pt x="5896811" y="1915195"/>
                </a:lnTo>
                <a:lnTo>
                  <a:pt x="5695219" y="1915195"/>
                </a:lnTo>
                <a:lnTo>
                  <a:pt x="5695219" y="2116788"/>
                </a:lnTo>
                <a:close/>
                <a:moveTo>
                  <a:pt x="6014175" y="2112854"/>
                </a:moveTo>
                <a:lnTo>
                  <a:pt x="6207858" y="2112854"/>
                </a:lnTo>
                <a:lnTo>
                  <a:pt x="6207858" y="1919171"/>
                </a:lnTo>
                <a:lnTo>
                  <a:pt x="6014175" y="1919171"/>
                </a:lnTo>
                <a:lnTo>
                  <a:pt x="6014175" y="2112854"/>
                </a:lnTo>
                <a:close/>
                <a:moveTo>
                  <a:pt x="6330182" y="2111871"/>
                </a:moveTo>
                <a:lnTo>
                  <a:pt x="6521898" y="2111871"/>
                </a:lnTo>
                <a:lnTo>
                  <a:pt x="6521898" y="1920155"/>
                </a:lnTo>
                <a:lnTo>
                  <a:pt x="6330182" y="1920155"/>
                </a:lnTo>
                <a:lnTo>
                  <a:pt x="6330182" y="2111871"/>
                </a:lnTo>
                <a:close/>
                <a:moveTo>
                  <a:pt x="6647643" y="2109391"/>
                </a:moveTo>
                <a:lnTo>
                  <a:pt x="6834399" y="2109391"/>
                </a:lnTo>
                <a:lnTo>
                  <a:pt x="6834399" y="1922634"/>
                </a:lnTo>
                <a:lnTo>
                  <a:pt x="6647643" y="1922634"/>
                </a:lnTo>
                <a:lnTo>
                  <a:pt x="6647643" y="2109391"/>
                </a:lnTo>
                <a:close/>
                <a:moveTo>
                  <a:pt x="6963606" y="2108408"/>
                </a:moveTo>
                <a:lnTo>
                  <a:pt x="7148396" y="2108408"/>
                </a:lnTo>
                <a:lnTo>
                  <a:pt x="7148396" y="1923618"/>
                </a:lnTo>
                <a:lnTo>
                  <a:pt x="6963606" y="1923618"/>
                </a:lnTo>
                <a:lnTo>
                  <a:pt x="6963606" y="2108408"/>
                </a:lnTo>
                <a:close/>
                <a:moveTo>
                  <a:pt x="7281580" y="2105457"/>
                </a:moveTo>
                <a:lnTo>
                  <a:pt x="7460469" y="2105457"/>
                </a:lnTo>
                <a:lnTo>
                  <a:pt x="7460469" y="1926568"/>
                </a:lnTo>
                <a:lnTo>
                  <a:pt x="7281580" y="1926568"/>
                </a:lnTo>
                <a:lnTo>
                  <a:pt x="7281580" y="2105457"/>
                </a:lnTo>
                <a:close/>
                <a:moveTo>
                  <a:pt x="7599040" y="2102978"/>
                </a:moveTo>
                <a:lnTo>
                  <a:pt x="7772970" y="2102978"/>
                </a:lnTo>
                <a:lnTo>
                  <a:pt x="7772970" y="1929048"/>
                </a:lnTo>
                <a:lnTo>
                  <a:pt x="7599040" y="1929048"/>
                </a:lnTo>
                <a:lnTo>
                  <a:pt x="7599040" y="2102978"/>
                </a:lnTo>
                <a:close/>
                <a:moveTo>
                  <a:pt x="7921973" y="2095068"/>
                </a:moveTo>
                <a:lnTo>
                  <a:pt x="8080083" y="2095068"/>
                </a:lnTo>
                <a:lnTo>
                  <a:pt x="8080083" y="1936958"/>
                </a:lnTo>
                <a:lnTo>
                  <a:pt x="7921973" y="1936958"/>
                </a:lnTo>
                <a:lnTo>
                  <a:pt x="7921973" y="2095068"/>
                </a:lnTo>
                <a:close/>
                <a:moveTo>
                  <a:pt x="8569250" y="2077752"/>
                </a:moveTo>
                <a:lnTo>
                  <a:pt x="8692771" y="2077752"/>
                </a:lnTo>
                <a:lnTo>
                  <a:pt x="8692771" y="1954231"/>
                </a:lnTo>
                <a:lnTo>
                  <a:pt x="8569250" y="1954231"/>
                </a:lnTo>
                <a:lnTo>
                  <a:pt x="8569250" y="2077752"/>
                </a:lnTo>
                <a:close/>
                <a:moveTo>
                  <a:pt x="0" y="2456994"/>
                </a:moveTo>
                <a:lnTo>
                  <a:pt x="252002" y="2456994"/>
                </a:lnTo>
                <a:lnTo>
                  <a:pt x="252002" y="2204992"/>
                </a:lnTo>
                <a:lnTo>
                  <a:pt x="0" y="2204992"/>
                </a:lnTo>
                <a:lnTo>
                  <a:pt x="0" y="2456994"/>
                </a:lnTo>
                <a:close/>
                <a:moveTo>
                  <a:pt x="315023" y="2456994"/>
                </a:moveTo>
                <a:lnTo>
                  <a:pt x="567025" y="2456994"/>
                </a:lnTo>
                <a:lnTo>
                  <a:pt x="567025" y="2204992"/>
                </a:lnTo>
                <a:lnTo>
                  <a:pt x="315023" y="2204992"/>
                </a:lnTo>
                <a:lnTo>
                  <a:pt x="315023" y="2456994"/>
                </a:lnTo>
                <a:close/>
                <a:moveTo>
                  <a:pt x="630004" y="2456994"/>
                </a:moveTo>
                <a:lnTo>
                  <a:pt x="882005" y="2456994"/>
                </a:lnTo>
                <a:lnTo>
                  <a:pt x="882005" y="2204992"/>
                </a:lnTo>
                <a:lnTo>
                  <a:pt x="630004" y="2204992"/>
                </a:lnTo>
                <a:lnTo>
                  <a:pt x="630004" y="2456994"/>
                </a:lnTo>
                <a:close/>
                <a:moveTo>
                  <a:pt x="944985" y="2456994"/>
                </a:moveTo>
                <a:lnTo>
                  <a:pt x="1196986" y="2456994"/>
                </a:lnTo>
                <a:lnTo>
                  <a:pt x="1196986" y="2204992"/>
                </a:lnTo>
                <a:lnTo>
                  <a:pt x="944985" y="2204992"/>
                </a:lnTo>
                <a:lnTo>
                  <a:pt x="944985" y="2456994"/>
                </a:lnTo>
                <a:close/>
                <a:moveTo>
                  <a:pt x="1260008" y="2456994"/>
                </a:moveTo>
                <a:lnTo>
                  <a:pt x="1512009" y="2456994"/>
                </a:lnTo>
                <a:lnTo>
                  <a:pt x="1512009" y="2204992"/>
                </a:lnTo>
                <a:lnTo>
                  <a:pt x="1260008" y="2204992"/>
                </a:lnTo>
                <a:lnTo>
                  <a:pt x="1260008" y="2456994"/>
                </a:lnTo>
                <a:close/>
                <a:moveTo>
                  <a:pt x="1574988" y="2456994"/>
                </a:moveTo>
                <a:lnTo>
                  <a:pt x="1826990" y="2456994"/>
                </a:lnTo>
                <a:lnTo>
                  <a:pt x="1826990" y="2204992"/>
                </a:lnTo>
                <a:lnTo>
                  <a:pt x="1574988" y="2204992"/>
                </a:lnTo>
                <a:lnTo>
                  <a:pt x="1574988" y="2456994"/>
                </a:lnTo>
                <a:close/>
                <a:moveTo>
                  <a:pt x="1890012" y="2456994"/>
                </a:moveTo>
                <a:lnTo>
                  <a:pt x="2142013" y="2456994"/>
                </a:lnTo>
                <a:lnTo>
                  <a:pt x="2142013" y="2204992"/>
                </a:lnTo>
                <a:lnTo>
                  <a:pt x="1890012" y="2204992"/>
                </a:lnTo>
                <a:lnTo>
                  <a:pt x="1890012" y="2456994"/>
                </a:lnTo>
                <a:close/>
                <a:moveTo>
                  <a:pt x="2204992" y="2456994"/>
                </a:moveTo>
                <a:lnTo>
                  <a:pt x="2456994" y="2456994"/>
                </a:lnTo>
                <a:lnTo>
                  <a:pt x="2456994" y="2204992"/>
                </a:lnTo>
                <a:lnTo>
                  <a:pt x="2204992" y="2204992"/>
                </a:lnTo>
                <a:lnTo>
                  <a:pt x="2204992" y="2456994"/>
                </a:lnTo>
                <a:close/>
                <a:moveTo>
                  <a:pt x="2520016" y="2456994"/>
                </a:moveTo>
                <a:lnTo>
                  <a:pt x="2772017" y="2456994"/>
                </a:lnTo>
                <a:lnTo>
                  <a:pt x="2772017" y="2204992"/>
                </a:lnTo>
                <a:lnTo>
                  <a:pt x="2520016" y="2204992"/>
                </a:lnTo>
                <a:lnTo>
                  <a:pt x="2520016" y="2456994"/>
                </a:lnTo>
                <a:close/>
                <a:moveTo>
                  <a:pt x="2834996" y="2456994"/>
                </a:moveTo>
                <a:lnTo>
                  <a:pt x="3086998" y="2456994"/>
                </a:lnTo>
                <a:lnTo>
                  <a:pt x="3086998" y="2204992"/>
                </a:lnTo>
                <a:lnTo>
                  <a:pt x="2834996" y="2204992"/>
                </a:lnTo>
                <a:lnTo>
                  <a:pt x="2834996" y="2456994"/>
                </a:lnTo>
                <a:close/>
                <a:moveTo>
                  <a:pt x="3150020" y="2456994"/>
                </a:moveTo>
                <a:lnTo>
                  <a:pt x="3402021" y="2456994"/>
                </a:lnTo>
                <a:lnTo>
                  <a:pt x="3402021" y="2204992"/>
                </a:lnTo>
                <a:lnTo>
                  <a:pt x="3150020" y="2204992"/>
                </a:lnTo>
                <a:lnTo>
                  <a:pt x="3150020" y="2456994"/>
                </a:lnTo>
                <a:close/>
                <a:moveTo>
                  <a:pt x="3465000" y="2456994"/>
                </a:moveTo>
                <a:lnTo>
                  <a:pt x="3717002" y="2456994"/>
                </a:lnTo>
                <a:lnTo>
                  <a:pt x="3717002" y="2204992"/>
                </a:lnTo>
                <a:lnTo>
                  <a:pt x="3465000" y="2204992"/>
                </a:lnTo>
                <a:lnTo>
                  <a:pt x="3465000" y="2456994"/>
                </a:lnTo>
                <a:close/>
                <a:moveTo>
                  <a:pt x="3780023" y="2456994"/>
                </a:moveTo>
                <a:lnTo>
                  <a:pt x="4032025" y="2456994"/>
                </a:lnTo>
                <a:lnTo>
                  <a:pt x="4032025" y="2204992"/>
                </a:lnTo>
                <a:lnTo>
                  <a:pt x="3780023" y="2204992"/>
                </a:lnTo>
                <a:lnTo>
                  <a:pt x="3780023" y="2456994"/>
                </a:lnTo>
                <a:close/>
                <a:moveTo>
                  <a:pt x="4096971" y="2455027"/>
                </a:moveTo>
                <a:lnTo>
                  <a:pt x="4345039" y="2455027"/>
                </a:lnTo>
                <a:lnTo>
                  <a:pt x="4345039" y="2206959"/>
                </a:lnTo>
                <a:lnTo>
                  <a:pt x="4096971" y="2206959"/>
                </a:lnTo>
                <a:lnTo>
                  <a:pt x="4096971" y="2455027"/>
                </a:lnTo>
                <a:close/>
                <a:moveTo>
                  <a:pt x="4416954" y="2450068"/>
                </a:moveTo>
                <a:lnTo>
                  <a:pt x="4655103" y="2450068"/>
                </a:lnTo>
                <a:lnTo>
                  <a:pt x="4655103" y="2211919"/>
                </a:lnTo>
                <a:lnTo>
                  <a:pt x="4416954" y="2211919"/>
                </a:lnTo>
                <a:lnTo>
                  <a:pt x="4416954" y="2450068"/>
                </a:lnTo>
                <a:close/>
                <a:moveTo>
                  <a:pt x="4734885" y="2447117"/>
                </a:moveTo>
                <a:lnTo>
                  <a:pt x="4967133" y="2447117"/>
                </a:lnTo>
                <a:lnTo>
                  <a:pt x="4967133" y="2214869"/>
                </a:lnTo>
                <a:lnTo>
                  <a:pt x="4734885" y="2214869"/>
                </a:lnTo>
                <a:lnTo>
                  <a:pt x="4734885" y="2447117"/>
                </a:lnTo>
                <a:close/>
                <a:moveTo>
                  <a:pt x="5056321" y="2440704"/>
                </a:moveTo>
                <a:lnTo>
                  <a:pt x="5275701" y="2440704"/>
                </a:lnTo>
                <a:lnTo>
                  <a:pt x="5275701" y="2221325"/>
                </a:lnTo>
                <a:lnTo>
                  <a:pt x="5056321" y="2221325"/>
                </a:lnTo>
                <a:lnTo>
                  <a:pt x="5056321" y="2440704"/>
                </a:lnTo>
                <a:close/>
                <a:moveTo>
                  <a:pt x="5377758" y="2434291"/>
                </a:moveTo>
                <a:lnTo>
                  <a:pt x="5584310" y="2434291"/>
                </a:lnTo>
                <a:lnTo>
                  <a:pt x="5584310" y="2227738"/>
                </a:lnTo>
                <a:lnTo>
                  <a:pt x="5377758" y="2227738"/>
                </a:lnTo>
                <a:lnTo>
                  <a:pt x="5377758" y="2434291"/>
                </a:lnTo>
                <a:close/>
                <a:moveTo>
                  <a:pt x="5695732" y="2431298"/>
                </a:moveTo>
                <a:lnTo>
                  <a:pt x="5896341" y="2431298"/>
                </a:lnTo>
                <a:lnTo>
                  <a:pt x="5896341" y="2230689"/>
                </a:lnTo>
                <a:lnTo>
                  <a:pt x="5695732" y="2230689"/>
                </a:lnTo>
                <a:lnTo>
                  <a:pt x="5695732" y="2431298"/>
                </a:lnTo>
                <a:close/>
                <a:moveTo>
                  <a:pt x="6014175" y="2427835"/>
                </a:moveTo>
                <a:lnTo>
                  <a:pt x="6207858" y="2427835"/>
                </a:lnTo>
                <a:lnTo>
                  <a:pt x="6207858" y="2234152"/>
                </a:lnTo>
                <a:lnTo>
                  <a:pt x="6014175" y="2234152"/>
                </a:lnTo>
                <a:lnTo>
                  <a:pt x="6014175" y="2427835"/>
                </a:lnTo>
                <a:close/>
                <a:moveTo>
                  <a:pt x="6330182" y="2426851"/>
                </a:moveTo>
                <a:lnTo>
                  <a:pt x="6521898" y="2426851"/>
                </a:lnTo>
                <a:lnTo>
                  <a:pt x="6521898" y="2235135"/>
                </a:lnTo>
                <a:lnTo>
                  <a:pt x="6330182" y="2235135"/>
                </a:lnTo>
                <a:lnTo>
                  <a:pt x="6330182" y="2426851"/>
                </a:lnTo>
                <a:close/>
                <a:moveTo>
                  <a:pt x="6963606" y="2423388"/>
                </a:moveTo>
                <a:lnTo>
                  <a:pt x="7148396" y="2423388"/>
                </a:lnTo>
                <a:lnTo>
                  <a:pt x="7148396" y="2238598"/>
                </a:lnTo>
                <a:lnTo>
                  <a:pt x="6963606" y="2238598"/>
                </a:lnTo>
                <a:lnTo>
                  <a:pt x="6963606" y="2423388"/>
                </a:lnTo>
                <a:close/>
                <a:moveTo>
                  <a:pt x="7599553" y="2417488"/>
                </a:moveTo>
                <a:lnTo>
                  <a:pt x="7772500" y="2417488"/>
                </a:lnTo>
                <a:lnTo>
                  <a:pt x="7772500" y="2244541"/>
                </a:lnTo>
                <a:lnTo>
                  <a:pt x="7599553" y="2244541"/>
                </a:lnTo>
                <a:lnTo>
                  <a:pt x="7599553" y="2417488"/>
                </a:lnTo>
                <a:close/>
                <a:moveTo>
                  <a:pt x="8241914" y="2405132"/>
                </a:moveTo>
                <a:lnTo>
                  <a:pt x="8390147" y="2405132"/>
                </a:lnTo>
                <a:lnTo>
                  <a:pt x="8390147" y="2256898"/>
                </a:lnTo>
                <a:lnTo>
                  <a:pt x="8241914" y="2256898"/>
                </a:lnTo>
                <a:lnTo>
                  <a:pt x="8241914" y="2405132"/>
                </a:lnTo>
                <a:close/>
                <a:moveTo>
                  <a:pt x="8899580" y="2377469"/>
                </a:moveTo>
                <a:lnTo>
                  <a:pt x="8992488" y="2377469"/>
                </a:lnTo>
                <a:lnTo>
                  <a:pt x="8992488" y="2284561"/>
                </a:lnTo>
                <a:lnTo>
                  <a:pt x="8899580" y="2284561"/>
                </a:lnTo>
                <a:lnTo>
                  <a:pt x="8899580" y="2377469"/>
                </a:lnTo>
                <a:close/>
                <a:moveTo>
                  <a:pt x="0" y="2772018"/>
                </a:moveTo>
                <a:lnTo>
                  <a:pt x="252002" y="2772018"/>
                </a:lnTo>
                <a:lnTo>
                  <a:pt x="252002" y="2520016"/>
                </a:lnTo>
                <a:lnTo>
                  <a:pt x="0" y="2520016"/>
                </a:lnTo>
                <a:lnTo>
                  <a:pt x="0" y="2772018"/>
                </a:lnTo>
                <a:close/>
                <a:moveTo>
                  <a:pt x="315023" y="2772018"/>
                </a:moveTo>
                <a:lnTo>
                  <a:pt x="567025" y="2772018"/>
                </a:lnTo>
                <a:lnTo>
                  <a:pt x="567025" y="2520016"/>
                </a:lnTo>
                <a:lnTo>
                  <a:pt x="315023" y="2520016"/>
                </a:lnTo>
                <a:lnTo>
                  <a:pt x="315023" y="2772018"/>
                </a:lnTo>
                <a:close/>
                <a:moveTo>
                  <a:pt x="630004" y="2772018"/>
                </a:moveTo>
                <a:lnTo>
                  <a:pt x="882005" y="2772018"/>
                </a:lnTo>
                <a:lnTo>
                  <a:pt x="882005" y="2520016"/>
                </a:lnTo>
                <a:lnTo>
                  <a:pt x="630004" y="2520016"/>
                </a:lnTo>
                <a:lnTo>
                  <a:pt x="630004" y="2772018"/>
                </a:lnTo>
                <a:close/>
                <a:moveTo>
                  <a:pt x="944985" y="2772018"/>
                </a:moveTo>
                <a:lnTo>
                  <a:pt x="1196986" y="2772018"/>
                </a:lnTo>
                <a:lnTo>
                  <a:pt x="1196986" y="2520016"/>
                </a:lnTo>
                <a:lnTo>
                  <a:pt x="944985" y="2520016"/>
                </a:lnTo>
                <a:lnTo>
                  <a:pt x="944985" y="2772018"/>
                </a:lnTo>
                <a:close/>
                <a:moveTo>
                  <a:pt x="1260008" y="2772018"/>
                </a:moveTo>
                <a:lnTo>
                  <a:pt x="1512009" y="2772018"/>
                </a:lnTo>
                <a:lnTo>
                  <a:pt x="1512009" y="2520016"/>
                </a:lnTo>
                <a:lnTo>
                  <a:pt x="1260008" y="2520016"/>
                </a:lnTo>
                <a:lnTo>
                  <a:pt x="1260008" y="2772018"/>
                </a:lnTo>
                <a:close/>
                <a:moveTo>
                  <a:pt x="1574988" y="2772018"/>
                </a:moveTo>
                <a:lnTo>
                  <a:pt x="1826990" y="2772018"/>
                </a:lnTo>
                <a:lnTo>
                  <a:pt x="1826990" y="2520016"/>
                </a:lnTo>
                <a:lnTo>
                  <a:pt x="1574988" y="2520016"/>
                </a:lnTo>
                <a:lnTo>
                  <a:pt x="1574988" y="2772018"/>
                </a:lnTo>
                <a:close/>
                <a:moveTo>
                  <a:pt x="1890012" y="2772018"/>
                </a:moveTo>
                <a:lnTo>
                  <a:pt x="2142013" y="2772018"/>
                </a:lnTo>
                <a:lnTo>
                  <a:pt x="2142013" y="2520016"/>
                </a:lnTo>
                <a:lnTo>
                  <a:pt x="1890012" y="2520016"/>
                </a:lnTo>
                <a:lnTo>
                  <a:pt x="1890012" y="2772018"/>
                </a:lnTo>
                <a:close/>
                <a:moveTo>
                  <a:pt x="2204992" y="2772018"/>
                </a:moveTo>
                <a:lnTo>
                  <a:pt x="2456994" y="2772018"/>
                </a:lnTo>
                <a:lnTo>
                  <a:pt x="2456994" y="2520016"/>
                </a:lnTo>
                <a:lnTo>
                  <a:pt x="2204992" y="2520016"/>
                </a:lnTo>
                <a:lnTo>
                  <a:pt x="2204992" y="2772018"/>
                </a:lnTo>
                <a:close/>
                <a:moveTo>
                  <a:pt x="2520016" y="2772018"/>
                </a:moveTo>
                <a:lnTo>
                  <a:pt x="2772017" y="2772018"/>
                </a:lnTo>
                <a:lnTo>
                  <a:pt x="2772017" y="2520016"/>
                </a:lnTo>
                <a:lnTo>
                  <a:pt x="2520016" y="2520016"/>
                </a:lnTo>
                <a:lnTo>
                  <a:pt x="2520016" y="2772018"/>
                </a:lnTo>
                <a:close/>
                <a:moveTo>
                  <a:pt x="2834996" y="2772018"/>
                </a:moveTo>
                <a:lnTo>
                  <a:pt x="3086998" y="2772018"/>
                </a:lnTo>
                <a:lnTo>
                  <a:pt x="3086998" y="2520016"/>
                </a:lnTo>
                <a:lnTo>
                  <a:pt x="2834996" y="2520016"/>
                </a:lnTo>
                <a:lnTo>
                  <a:pt x="2834996" y="2772018"/>
                </a:lnTo>
                <a:close/>
                <a:moveTo>
                  <a:pt x="3150020" y="2772018"/>
                </a:moveTo>
                <a:lnTo>
                  <a:pt x="3402021" y="2772018"/>
                </a:lnTo>
                <a:lnTo>
                  <a:pt x="3402021" y="2520016"/>
                </a:lnTo>
                <a:lnTo>
                  <a:pt x="3150020" y="2520016"/>
                </a:lnTo>
                <a:lnTo>
                  <a:pt x="3150020" y="2772018"/>
                </a:lnTo>
                <a:close/>
                <a:moveTo>
                  <a:pt x="3465000" y="2772018"/>
                </a:moveTo>
                <a:lnTo>
                  <a:pt x="3717002" y="2772018"/>
                </a:lnTo>
                <a:lnTo>
                  <a:pt x="3717002" y="2520016"/>
                </a:lnTo>
                <a:lnTo>
                  <a:pt x="3465000" y="2520016"/>
                </a:lnTo>
                <a:lnTo>
                  <a:pt x="3465000" y="2772018"/>
                </a:lnTo>
                <a:close/>
                <a:moveTo>
                  <a:pt x="3780494" y="2771504"/>
                </a:moveTo>
                <a:lnTo>
                  <a:pt x="4031512" y="2771504"/>
                </a:lnTo>
                <a:lnTo>
                  <a:pt x="4031512" y="2520486"/>
                </a:lnTo>
                <a:lnTo>
                  <a:pt x="3780494" y="2520486"/>
                </a:lnTo>
                <a:lnTo>
                  <a:pt x="3780494" y="2771504"/>
                </a:lnTo>
                <a:close/>
                <a:moveTo>
                  <a:pt x="4097484" y="2769538"/>
                </a:moveTo>
                <a:lnTo>
                  <a:pt x="4344526" y="2769538"/>
                </a:lnTo>
                <a:lnTo>
                  <a:pt x="4344526" y="2522496"/>
                </a:lnTo>
                <a:lnTo>
                  <a:pt x="4097484" y="2522496"/>
                </a:lnTo>
                <a:lnTo>
                  <a:pt x="4097484" y="2769538"/>
                </a:lnTo>
                <a:close/>
                <a:moveTo>
                  <a:pt x="4417425" y="2764578"/>
                </a:moveTo>
                <a:lnTo>
                  <a:pt x="4654590" y="2764578"/>
                </a:lnTo>
                <a:lnTo>
                  <a:pt x="4654590" y="2527413"/>
                </a:lnTo>
                <a:lnTo>
                  <a:pt x="4417425" y="2527413"/>
                </a:lnTo>
                <a:lnTo>
                  <a:pt x="4417425" y="2764578"/>
                </a:lnTo>
                <a:close/>
                <a:moveTo>
                  <a:pt x="4735868" y="2761157"/>
                </a:moveTo>
                <a:lnTo>
                  <a:pt x="4966107" y="2761157"/>
                </a:lnTo>
                <a:lnTo>
                  <a:pt x="4966107" y="2530919"/>
                </a:lnTo>
                <a:lnTo>
                  <a:pt x="4735868" y="2530919"/>
                </a:lnTo>
                <a:lnTo>
                  <a:pt x="4735868" y="2761157"/>
                </a:lnTo>
                <a:close/>
                <a:moveTo>
                  <a:pt x="5057305" y="2754701"/>
                </a:moveTo>
                <a:lnTo>
                  <a:pt x="5274717" y="2754701"/>
                </a:lnTo>
                <a:lnTo>
                  <a:pt x="5274717" y="2537289"/>
                </a:lnTo>
                <a:lnTo>
                  <a:pt x="5057305" y="2537289"/>
                </a:lnTo>
                <a:lnTo>
                  <a:pt x="5057305" y="2754701"/>
                </a:lnTo>
                <a:close/>
                <a:moveTo>
                  <a:pt x="5378741" y="2748288"/>
                </a:moveTo>
                <a:lnTo>
                  <a:pt x="5583284" y="2748288"/>
                </a:lnTo>
                <a:lnTo>
                  <a:pt x="5583284" y="2543702"/>
                </a:lnTo>
                <a:lnTo>
                  <a:pt x="5378741" y="2543702"/>
                </a:lnTo>
                <a:lnTo>
                  <a:pt x="5378741" y="2748288"/>
                </a:lnTo>
                <a:close/>
                <a:moveTo>
                  <a:pt x="5696202" y="2745808"/>
                </a:moveTo>
                <a:lnTo>
                  <a:pt x="5895828" y="2745808"/>
                </a:lnTo>
                <a:lnTo>
                  <a:pt x="5895828" y="2546182"/>
                </a:lnTo>
                <a:lnTo>
                  <a:pt x="5696202" y="2546182"/>
                </a:lnTo>
                <a:lnTo>
                  <a:pt x="5696202" y="2745808"/>
                </a:lnTo>
                <a:close/>
                <a:moveTo>
                  <a:pt x="6014646" y="2742345"/>
                </a:moveTo>
                <a:lnTo>
                  <a:pt x="6207345" y="2742345"/>
                </a:lnTo>
                <a:lnTo>
                  <a:pt x="6207345" y="2549646"/>
                </a:lnTo>
                <a:lnTo>
                  <a:pt x="6014646" y="2549646"/>
                </a:lnTo>
                <a:lnTo>
                  <a:pt x="6014646" y="2742345"/>
                </a:lnTo>
                <a:close/>
                <a:moveTo>
                  <a:pt x="6331165" y="2740891"/>
                </a:moveTo>
                <a:lnTo>
                  <a:pt x="6520915" y="2740891"/>
                </a:lnTo>
                <a:lnTo>
                  <a:pt x="6520915" y="2551142"/>
                </a:lnTo>
                <a:lnTo>
                  <a:pt x="6331165" y="2551142"/>
                </a:lnTo>
                <a:lnTo>
                  <a:pt x="6331165" y="2740891"/>
                </a:lnTo>
                <a:close/>
                <a:moveTo>
                  <a:pt x="6648626" y="2738411"/>
                </a:moveTo>
                <a:lnTo>
                  <a:pt x="6833415" y="2738411"/>
                </a:lnTo>
                <a:lnTo>
                  <a:pt x="6833415" y="2553622"/>
                </a:lnTo>
                <a:lnTo>
                  <a:pt x="6648626" y="2553622"/>
                </a:lnTo>
                <a:lnTo>
                  <a:pt x="6648626" y="2738411"/>
                </a:lnTo>
                <a:close/>
                <a:moveTo>
                  <a:pt x="6965103" y="2736915"/>
                </a:moveTo>
                <a:lnTo>
                  <a:pt x="7146942" y="2736915"/>
                </a:lnTo>
                <a:lnTo>
                  <a:pt x="7146942" y="2555075"/>
                </a:lnTo>
                <a:lnTo>
                  <a:pt x="6965103" y="2555075"/>
                </a:lnTo>
                <a:lnTo>
                  <a:pt x="6965103" y="2736915"/>
                </a:lnTo>
                <a:close/>
                <a:moveTo>
                  <a:pt x="7284060" y="2732982"/>
                </a:moveTo>
                <a:lnTo>
                  <a:pt x="7457989" y="2732982"/>
                </a:lnTo>
                <a:lnTo>
                  <a:pt x="7457989" y="2559052"/>
                </a:lnTo>
                <a:lnTo>
                  <a:pt x="7284060" y="2559052"/>
                </a:lnTo>
                <a:lnTo>
                  <a:pt x="7284060" y="2732982"/>
                </a:lnTo>
                <a:close/>
                <a:moveTo>
                  <a:pt x="7602033" y="2729989"/>
                </a:moveTo>
                <a:lnTo>
                  <a:pt x="7770020" y="2729989"/>
                </a:lnTo>
                <a:lnTo>
                  <a:pt x="7770020" y="2562002"/>
                </a:lnTo>
                <a:lnTo>
                  <a:pt x="7602033" y="2562002"/>
                </a:lnTo>
                <a:lnTo>
                  <a:pt x="7602033" y="2729989"/>
                </a:lnTo>
                <a:close/>
                <a:moveTo>
                  <a:pt x="7924453" y="2722592"/>
                </a:moveTo>
                <a:lnTo>
                  <a:pt x="8077647" y="2722592"/>
                </a:lnTo>
                <a:lnTo>
                  <a:pt x="8077647" y="2569399"/>
                </a:lnTo>
                <a:lnTo>
                  <a:pt x="7924453" y="2569399"/>
                </a:lnTo>
                <a:lnTo>
                  <a:pt x="7924453" y="2722592"/>
                </a:lnTo>
                <a:close/>
                <a:moveTo>
                  <a:pt x="8571730" y="2705319"/>
                </a:moveTo>
                <a:lnTo>
                  <a:pt x="8690334" y="2705319"/>
                </a:lnTo>
                <a:lnTo>
                  <a:pt x="8690334" y="2586715"/>
                </a:lnTo>
                <a:lnTo>
                  <a:pt x="8571730" y="2586715"/>
                </a:lnTo>
                <a:lnTo>
                  <a:pt x="8571730" y="2705319"/>
                </a:lnTo>
                <a:close/>
                <a:moveTo>
                  <a:pt x="9223497" y="2683556"/>
                </a:moveTo>
                <a:lnTo>
                  <a:pt x="9298618" y="2683556"/>
                </a:lnTo>
                <a:lnTo>
                  <a:pt x="9298618" y="2608435"/>
                </a:lnTo>
                <a:lnTo>
                  <a:pt x="9223497" y="2608435"/>
                </a:lnTo>
                <a:lnTo>
                  <a:pt x="9223497" y="2683556"/>
                </a:lnTo>
                <a:close/>
                <a:moveTo>
                  <a:pt x="0" y="3086998"/>
                </a:moveTo>
                <a:lnTo>
                  <a:pt x="252002" y="3086998"/>
                </a:lnTo>
                <a:lnTo>
                  <a:pt x="252002" y="2834996"/>
                </a:lnTo>
                <a:lnTo>
                  <a:pt x="0" y="2834996"/>
                </a:lnTo>
                <a:lnTo>
                  <a:pt x="0" y="3086998"/>
                </a:lnTo>
                <a:close/>
                <a:moveTo>
                  <a:pt x="315023" y="3086998"/>
                </a:moveTo>
                <a:lnTo>
                  <a:pt x="567025" y="3086998"/>
                </a:lnTo>
                <a:lnTo>
                  <a:pt x="567025" y="2834996"/>
                </a:lnTo>
                <a:lnTo>
                  <a:pt x="315023" y="2834996"/>
                </a:lnTo>
                <a:lnTo>
                  <a:pt x="315023" y="3086998"/>
                </a:lnTo>
                <a:close/>
                <a:moveTo>
                  <a:pt x="630004" y="3086998"/>
                </a:moveTo>
                <a:lnTo>
                  <a:pt x="882005" y="3086998"/>
                </a:lnTo>
                <a:lnTo>
                  <a:pt x="882005" y="2834996"/>
                </a:lnTo>
                <a:lnTo>
                  <a:pt x="630004" y="2834996"/>
                </a:lnTo>
                <a:lnTo>
                  <a:pt x="630004" y="3086998"/>
                </a:lnTo>
                <a:close/>
                <a:moveTo>
                  <a:pt x="944985" y="3086998"/>
                </a:moveTo>
                <a:lnTo>
                  <a:pt x="1196986" y="3086998"/>
                </a:lnTo>
                <a:lnTo>
                  <a:pt x="1196986" y="2834996"/>
                </a:lnTo>
                <a:lnTo>
                  <a:pt x="944985" y="2834996"/>
                </a:lnTo>
                <a:lnTo>
                  <a:pt x="944985" y="3086998"/>
                </a:lnTo>
                <a:close/>
                <a:moveTo>
                  <a:pt x="1260008" y="3086998"/>
                </a:moveTo>
                <a:lnTo>
                  <a:pt x="1512009" y="3086998"/>
                </a:lnTo>
                <a:lnTo>
                  <a:pt x="1512009" y="2834996"/>
                </a:lnTo>
                <a:lnTo>
                  <a:pt x="1260008" y="2834996"/>
                </a:lnTo>
                <a:lnTo>
                  <a:pt x="1260008" y="3086998"/>
                </a:lnTo>
                <a:close/>
                <a:moveTo>
                  <a:pt x="1574988" y="3086998"/>
                </a:moveTo>
                <a:lnTo>
                  <a:pt x="1826990" y="3086998"/>
                </a:lnTo>
                <a:lnTo>
                  <a:pt x="1826990" y="2834996"/>
                </a:lnTo>
                <a:lnTo>
                  <a:pt x="1574988" y="2834996"/>
                </a:lnTo>
                <a:lnTo>
                  <a:pt x="1574988" y="3086998"/>
                </a:lnTo>
                <a:close/>
                <a:moveTo>
                  <a:pt x="1890012" y="3086998"/>
                </a:moveTo>
                <a:lnTo>
                  <a:pt x="2142013" y="3086998"/>
                </a:lnTo>
                <a:lnTo>
                  <a:pt x="2142013" y="2834996"/>
                </a:lnTo>
                <a:lnTo>
                  <a:pt x="1890012" y="2834996"/>
                </a:lnTo>
                <a:lnTo>
                  <a:pt x="1890012" y="3086998"/>
                </a:lnTo>
                <a:close/>
                <a:moveTo>
                  <a:pt x="2204992" y="3086998"/>
                </a:moveTo>
                <a:lnTo>
                  <a:pt x="2456994" y="3086998"/>
                </a:lnTo>
                <a:lnTo>
                  <a:pt x="2456994" y="2834996"/>
                </a:lnTo>
                <a:lnTo>
                  <a:pt x="2204992" y="2834996"/>
                </a:lnTo>
                <a:lnTo>
                  <a:pt x="2204992" y="3086998"/>
                </a:lnTo>
                <a:close/>
                <a:moveTo>
                  <a:pt x="2520016" y="3086998"/>
                </a:moveTo>
                <a:lnTo>
                  <a:pt x="2772017" y="3086998"/>
                </a:lnTo>
                <a:lnTo>
                  <a:pt x="2772017" y="2834996"/>
                </a:lnTo>
                <a:lnTo>
                  <a:pt x="2520016" y="2834996"/>
                </a:lnTo>
                <a:lnTo>
                  <a:pt x="2520016" y="3086998"/>
                </a:lnTo>
                <a:close/>
                <a:moveTo>
                  <a:pt x="2834996" y="3086998"/>
                </a:moveTo>
                <a:lnTo>
                  <a:pt x="3086998" y="3086998"/>
                </a:lnTo>
                <a:lnTo>
                  <a:pt x="3086998" y="2834996"/>
                </a:lnTo>
                <a:lnTo>
                  <a:pt x="2834996" y="2834996"/>
                </a:lnTo>
                <a:lnTo>
                  <a:pt x="2834996" y="3086998"/>
                </a:lnTo>
                <a:close/>
                <a:moveTo>
                  <a:pt x="3150020" y="3086998"/>
                </a:moveTo>
                <a:lnTo>
                  <a:pt x="3402021" y="3086998"/>
                </a:lnTo>
                <a:lnTo>
                  <a:pt x="3402021" y="2834996"/>
                </a:lnTo>
                <a:lnTo>
                  <a:pt x="3150020" y="2834996"/>
                </a:lnTo>
                <a:lnTo>
                  <a:pt x="3150020" y="3086998"/>
                </a:lnTo>
                <a:close/>
                <a:moveTo>
                  <a:pt x="3465000" y="3086998"/>
                </a:moveTo>
                <a:lnTo>
                  <a:pt x="3717002" y="3086998"/>
                </a:lnTo>
                <a:lnTo>
                  <a:pt x="3717002" y="2834996"/>
                </a:lnTo>
                <a:lnTo>
                  <a:pt x="3465000" y="2834996"/>
                </a:lnTo>
                <a:lnTo>
                  <a:pt x="3465000" y="3086998"/>
                </a:lnTo>
                <a:close/>
                <a:moveTo>
                  <a:pt x="3780494" y="3086528"/>
                </a:moveTo>
                <a:lnTo>
                  <a:pt x="4031512" y="3086528"/>
                </a:lnTo>
                <a:lnTo>
                  <a:pt x="4031512" y="2835509"/>
                </a:lnTo>
                <a:lnTo>
                  <a:pt x="3780494" y="2835509"/>
                </a:lnTo>
                <a:lnTo>
                  <a:pt x="3780494" y="3086528"/>
                </a:lnTo>
                <a:close/>
                <a:moveTo>
                  <a:pt x="4097997" y="3084048"/>
                </a:moveTo>
                <a:lnTo>
                  <a:pt x="4344056" y="3084048"/>
                </a:lnTo>
                <a:lnTo>
                  <a:pt x="4344056" y="2837989"/>
                </a:lnTo>
                <a:lnTo>
                  <a:pt x="4097997" y="2837989"/>
                </a:lnTo>
                <a:lnTo>
                  <a:pt x="4097997" y="3084048"/>
                </a:lnTo>
                <a:close/>
                <a:moveTo>
                  <a:pt x="4417938" y="3079088"/>
                </a:moveTo>
                <a:lnTo>
                  <a:pt x="4654120" y="3079088"/>
                </a:lnTo>
                <a:lnTo>
                  <a:pt x="4654120" y="2842906"/>
                </a:lnTo>
                <a:lnTo>
                  <a:pt x="4417938" y="2842906"/>
                </a:lnTo>
                <a:lnTo>
                  <a:pt x="4417938" y="3079088"/>
                </a:lnTo>
                <a:close/>
                <a:moveTo>
                  <a:pt x="4736894" y="3075155"/>
                </a:moveTo>
                <a:lnTo>
                  <a:pt x="4965167" y="3075155"/>
                </a:lnTo>
                <a:lnTo>
                  <a:pt x="4965167" y="2846882"/>
                </a:lnTo>
                <a:lnTo>
                  <a:pt x="4736894" y="2846882"/>
                </a:lnTo>
                <a:lnTo>
                  <a:pt x="4736894" y="3075155"/>
                </a:lnTo>
                <a:close/>
                <a:moveTo>
                  <a:pt x="5058288" y="3068741"/>
                </a:moveTo>
                <a:lnTo>
                  <a:pt x="5273733" y="3068741"/>
                </a:lnTo>
                <a:lnTo>
                  <a:pt x="5273733" y="2853296"/>
                </a:lnTo>
                <a:lnTo>
                  <a:pt x="5058288" y="2853296"/>
                </a:lnTo>
                <a:lnTo>
                  <a:pt x="5058288" y="3068741"/>
                </a:lnTo>
                <a:close/>
                <a:moveTo>
                  <a:pt x="5379212" y="3062798"/>
                </a:moveTo>
                <a:lnTo>
                  <a:pt x="5582771" y="3062798"/>
                </a:lnTo>
                <a:lnTo>
                  <a:pt x="5582771" y="2859239"/>
                </a:lnTo>
                <a:lnTo>
                  <a:pt x="5379212" y="2859239"/>
                </a:lnTo>
                <a:lnTo>
                  <a:pt x="5379212" y="3062798"/>
                </a:lnTo>
                <a:close/>
                <a:moveTo>
                  <a:pt x="5696715" y="3060319"/>
                </a:moveTo>
                <a:lnTo>
                  <a:pt x="5895357" y="3060319"/>
                </a:lnTo>
                <a:lnTo>
                  <a:pt x="5895357" y="2861676"/>
                </a:lnTo>
                <a:lnTo>
                  <a:pt x="5696715" y="2861676"/>
                </a:lnTo>
                <a:lnTo>
                  <a:pt x="5696715" y="3060319"/>
                </a:lnTo>
                <a:close/>
                <a:moveTo>
                  <a:pt x="6015159" y="3056855"/>
                </a:moveTo>
                <a:lnTo>
                  <a:pt x="6206875" y="3056855"/>
                </a:lnTo>
                <a:lnTo>
                  <a:pt x="6206875" y="2865139"/>
                </a:lnTo>
                <a:lnTo>
                  <a:pt x="6015159" y="2865139"/>
                </a:lnTo>
                <a:lnTo>
                  <a:pt x="6015159" y="3056855"/>
                </a:lnTo>
                <a:close/>
                <a:moveTo>
                  <a:pt x="6649609" y="3052409"/>
                </a:moveTo>
                <a:lnTo>
                  <a:pt x="6832432" y="3052409"/>
                </a:lnTo>
                <a:lnTo>
                  <a:pt x="6832432" y="2869586"/>
                </a:lnTo>
                <a:lnTo>
                  <a:pt x="6649609" y="2869586"/>
                </a:lnTo>
                <a:lnTo>
                  <a:pt x="6649609" y="3052409"/>
                </a:lnTo>
                <a:close/>
                <a:moveTo>
                  <a:pt x="7285556" y="3046508"/>
                </a:moveTo>
                <a:lnTo>
                  <a:pt x="7456536" y="3046508"/>
                </a:lnTo>
                <a:lnTo>
                  <a:pt x="7456536" y="2875529"/>
                </a:lnTo>
                <a:lnTo>
                  <a:pt x="7285556" y="2875529"/>
                </a:lnTo>
                <a:lnTo>
                  <a:pt x="7285556" y="3046508"/>
                </a:lnTo>
                <a:close/>
                <a:moveTo>
                  <a:pt x="7925907" y="3036119"/>
                </a:moveTo>
                <a:lnTo>
                  <a:pt x="8076107" y="3036119"/>
                </a:lnTo>
                <a:lnTo>
                  <a:pt x="8076107" y="2885918"/>
                </a:lnTo>
                <a:lnTo>
                  <a:pt x="7925907" y="2885918"/>
                </a:lnTo>
                <a:lnTo>
                  <a:pt x="7925907" y="3036119"/>
                </a:lnTo>
                <a:close/>
                <a:moveTo>
                  <a:pt x="8572714" y="3019316"/>
                </a:moveTo>
                <a:lnTo>
                  <a:pt x="8689308" y="3019316"/>
                </a:lnTo>
                <a:lnTo>
                  <a:pt x="8689308" y="2902721"/>
                </a:lnTo>
                <a:lnTo>
                  <a:pt x="8572714" y="2902721"/>
                </a:lnTo>
                <a:lnTo>
                  <a:pt x="8572714" y="3019316"/>
                </a:lnTo>
                <a:close/>
                <a:moveTo>
                  <a:pt x="0" y="3402021"/>
                </a:moveTo>
                <a:lnTo>
                  <a:pt x="252002" y="3402021"/>
                </a:lnTo>
                <a:lnTo>
                  <a:pt x="252002" y="3150020"/>
                </a:lnTo>
                <a:lnTo>
                  <a:pt x="0" y="3150020"/>
                </a:lnTo>
                <a:lnTo>
                  <a:pt x="0" y="3402021"/>
                </a:lnTo>
                <a:close/>
                <a:moveTo>
                  <a:pt x="315023" y="3402021"/>
                </a:moveTo>
                <a:lnTo>
                  <a:pt x="567025" y="3402021"/>
                </a:lnTo>
                <a:lnTo>
                  <a:pt x="567025" y="3150020"/>
                </a:lnTo>
                <a:lnTo>
                  <a:pt x="315023" y="3150020"/>
                </a:lnTo>
                <a:lnTo>
                  <a:pt x="315023" y="3402021"/>
                </a:lnTo>
                <a:close/>
                <a:moveTo>
                  <a:pt x="630004" y="3402021"/>
                </a:moveTo>
                <a:lnTo>
                  <a:pt x="882005" y="3402021"/>
                </a:lnTo>
                <a:lnTo>
                  <a:pt x="882005" y="3150020"/>
                </a:lnTo>
                <a:lnTo>
                  <a:pt x="630004" y="3150020"/>
                </a:lnTo>
                <a:lnTo>
                  <a:pt x="630004" y="3402021"/>
                </a:lnTo>
                <a:close/>
                <a:moveTo>
                  <a:pt x="944985" y="3402021"/>
                </a:moveTo>
                <a:lnTo>
                  <a:pt x="1196986" y="3402021"/>
                </a:lnTo>
                <a:lnTo>
                  <a:pt x="1196986" y="3150020"/>
                </a:lnTo>
                <a:lnTo>
                  <a:pt x="944985" y="3150020"/>
                </a:lnTo>
                <a:lnTo>
                  <a:pt x="944985" y="3402021"/>
                </a:lnTo>
                <a:close/>
                <a:moveTo>
                  <a:pt x="1260008" y="3402021"/>
                </a:moveTo>
                <a:lnTo>
                  <a:pt x="1512009" y="3402021"/>
                </a:lnTo>
                <a:lnTo>
                  <a:pt x="1512009" y="3150020"/>
                </a:lnTo>
                <a:lnTo>
                  <a:pt x="1260008" y="3150020"/>
                </a:lnTo>
                <a:lnTo>
                  <a:pt x="1260008" y="3402021"/>
                </a:lnTo>
                <a:close/>
                <a:moveTo>
                  <a:pt x="1574988" y="3402021"/>
                </a:moveTo>
                <a:lnTo>
                  <a:pt x="1826990" y="3402021"/>
                </a:lnTo>
                <a:lnTo>
                  <a:pt x="1826990" y="3150020"/>
                </a:lnTo>
                <a:lnTo>
                  <a:pt x="1574988" y="3150020"/>
                </a:lnTo>
                <a:lnTo>
                  <a:pt x="1574988" y="3402021"/>
                </a:lnTo>
                <a:close/>
                <a:moveTo>
                  <a:pt x="1890012" y="3402021"/>
                </a:moveTo>
                <a:lnTo>
                  <a:pt x="2142013" y="3402021"/>
                </a:lnTo>
                <a:lnTo>
                  <a:pt x="2142013" y="3150020"/>
                </a:lnTo>
                <a:lnTo>
                  <a:pt x="1890012" y="3150020"/>
                </a:lnTo>
                <a:lnTo>
                  <a:pt x="1890012" y="3402021"/>
                </a:lnTo>
                <a:close/>
                <a:moveTo>
                  <a:pt x="2204992" y="3402021"/>
                </a:moveTo>
                <a:lnTo>
                  <a:pt x="2456994" y="3402021"/>
                </a:lnTo>
                <a:lnTo>
                  <a:pt x="2456994" y="3150020"/>
                </a:lnTo>
                <a:lnTo>
                  <a:pt x="2204992" y="3150020"/>
                </a:lnTo>
                <a:lnTo>
                  <a:pt x="2204992" y="3402021"/>
                </a:lnTo>
                <a:close/>
                <a:moveTo>
                  <a:pt x="2520016" y="3402021"/>
                </a:moveTo>
                <a:lnTo>
                  <a:pt x="2772017" y="3402021"/>
                </a:lnTo>
                <a:lnTo>
                  <a:pt x="2772017" y="3150020"/>
                </a:lnTo>
                <a:lnTo>
                  <a:pt x="2520016" y="3150020"/>
                </a:lnTo>
                <a:lnTo>
                  <a:pt x="2520016" y="3402021"/>
                </a:lnTo>
                <a:close/>
                <a:moveTo>
                  <a:pt x="2834996" y="3402021"/>
                </a:moveTo>
                <a:lnTo>
                  <a:pt x="3086998" y="3402021"/>
                </a:lnTo>
                <a:lnTo>
                  <a:pt x="3086998" y="3150020"/>
                </a:lnTo>
                <a:lnTo>
                  <a:pt x="2834996" y="3150020"/>
                </a:lnTo>
                <a:lnTo>
                  <a:pt x="2834996" y="3402021"/>
                </a:lnTo>
                <a:close/>
                <a:moveTo>
                  <a:pt x="3150020" y="3402021"/>
                </a:moveTo>
                <a:lnTo>
                  <a:pt x="3402021" y="3402021"/>
                </a:lnTo>
                <a:lnTo>
                  <a:pt x="3402021" y="3150020"/>
                </a:lnTo>
                <a:lnTo>
                  <a:pt x="3150020" y="3150020"/>
                </a:lnTo>
                <a:lnTo>
                  <a:pt x="3150020" y="3402021"/>
                </a:lnTo>
                <a:close/>
                <a:moveTo>
                  <a:pt x="3465000" y="3402021"/>
                </a:moveTo>
                <a:lnTo>
                  <a:pt x="3717002" y="3402021"/>
                </a:lnTo>
                <a:lnTo>
                  <a:pt x="3717002" y="3150020"/>
                </a:lnTo>
                <a:lnTo>
                  <a:pt x="3465000" y="3150020"/>
                </a:lnTo>
                <a:lnTo>
                  <a:pt x="3465000" y="3402021"/>
                </a:lnTo>
                <a:close/>
                <a:moveTo>
                  <a:pt x="3781990" y="3400054"/>
                </a:moveTo>
                <a:lnTo>
                  <a:pt x="4030058" y="3400054"/>
                </a:lnTo>
                <a:lnTo>
                  <a:pt x="4030058" y="3151987"/>
                </a:lnTo>
                <a:lnTo>
                  <a:pt x="3781990" y="3151987"/>
                </a:lnTo>
                <a:lnTo>
                  <a:pt x="3781990" y="3400054"/>
                </a:lnTo>
                <a:close/>
                <a:moveTo>
                  <a:pt x="4098980" y="3398045"/>
                </a:moveTo>
                <a:lnTo>
                  <a:pt x="4343072" y="3398045"/>
                </a:lnTo>
                <a:lnTo>
                  <a:pt x="4343072" y="3153953"/>
                </a:lnTo>
                <a:lnTo>
                  <a:pt x="4098980" y="3153953"/>
                </a:lnTo>
                <a:lnTo>
                  <a:pt x="4098980" y="3398045"/>
                </a:lnTo>
                <a:close/>
                <a:moveTo>
                  <a:pt x="4420374" y="3391632"/>
                </a:moveTo>
                <a:lnTo>
                  <a:pt x="4651639" y="3391632"/>
                </a:lnTo>
                <a:lnTo>
                  <a:pt x="4651639" y="3160367"/>
                </a:lnTo>
                <a:lnTo>
                  <a:pt x="4420374" y="3160367"/>
                </a:lnTo>
                <a:lnTo>
                  <a:pt x="4420374" y="3391632"/>
                </a:lnTo>
                <a:close/>
                <a:moveTo>
                  <a:pt x="4738348" y="3388682"/>
                </a:moveTo>
                <a:lnTo>
                  <a:pt x="4963670" y="3388682"/>
                </a:lnTo>
                <a:lnTo>
                  <a:pt x="4963670" y="3163359"/>
                </a:lnTo>
                <a:lnTo>
                  <a:pt x="4738348" y="3163359"/>
                </a:lnTo>
                <a:lnTo>
                  <a:pt x="4738348" y="3388682"/>
                </a:lnTo>
                <a:close/>
                <a:moveTo>
                  <a:pt x="5060255" y="3381755"/>
                </a:moveTo>
                <a:lnTo>
                  <a:pt x="5271724" y="3381755"/>
                </a:lnTo>
                <a:lnTo>
                  <a:pt x="5271724" y="3170286"/>
                </a:lnTo>
                <a:lnTo>
                  <a:pt x="5060255" y="3170286"/>
                </a:lnTo>
                <a:lnTo>
                  <a:pt x="5060255" y="3381755"/>
                </a:lnTo>
                <a:close/>
                <a:moveTo>
                  <a:pt x="5380708" y="3376325"/>
                </a:moveTo>
                <a:lnTo>
                  <a:pt x="5581318" y="3376325"/>
                </a:lnTo>
                <a:lnTo>
                  <a:pt x="5581318" y="3175716"/>
                </a:lnTo>
                <a:lnTo>
                  <a:pt x="5380708" y="3175716"/>
                </a:lnTo>
                <a:lnTo>
                  <a:pt x="5380708" y="3376325"/>
                </a:lnTo>
                <a:close/>
                <a:moveTo>
                  <a:pt x="5698168" y="3373845"/>
                </a:moveTo>
                <a:lnTo>
                  <a:pt x="5893861" y="3373845"/>
                </a:lnTo>
                <a:lnTo>
                  <a:pt x="5893861" y="3178153"/>
                </a:lnTo>
                <a:lnTo>
                  <a:pt x="5698168" y="3178153"/>
                </a:lnTo>
                <a:lnTo>
                  <a:pt x="5698168" y="3373845"/>
                </a:lnTo>
                <a:close/>
                <a:moveTo>
                  <a:pt x="6016655" y="3370382"/>
                </a:moveTo>
                <a:lnTo>
                  <a:pt x="6205421" y="3370382"/>
                </a:lnTo>
                <a:lnTo>
                  <a:pt x="6205421" y="3181616"/>
                </a:lnTo>
                <a:lnTo>
                  <a:pt x="6016655" y="3181616"/>
                </a:lnTo>
                <a:lnTo>
                  <a:pt x="6016655" y="3370382"/>
                </a:lnTo>
                <a:close/>
                <a:moveTo>
                  <a:pt x="6333602" y="3368415"/>
                </a:moveTo>
                <a:lnTo>
                  <a:pt x="6518392" y="3368415"/>
                </a:lnTo>
                <a:lnTo>
                  <a:pt x="6518392" y="3183626"/>
                </a:lnTo>
                <a:lnTo>
                  <a:pt x="6333602" y="3183626"/>
                </a:lnTo>
                <a:lnTo>
                  <a:pt x="6333602" y="3368415"/>
                </a:lnTo>
                <a:close/>
                <a:moveTo>
                  <a:pt x="6652089" y="3364952"/>
                </a:moveTo>
                <a:lnTo>
                  <a:pt x="6829952" y="3364952"/>
                </a:lnTo>
                <a:lnTo>
                  <a:pt x="6829952" y="3187089"/>
                </a:lnTo>
                <a:lnTo>
                  <a:pt x="6652089" y="3187089"/>
                </a:lnTo>
                <a:lnTo>
                  <a:pt x="6652089" y="3364952"/>
                </a:lnTo>
                <a:close/>
                <a:moveTo>
                  <a:pt x="6968566" y="3363456"/>
                </a:moveTo>
                <a:lnTo>
                  <a:pt x="7143479" y="3363456"/>
                </a:lnTo>
                <a:lnTo>
                  <a:pt x="7143479" y="3188543"/>
                </a:lnTo>
                <a:lnTo>
                  <a:pt x="6968566" y="3188543"/>
                </a:lnTo>
                <a:lnTo>
                  <a:pt x="6968566" y="3363456"/>
                </a:lnTo>
                <a:close/>
                <a:moveTo>
                  <a:pt x="7289020" y="3358026"/>
                </a:moveTo>
                <a:lnTo>
                  <a:pt x="7453073" y="3358026"/>
                </a:lnTo>
                <a:lnTo>
                  <a:pt x="7453073" y="3193973"/>
                </a:lnTo>
                <a:lnTo>
                  <a:pt x="7289020" y="3193973"/>
                </a:lnTo>
                <a:lnTo>
                  <a:pt x="7289020" y="3358026"/>
                </a:lnTo>
                <a:close/>
                <a:moveTo>
                  <a:pt x="7607463" y="3354563"/>
                </a:moveTo>
                <a:lnTo>
                  <a:pt x="7764590" y="3354563"/>
                </a:lnTo>
                <a:lnTo>
                  <a:pt x="7764590" y="3197436"/>
                </a:lnTo>
                <a:lnTo>
                  <a:pt x="7607463" y="3197436"/>
                </a:lnTo>
                <a:lnTo>
                  <a:pt x="7607463" y="3354563"/>
                </a:lnTo>
                <a:close/>
                <a:moveTo>
                  <a:pt x="8249823" y="3342206"/>
                </a:moveTo>
                <a:lnTo>
                  <a:pt x="8382237" y="3342206"/>
                </a:lnTo>
                <a:lnTo>
                  <a:pt x="8382237" y="3209792"/>
                </a:lnTo>
                <a:lnTo>
                  <a:pt x="8249823" y="3209792"/>
                </a:lnTo>
                <a:lnTo>
                  <a:pt x="8249823" y="3342206"/>
                </a:lnTo>
                <a:close/>
                <a:moveTo>
                  <a:pt x="8904539" y="3317536"/>
                </a:moveTo>
                <a:lnTo>
                  <a:pt x="8987571" y="3317536"/>
                </a:lnTo>
                <a:lnTo>
                  <a:pt x="8987571" y="3234505"/>
                </a:lnTo>
                <a:lnTo>
                  <a:pt x="8904539" y="3234505"/>
                </a:lnTo>
                <a:lnTo>
                  <a:pt x="8904539" y="3317536"/>
                </a:lnTo>
                <a:close/>
                <a:moveTo>
                  <a:pt x="0" y="3717002"/>
                </a:moveTo>
                <a:lnTo>
                  <a:pt x="252002" y="3717002"/>
                </a:lnTo>
                <a:lnTo>
                  <a:pt x="252002" y="3465000"/>
                </a:lnTo>
                <a:lnTo>
                  <a:pt x="0" y="3465000"/>
                </a:lnTo>
                <a:lnTo>
                  <a:pt x="0" y="3717002"/>
                </a:lnTo>
                <a:close/>
                <a:moveTo>
                  <a:pt x="315023" y="3717002"/>
                </a:moveTo>
                <a:lnTo>
                  <a:pt x="567025" y="3717002"/>
                </a:lnTo>
                <a:lnTo>
                  <a:pt x="567025" y="3465000"/>
                </a:lnTo>
                <a:lnTo>
                  <a:pt x="315023" y="3465000"/>
                </a:lnTo>
                <a:lnTo>
                  <a:pt x="315023" y="3717002"/>
                </a:lnTo>
                <a:close/>
                <a:moveTo>
                  <a:pt x="630004" y="3717002"/>
                </a:moveTo>
                <a:lnTo>
                  <a:pt x="882005" y="3717002"/>
                </a:lnTo>
                <a:lnTo>
                  <a:pt x="882005" y="3465000"/>
                </a:lnTo>
                <a:lnTo>
                  <a:pt x="630004" y="3465000"/>
                </a:lnTo>
                <a:lnTo>
                  <a:pt x="630004" y="3717002"/>
                </a:lnTo>
                <a:close/>
                <a:moveTo>
                  <a:pt x="944985" y="3717002"/>
                </a:moveTo>
                <a:lnTo>
                  <a:pt x="1196986" y="3717002"/>
                </a:lnTo>
                <a:lnTo>
                  <a:pt x="1196986" y="3465000"/>
                </a:lnTo>
                <a:lnTo>
                  <a:pt x="944985" y="3465000"/>
                </a:lnTo>
                <a:lnTo>
                  <a:pt x="944985" y="3717002"/>
                </a:lnTo>
                <a:close/>
                <a:moveTo>
                  <a:pt x="1260008" y="3717002"/>
                </a:moveTo>
                <a:lnTo>
                  <a:pt x="1512009" y="3717002"/>
                </a:lnTo>
                <a:lnTo>
                  <a:pt x="1512009" y="3465000"/>
                </a:lnTo>
                <a:lnTo>
                  <a:pt x="1260008" y="3465000"/>
                </a:lnTo>
                <a:lnTo>
                  <a:pt x="1260008" y="3717002"/>
                </a:lnTo>
                <a:close/>
                <a:moveTo>
                  <a:pt x="1574988" y="3717002"/>
                </a:moveTo>
                <a:lnTo>
                  <a:pt x="1826990" y="3717002"/>
                </a:lnTo>
                <a:lnTo>
                  <a:pt x="1826990" y="3465000"/>
                </a:lnTo>
                <a:lnTo>
                  <a:pt x="1574988" y="3465000"/>
                </a:lnTo>
                <a:lnTo>
                  <a:pt x="1574988" y="3717002"/>
                </a:lnTo>
                <a:close/>
                <a:moveTo>
                  <a:pt x="1890012" y="3717002"/>
                </a:moveTo>
                <a:lnTo>
                  <a:pt x="2142013" y="3717002"/>
                </a:lnTo>
                <a:lnTo>
                  <a:pt x="2142013" y="3465000"/>
                </a:lnTo>
                <a:lnTo>
                  <a:pt x="1890012" y="3465000"/>
                </a:lnTo>
                <a:lnTo>
                  <a:pt x="1890012" y="3717002"/>
                </a:lnTo>
                <a:close/>
                <a:moveTo>
                  <a:pt x="2204992" y="3717002"/>
                </a:moveTo>
                <a:lnTo>
                  <a:pt x="2456994" y="3717002"/>
                </a:lnTo>
                <a:lnTo>
                  <a:pt x="2456994" y="3465000"/>
                </a:lnTo>
                <a:lnTo>
                  <a:pt x="2204992" y="3465000"/>
                </a:lnTo>
                <a:lnTo>
                  <a:pt x="2204992" y="3717002"/>
                </a:lnTo>
                <a:close/>
                <a:moveTo>
                  <a:pt x="2520016" y="3717002"/>
                </a:moveTo>
                <a:lnTo>
                  <a:pt x="2772017" y="3717002"/>
                </a:lnTo>
                <a:lnTo>
                  <a:pt x="2772017" y="3465000"/>
                </a:lnTo>
                <a:lnTo>
                  <a:pt x="2520016" y="3465000"/>
                </a:lnTo>
                <a:lnTo>
                  <a:pt x="2520016" y="3717002"/>
                </a:lnTo>
                <a:close/>
                <a:moveTo>
                  <a:pt x="2834996" y="3717002"/>
                </a:moveTo>
                <a:lnTo>
                  <a:pt x="3086998" y="3717002"/>
                </a:lnTo>
                <a:lnTo>
                  <a:pt x="3086998" y="3465000"/>
                </a:lnTo>
                <a:lnTo>
                  <a:pt x="2834996" y="3465000"/>
                </a:lnTo>
                <a:lnTo>
                  <a:pt x="2834996" y="3717002"/>
                </a:lnTo>
                <a:close/>
                <a:moveTo>
                  <a:pt x="3150020" y="3717002"/>
                </a:moveTo>
                <a:lnTo>
                  <a:pt x="3402021" y="3717002"/>
                </a:lnTo>
                <a:lnTo>
                  <a:pt x="3402021" y="3465000"/>
                </a:lnTo>
                <a:lnTo>
                  <a:pt x="3150020" y="3465000"/>
                </a:lnTo>
                <a:lnTo>
                  <a:pt x="3150020" y="3717002"/>
                </a:lnTo>
                <a:close/>
                <a:moveTo>
                  <a:pt x="3465000" y="3717002"/>
                </a:moveTo>
                <a:lnTo>
                  <a:pt x="3717002" y="3717002"/>
                </a:lnTo>
                <a:lnTo>
                  <a:pt x="3717002" y="3465000"/>
                </a:lnTo>
                <a:lnTo>
                  <a:pt x="3465000" y="3465000"/>
                </a:lnTo>
                <a:lnTo>
                  <a:pt x="3465000" y="3717002"/>
                </a:lnTo>
                <a:close/>
                <a:moveTo>
                  <a:pt x="3781990" y="3715035"/>
                </a:moveTo>
                <a:lnTo>
                  <a:pt x="4030058" y="3715035"/>
                </a:lnTo>
                <a:lnTo>
                  <a:pt x="4030058" y="3466967"/>
                </a:lnTo>
                <a:lnTo>
                  <a:pt x="3781990" y="3466967"/>
                </a:lnTo>
                <a:lnTo>
                  <a:pt x="3781990" y="3715035"/>
                </a:lnTo>
                <a:close/>
                <a:moveTo>
                  <a:pt x="4099964" y="3712085"/>
                </a:moveTo>
                <a:lnTo>
                  <a:pt x="4342089" y="3712085"/>
                </a:lnTo>
                <a:lnTo>
                  <a:pt x="4342089" y="3469960"/>
                </a:lnTo>
                <a:lnTo>
                  <a:pt x="4099964" y="3469960"/>
                </a:lnTo>
                <a:lnTo>
                  <a:pt x="4099964" y="3712085"/>
                </a:lnTo>
                <a:close/>
                <a:moveTo>
                  <a:pt x="4421400" y="3705629"/>
                </a:moveTo>
                <a:lnTo>
                  <a:pt x="4650656" y="3705629"/>
                </a:lnTo>
                <a:lnTo>
                  <a:pt x="4650656" y="3476373"/>
                </a:lnTo>
                <a:lnTo>
                  <a:pt x="4421400" y="3476373"/>
                </a:lnTo>
                <a:lnTo>
                  <a:pt x="4421400" y="3705629"/>
                </a:lnTo>
                <a:close/>
                <a:moveTo>
                  <a:pt x="4739844" y="3702209"/>
                </a:moveTo>
                <a:lnTo>
                  <a:pt x="4962216" y="3702209"/>
                </a:lnTo>
                <a:lnTo>
                  <a:pt x="4962216" y="3479837"/>
                </a:lnTo>
                <a:lnTo>
                  <a:pt x="4739844" y="3479837"/>
                </a:lnTo>
                <a:lnTo>
                  <a:pt x="4739844" y="3702209"/>
                </a:lnTo>
                <a:close/>
                <a:moveTo>
                  <a:pt x="5061281" y="3695752"/>
                </a:moveTo>
                <a:lnTo>
                  <a:pt x="5270784" y="3695752"/>
                </a:lnTo>
                <a:lnTo>
                  <a:pt x="5270784" y="3486250"/>
                </a:lnTo>
                <a:lnTo>
                  <a:pt x="5061281" y="3486250"/>
                </a:lnTo>
                <a:lnTo>
                  <a:pt x="5061281" y="3695752"/>
                </a:lnTo>
                <a:close/>
                <a:moveTo>
                  <a:pt x="5382204" y="3689852"/>
                </a:moveTo>
                <a:lnTo>
                  <a:pt x="5579864" y="3689852"/>
                </a:lnTo>
                <a:lnTo>
                  <a:pt x="5579864" y="3492193"/>
                </a:lnTo>
                <a:lnTo>
                  <a:pt x="5382204" y="3492193"/>
                </a:lnTo>
                <a:lnTo>
                  <a:pt x="5382204" y="3689852"/>
                </a:lnTo>
                <a:close/>
                <a:moveTo>
                  <a:pt x="5699152" y="3687842"/>
                </a:moveTo>
                <a:lnTo>
                  <a:pt x="5892835" y="3687842"/>
                </a:lnTo>
                <a:lnTo>
                  <a:pt x="5892835" y="3494160"/>
                </a:lnTo>
                <a:lnTo>
                  <a:pt x="5699152" y="3494160"/>
                </a:lnTo>
                <a:lnTo>
                  <a:pt x="5699152" y="3687842"/>
                </a:lnTo>
                <a:close/>
                <a:moveTo>
                  <a:pt x="6334628" y="3682413"/>
                </a:moveTo>
                <a:lnTo>
                  <a:pt x="6517451" y="3682413"/>
                </a:lnTo>
                <a:lnTo>
                  <a:pt x="6517451" y="3499590"/>
                </a:lnTo>
                <a:lnTo>
                  <a:pt x="6334628" y="3499590"/>
                </a:lnTo>
                <a:lnTo>
                  <a:pt x="6334628" y="3682413"/>
                </a:lnTo>
                <a:close/>
                <a:moveTo>
                  <a:pt x="6970532" y="3676512"/>
                </a:moveTo>
                <a:lnTo>
                  <a:pt x="7141513" y="3676512"/>
                </a:lnTo>
                <a:lnTo>
                  <a:pt x="7141513" y="3505533"/>
                </a:lnTo>
                <a:lnTo>
                  <a:pt x="6970532" y="3505533"/>
                </a:lnTo>
                <a:lnTo>
                  <a:pt x="6970532" y="3676512"/>
                </a:lnTo>
                <a:close/>
                <a:moveTo>
                  <a:pt x="7609943" y="3667106"/>
                </a:moveTo>
                <a:lnTo>
                  <a:pt x="7762153" y="3667106"/>
                </a:lnTo>
                <a:lnTo>
                  <a:pt x="7762153" y="3514896"/>
                </a:lnTo>
                <a:lnTo>
                  <a:pt x="7609943" y="3514896"/>
                </a:lnTo>
                <a:lnTo>
                  <a:pt x="7609943" y="3667106"/>
                </a:lnTo>
                <a:close/>
                <a:moveTo>
                  <a:pt x="8251790" y="3655263"/>
                </a:moveTo>
                <a:lnTo>
                  <a:pt x="8380271" y="3655263"/>
                </a:lnTo>
                <a:lnTo>
                  <a:pt x="8380271" y="3526782"/>
                </a:lnTo>
                <a:lnTo>
                  <a:pt x="8251790" y="3526782"/>
                </a:lnTo>
                <a:lnTo>
                  <a:pt x="8251790" y="3655263"/>
                </a:lnTo>
                <a:close/>
                <a:moveTo>
                  <a:pt x="0" y="4032025"/>
                </a:moveTo>
                <a:lnTo>
                  <a:pt x="252002" y="4032025"/>
                </a:lnTo>
                <a:lnTo>
                  <a:pt x="252002" y="3780024"/>
                </a:lnTo>
                <a:lnTo>
                  <a:pt x="0" y="3780024"/>
                </a:lnTo>
                <a:lnTo>
                  <a:pt x="0" y="4032025"/>
                </a:lnTo>
                <a:close/>
                <a:moveTo>
                  <a:pt x="315023" y="4032025"/>
                </a:moveTo>
                <a:lnTo>
                  <a:pt x="567025" y="4032025"/>
                </a:lnTo>
                <a:lnTo>
                  <a:pt x="567025" y="3780024"/>
                </a:lnTo>
                <a:lnTo>
                  <a:pt x="315023" y="3780024"/>
                </a:lnTo>
                <a:lnTo>
                  <a:pt x="315023" y="4032025"/>
                </a:lnTo>
                <a:close/>
                <a:moveTo>
                  <a:pt x="630004" y="4032025"/>
                </a:moveTo>
                <a:lnTo>
                  <a:pt x="882005" y="4032025"/>
                </a:lnTo>
                <a:lnTo>
                  <a:pt x="882005" y="3780024"/>
                </a:lnTo>
                <a:lnTo>
                  <a:pt x="630004" y="3780024"/>
                </a:lnTo>
                <a:lnTo>
                  <a:pt x="630004" y="4032025"/>
                </a:lnTo>
                <a:close/>
                <a:moveTo>
                  <a:pt x="944985" y="4032025"/>
                </a:moveTo>
                <a:lnTo>
                  <a:pt x="1196986" y="4032025"/>
                </a:lnTo>
                <a:lnTo>
                  <a:pt x="1196986" y="3780024"/>
                </a:lnTo>
                <a:lnTo>
                  <a:pt x="944985" y="3780024"/>
                </a:lnTo>
                <a:lnTo>
                  <a:pt x="944985" y="4032025"/>
                </a:lnTo>
                <a:close/>
                <a:moveTo>
                  <a:pt x="1260008" y="4032025"/>
                </a:moveTo>
                <a:lnTo>
                  <a:pt x="1512009" y="4032025"/>
                </a:lnTo>
                <a:lnTo>
                  <a:pt x="1512009" y="3780024"/>
                </a:lnTo>
                <a:lnTo>
                  <a:pt x="1260008" y="3780024"/>
                </a:lnTo>
                <a:lnTo>
                  <a:pt x="1260008" y="4032025"/>
                </a:lnTo>
                <a:close/>
                <a:moveTo>
                  <a:pt x="1574988" y="4032025"/>
                </a:moveTo>
                <a:lnTo>
                  <a:pt x="1826990" y="4032025"/>
                </a:lnTo>
                <a:lnTo>
                  <a:pt x="1826990" y="3780024"/>
                </a:lnTo>
                <a:lnTo>
                  <a:pt x="1574988" y="3780024"/>
                </a:lnTo>
                <a:lnTo>
                  <a:pt x="1574988" y="4032025"/>
                </a:lnTo>
                <a:close/>
                <a:moveTo>
                  <a:pt x="1890012" y="4032025"/>
                </a:moveTo>
                <a:lnTo>
                  <a:pt x="2142013" y="4032025"/>
                </a:lnTo>
                <a:lnTo>
                  <a:pt x="2142013" y="3780024"/>
                </a:lnTo>
                <a:lnTo>
                  <a:pt x="1890012" y="3780024"/>
                </a:lnTo>
                <a:lnTo>
                  <a:pt x="1890012" y="4032025"/>
                </a:lnTo>
                <a:close/>
                <a:moveTo>
                  <a:pt x="2204992" y="4032025"/>
                </a:moveTo>
                <a:lnTo>
                  <a:pt x="2456994" y="4032025"/>
                </a:lnTo>
                <a:lnTo>
                  <a:pt x="2456994" y="3780024"/>
                </a:lnTo>
                <a:lnTo>
                  <a:pt x="2204992" y="3780024"/>
                </a:lnTo>
                <a:lnTo>
                  <a:pt x="2204992" y="4032025"/>
                </a:lnTo>
                <a:close/>
                <a:moveTo>
                  <a:pt x="2520016" y="4032025"/>
                </a:moveTo>
                <a:lnTo>
                  <a:pt x="2772017" y="4032025"/>
                </a:lnTo>
                <a:lnTo>
                  <a:pt x="2772017" y="3780024"/>
                </a:lnTo>
                <a:lnTo>
                  <a:pt x="2520016" y="3780024"/>
                </a:lnTo>
                <a:lnTo>
                  <a:pt x="2520016" y="4032025"/>
                </a:lnTo>
                <a:close/>
                <a:moveTo>
                  <a:pt x="2834996" y="4032025"/>
                </a:moveTo>
                <a:lnTo>
                  <a:pt x="3086998" y="4032025"/>
                </a:lnTo>
                <a:lnTo>
                  <a:pt x="3086998" y="3780024"/>
                </a:lnTo>
                <a:lnTo>
                  <a:pt x="2834996" y="3780024"/>
                </a:lnTo>
                <a:lnTo>
                  <a:pt x="2834996" y="4032025"/>
                </a:lnTo>
                <a:close/>
                <a:moveTo>
                  <a:pt x="3150020" y="4032025"/>
                </a:moveTo>
                <a:lnTo>
                  <a:pt x="3402021" y="4032025"/>
                </a:lnTo>
                <a:lnTo>
                  <a:pt x="3402021" y="3780024"/>
                </a:lnTo>
                <a:lnTo>
                  <a:pt x="3150020" y="3780024"/>
                </a:lnTo>
                <a:lnTo>
                  <a:pt x="3150020" y="4032025"/>
                </a:lnTo>
                <a:close/>
                <a:moveTo>
                  <a:pt x="3465000" y="4032025"/>
                </a:moveTo>
                <a:lnTo>
                  <a:pt x="3717002" y="4032025"/>
                </a:lnTo>
                <a:lnTo>
                  <a:pt x="3717002" y="3780024"/>
                </a:lnTo>
                <a:lnTo>
                  <a:pt x="3465000" y="3780024"/>
                </a:lnTo>
                <a:lnTo>
                  <a:pt x="3465000" y="4032025"/>
                </a:lnTo>
                <a:close/>
                <a:moveTo>
                  <a:pt x="3783957" y="4028049"/>
                </a:moveTo>
                <a:lnTo>
                  <a:pt x="4028049" y="4028049"/>
                </a:lnTo>
                <a:lnTo>
                  <a:pt x="4028049" y="3783957"/>
                </a:lnTo>
                <a:lnTo>
                  <a:pt x="3783957" y="3783957"/>
                </a:lnTo>
                <a:lnTo>
                  <a:pt x="3783957" y="4028049"/>
                </a:lnTo>
                <a:close/>
                <a:moveTo>
                  <a:pt x="4102444" y="4024586"/>
                </a:moveTo>
                <a:lnTo>
                  <a:pt x="4339609" y="4024586"/>
                </a:lnTo>
                <a:lnTo>
                  <a:pt x="4339609" y="3787420"/>
                </a:lnTo>
                <a:lnTo>
                  <a:pt x="4102444" y="3787420"/>
                </a:lnTo>
                <a:lnTo>
                  <a:pt x="4102444" y="4024586"/>
                </a:lnTo>
                <a:close/>
                <a:moveTo>
                  <a:pt x="4424351" y="4017702"/>
                </a:moveTo>
                <a:lnTo>
                  <a:pt x="4647706" y="4017702"/>
                </a:lnTo>
                <a:lnTo>
                  <a:pt x="4647706" y="3794347"/>
                </a:lnTo>
                <a:lnTo>
                  <a:pt x="4424351" y="3794347"/>
                </a:lnTo>
                <a:lnTo>
                  <a:pt x="4424351" y="4017702"/>
                </a:lnTo>
                <a:close/>
                <a:moveTo>
                  <a:pt x="4742795" y="4014239"/>
                </a:moveTo>
                <a:lnTo>
                  <a:pt x="4959223" y="4014239"/>
                </a:lnTo>
                <a:lnTo>
                  <a:pt x="4959223" y="3797810"/>
                </a:lnTo>
                <a:lnTo>
                  <a:pt x="4742795" y="3797810"/>
                </a:lnTo>
                <a:lnTo>
                  <a:pt x="4742795" y="4014239"/>
                </a:lnTo>
                <a:close/>
                <a:moveTo>
                  <a:pt x="5064231" y="4007783"/>
                </a:moveTo>
                <a:lnTo>
                  <a:pt x="5267790" y="4007783"/>
                </a:lnTo>
                <a:lnTo>
                  <a:pt x="5267790" y="3804223"/>
                </a:lnTo>
                <a:lnTo>
                  <a:pt x="5064231" y="3804223"/>
                </a:lnTo>
                <a:lnTo>
                  <a:pt x="5064231" y="4007783"/>
                </a:lnTo>
                <a:close/>
                <a:moveTo>
                  <a:pt x="5384685" y="4002353"/>
                </a:moveTo>
                <a:lnTo>
                  <a:pt x="5577384" y="4002353"/>
                </a:lnTo>
                <a:lnTo>
                  <a:pt x="5577384" y="3809653"/>
                </a:lnTo>
                <a:lnTo>
                  <a:pt x="5384685" y="3809653"/>
                </a:lnTo>
                <a:lnTo>
                  <a:pt x="5384685" y="4002353"/>
                </a:lnTo>
                <a:close/>
                <a:moveTo>
                  <a:pt x="5702145" y="3999916"/>
                </a:moveTo>
                <a:lnTo>
                  <a:pt x="5889927" y="3999916"/>
                </a:lnTo>
                <a:lnTo>
                  <a:pt x="5889927" y="3812133"/>
                </a:lnTo>
                <a:lnTo>
                  <a:pt x="5702145" y="3812133"/>
                </a:lnTo>
                <a:lnTo>
                  <a:pt x="5702145" y="3999916"/>
                </a:lnTo>
                <a:close/>
                <a:moveTo>
                  <a:pt x="6021572" y="3995426"/>
                </a:moveTo>
                <a:lnTo>
                  <a:pt x="6200461" y="3995426"/>
                </a:lnTo>
                <a:lnTo>
                  <a:pt x="6200461" y="3816537"/>
                </a:lnTo>
                <a:lnTo>
                  <a:pt x="6021572" y="3816537"/>
                </a:lnTo>
                <a:lnTo>
                  <a:pt x="6021572" y="3995426"/>
                </a:lnTo>
                <a:close/>
                <a:moveTo>
                  <a:pt x="6339075" y="3992989"/>
                </a:moveTo>
                <a:lnTo>
                  <a:pt x="6513005" y="3992989"/>
                </a:lnTo>
                <a:lnTo>
                  <a:pt x="6513005" y="3819059"/>
                </a:lnTo>
                <a:lnTo>
                  <a:pt x="6339075" y="3819059"/>
                </a:lnTo>
                <a:lnTo>
                  <a:pt x="6339075" y="3992989"/>
                </a:lnTo>
                <a:close/>
                <a:moveTo>
                  <a:pt x="6658032" y="3989013"/>
                </a:moveTo>
                <a:lnTo>
                  <a:pt x="6824052" y="3989013"/>
                </a:lnTo>
                <a:lnTo>
                  <a:pt x="6824052" y="3822993"/>
                </a:lnTo>
                <a:lnTo>
                  <a:pt x="6658032" y="3822993"/>
                </a:lnTo>
                <a:lnTo>
                  <a:pt x="6658032" y="3989013"/>
                </a:lnTo>
                <a:close/>
                <a:moveTo>
                  <a:pt x="6975963" y="3986063"/>
                </a:moveTo>
                <a:lnTo>
                  <a:pt x="7136040" y="3986063"/>
                </a:lnTo>
                <a:lnTo>
                  <a:pt x="7136040" y="3825986"/>
                </a:lnTo>
                <a:lnTo>
                  <a:pt x="6975963" y="3825986"/>
                </a:lnTo>
                <a:lnTo>
                  <a:pt x="6975963" y="3986063"/>
                </a:lnTo>
                <a:close/>
                <a:moveTo>
                  <a:pt x="7296416" y="3980633"/>
                </a:moveTo>
                <a:lnTo>
                  <a:pt x="7445633" y="3980633"/>
                </a:lnTo>
                <a:lnTo>
                  <a:pt x="7445633" y="3831416"/>
                </a:lnTo>
                <a:lnTo>
                  <a:pt x="7296416" y="3831416"/>
                </a:lnTo>
                <a:lnTo>
                  <a:pt x="7296416" y="3980633"/>
                </a:lnTo>
                <a:close/>
                <a:moveTo>
                  <a:pt x="7936296" y="3970757"/>
                </a:moveTo>
                <a:lnTo>
                  <a:pt x="8065760" y="3970757"/>
                </a:lnTo>
                <a:lnTo>
                  <a:pt x="8065760" y="3841292"/>
                </a:lnTo>
                <a:lnTo>
                  <a:pt x="7936296" y="3841292"/>
                </a:lnTo>
                <a:lnTo>
                  <a:pt x="7936296" y="3970757"/>
                </a:lnTo>
                <a:close/>
                <a:moveTo>
                  <a:pt x="8580153" y="3956904"/>
                </a:moveTo>
                <a:lnTo>
                  <a:pt x="8681954" y="3956904"/>
                </a:lnTo>
                <a:lnTo>
                  <a:pt x="8681954" y="3855102"/>
                </a:lnTo>
                <a:lnTo>
                  <a:pt x="8580153" y="3855102"/>
                </a:lnTo>
                <a:lnTo>
                  <a:pt x="8580153" y="3956904"/>
                </a:lnTo>
                <a:close/>
                <a:moveTo>
                  <a:pt x="9227430" y="3939630"/>
                </a:moveTo>
                <a:lnTo>
                  <a:pt x="9294641" y="3939630"/>
                </a:lnTo>
                <a:lnTo>
                  <a:pt x="9294641" y="3872419"/>
                </a:lnTo>
                <a:lnTo>
                  <a:pt x="9227430" y="3872419"/>
                </a:lnTo>
                <a:lnTo>
                  <a:pt x="9227430" y="3939630"/>
                </a:lnTo>
                <a:close/>
                <a:moveTo>
                  <a:pt x="0" y="4347006"/>
                </a:moveTo>
                <a:lnTo>
                  <a:pt x="252002" y="4347006"/>
                </a:lnTo>
                <a:lnTo>
                  <a:pt x="252002" y="4095004"/>
                </a:lnTo>
                <a:lnTo>
                  <a:pt x="0" y="4095004"/>
                </a:lnTo>
                <a:lnTo>
                  <a:pt x="0" y="4347006"/>
                </a:lnTo>
                <a:close/>
                <a:moveTo>
                  <a:pt x="315023" y="4347006"/>
                </a:moveTo>
                <a:lnTo>
                  <a:pt x="567025" y="4347006"/>
                </a:lnTo>
                <a:lnTo>
                  <a:pt x="567025" y="4095004"/>
                </a:lnTo>
                <a:lnTo>
                  <a:pt x="315023" y="4095004"/>
                </a:lnTo>
                <a:lnTo>
                  <a:pt x="315023" y="4347006"/>
                </a:lnTo>
                <a:close/>
                <a:moveTo>
                  <a:pt x="630004" y="4347006"/>
                </a:moveTo>
                <a:lnTo>
                  <a:pt x="882005" y="4347006"/>
                </a:lnTo>
                <a:lnTo>
                  <a:pt x="882005" y="4095004"/>
                </a:lnTo>
                <a:lnTo>
                  <a:pt x="630004" y="4095004"/>
                </a:lnTo>
                <a:lnTo>
                  <a:pt x="630004" y="4347006"/>
                </a:lnTo>
                <a:close/>
                <a:moveTo>
                  <a:pt x="944985" y="4347006"/>
                </a:moveTo>
                <a:lnTo>
                  <a:pt x="1196986" y="4347006"/>
                </a:lnTo>
                <a:lnTo>
                  <a:pt x="1196986" y="4095004"/>
                </a:lnTo>
                <a:lnTo>
                  <a:pt x="944985" y="4095004"/>
                </a:lnTo>
                <a:lnTo>
                  <a:pt x="944985" y="4347006"/>
                </a:lnTo>
                <a:close/>
                <a:moveTo>
                  <a:pt x="1260008" y="4347006"/>
                </a:moveTo>
                <a:lnTo>
                  <a:pt x="1512009" y="4347006"/>
                </a:lnTo>
                <a:lnTo>
                  <a:pt x="1512009" y="4095004"/>
                </a:lnTo>
                <a:lnTo>
                  <a:pt x="1260008" y="4095004"/>
                </a:lnTo>
                <a:lnTo>
                  <a:pt x="1260008" y="4347006"/>
                </a:lnTo>
                <a:close/>
                <a:moveTo>
                  <a:pt x="1574988" y="4347006"/>
                </a:moveTo>
                <a:lnTo>
                  <a:pt x="1826990" y="4347006"/>
                </a:lnTo>
                <a:lnTo>
                  <a:pt x="1826990" y="4095004"/>
                </a:lnTo>
                <a:lnTo>
                  <a:pt x="1574988" y="4095004"/>
                </a:lnTo>
                <a:lnTo>
                  <a:pt x="1574988" y="4347006"/>
                </a:lnTo>
                <a:close/>
                <a:moveTo>
                  <a:pt x="1890012" y="4347006"/>
                </a:moveTo>
                <a:lnTo>
                  <a:pt x="2142013" y="4347006"/>
                </a:lnTo>
                <a:lnTo>
                  <a:pt x="2142013" y="4095004"/>
                </a:lnTo>
                <a:lnTo>
                  <a:pt x="1890012" y="4095004"/>
                </a:lnTo>
                <a:lnTo>
                  <a:pt x="1890012" y="4347006"/>
                </a:lnTo>
                <a:close/>
                <a:moveTo>
                  <a:pt x="2204992" y="4347006"/>
                </a:moveTo>
                <a:lnTo>
                  <a:pt x="2456994" y="4347006"/>
                </a:lnTo>
                <a:lnTo>
                  <a:pt x="2456994" y="4095004"/>
                </a:lnTo>
                <a:lnTo>
                  <a:pt x="2204992" y="4095004"/>
                </a:lnTo>
                <a:lnTo>
                  <a:pt x="2204992" y="4347006"/>
                </a:lnTo>
                <a:close/>
                <a:moveTo>
                  <a:pt x="2520016" y="4347006"/>
                </a:moveTo>
                <a:lnTo>
                  <a:pt x="2772017" y="4347006"/>
                </a:lnTo>
                <a:lnTo>
                  <a:pt x="2772017" y="4095004"/>
                </a:lnTo>
                <a:lnTo>
                  <a:pt x="2520016" y="4095004"/>
                </a:lnTo>
                <a:lnTo>
                  <a:pt x="2520016" y="4347006"/>
                </a:lnTo>
                <a:close/>
                <a:moveTo>
                  <a:pt x="2834996" y="4347006"/>
                </a:moveTo>
                <a:lnTo>
                  <a:pt x="3086998" y="4347006"/>
                </a:lnTo>
                <a:lnTo>
                  <a:pt x="3086998" y="4095004"/>
                </a:lnTo>
                <a:lnTo>
                  <a:pt x="2834996" y="4095004"/>
                </a:lnTo>
                <a:lnTo>
                  <a:pt x="2834996" y="4347006"/>
                </a:lnTo>
                <a:close/>
                <a:moveTo>
                  <a:pt x="3150020" y="4347006"/>
                </a:moveTo>
                <a:lnTo>
                  <a:pt x="3402021" y="4347006"/>
                </a:lnTo>
                <a:lnTo>
                  <a:pt x="3402021" y="4095004"/>
                </a:lnTo>
                <a:lnTo>
                  <a:pt x="3150020" y="4095004"/>
                </a:lnTo>
                <a:lnTo>
                  <a:pt x="3150020" y="4347006"/>
                </a:lnTo>
                <a:close/>
                <a:moveTo>
                  <a:pt x="3465000" y="4347006"/>
                </a:moveTo>
                <a:lnTo>
                  <a:pt x="3717002" y="4347006"/>
                </a:lnTo>
                <a:lnTo>
                  <a:pt x="3717002" y="4095004"/>
                </a:lnTo>
                <a:lnTo>
                  <a:pt x="3465000" y="4095004"/>
                </a:lnTo>
                <a:lnTo>
                  <a:pt x="3465000" y="4347006"/>
                </a:lnTo>
                <a:close/>
                <a:moveTo>
                  <a:pt x="3785453" y="4341576"/>
                </a:moveTo>
                <a:lnTo>
                  <a:pt x="4026595" y="4341576"/>
                </a:lnTo>
                <a:lnTo>
                  <a:pt x="4026595" y="4100434"/>
                </a:lnTo>
                <a:lnTo>
                  <a:pt x="3785453" y="4100434"/>
                </a:lnTo>
                <a:lnTo>
                  <a:pt x="3785453" y="4341576"/>
                </a:lnTo>
                <a:close/>
                <a:moveTo>
                  <a:pt x="4104410" y="4337643"/>
                </a:moveTo>
                <a:lnTo>
                  <a:pt x="4337642" y="4337643"/>
                </a:lnTo>
                <a:lnTo>
                  <a:pt x="4337642" y="4104410"/>
                </a:lnTo>
                <a:lnTo>
                  <a:pt x="4104410" y="4104410"/>
                </a:lnTo>
                <a:lnTo>
                  <a:pt x="4104410" y="4337643"/>
                </a:lnTo>
                <a:close/>
                <a:moveTo>
                  <a:pt x="4426317" y="4330716"/>
                </a:moveTo>
                <a:lnTo>
                  <a:pt x="4645696" y="4330716"/>
                </a:lnTo>
                <a:lnTo>
                  <a:pt x="4645696" y="4111337"/>
                </a:lnTo>
                <a:lnTo>
                  <a:pt x="4426317" y="4111337"/>
                </a:lnTo>
                <a:lnTo>
                  <a:pt x="4426317" y="4330716"/>
                </a:lnTo>
                <a:close/>
                <a:moveTo>
                  <a:pt x="4744291" y="4327723"/>
                </a:moveTo>
                <a:lnTo>
                  <a:pt x="4957770" y="4327723"/>
                </a:lnTo>
                <a:lnTo>
                  <a:pt x="4957770" y="4114244"/>
                </a:lnTo>
                <a:lnTo>
                  <a:pt x="4744291" y="4114244"/>
                </a:lnTo>
                <a:lnTo>
                  <a:pt x="4744291" y="4327723"/>
                </a:lnTo>
                <a:close/>
                <a:moveTo>
                  <a:pt x="5065728" y="4321310"/>
                </a:moveTo>
                <a:lnTo>
                  <a:pt x="5266337" y="4321310"/>
                </a:lnTo>
                <a:lnTo>
                  <a:pt x="5266337" y="4120701"/>
                </a:lnTo>
                <a:lnTo>
                  <a:pt x="5065728" y="4120701"/>
                </a:lnTo>
                <a:lnTo>
                  <a:pt x="5065728" y="4321310"/>
                </a:lnTo>
                <a:close/>
                <a:moveTo>
                  <a:pt x="5387121" y="4314897"/>
                </a:moveTo>
                <a:lnTo>
                  <a:pt x="5574904" y="4314897"/>
                </a:lnTo>
                <a:lnTo>
                  <a:pt x="5574904" y="4127114"/>
                </a:lnTo>
                <a:lnTo>
                  <a:pt x="5387121" y="4127114"/>
                </a:lnTo>
                <a:lnTo>
                  <a:pt x="5387121" y="4314897"/>
                </a:lnTo>
                <a:close/>
                <a:moveTo>
                  <a:pt x="6024052" y="4307970"/>
                </a:moveTo>
                <a:lnTo>
                  <a:pt x="6197982" y="4307970"/>
                </a:lnTo>
                <a:lnTo>
                  <a:pt x="6197982" y="4134040"/>
                </a:lnTo>
                <a:lnTo>
                  <a:pt x="6024052" y="4134040"/>
                </a:lnTo>
                <a:lnTo>
                  <a:pt x="6024052" y="4307970"/>
                </a:lnTo>
                <a:close/>
                <a:moveTo>
                  <a:pt x="6660982" y="4301044"/>
                </a:moveTo>
                <a:lnTo>
                  <a:pt x="6821059" y="4301044"/>
                </a:lnTo>
                <a:lnTo>
                  <a:pt x="6821059" y="4140967"/>
                </a:lnTo>
                <a:lnTo>
                  <a:pt x="6660982" y="4140967"/>
                </a:lnTo>
                <a:lnTo>
                  <a:pt x="6660982" y="4301044"/>
                </a:lnTo>
                <a:close/>
                <a:moveTo>
                  <a:pt x="7299366" y="4292664"/>
                </a:moveTo>
                <a:lnTo>
                  <a:pt x="7442640" y="4292664"/>
                </a:lnTo>
                <a:lnTo>
                  <a:pt x="7442640" y="4149347"/>
                </a:lnTo>
                <a:lnTo>
                  <a:pt x="7299366" y="4149347"/>
                </a:lnTo>
                <a:lnTo>
                  <a:pt x="7299366" y="4292664"/>
                </a:lnTo>
                <a:close/>
                <a:moveTo>
                  <a:pt x="7938263" y="4283770"/>
                </a:moveTo>
                <a:lnTo>
                  <a:pt x="8063751" y="4283770"/>
                </a:lnTo>
                <a:lnTo>
                  <a:pt x="8063751" y="4158283"/>
                </a:lnTo>
                <a:lnTo>
                  <a:pt x="7938263" y="4158283"/>
                </a:lnTo>
                <a:lnTo>
                  <a:pt x="7938263" y="4283770"/>
                </a:lnTo>
                <a:close/>
                <a:moveTo>
                  <a:pt x="0" y="4662029"/>
                </a:moveTo>
                <a:lnTo>
                  <a:pt x="252002" y="4662029"/>
                </a:lnTo>
                <a:lnTo>
                  <a:pt x="252002" y="4410028"/>
                </a:lnTo>
                <a:lnTo>
                  <a:pt x="0" y="4410028"/>
                </a:lnTo>
                <a:lnTo>
                  <a:pt x="0" y="4662029"/>
                </a:lnTo>
                <a:close/>
                <a:moveTo>
                  <a:pt x="315023" y="4662029"/>
                </a:moveTo>
                <a:lnTo>
                  <a:pt x="567025" y="4662029"/>
                </a:lnTo>
                <a:lnTo>
                  <a:pt x="567025" y="4410028"/>
                </a:lnTo>
                <a:lnTo>
                  <a:pt x="315023" y="4410028"/>
                </a:lnTo>
                <a:lnTo>
                  <a:pt x="315023" y="4662029"/>
                </a:lnTo>
                <a:close/>
                <a:moveTo>
                  <a:pt x="630004" y="4662029"/>
                </a:moveTo>
                <a:lnTo>
                  <a:pt x="882005" y="4662029"/>
                </a:lnTo>
                <a:lnTo>
                  <a:pt x="882005" y="4410028"/>
                </a:lnTo>
                <a:lnTo>
                  <a:pt x="630004" y="4410028"/>
                </a:lnTo>
                <a:lnTo>
                  <a:pt x="630004" y="4662029"/>
                </a:lnTo>
                <a:close/>
                <a:moveTo>
                  <a:pt x="944985" y="4662029"/>
                </a:moveTo>
                <a:lnTo>
                  <a:pt x="1196986" y="4662029"/>
                </a:lnTo>
                <a:lnTo>
                  <a:pt x="1196986" y="4410028"/>
                </a:lnTo>
                <a:lnTo>
                  <a:pt x="944985" y="4410028"/>
                </a:lnTo>
                <a:lnTo>
                  <a:pt x="944985" y="4662029"/>
                </a:lnTo>
                <a:close/>
                <a:moveTo>
                  <a:pt x="1260008" y="4662029"/>
                </a:moveTo>
                <a:lnTo>
                  <a:pt x="1512009" y="4662029"/>
                </a:lnTo>
                <a:lnTo>
                  <a:pt x="1512009" y="4410028"/>
                </a:lnTo>
                <a:lnTo>
                  <a:pt x="1260008" y="4410028"/>
                </a:lnTo>
                <a:lnTo>
                  <a:pt x="1260008" y="4662029"/>
                </a:lnTo>
                <a:close/>
                <a:moveTo>
                  <a:pt x="1574988" y="4662029"/>
                </a:moveTo>
                <a:lnTo>
                  <a:pt x="1826990" y="4662029"/>
                </a:lnTo>
                <a:lnTo>
                  <a:pt x="1826990" y="4410028"/>
                </a:lnTo>
                <a:lnTo>
                  <a:pt x="1574988" y="4410028"/>
                </a:lnTo>
                <a:lnTo>
                  <a:pt x="1574988" y="4662029"/>
                </a:lnTo>
                <a:close/>
                <a:moveTo>
                  <a:pt x="1890012" y="4662029"/>
                </a:moveTo>
                <a:lnTo>
                  <a:pt x="2142013" y="4662029"/>
                </a:lnTo>
                <a:lnTo>
                  <a:pt x="2142013" y="4410028"/>
                </a:lnTo>
                <a:lnTo>
                  <a:pt x="1890012" y="4410028"/>
                </a:lnTo>
                <a:lnTo>
                  <a:pt x="1890012" y="4662029"/>
                </a:lnTo>
                <a:close/>
                <a:moveTo>
                  <a:pt x="2204992" y="4662029"/>
                </a:moveTo>
                <a:lnTo>
                  <a:pt x="2456994" y="4662029"/>
                </a:lnTo>
                <a:lnTo>
                  <a:pt x="2456994" y="4410028"/>
                </a:lnTo>
                <a:lnTo>
                  <a:pt x="2204992" y="4410028"/>
                </a:lnTo>
                <a:lnTo>
                  <a:pt x="2204992" y="4662029"/>
                </a:lnTo>
                <a:close/>
                <a:moveTo>
                  <a:pt x="2520016" y="4662029"/>
                </a:moveTo>
                <a:lnTo>
                  <a:pt x="2772017" y="4662029"/>
                </a:lnTo>
                <a:lnTo>
                  <a:pt x="2772017" y="4410028"/>
                </a:lnTo>
                <a:lnTo>
                  <a:pt x="2520016" y="4410028"/>
                </a:lnTo>
                <a:lnTo>
                  <a:pt x="2520016" y="4662029"/>
                </a:lnTo>
                <a:close/>
                <a:moveTo>
                  <a:pt x="2834996" y="4662029"/>
                </a:moveTo>
                <a:lnTo>
                  <a:pt x="3086998" y="4662029"/>
                </a:lnTo>
                <a:lnTo>
                  <a:pt x="3086998" y="4410028"/>
                </a:lnTo>
                <a:lnTo>
                  <a:pt x="2834996" y="4410028"/>
                </a:lnTo>
                <a:lnTo>
                  <a:pt x="2834996" y="4662029"/>
                </a:lnTo>
                <a:close/>
                <a:moveTo>
                  <a:pt x="3150490" y="4661516"/>
                </a:moveTo>
                <a:lnTo>
                  <a:pt x="3401508" y="4661516"/>
                </a:lnTo>
                <a:lnTo>
                  <a:pt x="3401508" y="4410498"/>
                </a:lnTo>
                <a:lnTo>
                  <a:pt x="3150490" y="4410498"/>
                </a:lnTo>
                <a:lnTo>
                  <a:pt x="3150490" y="4661516"/>
                </a:lnTo>
                <a:close/>
                <a:moveTo>
                  <a:pt x="3467993" y="4659036"/>
                </a:moveTo>
                <a:lnTo>
                  <a:pt x="3714052" y="4659036"/>
                </a:lnTo>
                <a:lnTo>
                  <a:pt x="3714052" y="4412978"/>
                </a:lnTo>
                <a:lnTo>
                  <a:pt x="3467993" y="4412978"/>
                </a:lnTo>
                <a:lnTo>
                  <a:pt x="3467993" y="4659036"/>
                </a:lnTo>
                <a:close/>
                <a:moveTo>
                  <a:pt x="3789900" y="4652153"/>
                </a:moveTo>
                <a:lnTo>
                  <a:pt x="4022148" y="4652153"/>
                </a:lnTo>
                <a:lnTo>
                  <a:pt x="4022148" y="4419904"/>
                </a:lnTo>
                <a:lnTo>
                  <a:pt x="3789900" y="4419904"/>
                </a:lnTo>
                <a:lnTo>
                  <a:pt x="3789900" y="4652153"/>
                </a:lnTo>
                <a:close/>
                <a:moveTo>
                  <a:pt x="4108344" y="4648690"/>
                </a:moveTo>
                <a:lnTo>
                  <a:pt x="4333666" y="4648690"/>
                </a:lnTo>
                <a:lnTo>
                  <a:pt x="4333666" y="4423367"/>
                </a:lnTo>
                <a:lnTo>
                  <a:pt x="4108344" y="4423367"/>
                </a:lnTo>
                <a:lnTo>
                  <a:pt x="4108344" y="4648690"/>
                </a:lnTo>
                <a:close/>
                <a:moveTo>
                  <a:pt x="4430764" y="4641250"/>
                </a:moveTo>
                <a:lnTo>
                  <a:pt x="4641250" y="4641250"/>
                </a:lnTo>
                <a:lnTo>
                  <a:pt x="4641250" y="4430764"/>
                </a:lnTo>
                <a:lnTo>
                  <a:pt x="4430764" y="4430764"/>
                </a:lnTo>
                <a:lnTo>
                  <a:pt x="4430764" y="4641250"/>
                </a:lnTo>
                <a:close/>
                <a:moveTo>
                  <a:pt x="4749208" y="4637787"/>
                </a:moveTo>
                <a:lnTo>
                  <a:pt x="4952767" y="4637787"/>
                </a:lnTo>
                <a:lnTo>
                  <a:pt x="4952767" y="4434227"/>
                </a:lnTo>
                <a:lnTo>
                  <a:pt x="4749208" y="4434227"/>
                </a:lnTo>
                <a:lnTo>
                  <a:pt x="4749208" y="4637787"/>
                </a:lnTo>
                <a:close/>
                <a:moveTo>
                  <a:pt x="5071157" y="4630903"/>
                </a:moveTo>
                <a:lnTo>
                  <a:pt x="5260907" y="4630903"/>
                </a:lnTo>
                <a:lnTo>
                  <a:pt x="5260907" y="4441154"/>
                </a:lnTo>
                <a:lnTo>
                  <a:pt x="5071157" y="4441154"/>
                </a:lnTo>
                <a:lnTo>
                  <a:pt x="5071157" y="4630903"/>
                </a:lnTo>
                <a:close/>
                <a:moveTo>
                  <a:pt x="5392081" y="4624960"/>
                </a:moveTo>
                <a:lnTo>
                  <a:pt x="5569944" y="4624960"/>
                </a:lnTo>
                <a:lnTo>
                  <a:pt x="5569944" y="4447097"/>
                </a:lnTo>
                <a:lnTo>
                  <a:pt x="5392081" y="4447097"/>
                </a:lnTo>
                <a:lnTo>
                  <a:pt x="5392081" y="4624960"/>
                </a:lnTo>
                <a:close/>
                <a:moveTo>
                  <a:pt x="5710055" y="4622010"/>
                </a:moveTo>
                <a:lnTo>
                  <a:pt x="5882018" y="4622010"/>
                </a:lnTo>
                <a:lnTo>
                  <a:pt x="5882018" y="4450047"/>
                </a:lnTo>
                <a:lnTo>
                  <a:pt x="5710055" y="4450047"/>
                </a:lnTo>
                <a:lnTo>
                  <a:pt x="5710055" y="4622010"/>
                </a:lnTo>
                <a:close/>
                <a:moveTo>
                  <a:pt x="6029995" y="4617050"/>
                </a:moveTo>
                <a:lnTo>
                  <a:pt x="6192081" y="4617050"/>
                </a:lnTo>
                <a:lnTo>
                  <a:pt x="6192081" y="4454964"/>
                </a:lnTo>
                <a:lnTo>
                  <a:pt x="6029995" y="4454964"/>
                </a:lnTo>
                <a:lnTo>
                  <a:pt x="6029995" y="4617050"/>
                </a:lnTo>
                <a:close/>
                <a:moveTo>
                  <a:pt x="6346942" y="4615084"/>
                </a:moveTo>
                <a:lnTo>
                  <a:pt x="6505052" y="4615084"/>
                </a:lnTo>
                <a:lnTo>
                  <a:pt x="6505052" y="4456974"/>
                </a:lnTo>
                <a:lnTo>
                  <a:pt x="6346942" y="4456974"/>
                </a:lnTo>
                <a:lnTo>
                  <a:pt x="6346942" y="4615084"/>
                </a:lnTo>
                <a:close/>
                <a:moveTo>
                  <a:pt x="6984386" y="4607644"/>
                </a:moveTo>
                <a:lnTo>
                  <a:pt x="7127702" y="4607644"/>
                </a:lnTo>
                <a:lnTo>
                  <a:pt x="7127702" y="4464370"/>
                </a:lnTo>
                <a:lnTo>
                  <a:pt x="6984386" y="4464370"/>
                </a:lnTo>
                <a:lnTo>
                  <a:pt x="6984386" y="4607644"/>
                </a:lnTo>
                <a:close/>
                <a:moveTo>
                  <a:pt x="7621316" y="4600761"/>
                </a:moveTo>
                <a:lnTo>
                  <a:pt x="7750780" y="4600761"/>
                </a:lnTo>
                <a:lnTo>
                  <a:pt x="7750780" y="4471297"/>
                </a:lnTo>
                <a:lnTo>
                  <a:pt x="7621316" y="4471297"/>
                </a:lnTo>
                <a:lnTo>
                  <a:pt x="7621316" y="4600761"/>
                </a:lnTo>
                <a:close/>
                <a:moveTo>
                  <a:pt x="8259187" y="4592851"/>
                </a:moveTo>
                <a:lnTo>
                  <a:pt x="8372831" y="4592851"/>
                </a:lnTo>
                <a:lnTo>
                  <a:pt x="8372831" y="4479206"/>
                </a:lnTo>
                <a:lnTo>
                  <a:pt x="8259187" y="4479206"/>
                </a:lnTo>
                <a:lnTo>
                  <a:pt x="8259187" y="4592851"/>
                </a:lnTo>
                <a:close/>
                <a:moveTo>
                  <a:pt x="8908474" y="4573568"/>
                </a:moveTo>
                <a:lnTo>
                  <a:pt x="8983594" y="4573568"/>
                </a:lnTo>
                <a:lnTo>
                  <a:pt x="8983594" y="4498446"/>
                </a:lnTo>
                <a:lnTo>
                  <a:pt x="8908474" y="4498446"/>
                </a:lnTo>
                <a:lnTo>
                  <a:pt x="8908474" y="4573568"/>
                </a:lnTo>
                <a:close/>
                <a:moveTo>
                  <a:pt x="0" y="4977010"/>
                </a:moveTo>
                <a:lnTo>
                  <a:pt x="252002" y="4977010"/>
                </a:lnTo>
                <a:lnTo>
                  <a:pt x="252002" y="4725008"/>
                </a:lnTo>
                <a:lnTo>
                  <a:pt x="0" y="4725008"/>
                </a:lnTo>
                <a:lnTo>
                  <a:pt x="0" y="4977010"/>
                </a:lnTo>
                <a:close/>
                <a:moveTo>
                  <a:pt x="315023" y="4977010"/>
                </a:moveTo>
                <a:lnTo>
                  <a:pt x="567025" y="4977010"/>
                </a:lnTo>
                <a:lnTo>
                  <a:pt x="567025" y="4725008"/>
                </a:lnTo>
                <a:lnTo>
                  <a:pt x="315023" y="4725008"/>
                </a:lnTo>
                <a:lnTo>
                  <a:pt x="315023" y="4977010"/>
                </a:lnTo>
                <a:close/>
                <a:moveTo>
                  <a:pt x="630004" y="4977010"/>
                </a:moveTo>
                <a:lnTo>
                  <a:pt x="882005" y="4977010"/>
                </a:lnTo>
                <a:lnTo>
                  <a:pt x="882005" y="4725008"/>
                </a:lnTo>
                <a:lnTo>
                  <a:pt x="630004" y="4725008"/>
                </a:lnTo>
                <a:lnTo>
                  <a:pt x="630004" y="4977010"/>
                </a:lnTo>
                <a:close/>
                <a:moveTo>
                  <a:pt x="944985" y="4977010"/>
                </a:moveTo>
                <a:lnTo>
                  <a:pt x="1196986" y="4977010"/>
                </a:lnTo>
                <a:lnTo>
                  <a:pt x="1196986" y="4725008"/>
                </a:lnTo>
                <a:lnTo>
                  <a:pt x="944985" y="4725008"/>
                </a:lnTo>
                <a:lnTo>
                  <a:pt x="944985" y="4977010"/>
                </a:lnTo>
                <a:close/>
                <a:moveTo>
                  <a:pt x="1260008" y="4977010"/>
                </a:moveTo>
                <a:lnTo>
                  <a:pt x="1512009" y="4977010"/>
                </a:lnTo>
                <a:lnTo>
                  <a:pt x="1512009" y="4725008"/>
                </a:lnTo>
                <a:lnTo>
                  <a:pt x="1260008" y="4725008"/>
                </a:lnTo>
                <a:lnTo>
                  <a:pt x="1260008" y="4977010"/>
                </a:lnTo>
                <a:close/>
                <a:moveTo>
                  <a:pt x="1574988" y="4977010"/>
                </a:moveTo>
                <a:lnTo>
                  <a:pt x="1826990" y="4977010"/>
                </a:lnTo>
                <a:lnTo>
                  <a:pt x="1826990" y="4725008"/>
                </a:lnTo>
                <a:lnTo>
                  <a:pt x="1574988" y="4725008"/>
                </a:lnTo>
                <a:lnTo>
                  <a:pt x="1574988" y="4977010"/>
                </a:lnTo>
                <a:close/>
                <a:moveTo>
                  <a:pt x="1890012" y="4977010"/>
                </a:moveTo>
                <a:lnTo>
                  <a:pt x="2142013" y="4977010"/>
                </a:lnTo>
                <a:lnTo>
                  <a:pt x="2142013" y="4725008"/>
                </a:lnTo>
                <a:lnTo>
                  <a:pt x="1890012" y="4725008"/>
                </a:lnTo>
                <a:lnTo>
                  <a:pt x="1890012" y="4977010"/>
                </a:lnTo>
                <a:close/>
                <a:moveTo>
                  <a:pt x="2204992" y="4977010"/>
                </a:moveTo>
                <a:lnTo>
                  <a:pt x="2456994" y="4977010"/>
                </a:lnTo>
                <a:lnTo>
                  <a:pt x="2456994" y="4725008"/>
                </a:lnTo>
                <a:lnTo>
                  <a:pt x="2204992" y="4725008"/>
                </a:lnTo>
                <a:lnTo>
                  <a:pt x="2204992" y="4977010"/>
                </a:lnTo>
                <a:close/>
                <a:moveTo>
                  <a:pt x="2520016" y="4977010"/>
                </a:moveTo>
                <a:lnTo>
                  <a:pt x="2772017" y="4977010"/>
                </a:lnTo>
                <a:lnTo>
                  <a:pt x="2772017" y="4725008"/>
                </a:lnTo>
                <a:lnTo>
                  <a:pt x="2520016" y="4725008"/>
                </a:lnTo>
                <a:lnTo>
                  <a:pt x="2520016" y="4977010"/>
                </a:lnTo>
                <a:close/>
                <a:moveTo>
                  <a:pt x="2834996" y="4977010"/>
                </a:moveTo>
                <a:lnTo>
                  <a:pt x="3086998" y="4977010"/>
                </a:lnTo>
                <a:lnTo>
                  <a:pt x="3086998" y="4725008"/>
                </a:lnTo>
                <a:lnTo>
                  <a:pt x="2834996" y="4725008"/>
                </a:lnTo>
                <a:lnTo>
                  <a:pt x="2834996" y="4977010"/>
                </a:lnTo>
                <a:close/>
                <a:moveTo>
                  <a:pt x="3152500" y="4974530"/>
                </a:moveTo>
                <a:lnTo>
                  <a:pt x="3399541" y="4974530"/>
                </a:lnTo>
                <a:lnTo>
                  <a:pt x="3399541" y="4727488"/>
                </a:lnTo>
                <a:lnTo>
                  <a:pt x="3152500" y="4727488"/>
                </a:lnTo>
                <a:lnTo>
                  <a:pt x="3152500" y="4974530"/>
                </a:lnTo>
                <a:close/>
                <a:moveTo>
                  <a:pt x="3469960" y="4972093"/>
                </a:moveTo>
                <a:lnTo>
                  <a:pt x="3712085" y="4972093"/>
                </a:lnTo>
                <a:lnTo>
                  <a:pt x="3712085" y="4729968"/>
                </a:lnTo>
                <a:lnTo>
                  <a:pt x="3469960" y="4729968"/>
                </a:lnTo>
                <a:lnTo>
                  <a:pt x="3469960" y="4972093"/>
                </a:lnTo>
                <a:close/>
                <a:moveTo>
                  <a:pt x="3792380" y="4964654"/>
                </a:moveTo>
                <a:lnTo>
                  <a:pt x="4019669" y="4964654"/>
                </a:lnTo>
                <a:lnTo>
                  <a:pt x="4019669" y="4737365"/>
                </a:lnTo>
                <a:lnTo>
                  <a:pt x="3792380" y="4737365"/>
                </a:lnTo>
                <a:lnTo>
                  <a:pt x="3792380" y="4964654"/>
                </a:lnTo>
                <a:close/>
                <a:moveTo>
                  <a:pt x="4111337" y="4960720"/>
                </a:moveTo>
                <a:lnTo>
                  <a:pt x="4330716" y="4960720"/>
                </a:lnTo>
                <a:lnTo>
                  <a:pt x="4330716" y="4741341"/>
                </a:lnTo>
                <a:lnTo>
                  <a:pt x="4111337" y="4741341"/>
                </a:lnTo>
                <a:lnTo>
                  <a:pt x="4111337" y="4960720"/>
                </a:lnTo>
                <a:close/>
                <a:moveTo>
                  <a:pt x="4433714" y="4953281"/>
                </a:moveTo>
                <a:lnTo>
                  <a:pt x="4638300" y="4953281"/>
                </a:lnTo>
                <a:lnTo>
                  <a:pt x="4638300" y="4748695"/>
                </a:lnTo>
                <a:lnTo>
                  <a:pt x="4433714" y="4748695"/>
                </a:lnTo>
                <a:lnTo>
                  <a:pt x="4433714" y="4953281"/>
                </a:lnTo>
                <a:close/>
                <a:moveTo>
                  <a:pt x="4752201" y="4949817"/>
                </a:moveTo>
                <a:lnTo>
                  <a:pt x="4949860" y="4949817"/>
                </a:lnTo>
                <a:lnTo>
                  <a:pt x="4949860" y="4752158"/>
                </a:lnTo>
                <a:lnTo>
                  <a:pt x="4752201" y="4752158"/>
                </a:lnTo>
                <a:lnTo>
                  <a:pt x="4752201" y="4949817"/>
                </a:lnTo>
                <a:close/>
                <a:moveTo>
                  <a:pt x="5395031" y="4936990"/>
                </a:moveTo>
                <a:lnTo>
                  <a:pt x="5566995" y="4936990"/>
                </a:lnTo>
                <a:lnTo>
                  <a:pt x="5566995" y="4765027"/>
                </a:lnTo>
                <a:lnTo>
                  <a:pt x="5395031" y="4765027"/>
                </a:lnTo>
                <a:lnTo>
                  <a:pt x="5395031" y="4936990"/>
                </a:lnTo>
                <a:close/>
                <a:moveTo>
                  <a:pt x="6032945" y="4929081"/>
                </a:moveTo>
                <a:lnTo>
                  <a:pt x="6189089" y="4929081"/>
                </a:lnTo>
                <a:lnTo>
                  <a:pt x="6189089" y="4772937"/>
                </a:lnTo>
                <a:lnTo>
                  <a:pt x="6032945" y="4772937"/>
                </a:lnTo>
                <a:lnTo>
                  <a:pt x="6032945" y="4929081"/>
                </a:lnTo>
                <a:close/>
                <a:moveTo>
                  <a:pt x="6670346" y="4921684"/>
                </a:moveTo>
                <a:lnTo>
                  <a:pt x="6811653" y="4921684"/>
                </a:lnTo>
                <a:lnTo>
                  <a:pt x="6811653" y="4780377"/>
                </a:lnTo>
                <a:lnTo>
                  <a:pt x="6670346" y="4780377"/>
                </a:lnTo>
                <a:lnTo>
                  <a:pt x="6670346" y="4921684"/>
                </a:lnTo>
                <a:close/>
                <a:moveTo>
                  <a:pt x="7305779" y="4916254"/>
                </a:moveTo>
                <a:lnTo>
                  <a:pt x="7436227" y="4916254"/>
                </a:lnTo>
                <a:lnTo>
                  <a:pt x="7436227" y="4785807"/>
                </a:lnTo>
                <a:lnTo>
                  <a:pt x="7305779" y="4785807"/>
                </a:lnTo>
                <a:lnTo>
                  <a:pt x="7305779" y="4916254"/>
                </a:lnTo>
                <a:close/>
                <a:moveTo>
                  <a:pt x="7942239" y="4909798"/>
                </a:moveTo>
                <a:lnTo>
                  <a:pt x="8059860" y="4909798"/>
                </a:lnTo>
                <a:lnTo>
                  <a:pt x="8059860" y="4792177"/>
                </a:lnTo>
                <a:lnTo>
                  <a:pt x="7942239" y="4792177"/>
                </a:lnTo>
                <a:lnTo>
                  <a:pt x="7942239" y="4909798"/>
                </a:lnTo>
                <a:close/>
                <a:moveTo>
                  <a:pt x="8582590" y="4899451"/>
                </a:moveTo>
                <a:lnTo>
                  <a:pt x="8679431" y="4899451"/>
                </a:lnTo>
                <a:lnTo>
                  <a:pt x="8679431" y="4802610"/>
                </a:lnTo>
                <a:lnTo>
                  <a:pt x="8582590" y="4802610"/>
                </a:lnTo>
                <a:lnTo>
                  <a:pt x="8582590" y="4899451"/>
                </a:lnTo>
                <a:close/>
                <a:moveTo>
                  <a:pt x="0" y="5292033"/>
                </a:moveTo>
                <a:lnTo>
                  <a:pt x="252002" y="5292033"/>
                </a:lnTo>
                <a:lnTo>
                  <a:pt x="252002" y="5040032"/>
                </a:lnTo>
                <a:lnTo>
                  <a:pt x="0" y="5040032"/>
                </a:lnTo>
                <a:lnTo>
                  <a:pt x="0" y="5292033"/>
                </a:lnTo>
                <a:close/>
                <a:moveTo>
                  <a:pt x="315023" y="5292033"/>
                </a:moveTo>
                <a:lnTo>
                  <a:pt x="567025" y="5292033"/>
                </a:lnTo>
                <a:lnTo>
                  <a:pt x="567025" y="5040032"/>
                </a:lnTo>
                <a:lnTo>
                  <a:pt x="315023" y="5040032"/>
                </a:lnTo>
                <a:lnTo>
                  <a:pt x="315023" y="5292033"/>
                </a:lnTo>
                <a:close/>
                <a:moveTo>
                  <a:pt x="630004" y="5292033"/>
                </a:moveTo>
                <a:lnTo>
                  <a:pt x="882005" y="5292033"/>
                </a:lnTo>
                <a:lnTo>
                  <a:pt x="882005" y="5040032"/>
                </a:lnTo>
                <a:lnTo>
                  <a:pt x="630004" y="5040032"/>
                </a:lnTo>
                <a:lnTo>
                  <a:pt x="630004" y="5292033"/>
                </a:lnTo>
                <a:close/>
                <a:moveTo>
                  <a:pt x="944985" y="5292033"/>
                </a:moveTo>
                <a:lnTo>
                  <a:pt x="1196986" y="5292033"/>
                </a:lnTo>
                <a:lnTo>
                  <a:pt x="1196986" y="5040032"/>
                </a:lnTo>
                <a:lnTo>
                  <a:pt x="944985" y="5040032"/>
                </a:lnTo>
                <a:lnTo>
                  <a:pt x="944985" y="5292033"/>
                </a:lnTo>
                <a:close/>
                <a:moveTo>
                  <a:pt x="1260008" y="5292033"/>
                </a:moveTo>
                <a:lnTo>
                  <a:pt x="1512009" y="5292033"/>
                </a:lnTo>
                <a:lnTo>
                  <a:pt x="1512009" y="5040032"/>
                </a:lnTo>
                <a:lnTo>
                  <a:pt x="1260008" y="5040032"/>
                </a:lnTo>
                <a:lnTo>
                  <a:pt x="1260008" y="5292033"/>
                </a:lnTo>
                <a:close/>
                <a:moveTo>
                  <a:pt x="1574988" y="5292033"/>
                </a:moveTo>
                <a:lnTo>
                  <a:pt x="1826990" y="5292033"/>
                </a:lnTo>
                <a:lnTo>
                  <a:pt x="1826990" y="5040032"/>
                </a:lnTo>
                <a:lnTo>
                  <a:pt x="1574988" y="5040032"/>
                </a:lnTo>
                <a:lnTo>
                  <a:pt x="1574988" y="5292033"/>
                </a:lnTo>
                <a:close/>
                <a:moveTo>
                  <a:pt x="1890012" y="5292033"/>
                </a:moveTo>
                <a:lnTo>
                  <a:pt x="2142013" y="5292033"/>
                </a:lnTo>
                <a:lnTo>
                  <a:pt x="2142013" y="5040032"/>
                </a:lnTo>
                <a:lnTo>
                  <a:pt x="1890012" y="5040032"/>
                </a:lnTo>
                <a:lnTo>
                  <a:pt x="1890012" y="5292033"/>
                </a:lnTo>
                <a:close/>
                <a:moveTo>
                  <a:pt x="2204992" y="5292033"/>
                </a:moveTo>
                <a:lnTo>
                  <a:pt x="2456994" y="5292033"/>
                </a:lnTo>
                <a:lnTo>
                  <a:pt x="2456994" y="5040032"/>
                </a:lnTo>
                <a:lnTo>
                  <a:pt x="2204992" y="5040032"/>
                </a:lnTo>
                <a:lnTo>
                  <a:pt x="2204992" y="5292033"/>
                </a:lnTo>
                <a:close/>
                <a:moveTo>
                  <a:pt x="2520016" y="5292033"/>
                </a:moveTo>
                <a:lnTo>
                  <a:pt x="2772017" y="5292033"/>
                </a:lnTo>
                <a:lnTo>
                  <a:pt x="2772017" y="5040032"/>
                </a:lnTo>
                <a:lnTo>
                  <a:pt x="2520016" y="5040032"/>
                </a:lnTo>
                <a:lnTo>
                  <a:pt x="2520016" y="5292033"/>
                </a:lnTo>
                <a:close/>
                <a:moveTo>
                  <a:pt x="2834996" y="5292033"/>
                </a:moveTo>
                <a:lnTo>
                  <a:pt x="3086998" y="5292033"/>
                </a:lnTo>
                <a:lnTo>
                  <a:pt x="3086998" y="5040032"/>
                </a:lnTo>
                <a:lnTo>
                  <a:pt x="2834996" y="5040032"/>
                </a:lnTo>
                <a:lnTo>
                  <a:pt x="2834996" y="5292033"/>
                </a:lnTo>
                <a:close/>
                <a:moveTo>
                  <a:pt x="3156433" y="5285577"/>
                </a:moveTo>
                <a:lnTo>
                  <a:pt x="3395608" y="5285577"/>
                </a:lnTo>
                <a:lnTo>
                  <a:pt x="3395608" y="5046445"/>
                </a:lnTo>
                <a:lnTo>
                  <a:pt x="3156433" y="5046445"/>
                </a:lnTo>
                <a:lnTo>
                  <a:pt x="3156433" y="5285577"/>
                </a:lnTo>
                <a:close/>
                <a:moveTo>
                  <a:pt x="3475390" y="5281644"/>
                </a:moveTo>
                <a:lnTo>
                  <a:pt x="3706655" y="5281644"/>
                </a:lnTo>
                <a:lnTo>
                  <a:pt x="3706655" y="5050378"/>
                </a:lnTo>
                <a:lnTo>
                  <a:pt x="3475390" y="5050378"/>
                </a:lnTo>
                <a:lnTo>
                  <a:pt x="3475390" y="5281644"/>
                </a:lnTo>
                <a:close/>
                <a:moveTo>
                  <a:pt x="3798280" y="5273734"/>
                </a:moveTo>
                <a:lnTo>
                  <a:pt x="4013726" y="5273734"/>
                </a:lnTo>
                <a:lnTo>
                  <a:pt x="4013726" y="5058288"/>
                </a:lnTo>
                <a:lnTo>
                  <a:pt x="3798280" y="5058288"/>
                </a:lnTo>
                <a:lnTo>
                  <a:pt x="3798280" y="5273734"/>
                </a:lnTo>
                <a:close/>
                <a:moveTo>
                  <a:pt x="4117750" y="5269287"/>
                </a:moveTo>
                <a:lnTo>
                  <a:pt x="4324303" y="5269287"/>
                </a:lnTo>
                <a:lnTo>
                  <a:pt x="4324303" y="5062735"/>
                </a:lnTo>
                <a:lnTo>
                  <a:pt x="4117750" y="5062735"/>
                </a:lnTo>
                <a:lnTo>
                  <a:pt x="4117750" y="5269287"/>
                </a:lnTo>
                <a:close/>
                <a:moveTo>
                  <a:pt x="4441154" y="5260907"/>
                </a:moveTo>
                <a:lnTo>
                  <a:pt x="4630903" y="5260907"/>
                </a:lnTo>
                <a:lnTo>
                  <a:pt x="4630903" y="5071158"/>
                </a:lnTo>
                <a:lnTo>
                  <a:pt x="4441154" y="5071158"/>
                </a:lnTo>
                <a:lnTo>
                  <a:pt x="4441154" y="5260907"/>
                </a:lnTo>
                <a:close/>
                <a:moveTo>
                  <a:pt x="4760110" y="5256931"/>
                </a:moveTo>
                <a:lnTo>
                  <a:pt x="4941950" y="5256931"/>
                </a:lnTo>
                <a:lnTo>
                  <a:pt x="4941950" y="5075091"/>
                </a:lnTo>
                <a:lnTo>
                  <a:pt x="4760110" y="5075091"/>
                </a:lnTo>
                <a:lnTo>
                  <a:pt x="4760110" y="5256931"/>
                </a:lnTo>
                <a:close/>
                <a:moveTo>
                  <a:pt x="5081034" y="5250988"/>
                </a:moveTo>
                <a:lnTo>
                  <a:pt x="5251030" y="5250988"/>
                </a:lnTo>
                <a:lnTo>
                  <a:pt x="5251030" y="5080992"/>
                </a:lnTo>
                <a:lnTo>
                  <a:pt x="5081034" y="5080992"/>
                </a:lnTo>
                <a:lnTo>
                  <a:pt x="5081034" y="5250988"/>
                </a:lnTo>
                <a:close/>
                <a:moveTo>
                  <a:pt x="5402471" y="5244575"/>
                </a:moveTo>
                <a:lnTo>
                  <a:pt x="5559597" y="5244575"/>
                </a:lnTo>
                <a:lnTo>
                  <a:pt x="5559597" y="5087448"/>
                </a:lnTo>
                <a:lnTo>
                  <a:pt x="5402471" y="5087448"/>
                </a:lnTo>
                <a:lnTo>
                  <a:pt x="5402471" y="5244575"/>
                </a:lnTo>
                <a:close/>
                <a:moveTo>
                  <a:pt x="5719931" y="5242095"/>
                </a:moveTo>
                <a:lnTo>
                  <a:pt x="5872099" y="5242095"/>
                </a:lnTo>
                <a:lnTo>
                  <a:pt x="5872099" y="5089885"/>
                </a:lnTo>
                <a:lnTo>
                  <a:pt x="5719931" y="5089885"/>
                </a:lnTo>
                <a:lnTo>
                  <a:pt x="5719931" y="5242095"/>
                </a:lnTo>
                <a:close/>
                <a:moveTo>
                  <a:pt x="6356862" y="5235211"/>
                </a:moveTo>
                <a:lnTo>
                  <a:pt x="6495219" y="5235211"/>
                </a:lnTo>
                <a:lnTo>
                  <a:pt x="6495219" y="5096854"/>
                </a:lnTo>
                <a:lnTo>
                  <a:pt x="6356862" y="5096854"/>
                </a:lnTo>
                <a:lnTo>
                  <a:pt x="6356862" y="5235211"/>
                </a:lnTo>
                <a:close/>
                <a:moveTo>
                  <a:pt x="6991782" y="5230252"/>
                </a:moveTo>
                <a:lnTo>
                  <a:pt x="7120263" y="5230252"/>
                </a:lnTo>
                <a:lnTo>
                  <a:pt x="7120263" y="5101771"/>
                </a:lnTo>
                <a:lnTo>
                  <a:pt x="6991782" y="5101771"/>
                </a:lnTo>
                <a:lnTo>
                  <a:pt x="6991782" y="5230252"/>
                </a:lnTo>
                <a:close/>
                <a:moveTo>
                  <a:pt x="7626233" y="5225805"/>
                </a:moveTo>
                <a:lnTo>
                  <a:pt x="7745820" y="5225805"/>
                </a:lnTo>
                <a:lnTo>
                  <a:pt x="7745820" y="5106217"/>
                </a:lnTo>
                <a:lnTo>
                  <a:pt x="7626233" y="5106217"/>
                </a:lnTo>
                <a:lnTo>
                  <a:pt x="7626233" y="5225805"/>
                </a:lnTo>
                <a:close/>
                <a:moveTo>
                  <a:pt x="8261667" y="5220375"/>
                </a:moveTo>
                <a:lnTo>
                  <a:pt x="8370351" y="5220375"/>
                </a:lnTo>
                <a:lnTo>
                  <a:pt x="8370351" y="5111690"/>
                </a:lnTo>
                <a:lnTo>
                  <a:pt x="8261667" y="5111690"/>
                </a:lnTo>
                <a:lnTo>
                  <a:pt x="8261667" y="5220375"/>
                </a:lnTo>
                <a:close/>
                <a:moveTo>
                  <a:pt x="8908474" y="5203572"/>
                </a:moveTo>
                <a:lnTo>
                  <a:pt x="8983594" y="5203572"/>
                </a:lnTo>
                <a:lnTo>
                  <a:pt x="8983594" y="5128450"/>
                </a:lnTo>
                <a:lnTo>
                  <a:pt x="8908474" y="5128450"/>
                </a:lnTo>
                <a:lnTo>
                  <a:pt x="8908474" y="5203572"/>
                </a:lnTo>
                <a:close/>
                <a:moveTo>
                  <a:pt x="0" y="5607014"/>
                </a:moveTo>
                <a:lnTo>
                  <a:pt x="252002" y="5607014"/>
                </a:lnTo>
                <a:lnTo>
                  <a:pt x="252002" y="5355012"/>
                </a:lnTo>
                <a:lnTo>
                  <a:pt x="0" y="5355012"/>
                </a:lnTo>
                <a:lnTo>
                  <a:pt x="0" y="5607014"/>
                </a:lnTo>
                <a:close/>
                <a:moveTo>
                  <a:pt x="315023" y="5607014"/>
                </a:moveTo>
                <a:lnTo>
                  <a:pt x="567025" y="5607014"/>
                </a:lnTo>
                <a:lnTo>
                  <a:pt x="567025" y="5355012"/>
                </a:lnTo>
                <a:lnTo>
                  <a:pt x="315023" y="5355012"/>
                </a:lnTo>
                <a:lnTo>
                  <a:pt x="315023" y="5607014"/>
                </a:lnTo>
                <a:close/>
                <a:moveTo>
                  <a:pt x="630004" y="5607014"/>
                </a:moveTo>
                <a:lnTo>
                  <a:pt x="882005" y="5607014"/>
                </a:lnTo>
                <a:lnTo>
                  <a:pt x="882005" y="5355012"/>
                </a:lnTo>
                <a:lnTo>
                  <a:pt x="630004" y="5355012"/>
                </a:lnTo>
                <a:lnTo>
                  <a:pt x="630004" y="5607014"/>
                </a:lnTo>
                <a:close/>
                <a:moveTo>
                  <a:pt x="944985" y="5607014"/>
                </a:moveTo>
                <a:lnTo>
                  <a:pt x="1196986" y="5607014"/>
                </a:lnTo>
                <a:lnTo>
                  <a:pt x="1196986" y="5355012"/>
                </a:lnTo>
                <a:lnTo>
                  <a:pt x="944985" y="5355012"/>
                </a:lnTo>
                <a:lnTo>
                  <a:pt x="944985" y="5607014"/>
                </a:lnTo>
                <a:close/>
                <a:moveTo>
                  <a:pt x="1260008" y="5607014"/>
                </a:moveTo>
                <a:lnTo>
                  <a:pt x="1512009" y="5607014"/>
                </a:lnTo>
                <a:lnTo>
                  <a:pt x="1512009" y="5355012"/>
                </a:lnTo>
                <a:lnTo>
                  <a:pt x="1260008" y="5355012"/>
                </a:lnTo>
                <a:lnTo>
                  <a:pt x="1260008" y="5607014"/>
                </a:lnTo>
                <a:close/>
                <a:moveTo>
                  <a:pt x="1574988" y="5607014"/>
                </a:moveTo>
                <a:lnTo>
                  <a:pt x="1826990" y="5607014"/>
                </a:lnTo>
                <a:lnTo>
                  <a:pt x="1826990" y="5355012"/>
                </a:lnTo>
                <a:lnTo>
                  <a:pt x="1574988" y="5355012"/>
                </a:lnTo>
                <a:lnTo>
                  <a:pt x="1574988" y="5607014"/>
                </a:lnTo>
                <a:close/>
                <a:moveTo>
                  <a:pt x="1890012" y="5607014"/>
                </a:moveTo>
                <a:lnTo>
                  <a:pt x="2142013" y="5607014"/>
                </a:lnTo>
                <a:lnTo>
                  <a:pt x="2142013" y="5355012"/>
                </a:lnTo>
                <a:lnTo>
                  <a:pt x="1890012" y="5355012"/>
                </a:lnTo>
                <a:lnTo>
                  <a:pt x="1890012" y="5607014"/>
                </a:lnTo>
                <a:close/>
                <a:moveTo>
                  <a:pt x="2204992" y="5607014"/>
                </a:moveTo>
                <a:lnTo>
                  <a:pt x="2456994" y="5607014"/>
                </a:lnTo>
                <a:lnTo>
                  <a:pt x="2456994" y="5355012"/>
                </a:lnTo>
                <a:lnTo>
                  <a:pt x="2204992" y="5355012"/>
                </a:lnTo>
                <a:lnTo>
                  <a:pt x="2204992" y="5607014"/>
                </a:lnTo>
                <a:close/>
                <a:moveTo>
                  <a:pt x="2521982" y="5605047"/>
                </a:moveTo>
                <a:lnTo>
                  <a:pt x="2770051" y="5605047"/>
                </a:lnTo>
                <a:lnTo>
                  <a:pt x="2770051" y="5356979"/>
                </a:lnTo>
                <a:lnTo>
                  <a:pt x="2521982" y="5356979"/>
                </a:lnTo>
                <a:lnTo>
                  <a:pt x="2521982" y="5605047"/>
                </a:lnTo>
                <a:close/>
                <a:moveTo>
                  <a:pt x="2840426" y="5601584"/>
                </a:moveTo>
                <a:lnTo>
                  <a:pt x="3081568" y="5601584"/>
                </a:lnTo>
                <a:lnTo>
                  <a:pt x="3081568" y="5360442"/>
                </a:lnTo>
                <a:lnTo>
                  <a:pt x="2840426" y="5360442"/>
                </a:lnTo>
                <a:lnTo>
                  <a:pt x="2840426" y="5601584"/>
                </a:lnTo>
                <a:close/>
                <a:moveTo>
                  <a:pt x="3163830" y="5593161"/>
                </a:moveTo>
                <a:lnTo>
                  <a:pt x="3388168" y="5593161"/>
                </a:lnTo>
                <a:lnTo>
                  <a:pt x="3388168" y="5368822"/>
                </a:lnTo>
                <a:lnTo>
                  <a:pt x="3163830" y="5368822"/>
                </a:lnTo>
                <a:lnTo>
                  <a:pt x="3163830" y="5593161"/>
                </a:lnTo>
                <a:close/>
                <a:moveTo>
                  <a:pt x="3482787" y="5589227"/>
                </a:moveTo>
                <a:lnTo>
                  <a:pt x="3699215" y="5589227"/>
                </a:lnTo>
                <a:lnTo>
                  <a:pt x="3699215" y="5372799"/>
                </a:lnTo>
                <a:lnTo>
                  <a:pt x="3482787" y="5372799"/>
                </a:lnTo>
                <a:lnTo>
                  <a:pt x="3482787" y="5589227"/>
                </a:lnTo>
                <a:close/>
                <a:moveTo>
                  <a:pt x="3806190" y="5580848"/>
                </a:moveTo>
                <a:lnTo>
                  <a:pt x="4005816" y="5580848"/>
                </a:lnTo>
                <a:lnTo>
                  <a:pt x="4005816" y="5381221"/>
                </a:lnTo>
                <a:lnTo>
                  <a:pt x="3806190" y="5381221"/>
                </a:lnTo>
                <a:lnTo>
                  <a:pt x="3806190" y="5580848"/>
                </a:lnTo>
                <a:close/>
                <a:moveTo>
                  <a:pt x="4126130" y="5575888"/>
                </a:moveTo>
                <a:lnTo>
                  <a:pt x="4315880" y="5575888"/>
                </a:lnTo>
                <a:lnTo>
                  <a:pt x="4315880" y="5386138"/>
                </a:lnTo>
                <a:lnTo>
                  <a:pt x="4126130" y="5386138"/>
                </a:lnTo>
                <a:lnTo>
                  <a:pt x="4126130" y="5575888"/>
                </a:lnTo>
                <a:close/>
                <a:moveTo>
                  <a:pt x="4766994" y="5565028"/>
                </a:moveTo>
                <a:lnTo>
                  <a:pt x="4934981" y="5565028"/>
                </a:lnTo>
                <a:lnTo>
                  <a:pt x="4934981" y="5397041"/>
                </a:lnTo>
                <a:lnTo>
                  <a:pt x="4766994" y="5397041"/>
                </a:lnTo>
                <a:lnTo>
                  <a:pt x="4766994" y="5565028"/>
                </a:lnTo>
                <a:close/>
                <a:moveTo>
                  <a:pt x="5408884" y="5553142"/>
                </a:moveTo>
                <a:lnTo>
                  <a:pt x="5553184" y="5553142"/>
                </a:lnTo>
                <a:lnTo>
                  <a:pt x="5553184" y="5408842"/>
                </a:lnTo>
                <a:lnTo>
                  <a:pt x="5408884" y="5408842"/>
                </a:lnTo>
                <a:lnTo>
                  <a:pt x="5408884" y="5553142"/>
                </a:lnTo>
                <a:close/>
                <a:moveTo>
                  <a:pt x="6044318" y="5547712"/>
                </a:moveTo>
                <a:lnTo>
                  <a:pt x="6177716" y="5547712"/>
                </a:lnTo>
                <a:lnTo>
                  <a:pt x="6177716" y="5414314"/>
                </a:lnTo>
                <a:lnTo>
                  <a:pt x="6044318" y="5414314"/>
                </a:lnTo>
                <a:lnTo>
                  <a:pt x="6044318" y="5547712"/>
                </a:lnTo>
                <a:close/>
                <a:moveTo>
                  <a:pt x="6678768" y="5543265"/>
                </a:moveTo>
                <a:lnTo>
                  <a:pt x="6803273" y="5543265"/>
                </a:lnTo>
                <a:lnTo>
                  <a:pt x="6803273" y="5418761"/>
                </a:lnTo>
                <a:lnTo>
                  <a:pt x="6678768" y="5418761"/>
                </a:lnTo>
                <a:lnTo>
                  <a:pt x="6678768" y="5543265"/>
                </a:lnTo>
                <a:close/>
                <a:moveTo>
                  <a:pt x="7312706" y="5539332"/>
                </a:moveTo>
                <a:lnTo>
                  <a:pt x="7429300" y="5539332"/>
                </a:lnTo>
                <a:lnTo>
                  <a:pt x="7429300" y="5422737"/>
                </a:lnTo>
                <a:lnTo>
                  <a:pt x="7312706" y="5422737"/>
                </a:lnTo>
                <a:lnTo>
                  <a:pt x="7312706" y="5539332"/>
                </a:lnTo>
                <a:close/>
                <a:moveTo>
                  <a:pt x="7946173" y="5535869"/>
                </a:moveTo>
                <a:lnTo>
                  <a:pt x="8055884" y="5535869"/>
                </a:lnTo>
                <a:lnTo>
                  <a:pt x="8055884" y="5426158"/>
                </a:lnTo>
                <a:lnTo>
                  <a:pt x="7946173" y="5426158"/>
                </a:lnTo>
                <a:lnTo>
                  <a:pt x="7946173" y="5535869"/>
                </a:lnTo>
                <a:close/>
                <a:moveTo>
                  <a:pt x="0" y="5922037"/>
                </a:moveTo>
                <a:lnTo>
                  <a:pt x="252002" y="5922037"/>
                </a:lnTo>
                <a:lnTo>
                  <a:pt x="252002" y="5670036"/>
                </a:lnTo>
                <a:lnTo>
                  <a:pt x="0" y="5670036"/>
                </a:lnTo>
                <a:lnTo>
                  <a:pt x="0" y="5922037"/>
                </a:lnTo>
                <a:close/>
                <a:moveTo>
                  <a:pt x="315023" y="5922037"/>
                </a:moveTo>
                <a:lnTo>
                  <a:pt x="567025" y="5922037"/>
                </a:lnTo>
                <a:lnTo>
                  <a:pt x="567025" y="5670036"/>
                </a:lnTo>
                <a:lnTo>
                  <a:pt x="315023" y="5670036"/>
                </a:lnTo>
                <a:lnTo>
                  <a:pt x="315023" y="5922037"/>
                </a:lnTo>
                <a:close/>
                <a:moveTo>
                  <a:pt x="630004" y="5922037"/>
                </a:moveTo>
                <a:lnTo>
                  <a:pt x="882005" y="5922037"/>
                </a:lnTo>
                <a:lnTo>
                  <a:pt x="882005" y="5670036"/>
                </a:lnTo>
                <a:lnTo>
                  <a:pt x="630004" y="5670036"/>
                </a:lnTo>
                <a:lnTo>
                  <a:pt x="630004" y="5922037"/>
                </a:lnTo>
                <a:close/>
                <a:moveTo>
                  <a:pt x="944985" y="5922037"/>
                </a:moveTo>
                <a:lnTo>
                  <a:pt x="1196986" y="5922037"/>
                </a:lnTo>
                <a:lnTo>
                  <a:pt x="1196986" y="5670036"/>
                </a:lnTo>
                <a:lnTo>
                  <a:pt x="944985" y="5670036"/>
                </a:lnTo>
                <a:lnTo>
                  <a:pt x="944985" y="5922037"/>
                </a:lnTo>
                <a:close/>
                <a:moveTo>
                  <a:pt x="1260008" y="5922037"/>
                </a:moveTo>
                <a:lnTo>
                  <a:pt x="1512009" y="5922037"/>
                </a:lnTo>
                <a:lnTo>
                  <a:pt x="1512009" y="5670036"/>
                </a:lnTo>
                <a:lnTo>
                  <a:pt x="1260008" y="5670036"/>
                </a:lnTo>
                <a:lnTo>
                  <a:pt x="1260008" y="5922037"/>
                </a:lnTo>
                <a:close/>
                <a:moveTo>
                  <a:pt x="1574988" y="5922037"/>
                </a:moveTo>
                <a:lnTo>
                  <a:pt x="1826990" y="5922037"/>
                </a:lnTo>
                <a:lnTo>
                  <a:pt x="1826990" y="5670036"/>
                </a:lnTo>
                <a:lnTo>
                  <a:pt x="1574988" y="5670036"/>
                </a:lnTo>
                <a:lnTo>
                  <a:pt x="1574988" y="5922037"/>
                </a:lnTo>
                <a:close/>
                <a:moveTo>
                  <a:pt x="1890012" y="5922037"/>
                </a:moveTo>
                <a:lnTo>
                  <a:pt x="2142013" y="5922037"/>
                </a:lnTo>
                <a:lnTo>
                  <a:pt x="2142013" y="5670036"/>
                </a:lnTo>
                <a:lnTo>
                  <a:pt x="1890012" y="5670036"/>
                </a:lnTo>
                <a:lnTo>
                  <a:pt x="1890012" y="5922037"/>
                </a:lnTo>
                <a:close/>
                <a:moveTo>
                  <a:pt x="2204992" y="5922037"/>
                </a:moveTo>
                <a:lnTo>
                  <a:pt x="2456994" y="5922037"/>
                </a:lnTo>
                <a:lnTo>
                  <a:pt x="2456994" y="5670036"/>
                </a:lnTo>
                <a:lnTo>
                  <a:pt x="2204992" y="5670036"/>
                </a:lnTo>
                <a:lnTo>
                  <a:pt x="2204992" y="5922037"/>
                </a:lnTo>
                <a:close/>
                <a:moveTo>
                  <a:pt x="2524933" y="5917078"/>
                </a:moveTo>
                <a:lnTo>
                  <a:pt x="2767058" y="5917078"/>
                </a:lnTo>
                <a:lnTo>
                  <a:pt x="2767058" y="5674953"/>
                </a:lnTo>
                <a:lnTo>
                  <a:pt x="2524933" y="5674953"/>
                </a:lnTo>
                <a:lnTo>
                  <a:pt x="2524933" y="5917078"/>
                </a:lnTo>
                <a:close/>
                <a:moveTo>
                  <a:pt x="2843419" y="5913614"/>
                </a:moveTo>
                <a:lnTo>
                  <a:pt x="3078618" y="5913614"/>
                </a:lnTo>
                <a:lnTo>
                  <a:pt x="3078618" y="5678416"/>
                </a:lnTo>
                <a:lnTo>
                  <a:pt x="2843419" y="5678416"/>
                </a:lnTo>
                <a:lnTo>
                  <a:pt x="2843419" y="5913614"/>
                </a:lnTo>
                <a:close/>
                <a:moveTo>
                  <a:pt x="3166823" y="5905234"/>
                </a:moveTo>
                <a:lnTo>
                  <a:pt x="3385218" y="5905234"/>
                </a:lnTo>
                <a:lnTo>
                  <a:pt x="3385218" y="5686838"/>
                </a:lnTo>
                <a:lnTo>
                  <a:pt x="3166823" y="5686838"/>
                </a:lnTo>
                <a:lnTo>
                  <a:pt x="3166823" y="5905234"/>
                </a:lnTo>
                <a:close/>
                <a:moveTo>
                  <a:pt x="3486250" y="5900788"/>
                </a:moveTo>
                <a:lnTo>
                  <a:pt x="3695752" y="5900788"/>
                </a:lnTo>
                <a:lnTo>
                  <a:pt x="3695752" y="5691285"/>
                </a:lnTo>
                <a:lnTo>
                  <a:pt x="3486250" y="5691285"/>
                </a:lnTo>
                <a:lnTo>
                  <a:pt x="3486250" y="5900788"/>
                </a:lnTo>
                <a:close/>
                <a:moveTo>
                  <a:pt x="3810166" y="5891895"/>
                </a:moveTo>
                <a:lnTo>
                  <a:pt x="4001882" y="5891895"/>
                </a:lnTo>
                <a:lnTo>
                  <a:pt x="4001882" y="5700178"/>
                </a:lnTo>
                <a:lnTo>
                  <a:pt x="3810166" y="5700178"/>
                </a:lnTo>
                <a:lnTo>
                  <a:pt x="3810166" y="5891895"/>
                </a:lnTo>
                <a:close/>
                <a:moveTo>
                  <a:pt x="4129593" y="5887448"/>
                </a:moveTo>
                <a:lnTo>
                  <a:pt x="4312416" y="5887448"/>
                </a:lnTo>
                <a:lnTo>
                  <a:pt x="4312416" y="5704625"/>
                </a:lnTo>
                <a:lnTo>
                  <a:pt x="4129593" y="5704625"/>
                </a:lnTo>
                <a:lnTo>
                  <a:pt x="4129593" y="5887448"/>
                </a:lnTo>
                <a:close/>
                <a:moveTo>
                  <a:pt x="4451030" y="5880992"/>
                </a:moveTo>
                <a:lnTo>
                  <a:pt x="4621027" y="5880992"/>
                </a:lnTo>
                <a:lnTo>
                  <a:pt x="4621027" y="5710995"/>
                </a:lnTo>
                <a:lnTo>
                  <a:pt x="4451030" y="5710995"/>
                </a:lnTo>
                <a:lnTo>
                  <a:pt x="4451030" y="5880992"/>
                </a:lnTo>
                <a:close/>
                <a:moveTo>
                  <a:pt x="4769004" y="5878042"/>
                </a:moveTo>
                <a:lnTo>
                  <a:pt x="4933057" y="5878042"/>
                </a:lnTo>
                <a:lnTo>
                  <a:pt x="4933057" y="5713989"/>
                </a:lnTo>
                <a:lnTo>
                  <a:pt x="4769004" y="5713989"/>
                </a:lnTo>
                <a:lnTo>
                  <a:pt x="4769004" y="5878042"/>
                </a:lnTo>
                <a:close/>
                <a:moveTo>
                  <a:pt x="5090910" y="5871115"/>
                </a:moveTo>
                <a:lnTo>
                  <a:pt x="5241111" y="5871115"/>
                </a:lnTo>
                <a:lnTo>
                  <a:pt x="5241111" y="5720915"/>
                </a:lnTo>
                <a:lnTo>
                  <a:pt x="5090910" y="5720915"/>
                </a:lnTo>
                <a:lnTo>
                  <a:pt x="5090910" y="5871115"/>
                </a:lnTo>
                <a:close/>
                <a:moveTo>
                  <a:pt x="5727328" y="5864702"/>
                </a:moveTo>
                <a:lnTo>
                  <a:pt x="5864702" y="5864702"/>
                </a:lnTo>
                <a:lnTo>
                  <a:pt x="5864702" y="5727328"/>
                </a:lnTo>
                <a:lnTo>
                  <a:pt x="5727328" y="5727328"/>
                </a:lnTo>
                <a:lnTo>
                  <a:pt x="5727328" y="5864702"/>
                </a:lnTo>
                <a:close/>
                <a:moveTo>
                  <a:pt x="6362762" y="5859272"/>
                </a:moveTo>
                <a:lnTo>
                  <a:pt x="6489276" y="5859272"/>
                </a:lnTo>
                <a:lnTo>
                  <a:pt x="6489276" y="5732758"/>
                </a:lnTo>
                <a:lnTo>
                  <a:pt x="6362762" y="5732758"/>
                </a:lnTo>
                <a:lnTo>
                  <a:pt x="6362762" y="5859272"/>
                </a:lnTo>
                <a:close/>
                <a:moveTo>
                  <a:pt x="6995758" y="5856322"/>
                </a:moveTo>
                <a:lnTo>
                  <a:pt x="7116330" y="5856322"/>
                </a:lnTo>
                <a:lnTo>
                  <a:pt x="7116330" y="5735751"/>
                </a:lnTo>
                <a:lnTo>
                  <a:pt x="6995758" y="5735751"/>
                </a:lnTo>
                <a:lnTo>
                  <a:pt x="6995758" y="5856322"/>
                </a:lnTo>
                <a:close/>
                <a:moveTo>
                  <a:pt x="7628713" y="5853329"/>
                </a:moveTo>
                <a:lnTo>
                  <a:pt x="7743340" y="5853329"/>
                </a:lnTo>
                <a:lnTo>
                  <a:pt x="7743340" y="5738701"/>
                </a:lnTo>
                <a:lnTo>
                  <a:pt x="7628713" y="5738701"/>
                </a:lnTo>
                <a:lnTo>
                  <a:pt x="7628713" y="5853329"/>
                </a:lnTo>
                <a:close/>
                <a:moveTo>
                  <a:pt x="8264617" y="5847386"/>
                </a:moveTo>
                <a:lnTo>
                  <a:pt x="8367401" y="5847386"/>
                </a:lnTo>
                <a:lnTo>
                  <a:pt x="8367401" y="5744601"/>
                </a:lnTo>
                <a:lnTo>
                  <a:pt x="8264617" y="5744601"/>
                </a:lnTo>
                <a:lnTo>
                  <a:pt x="8264617" y="5847386"/>
                </a:lnTo>
                <a:close/>
                <a:moveTo>
                  <a:pt x="8911936" y="5830112"/>
                </a:moveTo>
                <a:lnTo>
                  <a:pt x="8980132" y="5830112"/>
                </a:lnTo>
                <a:lnTo>
                  <a:pt x="8980132" y="5761917"/>
                </a:lnTo>
                <a:lnTo>
                  <a:pt x="8911936" y="5761917"/>
                </a:lnTo>
                <a:lnTo>
                  <a:pt x="8911936" y="5830112"/>
                </a:lnTo>
                <a:close/>
                <a:moveTo>
                  <a:pt x="4447" y="6232571"/>
                </a:moveTo>
                <a:lnTo>
                  <a:pt x="247555" y="6232571"/>
                </a:lnTo>
                <a:lnTo>
                  <a:pt x="247555" y="5989463"/>
                </a:lnTo>
                <a:lnTo>
                  <a:pt x="4447" y="5989463"/>
                </a:lnTo>
                <a:lnTo>
                  <a:pt x="4447" y="6232571"/>
                </a:lnTo>
                <a:close/>
                <a:moveTo>
                  <a:pt x="315494" y="6236505"/>
                </a:moveTo>
                <a:lnTo>
                  <a:pt x="566512" y="6236505"/>
                </a:lnTo>
                <a:lnTo>
                  <a:pt x="566512" y="5985487"/>
                </a:lnTo>
                <a:lnTo>
                  <a:pt x="315494" y="5985487"/>
                </a:lnTo>
                <a:lnTo>
                  <a:pt x="315494" y="6236505"/>
                </a:lnTo>
                <a:close/>
                <a:moveTo>
                  <a:pt x="630004" y="6237018"/>
                </a:moveTo>
                <a:lnTo>
                  <a:pt x="882005" y="6237018"/>
                </a:lnTo>
                <a:lnTo>
                  <a:pt x="882005" y="5985016"/>
                </a:lnTo>
                <a:lnTo>
                  <a:pt x="630004" y="5985016"/>
                </a:lnTo>
                <a:lnTo>
                  <a:pt x="630004" y="6237018"/>
                </a:lnTo>
                <a:close/>
                <a:moveTo>
                  <a:pt x="944985" y="6237018"/>
                </a:moveTo>
                <a:lnTo>
                  <a:pt x="1196986" y="6237018"/>
                </a:lnTo>
                <a:lnTo>
                  <a:pt x="1196986" y="5985016"/>
                </a:lnTo>
                <a:lnTo>
                  <a:pt x="944985" y="5985016"/>
                </a:lnTo>
                <a:lnTo>
                  <a:pt x="944985" y="6237018"/>
                </a:lnTo>
                <a:close/>
                <a:moveTo>
                  <a:pt x="1260008" y="6237018"/>
                </a:moveTo>
                <a:lnTo>
                  <a:pt x="1512009" y="6237018"/>
                </a:lnTo>
                <a:lnTo>
                  <a:pt x="1512009" y="5985016"/>
                </a:lnTo>
                <a:lnTo>
                  <a:pt x="1260008" y="5985016"/>
                </a:lnTo>
                <a:lnTo>
                  <a:pt x="1260008" y="6237018"/>
                </a:lnTo>
                <a:close/>
                <a:moveTo>
                  <a:pt x="1574988" y="6237018"/>
                </a:moveTo>
                <a:lnTo>
                  <a:pt x="1826990" y="6237018"/>
                </a:lnTo>
                <a:lnTo>
                  <a:pt x="1826990" y="5985016"/>
                </a:lnTo>
                <a:lnTo>
                  <a:pt x="1574988" y="5985016"/>
                </a:lnTo>
                <a:lnTo>
                  <a:pt x="1574988" y="6237018"/>
                </a:lnTo>
                <a:close/>
                <a:moveTo>
                  <a:pt x="1891508" y="6235521"/>
                </a:moveTo>
                <a:lnTo>
                  <a:pt x="2140560" y="6235521"/>
                </a:lnTo>
                <a:lnTo>
                  <a:pt x="2140560" y="5986470"/>
                </a:lnTo>
                <a:lnTo>
                  <a:pt x="1891508" y="5986470"/>
                </a:lnTo>
                <a:lnTo>
                  <a:pt x="1891508" y="6235521"/>
                </a:lnTo>
                <a:close/>
                <a:moveTo>
                  <a:pt x="2211448" y="6230604"/>
                </a:moveTo>
                <a:lnTo>
                  <a:pt x="2450623" y="6230604"/>
                </a:lnTo>
                <a:lnTo>
                  <a:pt x="2450623" y="5991429"/>
                </a:lnTo>
                <a:lnTo>
                  <a:pt x="2211448" y="5991429"/>
                </a:lnTo>
                <a:lnTo>
                  <a:pt x="2211448" y="6230604"/>
                </a:lnTo>
                <a:close/>
                <a:moveTo>
                  <a:pt x="2532843" y="6224191"/>
                </a:moveTo>
                <a:lnTo>
                  <a:pt x="2759148" y="6224191"/>
                </a:lnTo>
                <a:lnTo>
                  <a:pt x="2759148" y="5997885"/>
                </a:lnTo>
                <a:lnTo>
                  <a:pt x="2532843" y="5997885"/>
                </a:lnTo>
                <a:lnTo>
                  <a:pt x="2532843" y="6224191"/>
                </a:lnTo>
                <a:close/>
                <a:moveTo>
                  <a:pt x="2851799" y="6220215"/>
                </a:moveTo>
                <a:lnTo>
                  <a:pt x="3070195" y="6220215"/>
                </a:lnTo>
                <a:lnTo>
                  <a:pt x="3070195" y="6001819"/>
                </a:lnTo>
                <a:lnTo>
                  <a:pt x="2851799" y="6001819"/>
                </a:lnTo>
                <a:lnTo>
                  <a:pt x="2851799" y="6220215"/>
                </a:lnTo>
                <a:close/>
                <a:moveTo>
                  <a:pt x="3174219" y="6212818"/>
                </a:moveTo>
                <a:lnTo>
                  <a:pt x="3377779" y="6212818"/>
                </a:lnTo>
                <a:lnTo>
                  <a:pt x="3377779" y="6009259"/>
                </a:lnTo>
                <a:lnTo>
                  <a:pt x="3174219" y="6009259"/>
                </a:lnTo>
                <a:lnTo>
                  <a:pt x="3174219" y="6212818"/>
                </a:lnTo>
                <a:close/>
                <a:moveTo>
                  <a:pt x="3493176" y="6208842"/>
                </a:moveTo>
                <a:lnTo>
                  <a:pt x="3688869" y="6208842"/>
                </a:lnTo>
                <a:lnTo>
                  <a:pt x="3688869" y="6013149"/>
                </a:lnTo>
                <a:lnTo>
                  <a:pt x="3493176" y="6013149"/>
                </a:lnTo>
                <a:lnTo>
                  <a:pt x="3493176" y="6208842"/>
                </a:lnTo>
                <a:close/>
                <a:moveTo>
                  <a:pt x="4134553" y="6197469"/>
                </a:moveTo>
                <a:lnTo>
                  <a:pt x="4307499" y="6197469"/>
                </a:lnTo>
                <a:lnTo>
                  <a:pt x="4307499" y="6024523"/>
                </a:lnTo>
                <a:lnTo>
                  <a:pt x="4134553" y="6024523"/>
                </a:lnTo>
                <a:lnTo>
                  <a:pt x="4134553" y="6197469"/>
                </a:lnTo>
                <a:close/>
                <a:moveTo>
                  <a:pt x="4773921" y="6188105"/>
                </a:moveTo>
                <a:lnTo>
                  <a:pt x="4928097" y="6188105"/>
                </a:lnTo>
                <a:lnTo>
                  <a:pt x="4928097" y="6033929"/>
                </a:lnTo>
                <a:lnTo>
                  <a:pt x="4773921" y="6033929"/>
                </a:lnTo>
                <a:lnTo>
                  <a:pt x="4773921" y="6188105"/>
                </a:lnTo>
                <a:close/>
                <a:moveTo>
                  <a:pt x="5411834" y="6180195"/>
                </a:moveTo>
                <a:lnTo>
                  <a:pt x="5550191" y="6180195"/>
                </a:lnTo>
                <a:lnTo>
                  <a:pt x="5550191" y="6041838"/>
                </a:lnTo>
                <a:lnTo>
                  <a:pt x="5411834" y="6041838"/>
                </a:lnTo>
                <a:lnTo>
                  <a:pt x="5411834" y="6180195"/>
                </a:lnTo>
                <a:close/>
                <a:moveTo>
                  <a:pt x="6046798" y="6175236"/>
                </a:moveTo>
                <a:lnTo>
                  <a:pt x="6175278" y="6175236"/>
                </a:lnTo>
                <a:lnTo>
                  <a:pt x="6175278" y="6046755"/>
                </a:lnTo>
                <a:lnTo>
                  <a:pt x="6046798" y="6046755"/>
                </a:lnTo>
                <a:lnTo>
                  <a:pt x="6046798" y="6175236"/>
                </a:lnTo>
                <a:close/>
                <a:moveTo>
                  <a:pt x="6680265" y="6171815"/>
                </a:moveTo>
                <a:lnTo>
                  <a:pt x="6801819" y="6171815"/>
                </a:lnTo>
                <a:lnTo>
                  <a:pt x="6801819" y="6050261"/>
                </a:lnTo>
                <a:lnTo>
                  <a:pt x="6680265" y="6050261"/>
                </a:lnTo>
                <a:lnTo>
                  <a:pt x="6680265" y="6171815"/>
                </a:lnTo>
                <a:close/>
                <a:moveTo>
                  <a:pt x="7313219" y="6168823"/>
                </a:moveTo>
                <a:lnTo>
                  <a:pt x="7428830" y="6168823"/>
                </a:lnTo>
                <a:lnTo>
                  <a:pt x="7428830" y="6053211"/>
                </a:lnTo>
                <a:lnTo>
                  <a:pt x="7313219" y="6053211"/>
                </a:lnTo>
                <a:lnTo>
                  <a:pt x="7313219" y="6168823"/>
                </a:lnTo>
                <a:close/>
                <a:moveTo>
                  <a:pt x="7948140" y="6163906"/>
                </a:moveTo>
                <a:lnTo>
                  <a:pt x="8053874" y="6163906"/>
                </a:lnTo>
                <a:lnTo>
                  <a:pt x="8053874" y="6058171"/>
                </a:lnTo>
                <a:lnTo>
                  <a:pt x="7948140" y="6058171"/>
                </a:lnTo>
                <a:lnTo>
                  <a:pt x="7948140" y="6163906"/>
                </a:lnTo>
                <a:close/>
                <a:moveTo>
                  <a:pt x="10390" y="6541652"/>
                </a:moveTo>
                <a:lnTo>
                  <a:pt x="241655" y="6541652"/>
                </a:lnTo>
                <a:lnTo>
                  <a:pt x="241655" y="6310387"/>
                </a:lnTo>
                <a:lnTo>
                  <a:pt x="10390" y="6310387"/>
                </a:lnTo>
                <a:lnTo>
                  <a:pt x="10390" y="6541652"/>
                </a:lnTo>
                <a:close/>
                <a:moveTo>
                  <a:pt x="319940" y="6547082"/>
                </a:moveTo>
                <a:lnTo>
                  <a:pt x="562065" y="6547082"/>
                </a:lnTo>
                <a:lnTo>
                  <a:pt x="562065" y="6304957"/>
                </a:lnTo>
                <a:lnTo>
                  <a:pt x="319940" y="6304957"/>
                </a:lnTo>
                <a:lnTo>
                  <a:pt x="319940" y="6547082"/>
                </a:lnTo>
                <a:close/>
                <a:moveTo>
                  <a:pt x="633467" y="6548578"/>
                </a:moveTo>
                <a:lnTo>
                  <a:pt x="878542" y="6548578"/>
                </a:lnTo>
                <a:lnTo>
                  <a:pt x="878542" y="6303503"/>
                </a:lnTo>
                <a:lnTo>
                  <a:pt x="633467" y="6303503"/>
                </a:lnTo>
                <a:lnTo>
                  <a:pt x="633467" y="6548578"/>
                </a:lnTo>
                <a:close/>
                <a:moveTo>
                  <a:pt x="946994" y="6550031"/>
                </a:moveTo>
                <a:lnTo>
                  <a:pt x="1195062" y="6550031"/>
                </a:lnTo>
                <a:lnTo>
                  <a:pt x="1195062" y="6301963"/>
                </a:lnTo>
                <a:lnTo>
                  <a:pt x="946994" y="6301963"/>
                </a:lnTo>
                <a:lnTo>
                  <a:pt x="946994" y="6550031"/>
                </a:lnTo>
                <a:close/>
                <a:moveTo>
                  <a:pt x="1261975" y="6550031"/>
                </a:moveTo>
                <a:lnTo>
                  <a:pt x="1510043" y="6550031"/>
                </a:lnTo>
                <a:lnTo>
                  <a:pt x="1510043" y="6301963"/>
                </a:lnTo>
                <a:lnTo>
                  <a:pt x="1261975" y="6301963"/>
                </a:lnTo>
                <a:lnTo>
                  <a:pt x="1261975" y="6550031"/>
                </a:lnTo>
                <a:close/>
                <a:moveTo>
                  <a:pt x="1578452" y="6548578"/>
                </a:moveTo>
                <a:lnTo>
                  <a:pt x="1823527" y="6548578"/>
                </a:lnTo>
                <a:lnTo>
                  <a:pt x="1823527" y="6303503"/>
                </a:lnTo>
                <a:lnTo>
                  <a:pt x="1578452" y="6303503"/>
                </a:lnTo>
                <a:lnTo>
                  <a:pt x="1578452" y="6548578"/>
                </a:lnTo>
                <a:close/>
                <a:moveTo>
                  <a:pt x="1895442" y="6546569"/>
                </a:moveTo>
                <a:lnTo>
                  <a:pt x="2136583" y="6546569"/>
                </a:lnTo>
                <a:lnTo>
                  <a:pt x="2136583" y="6305427"/>
                </a:lnTo>
                <a:lnTo>
                  <a:pt x="1895442" y="6305427"/>
                </a:lnTo>
                <a:lnTo>
                  <a:pt x="1895442" y="6546569"/>
                </a:lnTo>
                <a:close/>
                <a:moveTo>
                  <a:pt x="2215895" y="6541138"/>
                </a:moveTo>
                <a:lnTo>
                  <a:pt x="2446134" y="6541138"/>
                </a:lnTo>
                <a:lnTo>
                  <a:pt x="2446134" y="6310900"/>
                </a:lnTo>
                <a:lnTo>
                  <a:pt x="2215895" y="6310900"/>
                </a:lnTo>
                <a:lnTo>
                  <a:pt x="2215895" y="6541138"/>
                </a:lnTo>
                <a:close/>
                <a:moveTo>
                  <a:pt x="2536819" y="6535238"/>
                </a:moveTo>
                <a:lnTo>
                  <a:pt x="2755214" y="6535238"/>
                </a:lnTo>
                <a:lnTo>
                  <a:pt x="2755214" y="6316843"/>
                </a:lnTo>
                <a:lnTo>
                  <a:pt x="2536819" y="6316843"/>
                </a:lnTo>
                <a:lnTo>
                  <a:pt x="2536819" y="6535238"/>
                </a:lnTo>
                <a:close/>
                <a:moveTo>
                  <a:pt x="2855262" y="6531775"/>
                </a:moveTo>
                <a:lnTo>
                  <a:pt x="3066732" y="6531775"/>
                </a:lnTo>
                <a:lnTo>
                  <a:pt x="3066732" y="6320306"/>
                </a:lnTo>
                <a:lnTo>
                  <a:pt x="2855262" y="6320306"/>
                </a:lnTo>
                <a:lnTo>
                  <a:pt x="2855262" y="6531775"/>
                </a:lnTo>
                <a:close/>
                <a:moveTo>
                  <a:pt x="3176699" y="6525319"/>
                </a:moveTo>
                <a:lnTo>
                  <a:pt x="3375342" y="6525319"/>
                </a:lnTo>
                <a:lnTo>
                  <a:pt x="3375342" y="6326676"/>
                </a:lnTo>
                <a:lnTo>
                  <a:pt x="3176699" y="6326676"/>
                </a:lnTo>
                <a:lnTo>
                  <a:pt x="3176699" y="6525319"/>
                </a:lnTo>
                <a:close/>
                <a:moveTo>
                  <a:pt x="3496126" y="6520872"/>
                </a:moveTo>
                <a:lnTo>
                  <a:pt x="3685876" y="6520872"/>
                </a:lnTo>
                <a:lnTo>
                  <a:pt x="3685876" y="6331123"/>
                </a:lnTo>
                <a:lnTo>
                  <a:pt x="3496126" y="6331123"/>
                </a:lnTo>
                <a:lnTo>
                  <a:pt x="3496126" y="6520872"/>
                </a:lnTo>
                <a:close/>
                <a:moveTo>
                  <a:pt x="3817093" y="6514972"/>
                </a:moveTo>
                <a:lnTo>
                  <a:pt x="3994956" y="6514972"/>
                </a:lnTo>
                <a:lnTo>
                  <a:pt x="3994956" y="6337109"/>
                </a:lnTo>
                <a:lnTo>
                  <a:pt x="3817093" y="6337109"/>
                </a:lnTo>
                <a:lnTo>
                  <a:pt x="3817093" y="6514972"/>
                </a:lnTo>
                <a:close/>
                <a:moveTo>
                  <a:pt x="4135536" y="6511509"/>
                </a:moveTo>
                <a:lnTo>
                  <a:pt x="4306516" y="6511509"/>
                </a:lnTo>
                <a:lnTo>
                  <a:pt x="4306516" y="6340529"/>
                </a:lnTo>
                <a:lnTo>
                  <a:pt x="4135536" y="6340529"/>
                </a:lnTo>
                <a:lnTo>
                  <a:pt x="4135536" y="6511509"/>
                </a:lnTo>
                <a:close/>
                <a:moveTo>
                  <a:pt x="4456460" y="6505566"/>
                </a:moveTo>
                <a:lnTo>
                  <a:pt x="4615554" y="6505566"/>
                </a:lnTo>
                <a:lnTo>
                  <a:pt x="4615554" y="6346472"/>
                </a:lnTo>
                <a:lnTo>
                  <a:pt x="4456460" y="6346472"/>
                </a:lnTo>
                <a:lnTo>
                  <a:pt x="4456460" y="6505566"/>
                </a:lnTo>
                <a:close/>
                <a:moveTo>
                  <a:pt x="5093391" y="6498639"/>
                </a:moveTo>
                <a:lnTo>
                  <a:pt x="5238674" y="6498639"/>
                </a:lnTo>
                <a:lnTo>
                  <a:pt x="5238674" y="6353356"/>
                </a:lnTo>
                <a:lnTo>
                  <a:pt x="5093391" y="6353356"/>
                </a:lnTo>
                <a:lnTo>
                  <a:pt x="5093391" y="6498639"/>
                </a:lnTo>
                <a:close/>
                <a:moveTo>
                  <a:pt x="5727841" y="6494193"/>
                </a:moveTo>
                <a:lnTo>
                  <a:pt x="5864231" y="6494193"/>
                </a:lnTo>
                <a:lnTo>
                  <a:pt x="5864231" y="6357802"/>
                </a:lnTo>
                <a:lnTo>
                  <a:pt x="5727841" y="6357802"/>
                </a:lnTo>
                <a:lnTo>
                  <a:pt x="5727841" y="6494193"/>
                </a:lnTo>
                <a:close/>
                <a:moveTo>
                  <a:pt x="6361778" y="6490259"/>
                </a:moveTo>
                <a:lnTo>
                  <a:pt x="6490259" y="6490259"/>
                </a:lnTo>
                <a:lnTo>
                  <a:pt x="6490259" y="6361778"/>
                </a:lnTo>
                <a:lnTo>
                  <a:pt x="6361778" y="6361778"/>
                </a:lnTo>
                <a:lnTo>
                  <a:pt x="6361778" y="6490259"/>
                </a:lnTo>
                <a:close/>
                <a:moveTo>
                  <a:pt x="6995758" y="6486283"/>
                </a:moveTo>
                <a:lnTo>
                  <a:pt x="7116330" y="6486283"/>
                </a:lnTo>
                <a:lnTo>
                  <a:pt x="7116330" y="6365712"/>
                </a:lnTo>
                <a:lnTo>
                  <a:pt x="6995758" y="6365712"/>
                </a:lnTo>
                <a:lnTo>
                  <a:pt x="6995758" y="6486283"/>
                </a:lnTo>
                <a:close/>
                <a:moveTo>
                  <a:pt x="7629183" y="6482863"/>
                </a:moveTo>
                <a:lnTo>
                  <a:pt x="7742827" y="6482863"/>
                </a:lnTo>
                <a:lnTo>
                  <a:pt x="7742827" y="6369218"/>
                </a:lnTo>
                <a:lnTo>
                  <a:pt x="7629183" y="6369218"/>
                </a:lnTo>
                <a:lnTo>
                  <a:pt x="7629183" y="6482863"/>
                </a:lnTo>
                <a:close/>
                <a:moveTo>
                  <a:pt x="8267609" y="6474440"/>
                </a:moveTo>
                <a:lnTo>
                  <a:pt x="8364451" y="6474440"/>
                </a:lnTo>
                <a:lnTo>
                  <a:pt x="8364451" y="6377598"/>
                </a:lnTo>
                <a:lnTo>
                  <a:pt x="8267609" y="6377598"/>
                </a:lnTo>
                <a:lnTo>
                  <a:pt x="8267609" y="6474440"/>
                </a:lnTo>
                <a:close/>
                <a:moveTo>
                  <a:pt x="8915399" y="6456653"/>
                </a:moveTo>
                <a:lnTo>
                  <a:pt x="8976669" y="6456653"/>
                </a:lnTo>
                <a:lnTo>
                  <a:pt x="8976669" y="6395385"/>
                </a:lnTo>
                <a:lnTo>
                  <a:pt x="8915399" y="6395385"/>
                </a:lnTo>
                <a:lnTo>
                  <a:pt x="8915399" y="6456653"/>
                </a:lnTo>
                <a:close/>
                <a:moveTo>
                  <a:pt x="21763" y="6845259"/>
                </a:moveTo>
                <a:lnTo>
                  <a:pt x="230282" y="6845259"/>
                </a:lnTo>
                <a:lnTo>
                  <a:pt x="230282" y="6636740"/>
                </a:lnTo>
                <a:lnTo>
                  <a:pt x="21763" y="6636740"/>
                </a:lnTo>
                <a:lnTo>
                  <a:pt x="21763" y="6845259"/>
                </a:lnTo>
                <a:close/>
                <a:moveTo>
                  <a:pt x="330800" y="6851202"/>
                </a:moveTo>
                <a:lnTo>
                  <a:pt x="551163" y="6851202"/>
                </a:lnTo>
                <a:lnTo>
                  <a:pt x="551163" y="6630840"/>
                </a:lnTo>
                <a:lnTo>
                  <a:pt x="330800" y="6630840"/>
                </a:lnTo>
                <a:lnTo>
                  <a:pt x="330800" y="6851202"/>
                </a:lnTo>
                <a:close/>
                <a:moveTo>
                  <a:pt x="643344" y="6853682"/>
                </a:moveTo>
                <a:lnTo>
                  <a:pt x="868666" y="6853682"/>
                </a:lnTo>
                <a:lnTo>
                  <a:pt x="868666" y="6628360"/>
                </a:lnTo>
                <a:lnTo>
                  <a:pt x="643344" y="6628360"/>
                </a:lnTo>
                <a:lnTo>
                  <a:pt x="643344" y="6853682"/>
                </a:lnTo>
                <a:close/>
                <a:moveTo>
                  <a:pt x="956357" y="6855648"/>
                </a:moveTo>
                <a:lnTo>
                  <a:pt x="1185613" y="6855648"/>
                </a:lnTo>
                <a:lnTo>
                  <a:pt x="1185613" y="6626393"/>
                </a:lnTo>
                <a:lnTo>
                  <a:pt x="956357" y="6626393"/>
                </a:lnTo>
                <a:lnTo>
                  <a:pt x="956357" y="6855648"/>
                </a:lnTo>
                <a:close/>
                <a:moveTo>
                  <a:pt x="1270868" y="6856162"/>
                </a:moveTo>
                <a:lnTo>
                  <a:pt x="1501107" y="6856162"/>
                </a:lnTo>
                <a:lnTo>
                  <a:pt x="1501107" y="6625923"/>
                </a:lnTo>
                <a:lnTo>
                  <a:pt x="1270868" y="6625923"/>
                </a:lnTo>
                <a:lnTo>
                  <a:pt x="1270868" y="6856162"/>
                </a:lnTo>
                <a:close/>
                <a:moveTo>
                  <a:pt x="1586874" y="6855178"/>
                </a:moveTo>
                <a:lnTo>
                  <a:pt x="1815147" y="6855178"/>
                </a:lnTo>
                <a:lnTo>
                  <a:pt x="1815147" y="6626906"/>
                </a:lnTo>
                <a:lnTo>
                  <a:pt x="1586874" y="6626906"/>
                </a:lnTo>
                <a:lnTo>
                  <a:pt x="1586874" y="6855178"/>
                </a:lnTo>
                <a:close/>
                <a:moveTo>
                  <a:pt x="1903352" y="6853682"/>
                </a:moveTo>
                <a:lnTo>
                  <a:pt x="2128674" y="6853682"/>
                </a:lnTo>
                <a:lnTo>
                  <a:pt x="2128674" y="6628360"/>
                </a:lnTo>
                <a:lnTo>
                  <a:pt x="1903352" y="6628360"/>
                </a:lnTo>
                <a:lnTo>
                  <a:pt x="1903352" y="6853682"/>
                </a:lnTo>
                <a:close/>
                <a:moveTo>
                  <a:pt x="2221795" y="6850219"/>
                </a:moveTo>
                <a:lnTo>
                  <a:pt x="2440191" y="6850219"/>
                </a:lnTo>
                <a:lnTo>
                  <a:pt x="2440191" y="6631823"/>
                </a:lnTo>
                <a:lnTo>
                  <a:pt x="2221795" y="6631823"/>
                </a:lnTo>
                <a:lnTo>
                  <a:pt x="2221795" y="6850219"/>
                </a:lnTo>
                <a:close/>
                <a:moveTo>
                  <a:pt x="2541735" y="6845259"/>
                </a:moveTo>
                <a:lnTo>
                  <a:pt x="2750255" y="6845259"/>
                </a:lnTo>
                <a:lnTo>
                  <a:pt x="2750255" y="6636740"/>
                </a:lnTo>
                <a:lnTo>
                  <a:pt x="2541735" y="6636740"/>
                </a:lnTo>
                <a:lnTo>
                  <a:pt x="2541735" y="6845259"/>
                </a:lnTo>
                <a:close/>
                <a:moveTo>
                  <a:pt x="2859239" y="6842822"/>
                </a:moveTo>
                <a:lnTo>
                  <a:pt x="3062798" y="6842822"/>
                </a:lnTo>
                <a:lnTo>
                  <a:pt x="3062798" y="6639262"/>
                </a:lnTo>
                <a:lnTo>
                  <a:pt x="2859239" y="6639262"/>
                </a:lnTo>
                <a:lnTo>
                  <a:pt x="2859239" y="6842822"/>
                </a:lnTo>
                <a:close/>
                <a:moveTo>
                  <a:pt x="3179649" y="6837392"/>
                </a:moveTo>
                <a:lnTo>
                  <a:pt x="3372349" y="6837392"/>
                </a:lnTo>
                <a:lnTo>
                  <a:pt x="3372349" y="6644692"/>
                </a:lnTo>
                <a:lnTo>
                  <a:pt x="3179649" y="6644692"/>
                </a:lnTo>
                <a:lnTo>
                  <a:pt x="3179649" y="6837392"/>
                </a:lnTo>
                <a:close/>
                <a:moveTo>
                  <a:pt x="3817093" y="6829952"/>
                </a:moveTo>
                <a:lnTo>
                  <a:pt x="3994956" y="6829952"/>
                </a:lnTo>
                <a:lnTo>
                  <a:pt x="3994956" y="6652089"/>
                </a:lnTo>
                <a:lnTo>
                  <a:pt x="3817093" y="6652089"/>
                </a:lnTo>
                <a:lnTo>
                  <a:pt x="3817093" y="6829952"/>
                </a:lnTo>
                <a:close/>
                <a:moveTo>
                  <a:pt x="4453510" y="6823539"/>
                </a:moveTo>
                <a:lnTo>
                  <a:pt x="4618547" y="6823539"/>
                </a:lnTo>
                <a:lnTo>
                  <a:pt x="4618547" y="6658502"/>
                </a:lnTo>
                <a:lnTo>
                  <a:pt x="4453510" y="6658502"/>
                </a:lnTo>
                <a:lnTo>
                  <a:pt x="4453510" y="6823539"/>
                </a:lnTo>
                <a:close/>
                <a:moveTo>
                  <a:pt x="4769987" y="6822043"/>
                </a:moveTo>
                <a:lnTo>
                  <a:pt x="4932074" y="6822043"/>
                </a:lnTo>
                <a:lnTo>
                  <a:pt x="4932074" y="6659956"/>
                </a:lnTo>
                <a:lnTo>
                  <a:pt x="4769987" y="6659956"/>
                </a:lnTo>
                <a:lnTo>
                  <a:pt x="4769987" y="6822043"/>
                </a:lnTo>
                <a:close/>
                <a:moveTo>
                  <a:pt x="5406404" y="6815629"/>
                </a:moveTo>
                <a:lnTo>
                  <a:pt x="5555621" y="6815629"/>
                </a:lnTo>
                <a:lnTo>
                  <a:pt x="5555621" y="6666412"/>
                </a:lnTo>
                <a:lnTo>
                  <a:pt x="5406404" y="6666412"/>
                </a:lnTo>
                <a:lnTo>
                  <a:pt x="5406404" y="6815629"/>
                </a:lnTo>
                <a:close/>
                <a:moveTo>
                  <a:pt x="6040342" y="6811696"/>
                </a:moveTo>
                <a:lnTo>
                  <a:pt x="6181649" y="6811696"/>
                </a:lnTo>
                <a:lnTo>
                  <a:pt x="6181649" y="6670389"/>
                </a:lnTo>
                <a:lnTo>
                  <a:pt x="6040342" y="6670389"/>
                </a:lnTo>
                <a:lnTo>
                  <a:pt x="6040342" y="6811696"/>
                </a:lnTo>
                <a:close/>
                <a:moveTo>
                  <a:pt x="6674322" y="6807720"/>
                </a:moveTo>
                <a:lnTo>
                  <a:pt x="6807719" y="6807720"/>
                </a:lnTo>
                <a:lnTo>
                  <a:pt x="6807719" y="6674322"/>
                </a:lnTo>
                <a:lnTo>
                  <a:pt x="6674322" y="6674322"/>
                </a:lnTo>
                <a:lnTo>
                  <a:pt x="6674322" y="6807720"/>
                </a:lnTo>
                <a:close/>
                <a:moveTo>
                  <a:pt x="7310739" y="6801306"/>
                </a:moveTo>
                <a:lnTo>
                  <a:pt x="7431310" y="6801306"/>
                </a:lnTo>
                <a:lnTo>
                  <a:pt x="7431310" y="6680736"/>
                </a:lnTo>
                <a:lnTo>
                  <a:pt x="7310739" y="6680736"/>
                </a:lnTo>
                <a:lnTo>
                  <a:pt x="7310739" y="6801306"/>
                </a:lnTo>
                <a:close/>
                <a:moveTo>
                  <a:pt x="7950620" y="6791430"/>
                </a:moveTo>
                <a:lnTo>
                  <a:pt x="8051437" y="6791430"/>
                </a:lnTo>
                <a:lnTo>
                  <a:pt x="8051437" y="6690612"/>
                </a:lnTo>
                <a:lnTo>
                  <a:pt x="7950620" y="6690612"/>
                </a:lnTo>
                <a:lnTo>
                  <a:pt x="7950620" y="679143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20391"/>
                </a:schemeClr>
              </a:gs>
              <a:gs pos="54000">
                <a:schemeClr val="accent2">
                  <a:alpha val="0"/>
                </a:schemeClr>
              </a:gs>
            </a:gsLst>
            <a:lin ang="4200000" scaled="0"/>
            <a:tileRect/>
          </a:gradFill>
          <a:ln w="42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A8DA1C10-36CC-C34C-ECAB-3DA489C04BF6}"/>
              </a:ext>
            </a:extLst>
          </p:cNvPr>
          <p:cNvSpPr txBox="1"/>
          <p:nvPr/>
        </p:nvSpPr>
        <p:spPr>
          <a:xfrm>
            <a:off x="698498" y="539358"/>
            <a:ext cx="6015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88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EXEMPLO PRÁTICO</a:t>
            </a: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95F4AC31-FFC3-4D6F-AE02-150A02040CA3}"/>
              </a:ext>
            </a:extLst>
          </p:cNvPr>
          <p:cNvCxnSpPr>
            <a:cxnSpLocks/>
          </p:cNvCxnSpPr>
          <p:nvPr/>
        </p:nvCxnSpPr>
        <p:spPr>
          <a:xfrm>
            <a:off x="820223" y="1435842"/>
            <a:ext cx="92889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videopdfmalware">
            <a:hlinkClick r:id="" action="ppaction://media"/>
            <a:extLst>
              <a:ext uri="{FF2B5EF4-FFF2-40B4-BE49-F238E27FC236}">
                <a16:creationId xmlns:a16="http://schemas.microsoft.com/office/drawing/2014/main" id="{2CDC2366-F9C3-3A11-C774-C9CD2CC09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2671" y="1554963"/>
            <a:ext cx="9326658" cy="497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5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-0.08195 L 8.33333E-7 2.59259E-6 " pathEditMode="relative" rAng="0" ptsTypes="AA">
                                      <p:cBhvr>
                                        <p:cTn id="9" dur="5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40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15000">
              <a:schemeClr val="tx2">
                <a:lumMod val="90000"/>
                <a:lumOff val="10000"/>
              </a:schemeClr>
            </a:gs>
            <a:gs pos="83000">
              <a:schemeClr val="accent1">
                <a:lumMod val="1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322545-6650-CE66-7425-2CC016244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raphic 604">
            <a:extLst>
              <a:ext uri="{FF2B5EF4-FFF2-40B4-BE49-F238E27FC236}">
                <a16:creationId xmlns:a16="http://schemas.microsoft.com/office/drawing/2014/main" id="{272A23DC-4FD1-8D9D-444F-6B67AB663F18}"/>
              </a:ext>
            </a:extLst>
          </p:cNvPr>
          <p:cNvSpPr>
            <a:spLocks/>
          </p:cNvSpPr>
          <p:nvPr/>
        </p:nvSpPr>
        <p:spPr>
          <a:xfrm rot="10800000" flipV="1">
            <a:off x="9437946" y="1"/>
            <a:ext cx="2754054" cy="1988734"/>
          </a:xfrm>
          <a:custGeom>
            <a:avLst/>
            <a:gdLst>
              <a:gd name="connsiteX0" fmla="*/ 0 w 9298618"/>
              <a:gd name="connsiteY0" fmla="*/ 0 h 6856161"/>
              <a:gd name="connsiteX1" fmla="*/ 252002 w 9298618"/>
              <a:gd name="connsiteY1" fmla="*/ 0 h 6856161"/>
              <a:gd name="connsiteX2" fmla="*/ 252002 w 9298618"/>
              <a:gd name="connsiteY2" fmla="*/ 252002 h 6856161"/>
              <a:gd name="connsiteX3" fmla="*/ 0 w 9298618"/>
              <a:gd name="connsiteY3" fmla="*/ 252002 h 6856161"/>
              <a:gd name="connsiteX4" fmla="*/ 0 w 9298618"/>
              <a:gd name="connsiteY4" fmla="*/ 0 h 6856161"/>
              <a:gd name="connsiteX5" fmla="*/ 315023 w 9298618"/>
              <a:gd name="connsiteY5" fmla="*/ 252002 h 6856161"/>
              <a:gd name="connsiteX6" fmla="*/ 567025 w 9298618"/>
              <a:gd name="connsiteY6" fmla="*/ 252002 h 6856161"/>
              <a:gd name="connsiteX7" fmla="*/ 567025 w 9298618"/>
              <a:gd name="connsiteY7" fmla="*/ 0 h 6856161"/>
              <a:gd name="connsiteX8" fmla="*/ 315023 w 9298618"/>
              <a:gd name="connsiteY8" fmla="*/ 0 h 6856161"/>
              <a:gd name="connsiteX9" fmla="*/ 315023 w 9298618"/>
              <a:gd name="connsiteY9" fmla="*/ 252002 h 6856161"/>
              <a:gd name="connsiteX10" fmla="*/ 630004 w 9298618"/>
              <a:gd name="connsiteY10" fmla="*/ 252002 h 6856161"/>
              <a:gd name="connsiteX11" fmla="*/ 882005 w 9298618"/>
              <a:gd name="connsiteY11" fmla="*/ 252002 h 6856161"/>
              <a:gd name="connsiteX12" fmla="*/ 882005 w 9298618"/>
              <a:gd name="connsiteY12" fmla="*/ 0 h 6856161"/>
              <a:gd name="connsiteX13" fmla="*/ 630004 w 9298618"/>
              <a:gd name="connsiteY13" fmla="*/ 0 h 6856161"/>
              <a:gd name="connsiteX14" fmla="*/ 630004 w 9298618"/>
              <a:gd name="connsiteY14" fmla="*/ 252002 h 6856161"/>
              <a:gd name="connsiteX15" fmla="*/ 944985 w 9298618"/>
              <a:gd name="connsiteY15" fmla="*/ 252002 h 6856161"/>
              <a:gd name="connsiteX16" fmla="*/ 1196986 w 9298618"/>
              <a:gd name="connsiteY16" fmla="*/ 252002 h 6856161"/>
              <a:gd name="connsiteX17" fmla="*/ 1196986 w 9298618"/>
              <a:gd name="connsiteY17" fmla="*/ 0 h 6856161"/>
              <a:gd name="connsiteX18" fmla="*/ 944985 w 9298618"/>
              <a:gd name="connsiteY18" fmla="*/ 0 h 6856161"/>
              <a:gd name="connsiteX19" fmla="*/ 944985 w 9298618"/>
              <a:gd name="connsiteY19" fmla="*/ 252002 h 6856161"/>
              <a:gd name="connsiteX20" fmla="*/ 1260008 w 9298618"/>
              <a:gd name="connsiteY20" fmla="*/ 252002 h 6856161"/>
              <a:gd name="connsiteX21" fmla="*/ 1512009 w 9298618"/>
              <a:gd name="connsiteY21" fmla="*/ 252002 h 6856161"/>
              <a:gd name="connsiteX22" fmla="*/ 1512009 w 9298618"/>
              <a:gd name="connsiteY22" fmla="*/ 0 h 6856161"/>
              <a:gd name="connsiteX23" fmla="*/ 1260008 w 9298618"/>
              <a:gd name="connsiteY23" fmla="*/ 0 h 6856161"/>
              <a:gd name="connsiteX24" fmla="*/ 1260008 w 9298618"/>
              <a:gd name="connsiteY24" fmla="*/ 252002 h 6856161"/>
              <a:gd name="connsiteX25" fmla="*/ 1574988 w 9298618"/>
              <a:gd name="connsiteY25" fmla="*/ 252002 h 6856161"/>
              <a:gd name="connsiteX26" fmla="*/ 1826990 w 9298618"/>
              <a:gd name="connsiteY26" fmla="*/ 252002 h 6856161"/>
              <a:gd name="connsiteX27" fmla="*/ 1826990 w 9298618"/>
              <a:gd name="connsiteY27" fmla="*/ 0 h 6856161"/>
              <a:gd name="connsiteX28" fmla="*/ 1574988 w 9298618"/>
              <a:gd name="connsiteY28" fmla="*/ 0 h 6856161"/>
              <a:gd name="connsiteX29" fmla="*/ 1574988 w 9298618"/>
              <a:gd name="connsiteY29" fmla="*/ 252002 h 6856161"/>
              <a:gd name="connsiteX30" fmla="*/ 1890012 w 9298618"/>
              <a:gd name="connsiteY30" fmla="*/ 252002 h 6856161"/>
              <a:gd name="connsiteX31" fmla="*/ 2142013 w 9298618"/>
              <a:gd name="connsiteY31" fmla="*/ 252002 h 6856161"/>
              <a:gd name="connsiteX32" fmla="*/ 2142013 w 9298618"/>
              <a:gd name="connsiteY32" fmla="*/ 0 h 6856161"/>
              <a:gd name="connsiteX33" fmla="*/ 1890012 w 9298618"/>
              <a:gd name="connsiteY33" fmla="*/ 0 h 6856161"/>
              <a:gd name="connsiteX34" fmla="*/ 1890012 w 9298618"/>
              <a:gd name="connsiteY34" fmla="*/ 252002 h 6856161"/>
              <a:gd name="connsiteX35" fmla="*/ 2204992 w 9298618"/>
              <a:gd name="connsiteY35" fmla="*/ 252002 h 6856161"/>
              <a:gd name="connsiteX36" fmla="*/ 2456994 w 9298618"/>
              <a:gd name="connsiteY36" fmla="*/ 252002 h 6856161"/>
              <a:gd name="connsiteX37" fmla="*/ 2456994 w 9298618"/>
              <a:gd name="connsiteY37" fmla="*/ 0 h 6856161"/>
              <a:gd name="connsiteX38" fmla="*/ 2204992 w 9298618"/>
              <a:gd name="connsiteY38" fmla="*/ 0 h 6856161"/>
              <a:gd name="connsiteX39" fmla="*/ 2204992 w 9298618"/>
              <a:gd name="connsiteY39" fmla="*/ 252002 h 6856161"/>
              <a:gd name="connsiteX40" fmla="*/ 2520016 w 9298618"/>
              <a:gd name="connsiteY40" fmla="*/ 252002 h 6856161"/>
              <a:gd name="connsiteX41" fmla="*/ 2772017 w 9298618"/>
              <a:gd name="connsiteY41" fmla="*/ 252002 h 6856161"/>
              <a:gd name="connsiteX42" fmla="*/ 2772017 w 9298618"/>
              <a:gd name="connsiteY42" fmla="*/ 0 h 6856161"/>
              <a:gd name="connsiteX43" fmla="*/ 2520016 w 9298618"/>
              <a:gd name="connsiteY43" fmla="*/ 0 h 6856161"/>
              <a:gd name="connsiteX44" fmla="*/ 2520016 w 9298618"/>
              <a:gd name="connsiteY44" fmla="*/ 252002 h 6856161"/>
              <a:gd name="connsiteX45" fmla="*/ 2834996 w 9298618"/>
              <a:gd name="connsiteY45" fmla="*/ 252002 h 6856161"/>
              <a:gd name="connsiteX46" fmla="*/ 3086998 w 9298618"/>
              <a:gd name="connsiteY46" fmla="*/ 252002 h 6856161"/>
              <a:gd name="connsiteX47" fmla="*/ 3086998 w 9298618"/>
              <a:gd name="connsiteY47" fmla="*/ 0 h 6856161"/>
              <a:gd name="connsiteX48" fmla="*/ 2834996 w 9298618"/>
              <a:gd name="connsiteY48" fmla="*/ 0 h 6856161"/>
              <a:gd name="connsiteX49" fmla="*/ 2834996 w 9298618"/>
              <a:gd name="connsiteY49" fmla="*/ 252002 h 6856161"/>
              <a:gd name="connsiteX50" fmla="*/ 3152500 w 9298618"/>
              <a:gd name="connsiteY50" fmla="*/ 249522 h 6856161"/>
              <a:gd name="connsiteX51" fmla="*/ 3399541 w 9298618"/>
              <a:gd name="connsiteY51" fmla="*/ 249522 h 6856161"/>
              <a:gd name="connsiteX52" fmla="*/ 3399541 w 9298618"/>
              <a:gd name="connsiteY52" fmla="*/ 2480 h 6856161"/>
              <a:gd name="connsiteX53" fmla="*/ 3152500 w 9298618"/>
              <a:gd name="connsiteY53" fmla="*/ 2480 h 6856161"/>
              <a:gd name="connsiteX54" fmla="*/ 3152500 w 9298618"/>
              <a:gd name="connsiteY54" fmla="*/ 249522 h 6856161"/>
              <a:gd name="connsiteX55" fmla="*/ 3468976 w 9298618"/>
              <a:gd name="connsiteY55" fmla="*/ 248068 h 6856161"/>
              <a:gd name="connsiteX56" fmla="*/ 3713068 w 9298618"/>
              <a:gd name="connsiteY56" fmla="*/ 248068 h 6856161"/>
              <a:gd name="connsiteX57" fmla="*/ 3713068 w 9298618"/>
              <a:gd name="connsiteY57" fmla="*/ 3934 h 6856161"/>
              <a:gd name="connsiteX58" fmla="*/ 3468976 w 9298618"/>
              <a:gd name="connsiteY58" fmla="*/ 3934 h 6856161"/>
              <a:gd name="connsiteX59" fmla="*/ 3468976 w 9298618"/>
              <a:gd name="connsiteY59" fmla="*/ 248025 h 6856161"/>
              <a:gd name="connsiteX60" fmla="*/ 3787933 w 9298618"/>
              <a:gd name="connsiteY60" fmla="*/ 244092 h 6856161"/>
              <a:gd name="connsiteX61" fmla="*/ 4024115 w 9298618"/>
              <a:gd name="connsiteY61" fmla="*/ 244092 h 6856161"/>
              <a:gd name="connsiteX62" fmla="*/ 4024115 w 9298618"/>
              <a:gd name="connsiteY62" fmla="*/ 7910 h 6856161"/>
              <a:gd name="connsiteX63" fmla="*/ 3787933 w 9298618"/>
              <a:gd name="connsiteY63" fmla="*/ 7910 h 6856161"/>
              <a:gd name="connsiteX64" fmla="*/ 3787933 w 9298618"/>
              <a:gd name="connsiteY64" fmla="*/ 244092 h 6856161"/>
              <a:gd name="connsiteX65" fmla="*/ 4105864 w 9298618"/>
              <a:gd name="connsiteY65" fmla="*/ 241142 h 6856161"/>
              <a:gd name="connsiteX66" fmla="*/ 4336103 w 9298618"/>
              <a:gd name="connsiteY66" fmla="*/ 241142 h 6856161"/>
              <a:gd name="connsiteX67" fmla="*/ 4336103 w 9298618"/>
              <a:gd name="connsiteY67" fmla="*/ 10860 h 6856161"/>
              <a:gd name="connsiteX68" fmla="*/ 4105864 w 9298618"/>
              <a:gd name="connsiteY68" fmla="*/ 10860 h 6856161"/>
              <a:gd name="connsiteX69" fmla="*/ 4105864 w 9298618"/>
              <a:gd name="connsiteY69" fmla="*/ 241099 h 6856161"/>
              <a:gd name="connsiteX70" fmla="*/ 4426831 w 9298618"/>
              <a:gd name="connsiteY70" fmla="*/ 235199 h 6856161"/>
              <a:gd name="connsiteX71" fmla="*/ 4645226 w 9298618"/>
              <a:gd name="connsiteY71" fmla="*/ 235199 h 6856161"/>
              <a:gd name="connsiteX72" fmla="*/ 4645226 w 9298618"/>
              <a:gd name="connsiteY72" fmla="*/ 16803 h 6856161"/>
              <a:gd name="connsiteX73" fmla="*/ 4426831 w 9298618"/>
              <a:gd name="connsiteY73" fmla="*/ 16803 h 6856161"/>
              <a:gd name="connsiteX74" fmla="*/ 4426831 w 9298618"/>
              <a:gd name="connsiteY74" fmla="*/ 235199 h 6856161"/>
              <a:gd name="connsiteX75" fmla="*/ 4745274 w 9298618"/>
              <a:gd name="connsiteY75" fmla="*/ 231735 h 6856161"/>
              <a:gd name="connsiteX76" fmla="*/ 4956743 w 9298618"/>
              <a:gd name="connsiteY76" fmla="*/ 231735 h 6856161"/>
              <a:gd name="connsiteX77" fmla="*/ 4956743 w 9298618"/>
              <a:gd name="connsiteY77" fmla="*/ 20266 h 6856161"/>
              <a:gd name="connsiteX78" fmla="*/ 4745274 w 9298618"/>
              <a:gd name="connsiteY78" fmla="*/ 20266 h 6856161"/>
              <a:gd name="connsiteX79" fmla="*/ 4745274 w 9298618"/>
              <a:gd name="connsiteY79" fmla="*/ 231735 h 6856161"/>
              <a:gd name="connsiteX80" fmla="*/ 5066711 w 9298618"/>
              <a:gd name="connsiteY80" fmla="*/ 225322 h 6856161"/>
              <a:gd name="connsiteX81" fmla="*/ 5265354 w 9298618"/>
              <a:gd name="connsiteY81" fmla="*/ 225322 h 6856161"/>
              <a:gd name="connsiteX82" fmla="*/ 5265354 w 9298618"/>
              <a:gd name="connsiteY82" fmla="*/ 26680 h 6856161"/>
              <a:gd name="connsiteX83" fmla="*/ 5066711 w 9298618"/>
              <a:gd name="connsiteY83" fmla="*/ 26680 h 6856161"/>
              <a:gd name="connsiteX84" fmla="*/ 5066711 w 9298618"/>
              <a:gd name="connsiteY84" fmla="*/ 225322 h 6856161"/>
              <a:gd name="connsiteX85" fmla="*/ 5387634 w 9298618"/>
              <a:gd name="connsiteY85" fmla="*/ 219379 h 6856161"/>
              <a:gd name="connsiteX86" fmla="*/ 5574391 w 9298618"/>
              <a:gd name="connsiteY86" fmla="*/ 219379 h 6856161"/>
              <a:gd name="connsiteX87" fmla="*/ 5574391 w 9298618"/>
              <a:gd name="connsiteY87" fmla="*/ 32623 h 6856161"/>
              <a:gd name="connsiteX88" fmla="*/ 5387634 w 9298618"/>
              <a:gd name="connsiteY88" fmla="*/ 32623 h 6856161"/>
              <a:gd name="connsiteX89" fmla="*/ 5387634 w 9298618"/>
              <a:gd name="connsiteY89" fmla="*/ 219379 h 6856161"/>
              <a:gd name="connsiteX90" fmla="*/ 5705095 w 9298618"/>
              <a:gd name="connsiteY90" fmla="*/ 216899 h 6856161"/>
              <a:gd name="connsiteX91" fmla="*/ 5886935 w 9298618"/>
              <a:gd name="connsiteY91" fmla="*/ 216899 h 6856161"/>
              <a:gd name="connsiteX92" fmla="*/ 5886935 w 9298618"/>
              <a:gd name="connsiteY92" fmla="*/ 35060 h 6856161"/>
              <a:gd name="connsiteX93" fmla="*/ 5705095 w 9298618"/>
              <a:gd name="connsiteY93" fmla="*/ 35060 h 6856161"/>
              <a:gd name="connsiteX94" fmla="*/ 5705095 w 9298618"/>
              <a:gd name="connsiteY94" fmla="*/ 216899 h 6856161"/>
              <a:gd name="connsiteX95" fmla="*/ 6024565 w 9298618"/>
              <a:gd name="connsiteY95" fmla="*/ 212453 h 6856161"/>
              <a:gd name="connsiteX96" fmla="*/ 6197511 w 9298618"/>
              <a:gd name="connsiteY96" fmla="*/ 212453 h 6856161"/>
              <a:gd name="connsiteX97" fmla="*/ 6197511 w 9298618"/>
              <a:gd name="connsiteY97" fmla="*/ 39506 h 6856161"/>
              <a:gd name="connsiteX98" fmla="*/ 6024565 w 9298618"/>
              <a:gd name="connsiteY98" fmla="*/ 39506 h 6856161"/>
              <a:gd name="connsiteX99" fmla="*/ 6024565 w 9298618"/>
              <a:gd name="connsiteY99" fmla="*/ 212453 h 6856161"/>
              <a:gd name="connsiteX100" fmla="*/ 6661453 w 9298618"/>
              <a:gd name="connsiteY100" fmla="*/ 205569 h 6856161"/>
              <a:gd name="connsiteX101" fmla="*/ 6820546 w 9298618"/>
              <a:gd name="connsiteY101" fmla="*/ 205569 h 6856161"/>
              <a:gd name="connsiteX102" fmla="*/ 6820546 w 9298618"/>
              <a:gd name="connsiteY102" fmla="*/ 46433 h 6856161"/>
              <a:gd name="connsiteX103" fmla="*/ 6661453 w 9298618"/>
              <a:gd name="connsiteY103" fmla="*/ 46433 h 6856161"/>
              <a:gd name="connsiteX104" fmla="*/ 6661453 w 9298618"/>
              <a:gd name="connsiteY104" fmla="*/ 205526 h 6856161"/>
              <a:gd name="connsiteX105" fmla="*/ 7301846 w 9298618"/>
              <a:gd name="connsiteY105" fmla="*/ 195179 h 6856161"/>
              <a:gd name="connsiteX106" fmla="*/ 7440203 w 9298618"/>
              <a:gd name="connsiteY106" fmla="*/ 195179 h 6856161"/>
              <a:gd name="connsiteX107" fmla="*/ 7440203 w 9298618"/>
              <a:gd name="connsiteY107" fmla="*/ 56822 h 6856161"/>
              <a:gd name="connsiteX108" fmla="*/ 7301846 w 9298618"/>
              <a:gd name="connsiteY108" fmla="*/ 56822 h 6856161"/>
              <a:gd name="connsiteX109" fmla="*/ 7301846 w 9298618"/>
              <a:gd name="connsiteY109" fmla="*/ 195179 h 6856161"/>
              <a:gd name="connsiteX110" fmla="*/ 7947156 w 9298618"/>
              <a:gd name="connsiteY110" fmla="*/ 179873 h 6856161"/>
              <a:gd name="connsiteX111" fmla="*/ 8054858 w 9298618"/>
              <a:gd name="connsiteY111" fmla="*/ 179873 h 6856161"/>
              <a:gd name="connsiteX112" fmla="*/ 8054858 w 9298618"/>
              <a:gd name="connsiteY112" fmla="*/ 72171 h 6856161"/>
              <a:gd name="connsiteX113" fmla="*/ 7947156 w 9298618"/>
              <a:gd name="connsiteY113" fmla="*/ 72171 h 6856161"/>
              <a:gd name="connsiteX114" fmla="*/ 7947156 w 9298618"/>
              <a:gd name="connsiteY114" fmla="*/ 179873 h 6856161"/>
              <a:gd name="connsiteX115" fmla="*/ 8595459 w 9298618"/>
              <a:gd name="connsiteY115" fmla="*/ 161573 h 6856161"/>
              <a:gd name="connsiteX116" fmla="*/ 8666605 w 9298618"/>
              <a:gd name="connsiteY116" fmla="*/ 161573 h 6856161"/>
              <a:gd name="connsiteX117" fmla="*/ 8666605 w 9298618"/>
              <a:gd name="connsiteY117" fmla="*/ 90428 h 6856161"/>
              <a:gd name="connsiteX118" fmla="*/ 8595459 w 9298618"/>
              <a:gd name="connsiteY118" fmla="*/ 90428 h 6856161"/>
              <a:gd name="connsiteX119" fmla="*/ 8595459 w 9298618"/>
              <a:gd name="connsiteY119" fmla="*/ 161573 h 6856161"/>
              <a:gd name="connsiteX120" fmla="*/ 0 w 9298618"/>
              <a:gd name="connsiteY120" fmla="*/ 566982 h 6856161"/>
              <a:gd name="connsiteX121" fmla="*/ 252002 w 9298618"/>
              <a:gd name="connsiteY121" fmla="*/ 566982 h 6856161"/>
              <a:gd name="connsiteX122" fmla="*/ 252002 w 9298618"/>
              <a:gd name="connsiteY122" fmla="*/ 314981 h 6856161"/>
              <a:gd name="connsiteX123" fmla="*/ 0 w 9298618"/>
              <a:gd name="connsiteY123" fmla="*/ 314981 h 6856161"/>
              <a:gd name="connsiteX124" fmla="*/ 0 w 9298618"/>
              <a:gd name="connsiteY124" fmla="*/ 566982 h 6856161"/>
              <a:gd name="connsiteX125" fmla="*/ 315023 w 9298618"/>
              <a:gd name="connsiteY125" fmla="*/ 566982 h 6856161"/>
              <a:gd name="connsiteX126" fmla="*/ 567025 w 9298618"/>
              <a:gd name="connsiteY126" fmla="*/ 566982 h 6856161"/>
              <a:gd name="connsiteX127" fmla="*/ 567025 w 9298618"/>
              <a:gd name="connsiteY127" fmla="*/ 314981 h 6856161"/>
              <a:gd name="connsiteX128" fmla="*/ 315023 w 9298618"/>
              <a:gd name="connsiteY128" fmla="*/ 314981 h 6856161"/>
              <a:gd name="connsiteX129" fmla="*/ 315023 w 9298618"/>
              <a:gd name="connsiteY129" fmla="*/ 566982 h 6856161"/>
              <a:gd name="connsiteX130" fmla="*/ 630004 w 9298618"/>
              <a:gd name="connsiteY130" fmla="*/ 566982 h 6856161"/>
              <a:gd name="connsiteX131" fmla="*/ 882005 w 9298618"/>
              <a:gd name="connsiteY131" fmla="*/ 566982 h 6856161"/>
              <a:gd name="connsiteX132" fmla="*/ 882005 w 9298618"/>
              <a:gd name="connsiteY132" fmla="*/ 314981 h 6856161"/>
              <a:gd name="connsiteX133" fmla="*/ 630004 w 9298618"/>
              <a:gd name="connsiteY133" fmla="*/ 314981 h 6856161"/>
              <a:gd name="connsiteX134" fmla="*/ 630004 w 9298618"/>
              <a:gd name="connsiteY134" fmla="*/ 566982 h 6856161"/>
              <a:gd name="connsiteX135" fmla="*/ 944985 w 9298618"/>
              <a:gd name="connsiteY135" fmla="*/ 566982 h 6856161"/>
              <a:gd name="connsiteX136" fmla="*/ 1196986 w 9298618"/>
              <a:gd name="connsiteY136" fmla="*/ 566982 h 6856161"/>
              <a:gd name="connsiteX137" fmla="*/ 1196986 w 9298618"/>
              <a:gd name="connsiteY137" fmla="*/ 314981 h 6856161"/>
              <a:gd name="connsiteX138" fmla="*/ 944985 w 9298618"/>
              <a:gd name="connsiteY138" fmla="*/ 314981 h 6856161"/>
              <a:gd name="connsiteX139" fmla="*/ 944985 w 9298618"/>
              <a:gd name="connsiteY139" fmla="*/ 566982 h 6856161"/>
              <a:gd name="connsiteX140" fmla="*/ 1260008 w 9298618"/>
              <a:gd name="connsiteY140" fmla="*/ 566982 h 6856161"/>
              <a:gd name="connsiteX141" fmla="*/ 1512009 w 9298618"/>
              <a:gd name="connsiteY141" fmla="*/ 566982 h 6856161"/>
              <a:gd name="connsiteX142" fmla="*/ 1512009 w 9298618"/>
              <a:gd name="connsiteY142" fmla="*/ 314981 h 6856161"/>
              <a:gd name="connsiteX143" fmla="*/ 1260008 w 9298618"/>
              <a:gd name="connsiteY143" fmla="*/ 314981 h 6856161"/>
              <a:gd name="connsiteX144" fmla="*/ 1260008 w 9298618"/>
              <a:gd name="connsiteY144" fmla="*/ 566982 h 6856161"/>
              <a:gd name="connsiteX145" fmla="*/ 1574988 w 9298618"/>
              <a:gd name="connsiteY145" fmla="*/ 566982 h 6856161"/>
              <a:gd name="connsiteX146" fmla="*/ 1826990 w 9298618"/>
              <a:gd name="connsiteY146" fmla="*/ 566982 h 6856161"/>
              <a:gd name="connsiteX147" fmla="*/ 1826990 w 9298618"/>
              <a:gd name="connsiteY147" fmla="*/ 314981 h 6856161"/>
              <a:gd name="connsiteX148" fmla="*/ 1574988 w 9298618"/>
              <a:gd name="connsiteY148" fmla="*/ 314981 h 6856161"/>
              <a:gd name="connsiteX149" fmla="*/ 1574988 w 9298618"/>
              <a:gd name="connsiteY149" fmla="*/ 566982 h 6856161"/>
              <a:gd name="connsiteX150" fmla="*/ 1890012 w 9298618"/>
              <a:gd name="connsiteY150" fmla="*/ 566982 h 6856161"/>
              <a:gd name="connsiteX151" fmla="*/ 2142013 w 9298618"/>
              <a:gd name="connsiteY151" fmla="*/ 566982 h 6856161"/>
              <a:gd name="connsiteX152" fmla="*/ 2142013 w 9298618"/>
              <a:gd name="connsiteY152" fmla="*/ 314981 h 6856161"/>
              <a:gd name="connsiteX153" fmla="*/ 1890012 w 9298618"/>
              <a:gd name="connsiteY153" fmla="*/ 314981 h 6856161"/>
              <a:gd name="connsiteX154" fmla="*/ 1890012 w 9298618"/>
              <a:gd name="connsiteY154" fmla="*/ 566982 h 6856161"/>
              <a:gd name="connsiteX155" fmla="*/ 2204992 w 9298618"/>
              <a:gd name="connsiteY155" fmla="*/ 566982 h 6856161"/>
              <a:gd name="connsiteX156" fmla="*/ 2456994 w 9298618"/>
              <a:gd name="connsiteY156" fmla="*/ 566982 h 6856161"/>
              <a:gd name="connsiteX157" fmla="*/ 2456994 w 9298618"/>
              <a:gd name="connsiteY157" fmla="*/ 314981 h 6856161"/>
              <a:gd name="connsiteX158" fmla="*/ 2204992 w 9298618"/>
              <a:gd name="connsiteY158" fmla="*/ 314981 h 6856161"/>
              <a:gd name="connsiteX159" fmla="*/ 2204992 w 9298618"/>
              <a:gd name="connsiteY159" fmla="*/ 566982 h 6856161"/>
              <a:gd name="connsiteX160" fmla="*/ 2520016 w 9298618"/>
              <a:gd name="connsiteY160" fmla="*/ 566982 h 6856161"/>
              <a:gd name="connsiteX161" fmla="*/ 2772017 w 9298618"/>
              <a:gd name="connsiteY161" fmla="*/ 566982 h 6856161"/>
              <a:gd name="connsiteX162" fmla="*/ 2772017 w 9298618"/>
              <a:gd name="connsiteY162" fmla="*/ 314981 h 6856161"/>
              <a:gd name="connsiteX163" fmla="*/ 2520016 w 9298618"/>
              <a:gd name="connsiteY163" fmla="*/ 314981 h 6856161"/>
              <a:gd name="connsiteX164" fmla="*/ 2520016 w 9298618"/>
              <a:gd name="connsiteY164" fmla="*/ 566982 h 6856161"/>
              <a:gd name="connsiteX165" fmla="*/ 2834996 w 9298618"/>
              <a:gd name="connsiteY165" fmla="*/ 566982 h 6856161"/>
              <a:gd name="connsiteX166" fmla="*/ 3086998 w 9298618"/>
              <a:gd name="connsiteY166" fmla="*/ 566982 h 6856161"/>
              <a:gd name="connsiteX167" fmla="*/ 3086998 w 9298618"/>
              <a:gd name="connsiteY167" fmla="*/ 314981 h 6856161"/>
              <a:gd name="connsiteX168" fmla="*/ 2834996 w 9298618"/>
              <a:gd name="connsiteY168" fmla="*/ 314981 h 6856161"/>
              <a:gd name="connsiteX169" fmla="*/ 2834996 w 9298618"/>
              <a:gd name="connsiteY169" fmla="*/ 566982 h 6856161"/>
              <a:gd name="connsiteX170" fmla="*/ 3150020 w 9298618"/>
              <a:gd name="connsiteY170" fmla="*/ 566982 h 6856161"/>
              <a:gd name="connsiteX171" fmla="*/ 3402021 w 9298618"/>
              <a:gd name="connsiteY171" fmla="*/ 566982 h 6856161"/>
              <a:gd name="connsiteX172" fmla="*/ 3402021 w 9298618"/>
              <a:gd name="connsiteY172" fmla="*/ 314981 h 6856161"/>
              <a:gd name="connsiteX173" fmla="*/ 3150020 w 9298618"/>
              <a:gd name="connsiteY173" fmla="*/ 314981 h 6856161"/>
              <a:gd name="connsiteX174" fmla="*/ 3150020 w 9298618"/>
              <a:gd name="connsiteY174" fmla="*/ 566982 h 6856161"/>
              <a:gd name="connsiteX175" fmla="*/ 3465984 w 9298618"/>
              <a:gd name="connsiteY175" fmla="*/ 565999 h 6856161"/>
              <a:gd name="connsiteX176" fmla="*/ 3716018 w 9298618"/>
              <a:gd name="connsiteY176" fmla="*/ 565999 h 6856161"/>
              <a:gd name="connsiteX177" fmla="*/ 3716018 w 9298618"/>
              <a:gd name="connsiteY177" fmla="*/ 315964 h 6856161"/>
              <a:gd name="connsiteX178" fmla="*/ 3465984 w 9298618"/>
              <a:gd name="connsiteY178" fmla="*/ 315964 h 6856161"/>
              <a:gd name="connsiteX179" fmla="*/ 3465984 w 9298618"/>
              <a:gd name="connsiteY179" fmla="*/ 565999 h 6856161"/>
              <a:gd name="connsiteX180" fmla="*/ 3784470 w 9298618"/>
              <a:gd name="connsiteY180" fmla="*/ 562536 h 6856161"/>
              <a:gd name="connsiteX181" fmla="*/ 4027579 w 9298618"/>
              <a:gd name="connsiteY181" fmla="*/ 562536 h 6856161"/>
              <a:gd name="connsiteX182" fmla="*/ 4027579 w 9298618"/>
              <a:gd name="connsiteY182" fmla="*/ 319427 h 6856161"/>
              <a:gd name="connsiteX183" fmla="*/ 3784470 w 9298618"/>
              <a:gd name="connsiteY183" fmla="*/ 319427 h 6856161"/>
              <a:gd name="connsiteX184" fmla="*/ 3784470 w 9298618"/>
              <a:gd name="connsiteY184" fmla="*/ 562536 h 6856161"/>
              <a:gd name="connsiteX185" fmla="*/ 4101931 w 9298618"/>
              <a:gd name="connsiteY185" fmla="*/ 560099 h 6856161"/>
              <a:gd name="connsiteX186" fmla="*/ 4340079 w 9298618"/>
              <a:gd name="connsiteY186" fmla="*/ 560099 h 6856161"/>
              <a:gd name="connsiteX187" fmla="*/ 4340079 w 9298618"/>
              <a:gd name="connsiteY187" fmla="*/ 321950 h 6856161"/>
              <a:gd name="connsiteX188" fmla="*/ 4101931 w 9298618"/>
              <a:gd name="connsiteY188" fmla="*/ 321950 h 6856161"/>
              <a:gd name="connsiteX189" fmla="*/ 4101931 w 9298618"/>
              <a:gd name="connsiteY189" fmla="*/ 560099 h 6856161"/>
              <a:gd name="connsiteX190" fmla="*/ 4422384 w 9298618"/>
              <a:gd name="connsiteY190" fmla="*/ 554669 h 6856161"/>
              <a:gd name="connsiteX191" fmla="*/ 4649673 w 9298618"/>
              <a:gd name="connsiteY191" fmla="*/ 554669 h 6856161"/>
              <a:gd name="connsiteX192" fmla="*/ 4649673 w 9298618"/>
              <a:gd name="connsiteY192" fmla="*/ 327380 h 6856161"/>
              <a:gd name="connsiteX193" fmla="*/ 4422384 w 9298618"/>
              <a:gd name="connsiteY193" fmla="*/ 327380 h 6856161"/>
              <a:gd name="connsiteX194" fmla="*/ 4422384 w 9298618"/>
              <a:gd name="connsiteY194" fmla="*/ 554669 h 6856161"/>
              <a:gd name="connsiteX195" fmla="*/ 4740314 w 9298618"/>
              <a:gd name="connsiteY195" fmla="*/ 551676 h 6856161"/>
              <a:gd name="connsiteX196" fmla="*/ 4961660 w 9298618"/>
              <a:gd name="connsiteY196" fmla="*/ 551676 h 6856161"/>
              <a:gd name="connsiteX197" fmla="*/ 4961660 w 9298618"/>
              <a:gd name="connsiteY197" fmla="*/ 330330 h 6856161"/>
              <a:gd name="connsiteX198" fmla="*/ 4740314 w 9298618"/>
              <a:gd name="connsiteY198" fmla="*/ 330330 h 6856161"/>
              <a:gd name="connsiteX199" fmla="*/ 4740314 w 9298618"/>
              <a:gd name="connsiteY199" fmla="*/ 551676 h 6856161"/>
              <a:gd name="connsiteX200" fmla="*/ 5061281 w 9298618"/>
              <a:gd name="connsiteY200" fmla="*/ 545775 h 6856161"/>
              <a:gd name="connsiteX201" fmla="*/ 5270784 w 9298618"/>
              <a:gd name="connsiteY201" fmla="*/ 545775 h 6856161"/>
              <a:gd name="connsiteX202" fmla="*/ 5270784 w 9298618"/>
              <a:gd name="connsiteY202" fmla="*/ 336273 h 6856161"/>
              <a:gd name="connsiteX203" fmla="*/ 5061281 w 9298618"/>
              <a:gd name="connsiteY203" fmla="*/ 336273 h 6856161"/>
              <a:gd name="connsiteX204" fmla="*/ 5061281 w 9298618"/>
              <a:gd name="connsiteY204" fmla="*/ 545775 h 6856161"/>
              <a:gd name="connsiteX205" fmla="*/ 5382204 w 9298618"/>
              <a:gd name="connsiteY205" fmla="*/ 539832 h 6856161"/>
              <a:gd name="connsiteX206" fmla="*/ 5579864 w 9298618"/>
              <a:gd name="connsiteY206" fmla="*/ 539832 h 6856161"/>
              <a:gd name="connsiteX207" fmla="*/ 5579864 w 9298618"/>
              <a:gd name="connsiteY207" fmla="*/ 342173 h 6856161"/>
              <a:gd name="connsiteX208" fmla="*/ 5382204 w 9298618"/>
              <a:gd name="connsiteY208" fmla="*/ 342173 h 6856161"/>
              <a:gd name="connsiteX209" fmla="*/ 5382204 w 9298618"/>
              <a:gd name="connsiteY209" fmla="*/ 539832 h 6856161"/>
              <a:gd name="connsiteX210" fmla="*/ 6018622 w 9298618"/>
              <a:gd name="connsiteY210" fmla="*/ 533419 h 6856161"/>
              <a:gd name="connsiteX211" fmla="*/ 6203412 w 9298618"/>
              <a:gd name="connsiteY211" fmla="*/ 533419 h 6856161"/>
              <a:gd name="connsiteX212" fmla="*/ 6203412 w 9298618"/>
              <a:gd name="connsiteY212" fmla="*/ 348629 h 6856161"/>
              <a:gd name="connsiteX213" fmla="*/ 6018622 w 9298618"/>
              <a:gd name="connsiteY213" fmla="*/ 348629 h 6856161"/>
              <a:gd name="connsiteX214" fmla="*/ 6018622 w 9298618"/>
              <a:gd name="connsiteY214" fmla="*/ 533419 h 6856161"/>
              <a:gd name="connsiteX215" fmla="*/ 6335612 w 9298618"/>
              <a:gd name="connsiteY215" fmla="*/ 531410 h 6856161"/>
              <a:gd name="connsiteX216" fmla="*/ 6516468 w 9298618"/>
              <a:gd name="connsiteY216" fmla="*/ 531410 h 6856161"/>
              <a:gd name="connsiteX217" fmla="*/ 6516468 w 9298618"/>
              <a:gd name="connsiteY217" fmla="*/ 350553 h 6856161"/>
              <a:gd name="connsiteX218" fmla="*/ 6335612 w 9298618"/>
              <a:gd name="connsiteY218" fmla="*/ 350553 h 6856161"/>
              <a:gd name="connsiteX219" fmla="*/ 6335612 w 9298618"/>
              <a:gd name="connsiteY219" fmla="*/ 531410 h 6856161"/>
              <a:gd name="connsiteX220" fmla="*/ 6654569 w 9298618"/>
              <a:gd name="connsiteY220" fmla="*/ 527476 h 6856161"/>
              <a:gd name="connsiteX221" fmla="*/ 6827515 w 9298618"/>
              <a:gd name="connsiteY221" fmla="*/ 527476 h 6856161"/>
              <a:gd name="connsiteX222" fmla="*/ 6827515 w 9298618"/>
              <a:gd name="connsiteY222" fmla="*/ 354530 h 6856161"/>
              <a:gd name="connsiteX223" fmla="*/ 6654569 w 9298618"/>
              <a:gd name="connsiteY223" fmla="*/ 354530 h 6856161"/>
              <a:gd name="connsiteX224" fmla="*/ 6654569 w 9298618"/>
              <a:gd name="connsiteY224" fmla="*/ 527476 h 6856161"/>
              <a:gd name="connsiteX225" fmla="*/ 6971516 w 9298618"/>
              <a:gd name="connsiteY225" fmla="*/ 525509 h 6856161"/>
              <a:gd name="connsiteX226" fmla="*/ 7140486 w 9298618"/>
              <a:gd name="connsiteY226" fmla="*/ 525509 h 6856161"/>
              <a:gd name="connsiteX227" fmla="*/ 7140486 w 9298618"/>
              <a:gd name="connsiteY227" fmla="*/ 356539 h 6856161"/>
              <a:gd name="connsiteX228" fmla="*/ 6971516 w 9298618"/>
              <a:gd name="connsiteY228" fmla="*/ 356539 h 6856161"/>
              <a:gd name="connsiteX229" fmla="*/ 6971516 w 9298618"/>
              <a:gd name="connsiteY229" fmla="*/ 525509 h 6856161"/>
              <a:gd name="connsiteX230" fmla="*/ 7611909 w 9298618"/>
              <a:gd name="connsiteY230" fmla="*/ 515120 h 6856161"/>
              <a:gd name="connsiteX231" fmla="*/ 7760143 w 9298618"/>
              <a:gd name="connsiteY231" fmla="*/ 515120 h 6856161"/>
              <a:gd name="connsiteX232" fmla="*/ 7760143 w 9298618"/>
              <a:gd name="connsiteY232" fmla="*/ 366886 h 6856161"/>
              <a:gd name="connsiteX233" fmla="*/ 7611909 w 9298618"/>
              <a:gd name="connsiteY233" fmla="*/ 366886 h 6856161"/>
              <a:gd name="connsiteX234" fmla="*/ 7611909 w 9298618"/>
              <a:gd name="connsiteY234" fmla="*/ 515120 h 6856161"/>
              <a:gd name="connsiteX235" fmla="*/ 8258203 w 9298618"/>
              <a:gd name="connsiteY235" fmla="*/ 498830 h 6856161"/>
              <a:gd name="connsiteX236" fmla="*/ 8373815 w 9298618"/>
              <a:gd name="connsiteY236" fmla="*/ 498830 h 6856161"/>
              <a:gd name="connsiteX237" fmla="*/ 8373815 w 9298618"/>
              <a:gd name="connsiteY237" fmla="*/ 383219 h 6856161"/>
              <a:gd name="connsiteX238" fmla="*/ 8258203 w 9298618"/>
              <a:gd name="connsiteY238" fmla="*/ 383219 h 6856161"/>
              <a:gd name="connsiteX239" fmla="*/ 8258203 w 9298618"/>
              <a:gd name="connsiteY239" fmla="*/ 498830 h 6856161"/>
              <a:gd name="connsiteX240" fmla="*/ 0 w 9298618"/>
              <a:gd name="connsiteY240" fmla="*/ 882006 h 6856161"/>
              <a:gd name="connsiteX241" fmla="*/ 252002 w 9298618"/>
              <a:gd name="connsiteY241" fmla="*/ 882006 h 6856161"/>
              <a:gd name="connsiteX242" fmla="*/ 252002 w 9298618"/>
              <a:gd name="connsiteY242" fmla="*/ 630004 h 6856161"/>
              <a:gd name="connsiteX243" fmla="*/ 0 w 9298618"/>
              <a:gd name="connsiteY243" fmla="*/ 630004 h 6856161"/>
              <a:gd name="connsiteX244" fmla="*/ 0 w 9298618"/>
              <a:gd name="connsiteY244" fmla="*/ 882006 h 6856161"/>
              <a:gd name="connsiteX245" fmla="*/ 315023 w 9298618"/>
              <a:gd name="connsiteY245" fmla="*/ 882006 h 6856161"/>
              <a:gd name="connsiteX246" fmla="*/ 567025 w 9298618"/>
              <a:gd name="connsiteY246" fmla="*/ 882006 h 6856161"/>
              <a:gd name="connsiteX247" fmla="*/ 567025 w 9298618"/>
              <a:gd name="connsiteY247" fmla="*/ 630004 h 6856161"/>
              <a:gd name="connsiteX248" fmla="*/ 315023 w 9298618"/>
              <a:gd name="connsiteY248" fmla="*/ 630004 h 6856161"/>
              <a:gd name="connsiteX249" fmla="*/ 315023 w 9298618"/>
              <a:gd name="connsiteY249" fmla="*/ 882006 h 6856161"/>
              <a:gd name="connsiteX250" fmla="*/ 630004 w 9298618"/>
              <a:gd name="connsiteY250" fmla="*/ 882006 h 6856161"/>
              <a:gd name="connsiteX251" fmla="*/ 882005 w 9298618"/>
              <a:gd name="connsiteY251" fmla="*/ 882006 h 6856161"/>
              <a:gd name="connsiteX252" fmla="*/ 882005 w 9298618"/>
              <a:gd name="connsiteY252" fmla="*/ 630004 h 6856161"/>
              <a:gd name="connsiteX253" fmla="*/ 630004 w 9298618"/>
              <a:gd name="connsiteY253" fmla="*/ 630004 h 6856161"/>
              <a:gd name="connsiteX254" fmla="*/ 630004 w 9298618"/>
              <a:gd name="connsiteY254" fmla="*/ 882006 h 6856161"/>
              <a:gd name="connsiteX255" fmla="*/ 944985 w 9298618"/>
              <a:gd name="connsiteY255" fmla="*/ 882006 h 6856161"/>
              <a:gd name="connsiteX256" fmla="*/ 1196986 w 9298618"/>
              <a:gd name="connsiteY256" fmla="*/ 882006 h 6856161"/>
              <a:gd name="connsiteX257" fmla="*/ 1196986 w 9298618"/>
              <a:gd name="connsiteY257" fmla="*/ 630004 h 6856161"/>
              <a:gd name="connsiteX258" fmla="*/ 944985 w 9298618"/>
              <a:gd name="connsiteY258" fmla="*/ 630004 h 6856161"/>
              <a:gd name="connsiteX259" fmla="*/ 944985 w 9298618"/>
              <a:gd name="connsiteY259" fmla="*/ 882006 h 6856161"/>
              <a:gd name="connsiteX260" fmla="*/ 1260008 w 9298618"/>
              <a:gd name="connsiteY260" fmla="*/ 882006 h 6856161"/>
              <a:gd name="connsiteX261" fmla="*/ 1512009 w 9298618"/>
              <a:gd name="connsiteY261" fmla="*/ 882006 h 6856161"/>
              <a:gd name="connsiteX262" fmla="*/ 1512009 w 9298618"/>
              <a:gd name="connsiteY262" fmla="*/ 630004 h 6856161"/>
              <a:gd name="connsiteX263" fmla="*/ 1260008 w 9298618"/>
              <a:gd name="connsiteY263" fmla="*/ 630004 h 6856161"/>
              <a:gd name="connsiteX264" fmla="*/ 1260008 w 9298618"/>
              <a:gd name="connsiteY264" fmla="*/ 882006 h 6856161"/>
              <a:gd name="connsiteX265" fmla="*/ 1574988 w 9298618"/>
              <a:gd name="connsiteY265" fmla="*/ 882006 h 6856161"/>
              <a:gd name="connsiteX266" fmla="*/ 1826990 w 9298618"/>
              <a:gd name="connsiteY266" fmla="*/ 882006 h 6856161"/>
              <a:gd name="connsiteX267" fmla="*/ 1826990 w 9298618"/>
              <a:gd name="connsiteY267" fmla="*/ 630004 h 6856161"/>
              <a:gd name="connsiteX268" fmla="*/ 1574988 w 9298618"/>
              <a:gd name="connsiteY268" fmla="*/ 630004 h 6856161"/>
              <a:gd name="connsiteX269" fmla="*/ 1574988 w 9298618"/>
              <a:gd name="connsiteY269" fmla="*/ 882006 h 6856161"/>
              <a:gd name="connsiteX270" fmla="*/ 1890012 w 9298618"/>
              <a:gd name="connsiteY270" fmla="*/ 882006 h 6856161"/>
              <a:gd name="connsiteX271" fmla="*/ 2142013 w 9298618"/>
              <a:gd name="connsiteY271" fmla="*/ 882006 h 6856161"/>
              <a:gd name="connsiteX272" fmla="*/ 2142013 w 9298618"/>
              <a:gd name="connsiteY272" fmla="*/ 630004 h 6856161"/>
              <a:gd name="connsiteX273" fmla="*/ 1890012 w 9298618"/>
              <a:gd name="connsiteY273" fmla="*/ 630004 h 6856161"/>
              <a:gd name="connsiteX274" fmla="*/ 1890012 w 9298618"/>
              <a:gd name="connsiteY274" fmla="*/ 882006 h 6856161"/>
              <a:gd name="connsiteX275" fmla="*/ 2204992 w 9298618"/>
              <a:gd name="connsiteY275" fmla="*/ 882006 h 6856161"/>
              <a:gd name="connsiteX276" fmla="*/ 2456994 w 9298618"/>
              <a:gd name="connsiteY276" fmla="*/ 882006 h 6856161"/>
              <a:gd name="connsiteX277" fmla="*/ 2456994 w 9298618"/>
              <a:gd name="connsiteY277" fmla="*/ 630004 h 6856161"/>
              <a:gd name="connsiteX278" fmla="*/ 2204992 w 9298618"/>
              <a:gd name="connsiteY278" fmla="*/ 630004 h 6856161"/>
              <a:gd name="connsiteX279" fmla="*/ 2204992 w 9298618"/>
              <a:gd name="connsiteY279" fmla="*/ 882006 h 6856161"/>
              <a:gd name="connsiteX280" fmla="*/ 2520016 w 9298618"/>
              <a:gd name="connsiteY280" fmla="*/ 882006 h 6856161"/>
              <a:gd name="connsiteX281" fmla="*/ 2772017 w 9298618"/>
              <a:gd name="connsiteY281" fmla="*/ 882006 h 6856161"/>
              <a:gd name="connsiteX282" fmla="*/ 2772017 w 9298618"/>
              <a:gd name="connsiteY282" fmla="*/ 630004 h 6856161"/>
              <a:gd name="connsiteX283" fmla="*/ 2520016 w 9298618"/>
              <a:gd name="connsiteY283" fmla="*/ 630004 h 6856161"/>
              <a:gd name="connsiteX284" fmla="*/ 2520016 w 9298618"/>
              <a:gd name="connsiteY284" fmla="*/ 882006 h 6856161"/>
              <a:gd name="connsiteX285" fmla="*/ 2834996 w 9298618"/>
              <a:gd name="connsiteY285" fmla="*/ 882006 h 6856161"/>
              <a:gd name="connsiteX286" fmla="*/ 3086998 w 9298618"/>
              <a:gd name="connsiteY286" fmla="*/ 882006 h 6856161"/>
              <a:gd name="connsiteX287" fmla="*/ 3086998 w 9298618"/>
              <a:gd name="connsiteY287" fmla="*/ 630004 h 6856161"/>
              <a:gd name="connsiteX288" fmla="*/ 2834996 w 9298618"/>
              <a:gd name="connsiteY288" fmla="*/ 630004 h 6856161"/>
              <a:gd name="connsiteX289" fmla="*/ 2834996 w 9298618"/>
              <a:gd name="connsiteY289" fmla="*/ 882006 h 6856161"/>
              <a:gd name="connsiteX290" fmla="*/ 3150020 w 9298618"/>
              <a:gd name="connsiteY290" fmla="*/ 882006 h 6856161"/>
              <a:gd name="connsiteX291" fmla="*/ 3402021 w 9298618"/>
              <a:gd name="connsiteY291" fmla="*/ 882006 h 6856161"/>
              <a:gd name="connsiteX292" fmla="*/ 3402021 w 9298618"/>
              <a:gd name="connsiteY292" fmla="*/ 630004 h 6856161"/>
              <a:gd name="connsiteX293" fmla="*/ 3150020 w 9298618"/>
              <a:gd name="connsiteY293" fmla="*/ 630004 h 6856161"/>
              <a:gd name="connsiteX294" fmla="*/ 3150020 w 9298618"/>
              <a:gd name="connsiteY294" fmla="*/ 882006 h 6856161"/>
              <a:gd name="connsiteX295" fmla="*/ 3465000 w 9298618"/>
              <a:gd name="connsiteY295" fmla="*/ 882006 h 6856161"/>
              <a:gd name="connsiteX296" fmla="*/ 3717002 w 9298618"/>
              <a:gd name="connsiteY296" fmla="*/ 882006 h 6856161"/>
              <a:gd name="connsiteX297" fmla="*/ 3717002 w 9298618"/>
              <a:gd name="connsiteY297" fmla="*/ 630004 h 6856161"/>
              <a:gd name="connsiteX298" fmla="*/ 3465000 w 9298618"/>
              <a:gd name="connsiteY298" fmla="*/ 630004 h 6856161"/>
              <a:gd name="connsiteX299" fmla="*/ 3465000 w 9298618"/>
              <a:gd name="connsiteY299" fmla="*/ 882006 h 6856161"/>
              <a:gd name="connsiteX300" fmla="*/ 3783487 w 9298618"/>
              <a:gd name="connsiteY300" fmla="*/ 878542 h 6856161"/>
              <a:gd name="connsiteX301" fmla="*/ 4028562 w 9298618"/>
              <a:gd name="connsiteY301" fmla="*/ 878542 h 6856161"/>
              <a:gd name="connsiteX302" fmla="*/ 4028562 w 9298618"/>
              <a:gd name="connsiteY302" fmla="*/ 633467 h 6856161"/>
              <a:gd name="connsiteX303" fmla="*/ 3783487 w 9298618"/>
              <a:gd name="connsiteY303" fmla="*/ 633467 h 6856161"/>
              <a:gd name="connsiteX304" fmla="*/ 3783487 w 9298618"/>
              <a:gd name="connsiteY304" fmla="*/ 878542 h 6856161"/>
              <a:gd name="connsiteX305" fmla="*/ 4100434 w 9298618"/>
              <a:gd name="connsiteY305" fmla="*/ 876576 h 6856161"/>
              <a:gd name="connsiteX306" fmla="*/ 4341576 w 9298618"/>
              <a:gd name="connsiteY306" fmla="*/ 876576 h 6856161"/>
              <a:gd name="connsiteX307" fmla="*/ 4341576 w 9298618"/>
              <a:gd name="connsiteY307" fmla="*/ 635434 h 6856161"/>
              <a:gd name="connsiteX308" fmla="*/ 4100434 w 9298618"/>
              <a:gd name="connsiteY308" fmla="*/ 635434 h 6856161"/>
              <a:gd name="connsiteX309" fmla="*/ 4100434 w 9298618"/>
              <a:gd name="connsiteY309" fmla="*/ 876576 h 6856161"/>
              <a:gd name="connsiteX310" fmla="*/ 4420887 w 9298618"/>
              <a:gd name="connsiteY310" fmla="*/ 871146 h 6856161"/>
              <a:gd name="connsiteX311" fmla="*/ 4651126 w 9298618"/>
              <a:gd name="connsiteY311" fmla="*/ 871146 h 6856161"/>
              <a:gd name="connsiteX312" fmla="*/ 4651126 w 9298618"/>
              <a:gd name="connsiteY312" fmla="*/ 640907 h 6856161"/>
              <a:gd name="connsiteX313" fmla="*/ 4420887 w 9298618"/>
              <a:gd name="connsiteY313" fmla="*/ 640907 h 6856161"/>
              <a:gd name="connsiteX314" fmla="*/ 4420887 w 9298618"/>
              <a:gd name="connsiteY314" fmla="*/ 871146 h 6856161"/>
              <a:gd name="connsiteX315" fmla="*/ 4738861 w 9298618"/>
              <a:gd name="connsiteY315" fmla="*/ 868153 h 6856161"/>
              <a:gd name="connsiteX316" fmla="*/ 4963199 w 9298618"/>
              <a:gd name="connsiteY316" fmla="*/ 868153 h 6856161"/>
              <a:gd name="connsiteX317" fmla="*/ 4963199 w 9298618"/>
              <a:gd name="connsiteY317" fmla="*/ 643814 h 6856161"/>
              <a:gd name="connsiteX318" fmla="*/ 4738861 w 9298618"/>
              <a:gd name="connsiteY318" fmla="*/ 643814 h 6856161"/>
              <a:gd name="connsiteX319" fmla="*/ 4738861 w 9298618"/>
              <a:gd name="connsiteY319" fmla="*/ 868153 h 6856161"/>
              <a:gd name="connsiteX320" fmla="*/ 5059785 w 9298618"/>
              <a:gd name="connsiteY320" fmla="*/ 862252 h 6856161"/>
              <a:gd name="connsiteX321" fmla="*/ 5272237 w 9298618"/>
              <a:gd name="connsiteY321" fmla="*/ 862252 h 6856161"/>
              <a:gd name="connsiteX322" fmla="*/ 5272237 w 9298618"/>
              <a:gd name="connsiteY322" fmla="*/ 649800 h 6856161"/>
              <a:gd name="connsiteX323" fmla="*/ 5059785 w 9298618"/>
              <a:gd name="connsiteY323" fmla="*/ 649800 h 6856161"/>
              <a:gd name="connsiteX324" fmla="*/ 5059785 w 9298618"/>
              <a:gd name="connsiteY324" fmla="*/ 862252 h 6856161"/>
              <a:gd name="connsiteX325" fmla="*/ 5380708 w 9298618"/>
              <a:gd name="connsiteY325" fmla="*/ 856309 h 6856161"/>
              <a:gd name="connsiteX326" fmla="*/ 5581318 w 9298618"/>
              <a:gd name="connsiteY326" fmla="*/ 856309 h 6856161"/>
              <a:gd name="connsiteX327" fmla="*/ 5581318 w 9298618"/>
              <a:gd name="connsiteY327" fmla="*/ 655700 h 6856161"/>
              <a:gd name="connsiteX328" fmla="*/ 5380708 w 9298618"/>
              <a:gd name="connsiteY328" fmla="*/ 655700 h 6856161"/>
              <a:gd name="connsiteX329" fmla="*/ 5380708 w 9298618"/>
              <a:gd name="connsiteY329" fmla="*/ 856309 h 6856161"/>
              <a:gd name="connsiteX330" fmla="*/ 5697698 w 9298618"/>
              <a:gd name="connsiteY330" fmla="*/ 854343 h 6856161"/>
              <a:gd name="connsiteX331" fmla="*/ 5894374 w 9298618"/>
              <a:gd name="connsiteY331" fmla="*/ 854343 h 6856161"/>
              <a:gd name="connsiteX332" fmla="*/ 5894374 w 9298618"/>
              <a:gd name="connsiteY332" fmla="*/ 657667 h 6856161"/>
              <a:gd name="connsiteX333" fmla="*/ 5697698 w 9298618"/>
              <a:gd name="connsiteY333" fmla="*/ 657667 h 6856161"/>
              <a:gd name="connsiteX334" fmla="*/ 5697698 w 9298618"/>
              <a:gd name="connsiteY334" fmla="*/ 854343 h 6856161"/>
              <a:gd name="connsiteX335" fmla="*/ 6016655 w 9298618"/>
              <a:gd name="connsiteY335" fmla="*/ 850366 h 6856161"/>
              <a:gd name="connsiteX336" fmla="*/ 6205421 w 9298618"/>
              <a:gd name="connsiteY336" fmla="*/ 850366 h 6856161"/>
              <a:gd name="connsiteX337" fmla="*/ 6205421 w 9298618"/>
              <a:gd name="connsiteY337" fmla="*/ 661600 h 6856161"/>
              <a:gd name="connsiteX338" fmla="*/ 6016655 w 9298618"/>
              <a:gd name="connsiteY338" fmla="*/ 661600 h 6856161"/>
              <a:gd name="connsiteX339" fmla="*/ 6016655 w 9298618"/>
              <a:gd name="connsiteY339" fmla="*/ 850366 h 6856161"/>
              <a:gd name="connsiteX340" fmla="*/ 6652089 w 9298618"/>
              <a:gd name="connsiteY340" fmla="*/ 844936 h 6856161"/>
              <a:gd name="connsiteX341" fmla="*/ 6829952 w 9298618"/>
              <a:gd name="connsiteY341" fmla="*/ 844936 h 6856161"/>
              <a:gd name="connsiteX342" fmla="*/ 6829952 w 9298618"/>
              <a:gd name="connsiteY342" fmla="*/ 667073 h 6856161"/>
              <a:gd name="connsiteX343" fmla="*/ 6652089 w 9298618"/>
              <a:gd name="connsiteY343" fmla="*/ 667073 h 6856161"/>
              <a:gd name="connsiteX344" fmla="*/ 6652089 w 9298618"/>
              <a:gd name="connsiteY344" fmla="*/ 844936 h 6856161"/>
              <a:gd name="connsiteX345" fmla="*/ 6969079 w 9298618"/>
              <a:gd name="connsiteY345" fmla="*/ 842970 h 6856161"/>
              <a:gd name="connsiteX346" fmla="*/ 7143009 w 9298618"/>
              <a:gd name="connsiteY346" fmla="*/ 842970 h 6856161"/>
              <a:gd name="connsiteX347" fmla="*/ 7143009 w 9298618"/>
              <a:gd name="connsiteY347" fmla="*/ 669040 h 6856161"/>
              <a:gd name="connsiteX348" fmla="*/ 6969079 w 9298618"/>
              <a:gd name="connsiteY348" fmla="*/ 669040 h 6856161"/>
              <a:gd name="connsiteX349" fmla="*/ 6969079 w 9298618"/>
              <a:gd name="connsiteY349" fmla="*/ 842970 h 6856161"/>
              <a:gd name="connsiteX350" fmla="*/ 7289020 w 9298618"/>
              <a:gd name="connsiteY350" fmla="*/ 838010 h 6856161"/>
              <a:gd name="connsiteX351" fmla="*/ 7453073 w 9298618"/>
              <a:gd name="connsiteY351" fmla="*/ 838010 h 6856161"/>
              <a:gd name="connsiteX352" fmla="*/ 7453073 w 9298618"/>
              <a:gd name="connsiteY352" fmla="*/ 673957 h 6856161"/>
              <a:gd name="connsiteX353" fmla="*/ 7289020 w 9298618"/>
              <a:gd name="connsiteY353" fmla="*/ 673957 h 6856161"/>
              <a:gd name="connsiteX354" fmla="*/ 7289020 w 9298618"/>
              <a:gd name="connsiteY354" fmla="*/ 838010 h 6856161"/>
              <a:gd name="connsiteX355" fmla="*/ 7932833 w 9298618"/>
              <a:gd name="connsiteY355" fmla="*/ 824200 h 6856161"/>
              <a:gd name="connsiteX356" fmla="*/ 8069224 w 9298618"/>
              <a:gd name="connsiteY356" fmla="*/ 824200 h 6856161"/>
              <a:gd name="connsiteX357" fmla="*/ 8069224 w 9298618"/>
              <a:gd name="connsiteY357" fmla="*/ 687810 h 6856161"/>
              <a:gd name="connsiteX358" fmla="*/ 7932833 w 9298618"/>
              <a:gd name="connsiteY358" fmla="*/ 687810 h 6856161"/>
              <a:gd name="connsiteX359" fmla="*/ 7932833 w 9298618"/>
              <a:gd name="connsiteY359" fmla="*/ 824200 h 6856161"/>
              <a:gd name="connsiteX360" fmla="*/ 8582590 w 9298618"/>
              <a:gd name="connsiteY360" fmla="*/ 804404 h 6856161"/>
              <a:gd name="connsiteX361" fmla="*/ 8679431 w 9298618"/>
              <a:gd name="connsiteY361" fmla="*/ 804404 h 6856161"/>
              <a:gd name="connsiteX362" fmla="*/ 8679431 w 9298618"/>
              <a:gd name="connsiteY362" fmla="*/ 707563 h 6856161"/>
              <a:gd name="connsiteX363" fmla="*/ 8582590 w 9298618"/>
              <a:gd name="connsiteY363" fmla="*/ 707563 h 6856161"/>
              <a:gd name="connsiteX364" fmla="*/ 8582590 w 9298618"/>
              <a:gd name="connsiteY364" fmla="*/ 804404 h 6856161"/>
              <a:gd name="connsiteX365" fmla="*/ 0 w 9298618"/>
              <a:gd name="connsiteY365" fmla="*/ 1196986 h 6856161"/>
              <a:gd name="connsiteX366" fmla="*/ 252002 w 9298618"/>
              <a:gd name="connsiteY366" fmla="*/ 1196986 h 6856161"/>
              <a:gd name="connsiteX367" fmla="*/ 252002 w 9298618"/>
              <a:gd name="connsiteY367" fmla="*/ 944985 h 6856161"/>
              <a:gd name="connsiteX368" fmla="*/ 0 w 9298618"/>
              <a:gd name="connsiteY368" fmla="*/ 944985 h 6856161"/>
              <a:gd name="connsiteX369" fmla="*/ 0 w 9298618"/>
              <a:gd name="connsiteY369" fmla="*/ 1196986 h 6856161"/>
              <a:gd name="connsiteX370" fmla="*/ 315023 w 9298618"/>
              <a:gd name="connsiteY370" fmla="*/ 1196986 h 6856161"/>
              <a:gd name="connsiteX371" fmla="*/ 567025 w 9298618"/>
              <a:gd name="connsiteY371" fmla="*/ 1196986 h 6856161"/>
              <a:gd name="connsiteX372" fmla="*/ 567025 w 9298618"/>
              <a:gd name="connsiteY372" fmla="*/ 944985 h 6856161"/>
              <a:gd name="connsiteX373" fmla="*/ 315023 w 9298618"/>
              <a:gd name="connsiteY373" fmla="*/ 944985 h 6856161"/>
              <a:gd name="connsiteX374" fmla="*/ 315023 w 9298618"/>
              <a:gd name="connsiteY374" fmla="*/ 1196986 h 6856161"/>
              <a:gd name="connsiteX375" fmla="*/ 630004 w 9298618"/>
              <a:gd name="connsiteY375" fmla="*/ 1196986 h 6856161"/>
              <a:gd name="connsiteX376" fmla="*/ 882005 w 9298618"/>
              <a:gd name="connsiteY376" fmla="*/ 1196986 h 6856161"/>
              <a:gd name="connsiteX377" fmla="*/ 882005 w 9298618"/>
              <a:gd name="connsiteY377" fmla="*/ 944985 h 6856161"/>
              <a:gd name="connsiteX378" fmla="*/ 630004 w 9298618"/>
              <a:gd name="connsiteY378" fmla="*/ 944985 h 6856161"/>
              <a:gd name="connsiteX379" fmla="*/ 630004 w 9298618"/>
              <a:gd name="connsiteY379" fmla="*/ 1196986 h 6856161"/>
              <a:gd name="connsiteX380" fmla="*/ 944985 w 9298618"/>
              <a:gd name="connsiteY380" fmla="*/ 1196986 h 6856161"/>
              <a:gd name="connsiteX381" fmla="*/ 1196986 w 9298618"/>
              <a:gd name="connsiteY381" fmla="*/ 1196986 h 6856161"/>
              <a:gd name="connsiteX382" fmla="*/ 1196986 w 9298618"/>
              <a:gd name="connsiteY382" fmla="*/ 944985 h 6856161"/>
              <a:gd name="connsiteX383" fmla="*/ 944985 w 9298618"/>
              <a:gd name="connsiteY383" fmla="*/ 944985 h 6856161"/>
              <a:gd name="connsiteX384" fmla="*/ 944985 w 9298618"/>
              <a:gd name="connsiteY384" fmla="*/ 1196986 h 6856161"/>
              <a:gd name="connsiteX385" fmla="*/ 1260008 w 9298618"/>
              <a:gd name="connsiteY385" fmla="*/ 1196986 h 6856161"/>
              <a:gd name="connsiteX386" fmla="*/ 1512009 w 9298618"/>
              <a:gd name="connsiteY386" fmla="*/ 1196986 h 6856161"/>
              <a:gd name="connsiteX387" fmla="*/ 1512009 w 9298618"/>
              <a:gd name="connsiteY387" fmla="*/ 944985 h 6856161"/>
              <a:gd name="connsiteX388" fmla="*/ 1260008 w 9298618"/>
              <a:gd name="connsiteY388" fmla="*/ 944985 h 6856161"/>
              <a:gd name="connsiteX389" fmla="*/ 1260008 w 9298618"/>
              <a:gd name="connsiteY389" fmla="*/ 1196986 h 6856161"/>
              <a:gd name="connsiteX390" fmla="*/ 1574988 w 9298618"/>
              <a:gd name="connsiteY390" fmla="*/ 1196986 h 6856161"/>
              <a:gd name="connsiteX391" fmla="*/ 1826990 w 9298618"/>
              <a:gd name="connsiteY391" fmla="*/ 1196986 h 6856161"/>
              <a:gd name="connsiteX392" fmla="*/ 1826990 w 9298618"/>
              <a:gd name="connsiteY392" fmla="*/ 944985 h 6856161"/>
              <a:gd name="connsiteX393" fmla="*/ 1574988 w 9298618"/>
              <a:gd name="connsiteY393" fmla="*/ 944985 h 6856161"/>
              <a:gd name="connsiteX394" fmla="*/ 1574988 w 9298618"/>
              <a:gd name="connsiteY394" fmla="*/ 1196986 h 6856161"/>
              <a:gd name="connsiteX395" fmla="*/ 1890012 w 9298618"/>
              <a:gd name="connsiteY395" fmla="*/ 1196986 h 6856161"/>
              <a:gd name="connsiteX396" fmla="*/ 2142013 w 9298618"/>
              <a:gd name="connsiteY396" fmla="*/ 1196986 h 6856161"/>
              <a:gd name="connsiteX397" fmla="*/ 2142013 w 9298618"/>
              <a:gd name="connsiteY397" fmla="*/ 944985 h 6856161"/>
              <a:gd name="connsiteX398" fmla="*/ 1890012 w 9298618"/>
              <a:gd name="connsiteY398" fmla="*/ 944985 h 6856161"/>
              <a:gd name="connsiteX399" fmla="*/ 1890012 w 9298618"/>
              <a:gd name="connsiteY399" fmla="*/ 1196986 h 6856161"/>
              <a:gd name="connsiteX400" fmla="*/ 2204992 w 9298618"/>
              <a:gd name="connsiteY400" fmla="*/ 1196986 h 6856161"/>
              <a:gd name="connsiteX401" fmla="*/ 2456994 w 9298618"/>
              <a:gd name="connsiteY401" fmla="*/ 1196986 h 6856161"/>
              <a:gd name="connsiteX402" fmla="*/ 2456994 w 9298618"/>
              <a:gd name="connsiteY402" fmla="*/ 944985 h 6856161"/>
              <a:gd name="connsiteX403" fmla="*/ 2204992 w 9298618"/>
              <a:gd name="connsiteY403" fmla="*/ 944985 h 6856161"/>
              <a:gd name="connsiteX404" fmla="*/ 2204992 w 9298618"/>
              <a:gd name="connsiteY404" fmla="*/ 1196986 h 6856161"/>
              <a:gd name="connsiteX405" fmla="*/ 2520016 w 9298618"/>
              <a:gd name="connsiteY405" fmla="*/ 1196986 h 6856161"/>
              <a:gd name="connsiteX406" fmla="*/ 2772017 w 9298618"/>
              <a:gd name="connsiteY406" fmla="*/ 1196986 h 6856161"/>
              <a:gd name="connsiteX407" fmla="*/ 2772017 w 9298618"/>
              <a:gd name="connsiteY407" fmla="*/ 944985 h 6856161"/>
              <a:gd name="connsiteX408" fmla="*/ 2520016 w 9298618"/>
              <a:gd name="connsiteY408" fmla="*/ 944985 h 6856161"/>
              <a:gd name="connsiteX409" fmla="*/ 2520016 w 9298618"/>
              <a:gd name="connsiteY409" fmla="*/ 1196986 h 6856161"/>
              <a:gd name="connsiteX410" fmla="*/ 2834996 w 9298618"/>
              <a:gd name="connsiteY410" fmla="*/ 1196986 h 6856161"/>
              <a:gd name="connsiteX411" fmla="*/ 3086998 w 9298618"/>
              <a:gd name="connsiteY411" fmla="*/ 1196986 h 6856161"/>
              <a:gd name="connsiteX412" fmla="*/ 3086998 w 9298618"/>
              <a:gd name="connsiteY412" fmla="*/ 944985 h 6856161"/>
              <a:gd name="connsiteX413" fmla="*/ 2834996 w 9298618"/>
              <a:gd name="connsiteY413" fmla="*/ 944985 h 6856161"/>
              <a:gd name="connsiteX414" fmla="*/ 2834996 w 9298618"/>
              <a:gd name="connsiteY414" fmla="*/ 1196986 h 6856161"/>
              <a:gd name="connsiteX415" fmla="*/ 3150020 w 9298618"/>
              <a:gd name="connsiteY415" fmla="*/ 1196986 h 6856161"/>
              <a:gd name="connsiteX416" fmla="*/ 3402021 w 9298618"/>
              <a:gd name="connsiteY416" fmla="*/ 1196986 h 6856161"/>
              <a:gd name="connsiteX417" fmla="*/ 3402021 w 9298618"/>
              <a:gd name="connsiteY417" fmla="*/ 944985 h 6856161"/>
              <a:gd name="connsiteX418" fmla="*/ 3150020 w 9298618"/>
              <a:gd name="connsiteY418" fmla="*/ 944985 h 6856161"/>
              <a:gd name="connsiteX419" fmla="*/ 3150020 w 9298618"/>
              <a:gd name="connsiteY419" fmla="*/ 1196986 h 6856161"/>
              <a:gd name="connsiteX420" fmla="*/ 3465000 w 9298618"/>
              <a:gd name="connsiteY420" fmla="*/ 1196986 h 6856161"/>
              <a:gd name="connsiteX421" fmla="*/ 3717002 w 9298618"/>
              <a:gd name="connsiteY421" fmla="*/ 1196986 h 6856161"/>
              <a:gd name="connsiteX422" fmla="*/ 3717002 w 9298618"/>
              <a:gd name="connsiteY422" fmla="*/ 944985 h 6856161"/>
              <a:gd name="connsiteX423" fmla="*/ 3465000 w 9298618"/>
              <a:gd name="connsiteY423" fmla="*/ 944985 h 6856161"/>
              <a:gd name="connsiteX424" fmla="*/ 3465000 w 9298618"/>
              <a:gd name="connsiteY424" fmla="*/ 1196986 h 6856161"/>
              <a:gd name="connsiteX425" fmla="*/ 3781990 w 9298618"/>
              <a:gd name="connsiteY425" fmla="*/ 1195019 h 6856161"/>
              <a:gd name="connsiteX426" fmla="*/ 4030058 w 9298618"/>
              <a:gd name="connsiteY426" fmla="*/ 1195019 h 6856161"/>
              <a:gd name="connsiteX427" fmla="*/ 4030058 w 9298618"/>
              <a:gd name="connsiteY427" fmla="*/ 946951 h 6856161"/>
              <a:gd name="connsiteX428" fmla="*/ 3781990 w 9298618"/>
              <a:gd name="connsiteY428" fmla="*/ 946951 h 6856161"/>
              <a:gd name="connsiteX429" fmla="*/ 3781990 w 9298618"/>
              <a:gd name="connsiteY429" fmla="*/ 1195019 h 6856161"/>
              <a:gd name="connsiteX430" fmla="*/ 4098467 w 9298618"/>
              <a:gd name="connsiteY430" fmla="*/ 1193523 h 6856161"/>
              <a:gd name="connsiteX431" fmla="*/ 4343543 w 9298618"/>
              <a:gd name="connsiteY431" fmla="*/ 1193523 h 6856161"/>
              <a:gd name="connsiteX432" fmla="*/ 4343543 w 9298618"/>
              <a:gd name="connsiteY432" fmla="*/ 948448 h 6856161"/>
              <a:gd name="connsiteX433" fmla="*/ 4098467 w 9298618"/>
              <a:gd name="connsiteY433" fmla="*/ 948448 h 6856161"/>
              <a:gd name="connsiteX434" fmla="*/ 4098467 w 9298618"/>
              <a:gd name="connsiteY434" fmla="*/ 1193523 h 6856161"/>
              <a:gd name="connsiteX435" fmla="*/ 4418408 w 9298618"/>
              <a:gd name="connsiteY435" fmla="*/ 1188606 h 6856161"/>
              <a:gd name="connsiteX436" fmla="*/ 4653606 w 9298618"/>
              <a:gd name="connsiteY436" fmla="*/ 1188606 h 6856161"/>
              <a:gd name="connsiteX437" fmla="*/ 4653606 w 9298618"/>
              <a:gd name="connsiteY437" fmla="*/ 953407 h 6856161"/>
              <a:gd name="connsiteX438" fmla="*/ 4418408 w 9298618"/>
              <a:gd name="connsiteY438" fmla="*/ 953407 h 6856161"/>
              <a:gd name="connsiteX439" fmla="*/ 4418408 w 9298618"/>
              <a:gd name="connsiteY439" fmla="*/ 1188606 h 6856161"/>
              <a:gd name="connsiteX440" fmla="*/ 4736381 w 9298618"/>
              <a:gd name="connsiteY440" fmla="*/ 1185656 h 6856161"/>
              <a:gd name="connsiteX441" fmla="*/ 4965637 w 9298618"/>
              <a:gd name="connsiteY441" fmla="*/ 1185656 h 6856161"/>
              <a:gd name="connsiteX442" fmla="*/ 4965637 w 9298618"/>
              <a:gd name="connsiteY442" fmla="*/ 956400 h 6856161"/>
              <a:gd name="connsiteX443" fmla="*/ 4736381 w 9298618"/>
              <a:gd name="connsiteY443" fmla="*/ 956400 h 6856161"/>
              <a:gd name="connsiteX444" fmla="*/ 4736381 w 9298618"/>
              <a:gd name="connsiteY444" fmla="*/ 1185656 h 6856161"/>
              <a:gd name="connsiteX445" fmla="*/ 5057818 w 9298618"/>
              <a:gd name="connsiteY445" fmla="*/ 1179200 h 6856161"/>
              <a:gd name="connsiteX446" fmla="*/ 5274247 w 9298618"/>
              <a:gd name="connsiteY446" fmla="*/ 1179200 h 6856161"/>
              <a:gd name="connsiteX447" fmla="*/ 5274247 w 9298618"/>
              <a:gd name="connsiteY447" fmla="*/ 962771 h 6856161"/>
              <a:gd name="connsiteX448" fmla="*/ 5057818 w 9298618"/>
              <a:gd name="connsiteY448" fmla="*/ 962771 h 6856161"/>
              <a:gd name="connsiteX449" fmla="*/ 5057818 w 9298618"/>
              <a:gd name="connsiteY449" fmla="*/ 1179200 h 6856161"/>
              <a:gd name="connsiteX450" fmla="*/ 5378741 w 9298618"/>
              <a:gd name="connsiteY450" fmla="*/ 1173300 h 6856161"/>
              <a:gd name="connsiteX451" fmla="*/ 5583284 w 9298618"/>
              <a:gd name="connsiteY451" fmla="*/ 1173300 h 6856161"/>
              <a:gd name="connsiteX452" fmla="*/ 5583284 w 9298618"/>
              <a:gd name="connsiteY452" fmla="*/ 968714 h 6856161"/>
              <a:gd name="connsiteX453" fmla="*/ 5378741 w 9298618"/>
              <a:gd name="connsiteY453" fmla="*/ 968714 h 6856161"/>
              <a:gd name="connsiteX454" fmla="*/ 5378741 w 9298618"/>
              <a:gd name="connsiteY454" fmla="*/ 1173300 h 6856161"/>
              <a:gd name="connsiteX455" fmla="*/ 5696202 w 9298618"/>
              <a:gd name="connsiteY455" fmla="*/ 1170820 h 6856161"/>
              <a:gd name="connsiteX456" fmla="*/ 5895828 w 9298618"/>
              <a:gd name="connsiteY456" fmla="*/ 1170820 h 6856161"/>
              <a:gd name="connsiteX457" fmla="*/ 5895828 w 9298618"/>
              <a:gd name="connsiteY457" fmla="*/ 971194 h 6856161"/>
              <a:gd name="connsiteX458" fmla="*/ 5696202 w 9298618"/>
              <a:gd name="connsiteY458" fmla="*/ 971194 h 6856161"/>
              <a:gd name="connsiteX459" fmla="*/ 5696202 w 9298618"/>
              <a:gd name="connsiteY459" fmla="*/ 1170820 h 6856161"/>
              <a:gd name="connsiteX460" fmla="*/ 6015159 w 9298618"/>
              <a:gd name="connsiteY460" fmla="*/ 1166843 h 6856161"/>
              <a:gd name="connsiteX461" fmla="*/ 6206875 w 9298618"/>
              <a:gd name="connsiteY461" fmla="*/ 1166843 h 6856161"/>
              <a:gd name="connsiteX462" fmla="*/ 6206875 w 9298618"/>
              <a:gd name="connsiteY462" fmla="*/ 975127 h 6856161"/>
              <a:gd name="connsiteX463" fmla="*/ 6015159 w 9298618"/>
              <a:gd name="connsiteY463" fmla="*/ 975127 h 6856161"/>
              <a:gd name="connsiteX464" fmla="*/ 6015159 w 9298618"/>
              <a:gd name="connsiteY464" fmla="*/ 1166843 h 6856161"/>
              <a:gd name="connsiteX465" fmla="*/ 6331165 w 9298618"/>
              <a:gd name="connsiteY465" fmla="*/ 1165860 h 6856161"/>
              <a:gd name="connsiteX466" fmla="*/ 6520915 w 9298618"/>
              <a:gd name="connsiteY466" fmla="*/ 1165860 h 6856161"/>
              <a:gd name="connsiteX467" fmla="*/ 6520915 w 9298618"/>
              <a:gd name="connsiteY467" fmla="*/ 976111 h 6856161"/>
              <a:gd name="connsiteX468" fmla="*/ 6331165 w 9298618"/>
              <a:gd name="connsiteY468" fmla="*/ 976111 h 6856161"/>
              <a:gd name="connsiteX469" fmla="*/ 6331165 w 9298618"/>
              <a:gd name="connsiteY469" fmla="*/ 1165860 h 6856161"/>
              <a:gd name="connsiteX470" fmla="*/ 6648626 w 9298618"/>
              <a:gd name="connsiteY470" fmla="*/ 1163423 h 6856161"/>
              <a:gd name="connsiteX471" fmla="*/ 6833415 w 9298618"/>
              <a:gd name="connsiteY471" fmla="*/ 1163423 h 6856161"/>
              <a:gd name="connsiteX472" fmla="*/ 6833415 w 9298618"/>
              <a:gd name="connsiteY472" fmla="*/ 978633 h 6856161"/>
              <a:gd name="connsiteX473" fmla="*/ 6648626 w 9298618"/>
              <a:gd name="connsiteY473" fmla="*/ 978633 h 6856161"/>
              <a:gd name="connsiteX474" fmla="*/ 6648626 w 9298618"/>
              <a:gd name="connsiteY474" fmla="*/ 1163423 h 6856161"/>
              <a:gd name="connsiteX475" fmla="*/ 7284573 w 9298618"/>
              <a:gd name="connsiteY475" fmla="*/ 1157480 h 6856161"/>
              <a:gd name="connsiteX476" fmla="*/ 7457519 w 9298618"/>
              <a:gd name="connsiteY476" fmla="*/ 1157480 h 6856161"/>
              <a:gd name="connsiteX477" fmla="*/ 7457519 w 9298618"/>
              <a:gd name="connsiteY477" fmla="*/ 984534 h 6856161"/>
              <a:gd name="connsiteX478" fmla="*/ 7284573 w 9298618"/>
              <a:gd name="connsiteY478" fmla="*/ 984534 h 6856161"/>
              <a:gd name="connsiteX479" fmla="*/ 7284573 w 9298618"/>
              <a:gd name="connsiteY479" fmla="*/ 1157480 h 6856161"/>
              <a:gd name="connsiteX480" fmla="*/ 7603016 w 9298618"/>
              <a:gd name="connsiteY480" fmla="*/ 1154017 h 6856161"/>
              <a:gd name="connsiteX481" fmla="*/ 7769036 w 9298618"/>
              <a:gd name="connsiteY481" fmla="*/ 1154017 h 6856161"/>
              <a:gd name="connsiteX482" fmla="*/ 7769036 w 9298618"/>
              <a:gd name="connsiteY482" fmla="*/ 987997 h 6856161"/>
              <a:gd name="connsiteX483" fmla="*/ 7603016 w 9298618"/>
              <a:gd name="connsiteY483" fmla="*/ 987997 h 6856161"/>
              <a:gd name="connsiteX484" fmla="*/ 7603016 w 9298618"/>
              <a:gd name="connsiteY484" fmla="*/ 1154017 h 6856161"/>
              <a:gd name="connsiteX485" fmla="*/ 8247343 w 9298618"/>
              <a:gd name="connsiteY485" fmla="*/ 1139694 h 6856161"/>
              <a:gd name="connsiteX486" fmla="*/ 8384717 w 9298618"/>
              <a:gd name="connsiteY486" fmla="*/ 1139694 h 6856161"/>
              <a:gd name="connsiteX487" fmla="*/ 8384717 w 9298618"/>
              <a:gd name="connsiteY487" fmla="*/ 1002320 h 6856161"/>
              <a:gd name="connsiteX488" fmla="*/ 8247343 w 9298618"/>
              <a:gd name="connsiteY488" fmla="*/ 1002320 h 6856161"/>
              <a:gd name="connsiteX489" fmla="*/ 8247343 w 9298618"/>
              <a:gd name="connsiteY489" fmla="*/ 1139694 h 6856161"/>
              <a:gd name="connsiteX490" fmla="*/ 8905993 w 9298618"/>
              <a:gd name="connsiteY490" fmla="*/ 1111005 h 6856161"/>
              <a:gd name="connsiteX491" fmla="*/ 8986032 w 9298618"/>
              <a:gd name="connsiteY491" fmla="*/ 1111005 h 6856161"/>
              <a:gd name="connsiteX492" fmla="*/ 8986032 w 9298618"/>
              <a:gd name="connsiteY492" fmla="*/ 1030966 h 6856161"/>
              <a:gd name="connsiteX493" fmla="*/ 8905993 w 9298618"/>
              <a:gd name="connsiteY493" fmla="*/ 1030966 h 6856161"/>
              <a:gd name="connsiteX494" fmla="*/ 8905993 w 9298618"/>
              <a:gd name="connsiteY494" fmla="*/ 1111005 h 6856161"/>
              <a:gd name="connsiteX495" fmla="*/ 0 w 9298618"/>
              <a:gd name="connsiteY495" fmla="*/ 1512010 h 6856161"/>
              <a:gd name="connsiteX496" fmla="*/ 252002 w 9298618"/>
              <a:gd name="connsiteY496" fmla="*/ 1512010 h 6856161"/>
              <a:gd name="connsiteX497" fmla="*/ 252002 w 9298618"/>
              <a:gd name="connsiteY497" fmla="*/ 1260008 h 6856161"/>
              <a:gd name="connsiteX498" fmla="*/ 0 w 9298618"/>
              <a:gd name="connsiteY498" fmla="*/ 1260008 h 6856161"/>
              <a:gd name="connsiteX499" fmla="*/ 0 w 9298618"/>
              <a:gd name="connsiteY499" fmla="*/ 1512010 h 6856161"/>
              <a:gd name="connsiteX500" fmla="*/ 315023 w 9298618"/>
              <a:gd name="connsiteY500" fmla="*/ 1512010 h 6856161"/>
              <a:gd name="connsiteX501" fmla="*/ 567025 w 9298618"/>
              <a:gd name="connsiteY501" fmla="*/ 1512010 h 6856161"/>
              <a:gd name="connsiteX502" fmla="*/ 567025 w 9298618"/>
              <a:gd name="connsiteY502" fmla="*/ 1260008 h 6856161"/>
              <a:gd name="connsiteX503" fmla="*/ 315023 w 9298618"/>
              <a:gd name="connsiteY503" fmla="*/ 1260008 h 6856161"/>
              <a:gd name="connsiteX504" fmla="*/ 315023 w 9298618"/>
              <a:gd name="connsiteY504" fmla="*/ 1512010 h 6856161"/>
              <a:gd name="connsiteX505" fmla="*/ 630004 w 9298618"/>
              <a:gd name="connsiteY505" fmla="*/ 1512010 h 6856161"/>
              <a:gd name="connsiteX506" fmla="*/ 882005 w 9298618"/>
              <a:gd name="connsiteY506" fmla="*/ 1512010 h 6856161"/>
              <a:gd name="connsiteX507" fmla="*/ 882005 w 9298618"/>
              <a:gd name="connsiteY507" fmla="*/ 1260008 h 6856161"/>
              <a:gd name="connsiteX508" fmla="*/ 630004 w 9298618"/>
              <a:gd name="connsiteY508" fmla="*/ 1260008 h 6856161"/>
              <a:gd name="connsiteX509" fmla="*/ 630004 w 9298618"/>
              <a:gd name="connsiteY509" fmla="*/ 1512010 h 6856161"/>
              <a:gd name="connsiteX510" fmla="*/ 944985 w 9298618"/>
              <a:gd name="connsiteY510" fmla="*/ 1512010 h 6856161"/>
              <a:gd name="connsiteX511" fmla="*/ 1196986 w 9298618"/>
              <a:gd name="connsiteY511" fmla="*/ 1512010 h 6856161"/>
              <a:gd name="connsiteX512" fmla="*/ 1196986 w 9298618"/>
              <a:gd name="connsiteY512" fmla="*/ 1260008 h 6856161"/>
              <a:gd name="connsiteX513" fmla="*/ 944985 w 9298618"/>
              <a:gd name="connsiteY513" fmla="*/ 1260008 h 6856161"/>
              <a:gd name="connsiteX514" fmla="*/ 944985 w 9298618"/>
              <a:gd name="connsiteY514" fmla="*/ 1512010 h 6856161"/>
              <a:gd name="connsiteX515" fmla="*/ 1260008 w 9298618"/>
              <a:gd name="connsiteY515" fmla="*/ 1512010 h 6856161"/>
              <a:gd name="connsiteX516" fmla="*/ 1512009 w 9298618"/>
              <a:gd name="connsiteY516" fmla="*/ 1512010 h 6856161"/>
              <a:gd name="connsiteX517" fmla="*/ 1512009 w 9298618"/>
              <a:gd name="connsiteY517" fmla="*/ 1260008 h 6856161"/>
              <a:gd name="connsiteX518" fmla="*/ 1260008 w 9298618"/>
              <a:gd name="connsiteY518" fmla="*/ 1260008 h 6856161"/>
              <a:gd name="connsiteX519" fmla="*/ 1260008 w 9298618"/>
              <a:gd name="connsiteY519" fmla="*/ 1512010 h 6856161"/>
              <a:gd name="connsiteX520" fmla="*/ 1574988 w 9298618"/>
              <a:gd name="connsiteY520" fmla="*/ 1512010 h 6856161"/>
              <a:gd name="connsiteX521" fmla="*/ 1826990 w 9298618"/>
              <a:gd name="connsiteY521" fmla="*/ 1512010 h 6856161"/>
              <a:gd name="connsiteX522" fmla="*/ 1826990 w 9298618"/>
              <a:gd name="connsiteY522" fmla="*/ 1260008 h 6856161"/>
              <a:gd name="connsiteX523" fmla="*/ 1574988 w 9298618"/>
              <a:gd name="connsiteY523" fmla="*/ 1260008 h 6856161"/>
              <a:gd name="connsiteX524" fmla="*/ 1574988 w 9298618"/>
              <a:gd name="connsiteY524" fmla="*/ 1512010 h 6856161"/>
              <a:gd name="connsiteX525" fmla="*/ 1890012 w 9298618"/>
              <a:gd name="connsiteY525" fmla="*/ 1512010 h 6856161"/>
              <a:gd name="connsiteX526" fmla="*/ 2142013 w 9298618"/>
              <a:gd name="connsiteY526" fmla="*/ 1512010 h 6856161"/>
              <a:gd name="connsiteX527" fmla="*/ 2142013 w 9298618"/>
              <a:gd name="connsiteY527" fmla="*/ 1260008 h 6856161"/>
              <a:gd name="connsiteX528" fmla="*/ 1890012 w 9298618"/>
              <a:gd name="connsiteY528" fmla="*/ 1260008 h 6856161"/>
              <a:gd name="connsiteX529" fmla="*/ 1890012 w 9298618"/>
              <a:gd name="connsiteY529" fmla="*/ 1512010 h 6856161"/>
              <a:gd name="connsiteX530" fmla="*/ 2204992 w 9298618"/>
              <a:gd name="connsiteY530" fmla="*/ 1512010 h 6856161"/>
              <a:gd name="connsiteX531" fmla="*/ 2456994 w 9298618"/>
              <a:gd name="connsiteY531" fmla="*/ 1512010 h 6856161"/>
              <a:gd name="connsiteX532" fmla="*/ 2456994 w 9298618"/>
              <a:gd name="connsiteY532" fmla="*/ 1260008 h 6856161"/>
              <a:gd name="connsiteX533" fmla="*/ 2204992 w 9298618"/>
              <a:gd name="connsiteY533" fmla="*/ 1260008 h 6856161"/>
              <a:gd name="connsiteX534" fmla="*/ 2204992 w 9298618"/>
              <a:gd name="connsiteY534" fmla="*/ 1512010 h 6856161"/>
              <a:gd name="connsiteX535" fmla="*/ 2520016 w 9298618"/>
              <a:gd name="connsiteY535" fmla="*/ 1512010 h 6856161"/>
              <a:gd name="connsiteX536" fmla="*/ 2772017 w 9298618"/>
              <a:gd name="connsiteY536" fmla="*/ 1512010 h 6856161"/>
              <a:gd name="connsiteX537" fmla="*/ 2772017 w 9298618"/>
              <a:gd name="connsiteY537" fmla="*/ 1260008 h 6856161"/>
              <a:gd name="connsiteX538" fmla="*/ 2520016 w 9298618"/>
              <a:gd name="connsiteY538" fmla="*/ 1260008 h 6856161"/>
              <a:gd name="connsiteX539" fmla="*/ 2520016 w 9298618"/>
              <a:gd name="connsiteY539" fmla="*/ 1512010 h 6856161"/>
              <a:gd name="connsiteX540" fmla="*/ 2834996 w 9298618"/>
              <a:gd name="connsiteY540" fmla="*/ 1512010 h 6856161"/>
              <a:gd name="connsiteX541" fmla="*/ 3086998 w 9298618"/>
              <a:gd name="connsiteY541" fmla="*/ 1512010 h 6856161"/>
              <a:gd name="connsiteX542" fmla="*/ 3086998 w 9298618"/>
              <a:gd name="connsiteY542" fmla="*/ 1260008 h 6856161"/>
              <a:gd name="connsiteX543" fmla="*/ 2834996 w 9298618"/>
              <a:gd name="connsiteY543" fmla="*/ 1260008 h 6856161"/>
              <a:gd name="connsiteX544" fmla="*/ 2834996 w 9298618"/>
              <a:gd name="connsiteY544" fmla="*/ 1512010 h 6856161"/>
              <a:gd name="connsiteX545" fmla="*/ 3150020 w 9298618"/>
              <a:gd name="connsiteY545" fmla="*/ 1512010 h 6856161"/>
              <a:gd name="connsiteX546" fmla="*/ 3402021 w 9298618"/>
              <a:gd name="connsiteY546" fmla="*/ 1512010 h 6856161"/>
              <a:gd name="connsiteX547" fmla="*/ 3402021 w 9298618"/>
              <a:gd name="connsiteY547" fmla="*/ 1260008 h 6856161"/>
              <a:gd name="connsiteX548" fmla="*/ 3150020 w 9298618"/>
              <a:gd name="connsiteY548" fmla="*/ 1260008 h 6856161"/>
              <a:gd name="connsiteX549" fmla="*/ 3150020 w 9298618"/>
              <a:gd name="connsiteY549" fmla="*/ 1512010 h 6856161"/>
              <a:gd name="connsiteX550" fmla="*/ 3465000 w 9298618"/>
              <a:gd name="connsiteY550" fmla="*/ 1512010 h 6856161"/>
              <a:gd name="connsiteX551" fmla="*/ 3717002 w 9298618"/>
              <a:gd name="connsiteY551" fmla="*/ 1512010 h 6856161"/>
              <a:gd name="connsiteX552" fmla="*/ 3717002 w 9298618"/>
              <a:gd name="connsiteY552" fmla="*/ 1260008 h 6856161"/>
              <a:gd name="connsiteX553" fmla="*/ 3465000 w 9298618"/>
              <a:gd name="connsiteY553" fmla="*/ 1260008 h 6856161"/>
              <a:gd name="connsiteX554" fmla="*/ 3465000 w 9298618"/>
              <a:gd name="connsiteY554" fmla="*/ 1512010 h 6856161"/>
              <a:gd name="connsiteX555" fmla="*/ 3781007 w 9298618"/>
              <a:gd name="connsiteY555" fmla="*/ 1511026 h 6856161"/>
              <a:gd name="connsiteX556" fmla="*/ 4031042 w 9298618"/>
              <a:gd name="connsiteY556" fmla="*/ 1511026 h 6856161"/>
              <a:gd name="connsiteX557" fmla="*/ 4031042 w 9298618"/>
              <a:gd name="connsiteY557" fmla="*/ 1260991 h 6856161"/>
              <a:gd name="connsiteX558" fmla="*/ 3781007 w 9298618"/>
              <a:gd name="connsiteY558" fmla="*/ 1260991 h 6856161"/>
              <a:gd name="connsiteX559" fmla="*/ 3781007 w 9298618"/>
              <a:gd name="connsiteY559" fmla="*/ 1511026 h 6856161"/>
              <a:gd name="connsiteX560" fmla="*/ 4097997 w 9298618"/>
              <a:gd name="connsiteY560" fmla="*/ 1509059 h 6856161"/>
              <a:gd name="connsiteX561" fmla="*/ 4344056 w 9298618"/>
              <a:gd name="connsiteY561" fmla="*/ 1509059 h 6856161"/>
              <a:gd name="connsiteX562" fmla="*/ 4344056 w 9298618"/>
              <a:gd name="connsiteY562" fmla="*/ 1263001 h 6856161"/>
              <a:gd name="connsiteX563" fmla="*/ 4097997 w 9298618"/>
              <a:gd name="connsiteY563" fmla="*/ 1263001 h 6856161"/>
              <a:gd name="connsiteX564" fmla="*/ 4097997 w 9298618"/>
              <a:gd name="connsiteY564" fmla="*/ 1509059 h 6856161"/>
              <a:gd name="connsiteX565" fmla="*/ 4417425 w 9298618"/>
              <a:gd name="connsiteY565" fmla="*/ 1504613 h 6856161"/>
              <a:gd name="connsiteX566" fmla="*/ 4654590 w 9298618"/>
              <a:gd name="connsiteY566" fmla="*/ 1504613 h 6856161"/>
              <a:gd name="connsiteX567" fmla="*/ 4654590 w 9298618"/>
              <a:gd name="connsiteY567" fmla="*/ 1267447 h 6856161"/>
              <a:gd name="connsiteX568" fmla="*/ 4417425 w 9298618"/>
              <a:gd name="connsiteY568" fmla="*/ 1267447 h 6856161"/>
              <a:gd name="connsiteX569" fmla="*/ 4417425 w 9298618"/>
              <a:gd name="connsiteY569" fmla="*/ 1504613 h 6856161"/>
              <a:gd name="connsiteX570" fmla="*/ 4735868 w 9298618"/>
              <a:gd name="connsiteY570" fmla="*/ 1501150 h 6856161"/>
              <a:gd name="connsiteX571" fmla="*/ 4966107 w 9298618"/>
              <a:gd name="connsiteY571" fmla="*/ 1501150 h 6856161"/>
              <a:gd name="connsiteX572" fmla="*/ 4966107 w 9298618"/>
              <a:gd name="connsiteY572" fmla="*/ 1270911 h 6856161"/>
              <a:gd name="connsiteX573" fmla="*/ 4735868 w 9298618"/>
              <a:gd name="connsiteY573" fmla="*/ 1270911 h 6856161"/>
              <a:gd name="connsiteX574" fmla="*/ 4735868 w 9298618"/>
              <a:gd name="connsiteY574" fmla="*/ 1501150 h 6856161"/>
              <a:gd name="connsiteX575" fmla="*/ 5056834 w 9298618"/>
              <a:gd name="connsiteY575" fmla="*/ 1495206 h 6856161"/>
              <a:gd name="connsiteX576" fmla="*/ 5275230 w 9298618"/>
              <a:gd name="connsiteY576" fmla="*/ 1495206 h 6856161"/>
              <a:gd name="connsiteX577" fmla="*/ 5275230 w 9298618"/>
              <a:gd name="connsiteY577" fmla="*/ 1276811 h 6856161"/>
              <a:gd name="connsiteX578" fmla="*/ 5056834 w 9298618"/>
              <a:gd name="connsiteY578" fmla="*/ 1276811 h 6856161"/>
              <a:gd name="connsiteX579" fmla="*/ 5056834 w 9298618"/>
              <a:gd name="connsiteY579" fmla="*/ 1495206 h 6856161"/>
              <a:gd name="connsiteX580" fmla="*/ 5378228 w 9298618"/>
              <a:gd name="connsiteY580" fmla="*/ 1488793 h 6856161"/>
              <a:gd name="connsiteX581" fmla="*/ 5583797 w 9298618"/>
              <a:gd name="connsiteY581" fmla="*/ 1488793 h 6856161"/>
              <a:gd name="connsiteX582" fmla="*/ 5583797 w 9298618"/>
              <a:gd name="connsiteY582" fmla="*/ 1283224 h 6856161"/>
              <a:gd name="connsiteX583" fmla="*/ 5378228 w 9298618"/>
              <a:gd name="connsiteY583" fmla="*/ 1283224 h 6856161"/>
              <a:gd name="connsiteX584" fmla="*/ 5378228 w 9298618"/>
              <a:gd name="connsiteY584" fmla="*/ 1488793 h 6856161"/>
              <a:gd name="connsiteX585" fmla="*/ 5695732 w 9298618"/>
              <a:gd name="connsiteY585" fmla="*/ 1486313 h 6856161"/>
              <a:gd name="connsiteX586" fmla="*/ 5896341 w 9298618"/>
              <a:gd name="connsiteY586" fmla="*/ 1486313 h 6856161"/>
              <a:gd name="connsiteX587" fmla="*/ 5896341 w 9298618"/>
              <a:gd name="connsiteY587" fmla="*/ 1285704 h 6856161"/>
              <a:gd name="connsiteX588" fmla="*/ 5695732 w 9298618"/>
              <a:gd name="connsiteY588" fmla="*/ 1285704 h 6856161"/>
              <a:gd name="connsiteX589" fmla="*/ 5695732 w 9298618"/>
              <a:gd name="connsiteY589" fmla="*/ 1486313 h 6856161"/>
              <a:gd name="connsiteX590" fmla="*/ 6014175 w 9298618"/>
              <a:gd name="connsiteY590" fmla="*/ 1482850 h 6856161"/>
              <a:gd name="connsiteX591" fmla="*/ 6207858 w 9298618"/>
              <a:gd name="connsiteY591" fmla="*/ 1482850 h 6856161"/>
              <a:gd name="connsiteX592" fmla="*/ 6207858 w 9298618"/>
              <a:gd name="connsiteY592" fmla="*/ 1289167 h 6856161"/>
              <a:gd name="connsiteX593" fmla="*/ 6014175 w 9298618"/>
              <a:gd name="connsiteY593" fmla="*/ 1289167 h 6856161"/>
              <a:gd name="connsiteX594" fmla="*/ 6014175 w 9298618"/>
              <a:gd name="connsiteY594" fmla="*/ 1482850 h 6856161"/>
              <a:gd name="connsiteX595" fmla="*/ 6330652 w 9298618"/>
              <a:gd name="connsiteY595" fmla="*/ 1481354 h 6856161"/>
              <a:gd name="connsiteX596" fmla="*/ 6521385 w 9298618"/>
              <a:gd name="connsiteY596" fmla="*/ 1481354 h 6856161"/>
              <a:gd name="connsiteX597" fmla="*/ 6521385 w 9298618"/>
              <a:gd name="connsiteY597" fmla="*/ 1290621 h 6856161"/>
              <a:gd name="connsiteX598" fmla="*/ 6330652 w 9298618"/>
              <a:gd name="connsiteY598" fmla="*/ 1290621 h 6856161"/>
              <a:gd name="connsiteX599" fmla="*/ 6330652 w 9298618"/>
              <a:gd name="connsiteY599" fmla="*/ 1481354 h 6856161"/>
              <a:gd name="connsiteX600" fmla="*/ 6648113 w 9298618"/>
              <a:gd name="connsiteY600" fmla="*/ 1478917 h 6856161"/>
              <a:gd name="connsiteX601" fmla="*/ 6833886 w 9298618"/>
              <a:gd name="connsiteY601" fmla="*/ 1478917 h 6856161"/>
              <a:gd name="connsiteX602" fmla="*/ 6833886 w 9298618"/>
              <a:gd name="connsiteY602" fmla="*/ 1293144 h 6856161"/>
              <a:gd name="connsiteX603" fmla="*/ 6648113 w 9298618"/>
              <a:gd name="connsiteY603" fmla="*/ 1293144 h 6856161"/>
              <a:gd name="connsiteX604" fmla="*/ 6648113 w 9298618"/>
              <a:gd name="connsiteY604" fmla="*/ 1478917 h 6856161"/>
              <a:gd name="connsiteX605" fmla="*/ 6964119 w 9298618"/>
              <a:gd name="connsiteY605" fmla="*/ 1477891 h 6856161"/>
              <a:gd name="connsiteX606" fmla="*/ 7147926 w 9298618"/>
              <a:gd name="connsiteY606" fmla="*/ 1477891 h 6856161"/>
              <a:gd name="connsiteX607" fmla="*/ 7147926 w 9298618"/>
              <a:gd name="connsiteY607" fmla="*/ 1294084 h 6856161"/>
              <a:gd name="connsiteX608" fmla="*/ 6964119 w 9298618"/>
              <a:gd name="connsiteY608" fmla="*/ 1294084 h 6856161"/>
              <a:gd name="connsiteX609" fmla="*/ 6964119 w 9298618"/>
              <a:gd name="connsiteY609" fmla="*/ 1477891 h 6856161"/>
              <a:gd name="connsiteX610" fmla="*/ 7601050 w 9298618"/>
              <a:gd name="connsiteY610" fmla="*/ 1471007 h 6856161"/>
              <a:gd name="connsiteX611" fmla="*/ 7771046 w 9298618"/>
              <a:gd name="connsiteY611" fmla="*/ 1471007 h 6856161"/>
              <a:gd name="connsiteX612" fmla="*/ 7771046 w 9298618"/>
              <a:gd name="connsiteY612" fmla="*/ 1301011 h 6856161"/>
              <a:gd name="connsiteX613" fmla="*/ 7601050 w 9298618"/>
              <a:gd name="connsiteY613" fmla="*/ 1301011 h 6856161"/>
              <a:gd name="connsiteX614" fmla="*/ 7601050 w 9298618"/>
              <a:gd name="connsiteY614" fmla="*/ 1471007 h 6856161"/>
              <a:gd name="connsiteX615" fmla="*/ 7924453 w 9298618"/>
              <a:gd name="connsiteY615" fmla="*/ 1462584 h 6856161"/>
              <a:gd name="connsiteX616" fmla="*/ 8077647 w 9298618"/>
              <a:gd name="connsiteY616" fmla="*/ 1462584 h 6856161"/>
              <a:gd name="connsiteX617" fmla="*/ 8077647 w 9298618"/>
              <a:gd name="connsiteY617" fmla="*/ 1309391 h 6856161"/>
              <a:gd name="connsiteX618" fmla="*/ 7924453 w 9298618"/>
              <a:gd name="connsiteY618" fmla="*/ 1309391 h 6856161"/>
              <a:gd name="connsiteX619" fmla="*/ 7924453 w 9298618"/>
              <a:gd name="connsiteY619" fmla="*/ 1462584 h 6856161"/>
              <a:gd name="connsiteX620" fmla="*/ 8573227 w 9298618"/>
              <a:gd name="connsiteY620" fmla="*/ 1443814 h 6856161"/>
              <a:gd name="connsiteX621" fmla="*/ 8688837 w 9298618"/>
              <a:gd name="connsiteY621" fmla="*/ 1443814 h 6856161"/>
              <a:gd name="connsiteX622" fmla="*/ 8688837 w 9298618"/>
              <a:gd name="connsiteY622" fmla="*/ 1328203 h 6856161"/>
              <a:gd name="connsiteX623" fmla="*/ 8573227 w 9298618"/>
              <a:gd name="connsiteY623" fmla="*/ 1328203 h 6856161"/>
              <a:gd name="connsiteX624" fmla="*/ 8573227 w 9298618"/>
              <a:gd name="connsiteY624" fmla="*/ 1443814 h 6856161"/>
              <a:gd name="connsiteX625" fmla="*/ 0 w 9298618"/>
              <a:gd name="connsiteY625" fmla="*/ 1826990 h 6856161"/>
              <a:gd name="connsiteX626" fmla="*/ 252002 w 9298618"/>
              <a:gd name="connsiteY626" fmla="*/ 1826990 h 6856161"/>
              <a:gd name="connsiteX627" fmla="*/ 252002 w 9298618"/>
              <a:gd name="connsiteY627" fmla="*/ 1574988 h 6856161"/>
              <a:gd name="connsiteX628" fmla="*/ 0 w 9298618"/>
              <a:gd name="connsiteY628" fmla="*/ 1574988 h 6856161"/>
              <a:gd name="connsiteX629" fmla="*/ 0 w 9298618"/>
              <a:gd name="connsiteY629" fmla="*/ 1826990 h 6856161"/>
              <a:gd name="connsiteX630" fmla="*/ 315023 w 9298618"/>
              <a:gd name="connsiteY630" fmla="*/ 1826990 h 6856161"/>
              <a:gd name="connsiteX631" fmla="*/ 567025 w 9298618"/>
              <a:gd name="connsiteY631" fmla="*/ 1826990 h 6856161"/>
              <a:gd name="connsiteX632" fmla="*/ 567025 w 9298618"/>
              <a:gd name="connsiteY632" fmla="*/ 1574988 h 6856161"/>
              <a:gd name="connsiteX633" fmla="*/ 315023 w 9298618"/>
              <a:gd name="connsiteY633" fmla="*/ 1574988 h 6856161"/>
              <a:gd name="connsiteX634" fmla="*/ 315023 w 9298618"/>
              <a:gd name="connsiteY634" fmla="*/ 1826990 h 6856161"/>
              <a:gd name="connsiteX635" fmla="*/ 630004 w 9298618"/>
              <a:gd name="connsiteY635" fmla="*/ 1826990 h 6856161"/>
              <a:gd name="connsiteX636" fmla="*/ 882005 w 9298618"/>
              <a:gd name="connsiteY636" fmla="*/ 1826990 h 6856161"/>
              <a:gd name="connsiteX637" fmla="*/ 882005 w 9298618"/>
              <a:gd name="connsiteY637" fmla="*/ 1574988 h 6856161"/>
              <a:gd name="connsiteX638" fmla="*/ 630004 w 9298618"/>
              <a:gd name="connsiteY638" fmla="*/ 1574988 h 6856161"/>
              <a:gd name="connsiteX639" fmla="*/ 630004 w 9298618"/>
              <a:gd name="connsiteY639" fmla="*/ 1826990 h 6856161"/>
              <a:gd name="connsiteX640" fmla="*/ 944985 w 9298618"/>
              <a:gd name="connsiteY640" fmla="*/ 1826990 h 6856161"/>
              <a:gd name="connsiteX641" fmla="*/ 1196986 w 9298618"/>
              <a:gd name="connsiteY641" fmla="*/ 1826990 h 6856161"/>
              <a:gd name="connsiteX642" fmla="*/ 1196986 w 9298618"/>
              <a:gd name="connsiteY642" fmla="*/ 1574988 h 6856161"/>
              <a:gd name="connsiteX643" fmla="*/ 944985 w 9298618"/>
              <a:gd name="connsiteY643" fmla="*/ 1574988 h 6856161"/>
              <a:gd name="connsiteX644" fmla="*/ 944985 w 9298618"/>
              <a:gd name="connsiteY644" fmla="*/ 1826990 h 6856161"/>
              <a:gd name="connsiteX645" fmla="*/ 1260008 w 9298618"/>
              <a:gd name="connsiteY645" fmla="*/ 1826990 h 6856161"/>
              <a:gd name="connsiteX646" fmla="*/ 1512009 w 9298618"/>
              <a:gd name="connsiteY646" fmla="*/ 1826990 h 6856161"/>
              <a:gd name="connsiteX647" fmla="*/ 1512009 w 9298618"/>
              <a:gd name="connsiteY647" fmla="*/ 1574988 h 6856161"/>
              <a:gd name="connsiteX648" fmla="*/ 1260008 w 9298618"/>
              <a:gd name="connsiteY648" fmla="*/ 1574988 h 6856161"/>
              <a:gd name="connsiteX649" fmla="*/ 1260008 w 9298618"/>
              <a:gd name="connsiteY649" fmla="*/ 1826990 h 6856161"/>
              <a:gd name="connsiteX650" fmla="*/ 1574988 w 9298618"/>
              <a:gd name="connsiteY650" fmla="*/ 1826990 h 6856161"/>
              <a:gd name="connsiteX651" fmla="*/ 1826990 w 9298618"/>
              <a:gd name="connsiteY651" fmla="*/ 1826990 h 6856161"/>
              <a:gd name="connsiteX652" fmla="*/ 1826990 w 9298618"/>
              <a:gd name="connsiteY652" fmla="*/ 1574988 h 6856161"/>
              <a:gd name="connsiteX653" fmla="*/ 1574988 w 9298618"/>
              <a:gd name="connsiteY653" fmla="*/ 1574988 h 6856161"/>
              <a:gd name="connsiteX654" fmla="*/ 1574988 w 9298618"/>
              <a:gd name="connsiteY654" fmla="*/ 1826990 h 6856161"/>
              <a:gd name="connsiteX655" fmla="*/ 1890012 w 9298618"/>
              <a:gd name="connsiteY655" fmla="*/ 1826990 h 6856161"/>
              <a:gd name="connsiteX656" fmla="*/ 2142013 w 9298618"/>
              <a:gd name="connsiteY656" fmla="*/ 1826990 h 6856161"/>
              <a:gd name="connsiteX657" fmla="*/ 2142013 w 9298618"/>
              <a:gd name="connsiteY657" fmla="*/ 1574988 h 6856161"/>
              <a:gd name="connsiteX658" fmla="*/ 1890012 w 9298618"/>
              <a:gd name="connsiteY658" fmla="*/ 1574988 h 6856161"/>
              <a:gd name="connsiteX659" fmla="*/ 1890012 w 9298618"/>
              <a:gd name="connsiteY659" fmla="*/ 1826990 h 6856161"/>
              <a:gd name="connsiteX660" fmla="*/ 2204992 w 9298618"/>
              <a:gd name="connsiteY660" fmla="*/ 1826990 h 6856161"/>
              <a:gd name="connsiteX661" fmla="*/ 2456994 w 9298618"/>
              <a:gd name="connsiteY661" fmla="*/ 1826990 h 6856161"/>
              <a:gd name="connsiteX662" fmla="*/ 2456994 w 9298618"/>
              <a:gd name="connsiteY662" fmla="*/ 1574988 h 6856161"/>
              <a:gd name="connsiteX663" fmla="*/ 2204992 w 9298618"/>
              <a:gd name="connsiteY663" fmla="*/ 1574988 h 6856161"/>
              <a:gd name="connsiteX664" fmla="*/ 2204992 w 9298618"/>
              <a:gd name="connsiteY664" fmla="*/ 1826990 h 6856161"/>
              <a:gd name="connsiteX665" fmla="*/ 2520016 w 9298618"/>
              <a:gd name="connsiteY665" fmla="*/ 1826990 h 6856161"/>
              <a:gd name="connsiteX666" fmla="*/ 2772017 w 9298618"/>
              <a:gd name="connsiteY666" fmla="*/ 1826990 h 6856161"/>
              <a:gd name="connsiteX667" fmla="*/ 2772017 w 9298618"/>
              <a:gd name="connsiteY667" fmla="*/ 1574988 h 6856161"/>
              <a:gd name="connsiteX668" fmla="*/ 2520016 w 9298618"/>
              <a:gd name="connsiteY668" fmla="*/ 1574988 h 6856161"/>
              <a:gd name="connsiteX669" fmla="*/ 2520016 w 9298618"/>
              <a:gd name="connsiteY669" fmla="*/ 1826990 h 6856161"/>
              <a:gd name="connsiteX670" fmla="*/ 2834996 w 9298618"/>
              <a:gd name="connsiteY670" fmla="*/ 1826990 h 6856161"/>
              <a:gd name="connsiteX671" fmla="*/ 3086998 w 9298618"/>
              <a:gd name="connsiteY671" fmla="*/ 1826990 h 6856161"/>
              <a:gd name="connsiteX672" fmla="*/ 3086998 w 9298618"/>
              <a:gd name="connsiteY672" fmla="*/ 1574988 h 6856161"/>
              <a:gd name="connsiteX673" fmla="*/ 2834996 w 9298618"/>
              <a:gd name="connsiteY673" fmla="*/ 1574988 h 6856161"/>
              <a:gd name="connsiteX674" fmla="*/ 2834996 w 9298618"/>
              <a:gd name="connsiteY674" fmla="*/ 1826990 h 6856161"/>
              <a:gd name="connsiteX675" fmla="*/ 3150020 w 9298618"/>
              <a:gd name="connsiteY675" fmla="*/ 1826990 h 6856161"/>
              <a:gd name="connsiteX676" fmla="*/ 3402021 w 9298618"/>
              <a:gd name="connsiteY676" fmla="*/ 1826990 h 6856161"/>
              <a:gd name="connsiteX677" fmla="*/ 3402021 w 9298618"/>
              <a:gd name="connsiteY677" fmla="*/ 1574988 h 6856161"/>
              <a:gd name="connsiteX678" fmla="*/ 3150020 w 9298618"/>
              <a:gd name="connsiteY678" fmla="*/ 1574988 h 6856161"/>
              <a:gd name="connsiteX679" fmla="*/ 3150020 w 9298618"/>
              <a:gd name="connsiteY679" fmla="*/ 1826990 h 6856161"/>
              <a:gd name="connsiteX680" fmla="*/ 3465000 w 9298618"/>
              <a:gd name="connsiteY680" fmla="*/ 1826990 h 6856161"/>
              <a:gd name="connsiteX681" fmla="*/ 3717002 w 9298618"/>
              <a:gd name="connsiteY681" fmla="*/ 1826990 h 6856161"/>
              <a:gd name="connsiteX682" fmla="*/ 3717002 w 9298618"/>
              <a:gd name="connsiteY682" fmla="*/ 1574988 h 6856161"/>
              <a:gd name="connsiteX683" fmla="*/ 3465000 w 9298618"/>
              <a:gd name="connsiteY683" fmla="*/ 1574988 h 6856161"/>
              <a:gd name="connsiteX684" fmla="*/ 3465000 w 9298618"/>
              <a:gd name="connsiteY684" fmla="*/ 1826990 h 6856161"/>
              <a:gd name="connsiteX685" fmla="*/ 3780023 w 9298618"/>
              <a:gd name="connsiteY685" fmla="*/ 1826990 h 6856161"/>
              <a:gd name="connsiteX686" fmla="*/ 4032025 w 9298618"/>
              <a:gd name="connsiteY686" fmla="*/ 1826990 h 6856161"/>
              <a:gd name="connsiteX687" fmla="*/ 4032025 w 9298618"/>
              <a:gd name="connsiteY687" fmla="*/ 1574988 h 6856161"/>
              <a:gd name="connsiteX688" fmla="*/ 3780023 w 9298618"/>
              <a:gd name="connsiteY688" fmla="*/ 1574988 h 6856161"/>
              <a:gd name="connsiteX689" fmla="*/ 3780023 w 9298618"/>
              <a:gd name="connsiteY689" fmla="*/ 1826990 h 6856161"/>
              <a:gd name="connsiteX690" fmla="*/ 4097484 w 9298618"/>
              <a:gd name="connsiteY690" fmla="*/ 1824553 h 6856161"/>
              <a:gd name="connsiteX691" fmla="*/ 4344526 w 9298618"/>
              <a:gd name="connsiteY691" fmla="*/ 1824553 h 6856161"/>
              <a:gd name="connsiteX692" fmla="*/ 4344526 w 9298618"/>
              <a:gd name="connsiteY692" fmla="*/ 1577511 h 6856161"/>
              <a:gd name="connsiteX693" fmla="*/ 4097484 w 9298618"/>
              <a:gd name="connsiteY693" fmla="*/ 1577511 h 6856161"/>
              <a:gd name="connsiteX694" fmla="*/ 4097484 w 9298618"/>
              <a:gd name="connsiteY694" fmla="*/ 1824553 h 6856161"/>
              <a:gd name="connsiteX695" fmla="*/ 4416954 w 9298618"/>
              <a:gd name="connsiteY695" fmla="*/ 1820106 h 6856161"/>
              <a:gd name="connsiteX696" fmla="*/ 4655103 w 9298618"/>
              <a:gd name="connsiteY696" fmla="*/ 1820106 h 6856161"/>
              <a:gd name="connsiteX697" fmla="*/ 4655103 w 9298618"/>
              <a:gd name="connsiteY697" fmla="*/ 1581958 h 6856161"/>
              <a:gd name="connsiteX698" fmla="*/ 4416954 w 9298618"/>
              <a:gd name="connsiteY698" fmla="*/ 1581958 h 6856161"/>
              <a:gd name="connsiteX699" fmla="*/ 4416954 w 9298618"/>
              <a:gd name="connsiteY699" fmla="*/ 1820106 h 6856161"/>
              <a:gd name="connsiteX700" fmla="*/ 4734885 w 9298618"/>
              <a:gd name="connsiteY700" fmla="*/ 1817114 h 6856161"/>
              <a:gd name="connsiteX701" fmla="*/ 4967133 w 9298618"/>
              <a:gd name="connsiteY701" fmla="*/ 1817114 h 6856161"/>
              <a:gd name="connsiteX702" fmla="*/ 4967133 w 9298618"/>
              <a:gd name="connsiteY702" fmla="*/ 1584865 h 6856161"/>
              <a:gd name="connsiteX703" fmla="*/ 4734885 w 9298618"/>
              <a:gd name="connsiteY703" fmla="*/ 1584865 h 6856161"/>
              <a:gd name="connsiteX704" fmla="*/ 4734885 w 9298618"/>
              <a:gd name="connsiteY704" fmla="*/ 1817114 h 6856161"/>
              <a:gd name="connsiteX705" fmla="*/ 5056321 w 9298618"/>
              <a:gd name="connsiteY705" fmla="*/ 1810700 h 6856161"/>
              <a:gd name="connsiteX706" fmla="*/ 5275701 w 9298618"/>
              <a:gd name="connsiteY706" fmla="*/ 1810700 h 6856161"/>
              <a:gd name="connsiteX707" fmla="*/ 5275701 w 9298618"/>
              <a:gd name="connsiteY707" fmla="*/ 1591321 h 6856161"/>
              <a:gd name="connsiteX708" fmla="*/ 5056321 w 9298618"/>
              <a:gd name="connsiteY708" fmla="*/ 1591321 h 6856161"/>
              <a:gd name="connsiteX709" fmla="*/ 5056321 w 9298618"/>
              <a:gd name="connsiteY709" fmla="*/ 1810700 h 6856161"/>
              <a:gd name="connsiteX710" fmla="*/ 5377758 w 9298618"/>
              <a:gd name="connsiteY710" fmla="*/ 1804287 h 6856161"/>
              <a:gd name="connsiteX711" fmla="*/ 5584310 w 9298618"/>
              <a:gd name="connsiteY711" fmla="*/ 1804287 h 6856161"/>
              <a:gd name="connsiteX712" fmla="*/ 5584310 w 9298618"/>
              <a:gd name="connsiteY712" fmla="*/ 1597734 h 6856161"/>
              <a:gd name="connsiteX713" fmla="*/ 5377758 w 9298618"/>
              <a:gd name="connsiteY713" fmla="*/ 1597734 h 6856161"/>
              <a:gd name="connsiteX714" fmla="*/ 5377758 w 9298618"/>
              <a:gd name="connsiteY714" fmla="*/ 1804287 h 6856161"/>
              <a:gd name="connsiteX715" fmla="*/ 5695219 w 9298618"/>
              <a:gd name="connsiteY715" fmla="*/ 1801807 h 6856161"/>
              <a:gd name="connsiteX716" fmla="*/ 5896811 w 9298618"/>
              <a:gd name="connsiteY716" fmla="*/ 1801807 h 6856161"/>
              <a:gd name="connsiteX717" fmla="*/ 5896811 w 9298618"/>
              <a:gd name="connsiteY717" fmla="*/ 1600214 h 6856161"/>
              <a:gd name="connsiteX718" fmla="*/ 5695219 w 9298618"/>
              <a:gd name="connsiteY718" fmla="*/ 1600214 h 6856161"/>
              <a:gd name="connsiteX719" fmla="*/ 5695219 w 9298618"/>
              <a:gd name="connsiteY719" fmla="*/ 1801807 h 6856161"/>
              <a:gd name="connsiteX720" fmla="*/ 6014175 w 9298618"/>
              <a:gd name="connsiteY720" fmla="*/ 1797831 h 6856161"/>
              <a:gd name="connsiteX721" fmla="*/ 6207858 w 9298618"/>
              <a:gd name="connsiteY721" fmla="*/ 1797831 h 6856161"/>
              <a:gd name="connsiteX722" fmla="*/ 6207858 w 9298618"/>
              <a:gd name="connsiteY722" fmla="*/ 1604148 h 6856161"/>
              <a:gd name="connsiteX723" fmla="*/ 6014175 w 9298618"/>
              <a:gd name="connsiteY723" fmla="*/ 1604148 h 6856161"/>
              <a:gd name="connsiteX724" fmla="*/ 6014175 w 9298618"/>
              <a:gd name="connsiteY724" fmla="*/ 1797831 h 6856161"/>
              <a:gd name="connsiteX725" fmla="*/ 6330182 w 9298618"/>
              <a:gd name="connsiteY725" fmla="*/ 1796847 h 6856161"/>
              <a:gd name="connsiteX726" fmla="*/ 6521898 w 9298618"/>
              <a:gd name="connsiteY726" fmla="*/ 1796847 h 6856161"/>
              <a:gd name="connsiteX727" fmla="*/ 6521898 w 9298618"/>
              <a:gd name="connsiteY727" fmla="*/ 1605131 h 6856161"/>
              <a:gd name="connsiteX728" fmla="*/ 6330182 w 9298618"/>
              <a:gd name="connsiteY728" fmla="*/ 1605131 h 6856161"/>
              <a:gd name="connsiteX729" fmla="*/ 6330182 w 9298618"/>
              <a:gd name="connsiteY729" fmla="*/ 1796847 h 6856161"/>
              <a:gd name="connsiteX730" fmla="*/ 6963606 w 9298618"/>
              <a:gd name="connsiteY730" fmla="*/ 1793384 h 6856161"/>
              <a:gd name="connsiteX731" fmla="*/ 7148396 w 9298618"/>
              <a:gd name="connsiteY731" fmla="*/ 1793384 h 6856161"/>
              <a:gd name="connsiteX732" fmla="*/ 7148396 w 9298618"/>
              <a:gd name="connsiteY732" fmla="*/ 1608594 h 6856161"/>
              <a:gd name="connsiteX733" fmla="*/ 6963606 w 9298618"/>
              <a:gd name="connsiteY733" fmla="*/ 1608594 h 6856161"/>
              <a:gd name="connsiteX734" fmla="*/ 6963606 w 9298618"/>
              <a:gd name="connsiteY734" fmla="*/ 1793384 h 6856161"/>
              <a:gd name="connsiteX735" fmla="*/ 7281580 w 9298618"/>
              <a:gd name="connsiteY735" fmla="*/ 1790434 h 6856161"/>
              <a:gd name="connsiteX736" fmla="*/ 7460469 w 9298618"/>
              <a:gd name="connsiteY736" fmla="*/ 1790434 h 6856161"/>
              <a:gd name="connsiteX737" fmla="*/ 7460469 w 9298618"/>
              <a:gd name="connsiteY737" fmla="*/ 1611545 h 6856161"/>
              <a:gd name="connsiteX738" fmla="*/ 7281580 w 9298618"/>
              <a:gd name="connsiteY738" fmla="*/ 1611545 h 6856161"/>
              <a:gd name="connsiteX739" fmla="*/ 7281580 w 9298618"/>
              <a:gd name="connsiteY739" fmla="*/ 1790434 h 6856161"/>
              <a:gd name="connsiteX740" fmla="*/ 7921973 w 9298618"/>
              <a:gd name="connsiteY740" fmla="*/ 1780044 h 6856161"/>
              <a:gd name="connsiteX741" fmla="*/ 8080083 w 9298618"/>
              <a:gd name="connsiteY741" fmla="*/ 1780044 h 6856161"/>
              <a:gd name="connsiteX742" fmla="*/ 8080083 w 9298618"/>
              <a:gd name="connsiteY742" fmla="*/ 1621934 h 6856161"/>
              <a:gd name="connsiteX743" fmla="*/ 7921973 w 9298618"/>
              <a:gd name="connsiteY743" fmla="*/ 1621934 h 6856161"/>
              <a:gd name="connsiteX744" fmla="*/ 7921973 w 9298618"/>
              <a:gd name="connsiteY744" fmla="*/ 1780044 h 6856161"/>
              <a:gd name="connsiteX745" fmla="*/ 8570233 w 9298618"/>
              <a:gd name="connsiteY745" fmla="*/ 1761788 h 6856161"/>
              <a:gd name="connsiteX746" fmla="*/ 8691788 w 9298618"/>
              <a:gd name="connsiteY746" fmla="*/ 1761788 h 6856161"/>
              <a:gd name="connsiteX747" fmla="*/ 8691788 w 9298618"/>
              <a:gd name="connsiteY747" fmla="*/ 1640234 h 6856161"/>
              <a:gd name="connsiteX748" fmla="*/ 8570233 w 9298618"/>
              <a:gd name="connsiteY748" fmla="*/ 1640234 h 6856161"/>
              <a:gd name="connsiteX749" fmla="*/ 8570233 w 9298618"/>
              <a:gd name="connsiteY749" fmla="*/ 1761788 h 6856161"/>
              <a:gd name="connsiteX750" fmla="*/ 9223497 w 9298618"/>
              <a:gd name="connsiteY750" fmla="*/ 1738571 h 6856161"/>
              <a:gd name="connsiteX751" fmla="*/ 9298618 w 9298618"/>
              <a:gd name="connsiteY751" fmla="*/ 1738571 h 6856161"/>
              <a:gd name="connsiteX752" fmla="*/ 9298618 w 9298618"/>
              <a:gd name="connsiteY752" fmla="*/ 1663450 h 6856161"/>
              <a:gd name="connsiteX753" fmla="*/ 9223497 w 9298618"/>
              <a:gd name="connsiteY753" fmla="*/ 1663450 h 6856161"/>
              <a:gd name="connsiteX754" fmla="*/ 9223497 w 9298618"/>
              <a:gd name="connsiteY754" fmla="*/ 1738571 h 6856161"/>
              <a:gd name="connsiteX755" fmla="*/ 0 w 9298618"/>
              <a:gd name="connsiteY755" fmla="*/ 2142013 h 6856161"/>
              <a:gd name="connsiteX756" fmla="*/ 252002 w 9298618"/>
              <a:gd name="connsiteY756" fmla="*/ 2142013 h 6856161"/>
              <a:gd name="connsiteX757" fmla="*/ 252002 w 9298618"/>
              <a:gd name="connsiteY757" fmla="*/ 1890012 h 6856161"/>
              <a:gd name="connsiteX758" fmla="*/ 0 w 9298618"/>
              <a:gd name="connsiteY758" fmla="*/ 1890012 h 6856161"/>
              <a:gd name="connsiteX759" fmla="*/ 0 w 9298618"/>
              <a:gd name="connsiteY759" fmla="*/ 2142013 h 6856161"/>
              <a:gd name="connsiteX760" fmla="*/ 315023 w 9298618"/>
              <a:gd name="connsiteY760" fmla="*/ 2142013 h 6856161"/>
              <a:gd name="connsiteX761" fmla="*/ 567025 w 9298618"/>
              <a:gd name="connsiteY761" fmla="*/ 2142013 h 6856161"/>
              <a:gd name="connsiteX762" fmla="*/ 567025 w 9298618"/>
              <a:gd name="connsiteY762" fmla="*/ 1890012 h 6856161"/>
              <a:gd name="connsiteX763" fmla="*/ 315023 w 9298618"/>
              <a:gd name="connsiteY763" fmla="*/ 1890012 h 6856161"/>
              <a:gd name="connsiteX764" fmla="*/ 315023 w 9298618"/>
              <a:gd name="connsiteY764" fmla="*/ 2142013 h 6856161"/>
              <a:gd name="connsiteX765" fmla="*/ 630004 w 9298618"/>
              <a:gd name="connsiteY765" fmla="*/ 2142013 h 6856161"/>
              <a:gd name="connsiteX766" fmla="*/ 882005 w 9298618"/>
              <a:gd name="connsiteY766" fmla="*/ 2142013 h 6856161"/>
              <a:gd name="connsiteX767" fmla="*/ 882005 w 9298618"/>
              <a:gd name="connsiteY767" fmla="*/ 1890012 h 6856161"/>
              <a:gd name="connsiteX768" fmla="*/ 630004 w 9298618"/>
              <a:gd name="connsiteY768" fmla="*/ 1890012 h 6856161"/>
              <a:gd name="connsiteX769" fmla="*/ 630004 w 9298618"/>
              <a:gd name="connsiteY769" fmla="*/ 2142013 h 6856161"/>
              <a:gd name="connsiteX770" fmla="*/ 944985 w 9298618"/>
              <a:gd name="connsiteY770" fmla="*/ 2142013 h 6856161"/>
              <a:gd name="connsiteX771" fmla="*/ 1196986 w 9298618"/>
              <a:gd name="connsiteY771" fmla="*/ 2142013 h 6856161"/>
              <a:gd name="connsiteX772" fmla="*/ 1196986 w 9298618"/>
              <a:gd name="connsiteY772" fmla="*/ 1890012 h 6856161"/>
              <a:gd name="connsiteX773" fmla="*/ 944985 w 9298618"/>
              <a:gd name="connsiteY773" fmla="*/ 1890012 h 6856161"/>
              <a:gd name="connsiteX774" fmla="*/ 944985 w 9298618"/>
              <a:gd name="connsiteY774" fmla="*/ 2142013 h 6856161"/>
              <a:gd name="connsiteX775" fmla="*/ 1260008 w 9298618"/>
              <a:gd name="connsiteY775" fmla="*/ 2142013 h 6856161"/>
              <a:gd name="connsiteX776" fmla="*/ 1512009 w 9298618"/>
              <a:gd name="connsiteY776" fmla="*/ 2142013 h 6856161"/>
              <a:gd name="connsiteX777" fmla="*/ 1512009 w 9298618"/>
              <a:gd name="connsiteY777" fmla="*/ 1890012 h 6856161"/>
              <a:gd name="connsiteX778" fmla="*/ 1260008 w 9298618"/>
              <a:gd name="connsiteY778" fmla="*/ 1890012 h 6856161"/>
              <a:gd name="connsiteX779" fmla="*/ 1260008 w 9298618"/>
              <a:gd name="connsiteY779" fmla="*/ 2142013 h 6856161"/>
              <a:gd name="connsiteX780" fmla="*/ 1574988 w 9298618"/>
              <a:gd name="connsiteY780" fmla="*/ 2142013 h 6856161"/>
              <a:gd name="connsiteX781" fmla="*/ 1826990 w 9298618"/>
              <a:gd name="connsiteY781" fmla="*/ 2142013 h 6856161"/>
              <a:gd name="connsiteX782" fmla="*/ 1826990 w 9298618"/>
              <a:gd name="connsiteY782" fmla="*/ 1890012 h 6856161"/>
              <a:gd name="connsiteX783" fmla="*/ 1574988 w 9298618"/>
              <a:gd name="connsiteY783" fmla="*/ 1890012 h 6856161"/>
              <a:gd name="connsiteX784" fmla="*/ 1574988 w 9298618"/>
              <a:gd name="connsiteY784" fmla="*/ 2142013 h 6856161"/>
              <a:gd name="connsiteX785" fmla="*/ 1890012 w 9298618"/>
              <a:gd name="connsiteY785" fmla="*/ 2142013 h 6856161"/>
              <a:gd name="connsiteX786" fmla="*/ 2142013 w 9298618"/>
              <a:gd name="connsiteY786" fmla="*/ 2142013 h 6856161"/>
              <a:gd name="connsiteX787" fmla="*/ 2142013 w 9298618"/>
              <a:gd name="connsiteY787" fmla="*/ 1890012 h 6856161"/>
              <a:gd name="connsiteX788" fmla="*/ 1890012 w 9298618"/>
              <a:gd name="connsiteY788" fmla="*/ 1890012 h 6856161"/>
              <a:gd name="connsiteX789" fmla="*/ 1890012 w 9298618"/>
              <a:gd name="connsiteY789" fmla="*/ 2142013 h 6856161"/>
              <a:gd name="connsiteX790" fmla="*/ 2204992 w 9298618"/>
              <a:gd name="connsiteY790" fmla="*/ 2142013 h 6856161"/>
              <a:gd name="connsiteX791" fmla="*/ 2456994 w 9298618"/>
              <a:gd name="connsiteY791" fmla="*/ 2142013 h 6856161"/>
              <a:gd name="connsiteX792" fmla="*/ 2456994 w 9298618"/>
              <a:gd name="connsiteY792" fmla="*/ 1890012 h 6856161"/>
              <a:gd name="connsiteX793" fmla="*/ 2204992 w 9298618"/>
              <a:gd name="connsiteY793" fmla="*/ 1890012 h 6856161"/>
              <a:gd name="connsiteX794" fmla="*/ 2204992 w 9298618"/>
              <a:gd name="connsiteY794" fmla="*/ 2142013 h 6856161"/>
              <a:gd name="connsiteX795" fmla="*/ 2520016 w 9298618"/>
              <a:gd name="connsiteY795" fmla="*/ 2142013 h 6856161"/>
              <a:gd name="connsiteX796" fmla="*/ 2772017 w 9298618"/>
              <a:gd name="connsiteY796" fmla="*/ 2142013 h 6856161"/>
              <a:gd name="connsiteX797" fmla="*/ 2772017 w 9298618"/>
              <a:gd name="connsiteY797" fmla="*/ 1890012 h 6856161"/>
              <a:gd name="connsiteX798" fmla="*/ 2520016 w 9298618"/>
              <a:gd name="connsiteY798" fmla="*/ 1890012 h 6856161"/>
              <a:gd name="connsiteX799" fmla="*/ 2520016 w 9298618"/>
              <a:gd name="connsiteY799" fmla="*/ 2142013 h 6856161"/>
              <a:gd name="connsiteX800" fmla="*/ 2834996 w 9298618"/>
              <a:gd name="connsiteY800" fmla="*/ 2142013 h 6856161"/>
              <a:gd name="connsiteX801" fmla="*/ 3086998 w 9298618"/>
              <a:gd name="connsiteY801" fmla="*/ 2142013 h 6856161"/>
              <a:gd name="connsiteX802" fmla="*/ 3086998 w 9298618"/>
              <a:gd name="connsiteY802" fmla="*/ 1890012 h 6856161"/>
              <a:gd name="connsiteX803" fmla="*/ 2834996 w 9298618"/>
              <a:gd name="connsiteY803" fmla="*/ 1890012 h 6856161"/>
              <a:gd name="connsiteX804" fmla="*/ 2834996 w 9298618"/>
              <a:gd name="connsiteY804" fmla="*/ 2142013 h 6856161"/>
              <a:gd name="connsiteX805" fmla="*/ 3150020 w 9298618"/>
              <a:gd name="connsiteY805" fmla="*/ 2142013 h 6856161"/>
              <a:gd name="connsiteX806" fmla="*/ 3402021 w 9298618"/>
              <a:gd name="connsiteY806" fmla="*/ 2142013 h 6856161"/>
              <a:gd name="connsiteX807" fmla="*/ 3402021 w 9298618"/>
              <a:gd name="connsiteY807" fmla="*/ 1890012 h 6856161"/>
              <a:gd name="connsiteX808" fmla="*/ 3150020 w 9298618"/>
              <a:gd name="connsiteY808" fmla="*/ 1890012 h 6856161"/>
              <a:gd name="connsiteX809" fmla="*/ 3150020 w 9298618"/>
              <a:gd name="connsiteY809" fmla="*/ 2142013 h 6856161"/>
              <a:gd name="connsiteX810" fmla="*/ 3465000 w 9298618"/>
              <a:gd name="connsiteY810" fmla="*/ 2142013 h 6856161"/>
              <a:gd name="connsiteX811" fmla="*/ 3717002 w 9298618"/>
              <a:gd name="connsiteY811" fmla="*/ 2142013 h 6856161"/>
              <a:gd name="connsiteX812" fmla="*/ 3717002 w 9298618"/>
              <a:gd name="connsiteY812" fmla="*/ 1890012 h 6856161"/>
              <a:gd name="connsiteX813" fmla="*/ 3465000 w 9298618"/>
              <a:gd name="connsiteY813" fmla="*/ 1890012 h 6856161"/>
              <a:gd name="connsiteX814" fmla="*/ 3465000 w 9298618"/>
              <a:gd name="connsiteY814" fmla="*/ 2142013 h 6856161"/>
              <a:gd name="connsiteX815" fmla="*/ 3780023 w 9298618"/>
              <a:gd name="connsiteY815" fmla="*/ 2142013 h 6856161"/>
              <a:gd name="connsiteX816" fmla="*/ 4032025 w 9298618"/>
              <a:gd name="connsiteY816" fmla="*/ 2142013 h 6856161"/>
              <a:gd name="connsiteX817" fmla="*/ 4032025 w 9298618"/>
              <a:gd name="connsiteY817" fmla="*/ 1890012 h 6856161"/>
              <a:gd name="connsiteX818" fmla="*/ 3780023 w 9298618"/>
              <a:gd name="connsiteY818" fmla="*/ 1890012 h 6856161"/>
              <a:gd name="connsiteX819" fmla="*/ 3780023 w 9298618"/>
              <a:gd name="connsiteY819" fmla="*/ 2142013 h 6856161"/>
              <a:gd name="connsiteX820" fmla="*/ 4096971 w 9298618"/>
              <a:gd name="connsiteY820" fmla="*/ 2140047 h 6856161"/>
              <a:gd name="connsiteX821" fmla="*/ 4345039 w 9298618"/>
              <a:gd name="connsiteY821" fmla="*/ 2140047 h 6856161"/>
              <a:gd name="connsiteX822" fmla="*/ 4345039 w 9298618"/>
              <a:gd name="connsiteY822" fmla="*/ 1891979 h 6856161"/>
              <a:gd name="connsiteX823" fmla="*/ 4096971 w 9298618"/>
              <a:gd name="connsiteY823" fmla="*/ 1891979 h 6856161"/>
              <a:gd name="connsiteX824" fmla="*/ 4096971 w 9298618"/>
              <a:gd name="connsiteY824" fmla="*/ 2140047 h 6856161"/>
              <a:gd name="connsiteX825" fmla="*/ 4416441 w 9298618"/>
              <a:gd name="connsiteY825" fmla="*/ 2135600 h 6856161"/>
              <a:gd name="connsiteX826" fmla="*/ 4655573 w 9298618"/>
              <a:gd name="connsiteY826" fmla="*/ 2135600 h 6856161"/>
              <a:gd name="connsiteX827" fmla="*/ 4655573 w 9298618"/>
              <a:gd name="connsiteY827" fmla="*/ 1896468 h 6856161"/>
              <a:gd name="connsiteX828" fmla="*/ 4416441 w 9298618"/>
              <a:gd name="connsiteY828" fmla="*/ 1896468 h 6856161"/>
              <a:gd name="connsiteX829" fmla="*/ 4416441 w 9298618"/>
              <a:gd name="connsiteY829" fmla="*/ 2135600 h 6856161"/>
              <a:gd name="connsiteX830" fmla="*/ 4734885 w 9298618"/>
              <a:gd name="connsiteY830" fmla="*/ 2132137 h 6856161"/>
              <a:gd name="connsiteX831" fmla="*/ 4967133 w 9298618"/>
              <a:gd name="connsiteY831" fmla="*/ 2132137 h 6856161"/>
              <a:gd name="connsiteX832" fmla="*/ 4967133 w 9298618"/>
              <a:gd name="connsiteY832" fmla="*/ 1899888 h 6856161"/>
              <a:gd name="connsiteX833" fmla="*/ 4734885 w 9298618"/>
              <a:gd name="connsiteY833" fmla="*/ 1899888 h 6856161"/>
              <a:gd name="connsiteX834" fmla="*/ 4734885 w 9298618"/>
              <a:gd name="connsiteY834" fmla="*/ 2132137 h 6856161"/>
              <a:gd name="connsiteX835" fmla="*/ 5056321 w 9298618"/>
              <a:gd name="connsiteY835" fmla="*/ 2125681 h 6856161"/>
              <a:gd name="connsiteX836" fmla="*/ 5275701 w 9298618"/>
              <a:gd name="connsiteY836" fmla="*/ 2125681 h 6856161"/>
              <a:gd name="connsiteX837" fmla="*/ 5275701 w 9298618"/>
              <a:gd name="connsiteY837" fmla="*/ 1906302 h 6856161"/>
              <a:gd name="connsiteX838" fmla="*/ 5056321 w 9298618"/>
              <a:gd name="connsiteY838" fmla="*/ 1906302 h 6856161"/>
              <a:gd name="connsiteX839" fmla="*/ 5056321 w 9298618"/>
              <a:gd name="connsiteY839" fmla="*/ 2125681 h 6856161"/>
              <a:gd name="connsiteX840" fmla="*/ 5377758 w 9298618"/>
              <a:gd name="connsiteY840" fmla="*/ 2119268 h 6856161"/>
              <a:gd name="connsiteX841" fmla="*/ 5584310 w 9298618"/>
              <a:gd name="connsiteY841" fmla="*/ 2119268 h 6856161"/>
              <a:gd name="connsiteX842" fmla="*/ 5584310 w 9298618"/>
              <a:gd name="connsiteY842" fmla="*/ 1912715 h 6856161"/>
              <a:gd name="connsiteX843" fmla="*/ 5377758 w 9298618"/>
              <a:gd name="connsiteY843" fmla="*/ 1912715 h 6856161"/>
              <a:gd name="connsiteX844" fmla="*/ 5377758 w 9298618"/>
              <a:gd name="connsiteY844" fmla="*/ 2119268 h 6856161"/>
              <a:gd name="connsiteX845" fmla="*/ 5695219 w 9298618"/>
              <a:gd name="connsiteY845" fmla="*/ 2116788 h 6856161"/>
              <a:gd name="connsiteX846" fmla="*/ 5896811 w 9298618"/>
              <a:gd name="connsiteY846" fmla="*/ 2116788 h 6856161"/>
              <a:gd name="connsiteX847" fmla="*/ 5896811 w 9298618"/>
              <a:gd name="connsiteY847" fmla="*/ 1915195 h 6856161"/>
              <a:gd name="connsiteX848" fmla="*/ 5695219 w 9298618"/>
              <a:gd name="connsiteY848" fmla="*/ 1915195 h 6856161"/>
              <a:gd name="connsiteX849" fmla="*/ 5695219 w 9298618"/>
              <a:gd name="connsiteY849" fmla="*/ 2116788 h 6856161"/>
              <a:gd name="connsiteX850" fmla="*/ 6014175 w 9298618"/>
              <a:gd name="connsiteY850" fmla="*/ 2112854 h 6856161"/>
              <a:gd name="connsiteX851" fmla="*/ 6207858 w 9298618"/>
              <a:gd name="connsiteY851" fmla="*/ 2112854 h 6856161"/>
              <a:gd name="connsiteX852" fmla="*/ 6207858 w 9298618"/>
              <a:gd name="connsiteY852" fmla="*/ 1919171 h 6856161"/>
              <a:gd name="connsiteX853" fmla="*/ 6014175 w 9298618"/>
              <a:gd name="connsiteY853" fmla="*/ 1919171 h 6856161"/>
              <a:gd name="connsiteX854" fmla="*/ 6014175 w 9298618"/>
              <a:gd name="connsiteY854" fmla="*/ 2112854 h 6856161"/>
              <a:gd name="connsiteX855" fmla="*/ 6330182 w 9298618"/>
              <a:gd name="connsiteY855" fmla="*/ 2111871 h 6856161"/>
              <a:gd name="connsiteX856" fmla="*/ 6521898 w 9298618"/>
              <a:gd name="connsiteY856" fmla="*/ 2111871 h 6856161"/>
              <a:gd name="connsiteX857" fmla="*/ 6521898 w 9298618"/>
              <a:gd name="connsiteY857" fmla="*/ 1920155 h 6856161"/>
              <a:gd name="connsiteX858" fmla="*/ 6330182 w 9298618"/>
              <a:gd name="connsiteY858" fmla="*/ 1920155 h 6856161"/>
              <a:gd name="connsiteX859" fmla="*/ 6330182 w 9298618"/>
              <a:gd name="connsiteY859" fmla="*/ 2111871 h 6856161"/>
              <a:gd name="connsiteX860" fmla="*/ 6647643 w 9298618"/>
              <a:gd name="connsiteY860" fmla="*/ 2109391 h 6856161"/>
              <a:gd name="connsiteX861" fmla="*/ 6834399 w 9298618"/>
              <a:gd name="connsiteY861" fmla="*/ 2109391 h 6856161"/>
              <a:gd name="connsiteX862" fmla="*/ 6834399 w 9298618"/>
              <a:gd name="connsiteY862" fmla="*/ 1922634 h 6856161"/>
              <a:gd name="connsiteX863" fmla="*/ 6647643 w 9298618"/>
              <a:gd name="connsiteY863" fmla="*/ 1922634 h 6856161"/>
              <a:gd name="connsiteX864" fmla="*/ 6647643 w 9298618"/>
              <a:gd name="connsiteY864" fmla="*/ 2109391 h 6856161"/>
              <a:gd name="connsiteX865" fmla="*/ 6963606 w 9298618"/>
              <a:gd name="connsiteY865" fmla="*/ 2108408 h 6856161"/>
              <a:gd name="connsiteX866" fmla="*/ 7148396 w 9298618"/>
              <a:gd name="connsiteY866" fmla="*/ 2108408 h 6856161"/>
              <a:gd name="connsiteX867" fmla="*/ 7148396 w 9298618"/>
              <a:gd name="connsiteY867" fmla="*/ 1923618 h 6856161"/>
              <a:gd name="connsiteX868" fmla="*/ 6963606 w 9298618"/>
              <a:gd name="connsiteY868" fmla="*/ 1923618 h 6856161"/>
              <a:gd name="connsiteX869" fmla="*/ 6963606 w 9298618"/>
              <a:gd name="connsiteY869" fmla="*/ 2108408 h 6856161"/>
              <a:gd name="connsiteX870" fmla="*/ 7281580 w 9298618"/>
              <a:gd name="connsiteY870" fmla="*/ 2105457 h 6856161"/>
              <a:gd name="connsiteX871" fmla="*/ 7460469 w 9298618"/>
              <a:gd name="connsiteY871" fmla="*/ 2105457 h 6856161"/>
              <a:gd name="connsiteX872" fmla="*/ 7460469 w 9298618"/>
              <a:gd name="connsiteY872" fmla="*/ 1926568 h 6856161"/>
              <a:gd name="connsiteX873" fmla="*/ 7281580 w 9298618"/>
              <a:gd name="connsiteY873" fmla="*/ 1926568 h 6856161"/>
              <a:gd name="connsiteX874" fmla="*/ 7281580 w 9298618"/>
              <a:gd name="connsiteY874" fmla="*/ 2105457 h 6856161"/>
              <a:gd name="connsiteX875" fmla="*/ 7599040 w 9298618"/>
              <a:gd name="connsiteY875" fmla="*/ 2102978 h 6856161"/>
              <a:gd name="connsiteX876" fmla="*/ 7772970 w 9298618"/>
              <a:gd name="connsiteY876" fmla="*/ 2102978 h 6856161"/>
              <a:gd name="connsiteX877" fmla="*/ 7772970 w 9298618"/>
              <a:gd name="connsiteY877" fmla="*/ 1929048 h 6856161"/>
              <a:gd name="connsiteX878" fmla="*/ 7599040 w 9298618"/>
              <a:gd name="connsiteY878" fmla="*/ 1929048 h 6856161"/>
              <a:gd name="connsiteX879" fmla="*/ 7599040 w 9298618"/>
              <a:gd name="connsiteY879" fmla="*/ 2102978 h 6856161"/>
              <a:gd name="connsiteX880" fmla="*/ 7921973 w 9298618"/>
              <a:gd name="connsiteY880" fmla="*/ 2095068 h 6856161"/>
              <a:gd name="connsiteX881" fmla="*/ 8080083 w 9298618"/>
              <a:gd name="connsiteY881" fmla="*/ 2095068 h 6856161"/>
              <a:gd name="connsiteX882" fmla="*/ 8080083 w 9298618"/>
              <a:gd name="connsiteY882" fmla="*/ 1936958 h 6856161"/>
              <a:gd name="connsiteX883" fmla="*/ 7921973 w 9298618"/>
              <a:gd name="connsiteY883" fmla="*/ 1936958 h 6856161"/>
              <a:gd name="connsiteX884" fmla="*/ 7921973 w 9298618"/>
              <a:gd name="connsiteY884" fmla="*/ 2095068 h 6856161"/>
              <a:gd name="connsiteX885" fmla="*/ 8569250 w 9298618"/>
              <a:gd name="connsiteY885" fmla="*/ 2077752 h 6856161"/>
              <a:gd name="connsiteX886" fmla="*/ 8692771 w 9298618"/>
              <a:gd name="connsiteY886" fmla="*/ 2077752 h 6856161"/>
              <a:gd name="connsiteX887" fmla="*/ 8692771 w 9298618"/>
              <a:gd name="connsiteY887" fmla="*/ 1954231 h 6856161"/>
              <a:gd name="connsiteX888" fmla="*/ 8569250 w 9298618"/>
              <a:gd name="connsiteY888" fmla="*/ 1954231 h 6856161"/>
              <a:gd name="connsiteX889" fmla="*/ 8569250 w 9298618"/>
              <a:gd name="connsiteY889" fmla="*/ 2077752 h 6856161"/>
              <a:gd name="connsiteX890" fmla="*/ 0 w 9298618"/>
              <a:gd name="connsiteY890" fmla="*/ 2456994 h 6856161"/>
              <a:gd name="connsiteX891" fmla="*/ 252002 w 9298618"/>
              <a:gd name="connsiteY891" fmla="*/ 2456994 h 6856161"/>
              <a:gd name="connsiteX892" fmla="*/ 252002 w 9298618"/>
              <a:gd name="connsiteY892" fmla="*/ 2204992 h 6856161"/>
              <a:gd name="connsiteX893" fmla="*/ 0 w 9298618"/>
              <a:gd name="connsiteY893" fmla="*/ 2204992 h 6856161"/>
              <a:gd name="connsiteX894" fmla="*/ 0 w 9298618"/>
              <a:gd name="connsiteY894" fmla="*/ 2456994 h 6856161"/>
              <a:gd name="connsiteX895" fmla="*/ 315023 w 9298618"/>
              <a:gd name="connsiteY895" fmla="*/ 2456994 h 6856161"/>
              <a:gd name="connsiteX896" fmla="*/ 567025 w 9298618"/>
              <a:gd name="connsiteY896" fmla="*/ 2456994 h 6856161"/>
              <a:gd name="connsiteX897" fmla="*/ 567025 w 9298618"/>
              <a:gd name="connsiteY897" fmla="*/ 2204992 h 6856161"/>
              <a:gd name="connsiteX898" fmla="*/ 315023 w 9298618"/>
              <a:gd name="connsiteY898" fmla="*/ 2204992 h 6856161"/>
              <a:gd name="connsiteX899" fmla="*/ 315023 w 9298618"/>
              <a:gd name="connsiteY899" fmla="*/ 2456994 h 6856161"/>
              <a:gd name="connsiteX900" fmla="*/ 630004 w 9298618"/>
              <a:gd name="connsiteY900" fmla="*/ 2456994 h 6856161"/>
              <a:gd name="connsiteX901" fmla="*/ 882005 w 9298618"/>
              <a:gd name="connsiteY901" fmla="*/ 2456994 h 6856161"/>
              <a:gd name="connsiteX902" fmla="*/ 882005 w 9298618"/>
              <a:gd name="connsiteY902" fmla="*/ 2204992 h 6856161"/>
              <a:gd name="connsiteX903" fmla="*/ 630004 w 9298618"/>
              <a:gd name="connsiteY903" fmla="*/ 2204992 h 6856161"/>
              <a:gd name="connsiteX904" fmla="*/ 630004 w 9298618"/>
              <a:gd name="connsiteY904" fmla="*/ 2456994 h 6856161"/>
              <a:gd name="connsiteX905" fmla="*/ 944985 w 9298618"/>
              <a:gd name="connsiteY905" fmla="*/ 2456994 h 6856161"/>
              <a:gd name="connsiteX906" fmla="*/ 1196986 w 9298618"/>
              <a:gd name="connsiteY906" fmla="*/ 2456994 h 6856161"/>
              <a:gd name="connsiteX907" fmla="*/ 1196986 w 9298618"/>
              <a:gd name="connsiteY907" fmla="*/ 2204992 h 6856161"/>
              <a:gd name="connsiteX908" fmla="*/ 944985 w 9298618"/>
              <a:gd name="connsiteY908" fmla="*/ 2204992 h 6856161"/>
              <a:gd name="connsiteX909" fmla="*/ 944985 w 9298618"/>
              <a:gd name="connsiteY909" fmla="*/ 2456994 h 6856161"/>
              <a:gd name="connsiteX910" fmla="*/ 1260008 w 9298618"/>
              <a:gd name="connsiteY910" fmla="*/ 2456994 h 6856161"/>
              <a:gd name="connsiteX911" fmla="*/ 1512009 w 9298618"/>
              <a:gd name="connsiteY911" fmla="*/ 2456994 h 6856161"/>
              <a:gd name="connsiteX912" fmla="*/ 1512009 w 9298618"/>
              <a:gd name="connsiteY912" fmla="*/ 2204992 h 6856161"/>
              <a:gd name="connsiteX913" fmla="*/ 1260008 w 9298618"/>
              <a:gd name="connsiteY913" fmla="*/ 2204992 h 6856161"/>
              <a:gd name="connsiteX914" fmla="*/ 1260008 w 9298618"/>
              <a:gd name="connsiteY914" fmla="*/ 2456994 h 6856161"/>
              <a:gd name="connsiteX915" fmla="*/ 1574988 w 9298618"/>
              <a:gd name="connsiteY915" fmla="*/ 2456994 h 6856161"/>
              <a:gd name="connsiteX916" fmla="*/ 1826990 w 9298618"/>
              <a:gd name="connsiteY916" fmla="*/ 2456994 h 6856161"/>
              <a:gd name="connsiteX917" fmla="*/ 1826990 w 9298618"/>
              <a:gd name="connsiteY917" fmla="*/ 2204992 h 6856161"/>
              <a:gd name="connsiteX918" fmla="*/ 1574988 w 9298618"/>
              <a:gd name="connsiteY918" fmla="*/ 2204992 h 6856161"/>
              <a:gd name="connsiteX919" fmla="*/ 1574988 w 9298618"/>
              <a:gd name="connsiteY919" fmla="*/ 2456994 h 6856161"/>
              <a:gd name="connsiteX920" fmla="*/ 1890012 w 9298618"/>
              <a:gd name="connsiteY920" fmla="*/ 2456994 h 6856161"/>
              <a:gd name="connsiteX921" fmla="*/ 2142013 w 9298618"/>
              <a:gd name="connsiteY921" fmla="*/ 2456994 h 6856161"/>
              <a:gd name="connsiteX922" fmla="*/ 2142013 w 9298618"/>
              <a:gd name="connsiteY922" fmla="*/ 2204992 h 6856161"/>
              <a:gd name="connsiteX923" fmla="*/ 1890012 w 9298618"/>
              <a:gd name="connsiteY923" fmla="*/ 2204992 h 6856161"/>
              <a:gd name="connsiteX924" fmla="*/ 1890012 w 9298618"/>
              <a:gd name="connsiteY924" fmla="*/ 2456994 h 6856161"/>
              <a:gd name="connsiteX925" fmla="*/ 2204992 w 9298618"/>
              <a:gd name="connsiteY925" fmla="*/ 2456994 h 6856161"/>
              <a:gd name="connsiteX926" fmla="*/ 2456994 w 9298618"/>
              <a:gd name="connsiteY926" fmla="*/ 2456994 h 6856161"/>
              <a:gd name="connsiteX927" fmla="*/ 2456994 w 9298618"/>
              <a:gd name="connsiteY927" fmla="*/ 2204992 h 6856161"/>
              <a:gd name="connsiteX928" fmla="*/ 2204992 w 9298618"/>
              <a:gd name="connsiteY928" fmla="*/ 2204992 h 6856161"/>
              <a:gd name="connsiteX929" fmla="*/ 2204992 w 9298618"/>
              <a:gd name="connsiteY929" fmla="*/ 2456994 h 6856161"/>
              <a:gd name="connsiteX930" fmla="*/ 2520016 w 9298618"/>
              <a:gd name="connsiteY930" fmla="*/ 2456994 h 6856161"/>
              <a:gd name="connsiteX931" fmla="*/ 2772017 w 9298618"/>
              <a:gd name="connsiteY931" fmla="*/ 2456994 h 6856161"/>
              <a:gd name="connsiteX932" fmla="*/ 2772017 w 9298618"/>
              <a:gd name="connsiteY932" fmla="*/ 2204992 h 6856161"/>
              <a:gd name="connsiteX933" fmla="*/ 2520016 w 9298618"/>
              <a:gd name="connsiteY933" fmla="*/ 2204992 h 6856161"/>
              <a:gd name="connsiteX934" fmla="*/ 2520016 w 9298618"/>
              <a:gd name="connsiteY934" fmla="*/ 2456994 h 6856161"/>
              <a:gd name="connsiteX935" fmla="*/ 2834996 w 9298618"/>
              <a:gd name="connsiteY935" fmla="*/ 2456994 h 6856161"/>
              <a:gd name="connsiteX936" fmla="*/ 3086998 w 9298618"/>
              <a:gd name="connsiteY936" fmla="*/ 2456994 h 6856161"/>
              <a:gd name="connsiteX937" fmla="*/ 3086998 w 9298618"/>
              <a:gd name="connsiteY937" fmla="*/ 2204992 h 6856161"/>
              <a:gd name="connsiteX938" fmla="*/ 2834996 w 9298618"/>
              <a:gd name="connsiteY938" fmla="*/ 2204992 h 6856161"/>
              <a:gd name="connsiteX939" fmla="*/ 2834996 w 9298618"/>
              <a:gd name="connsiteY939" fmla="*/ 2456994 h 6856161"/>
              <a:gd name="connsiteX940" fmla="*/ 3150020 w 9298618"/>
              <a:gd name="connsiteY940" fmla="*/ 2456994 h 6856161"/>
              <a:gd name="connsiteX941" fmla="*/ 3402021 w 9298618"/>
              <a:gd name="connsiteY941" fmla="*/ 2456994 h 6856161"/>
              <a:gd name="connsiteX942" fmla="*/ 3402021 w 9298618"/>
              <a:gd name="connsiteY942" fmla="*/ 2204992 h 6856161"/>
              <a:gd name="connsiteX943" fmla="*/ 3150020 w 9298618"/>
              <a:gd name="connsiteY943" fmla="*/ 2204992 h 6856161"/>
              <a:gd name="connsiteX944" fmla="*/ 3150020 w 9298618"/>
              <a:gd name="connsiteY944" fmla="*/ 2456994 h 6856161"/>
              <a:gd name="connsiteX945" fmla="*/ 3465000 w 9298618"/>
              <a:gd name="connsiteY945" fmla="*/ 2456994 h 6856161"/>
              <a:gd name="connsiteX946" fmla="*/ 3717002 w 9298618"/>
              <a:gd name="connsiteY946" fmla="*/ 2456994 h 6856161"/>
              <a:gd name="connsiteX947" fmla="*/ 3717002 w 9298618"/>
              <a:gd name="connsiteY947" fmla="*/ 2204992 h 6856161"/>
              <a:gd name="connsiteX948" fmla="*/ 3465000 w 9298618"/>
              <a:gd name="connsiteY948" fmla="*/ 2204992 h 6856161"/>
              <a:gd name="connsiteX949" fmla="*/ 3465000 w 9298618"/>
              <a:gd name="connsiteY949" fmla="*/ 2456994 h 6856161"/>
              <a:gd name="connsiteX950" fmla="*/ 3780023 w 9298618"/>
              <a:gd name="connsiteY950" fmla="*/ 2456994 h 6856161"/>
              <a:gd name="connsiteX951" fmla="*/ 4032025 w 9298618"/>
              <a:gd name="connsiteY951" fmla="*/ 2456994 h 6856161"/>
              <a:gd name="connsiteX952" fmla="*/ 4032025 w 9298618"/>
              <a:gd name="connsiteY952" fmla="*/ 2204992 h 6856161"/>
              <a:gd name="connsiteX953" fmla="*/ 3780023 w 9298618"/>
              <a:gd name="connsiteY953" fmla="*/ 2204992 h 6856161"/>
              <a:gd name="connsiteX954" fmla="*/ 3780023 w 9298618"/>
              <a:gd name="connsiteY954" fmla="*/ 2456994 h 6856161"/>
              <a:gd name="connsiteX955" fmla="*/ 4096971 w 9298618"/>
              <a:gd name="connsiteY955" fmla="*/ 2455027 h 6856161"/>
              <a:gd name="connsiteX956" fmla="*/ 4345039 w 9298618"/>
              <a:gd name="connsiteY956" fmla="*/ 2455027 h 6856161"/>
              <a:gd name="connsiteX957" fmla="*/ 4345039 w 9298618"/>
              <a:gd name="connsiteY957" fmla="*/ 2206959 h 6856161"/>
              <a:gd name="connsiteX958" fmla="*/ 4096971 w 9298618"/>
              <a:gd name="connsiteY958" fmla="*/ 2206959 h 6856161"/>
              <a:gd name="connsiteX959" fmla="*/ 4096971 w 9298618"/>
              <a:gd name="connsiteY959" fmla="*/ 2455027 h 6856161"/>
              <a:gd name="connsiteX960" fmla="*/ 4416954 w 9298618"/>
              <a:gd name="connsiteY960" fmla="*/ 2450068 h 6856161"/>
              <a:gd name="connsiteX961" fmla="*/ 4655103 w 9298618"/>
              <a:gd name="connsiteY961" fmla="*/ 2450068 h 6856161"/>
              <a:gd name="connsiteX962" fmla="*/ 4655103 w 9298618"/>
              <a:gd name="connsiteY962" fmla="*/ 2211919 h 6856161"/>
              <a:gd name="connsiteX963" fmla="*/ 4416954 w 9298618"/>
              <a:gd name="connsiteY963" fmla="*/ 2211919 h 6856161"/>
              <a:gd name="connsiteX964" fmla="*/ 4416954 w 9298618"/>
              <a:gd name="connsiteY964" fmla="*/ 2450068 h 6856161"/>
              <a:gd name="connsiteX965" fmla="*/ 4734885 w 9298618"/>
              <a:gd name="connsiteY965" fmla="*/ 2447117 h 6856161"/>
              <a:gd name="connsiteX966" fmla="*/ 4967133 w 9298618"/>
              <a:gd name="connsiteY966" fmla="*/ 2447117 h 6856161"/>
              <a:gd name="connsiteX967" fmla="*/ 4967133 w 9298618"/>
              <a:gd name="connsiteY967" fmla="*/ 2214869 h 6856161"/>
              <a:gd name="connsiteX968" fmla="*/ 4734885 w 9298618"/>
              <a:gd name="connsiteY968" fmla="*/ 2214869 h 6856161"/>
              <a:gd name="connsiteX969" fmla="*/ 4734885 w 9298618"/>
              <a:gd name="connsiteY969" fmla="*/ 2447117 h 6856161"/>
              <a:gd name="connsiteX970" fmla="*/ 5056321 w 9298618"/>
              <a:gd name="connsiteY970" fmla="*/ 2440704 h 6856161"/>
              <a:gd name="connsiteX971" fmla="*/ 5275701 w 9298618"/>
              <a:gd name="connsiteY971" fmla="*/ 2440704 h 6856161"/>
              <a:gd name="connsiteX972" fmla="*/ 5275701 w 9298618"/>
              <a:gd name="connsiteY972" fmla="*/ 2221325 h 6856161"/>
              <a:gd name="connsiteX973" fmla="*/ 5056321 w 9298618"/>
              <a:gd name="connsiteY973" fmla="*/ 2221325 h 6856161"/>
              <a:gd name="connsiteX974" fmla="*/ 5056321 w 9298618"/>
              <a:gd name="connsiteY974" fmla="*/ 2440704 h 6856161"/>
              <a:gd name="connsiteX975" fmla="*/ 5377758 w 9298618"/>
              <a:gd name="connsiteY975" fmla="*/ 2434291 h 6856161"/>
              <a:gd name="connsiteX976" fmla="*/ 5584310 w 9298618"/>
              <a:gd name="connsiteY976" fmla="*/ 2434291 h 6856161"/>
              <a:gd name="connsiteX977" fmla="*/ 5584310 w 9298618"/>
              <a:gd name="connsiteY977" fmla="*/ 2227738 h 6856161"/>
              <a:gd name="connsiteX978" fmla="*/ 5377758 w 9298618"/>
              <a:gd name="connsiteY978" fmla="*/ 2227738 h 6856161"/>
              <a:gd name="connsiteX979" fmla="*/ 5377758 w 9298618"/>
              <a:gd name="connsiteY979" fmla="*/ 2434291 h 6856161"/>
              <a:gd name="connsiteX980" fmla="*/ 5695732 w 9298618"/>
              <a:gd name="connsiteY980" fmla="*/ 2431298 h 6856161"/>
              <a:gd name="connsiteX981" fmla="*/ 5896341 w 9298618"/>
              <a:gd name="connsiteY981" fmla="*/ 2431298 h 6856161"/>
              <a:gd name="connsiteX982" fmla="*/ 5896341 w 9298618"/>
              <a:gd name="connsiteY982" fmla="*/ 2230689 h 6856161"/>
              <a:gd name="connsiteX983" fmla="*/ 5695732 w 9298618"/>
              <a:gd name="connsiteY983" fmla="*/ 2230689 h 6856161"/>
              <a:gd name="connsiteX984" fmla="*/ 5695732 w 9298618"/>
              <a:gd name="connsiteY984" fmla="*/ 2431298 h 6856161"/>
              <a:gd name="connsiteX985" fmla="*/ 6014175 w 9298618"/>
              <a:gd name="connsiteY985" fmla="*/ 2427835 h 6856161"/>
              <a:gd name="connsiteX986" fmla="*/ 6207858 w 9298618"/>
              <a:gd name="connsiteY986" fmla="*/ 2427835 h 6856161"/>
              <a:gd name="connsiteX987" fmla="*/ 6207858 w 9298618"/>
              <a:gd name="connsiteY987" fmla="*/ 2234152 h 6856161"/>
              <a:gd name="connsiteX988" fmla="*/ 6014175 w 9298618"/>
              <a:gd name="connsiteY988" fmla="*/ 2234152 h 6856161"/>
              <a:gd name="connsiteX989" fmla="*/ 6014175 w 9298618"/>
              <a:gd name="connsiteY989" fmla="*/ 2427835 h 6856161"/>
              <a:gd name="connsiteX990" fmla="*/ 6330182 w 9298618"/>
              <a:gd name="connsiteY990" fmla="*/ 2426851 h 6856161"/>
              <a:gd name="connsiteX991" fmla="*/ 6521898 w 9298618"/>
              <a:gd name="connsiteY991" fmla="*/ 2426851 h 6856161"/>
              <a:gd name="connsiteX992" fmla="*/ 6521898 w 9298618"/>
              <a:gd name="connsiteY992" fmla="*/ 2235135 h 6856161"/>
              <a:gd name="connsiteX993" fmla="*/ 6330182 w 9298618"/>
              <a:gd name="connsiteY993" fmla="*/ 2235135 h 6856161"/>
              <a:gd name="connsiteX994" fmla="*/ 6330182 w 9298618"/>
              <a:gd name="connsiteY994" fmla="*/ 2426851 h 6856161"/>
              <a:gd name="connsiteX995" fmla="*/ 6963606 w 9298618"/>
              <a:gd name="connsiteY995" fmla="*/ 2423388 h 6856161"/>
              <a:gd name="connsiteX996" fmla="*/ 7148396 w 9298618"/>
              <a:gd name="connsiteY996" fmla="*/ 2423388 h 6856161"/>
              <a:gd name="connsiteX997" fmla="*/ 7148396 w 9298618"/>
              <a:gd name="connsiteY997" fmla="*/ 2238598 h 6856161"/>
              <a:gd name="connsiteX998" fmla="*/ 6963606 w 9298618"/>
              <a:gd name="connsiteY998" fmla="*/ 2238598 h 6856161"/>
              <a:gd name="connsiteX999" fmla="*/ 6963606 w 9298618"/>
              <a:gd name="connsiteY999" fmla="*/ 2423388 h 6856161"/>
              <a:gd name="connsiteX1000" fmla="*/ 7599553 w 9298618"/>
              <a:gd name="connsiteY1000" fmla="*/ 2417488 h 6856161"/>
              <a:gd name="connsiteX1001" fmla="*/ 7772500 w 9298618"/>
              <a:gd name="connsiteY1001" fmla="*/ 2417488 h 6856161"/>
              <a:gd name="connsiteX1002" fmla="*/ 7772500 w 9298618"/>
              <a:gd name="connsiteY1002" fmla="*/ 2244541 h 6856161"/>
              <a:gd name="connsiteX1003" fmla="*/ 7599553 w 9298618"/>
              <a:gd name="connsiteY1003" fmla="*/ 2244541 h 6856161"/>
              <a:gd name="connsiteX1004" fmla="*/ 7599553 w 9298618"/>
              <a:gd name="connsiteY1004" fmla="*/ 2417488 h 6856161"/>
              <a:gd name="connsiteX1005" fmla="*/ 8241914 w 9298618"/>
              <a:gd name="connsiteY1005" fmla="*/ 2405132 h 6856161"/>
              <a:gd name="connsiteX1006" fmla="*/ 8390147 w 9298618"/>
              <a:gd name="connsiteY1006" fmla="*/ 2405132 h 6856161"/>
              <a:gd name="connsiteX1007" fmla="*/ 8390147 w 9298618"/>
              <a:gd name="connsiteY1007" fmla="*/ 2256898 h 6856161"/>
              <a:gd name="connsiteX1008" fmla="*/ 8241914 w 9298618"/>
              <a:gd name="connsiteY1008" fmla="*/ 2256898 h 6856161"/>
              <a:gd name="connsiteX1009" fmla="*/ 8241914 w 9298618"/>
              <a:gd name="connsiteY1009" fmla="*/ 2405132 h 6856161"/>
              <a:gd name="connsiteX1010" fmla="*/ 8899580 w 9298618"/>
              <a:gd name="connsiteY1010" fmla="*/ 2377469 h 6856161"/>
              <a:gd name="connsiteX1011" fmla="*/ 8992488 w 9298618"/>
              <a:gd name="connsiteY1011" fmla="*/ 2377469 h 6856161"/>
              <a:gd name="connsiteX1012" fmla="*/ 8992488 w 9298618"/>
              <a:gd name="connsiteY1012" fmla="*/ 2284561 h 6856161"/>
              <a:gd name="connsiteX1013" fmla="*/ 8899580 w 9298618"/>
              <a:gd name="connsiteY1013" fmla="*/ 2284561 h 6856161"/>
              <a:gd name="connsiteX1014" fmla="*/ 8899580 w 9298618"/>
              <a:gd name="connsiteY1014" fmla="*/ 2377469 h 6856161"/>
              <a:gd name="connsiteX1015" fmla="*/ 0 w 9298618"/>
              <a:gd name="connsiteY1015" fmla="*/ 2772018 h 6856161"/>
              <a:gd name="connsiteX1016" fmla="*/ 252002 w 9298618"/>
              <a:gd name="connsiteY1016" fmla="*/ 2772018 h 6856161"/>
              <a:gd name="connsiteX1017" fmla="*/ 252002 w 9298618"/>
              <a:gd name="connsiteY1017" fmla="*/ 2520016 h 6856161"/>
              <a:gd name="connsiteX1018" fmla="*/ 0 w 9298618"/>
              <a:gd name="connsiteY1018" fmla="*/ 2520016 h 6856161"/>
              <a:gd name="connsiteX1019" fmla="*/ 0 w 9298618"/>
              <a:gd name="connsiteY1019" fmla="*/ 2772018 h 6856161"/>
              <a:gd name="connsiteX1020" fmla="*/ 315023 w 9298618"/>
              <a:gd name="connsiteY1020" fmla="*/ 2772018 h 6856161"/>
              <a:gd name="connsiteX1021" fmla="*/ 567025 w 9298618"/>
              <a:gd name="connsiteY1021" fmla="*/ 2772018 h 6856161"/>
              <a:gd name="connsiteX1022" fmla="*/ 567025 w 9298618"/>
              <a:gd name="connsiteY1022" fmla="*/ 2520016 h 6856161"/>
              <a:gd name="connsiteX1023" fmla="*/ 315023 w 9298618"/>
              <a:gd name="connsiteY1023" fmla="*/ 2520016 h 6856161"/>
              <a:gd name="connsiteX1024" fmla="*/ 315023 w 9298618"/>
              <a:gd name="connsiteY1024" fmla="*/ 2772018 h 6856161"/>
              <a:gd name="connsiteX1025" fmla="*/ 630004 w 9298618"/>
              <a:gd name="connsiteY1025" fmla="*/ 2772018 h 6856161"/>
              <a:gd name="connsiteX1026" fmla="*/ 882005 w 9298618"/>
              <a:gd name="connsiteY1026" fmla="*/ 2772018 h 6856161"/>
              <a:gd name="connsiteX1027" fmla="*/ 882005 w 9298618"/>
              <a:gd name="connsiteY1027" fmla="*/ 2520016 h 6856161"/>
              <a:gd name="connsiteX1028" fmla="*/ 630004 w 9298618"/>
              <a:gd name="connsiteY1028" fmla="*/ 2520016 h 6856161"/>
              <a:gd name="connsiteX1029" fmla="*/ 630004 w 9298618"/>
              <a:gd name="connsiteY1029" fmla="*/ 2772018 h 6856161"/>
              <a:gd name="connsiteX1030" fmla="*/ 944985 w 9298618"/>
              <a:gd name="connsiteY1030" fmla="*/ 2772018 h 6856161"/>
              <a:gd name="connsiteX1031" fmla="*/ 1196986 w 9298618"/>
              <a:gd name="connsiteY1031" fmla="*/ 2772018 h 6856161"/>
              <a:gd name="connsiteX1032" fmla="*/ 1196986 w 9298618"/>
              <a:gd name="connsiteY1032" fmla="*/ 2520016 h 6856161"/>
              <a:gd name="connsiteX1033" fmla="*/ 944985 w 9298618"/>
              <a:gd name="connsiteY1033" fmla="*/ 2520016 h 6856161"/>
              <a:gd name="connsiteX1034" fmla="*/ 944985 w 9298618"/>
              <a:gd name="connsiteY1034" fmla="*/ 2772018 h 6856161"/>
              <a:gd name="connsiteX1035" fmla="*/ 1260008 w 9298618"/>
              <a:gd name="connsiteY1035" fmla="*/ 2772018 h 6856161"/>
              <a:gd name="connsiteX1036" fmla="*/ 1512009 w 9298618"/>
              <a:gd name="connsiteY1036" fmla="*/ 2772018 h 6856161"/>
              <a:gd name="connsiteX1037" fmla="*/ 1512009 w 9298618"/>
              <a:gd name="connsiteY1037" fmla="*/ 2520016 h 6856161"/>
              <a:gd name="connsiteX1038" fmla="*/ 1260008 w 9298618"/>
              <a:gd name="connsiteY1038" fmla="*/ 2520016 h 6856161"/>
              <a:gd name="connsiteX1039" fmla="*/ 1260008 w 9298618"/>
              <a:gd name="connsiteY1039" fmla="*/ 2772018 h 6856161"/>
              <a:gd name="connsiteX1040" fmla="*/ 1574988 w 9298618"/>
              <a:gd name="connsiteY1040" fmla="*/ 2772018 h 6856161"/>
              <a:gd name="connsiteX1041" fmla="*/ 1826990 w 9298618"/>
              <a:gd name="connsiteY1041" fmla="*/ 2772018 h 6856161"/>
              <a:gd name="connsiteX1042" fmla="*/ 1826990 w 9298618"/>
              <a:gd name="connsiteY1042" fmla="*/ 2520016 h 6856161"/>
              <a:gd name="connsiteX1043" fmla="*/ 1574988 w 9298618"/>
              <a:gd name="connsiteY1043" fmla="*/ 2520016 h 6856161"/>
              <a:gd name="connsiteX1044" fmla="*/ 1574988 w 9298618"/>
              <a:gd name="connsiteY1044" fmla="*/ 2772018 h 6856161"/>
              <a:gd name="connsiteX1045" fmla="*/ 1890012 w 9298618"/>
              <a:gd name="connsiteY1045" fmla="*/ 2772018 h 6856161"/>
              <a:gd name="connsiteX1046" fmla="*/ 2142013 w 9298618"/>
              <a:gd name="connsiteY1046" fmla="*/ 2772018 h 6856161"/>
              <a:gd name="connsiteX1047" fmla="*/ 2142013 w 9298618"/>
              <a:gd name="connsiteY1047" fmla="*/ 2520016 h 6856161"/>
              <a:gd name="connsiteX1048" fmla="*/ 1890012 w 9298618"/>
              <a:gd name="connsiteY1048" fmla="*/ 2520016 h 6856161"/>
              <a:gd name="connsiteX1049" fmla="*/ 1890012 w 9298618"/>
              <a:gd name="connsiteY1049" fmla="*/ 2772018 h 6856161"/>
              <a:gd name="connsiteX1050" fmla="*/ 2204992 w 9298618"/>
              <a:gd name="connsiteY1050" fmla="*/ 2772018 h 6856161"/>
              <a:gd name="connsiteX1051" fmla="*/ 2456994 w 9298618"/>
              <a:gd name="connsiteY1051" fmla="*/ 2772018 h 6856161"/>
              <a:gd name="connsiteX1052" fmla="*/ 2456994 w 9298618"/>
              <a:gd name="connsiteY1052" fmla="*/ 2520016 h 6856161"/>
              <a:gd name="connsiteX1053" fmla="*/ 2204992 w 9298618"/>
              <a:gd name="connsiteY1053" fmla="*/ 2520016 h 6856161"/>
              <a:gd name="connsiteX1054" fmla="*/ 2204992 w 9298618"/>
              <a:gd name="connsiteY1054" fmla="*/ 2772018 h 6856161"/>
              <a:gd name="connsiteX1055" fmla="*/ 2520016 w 9298618"/>
              <a:gd name="connsiteY1055" fmla="*/ 2772018 h 6856161"/>
              <a:gd name="connsiteX1056" fmla="*/ 2772017 w 9298618"/>
              <a:gd name="connsiteY1056" fmla="*/ 2772018 h 6856161"/>
              <a:gd name="connsiteX1057" fmla="*/ 2772017 w 9298618"/>
              <a:gd name="connsiteY1057" fmla="*/ 2520016 h 6856161"/>
              <a:gd name="connsiteX1058" fmla="*/ 2520016 w 9298618"/>
              <a:gd name="connsiteY1058" fmla="*/ 2520016 h 6856161"/>
              <a:gd name="connsiteX1059" fmla="*/ 2520016 w 9298618"/>
              <a:gd name="connsiteY1059" fmla="*/ 2772018 h 6856161"/>
              <a:gd name="connsiteX1060" fmla="*/ 2834996 w 9298618"/>
              <a:gd name="connsiteY1060" fmla="*/ 2772018 h 6856161"/>
              <a:gd name="connsiteX1061" fmla="*/ 3086998 w 9298618"/>
              <a:gd name="connsiteY1061" fmla="*/ 2772018 h 6856161"/>
              <a:gd name="connsiteX1062" fmla="*/ 3086998 w 9298618"/>
              <a:gd name="connsiteY1062" fmla="*/ 2520016 h 6856161"/>
              <a:gd name="connsiteX1063" fmla="*/ 2834996 w 9298618"/>
              <a:gd name="connsiteY1063" fmla="*/ 2520016 h 6856161"/>
              <a:gd name="connsiteX1064" fmla="*/ 2834996 w 9298618"/>
              <a:gd name="connsiteY1064" fmla="*/ 2772018 h 6856161"/>
              <a:gd name="connsiteX1065" fmla="*/ 3150020 w 9298618"/>
              <a:gd name="connsiteY1065" fmla="*/ 2772018 h 6856161"/>
              <a:gd name="connsiteX1066" fmla="*/ 3402021 w 9298618"/>
              <a:gd name="connsiteY1066" fmla="*/ 2772018 h 6856161"/>
              <a:gd name="connsiteX1067" fmla="*/ 3402021 w 9298618"/>
              <a:gd name="connsiteY1067" fmla="*/ 2520016 h 6856161"/>
              <a:gd name="connsiteX1068" fmla="*/ 3150020 w 9298618"/>
              <a:gd name="connsiteY1068" fmla="*/ 2520016 h 6856161"/>
              <a:gd name="connsiteX1069" fmla="*/ 3150020 w 9298618"/>
              <a:gd name="connsiteY1069" fmla="*/ 2772018 h 6856161"/>
              <a:gd name="connsiteX1070" fmla="*/ 3465000 w 9298618"/>
              <a:gd name="connsiteY1070" fmla="*/ 2772018 h 6856161"/>
              <a:gd name="connsiteX1071" fmla="*/ 3717002 w 9298618"/>
              <a:gd name="connsiteY1071" fmla="*/ 2772018 h 6856161"/>
              <a:gd name="connsiteX1072" fmla="*/ 3717002 w 9298618"/>
              <a:gd name="connsiteY1072" fmla="*/ 2520016 h 6856161"/>
              <a:gd name="connsiteX1073" fmla="*/ 3465000 w 9298618"/>
              <a:gd name="connsiteY1073" fmla="*/ 2520016 h 6856161"/>
              <a:gd name="connsiteX1074" fmla="*/ 3465000 w 9298618"/>
              <a:gd name="connsiteY1074" fmla="*/ 2772018 h 6856161"/>
              <a:gd name="connsiteX1075" fmla="*/ 3780494 w 9298618"/>
              <a:gd name="connsiteY1075" fmla="*/ 2771504 h 6856161"/>
              <a:gd name="connsiteX1076" fmla="*/ 4031512 w 9298618"/>
              <a:gd name="connsiteY1076" fmla="*/ 2771504 h 6856161"/>
              <a:gd name="connsiteX1077" fmla="*/ 4031512 w 9298618"/>
              <a:gd name="connsiteY1077" fmla="*/ 2520486 h 6856161"/>
              <a:gd name="connsiteX1078" fmla="*/ 3780494 w 9298618"/>
              <a:gd name="connsiteY1078" fmla="*/ 2520486 h 6856161"/>
              <a:gd name="connsiteX1079" fmla="*/ 3780494 w 9298618"/>
              <a:gd name="connsiteY1079" fmla="*/ 2771504 h 6856161"/>
              <a:gd name="connsiteX1080" fmla="*/ 4097484 w 9298618"/>
              <a:gd name="connsiteY1080" fmla="*/ 2769538 h 6856161"/>
              <a:gd name="connsiteX1081" fmla="*/ 4344526 w 9298618"/>
              <a:gd name="connsiteY1081" fmla="*/ 2769538 h 6856161"/>
              <a:gd name="connsiteX1082" fmla="*/ 4344526 w 9298618"/>
              <a:gd name="connsiteY1082" fmla="*/ 2522496 h 6856161"/>
              <a:gd name="connsiteX1083" fmla="*/ 4097484 w 9298618"/>
              <a:gd name="connsiteY1083" fmla="*/ 2522496 h 6856161"/>
              <a:gd name="connsiteX1084" fmla="*/ 4097484 w 9298618"/>
              <a:gd name="connsiteY1084" fmla="*/ 2769538 h 6856161"/>
              <a:gd name="connsiteX1085" fmla="*/ 4417425 w 9298618"/>
              <a:gd name="connsiteY1085" fmla="*/ 2764578 h 6856161"/>
              <a:gd name="connsiteX1086" fmla="*/ 4654590 w 9298618"/>
              <a:gd name="connsiteY1086" fmla="*/ 2764578 h 6856161"/>
              <a:gd name="connsiteX1087" fmla="*/ 4654590 w 9298618"/>
              <a:gd name="connsiteY1087" fmla="*/ 2527413 h 6856161"/>
              <a:gd name="connsiteX1088" fmla="*/ 4417425 w 9298618"/>
              <a:gd name="connsiteY1088" fmla="*/ 2527413 h 6856161"/>
              <a:gd name="connsiteX1089" fmla="*/ 4417425 w 9298618"/>
              <a:gd name="connsiteY1089" fmla="*/ 2764578 h 6856161"/>
              <a:gd name="connsiteX1090" fmla="*/ 4735868 w 9298618"/>
              <a:gd name="connsiteY1090" fmla="*/ 2761157 h 6856161"/>
              <a:gd name="connsiteX1091" fmla="*/ 4966107 w 9298618"/>
              <a:gd name="connsiteY1091" fmla="*/ 2761157 h 6856161"/>
              <a:gd name="connsiteX1092" fmla="*/ 4966107 w 9298618"/>
              <a:gd name="connsiteY1092" fmla="*/ 2530919 h 6856161"/>
              <a:gd name="connsiteX1093" fmla="*/ 4735868 w 9298618"/>
              <a:gd name="connsiteY1093" fmla="*/ 2530919 h 6856161"/>
              <a:gd name="connsiteX1094" fmla="*/ 4735868 w 9298618"/>
              <a:gd name="connsiteY1094" fmla="*/ 2761157 h 6856161"/>
              <a:gd name="connsiteX1095" fmla="*/ 5057305 w 9298618"/>
              <a:gd name="connsiteY1095" fmla="*/ 2754701 h 6856161"/>
              <a:gd name="connsiteX1096" fmla="*/ 5274717 w 9298618"/>
              <a:gd name="connsiteY1096" fmla="*/ 2754701 h 6856161"/>
              <a:gd name="connsiteX1097" fmla="*/ 5274717 w 9298618"/>
              <a:gd name="connsiteY1097" fmla="*/ 2537289 h 6856161"/>
              <a:gd name="connsiteX1098" fmla="*/ 5057305 w 9298618"/>
              <a:gd name="connsiteY1098" fmla="*/ 2537289 h 6856161"/>
              <a:gd name="connsiteX1099" fmla="*/ 5057305 w 9298618"/>
              <a:gd name="connsiteY1099" fmla="*/ 2754701 h 6856161"/>
              <a:gd name="connsiteX1100" fmla="*/ 5378741 w 9298618"/>
              <a:gd name="connsiteY1100" fmla="*/ 2748288 h 6856161"/>
              <a:gd name="connsiteX1101" fmla="*/ 5583284 w 9298618"/>
              <a:gd name="connsiteY1101" fmla="*/ 2748288 h 6856161"/>
              <a:gd name="connsiteX1102" fmla="*/ 5583284 w 9298618"/>
              <a:gd name="connsiteY1102" fmla="*/ 2543702 h 6856161"/>
              <a:gd name="connsiteX1103" fmla="*/ 5378741 w 9298618"/>
              <a:gd name="connsiteY1103" fmla="*/ 2543702 h 6856161"/>
              <a:gd name="connsiteX1104" fmla="*/ 5378741 w 9298618"/>
              <a:gd name="connsiteY1104" fmla="*/ 2748288 h 6856161"/>
              <a:gd name="connsiteX1105" fmla="*/ 5696202 w 9298618"/>
              <a:gd name="connsiteY1105" fmla="*/ 2745808 h 6856161"/>
              <a:gd name="connsiteX1106" fmla="*/ 5895828 w 9298618"/>
              <a:gd name="connsiteY1106" fmla="*/ 2745808 h 6856161"/>
              <a:gd name="connsiteX1107" fmla="*/ 5895828 w 9298618"/>
              <a:gd name="connsiteY1107" fmla="*/ 2546182 h 6856161"/>
              <a:gd name="connsiteX1108" fmla="*/ 5696202 w 9298618"/>
              <a:gd name="connsiteY1108" fmla="*/ 2546182 h 6856161"/>
              <a:gd name="connsiteX1109" fmla="*/ 5696202 w 9298618"/>
              <a:gd name="connsiteY1109" fmla="*/ 2745808 h 6856161"/>
              <a:gd name="connsiteX1110" fmla="*/ 6014646 w 9298618"/>
              <a:gd name="connsiteY1110" fmla="*/ 2742345 h 6856161"/>
              <a:gd name="connsiteX1111" fmla="*/ 6207345 w 9298618"/>
              <a:gd name="connsiteY1111" fmla="*/ 2742345 h 6856161"/>
              <a:gd name="connsiteX1112" fmla="*/ 6207345 w 9298618"/>
              <a:gd name="connsiteY1112" fmla="*/ 2549646 h 6856161"/>
              <a:gd name="connsiteX1113" fmla="*/ 6014646 w 9298618"/>
              <a:gd name="connsiteY1113" fmla="*/ 2549646 h 6856161"/>
              <a:gd name="connsiteX1114" fmla="*/ 6014646 w 9298618"/>
              <a:gd name="connsiteY1114" fmla="*/ 2742345 h 6856161"/>
              <a:gd name="connsiteX1115" fmla="*/ 6331165 w 9298618"/>
              <a:gd name="connsiteY1115" fmla="*/ 2740891 h 6856161"/>
              <a:gd name="connsiteX1116" fmla="*/ 6520915 w 9298618"/>
              <a:gd name="connsiteY1116" fmla="*/ 2740891 h 6856161"/>
              <a:gd name="connsiteX1117" fmla="*/ 6520915 w 9298618"/>
              <a:gd name="connsiteY1117" fmla="*/ 2551142 h 6856161"/>
              <a:gd name="connsiteX1118" fmla="*/ 6331165 w 9298618"/>
              <a:gd name="connsiteY1118" fmla="*/ 2551142 h 6856161"/>
              <a:gd name="connsiteX1119" fmla="*/ 6331165 w 9298618"/>
              <a:gd name="connsiteY1119" fmla="*/ 2740891 h 6856161"/>
              <a:gd name="connsiteX1120" fmla="*/ 6648626 w 9298618"/>
              <a:gd name="connsiteY1120" fmla="*/ 2738411 h 6856161"/>
              <a:gd name="connsiteX1121" fmla="*/ 6833415 w 9298618"/>
              <a:gd name="connsiteY1121" fmla="*/ 2738411 h 6856161"/>
              <a:gd name="connsiteX1122" fmla="*/ 6833415 w 9298618"/>
              <a:gd name="connsiteY1122" fmla="*/ 2553622 h 6856161"/>
              <a:gd name="connsiteX1123" fmla="*/ 6648626 w 9298618"/>
              <a:gd name="connsiteY1123" fmla="*/ 2553622 h 6856161"/>
              <a:gd name="connsiteX1124" fmla="*/ 6648626 w 9298618"/>
              <a:gd name="connsiteY1124" fmla="*/ 2738411 h 6856161"/>
              <a:gd name="connsiteX1125" fmla="*/ 6965103 w 9298618"/>
              <a:gd name="connsiteY1125" fmla="*/ 2736915 h 6856161"/>
              <a:gd name="connsiteX1126" fmla="*/ 7146942 w 9298618"/>
              <a:gd name="connsiteY1126" fmla="*/ 2736915 h 6856161"/>
              <a:gd name="connsiteX1127" fmla="*/ 7146942 w 9298618"/>
              <a:gd name="connsiteY1127" fmla="*/ 2555075 h 6856161"/>
              <a:gd name="connsiteX1128" fmla="*/ 6965103 w 9298618"/>
              <a:gd name="connsiteY1128" fmla="*/ 2555075 h 6856161"/>
              <a:gd name="connsiteX1129" fmla="*/ 6965103 w 9298618"/>
              <a:gd name="connsiteY1129" fmla="*/ 2736915 h 6856161"/>
              <a:gd name="connsiteX1130" fmla="*/ 7284060 w 9298618"/>
              <a:gd name="connsiteY1130" fmla="*/ 2732982 h 6856161"/>
              <a:gd name="connsiteX1131" fmla="*/ 7457989 w 9298618"/>
              <a:gd name="connsiteY1131" fmla="*/ 2732982 h 6856161"/>
              <a:gd name="connsiteX1132" fmla="*/ 7457989 w 9298618"/>
              <a:gd name="connsiteY1132" fmla="*/ 2559052 h 6856161"/>
              <a:gd name="connsiteX1133" fmla="*/ 7284060 w 9298618"/>
              <a:gd name="connsiteY1133" fmla="*/ 2559052 h 6856161"/>
              <a:gd name="connsiteX1134" fmla="*/ 7284060 w 9298618"/>
              <a:gd name="connsiteY1134" fmla="*/ 2732982 h 6856161"/>
              <a:gd name="connsiteX1135" fmla="*/ 7602033 w 9298618"/>
              <a:gd name="connsiteY1135" fmla="*/ 2729989 h 6856161"/>
              <a:gd name="connsiteX1136" fmla="*/ 7770020 w 9298618"/>
              <a:gd name="connsiteY1136" fmla="*/ 2729989 h 6856161"/>
              <a:gd name="connsiteX1137" fmla="*/ 7770020 w 9298618"/>
              <a:gd name="connsiteY1137" fmla="*/ 2562002 h 6856161"/>
              <a:gd name="connsiteX1138" fmla="*/ 7602033 w 9298618"/>
              <a:gd name="connsiteY1138" fmla="*/ 2562002 h 6856161"/>
              <a:gd name="connsiteX1139" fmla="*/ 7602033 w 9298618"/>
              <a:gd name="connsiteY1139" fmla="*/ 2729989 h 6856161"/>
              <a:gd name="connsiteX1140" fmla="*/ 7924453 w 9298618"/>
              <a:gd name="connsiteY1140" fmla="*/ 2722592 h 6856161"/>
              <a:gd name="connsiteX1141" fmla="*/ 8077647 w 9298618"/>
              <a:gd name="connsiteY1141" fmla="*/ 2722592 h 6856161"/>
              <a:gd name="connsiteX1142" fmla="*/ 8077647 w 9298618"/>
              <a:gd name="connsiteY1142" fmla="*/ 2569399 h 6856161"/>
              <a:gd name="connsiteX1143" fmla="*/ 7924453 w 9298618"/>
              <a:gd name="connsiteY1143" fmla="*/ 2569399 h 6856161"/>
              <a:gd name="connsiteX1144" fmla="*/ 7924453 w 9298618"/>
              <a:gd name="connsiteY1144" fmla="*/ 2722592 h 6856161"/>
              <a:gd name="connsiteX1145" fmla="*/ 8571730 w 9298618"/>
              <a:gd name="connsiteY1145" fmla="*/ 2705319 h 6856161"/>
              <a:gd name="connsiteX1146" fmla="*/ 8690334 w 9298618"/>
              <a:gd name="connsiteY1146" fmla="*/ 2705319 h 6856161"/>
              <a:gd name="connsiteX1147" fmla="*/ 8690334 w 9298618"/>
              <a:gd name="connsiteY1147" fmla="*/ 2586715 h 6856161"/>
              <a:gd name="connsiteX1148" fmla="*/ 8571730 w 9298618"/>
              <a:gd name="connsiteY1148" fmla="*/ 2586715 h 6856161"/>
              <a:gd name="connsiteX1149" fmla="*/ 8571730 w 9298618"/>
              <a:gd name="connsiteY1149" fmla="*/ 2705319 h 6856161"/>
              <a:gd name="connsiteX1150" fmla="*/ 9223497 w 9298618"/>
              <a:gd name="connsiteY1150" fmla="*/ 2683556 h 6856161"/>
              <a:gd name="connsiteX1151" fmla="*/ 9298618 w 9298618"/>
              <a:gd name="connsiteY1151" fmla="*/ 2683556 h 6856161"/>
              <a:gd name="connsiteX1152" fmla="*/ 9298618 w 9298618"/>
              <a:gd name="connsiteY1152" fmla="*/ 2608435 h 6856161"/>
              <a:gd name="connsiteX1153" fmla="*/ 9223497 w 9298618"/>
              <a:gd name="connsiteY1153" fmla="*/ 2608435 h 6856161"/>
              <a:gd name="connsiteX1154" fmla="*/ 9223497 w 9298618"/>
              <a:gd name="connsiteY1154" fmla="*/ 2683556 h 6856161"/>
              <a:gd name="connsiteX1155" fmla="*/ 0 w 9298618"/>
              <a:gd name="connsiteY1155" fmla="*/ 3086998 h 6856161"/>
              <a:gd name="connsiteX1156" fmla="*/ 252002 w 9298618"/>
              <a:gd name="connsiteY1156" fmla="*/ 3086998 h 6856161"/>
              <a:gd name="connsiteX1157" fmla="*/ 252002 w 9298618"/>
              <a:gd name="connsiteY1157" fmla="*/ 2834996 h 6856161"/>
              <a:gd name="connsiteX1158" fmla="*/ 0 w 9298618"/>
              <a:gd name="connsiteY1158" fmla="*/ 2834996 h 6856161"/>
              <a:gd name="connsiteX1159" fmla="*/ 0 w 9298618"/>
              <a:gd name="connsiteY1159" fmla="*/ 3086998 h 6856161"/>
              <a:gd name="connsiteX1160" fmla="*/ 315023 w 9298618"/>
              <a:gd name="connsiteY1160" fmla="*/ 3086998 h 6856161"/>
              <a:gd name="connsiteX1161" fmla="*/ 567025 w 9298618"/>
              <a:gd name="connsiteY1161" fmla="*/ 3086998 h 6856161"/>
              <a:gd name="connsiteX1162" fmla="*/ 567025 w 9298618"/>
              <a:gd name="connsiteY1162" fmla="*/ 2834996 h 6856161"/>
              <a:gd name="connsiteX1163" fmla="*/ 315023 w 9298618"/>
              <a:gd name="connsiteY1163" fmla="*/ 2834996 h 6856161"/>
              <a:gd name="connsiteX1164" fmla="*/ 315023 w 9298618"/>
              <a:gd name="connsiteY1164" fmla="*/ 3086998 h 6856161"/>
              <a:gd name="connsiteX1165" fmla="*/ 630004 w 9298618"/>
              <a:gd name="connsiteY1165" fmla="*/ 3086998 h 6856161"/>
              <a:gd name="connsiteX1166" fmla="*/ 882005 w 9298618"/>
              <a:gd name="connsiteY1166" fmla="*/ 3086998 h 6856161"/>
              <a:gd name="connsiteX1167" fmla="*/ 882005 w 9298618"/>
              <a:gd name="connsiteY1167" fmla="*/ 2834996 h 6856161"/>
              <a:gd name="connsiteX1168" fmla="*/ 630004 w 9298618"/>
              <a:gd name="connsiteY1168" fmla="*/ 2834996 h 6856161"/>
              <a:gd name="connsiteX1169" fmla="*/ 630004 w 9298618"/>
              <a:gd name="connsiteY1169" fmla="*/ 3086998 h 6856161"/>
              <a:gd name="connsiteX1170" fmla="*/ 944985 w 9298618"/>
              <a:gd name="connsiteY1170" fmla="*/ 3086998 h 6856161"/>
              <a:gd name="connsiteX1171" fmla="*/ 1196986 w 9298618"/>
              <a:gd name="connsiteY1171" fmla="*/ 3086998 h 6856161"/>
              <a:gd name="connsiteX1172" fmla="*/ 1196986 w 9298618"/>
              <a:gd name="connsiteY1172" fmla="*/ 2834996 h 6856161"/>
              <a:gd name="connsiteX1173" fmla="*/ 944985 w 9298618"/>
              <a:gd name="connsiteY1173" fmla="*/ 2834996 h 6856161"/>
              <a:gd name="connsiteX1174" fmla="*/ 944985 w 9298618"/>
              <a:gd name="connsiteY1174" fmla="*/ 3086998 h 6856161"/>
              <a:gd name="connsiteX1175" fmla="*/ 1260008 w 9298618"/>
              <a:gd name="connsiteY1175" fmla="*/ 3086998 h 6856161"/>
              <a:gd name="connsiteX1176" fmla="*/ 1512009 w 9298618"/>
              <a:gd name="connsiteY1176" fmla="*/ 3086998 h 6856161"/>
              <a:gd name="connsiteX1177" fmla="*/ 1512009 w 9298618"/>
              <a:gd name="connsiteY1177" fmla="*/ 2834996 h 6856161"/>
              <a:gd name="connsiteX1178" fmla="*/ 1260008 w 9298618"/>
              <a:gd name="connsiteY1178" fmla="*/ 2834996 h 6856161"/>
              <a:gd name="connsiteX1179" fmla="*/ 1260008 w 9298618"/>
              <a:gd name="connsiteY1179" fmla="*/ 3086998 h 6856161"/>
              <a:gd name="connsiteX1180" fmla="*/ 1574988 w 9298618"/>
              <a:gd name="connsiteY1180" fmla="*/ 3086998 h 6856161"/>
              <a:gd name="connsiteX1181" fmla="*/ 1826990 w 9298618"/>
              <a:gd name="connsiteY1181" fmla="*/ 3086998 h 6856161"/>
              <a:gd name="connsiteX1182" fmla="*/ 1826990 w 9298618"/>
              <a:gd name="connsiteY1182" fmla="*/ 2834996 h 6856161"/>
              <a:gd name="connsiteX1183" fmla="*/ 1574988 w 9298618"/>
              <a:gd name="connsiteY1183" fmla="*/ 2834996 h 6856161"/>
              <a:gd name="connsiteX1184" fmla="*/ 1574988 w 9298618"/>
              <a:gd name="connsiteY1184" fmla="*/ 3086998 h 6856161"/>
              <a:gd name="connsiteX1185" fmla="*/ 1890012 w 9298618"/>
              <a:gd name="connsiteY1185" fmla="*/ 3086998 h 6856161"/>
              <a:gd name="connsiteX1186" fmla="*/ 2142013 w 9298618"/>
              <a:gd name="connsiteY1186" fmla="*/ 3086998 h 6856161"/>
              <a:gd name="connsiteX1187" fmla="*/ 2142013 w 9298618"/>
              <a:gd name="connsiteY1187" fmla="*/ 2834996 h 6856161"/>
              <a:gd name="connsiteX1188" fmla="*/ 1890012 w 9298618"/>
              <a:gd name="connsiteY1188" fmla="*/ 2834996 h 6856161"/>
              <a:gd name="connsiteX1189" fmla="*/ 1890012 w 9298618"/>
              <a:gd name="connsiteY1189" fmla="*/ 3086998 h 6856161"/>
              <a:gd name="connsiteX1190" fmla="*/ 2204992 w 9298618"/>
              <a:gd name="connsiteY1190" fmla="*/ 3086998 h 6856161"/>
              <a:gd name="connsiteX1191" fmla="*/ 2456994 w 9298618"/>
              <a:gd name="connsiteY1191" fmla="*/ 3086998 h 6856161"/>
              <a:gd name="connsiteX1192" fmla="*/ 2456994 w 9298618"/>
              <a:gd name="connsiteY1192" fmla="*/ 2834996 h 6856161"/>
              <a:gd name="connsiteX1193" fmla="*/ 2204992 w 9298618"/>
              <a:gd name="connsiteY1193" fmla="*/ 2834996 h 6856161"/>
              <a:gd name="connsiteX1194" fmla="*/ 2204992 w 9298618"/>
              <a:gd name="connsiteY1194" fmla="*/ 3086998 h 6856161"/>
              <a:gd name="connsiteX1195" fmla="*/ 2520016 w 9298618"/>
              <a:gd name="connsiteY1195" fmla="*/ 3086998 h 6856161"/>
              <a:gd name="connsiteX1196" fmla="*/ 2772017 w 9298618"/>
              <a:gd name="connsiteY1196" fmla="*/ 3086998 h 6856161"/>
              <a:gd name="connsiteX1197" fmla="*/ 2772017 w 9298618"/>
              <a:gd name="connsiteY1197" fmla="*/ 2834996 h 6856161"/>
              <a:gd name="connsiteX1198" fmla="*/ 2520016 w 9298618"/>
              <a:gd name="connsiteY1198" fmla="*/ 2834996 h 6856161"/>
              <a:gd name="connsiteX1199" fmla="*/ 2520016 w 9298618"/>
              <a:gd name="connsiteY1199" fmla="*/ 3086998 h 6856161"/>
              <a:gd name="connsiteX1200" fmla="*/ 2834996 w 9298618"/>
              <a:gd name="connsiteY1200" fmla="*/ 3086998 h 6856161"/>
              <a:gd name="connsiteX1201" fmla="*/ 3086998 w 9298618"/>
              <a:gd name="connsiteY1201" fmla="*/ 3086998 h 6856161"/>
              <a:gd name="connsiteX1202" fmla="*/ 3086998 w 9298618"/>
              <a:gd name="connsiteY1202" fmla="*/ 2834996 h 6856161"/>
              <a:gd name="connsiteX1203" fmla="*/ 2834996 w 9298618"/>
              <a:gd name="connsiteY1203" fmla="*/ 2834996 h 6856161"/>
              <a:gd name="connsiteX1204" fmla="*/ 2834996 w 9298618"/>
              <a:gd name="connsiteY1204" fmla="*/ 3086998 h 6856161"/>
              <a:gd name="connsiteX1205" fmla="*/ 3150020 w 9298618"/>
              <a:gd name="connsiteY1205" fmla="*/ 3086998 h 6856161"/>
              <a:gd name="connsiteX1206" fmla="*/ 3402021 w 9298618"/>
              <a:gd name="connsiteY1206" fmla="*/ 3086998 h 6856161"/>
              <a:gd name="connsiteX1207" fmla="*/ 3402021 w 9298618"/>
              <a:gd name="connsiteY1207" fmla="*/ 2834996 h 6856161"/>
              <a:gd name="connsiteX1208" fmla="*/ 3150020 w 9298618"/>
              <a:gd name="connsiteY1208" fmla="*/ 2834996 h 6856161"/>
              <a:gd name="connsiteX1209" fmla="*/ 3150020 w 9298618"/>
              <a:gd name="connsiteY1209" fmla="*/ 3086998 h 6856161"/>
              <a:gd name="connsiteX1210" fmla="*/ 3465000 w 9298618"/>
              <a:gd name="connsiteY1210" fmla="*/ 3086998 h 6856161"/>
              <a:gd name="connsiteX1211" fmla="*/ 3717002 w 9298618"/>
              <a:gd name="connsiteY1211" fmla="*/ 3086998 h 6856161"/>
              <a:gd name="connsiteX1212" fmla="*/ 3717002 w 9298618"/>
              <a:gd name="connsiteY1212" fmla="*/ 2834996 h 6856161"/>
              <a:gd name="connsiteX1213" fmla="*/ 3465000 w 9298618"/>
              <a:gd name="connsiteY1213" fmla="*/ 2834996 h 6856161"/>
              <a:gd name="connsiteX1214" fmla="*/ 3465000 w 9298618"/>
              <a:gd name="connsiteY1214" fmla="*/ 3086998 h 6856161"/>
              <a:gd name="connsiteX1215" fmla="*/ 3780494 w 9298618"/>
              <a:gd name="connsiteY1215" fmla="*/ 3086528 h 6856161"/>
              <a:gd name="connsiteX1216" fmla="*/ 4031512 w 9298618"/>
              <a:gd name="connsiteY1216" fmla="*/ 3086528 h 6856161"/>
              <a:gd name="connsiteX1217" fmla="*/ 4031512 w 9298618"/>
              <a:gd name="connsiteY1217" fmla="*/ 2835509 h 6856161"/>
              <a:gd name="connsiteX1218" fmla="*/ 3780494 w 9298618"/>
              <a:gd name="connsiteY1218" fmla="*/ 2835509 h 6856161"/>
              <a:gd name="connsiteX1219" fmla="*/ 3780494 w 9298618"/>
              <a:gd name="connsiteY1219" fmla="*/ 3086528 h 6856161"/>
              <a:gd name="connsiteX1220" fmla="*/ 4097997 w 9298618"/>
              <a:gd name="connsiteY1220" fmla="*/ 3084048 h 6856161"/>
              <a:gd name="connsiteX1221" fmla="*/ 4344056 w 9298618"/>
              <a:gd name="connsiteY1221" fmla="*/ 3084048 h 6856161"/>
              <a:gd name="connsiteX1222" fmla="*/ 4344056 w 9298618"/>
              <a:gd name="connsiteY1222" fmla="*/ 2837989 h 6856161"/>
              <a:gd name="connsiteX1223" fmla="*/ 4097997 w 9298618"/>
              <a:gd name="connsiteY1223" fmla="*/ 2837989 h 6856161"/>
              <a:gd name="connsiteX1224" fmla="*/ 4097997 w 9298618"/>
              <a:gd name="connsiteY1224" fmla="*/ 3084048 h 6856161"/>
              <a:gd name="connsiteX1225" fmla="*/ 4417938 w 9298618"/>
              <a:gd name="connsiteY1225" fmla="*/ 3079088 h 6856161"/>
              <a:gd name="connsiteX1226" fmla="*/ 4654120 w 9298618"/>
              <a:gd name="connsiteY1226" fmla="*/ 3079088 h 6856161"/>
              <a:gd name="connsiteX1227" fmla="*/ 4654120 w 9298618"/>
              <a:gd name="connsiteY1227" fmla="*/ 2842906 h 6856161"/>
              <a:gd name="connsiteX1228" fmla="*/ 4417938 w 9298618"/>
              <a:gd name="connsiteY1228" fmla="*/ 2842906 h 6856161"/>
              <a:gd name="connsiteX1229" fmla="*/ 4417938 w 9298618"/>
              <a:gd name="connsiteY1229" fmla="*/ 3079088 h 6856161"/>
              <a:gd name="connsiteX1230" fmla="*/ 4736894 w 9298618"/>
              <a:gd name="connsiteY1230" fmla="*/ 3075155 h 6856161"/>
              <a:gd name="connsiteX1231" fmla="*/ 4965167 w 9298618"/>
              <a:gd name="connsiteY1231" fmla="*/ 3075155 h 6856161"/>
              <a:gd name="connsiteX1232" fmla="*/ 4965167 w 9298618"/>
              <a:gd name="connsiteY1232" fmla="*/ 2846882 h 6856161"/>
              <a:gd name="connsiteX1233" fmla="*/ 4736894 w 9298618"/>
              <a:gd name="connsiteY1233" fmla="*/ 2846882 h 6856161"/>
              <a:gd name="connsiteX1234" fmla="*/ 4736894 w 9298618"/>
              <a:gd name="connsiteY1234" fmla="*/ 3075155 h 6856161"/>
              <a:gd name="connsiteX1235" fmla="*/ 5058288 w 9298618"/>
              <a:gd name="connsiteY1235" fmla="*/ 3068741 h 6856161"/>
              <a:gd name="connsiteX1236" fmla="*/ 5273733 w 9298618"/>
              <a:gd name="connsiteY1236" fmla="*/ 3068741 h 6856161"/>
              <a:gd name="connsiteX1237" fmla="*/ 5273733 w 9298618"/>
              <a:gd name="connsiteY1237" fmla="*/ 2853296 h 6856161"/>
              <a:gd name="connsiteX1238" fmla="*/ 5058288 w 9298618"/>
              <a:gd name="connsiteY1238" fmla="*/ 2853296 h 6856161"/>
              <a:gd name="connsiteX1239" fmla="*/ 5058288 w 9298618"/>
              <a:gd name="connsiteY1239" fmla="*/ 3068741 h 6856161"/>
              <a:gd name="connsiteX1240" fmla="*/ 5379212 w 9298618"/>
              <a:gd name="connsiteY1240" fmla="*/ 3062798 h 6856161"/>
              <a:gd name="connsiteX1241" fmla="*/ 5582771 w 9298618"/>
              <a:gd name="connsiteY1241" fmla="*/ 3062798 h 6856161"/>
              <a:gd name="connsiteX1242" fmla="*/ 5582771 w 9298618"/>
              <a:gd name="connsiteY1242" fmla="*/ 2859239 h 6856161"/>
              <a:gd name="connsiteX1243" fmla="*/ 5379212 w 9298618"/>
              <a:gd name="connsiteY1243" fmla="*/ 2859239 h 6856161"/>
              <a:gd name="connsiteX1244" fmla="*/ 5379212 w 9298618"/>
              <a:gd name="connsiteY1244" fmla="*/ 3062798 h 6856161"/>
              <a:gd name="connsiteX1245" fmla="*/ 5696715 w 9298618"/>
              <a:gd name="connsiteY1245" fmla="*/ 3060319 h 6856161"/>
              <a:gd name="connsiteX1246" fmla="*/ 5895357 w 9298618"/>
              <a:gd name="connsiteY1246" fmla="*/ 3060319 h 6856161"/>
              <a:gd name="connsiteX1247" fmla="*/ 5895357 w 9298618"/>
              <a:gd name="connsiteY1247" fmla="*/ 2861676 h 6856161"/>
              <a:gd name="connsiteX1248" fmla="*/ 5696715 w 9298618"/>
              <a:gd name="connsiteY1248" fmla="*/ 2861676 h 6856161"/>
              <a:gd name="connsiteX1249" fmla="*/ 5696715 w 9298618"/>
              <a:gd name="connsiteY1249" fmla="*/ 3060319 h 6856161"/>
              <a:gd name="connsiteX1250" fmla="*/ 6015159 w 9298618"/>
              <a:gd name="connsiteY1250" fmla="*/ 3056855 h 6856161"/>
              <a:gd name="connsiteX1251" fmla="*/ 6206875 w 9298618"/>
              <a:gd name="connsiteY1251" fmla="*/ 3056855 h 6856161"/>
              <a:gd name="connsiteX1252" fmla="*/ 6206875 w 9298618"/>
              <a:gd name="connsiteY1252" fmla="*/ 2865139 h 6856161"/>
              <a:gd name="connsiteX1253" fmla="*/ 6015159 w 9298618"/>
              <a:gd name="connsiteY1253" fmla="*/ 2865139 h 6856161"/>
              <a:gd name="connsiteX1254" fmla="*/ 6015159 w 9298618"/>
              <a:gd name="connsiteY1254" fmla="*/ 3056855 h 6856161"/>
              <a:gd name="connsiteX1255" fmla="*/ 6649609 w 9298618"/>
              <a:gd name="connsiteY1255" fmla="*/ 3052409 h 6856161"/>
              <a:gd name="connsiteX1256" fmla="*/ 6832432 w 9298618"/>
              <a:gd name="connsiteY1256" fmla="*/ 3052409 h 6856161"/>
              <a:gd name="connsiteX1257" fmla="*/ 6832432 w 9298618"/>
              <a:gd name="connsiteY1257" fmla="*/ 2869586 h 6856161"/>
              <a:gd name="connsiteX1258" fmla="*/ 6649609 w 9298618"/>
              <a:gd name="connsiteY1258" fmla="*/ 2869586 h 6856161"/>
              <a:gd name="connsiteX1259" fmla="*/ 6649609 w 9298618"/>
              <a:gd name="connsiteY1259" fmla="*/ 3052409 h 6856161"/>
              <a:gd name="connsiteX1260" fmla="*/ 7285556 w 9298618"/>
              <a:gd name="connsiteY1260" fmla="*/ 3046508 h 6856161"/>
              <a:gd name="connsiteX1261" fmla="*/ 7456536 w 9298618"/>
              <a:gd name="connsiteY1261" fmla="*/ 3046508 h 6856161"/>
              <a:gd name="connsiteX1262" fmla="*/ 7456536 w 9298618"/>
              <a:gd name="connsiteY1262" fmla="*/ 2875529 h 6856161"/>
              <a:gd name="connsiteX1263" fmla="*/ 7285556 w 9298618"/>
              <a:gd name="connsiteY1263" fmla="*/ 2875529 h 6856161"/>
              <a:gd name="connsiteX1264" fmla="*/ 7285556 w 9298618"/>
              <a:gd name="connsiteY1264" fmla="*/ 3046508 h 6856161"/>
              <a:gd name="connsiteX1265" fmla="*/ 7925907 w 9298618"/>
              <a:gd name="connsiteY1265" fmla="*/ 3036119 h 6856161"/>
              <a:gd name="connsiteX1266" fmla="*/ 8076107 w 9298618"/>
              <a:gd name="connsiteY1266" fmla="*/ 3036119 h 6856161"/>
              <a:gd name="connsiteX1267" fmla="*/ 8076107 w 9298618"/>
              <a:gd name="connsiteY1267" fmla="*/ 2885918 h 6856161"/>
              <a:gd name="connsiteX1268" fmla="*/ 7925907 w 9298618"/>
              <a:gd name="connsiteY1268" fmla="*/ 2885918 h 6856161"/>
              <a:gd name="connsiteX1269" fmla="*/ 7925907 w 9298618"/>
              <a:gd name="connsiteY1269" fmla="*/ 3036119 h 6856161"/>
              <a:gd name="connsiteX1270" fmla="*/ 8572714 w 9298618"/>
              <a:gd name="connsiteY1270" fmla="*/ 3019316 h 6856161"/>
              <a:gd name="connsiteX1271" fmla="*/ 8689308 w 9298618"/>
              <a:gd name="connsiteY1271" fmla="*/ 3019316 h 6856161"/>
              <a:gd name="connsiteX1272" fmla="*/ 8689308 w 9298618"/>
              <a:gd name="connsiteY1272" fmla="*/ 2902721 h 6856161"/>
              <a:gd name="connsiteX1273" fmla="*/ 8572714 w 9298618"/>
              <a:gd name="connsiteY1273" fmla="*/ 2902721 h 6856161"/>
              <a:gd name="connsiteX1274" fmla="*/ 8572714 w 9298618"/>
              <a:gd name="connsiteY1274" fmla="*/ 3019316 h 6856161"/>
              <a:gd name="connsiteX1275" fmla="*/ 0 w 9298618"/>
              <a:gd name="connsiteY1275" fmla="*/ 3402021 h 6856161"/>
              <a:gd name="connsiteX1276" fmla="*/ 252002 w 9298618"/>
              <a:gd name="connsiteY1276" fmla="*/ 3402021 h 6856161"/>
              <a:gd name="connsiteX1277" fmla="*/ 252002 w 9298618"/>
              <a:gd name="connsiteY1277" fmla="*/ 3150020 h 6856161"/>
              <a:gd name="connsiteX1278" fmla="*/ 0 w 9298618"/>
              <a:gd name="connsiteY1278" fmla="*/ 3150020 h 6856161"/>
              <a:gd name="connsiteX1279" fmla="*/ 0 w 9298618"/>
              <a:gd name="connsiteY1279" fmla="*/ 3402021 h 6856161"/>
              <a:gd name="connsiteX1280" fmla="*/ 315023 w 9298618"/>
              <a:gd name="connsiteY1280" fmla="*/ 3402021 h 6856161"/>
              <a:gd name="connsiteX1281" fmla="*/ 567025 w 9298618"/>
              <a:gd name="connsiteY1281" fmla="*/ 3402021 h 6856161"/>
              <a:gd name="connsiteX1282" fmla="*/ 567025 w 9298618"/>
              <a:gd name="connsiteY1282" fmla="*/ 3150020 h 6856161"/>
              <a:gd name="connsiteX1283" fmla="*/ 315023 w 9298618"/>
              <a:gd name="connsiteY1283" fmla="*/ 3150020 h 6856161"/>
              <a:gd name="connsiteX1284" fmla="*/ 315023 w 9298618"/>
              <a:gd name="connsiteY1284" fmla="*/ 3402021 h 6856161"/>
              <a:gd name="connsiteX1285" fmla="*/ 630004 w 9298618"/>
              <a:gd name="connsiteY1285" fmla="*/ 3402021 h 6856161"/>
              <a:gd name="connsiteX1286" fmla="*/ 882005 w 9298618"/>
              <a:gd name="connsiteY1286" fmla="*/ 3402021 h 6856161"/>
              <a:gd name="connsiteX1287" fmla="*/ 882005 w 9298618"/>
              <a:gd name="connsiteY1287" fmla="*/ 3150020 h 6856161"/>
              <a:gd name="connsiteX1288" fmla="*/ 630004 w 9298618"/>
              <a:gd name="connsiteY1288" fmla="*/ 3150020 h 6856161"/>
              <a:gd name="connsiteX1289" fmla="*/ 630004 w 9298618"/>
              <a:gd name="connsiteY1289" fmla="*/ 3402021 h 6856161"/>
              <a:gd name="connsiteX1290" fmla="*/ 944985 w 9298618"/>
              <a:gd name="connsiteY1290" fmla="*/ 3402021 h 6856161"/>
              <a:gd name="connsiteX1291" fmla="*/ 1196986 w 9298618"/>
              <a:gd name="connsiteY1291" fmla="*/ 3402021 h 6856161"/>
              <a:gd name="connsiteX1292" fmla="*/ 1196986 w 9298618"/>
              <a:gd name="connsiteY1292" fmla="*/ 3150020 h 6856161"/>
              <a:gd name="connsiteX1293" fmla="*/ 944985 w 9298618"/>
              <a:gd name="connsiteY1293" fmla="*/ 3150020 h 6856161"/>
              <a:gd name="connsiteX1294" fmla="*/ 944985 w 9298618"/>
              <a:gd name="connsiteY1294" fmla="*/ 3402021 h 6856161"/>
              <a:gd name="connsiteX1295" fmla="*/ 1260008 w 9298618"/>
              <a:gd name="connsiteY1295" fmla="*/ 3402021 h 6856161"/>
              <a:gd name="connsiteX1296" fmla="*/ 1512009 w 9298618"/>
              <a:gd name="connsiteY1296" fmla="*/ 3402021 h 6856161"/>
              <a:gd name="connsiteX1297" fmla="*/ 1512009 w 9298618"/>
              <a:gd name="connsiteY1297" fmla="*/ 3150020 h 6856161"/>
              <a:gd name="connsiteX1298" fmla="*/ 1260008 w 9298618"/>
              <a:gd name="connsiteY1298" fmla="*/ 3150020 h 6856161"/>
              <a:gd name="connsiteX1299" fmla="*/ 1260008 w 9298618"/>
              <a:gd name="connsiteY1299" fmla="*/ 3402021 h 6856161"/>
              <a:gd name="connsiteX1300" fmla="*/ 1574988 w 9298618"/>
              <a:gd name="connsiteY1300" fmla="*/ 3402021 h 6856161"/>
              <a:gd name="connsiteX1301" fmla="*/ 1826990 w 9298618"/>
              <a:gd name="connsiteY1301" fmla="*/ 3402021 h 6856161"/>
              <a:gd name="connsiteX1302" fmla="*/ 1826990 w 9298618"/>
              <a:gd name="connsiteY1302" fmla="*/ 3150020 h 6856161"/>
              <a:gd name="connsiteX1303" fmla="*/ 1574988 w 9298618"/>
              <a:gd name="connsiteY1303" fmla="*/ 3150020 h 6856161"/>
              <a:gd name="connsiteX1304" fmla="*/ 1574988 w 9298618"/>
              <a:gd name="connsiteY1304" fmla="*/ 3402021 h 6856161"/>
              <a:gd name="connsiteX1305" fmla="*/ 1890012 w 9298618"/>
              <a:gd name="connsiteY1305" fmla="*/ 3402021 h 6856161"/>
              <a:gd name="connsiteX1306" fmla="*/ 2142013 w 9298618"/>
              <a:gd name="connsiteY1306" fmla="*/ 3402021 h 6856161"/>
              <a:gd name="connsiteX1307" fmla="*/ 2142013 w 9298618"/>
              <a:gd name="connsiteY1307" fmla="*/ 3150020 h 6856161"/>
              <a:gd name="connsiteX1308" fmla="*/ 1890012 w 9298618"/>
              <a:gd name="connsiteY1308" fmla="*/ 3150020 h 6856161"/>
              <a:gd name="connsiteX1309" fmla="*/ 1890012 w 9298618"/>
              <a:gd name="connsiteY1309" fmla="*/ 3402021 h 6856161"/>
              <a:gd name="connsiteX1310" fmla="*/ 2204992 w 9298618"/>
              <a:gd name="connsiteY1310" fmla="*/ 3402021 h 6856161"/>
              <a:gd name="connsiteX1311" fmla="*/ 2456994 w 9298618"/>
              <a:gd name="connsiteY1311" fmla="*/ 3402021 h 6856161"/>
              <a:gd name="connsiteX1312" fmla="*/ 2456994 w 9298618"/>
              <a:gd name="connsiteY1312" fmla="*/ 3150020 h 6856161"/>
              <a:gd name="connsiteX1313" fmla="*/ 2204992 w 9298618"/>
              <a:gd name="connsiteY1313" fmla="*/ 3150020 h 6856161"/>
              <a:gd name="connsiteX1314" fmla="*/ 2204992 w 9298618"/>
              <a:gd name="connsiteY1314" fmla="*/ 3402021 h 6856161"/>
              <a:gd name="connsiteX1315" fmla="*/ 2520016 w 9298618"/>
              <a:gd name="connsiteY1315" fmla="*/ 3402021 h 6856161"/>
              <a:gd name="connsiteX1316" fmla="*/ 2772017 w 9298618"/>
              <a:gd name="connsiteY1316" fmla="*/ 3402021 h 6856161"/>
              <a:gd name="connsiteX1317" fmla="*/ 2772017 w 9298618"/>
              <a:gd name="connsiteY1317" fmla="*/ 3150020 h 6856161"/>
              <a:gd name="connsiteX1318" fmla="*/ 2520016 w 9298618"/>
              <a:gd name="connsiteY1318" fmla="*/ 3150020 h 6856161"/>
              <a:gd name="connsiteX1319" fmla="*/ 2520016 w 9298618"/>
              <a:gd name="connsiteY1319" fmla="*/ 3402021 h 6856161"/>
              <a:gd name="connsiteX1320" fmla="*/ 2834996 w 9298618"/>
              <a:gd name="connsiteY1320" fmla="*/ 3402021 h 6856161"/>
              <a:gd name="connsiteX1321" fmla="*/ 3086998 w 9298618"/>
              <a:gd name="connsiteY1321" fmla="*/ 3402021 h 6856161"/>
              <a:gd name="connsiteX1322" fmla="*/ 3086998 w 9298618"/>
              <a:gd name="connsiteY1322" fmla="*/ 3150020 h 6856161"/>
              <a:gd name="connsiteX1323" fmla="*/ 2834996 w 9298618"/>
              <a:gd name="connsiteY1323" fmla="*/ 3150020 h 6856161"/>
              <a:gd name="connsiteX1324" fmla="*/ 2834996 w 9298618"/>
              <a:gd name="connsiteY1324" fmla="*/ 3402021 h 6856161"/>
              <a:gd name="connsiteX1325" fmla="*/ 3150020 w 9298618"/>
              <a:gd name="connsiteY1325" fmla="*/ 3402021 h 6856161"/>
              <a:gd name="connsiteX1326" fmla="*/ 3402021 w 9298618"/>
              <a:gd name="connsiteY1326" fmla="*/ 3402021 h 6856161"/>
              <a:gd name="connsiteX1327" fmla="*/ 3402021 w 9298618"/>
              <a:gd name="connsiteY1327" fmla="*/ 3150020 h 6856161"/>
              <a:gd name="connsiteX1328" fmla="*/ 3150020 w 9298618"/>
              <a:gd name="connsiteY1328" fmla="*/ 3150020 h 6856161"/>
              <a:gd name="connsiteX1329" fmla="*/ 3150020 w 9298618"/>
              <a:gd name="connsiteY1329" fmla="*/ 3402021 h 6856161"/>
              <a:gd name="connsiteX1330" fmla="*/ 3465000 w 9298618"/>
              <a:gd name="connsiteY1330" fmla="*/ 3402021 h 6856161"/>
              <a:gd name="connsiteX1331" fmla="*/ 3717002 w 9298618"/>
              <a:gd name="connsiteY1331" fmla="*/ 3402021 h 6856161"/>
              <a:gd name="connsiteX1332" fmla="*/ 3717002 w 9298618"/>
              <a:gd name="connsiteY1332" fmla="*/ 3150020 h 6856161"/>
              <a:gd name="connsiteX1333" fmla="*/ 3465000 w 9298618"/>
              <a:gd name="connsiteY1333" fmla="*/ 3150020 h 6856161"/>
              <a:gd name="connsiteX1334" fmla="*/ 3465000 w 9298618"/>
              <a:gd name="connsiteY1334" fmla="*/ 3402021 h 6856161"/>
              <a:gd name="connsiteX1335" fmla="*/ 3781990 w 9298618"/>
              <a:gd name="connsiteY1335" fmla="*/ 3400054 h 6856161"/>
              <a:gd name="connsiteX1336" fmla="*/ 4030058 w 9298618"/>
              <a:gd name="connsiteY1336" fmla="*/ 3400054 h 6856161"/>
              <a:gd name="connsiteX1337" fmla="*/ 4030058 w 9298618"/>
              <a:gd name="connsiteY1337" fmla="*/ 3151987 h 6856161"/>
              <a:gd name="connsiteX1338" fmla="*/ 3781990 w 9298618"/>
              <a:gd name="connsiteY1338" fmla="*/ 3151987 h 6856161"/>
              <a:gd name="connsiteX1339" fmla="*/ 3781990 w 9298618"/>
              <a:gd name="connsiteY1339" fmla="*/ 3400054 h 6856161"/>
              <a:gd name="connsiteX1340" fmla="*/ 4098980 w 9298618"/>
              <a:gd name="connsiteY1340" fmla="*/ 3398045 h 6856161"/>
              <a:gd name="connsiteX1341" fmla="*/ 4343072 w 9298618"/>
              <a:gd name="connsiteY1341" fmla="*/ 3398045 h 6856161"/>
              <a:gd name="connsiteX1342" fmla="*/ 4343072 w 9298618"/>
              <a:gd name="connsiteY1342" fmla="*/ 3153953 h 6856161"/>
              <a:gd name="connsiteX1343" fmla="*/ 4098980 w 9298618"/>
              <a:gd name="connsiteY1343" fmla="*/ 3153953 h 6856161"/>
              <a:gd name="connsiteX1344" fmla="*/ 4098980 w 9298618"/>
              <a:gd name="connsiteY1344" fmla="*/ 3398045 h 6856161"/>
              <a:gd name="connsiteX1345" fmla="*/ 4420374 w 9298618"/>
              <a:gd name="connsiteY1345" fmla="*/ 3391632 h 6856161"/>
              <a:gd name="connsiteX1346" fmla="*/ 4651639 w 9298618"/>
              <a:gd name="connsiteY1346" fmla="*/ 3391632 h 6856161"/>
              <a:gd name="connsiteX1347" fmla="*/ 4651639 w 9298618"/>
              <a:gd name="connsiteY1347" fmla="*/ 3160367 h 6856161"/>
              <a:gd name="connsiteX1348" fmla="*/ 4420374 w 9298618"/>
              <a:gd name="connsiteY1348" fmla="*/ 3160367 h 6856161"/>
              <a:gd name="connsiteX1349" fmla="*/ 4420374 w 9298618"/>
              <a:gd name="connsiteY1349" fmla="*/ 3391632 h 6856161"/>
              <a:gd name="connsiteX1350" fmla="*/ 4738348 w 9298618"/>
              <a:gd name="connsiteY1350" fmla="*/ 3388682 h 6856161"/>
              <a:gd name="connsiteX1351" fmla="*/ 4963670 w 9298618"/>
              <a:gd name="connsiteY1351" fmla="*/ 3388682 h 6856161"/>
              <a:gd name="connsiteX1352" fmla="*/ 4963670 w 9298618"/>
              <a:gd name="connsiteY1352" fmla="*/ 3163359 h 6856161"/>
              <a:gd name="connsiteX1353" fmla="*/ 4738348 w 9298618"/>
              <a:gd name="connsiteY1353" fmla="*/ 3163359 h 6856161"/>
              <a:gd name="connsiteX1354" fmla="*/ 4738348 w 9298618"/>
              <a:gd name="connsiteY1354" fmla="*/ 3388682 h 6856161"/>
              <a:gd name="connsiteX1355" fmla="*/ 5060255 w 9298618"/>
              <a:gd name="connsiteY1355" fmla="*/ 3381755 h 6856161"/>
              <a:gd name="connsiteX1356" fmla="*/ 5271724 w 9298618"/>
              <a:gd name="connsiteY1356" fmla="*/ 3381755 h 6856161"/>
              <a:gd name="connsiteX1357" fmla="*/ 5271724 w 9298618"/>
              <a:gd name="connsiteY1357" fmla="*/ 3170286 h 6856161"/>
              <a:gd name="connsiteX1358" fmla="*/ 5060255 w 9298618"/>
              <a:gd name="connsiteY1358" fmla="*/ 3170286 h 6856161"/>
              <a:gd name="connsiteX1359" fmla="*/ 5060255 w 9298618"/>
              <a:gd name="connsiteY1359" fmla="*/ 3381755 h 6856161"/>
              <a:gd name="connsiteX1360" fmla="*/ 5380708 w 9298618"/>
              <a:gd name="connsiteY1360" fmla="*/ 3376325 h 6856161"/>
              <a:gd name="connsiteX1361" fmla="*/ 5581318 w 9298618"/>
              <a:gd name="connsiteY1361" fmla="*/ 3376325 h 6856161"/>
              <a:gd name="connsiteX1362" fmla="*/ 5581318 w 9298618"/>
              <a:gd name="connsiteY1362" fmla="*/ 3175716 h 6856161"/>
              <a:gd name="connsiteX1363" fmla="*/ 5380708 w 9298618"/>
              <a:gd name="connsiteY1363" fmla="*/ 3175716 h 6856161"/>
              <a:gd name="connsiteX1364" fmla="*/ 5380708 w 9298618"/>
              <a:gd name="connsiteY1364" fmla="*/ 3376325 h 6856161"/>
              <a:gd name="connsiteX1365" fmla="*/ 5698168 w 9298618"/>
              <a:gd name="connsiteY1365" fmla="*/ 3373845 h 6856161"/>
              <a:gd name="connsiteX1366" fmla="*/ 5893861 w 9298618"/>
              <a:gd name="connsiteY1366" fmla="*/ 3373845 h 6856161"/>
              <a:gd name="connsiteX1367" fmla="*/ 5893861 w 9298618"/>
              <a:gd name="connsiteY1367" fmla="*/ 3178153 h 6856161"/>
              <a:gd name="connsiteX1368" fmla="*/ 5698168 w 9298618"/>
              <a:gd name="connsiteY1368" fmla="*/ 3178153 h 6856161"/>
              <a:gd name="connsiteX1369" fmla="*/ 5698168 w 9298618"/>
              <a:gd name="connsiteY1369" fmla="*/ 3373845 h 6856161"/>
              <a:gd name="connsiteX1370" fmla="*/ 6016655 w 9298618"/>
              <a:gd name="connsiteY1370" fmla="*/ 3370382 h 6856161"/>
              <a:gd name="connsiteX1371" fmla="*/ 6205421 w 9298618"/>
              <a:gd name="connsiteY1371" fmla="*/ 3370382 h 6856161"/>
              <a:gd name="connsiteX1372" fmla="*/ 6205421 w 9298618"/>
              <a:gd name="connsiteY1372" fmla="*/ 3181616 h 6856161"/>
              <a:gd name="connsiteX1373" fmla="*/ 6016655 w 9298618"/>
              <a:gd name="connsiteY1373" fmla="*/ 3181616 h 6856161"/>
              <a:gd name="connsiteX1374" fmla="*/ 6016655 w 9298618"/>
              <a:gd name="connsiteY1374" fmla="*/ 3370382 h 6856161"/>
              <a:gd name="connsiteX1375" fmla="*/ 6333602 w 9298618"/>
              <a:gd name="connsiteY1375" fmla="*/ 3368415 h 6856161"/>
              <a:gd name="connsiteX1376" fmla="*/ 6518392 w 9298618"/>
              <a:gd name="connsiteY1376" fmla="*/ 3368415 h 6856161"/>
              <a:gd name="connsiteX1377" fmla="*/ 6518392 w 9298618"/>
              <a:gd name="connsiteY1377" fmla="*/ 3183626 h 6856161"/>
              <a:gd name="connsiteX1378" fmla="*/ 6333602 w 9298618"/>
              <a:gd name="connsiteY1378" fmla="*/ 3183626 h 6856161"/>
              <a:gd name="connsiteX1379" fmla="*/ 6333602 w 9298618"/>
              <a:gd name="connsiteY1379" fmla="*/ 3368415 h 6856161"/>
              <a:gd name="connsiteX1380" fmla="*/ 6652089 w 9298618"/>
              <a:gd name="connsiteY1380" fmla="*/ 3364952 h 6856161"/>
              <a:gd name="connsiteX1381" fmla="*/ 6829952 w 9298618"/>
              <a:gd name="connsiteY1381" fmla="*/ 3364952 h 6856161"/>
              <a:gd name="connsiteX1382" fmla="*/ 6829952 w 9298618"/>
              <a:gd name="connsiteY1382" fmla="*/ 3187089 h 6856161"/>
              <a:gd name="connsiteX1383" fmla="*/ 6652089 w 9298618"/>
              <a:gd name="connsiteY1383" fmla="*/ 3187089 h 6856161"/>
              <a:gd name="connsiteX1384" fmla="*/ 6652089 w 9298618"/>
              <a:gd name="connsiteY1384" fmla="*/ 3364952 h 6856161"/>
              <a:gd name="connsiteX1385" fmla="*/ 6968566 w 9298618"/>
              <a:gd name="connsiteY1385" fmla="*/ 3363456 h 6856161"/>
              <a:gd name="connsiteX1386" fmla="*/ 7143479 w 9298618"/>
              <a:gd name="connsiteY1386" fmla="*/ 3363456 h 6856161"/>
              <a:gd name="connsiteX1387" fmla="*/ 7143479 w 9298618"/>
              <a:gd name="connsiteY1387" fmla="*/ 3188543 h 6856161"/>
              <a:gd name="connsiteX1388" fmla="*/ 6968566 w 9298618"/>
              <a:gd name="connsiteY1388" fmla="*/ 3188543 h 6856161"/>
              <a:gd name="connsiteX1389" fmla="*/ 6968566 w 9298618"/>
              <a:gd name="connsiteY1389" fmla="*/ 3363456 h 6856161"/>
              <a:gd name="connsiteX1390" fmla="*/ 7289020 w 9298618"/>
              <a:gd name="connsiteY1390" fmla="*/ 3358026 h 6856161"/>
              <a:gd name="connsiteX1391" fmla="*/ 7453073 w 9298618"/>
              <a:gd name="connsiteY1391" fmla="*/ 3358026 h 6856161"/>
              <a:gd name="connsiteX1392" fmla="*/ 7453073 w 9298618"/>
              <a:gd name="connsiteY1392" fmla="*/ 3193973 h 6856161"/>
              <a:gd name="connsiteX1393" fmla="*/ 7289020 w 9298618"/>
              <a:gd name="connsiteY1393" fmla="*/ 3193973 h 6856161"/>
              <a:gd name="connsiteX1394" fmla="*/ 7289020 w 9298618"/>
              <a:gd name="connsiteY1394" fmla="*/ 3358026 h 6856161"/>
              <a:gd name="connsiteX1395" fmla="*/ 7607463 w 9298618"/>
              <a:gd name="connsiteY1395" fmla="*/ 3354563 h 6856161"/>
              <a:gd name="connsiteX1396" fmla="*/ 7764590 w 9298618"/>
              <a:gd name="connsiteY1396" fmla="*/ 3354563 h 6856161"/>
              <a:gd name="connsiteX1397" fmla="*/ 7764590 w 9298618"/>
              <a:gd name="connsiteY1397" fmla="*/ 3197436 h 6856161"/>
              <a:gd name="connsiteX1398" fmla="*/ 7607463 w 9298618"/>
              <a:gd name="connsiteY1398" fmla="*/ 3197436 h 6856161"/>
              <a:gd name="connsiteX1399" fmla="*/ 7607463 w 9298618"/>
              <a:gd name="connsiteY1399" fmla="*/ 3354563 h 6856161"/>
              <a:gd name="connsiteX1400" fmla="*/ 8249823 w 9298618"/>
              <a:gd name="connsiteY1400" fmla="*/ 3342206 h 6856161"/>
              <a:gd name="connsiteX1401" fmla="*/ 8382237 w 9298618"/>
              <a:gd name="connsiteY1401" fmla="*/ 3342206 h 6856161"/>
              <a:gd name="connsiteX1402" fmla="*/ 8382237 w 9298618"/>
              <a:gd name="connsiteY1402" fmla="*/ 3209792 h 6856161"/>
              <a:gd name="connsiteX1403" fmla="*/ 8249823 w 9298618"/>
              <a:gd name="connsiteY1403" fmla="*/ 3209792 h 6856161"/>
              <a:gd name="connsiteX1404" fmla="*/ 8249823 w 9298618"/>
              <a:gd name="connsiteY1404" fmla="*/ 3342206 h 6856161"/>
              <a:gd name="connsiteX1405" fmla="*/ 8904539 w 9298618"/>
              <a:gd name="connsiteY1405" fmla="*/ 3317536 h 6856161"/>
              <a:gd name="connsiteX1406" fmla="*/ 8987571 w 9298618"/>
              <a:gd name="connsiteY1406" fmla="*/ 3317536 h 6856161"/>
              <a:gd name="connsiteX1407" fmla="*/ 8987571 w 9298618"/>
              <a:gd name="connsiteY1407" fmla="*/ 3234505 h 6856161"/>
              <a:gd name="connsiteX1408" fmla="*/ 8904539 w 9298618"/>
              <a:gd name="connsiteY1408" fmla="*/ 3234505 h 6856161"/>
              <a:gd name="connsiteX1409" fmla="*/ 8904539 w 9298618"/>
              <a:gd name="connsiteY1409" fmla="*/ 3317536 h 6856161"/>
              <a:gd name="connsiteX1410" fmla="*/ 0 w 9298618"/>
              <a:gd name="connsiteY1410" fmla="*/ 3717002 h 6856161"/>
              <a:gd name="connsiteX1411" fmla="*/ 252002 w 9298618"/>
              <a:gd name="connsiteY1411" fmla="*/ 3717002 h 6856161"/>
              <a:gd name="connsiteX1412" fmla="*/ 252002 w 9298618"/>
              <a:gd name="connsiteY1412" fmla="*/ 3465000 h 6856161"/>
              <a:gd name="connsiteX1413" fmla="*/ 0 w 9298618"/>
              <a:gd name="connsiteY1413" fmla="*/ 3465000 h 6856161"/>
              <a:gd name="connsiteX1414" fmla="*/ 0 w 9298618"/>
              <a:gd name="connsiteY1414" fmla="*/ 3717002 h 6856161"/>
              <a:gd name="connsiteX1415" fmla="*/ 315023 w 9298618"/>
              <a:gd name="connsiteY1415" fmla="*/ 3717002 h 6856161"/>
              <a:gd name="connsiteX1416" fmla="*/ 567025 w 9298618"/>
              <a:gd name="connsiteY1416" fmla="*/ 3717002 h 6856161"/>
              <a:gd name="connsiteX1417" fmla="*/ 567025 w 9298618"/>
              <a:gd name="connsiteY1417" fmla="*/ 3465000 h 6856161"/>
              <a:gd name="connsiteX1418" fmla="*/ 315023 w 9298618"/>
              <a:gd name="connsiteY1418" fmla="*/ 3465000 h 6856161"/>
              <a:gd name="connsiteX1419" fmla="*/ 315023 w 9298618"/>
              <a:gd name="connsiteY1419" fmla="*/ 3717002 h 6856161"/>
              <a:gd name="connsiteX1420" fmla="*/ 630004 w 9298618"/>
              <a:gd name="connsiteY1420" fmla="*/ 3717002 h 6856161"/>
              <a:gd name="connsiteX1421" fmla="*/ 882005 w 9298618"/>
              <a:gd name="connsiteY1421" fmla="*/ 3717002 h 6856161"/>
              <a:gd name="connsiteX1422" fmla="*/ 882005 w 9298618"/>
              <a:gd name="connsiteY1422" fmla="*/ 3465000 h 6856161"/>
              <a:gd name="connsiteX1423" fmla="*/ 630004 w 9298618"/>
              <a:gd name="connsiteY1423" fmla="*/ 3465000 h 6856161"/>
              <a:gd name="connsiteX1424" fmla="*/ 630004 w 9298618"/>
              <a:gd name="connsiteY1424" fmla="*/ 3717002 h 6856161"/>
              <a:gd name="connsiteX1425" fmla="*/ 944985 w 9298618"/>
              <a:gd name="connsiteY1425" fmla="*/ 3717002 h 6856161"/>
              <a:gd name="connsiteX1426" fmla="*/ 1196986 w 9298618"/>
              <a:gd name="connsiteY1426" fmla="*/ 3717002 h 6856161"/>
              <a:gd name="connsiteX1427" fmla="*/ 1196986 w 9298618"/>
              <a:gd name="connsiteY1427" fmla="*/ 3465000 h 6856161"/>
              <a:gd name="connsiteX1428" fmla="*/ 944985 w 9298618"/>
              <a:gd name="connsiteY1428" fmla="*/ 3465000 h 6856161"/>
              <a:gd name="connsiteX1429" fmla="*/ 944985 w 9298618"/>
              <a:gd name="connsiteY1429" fmla="*/ 3717002 h 6856161"/>
              <a:gd name="connsiteX1430" fmla="*/ 1260008 w 9298618"/>
              <a:gd name="connsiteY1430" fmla="*/ 3717002 h 6856161"/>
              <a:gd name="connsiteX1431" fmla="*/ 1512009 w 9298618"/>
              <a:gd name="connsiteY1431" fmla="*/ 3717002 h 6856161"/>
              <a:gd name="connsiteX1432" fmla="*/ 1512009 w 9298618"/>
              <a:gd name="connsiteY1432" fmla="*/ 3465000 h 6856161"/>
              <a:gd name="connsiteX1433" fmla="*/ 1260008 w 9298618"/>
              <a:gd name="connsiteY1433" fmla="*/ 3465000 h 6856161"/>
              <a:gd name="connsiteX1434" fmla="*/ 1260008 w 9298618"/>
              <a:gd name="connsiteY1434" fmla="*/ 3717002 h 6856161"/>
              <a:gd name="connsiteX1435" fmla="*/ 1574988 w 9298618"/>
              <a:gd name="connsiteY1435" fmla="*/ 3717002 h 6856161"/>
              <a:gd name="connsiteX1436" fmla="*/ 1826990 w 9298618"/>
              <a:gd name="connsiteY1436" fmla="*/ 3717002 h 6856161"/>
              <a:gd name="connsiteX1437" fmla="*/ 1826990 w 9298618"/>
              <a:gd name="connsiteY1437" fmla="*/ 3465000 h 6856161"/>
              <a:gd name="connsiteX1438" fmla="*/ 1574988 w 9298618"/>
              <a:gd name="connsiteY1438" fmla="*/ 3465000 h 6856161"/>
              <a:gd name="connsiteX1439" fmla="*/ 1574988 w 9298618"/>
              <a:gd name="connsiteY1439" fmla="*/ 3717002 h 6856161"/>
              <a:gd name="connsiteX1440" fmla="*/ 1890012 w 9298618"/>
              <a:gd name="connsiteY1440" fmla="*/ 3717002 h 6856161"/>
              <a:gd name="connsiteX1441" fmla="*/ 2142013 w 9298618"/>
              <a:gd name="connsiteY1441" fmla="*/ 3717002 h 6856161"/>
              <a:gd name="connsiteX1442" fmla="*/ 2142013 w 9298618"/>
              <a:gd name="connsiteY1442" fmla="*/ 3465000 h 6856161"/>
              <a:gd name="connsiteX1443" fmla="*/ 1890012 w 9298618"/>
              <a:gd name="connsiteY1443" fmla="*/ 3465000 h 6856161"/>
              <a:gd name="connsiteX1444" fmla="*/ 1890012 w 9298618"/>
              <a:gd name="connsiteY1444" fmla="*/ 3717002 h 6856161"/>
              <a:gd name="connsiteX1445" fmla="*/ 2204992 w 9298618"/>
              <a:gd name="connsiteY1445" fmla="*/ 3717002 h 6856161"/>
              <a:gd name="connsiteX1446" fmla="*/ 2456994 w 9298618"/>
              <a:gd name="connsiteY1446" fmla="*/ 3717002 h 6856161"/>
              <a:gd name="connsiteX1447" fmla="*/ 2456994 w 9298618"/>
              <a:gd name="connsiteY1447" fmla="*/ 3465000 h 6856161"/>
              <a:gd name="connsiteX1448" fmla="*/ 2204992 w 9298618"/>
              <a:gd name="connsiteY1448" fmla="*/ 3465000 h 6856161"/>
              <a:gd name="connsiteX1449" fmla="*/ 2204992 w 9298618"/>
              <a:gd name="connsiteY1449" fmla="*/ 3717002 h 6856161"/>
              <a:gd name="connsiteX1450" fmla="*/ 2520016 w 9298618"/>
              <a:gd name="connsiteY1450" fmla="*/ 3717002 h 6856161"/>
              <a:gd name="connsiteX1451" fmla="*/ 2772017 w 9298618"/>
              <a:gd name="connsiteY1451" fmla="*/ 3717002 h 6856161"/>
              <a:gd name="connsiteX1452" fmla="*/ 2772017 w 9298618"/>
              <a:gd name="connsiteY1452" fmla="*/ 3465000 h 6856161"/>
              <a:gd name="connsiteX1453" fmla="*/ 2520016 w 9298618"/>
              <a:gd name="connsiteY1453" fmla="*/ 3465000 h 6856161"/>
              <a:gd name="connsiteX1454" fmla="*/ 2520016 w 9298618"/>
              <a:gd name="connsiteY1454" fmla="*/ 3717002 h 6856161"/>
              <a:gd name="connsiteX1455" fmla="*/ 2834996 w 9298618"/>
              <a:gd name="connsiteY1455" fmla="*/ 3717002 h 6856161"/>
              <a:gd name="connsiteX1456" fmla="*/ 3086998 w 9298618"/>
              <a:gd name="connsiteY1456" fmla="*/ 3717002 h 6856161"/>
              <a:gd name="connsiteX1457" fmla="*/ 3086998 w 9298618"/>
              <a:gd name="connsiteY1457" fmla="*/ 3465000 h 6856161"/>
              <a:gd name="connsiteX1458" fmla="*/ 2834996 w 9298618"/>
              <a:gd name="connsiteY1458" fmla="*/ 3465000 h 6856161"/>
              <a:gd name="connsiteX1459" fmla="*/ 2834996 w 9298618"/>
              <a:gd name="connsiteY1459" fmla="*/ 3717002 h 6856161"/>
              <a:gd name="connsiteX1460" fmla="*/ 3150020 w 9298618"/>
              <a:gd name="connsiteY1460" fmla="*/ 3717002 h 6856161"/>
              <a:gd name="connsiteX1461" fmla="*/ 3402021 w 9298618"/>
              <a:gd name="connsiteY1461" fmla="*/ 3717002 h 6856161"/>
              <a:gd name="connsiteX1462" fmla="*/ 3402021 w 9298618"/>
              <a:gd name="connsiteY1462" fmla="*/ 3465000 h 6856161"/>
              <a:gd name="connsiteX1463" fmla="*/ 3150020 w 9298618"/>
              <a:gd name="connsiteY1463" fmla="*/ 3465000 h 6856161"/>
              <a:gd name="connsiteX1464" fmla="*/ 3150020 w 9298618"/>
              <a:gd name="connsiteY1464" fmla="*/ 3717002 h 6856161"/>
              <a:gd name="connsiteX1465" fmla="*/ 3465000 w 9298618"/>
              <a:gd name="connsiteY1465" fmla="*/ 3717002 h 6856161"/>
              <a:gd name="connsiteX1466" fmla="*/ 3717002 w 9298618"/>
              <a:gd name="connsiteY1466" fmla="*/ 3717002 h 6856161"/>
              <a:gd name="connsiteX1467" fmla="*/ 3717002 w 9298618"/>
              <a:gd name="connsiteY1467" fmla="*/ 3465000 h 6856161"/>
              <a:gd name="connsiteX1468" fmla="*/ 3465000 w 9298618"/>
              <a:gd name="connsiteY1468" fmla="*/ 3465000 h 6856161"/>
              <a:gd name="connsiteX1469" fmla="*/ 3465000 w 9298618"/>
              <a:gd name="connsiteY1469" fmla="*/ 3717002 h 6856161"/>
              <a:gd name="connsiteX1470" fmla="*/ 3781990 w 9298618"/>
              <a:gd name="connsiteY1470" fmla="*/ 3715035 h 6856161"/>
              <a:gd name="connsiteX1471" fmla="*/ 4030058 w 9298618"/>
              <a:gd name="connsiteY1471" fmla="*/ 3715035 h 6856161"/>
              <a:gd name="connsiteX1472" fmla="*/ 4030058 w 9298618"/>
              <a:gd name="connsiteY1472" fmla="*/ 3466967 h 6856161"/>
              <a:gd name="connsiteX1473" fmla="*/ 3781990 w 9298618"/>
              <a:gd name="connsiteY1473" fmla="*/ 3466967 h 6856161"/>
              <a:gd name="connsiteX1474" fmla="*/ 3781990 w 9298618"/>
              <a:gd name="connsiteY1474" fmla="*/ 3715035 h 6856161"/>
              <a:gd name="connsiteX1475" fmla="*/ 4099964 w 9298618"/>
              <a:gd name="connsiteY1475" fmla="*/ 3712085 h 6856161"/>
              <a:gd name="connsiteX1476" fmla="*/ 4342089 w 9298618"/>
              <a:gd name="connsiteY1476" fmla="*/ 3712085 h 6856161"/>
              <a:gd name="connsiteX1477" fmla="*/ 4342089 w 9298618"/>
              <a:gd name="connsiteY1477" fmla="*/ 3469960 h 6856161"/>
              <a:gd name="connsiteX1478" fmla="*/ 4099964 w 9298618"/>
              <a:gd name="connsiteY1478" fmla="*/ 3469960 h 6856161"/>
              <a:gd name="connsiteX1479" fmla="*/ 4099964 w 9298618"/>
              <a:gd name="connsiteY1479" fmla="*/ 3712085 h 6856161"/>
              <a:gd name="connsiteX1480" fmla="*/ 4421400 w 9298618"/>
              <a:gd name="connsiteY1480" fmla="*/ 3705629 h 6856161"/>
              <a:gd name="connsiteX1481" fmla="*/ 4650656 w 9298618"/>
              <a:gd name="connsiteY1481" fmla="*/ 3705629 h 6856161"/>
              <a:gd name="connsiteX1482" fmla="*/ 4650656 w 9298618"/>
              <a:gd name="connsiteY1482" fmla="*/ 3476373 h 6856161"/>
              <a:gd name="connsiteX1483" fmla="*/ 4421400 w 9298618"/>
              <a:gd name="connsiteY1483" fmla="*/ 3476373 h 6856161"/>
              <a:gd name="connsiteX1484" fmla="*/ 4421400 w 9298618"/>
              <a:gd name="connsiteY1484" fmla="*/ 3705629 h 6856161"/>
              <a:gd name="connsiteX1485" fmla="*/ 4739844 w 9298618"/>
              <a:gd name="connsiteY1485" fmla="*/ 3702209 h 6856161"/>
              <a:gd name="connsiteX1486" fmla="*/ 4962216 w 9298618"/>
              <a:gd name="connsiteY1486" fmla="*/ 3702209 h 6856161"/>
              <a:gd name="connsiteX1487" fmla="*/ 4962216 w 9298618"/>
              <a:gd name="connsiteY1487" fmla="*/ 3479837 h 6856161"/>
              <a:gd name="connsiteX1488" fmla="*/ 4739844 w 9298618"/>
              <a:gd name="connsiteY1488" fmla="*/ 3479837 h 6856161"/>
              <a:gd name="connsiteX1489" fmla="*/ 4739844 w 9298618"/>
              <a:gd name="connsiteY1489" fmla="*/ 3702209 h 6856161"/>
              <a:gd name="connsiteX1490" fmla="*/ 5061281 w 9298618"/>
              <a:gd name="connsiteY1490" fmla="*/ 3695752 h 6856161"/>
              <a:gd name="connsiteX1491" fmla="*/ 5270784 w 9298618"/>
              <a:gd name="connsiteY1491" fmla="*/ 3695752 h 6856161"/>
              <a:gd name="connsiteX1492" fmla="*/ 5270784 w 9298618"/>
              <a:gd name="connsiteY1492" fmla="*/ 3486250 h 6856161"/>
              <a:gd name="connsiteX1493" fmla="*/ 5061281 w 9298618"/>
              <a:gd name="connsiteY1493" fmla="*/ 3486250 h 6856161"/>
              <a:gd name="connsiteX1494" fmla="*/ 5061281 w 9298618"/>
              <a:gd name="connsiteY1494" fmla="*/ 3695752 h 6856161"/>
              <a:gd name="connsiteX1495" fmla="*/ 5382204 w 9298618"/>
              <a:gd name="connsiteY1495" fmla="*/ 3689852 h 6856161"/>
              <a:gd name="connsiteX1496" fmla="*/ 5579864 w 9298618"/>
              <a:gd name="connsiteY1496" fmla="*/ 3689852 h 6856161"/>
              <a:gd name="connsiteX1497" fmla="*/ 5579864 w 9298618"/>
              <a:gd name="connsiteY1497" fmla="*/ 3492193 h 6856161"/>
              <a:gd name="connsiteX1498" fmla="*/ 5382204 w 9298618"/>
              <a:gd name="connsiteY1498" fmla="*/ 3492193 h 6856161"/>
              <a:gd name="connsiteX1499" fmla="*/ 5382204 w 9298618"/>
              <a:gd name="connsiteY1499" fmla="*/ 3689852 h 6856161"/>
              <a:gd name="connsiteX1500" fmla="*/ 5699152 w 9298618"/>
              <a:gd name="connsiteY1500" fmla="*/ 3687842 h 6856161"/>
              <a:gd name="connsiteX1501" fmla="*/ 5892835 w 9298618"/>
              <a:gd name="connsiteY1501" fmla="*/ 3687842 h 6856161"/>
              <a:gd name="connsiteX1502" fmla="*/ 5892835 w 9298618"/>
              <a:gd name="connsiteY1502" fmla="*/ 3494160 h 6856161"/>
              <a:gd name="connsiteX1503" fmla="*/ 5699152 w 9298618"/>
              <a:gd name="connsiteY1503" fmla="*/ 3494160 h 6856161"/>
              <a:gd name="connsiteX1504" fmla="*/ 5699152 w 9298618"/>
              <a:gd name="connsiteY1504" fmla="*/ 3687842 h 6856161"/>
              <a:gd name="connsiteX1505" fmla="*/ 6334628 w 9298618"/>
              <a:gd name="connsiteY1505" fmla="*/ 3682413 h 6856161"/>
              <a:gd name="connsiteX1506" fmla="*/ 6517451 w 9298618"/>
              <a:gd name="connsiteY1506" fmla="*/ 3682413 h 6856161"/>
              <a:gd name="connsiteX1507" fmla="*/ 6517451 w 9298618"/>
              <a:gd name="connsiteY1507" fmla="*/ 3499590 h 6856161"/>
              <a:gd name="connsiteX1508" fmla="*/ 6334628 w 9298618"/>
              <a:gd name="connsiteY1508" fmla="*/ 3499590 h 6856161"/>
              <a:gd name="connsiteX1509" fmla="*/ 6334628 w 9298618"/>
              <a:gd name="connsiteY1509" fmla="*/ 3682413 h 6856161"/>
              <a:gd name="connsiteX1510" fmla="*/ 6970532 w 9298618"/>
              <a:gd name="connsiteY1510" fmla="*/ 3676512 h 6856161"/>
              <a:gd name="connsiteX1511" fmla="*/ 7141513 w 9298618"/>
              <a:gd name="connsiteY1511" fmla="*/ 3676512 h 6856161"/>
              <a:gd name="connsiteX1512" fmla="*/ 7141513 w 9298618"/>
              <a:gd name="connsiteY1512" fmla="*/ 3505533 h 6856161"/>
              <a:gd name="connsiteX1513" fmla="*/ 6970532 w 9298618"/>
              <a:gd name="connsiteY1513" fmla="*/ 3505533 h 6856161"/>
              <a:gd name="connsiteX1514" fmla="*/ 6970532 w 9298618"/>
              <a:gd name="connsiteY1514" fmla="*/ 3676512 h 6856161"/>
              <a:gd name="connsiteX1515" fmla="*/ 7609943 w 9298618"/>
              <a:gd name="connsiteY1515" fmla="*/ 3667106 h 6856161"/>
              <a:gd name="connsiteX1516" fmla="*/ 7762153 w 9298618"/>
              <a:gd name="connsiteY1516" fmla="*/ 3667106 h 6856161"/>
              <a:gd name="connsiteX1517" fmla="*/ 7762153 w 9298618"/>
              <a:gd name="connsiteY1517" fmla="*/ 3514896 h 6856161"/>
              <a:gd name="connsiteX1518" fmla="*/ 7609943 w 9298618"/>
              <a:gd name="connsiteY1518" fmla="*/ 3514896 h 6856161"/>
              <a:gd name="connsiteX1519" fmla="*/ 7609943 w 9298618"/>
              <a:gd name="connsiteY1519" fmla="*/ 3667106 h 6856161"/>
              <a:gd name="connsiteX1520" fmla="*/ 8251790 w 9298618"/>
              <a:gd name="connsiteY1520" fmla="*/ 3655263 h 6856161"/>
              <a:gd name="connsiteX1521" fmla="*/ 8380271 w 9298618"/>
              <a:gd name="connsiteY1521" fmla="*/ 3655263 h 6856161"/>
              <a:gd name="connsiteX1522" fmla="*/ 8380271 w 9298618"/>
              <a:gd name="connsiteY1522" fmla="*/ 3526782 h 6856161"/>
              <a:gd name="connsiteX1523" fmla="*/ 8251790 w 9298618"/>
              <a:gd name="connsiteY1523" fmla="*/ 3526782 h 6856161"/>
              <a:gd name="connsiteX1524" fmla="*/ 8251790 w 9298618"/>
              <a:gd name="connsiteY1524" fmla="*/ 3655263 h 6856161"/>
              <a:gd name="connsiteX1525" fmla="*/ 0 w 9298618"/>
              <a:gd name="connsiteY1525" fmla="*/ 4032025 h 6856161"/>
              <a:gd name="connsiteX1526" fmla="*/ 252002 w 9298618"/>
              <a:gd name="connsiteY1526" fmla="*/ 4032025 h 6856161"/>
              <a:gd name="connsiteX1527" fmla="*/ 252002 w 9298618"/>
              <a:gd name="connsiteY1527" fmla="*/ 3780024 h 6856161"/>
              <a:gd name="connsiteX1528" fmla="*/ 0 w 9298618"/>
              <a:gd name="connsiteY1528" fmla="*/ 3780024 h 6856161"/>
              <a:gd name="connsiteX1529" fmla="*/ 0 w 9298618"/>
              <a:gd name="connsiteY1529" fmla="*/ 4032025 h 6856161"/>
              <a:gd name="connsiteX1530" fmla="*/ 315023 w 9298618"/>
              <a:gd name="connsiteY1530" fmla="*/ 4032025 h 6856161"/>
              <a:gd name="connsiteX1531" fmla="*/ 567025 w 9298618"/>
              <a:gd name="connsiteY1531" fmla="*/ 4032025 h 6856161"/>
              <a:gd name="connsiteX1532" fmla="*/ 567025 w 9298618"/>
              <a:gd name="connsiteY1532" fmla="*/ 3780024 h 6856161"/>
              <a:gd name="connsiteX1533" fmla="*/ 315023 w 9298618"/>
              <a:gd name="connsiteY1533" fmla="*/ 3780024 h 6856161"/>
              <a:gd name="connsiteX1534" fmla="*/ 315023 w 9298618"/>
              <a:gd name="connsiteY1534" fmla="*/ 4032025 h 6856161"/>
              <a:gd name="connsiteX1535" fmla="*/ 630004 w 9298618"/>
              <a:gd name="connsiteY1535" fmla="*/ 4032025 h 6856161"/>
              <a:gd name="connsiteX1536" fmla="*/ 882005 w 9298618"/>
              <a:gd name="connsiteY1536" fmla="*/ 4032025 h 6856161"/>
              <a:gd name="connsiteX1537" fmla="*/ 882005 w 9298618"/>
              <a:gd name="connsiteY1537" fmla="*/ 3780024 h 6856161"/>
              <a:gd name="connsiteX1538" fmla="*/ 630004 w 9298618"/>
              <a:gd name="connsiteY1538" fmla="*/ 3780024 h 6856161"/>
              <a:gd name="connsiteX1539" fmla="*/ 630004 w 9298618"/>
              <a:gd name="connsiteY1539" fmla="*/ 4032025 h 6856161"/>
              <a:gd name="connsiteX1540" fmla="*/ 944985 w 9298618"/>
              <a:gd name="connsiteY1540" fmla="*/ 4032025 h 6856161"/>
              <a:gd name="connsiteX1541" fmla="*/ 1196986 w 9298618"/>
              <a:gd name="connsiteY1541" fmla="*/ 4032025 h 6856161"/>
              <a:gd name="connsiteX1542" fmla="*/ 1196986 w 9298618"/>
              <a:gd name="connsiteY1542" fmla="*/ 3780024 h 6856161"/>
              <a:gd name="connsiteX1543" fmla="*/ 944985 w 9298618"/>
              <a:gd name="connsiteY1543" fmla="*/ 3780024 h 6856161"/>
              <a:gd name="connsiteX1544" fmla="*/ 944985 w 9298618"/>
              <a:gd name="connsiteY1544" fmla="*/ 4032025 h 6856161"/>
              <a:gd name="connsiteX1545" fmla="*/ 1260008 w 9298618"/>
              <a:gd name="connsiteY1545" fmla="*/ 4032025 h 6856161"/>
              <a:gd name="connsiteX1546" fmla="*/ 1512009 w 9298618"/>
              <a:gd name="connsiteY1546" fmla="*/ 4032025 h 6856161"/>
              <a:gd name="connsiteX1547" fmla="*/ 1512009 w 9298618"/>
              <a:gd name="connsiteY1547" fmla="*/ 3780024 h 6856161"/>
              <a:gd name="connsiteX1548" fmla="*/ 1260008 w 9298618"/>
              <a:gd name="connsiteY1548" fmla="*/ 3780024 h 6856161"/>
              <a:gd name="connsiteX1549" fmla="*/ 1260008 w 9298618"/>
              <a:gd name="connsiteY1549" fmla="*/ 4032025 h 6856161"/>
              <a:gd name="connsiteX1550" fmla="*/ 1574988 w 9298618"/>
              <a:gd name="connsiteY1550" fmla="*/ 4032025 h 6856161"/>
              <a:gd name="connsiteX1551" fmla="*/ 1826990 w 9298618"/>
              <a:gd name="connsiteY1551" fmla="*/ 4032025 h 6856161"/>
              <a:gd name="connsiteX1552" fmla="*/ 1826990 w 9298618"/>
              <a:gd name="connsiteY1552" fmla="*/ 3780024 h 6856161"/>
              <a:gd name="connsiteX1553" fmla="*/ 1574988 w 9298618"/>
              <a:gd name="connsiteY1553" fmla="*/ 3780024 h 6856161"/>
              <a:gd name="connsiteX1554" fmla="*/ 1574988 w 9298618"/>
              <a:gd name="connsiteY1554" fmla="*/ 4032025 h 6856161"/>
              <a:gd name="connsiteX1555" fmla="*/ 1890012 w 9298618"/>
              <a:gd name="connsiteY1555" fmla="*/ 4032025 h 6856161"/>
              <a:gd name="connsiteX1556" fmla="*/ 2142013 w 9298618"/>
              <a:gd name="connsiteY1556" fmla="*/ 4032025 h 6856161"/>
              <a:gd name="connsiteX1557" fmla="*/ 2142013 w 9298618"/>
              <a:gd name="connsiteY1557" fmla="*/ 3780024 h 6856161"/>
              <a:gd name="connsiteX1558" fmla="*/ 1890012 w 9298618"/>
              <a:gd name="connsiteY1558" fmla="*/ 3780024 h 6856161"/>
              <a:gd name="connsiteX1559" fmla="*/ 1890012 w 9298618"/>
              <a:gd name="connsiteY1559" fmla="*/ 4032025 h 6856161"/>
              <a:gd name="connsiteX1560" fmla="*/ 2204992 w 9298618"/>
              <a:gd name="connsiteY1560" fmla="*/ 4032025 h 6856161"/>
              <a:gd name="connsiteX1561" fmla="*/ 2456994 w 9298618"/>
              <a:gd name="connsiteY1561" fmla="*/ 4032025 h 6856161"/>
              <a:gd name="connsiteX1562" fmla="*/ 2456994 w 9298618"/>
              <a:gd name="connsiteY1562" fmla="*/ 3780024 h 6856161"/>
              <a:gd name="connsiteX1563" fmla="*/ 2204992 w 9298618"/>
              <a:gd name="connsiteY1563" fmla="*/ 3780024 h 6856161"/>
              <a:gd name="connsiteX1564" fmla="*/ 2204992 w 9298618"/>
              <a:gd name="connsiteY1564" fmla="*/ 4032025 h 6856161"/>
              <a:gd name="connsiteX1565" fmla="*/ 2520016 w 9298618"/>
              <a:gd name="connsiteY1565" fmla="*/ 4032025 h 6856161"/>
              <a:gd name="connsiteX1566" fmla="*/ 2772017 w 9298618"/>
              <a:gd name="connsiteY1566" fmla="*/ 4032025 h 6856161"/>
              <a:gd name="connsiteX1567" fmla="*/ 2772017 w 9298618"/>
              <a:gd name="connsiteY1567" fmla="*/ 3780024 h 6856161"/>
              <a:gd name="connsiteX1568" fmla="*/ 2520016 w 9298618"/>
              <a:gd name="connsiteY1568" fmla="*/ 3780024 h 6856161"/>
              <a:gd name="connsiteX1569" fmla="*/ 2520016 w 9298618"/>
              <a:gd name="connsiteY1569" fmla="*/ 4032025 h 6856161"/>
              <a:gd name="connsiteX1570" fmla="*/ 2834996 w 9298618"/>
              <a:gd name="connsiteY1570" fmla="*/ 4032025 h 6856161"/>
              <a:gd name="connsiteX1571" fmla="*/ 3086998 w 9298618"/>
              <a:gd name="connsiteY1571" fmla="*/ 4032025 h 6856161"/>
              <a:gd name="connsiteX1572" fmla="*/ 3086998 w 9298618"/>
              <a:gd name="connsiteY1572" fmla="*/ 3780024 h 6856161"/>
              <a:gd name="connsiteX1573" fmla="*/ 2834996 w 9298618"/>
              <a:gd name="connsiteY1573" fmla="*/ 3780024 h 6856161"/>
              <a:gd name="connsiteX1574" fmla="*/ 2834996 w 9298618"/>
              <a:gd name="connsiteY1574" fmla="*/ 4032025 h 6856161"/>
              <a:gd name="connsiteX1575" fmla="*/ 3150020 w 9298618"/>
              <a:gd name="connsiteY1575" fmla="*/ 4032025 h 6856161"/>
              <a:gd name="connsiteX1576" fmla="*/ 3402021 w 9298618"/>
              <a:gd name="connsiteY1576" fmla="*/ 4032025 h 6856161"/>
              <a:gd name="connsiteX1577" fmla="*/ 3402021 w 9298618"/>
              <a:gd name="connsiteY1577" fmla="*/ 3780024 h 6856161"/>
              <a:gd name="connsiteX1578" fmla="*/ 3150020 w 9298618"/>
              <a:gd name="connsiteY1578" fmla="*/ 3780024 h 6856161"/>
              <a:gd name="connsiteX1579" fmla="*/ 3150020 w 9298618"/>
              <a:gd name="connsiteY1579" fmla="*/ 4032025 h 6856161"/>
              <a:gd name="connsiteX1580" fmla="*/ 3465000 w 9298618"/>
              <a:gd name="connsiteY1580" fmla="*/ 4032025 h 6856161"/>
              <a:gd name="connsiteX1581" fmla="*/ 3717002 w 9298618"/>
              <a:gd name="connsiteY1581" fmla="*/ 4032025 h 6856161"/>
              <a:gd name="connsiteX1582" fmla="*/ 3717002 w 9298618"/>
              <a:gd name="connsiteY1582" fmla="*/ 3780024 h 6856161"/>
              <a:gd name="connsiteX1583" fmla="*/ 3465000 w 9298618"/>
              <a:gd name="connsiteY1583" fmla="*/ 3780024 h 6856161"/>
              <a:gd name="connsiteX1584" fmla="*/ 3465000 w 9298618"/>
              <a:gd name="connsiteY1584" fmla="*/ 4032025 h 6856161"/>
              <a:gd name="connsiteX1585" fmla="*/ 3783957 w 9298618"/>
              <a:gd name="connsiteY1585" fmla="*/ 4028049 h 6856161"/>
              <a:gd name="connsiteX1586" fmla="*/ 4028049 w 9298618"/>
              <a:gd name="connsiteY1586" fmla="*/ 4028049 h 6856161"/>
              <a:gd name="connsiteX1587" fmla="*/ 4028049 w 9298618"/>
              <a:gd name="connsiteY1587" fmla="*/ 3783957 h 6856161"/>
              <a:gd name="connsiteX1588" fmla="*/ 3783957 w 9298618"/>
              <a:gd name="connsiteY1588" fmla="*/ 3783957 h 6856161"/>
              <a:gd name="connsiteX1589" fmla="*/ 3783957 w 9298618"/>
              <a:gd name="connsiteY1589" fmla="*/ 4028049 h 6856161"/>
              <a:gd name="connsiteX1590" fmla="*/ 4102444 w 9298618"/>
              <a:gd name="connsiteY1590" fmla="*/ 4024586 h 6856161"/>
              <a:gd name="connsiteX1591" fmla="*/ 4339609 w 9298618"/>
              <a:gd name="connsiteY1591" fmla="*/ 4024586 h 6856161"/>
              <a:gd name="connsiteX1592" fmla="*/ 4339609 w 9298618"/>
              <a:gd name="connsiteY1592" fmla="*/ 3787420 h 6856161"/>
              <a:gd name="connsiteX1593" fmla="*/ 4102444 w 9298618"/>
              <a:gd name="connsiteY1593" fmla="*/ 3787420 h 6856161"/>
              <a:gd name="connsiteX1594" fmla="*/ 4102444 w 9298618"/>
              <a:gd name="connsiteY1594" fmla="*/ 4024586 h 6856161"/>
              <a:gd name="connsiteX1595" fmla="*/ 4424351 w 9298618"/>
              <a:gd name="connsiteY1595" fmla="*/ 4017702 h 6856161"/>
              <a:gd name="connsiteX1596" fmla="*/ 4647706 w 9298618"/>
              <a:gd name="connsiteY1596" fmla="*/ 4017702 h 6856161"/>
              <a:gd name="connsiteX1597" fmla="*/ 4647706 w 9298618"/>
              <a:gd name="connsiteY1597" fmla="*/ 3794347 h 6856161"/>
              <a:gd name="connsiteX1598" fmla="*/ 4424351 w 9298618"/>
              <a:gd name="connsiteY1598" fmla="*/ 3794347 h 6856161"/>
              <a:gd name="connsiteX1599" fmla="*/ 4424351 w 9298618"/>
              <a:gd name="connsiteY1599" fmla="*/ 4017702 h 6856161"/>
              <a:gd name="connsiteX1600" fmla="*/ 4742795 w 9298618"/>
              <a:gd name="connsiteY1600" fmla="*/ 4014239 h 6856161"/>
              <a:gd name="connsiteX1601" fmla="*/ 4959223 w 9298618"/>
              <a:gd name="connsiteY1601" fmla="*/ 4014239 h 6856161"/>
              <a:gd name="connsiteX1602" fmla="*/ 4959223 w 9298618"/>
              <a:gd name="connsiteY1602" fmla="*/ 3797810 h 6856161"/>
              <a:gd name="connsiteX1603" fmla="*/ 4742795 w 9298618"/>
              <a:gd name="connsiteY1603" fmla="*/ 3797810 h 6856161"/>
              <a:gd name="connsiteX1604" fmla="*/ 4742795 w 9298618"/>
              <a:gd name="connsiteY1604" fmla="*/ 4014239 h 6856161"/>
              <a:gd name="connsiteX1605" fmla="*/ 5064231 w 9298618"/>
              <a:gd name="connsiteY1605" fmla="*/ 4007783 h 6856161"/>
              <a:gd name="connsiteX1606" fmla="*/ 5267790 w 9298618"/>
              <a:gd name="connsiteY1606" fmla="*/ 4007783 h 6856161"/>
              <a:gd name="connsiteX1607" fmla="*/ 5267790 w 9298618"/>
              <a:gd name="connsiteY1607" fmla="*/ 3804223 h 6856161"/>
              <a:gd name="connsiteX1608" fmla="*/ 5064231 w 9298618"/>
              <a:gd name="connsiteY1608" fmla="*/ 3804223 h 6856161"/>
              <a:gd name="connsiteX1609" fmla="*/ 5064231 w 9298618"/>
              <a:gd name="connsiteY1609" fmla="*/ 4007783 h 6856161"/>
              <a:gd name="connsiteX1610" fmla="*/ 5384685 w 9298618"/>
              <a:gd name="connsiteY1610" fmla="*/ 4002353 h 6856161"/>
              <a:gd name="connsiteX1611" fmla="*/ 5577384 w 9298618"/>
              <a:gd name="connsiteY1611" fmla="*/ 4002353 h 6856161"/>
              <a:gd name="connsiteX1612" fmla="*/ 5577384 w 9298618"/>
              <a:gd name="connsiteY1612" fmla="*/ 3809653 h 6856161"/>
              <a:gd name="connsiteX1613" fmla="*/ 5384685 w 9298618"/>
              <a:gd name="connsiteY1613" fmla="*/ 3809653 h 6856161"/>
              <a:gd name="connsiteX1614" fmla="*/ 5384685 w 9298618"/>
              <a:gd name="connsiteY1614" fmla="*/ 4002353 h 6856161"/>
              <a:gd name="connsiteX1615" fmla="*/ 5702145 w 9298618"/>
              <a:gd name="connsiteY1615" fmla="*/ 3999916 h 6856161"/>
              <a:gd name="connsiteX1616" fmla="*/ 5889927 w 9298618"/>
              <a:gd name="connsiteY1616" fmla="*/ 3999916 h 6856161"/>
              <a:gd name="connsiteX1617" fmla="*/ 5889927 w 9298618"/>
              <a:gd name="connsiteY1617" fmla="*/ 3812133 h 6856161"/>
              <a:gd name="connsiteX1618" fmla="*/ 5702145 w 9298618"/>
              <a:gd name="connsiteY1618" fmla="*/ 3812133 h 6856161"/>
              <a:gd name="connsiteX1619" fmla="*/ 5702145 w 9298618"/>
              <a:gd name="connsiteY1619" fmla="*/ 3999916 h 6856161"/>
              <a:gd name="connsiteX1620" fmla="*/ 6021572 w 9298618"/>
              <a:gd name="connsiteY1620" fmla="*/ 3995426 h 6856161"/>
              <a:gd name="connsiteX1621" fmla="*/ 6200461 w 9298618"/>
              <a:gd name="connsiteY1621" fmla="*/ 3995426 h 6856161"/>
              <a:gd name="connsiteX1622" fmla="*/ 6200461 w 9298618"/>
              <a:gd name="connsiteY1622" fmla="*/ 3816537 h 6856161"/>
              <a:gd name="connsiteX1623" fmla="*/ 6021572 w 9298618"/>
              <a:gd name="connsiteY1623" fmla="*/ 3816537 h 6856161"/>
              <a:gd name="connsiteX1624" fmla="*/ 6021572 w 9298618"/>
              <a:gd name="connsiteY1624" fmla="*/ 3995426 h 6856161"/>
              <a:gd name="connsiteX1625" fmla="*/ 6339075 w 9298618"/>
              <a:gd name="connsiteY1625" fmla="*/ 3992989 h 6856161"/>
              <a:gd name="connsiteX1626" fmla="*/ 6513005 w 9298618"/>
              <a:gd name="connsiteY1626" fmla="*/ 3992989 h 6856161"/>
              <a:gd name="connsiteX1627" fmla="*/ 6513005 w 9298618"/>
              <a:gd name="connsiteY1627" fmla="*/ 3819059 h 6856161"/>
              <a:gd name="connsiteX1628" fmla="*/ 6339075 w 9298618"/>
              <a:gd name="connsiteY1628" fmla="*/ 3819059 h 6856161"/>
              <a:gd name="connsiteX1629" fmla="*/ 6339075 w 9298618"/>
              <a:gd name="connsiteY1629" fmla="*/ 3992989 h 6856161"/>
              <a:gd name="connsiteX1630" fmla="*/ 6658032 w 9298618"/>
              <a:gd name="connsiteY1630" fmla="*/ 3989013 h 6856161"/>
              <a:gd name="connsiteX1631" fmla="*/ 6824052 w 9298618"/>
              <a:gd name="connsiteY1631" fmla="*/ 3989013 h 6856161"/>
              <a:gd name="connsiteX1632" fmla="*/ 6824052 w 9298618"/>
              <a:gd name="connsiteY1632" fmla="*/ 3822993 h 6856161"/>
              <a:gd name="connsiteX1633" fmla="*/ 6658032 w 9298618"/>
              <a:gd name="connsiteY1633" fmla="*/ 3822993 h 6856161"/>
              <a:gd name="connsiteX1634" fmla="*/ 6658032 w 9298618"/>
              <a:gd name="connsiteY1634" fmla="*/ 3989013 h 6856161"/>
              <a:gd name="connsiteX1635" fmla="*/ 6975963 w 9298618"/>
              <a:gd name="connsiteY1635" fmla="*/ 3986063 h 6856161"/>
              <a:gd name="connsiteX1636" fmla="*/ 7136040 w 9298618"/>
              <a:gd name="connsiteY1636" fmla="*/ 3986063 h 6856161"/>
              <a:gd name="connsiteX1637" fmla="*/ 7136040 w 9298618"/>
              <a:gd name="connsiteY1637" fmla="*/ 3825986 h 6856161"/>
              <a:gd name="connsiteX1638" fmla="*/ 6975963 w 9298618"/>
              <a:gd name="connsiteY1638" fmla="*/ 3825986 h 6856161"/>
              <a:gd name="connsiteX1639" fmla="*/ 6975963 w 9298618"/>
              <a:gd name="connsiteY1639" fmla="*/ 3986063 h 6856161"/>
              <a:gd name="connsiteX1640" fmla="*/ 7296416 w 9298618"/>
              <a:gd name="connsiteY1640" fmla="*/ 3980633 h 6856161"/>
              <a:gd name="connsiteX1641" fmla="*/ 7445633 w 9298618"/>
              <a:gd name="connsiteY1641" fmla="*/ 3980633 h 6856161"/>
              <a:gd name="connsiteX1642" fmla="*/ 7445633 w 9298618"/>
              <a:gd name="connsiteY1642" fmla="*/ 3831416 h 6856161"/>
              <a:gd name="connsiteX1643" fmla="*/ 7296416 w 9298618"/>
              <a:gd name="connsiteY1643" fmla="*/ 3831416 h 6856161"/>
              <a:gd name="connsiteX1644" fmla="*/ 7296416 w 9298618"/>
              <a:gd name="connsiteY1644" fmla="*/ 3980633 h 6856161"/>
              <a:gd name="connsiteX1645" fmla="*/ 7936296 w 9298618"/>
              <a:gd name="connsiteY1645" fmla="*/ 3970757 h 6856161"/>
              <a:gd name="connsiteX1646" fmla="*/ 8065760 w 9298618"/>
              <a:gd name="connsiteY1646" fmla="*/ 3970757 h 6856161"/>
              <a:gd name="connsiteX1647" fmla="*/ 8065760 w 9298618"/>
              <a:gd name="connsiteY1647" fmla="*/ 3841292 h 6856161"/>
              <a:gd name="connsiteX1648" fmla="*/ 7936296 w 9298618"/>
              <a:gd name="connsiteY1648" fmla="*/ 3841292 h 6856161"/>
              <a:gd name="connsiteX1649" fmla="*/ 7936296 w 9298618"/>
              <a:gd name="connsiteY1649" fmla="*/ 3970757 h 6856161"/>
              <a:gd name="connsiteX1650" fmla="*/ 8580153 w 9298618"/>
              <a:gd name="connsiteY1650" fmla="*/ 3956904 h 6856161"/>
              <a:gd name="connsiteX1651" fmla="*/ 8681954 w 9298618"/>
              <a:gd name="connsiteY1651" fmla="*/ 3956904 h 6856161"/>
              <a:gd name="connsiteX1652" fmla="*/ 8681954 w 9298618"/>
              <a:gd name="connsiteY1652" fmla="*/ 3855102 h 6856161"/>
              <a:gd name="connsiteX1653" fmla="*/ 8580153 w 9298618"/>
              <a:gd name="connsiteY1653" fmla="*/ 3855102 h 6856161"/>
              <a:gd name="connsiteX1654" fmla="*/ 8580153 w 9298618"/>
              <a:gd name="connsiteY1654" fmla="*/ 3956904 h 6856161"/>
              <a:gd name="connsiteX1655" fmla="*/ 9227430 w 9298618"/>
              <a:gd name="connsiteY1655" fmla="*/ 3939630 h 6856161"/>
              <a:gd name="connsiteX1656" fmla="*/ 9294641 w 9298618"/>
              <a:gd name="connsiteY1656" fmla="*/ 3939630 h 6856161"/>
              <a:gd name="connsiteX1657" fmla="*/ 9294641 w 9298618"/>
              <a:gd name="connsiteY1657" fmla="*/ 3872419 h 6856161"/>
              <a:gd name="connsiteX1658" fmla="*/ 9227430 w 9298618"/>
              <a:gd name="connsiteY1658" fmla="*/ 3872419 h 6856161"/>
              <a:gd name="connsiteX1659" fmla="*/ 9227430 w 9298618"/>
              <a:gd name="connsiteY1659" fmla="*/ 3939630 h 6856161"/>
              <a:gd name="connsiteX1660" fmla="*/ 0 w 9298618"/>
              <a:gd name="connsiteY1660" fmla="*/ 4347006 h 6856161"/>
              <a:gd name="connsiteX1661" fmla="*/ 252002 w 9298618"/>
              <a:gd name="connsiteY1661" fmla="*/ 4347006 h 6856161"/>
              <a:gd name="connsiteX1662" fmla="*/ 252002 w 9298618"/>
              <a:gd name="connsiteY1662" fmla="*/ 4095004 h 6856161"/>
              <a:gd name="connsiteX1663" fmla="*/ 0 w 9298618"/>
              <a:gd name="connsiteY1663" fmla="*/ 4095004 h 6856161"/>
              <a:gd name="connsiteX1664" fmla="*/ 0 w 9298618"/>
              <a:gd name="connsiteY1664" fmla="*/ 4347006 h 6856161"/>
              <a:gd name="connsiteX1665" fmla="*/ 315023 w 9298618"/>
              <a:gd name="connsiteY1665" fmla="*/ 4347006 h 6856161"/>
              <a:gd name="connsiteX1666" fmla="*/ 567025 w 9298618"/>
              <a:gd name="connsiteY1666" fmla="*/ 4347006 h 6856161"/>
              <a:gd name="connsiteX1667" fmla="*/ 567025 w 9298618"/>
              <a:gd name="connsiteY1667" fmla="*/ 4095004 h 6856161"/>
              <a:gd name="connsiteX1668" fmla="*/ 315023 w 9298618"/>
              <a:gd name="connsiteY1668" fmla="*/ 4095004 h 6856161"/>
              <a:gd name="connsiteX1669" fmla="*/ 315023 w 9298618"/>
              <a:gd name="connsiteY1669" fmla="*/ 4347006 h 6856161"/>
              <a:gd name="connsiteX1670" fmla="*/ 630004 w 9298618"/>
              <a:gd name="connsiteY1670" fmla="*/ 4347006 h 6856161"/>
              <a:gd name="connsiteX1671" fmla="*/ 882005 w 9298618"/>
              <a:gd name="connsiteY1671" fmla="*/ 4347006 h 6856161"/>
              <a:gd name="connsiteX1672" fmla="*/ 882005 w 9298618"/>
              <a:gd name="connsiteY1672" fmla="*/ 4095004 h 6856161"/>
              <a:gd name="connsiteX1673" fmla="*/ 630004 w 9298618"/>
              <a:gd name="connsiteY1673" fmla="*/ 4095004 h 6856161"/>
              <a:gd name="connsiteX1674" fmla="*/ 630004 w 9298618"/>
              <a:gd name="connsiteY1674" fmla="*/ 4347006 h 6856161"/>
              <a:gd name="connsiteX1675" fmla="*/ 944985 w 9298618"/>
              <a:gd name="connsiteY1675" fmla="*/ 4347006 h 6856161"/>
              <a:gd name="connsiteX1676" fmla="*/ 1196986 w 9298618"/>
              <a:gd name="connsiteY1676" fmla="*/ 4347006 h 6856161"/>
              <a:gd name="connsiteX1677" fmla="*/ 1196986 w 9298618"/>
              <a:gd name="connsiteY1677" fmla="*/ 4095004 h 6856161"/>
              <a:gd name="connsiteX1678" fmla="*/ 944985 w 9298618"/>
              <a:gd name="connsiteY1678" fmla="*/ 4095004 h 6856161"/>
              <a:gd name="connsiteX1679" fmla="*/ 944985 w 9298618"/>
              <a:gd name="connsiteY1679" fmla="*/ 4347006 h 6856161"/>
              <a:gd name="connsiteX1680" fmla="*/ 1260008 w 9298618"/>
              <a:gd name="connsiteY1680" fmla="*/ 4347006 h 6856161"/>
              <a:gd name="connsiteX1681" fmla="*/ 1512009 w 9298618"/>
              <a:gd name="connsiteY1681" fmla="*/ 4347006 h 6856161"/>
              <a:gd name="connsiteX1682" fmla="*/ 1512009 w 9298618"/>
              <a:gd name="connsiteY1682" fmla="*/ 4095004 h 6856161"/>
              <a:gd name="connsiteX1683" fmla="*/ 1260008 w 9298618"/>
              <a:gd name="connsiteY1683" fmla="*/ 4095004 h 6856161"/>
              <a:gd name="connsiteX1684" fmla="*/ 1260008 w 9298618"/>
              <a:gd name="connsiteY1684" fmla="*/ 4347006 h 6856161"/>
              <a:gd name="connsiteX1685" fmla="*/ 1574988 w 9298618"/>
              <a:gd name="connsiteY1685" fmla="*/ 4347006 h 6856161"/>
              <a:gd name="connsiteX1686" fmla="*/ 1826990 w 9298618"/>
              <a:gd name="connsiteY1686" fmla="*/ 4347006 h 6856161"/>
              <a:gd name="connsiteX1687" fmla="*/ 1826990 w 9298618"/>
              <a:gd name="connsiteY1687" fmla="*/ 4095004 h 6856161"/>
              <a:gd name="connsiteX1688" fmla="*/ 1574988 w 9298618"/>
              <a:gd name="connsiteY1688" fmla="*/ 4095004 h 6856161"/>
              <a:gd name="connsiteX1689" fmla="*/ 1574988 w 9298618"/>
              <a:gd name="connsiteY1689" fmla="*/ 4347006 h 6856161"/>
              <a:gd name="connsiteX1690" fmla="*/ 1890012 w 9298618"/>
              <a:gd name="connsiteY1690" fmla="*/ 4347006 h 6856161"/>
              <a:gd name="connsiteX1691" fmla="*/ 2142013 w 9298618"/>
              <a:gd name="connsiteY1691" fmla="*/ 4347006 h 6856161"/>
              <a:gd name="connsiteX1692" fmla="*/ 2142013 w 9298618"/>
              <a:gd name="connsiteY1692" fmla="*/ 4095004 h 6856161"/>
              <a:gd name="connsiteX1693" fmla="*/ 1890012 w 9298618"/>
              <a:gd name="connsiteY1693" fmla="*/ 4095004 h 6856161"/>
              <a:gd name="connsiteX1694" fmla="*/ 1890012 w 9298618"/>
              <a:gd name="connsiteY1694" fmla="*/ 4347006 h 6856161"/>
              <a:gd name="connsiteX1695" fmla="*/ 2204992 w 9298618"/>
              <a:gd name="connsiteY1695" fmla="*/ 4347006 h 6856161"/>
              <a:gd name="connsiteX1696" fmla="*/ 2456994 w 9298618"/>
              <a:gd name="connsiteY1696" fmla="*/ 4347006 h 6856161"/>
              <a:gd name="connsiteX1697" fmla="*/ 2456994 w 9298618"/>
              <a:gd name="connsiteY1697" fmla="*/ 4095004 h 6856161"/>
              <a:gd name="connsiteX1698" fmla="*/ 2204992 w 9298618"/>
              <a:gd name="connsiteY1698" fmla="*/ 4095004 h 6856161"/>
              <a:gd name="connsiteX1699" fmla="*/ 2204992 w 9298618"/>
              <a:gd name="connsiteY1699" fmla="*/ 4347006 h 6856161"/>
              <a:gd name="connsiteX1700" fmla="*/ 2520016 w 9298618"/>
              <a:gd name="connsiteY1700" fmla="*/ 4347006 h 6856161"/>
              <a:gd name="connsiteX1701" fmla="*/ 2772017 w 9298618"/>
              <a:gd name="connsiteY1701" fmla="*/ 4347006 h 6856161"/>
              <a:gd name="connsiteX1702" fmla="*/ 2772017 w 9298618"/>
              <a:gd name="connsiteY1702" fmla="*/ 4095004 h 6856161"/>
              <a:gd name="connsiteX1703" fmla="*/ 2520016 w 9298618"/>
              <a:gd name="connsiteY1703" fmla="*/ 4095004 h 6856161"/>
              <a:gd name="connsiteX1704" fmla="*/ 2520016 w 9298618"/>
              <a:gd name="connsiteY1704" fmla="*/ 4347006 h 6856161"/>
              <a:gd name="connsiteX1705" fmla="*/ 2834996 w 9298618"/>
              <a:gd name="connsiteY1705" fmla="*/ 4347006 h 6856161"/>
              <a:gd name="connsiteX1706" fmla="*/ 3086998 w 9298618"/>
              <a:gd name="connsiteY1706" fmla="*/ 4347006 h 6856161"/>
              <a:gd name="connsiteX1707" fmla="*/ 3086998 w 9298618"/>
              <a:gd name="connsiteY1707" fmla="*/ 4095004 h 6856161"/>
              <a:gd name="connsiteX1708" fmla="*/ 2834996 w 9298618"/>
              <a:gd name="connsiteY1708" fmla="*/ 4095004 h 6856161"/>
              <a:gd name="connsiteX1709" fmla="*/ 2834996 w 9298618"/>
              <a:gd name="connsiteY1709" fmla="*/ 4347006 h 6856161"/>
              <a:gd name="connsiteX1710" fmla="*/ 3150020 w 9298618"/>
              <a:gd name="connsiteY1710" fmla="*/ 4347006 h 6856161"/>
              <a:gd name="connsiteX1711" fmla="*/ 3402021 w 9298618"/>
              <a:gd name="connsiteY1711" fmla="*/ 4347006 h 6856161"/>
              <a:gd name="connsiteX1712" fmla="*/ 3402021 w 9298618"/>
              <a:gd name="connsiteY1712" fmla="*/ 4095004 h 6856161"/>
              <a:gd name="connsiteX1713" fmla="*/ 3150020 w 9298618"/>
              <a:gd name="connsiteY1713" fmla="*/ 4095004 h 6856161"/>
              <a:gd name="connsiteX1714" fmla="*/ 3150020 w 9298618"/>
              <a:gd name="connsiteY1714" fmla="*/ 4347006 h 6856161"/>
              <a:gd name="connsiteX1715" fmla="*/ 3465000 w 9298618"/>
              <a:gd name="connsiteY1715" fmla="*/ 4347006 h 6856161"/>
              <a:gd name="connsiteX1716" fmla="*/ 3717002 w 9298618"/>
              <a:gd name="connsiteY1716" fmla="*/ 4347006 h 6856161"/>
              <a:gd name="connsiteX1717" fmla="*/ 3717002 w 9298618"/>
              <a:gd name="connsiteY1717" fmla="*/ 4095004 h 6856161"/>
              <a:gd name="connsiteX1718" fmla="*/ 3465000 w 9298618"/>
              <a:gd name="connsiteY1718" fmla="*/ 4095004 h 6856161"/>
              <a:gd name="connsiteX1719" fmla="*/ 3465000 w 9298618"/>
              <a:gd name="connsiteY1719" fmla="*/ 4347006 h 6856161"/>
              <a:gd name="connsiteX1720" fmla="*/ 3785453 w 9298618"/>
              <a:gd name="connsiteY1720" fmla="*/ 4341576 h 6856161"/>
              <a:gd name="connsiteX1721" fmla="*/ 4026595 w 9298618"/>
              <a:gd name="connsiteY1721" fmla="*/ 4341576 h 6856161"/>
              <a:gd name="connsiteX1722" fmla="*/ 4026595 w 9298618"/>
              <a:gd name="connsiteY1722" fmla="*/ 4100434 h 6856161"/>
              <a:gd name="connsiteX1723" fmla="*/ 3785453 w 9298618"/>
              <a:gd name="connsiteY1723" fmla="*/ 4100434 h 6856161"/>
              <a:gd name="connsiteX1724" fmla="*/ 3785453 w 9298618"/>
              <a:gd name="connsiteY1724" fmla="*/ 4341576 h 6856161"/>
              <a:gd name="connsiteX1725" fmla="*/ 4104410 w 9298618"/>
              <a:gd name="connsiteY1725" fmla="*/ 4337643 h 6856161"/>
              <a:gd name="connsiteX1726" fmla="*/ 4337642 w 9298618"/>
              <a:gd name="connsiteY1726" fmla="*/ 4337643 h 6856161"/>
              <a:gd name="connsiteX1727" fmla="*/ 4337642 w 9298618"/>
              <a:gd name="connsiteY1727" fmla="*/ 4104410 h 6856161"/>
              <a:gd name="connsiteX1728" fmla="*/ 4104410 w 9298618"/>
              <a:gd name="connsiteY1728" fmla="*/ 4104410 h 6856161"/>
              <a:gd name="connsiteX1729" fmla="*/ 4104410 w 9298618"/>
              <a:gd name="connsiteY1729" fmla="*/ 4337643 h 6856161"/>
              <a:gd name="connsiteX1730" fmla="*/ 4426317 w 9298618"/>
              <a:gd name="connsiteY1730" fmla="*/ 4330716 h 6856161"/>
              <a:gd name="connsiteX1731" fmla="*/ 4645696 w 9298618"/>
              <a:gd name="connsiteY1731" fmla="*/ 4330716 h 6856161"/>
              <a:gd name="connsiteX1732" fmla="*/ 4645696 w 9298618"/>
              <a:gd name="connsiteY1732" fmla="*/ 4111337 h 6856161"/>
              <a:gd name="connsiteX1733" fmla="*/ 4426317 w 9298618"/>
              <a:gd name="connsiteY1733" fmla="*/ 4111337 h 6856161"/>
              <a:gd name="connsiteX1734" fmla="*/ 4426317 w 9298618"/>
              <a:gd name="connsiteY1734" fmla="*/ 4330716 h 6856161"/>
              <a:gd name="connsiteX1735" fmla="*/ 4744291 w 9298618"/>
              <a:gd name="connsiteY1735" fmla="*/ 4327723 h 6856161"/>
              <a:gd name="connsiteX1736" fmla="*/ 4957770 w 9298618"/>
              <a:gd name="connsiteY1736" fmla="*/ 4327723 h 6856161"/>
              <a:gd name="connsiteX1737" fmla="*/ 4957770 w 9298618"/>
              <a:gd name="connsiteY1737" fmla="*/ 4114244 h 6856161"/>
              <a:gd name="connsiteX1738" fmla="*/ 4744291 w 9298618"/>
              <a:gd name="connsiteY1738" fmla="*/ 4114244 h 6856161"/>
              <a:gd name="connsiteX1739" fmla="*/ 4744291 w 9298618"/>
              <a:gd name="connsiteY1739" fmla="*/ 4327723 h 6856161"/>
              <a:gd name="connsiteX1740" fmla="*/ 5065728 w 9298618"/>
              <a:gd name="connsiteY1740" fmla="*/ 4321310 h 6856161"/>
              <a:gd name="connsiteX1741" fmla="*/ 5266337 w 9298618"/>
              <a:gd name="connsiteY1741" fmla="*/ 4321310 h 6856161"/>
              <a:gd name="connsiteX1742" fmla="*/ 5266337 w 9298618"/>
              <a:gd name="connsiteY1742" fmla="*/ 4120701 h 6856161"/>
              <a:gd name="connsiteX1743" fmla="*/ 5065728 w 9298618"/>
              <a:gd name="connsiteY1743" fmla="*/ 4120701 h 6856161"/>
              <a:gd name="connsiteX1744" fmla="*/ 5065728 w 9298618"/>
              <a:gd name="connsiteY1744" fmla="*/ 4321310 h 6856161"/>
              <a:gd name="connsiteX1745" fmla="*/ 5387121 w 9298618"/>
              <a:gd name="connsiteY1745" fmla="*/ 4314897 h 6856161"/>
              <a:gd name="connsiteX1746" fmla="*/ 5574904 w 9298618"/>
              <a:gd name="connsiteY1746" fmla="*/ 4314897 h 6856161"/>
              <a:gd name="connsiteX1747" fmla="*/ 5574904 w 9298618"/>
              <a:gd name="connsiteY1747" fmla="*/ 4127114 h 6856161"/>
              <a:gd name="connsiteX1748" fmla="*/ 5387121 w 9298618"/>
              <a:gd name="connsiteY1748" fmla="*/ 4127114 h 6856161"/>
              <a:gd name="connsiteX1749" fmla="*/ 5387121 w 9298618"/>
              <a:gd name="connsiteY1749" fmla="*/ 4314897 h 6856161"/>
              <a:gd name="connsiteX1750" fmla="*/ 6024052 w 9298618"/>
              <a:gd name="connsiteY1750" fmla="*/ 4307970 h 6856161"/>
              <a:gd name="connsiteX1751" fmla="*/ 6197982 w 9298618"/>
              <a:gd name="connsiteY1751" fmla="*/ 4307970 h 6856161"/>
              <a:gd name="connsiteX1752" fmla="*/ 6197982 w 9298618"/>
              <a:gd name="connsiteY1752" fmla="*/ 4134040 h 6856161"/>
              <a:gd name="connsiteX1753" fmla="*/ 6024052 w 9298618"/>
              <a:gd name="connsiteY1753" fmla="*/ 4134040 h 6856161"/>
              <a:gd name="connsiteX1754" fmla="*/ 6024052 w 9298618"/>
              <a:gd name="connsiteY1754" fmla="*/ 4307970 h 6856161"/>
              <a:gd name="connsiteX1755" fmla="*/ 6660982 w 9298618"/>
              <a:gd name="connsiteY1755" fmla="*/ 4301044 h 6856161"/>
              <a:gd name="connsiteX1756" fmla="*/ 6821059 w 9298618"/>
              <a:gd name="connsiteY1756" fmla="*/ 4301044 h 6856161"/>
              <a:gd name="connsiteX1757" fmla="*/ 6821059 w 9298618"/>
              <a:gd name="connsiteY1757" fmla="*/ 4140967 h 6856161"/>
              <a:gd name="connsiteX1758" fmla="*/ 6660982 w 9298618"/>
              <a:gd name="connsiteY1758" fmla="*/ 4140967 h 6856161"/>
              <a:gd name="connsiteX1759" fmla="*/ 6660982 w 9298618"/>
              <a:gd name="connsiteY1759" fmla="*/ 4301044 h 6856161"/>
              <a:gd name="connsiteX1760" fmla="*/ 7299366 w 9298618"/>
              <a:gd name="connsiteY1760" fmla="*/ 4292664 h 6856161"/>
              <a:gd name="connsiteX1761" fmla="*/ 7442640 w 9298618"/>
              <a:gd name="connsiteY1761" fmla="*/ 4292664 h 6856161"/>
              <a:gd name="connsiteX1762" fmla="*/ 7442640 w 9298618"/>
              <a:gd name="connsiteY1762" fmla="*/ 4149347 h 6856161"/>
              <a:gd name="connsiteX1763" fmla="*/ 7299366 w 9298618"/>
              <a:gd name="connsiteY1763" fmla="*/ 4149347 h 6856161"/>
              <a:gd name="connsiteX1764" fmla="*/ 7299366 w 9298618"/>
              <a:gd name="connsiteY1764" fmla="*/ 4292664 h 6856161"/>
              <a:gd name="connsiteX1765" fmla="*/ 7938263 w 9298618"/>
              <a:gd name="connsiteY1765" fmla="*/ 4283770 h 6856161"/>
              <a:gd name="connsiteX1766" fmla="*/ 8063751 w 9298618"/>
              <a:gd name="connsiteY1766" fmla="*/ 4283770 h 6856161"/>
              <a:gd name="connsiteX1767" fmla="*/ 8063751 w 9298618"/>
              <a:gd name="connsiteY1767" fmla="*/ 4158283 h 6856161"/>
              <a:gd name="connsiteX1768" fmla="*/ 7938263 w 9298618"/>
              <a:gd name="connsiteY1768" fmla="*/ 4158283 h 6856161"/>
              <a:gd name="connsiteX1769" fmla="*/ 7938263 w 9298618"/>
              <a:gd name="connsiteY1769" fmla="*/ 4283770 h 6856161"/>
              <a:gd name="connsiteX1770" fmla="*/ 0 w 9298618"/>
              <a:gd name="connsiteY1770" fmla="*/ 4662029 h 6856161"/>
              <a:gd name="connsiteX1771" fmla="*/ 252002 w 9298618"/>
              <a:gd name="connsiteY1771" fmla="*/ 4662029 h 6856161"/>
              <a:gd name="connsiteX1772" fmla="*/ 252002 w 9298618"/>
              <a:gd name="connsiteY1772" fmla="*/ 4410028 h 6856161"/>
              <a:gd name="connsiteX1773" fmla="*/ 0 w 9298618"/>
              <a:gd name="connsiteY1773" fmla="*/ 4410028 h 6856161"/>
              <a:gd name="connsiteX1774" fmla="*/ 0 w 9298618"/>
              <a:gd name="connsiteY1774" fmla="*/ 4662029 h 6856161"/>
              <a:gd name="connsiteX1775" fmla="*/ 315023 w 9298618"/>
              <a:gd name="connsiteY1775" fmla="*/ 4662029 h 6856161"/>
              <a:gd name="connsiteX1776" fmla="*/ 567025 w 9298618"/>
              <a:gd name="connsiteY1776" fmla="*/ 4662029 h 6856161"/>
              <a:gd name="connsiteX1777" fmla="*/ 567025 w 9298618"/>
              <a:gd name="connsiteY1777" fmla="*/ 4410028 h 6856161"/>
              <a:gd name="connsiteX1778" fmla="*/ 315023 w 9298618"/>
              <a:gd name="connsiteY1778" fmla="*/ 4410028 h 6856161"/>
              <a:gd name="connsiteX1779" fmla="*/ 315023 w 9298618"/>
              <a:gd name="connsiteY1779" fmla="*/ 4662029 h 6856161"/>
              <a:gd name="connsiteX1780" fmla="*/ 630004 w 9298618"/>
              <a:gd name="connsiteY1780" fmla="*/ 4662029 h 6856161"/>
              <a:gd name="connsiteX1781" fmla="*/ 882005 w 9298618"/>
              <a:gd name="connsiteY1781" fmla="*/ 4662029 h 6856161"/>
              <a:gd name="connsiteX1782" fmla="*/ 882005 w 9298618"/>
              <a:gd name="connsiteY1782" fmla="*/ 4410028 h 6856161"/>
              <a:gd name="connsiteX1783" fmla="*/ 630004 w 9298618"/>
              <a:gd name="connsiteY1783" fmla="*/ 4410028 h 6856161"/>
              <a:gd name="connsiteX1784" fmla="*/ 630004 w 9298618"/>
              <a:gd name="connsiteY1784" fmla="*/ 4662029 h 6856161"/>
              <a:gd name="connsiteX1785" fmla="*/ 944985 w 9298618"/>
              <a:gd name="connsiteY1785" fmla="*/ 4662029 h 6856161"/>
              <a:gd name="connsiteX1786" fmla="*/ 1196986 w 9298618"/>
              <a:gd name="connsiteY1786" fmla="*/ 4662029 h 6856161"/>
              <a:gd name="connsiteX1787" fmla="*/ 1196986 w 9298618"/>
              <a:gd name="connsiteY1787" fmla="*/ 4410028 h 6856161"/>
              <a:gd name="connsiteX1788" fmla="*/ 944985 w 9298618"/>
              <a:gd name="connsiteY1788" fmla="*/ 4410028 h 6856161"/>
              <a:gd name="connsiteX1789" fmla="*/ 944985 w 9298618"/>
              <a:gd name="connsiteY1789" fmla="*/ 4662029 h 6856161"/>
              <a:gd name="connsiteX1790" fmla="*/ 1260008 w 9298618"/>
              <a:gd name="connsiteY1790" fmla="*/ 4662029 h 6856161"/>
              <a:gd name="connsiteX1791" fmla="*/ 1512009 w 9298618"/>
              <a:gd name="connsiteY1791" fmla="*/ 4662029 h 6856161"/>
              <a:gd name="connsiteX1792" fmla="*/ 1512009 w 9298618"/>
              <a:gd name="connsiteY1792" fmla="*/ 4410028 h 6856161"/>
              <a:gd name="connsiteX1793" fmla="*/ 1260008 w 9298618"/>
              <a:gd name="connsiteY1793" fmla="*/ 4410028 h 6856161"/>
              <a:gd name="connsiteX1794" fmla="*/ 1260008 w 9298618"/>
              <a:gd name="connsiteY1794" fmla="*/ 4662029 h 6856161"/>
              <a:gd name="connsiteX1795" fmla="*/ 1574988 w 9298618"/>
              <a:gd name="connsiteY1795" fmla="*/ 4662029 h 6856161"/>
              <a:gd name="connsiteX1796" fmla="*/ 1826990 w 9298618"/>
              <a:gd name="connsiteY1796" fmla="*/ 4662029 h 6856161"/>
              <a:gd name="connsiteX1797" fmla="*/ 1826990 w 9298618"/>
              <a:gd name="connsiteY1797" fmla="*/ 4410028 h 6856161"/>
              <a:gd name="connsiteX1798" fmla="*/ 1574988 w 9298618"/>
              <a:gd name="connsiteY1798" fmla="*/ 4410028 h 6856161"/>
              <a:gd name="connsiteX1799" fmla="*/ 1574988 w 9298618"/>
              <a:gd name="connsiteY1799" fmla="*/ 4662029 h 6856161"/>
              <a:gd name="connsiteX1800" fmla="*/ 1890012 w 9298618"/>
              <a:gd name="connsiteY1800" fmla="*/ 4662029 h 6856161"/>
              <a:gd name="connsiteX1801" fmla="*/ 2142013 w 9298618"/>
              <a:gd name="connsiteY1801" fmla="*/ 4662029 h 6856161"/>
              <a:gd name="connsiteX1802" fmla="*/ 2142013 w 9298618"/>
              <a:gd name="connsiteY1802" fmla="*/ 4410028 h 6856161"/>
              <a:gd name="connsiteX1803" fmla="*/ 1890012 w 9298618"/>
              <a:gd name="connsiteY1803" fmla="*/ 4410028 h 6856161"/>
              <a:gd name="connsiteX1804" fmla="*/ 1890012 w 9298618"/>
              <a:gd name="connsiteY1804" fmla="*/ 4662029 h 6856161"/>
              <a:gd name="connsiteX1805" fmla="*/ 2204992 w 9298618"/>
              <a:gd name="connsiteY1805" fmla="*/ 4662029 h 6856161"/>
              <a:gd name="connsiteX1806" fmla="*/ 2456994 w 9298618"/>
              <a:gd name="connsiteY1806" fmla="*/ 4662029 h 6856161"/>
              <a:gd name="connsiteX1807" fmla="*/ 2456994 w 9298618"/>
              <a:gd name="connsiteY1807" fmla="*/ 4410028 h 6856161"/>
              <a:gd name="connsiteX1808" fmla="*/ 2204992 w 9298618"/>
              <a:gd name="connsiteY1808" fmla="*/ 4410028 h 6856161"/>
              <a:gd name="connsiteX1809" fmla="*/ 2204992 w 9298618"/>
              <a:gd name="connsiteY1809" fmla="*/ 4662029 h 6856161"/>
              <a:gd name="connsiteX1810" fmla="*/ 2520016 w 9298618"/>
              <a:gd name="connsiteY1810" fmla="*/ 4662029 h 6856161"/>
              <a:gd name="connsiteX1811" fmla="*/ 2772017 w 9298618"/>
              <a:gd name="connsiteY1811" fmla="*/ 4662029 h 6856161"/>
              <a:gd name="connsiteX1812" fmla="*/ 2772017 w 9298618"/>
              <a:gd name="connsiteY1812" fmla="*/ 4410028 h 6856161"/>
              <a:gd name="connsiteX1813" fmla="*/ 2520016 w 9298618"/>
              <a:gd name="connsiteY1813" fmla="*/ 4410028 h 6856161"/>
              <a:gd name="connsiteX1814" fmla="*/ 2520016 w 9298618"/>
              <a:gd name="connsiteY1814" fmla="*/ 4662029 h 6856161"/>
              <a:gd name="connsiteX1815" fmla="*/ 2834996 w 9298618"/>
              <a:gd name="connsiteY1815" fmla="*/ 4662029 h 6856161"/>
              <a:gd name="connsiteX1816" fmla="*/ 3086998 w 9298618"/>
              <a:gd name="connsiteY1816" fmla="*/ 4662029 h 6856161"/>
              <a:gd name="connsiteX1817" fmla="*/ 3086998 w 9298618"/>
              <a:gd name="connsiteY1817" fmla="*/ 4410028 h 6856161"/>
              <a:gd name="connsiteX1818" fmla="*/ 2834996 w 9298618"/>
              <a:gd name="connsiteY1818" fmla="*/ 4410028 h 6856161"/>
              <a:gd name="connsiteX1819" fmla="*/ 2834996 w 9298618"/>
              <a:gd name="connsiteY1819" fmla="*/ 4662029 h 6856161"/>
              <a:gd name="connsiteX1820" fmla="*/ 3150490 w 9298618"/>
              <a:gd name="connsiteY1820" fmla="*/ 4661516 h 6856161"/>
              <a:gd name="connsiteX1821" fmla="*/ 3401508 w 9298618"/>
              <a:gd name="connsiteY1821" fmla="*/ 4661516 h 6856161"/>
              <a:gd name="connsiteX1822" fmla="*/ 3401508 w 9298618"/>
              <a:gd name="connsiteY1822" fmla="*/ 4410498 h 6856161"/>
              <a:gd name="connsiteX1823" fmla="*/ 3150490 w 9298618"/>
              <a:gd name="connsiteY1823" fmla="*/ 4410498 h 6856161"/>
              <a:gd name="connsiteX1824" fmla="*/ 3150490 w 9298618"/>
              <a:gd name="connsiteY1824" fmla="*/ 4661516 h 6856161"/>
              <a:gd name="connsiteX1825" fmla="*/ 3467993 w 9298618"/>
              <a:gd name="connsiteY1825" fmla="*/ 4659036 h 6856161"/>
              <a:gd name="connsiteX1826" fmla="*/ 3714052 w 9298618"/>
              <a:gd name="connsiteY1826" fmla="*/ 4659036 h 6856161"/>
              <a:gd name="connsiteX1827" fmla="*/ 3714052 w 9298618"/>
              <a:gd name="connsiteY1827" fmla="*/ 4412978 h 6856161"/>
              <a:gd name="connsiteX1828" fmla="*/ 3467993 w 9298618"/>
              <a:gd name="connsiteY1828" fmla="*/ 4412978 h 6856161"/>
              <a:gd name="connsiteX1829" fmla="*/ 3467993 w 9298618"/>
              <a:gd name="connsiteY1829" fmla="*/ 4659036 h 6856161"/>
              <a:gd name="connsiteX1830" fmla="*/ 3789900 w 9298618"/>
              <a:gd name="connsiteY1830" fmla="*/ 4652153 h 6856161"/>
              <a:gd name="connsiteX1831" fmla="*/ 4022148 w 9298618"/>
              <a:gd name="connsiteY1831" fmla="*/ 4652153 h 6856161"/>
              <a:gd name="connsiteX1832" fmla="*/ 4022148 w 9298618"/>
              <a:gd name="connsiteY1832" fmla="*/ 4419904 h 6856161"/>
              <a:gd name="connsiteX1833" fmla="*/ 3789900 w 9298618"/>
              <a:gd name="connsiteY1833" fmla="*/ 4419904 h 6856161"/>
              <a:gd name="connsiteX1834" fmla="*/ 3789900 w 9298618"/>
              <a:gd name="connsiteY1834" fmla="*/ 4652153 h 6856161"/>
              <a:gd name="connsiteX1835" fmla="*/ 4108344 w 9298618"/>
              <a:gd name="connsiteY1835" fmla="*/ 4648690 h 6856161"/>
              <a:gd name="connsiteX1836" fmla="*/ 4333666 w 9298618"/>
              <a:gd name="connsiteY1836" fmla="*/ 4648690 h 6856161"/>
              <a:gd name="connsiteX1837" fmla="*/ 4333666 w 9298618"/>
              <a:gd name="connsiteY1837" fmla="*/ 4423367 h 6856161"/>
              <a:gd name="connsiteX1838" fmla="*/ 4108344 w 9298618"/>
              <a:gd name="connsiteY1838" fmla="*/ 4423367 h 6856161"/>
              <a:gd name="connsiteX1839" fmla="*/ 4108344 w 9298618"/>
              <a:gd name="connsiteY1839" fmla="*/ 4648690 h 6856161"/>
              <a:gd name="connsiteX1840" fmla="*/ 4430764 w 9298618"/>
              <a:gd name="connsiteY1840" fmla="*/ 4641250 h 6856161"/>
              <a:gd name="connsiteX1841" fmla="*/ 4641250 w 9298618"/>
              <a:gd name="connsiteY1841" fmla="*/ 4641250 h 6856161"/>
              <a:gd name="connsiteX1842" fmla="*/ 4641250 w 9298618"/>
              <a:gd name="connsiteY1842" fmla="*/ 4430764 h 6856161"/>
              <a:gd name="connsiteX1843" fmla="*/ 4430764 w 9298618"/>
              <a:gd name="connsiteY1843" fmla="*/ 4430764 h 6856161"/>
              <a:gd name="connsiteX1844" fmla="*/ 4430764 w 9298618"/>
              <a:gd name="connsiteY1844" fmla="*/ 4641250 h 6856161"/>
              <a:gd name="connsiteX1845" fmla="*/ 4749208 w 9298618"/>
              <a:gd name="connsiteY1845" fmla="*/ 4637787 h 6856161"/>
              <a:gd name="connsiteX1846" fmla="*/ 4952767 w 9298618"/>
              <a:gd name="connsiteY1846" fmla="*/ 4637787 h 6856161"/>
              <a:gd name="connsiteX1847" fmla="*/ 4952767 w 9298618"/>
              <a:gd name="connsiteY1847" fmla="*/ 4434227 h 6856161"/>
              <a:gd name="connsiteX1848" fmla="*/ 4749208 w 9298618"/>
              <a:gd name="connsiteY1848" fmla="*/ 4434227 h 6856161"/>
              <a:gd name="connsiteX1849" fmla="*/ 4749208 w 9298618"/>
              <a:gd name="connsiteY1849" fmla="*/ 4637787 h 6856161"/>
              <a:gd name="connsiteX1850" fmla="*/ 5071157 w 9298618"/>
              <a:gd name="connsiteY1850" fmla="*/ 4630903 h 6856161"/>
              <a:gd name="connsiteX1851" fmla="*/ 5260907 w 9298618"/>
              <a:gd name="connsiteY1851" fmla="*/ 4630903 h 6856161"/>
              <a:gd name="connsiteX1852" fmla="*/ 5260907 w 9298618"/>
              <a:gd name="connsiteY1852" fmla="*/ 4441154 h 6856161"/>
              <a:gd name="connsiteX1853" fmla="*/ 5071157 w 9298618"/>
              <a:gd name="connsiteY1853" fmla="*/ 4441154 h 6856161"/>
              <a:gd name="connsiteX1854" fmla="*/ 5071157 w 9298618"/>
              <a:gd name="connsiteY1854" fmla="*/ 4630903 h 6856161"/>
              <a:gd name="connsiteX1855" fmla="*/ 5392081 w 9298618"/>
              <a:gd name="connsiteY1855" fmla="*/ 4624960 h 6856161"/>
              <a:gd name="connsiteX1856" fmla="*/ 5569944 w 9298618"/>
              <a:gd name="connsiteY1856" fmla="*/ 4624960 h 6856161"/>
              <a:gd name="connsiteX1857" fmla="*/ 5569944 w 9298618"/>
              <a:gd name="connsiteY1857" fmla="*/ 4447097 h 6856161"/>
              <a:gd name="connsiteX1858" fmla="*/ 5392081 w 9298618"/>
              <a:gd name="connsiteY1858" fmla="*/ 4447097 h 6856161"/>
              <a:gd name="connsiteX1859" fmla="*/ 5392081 w 9298618"/>
              <a:gd name="connsiteY1859" fmla="*/ 4624960 h 6856161"/>
              <a:gd name="connsiteX1860" fmla="*/ 5710055 w 9298618"/>
              <a:gd name="connsiteY1860" fmla="*/ 4622010 h 6856161"/>
              <a:gd name="connsiteX1861" fmla="*/ 5882018 w 9298618"/>
              <a:gd name="connsiteY1861" fmla="*/ 4622010 h 6856161"/>
              <a:gd name="connsiteX1862" fmla="*/ 5882018 w 9298618"/>
              <a:gd name="connsiteY1862" fmla="*/ 4450047 h 6856161"/>
              <a:gd name="connsiteX1863" fmla="*/ 5710055 w 9298618"/>
              <a:gd name="connsiteY1863" fmla="*/ 4450047 h 6856161"/>
              <a:gd name="connsiteX1864" fmla="*/ 5710055 w 9298618"/>
              <a:gd name="connsiteY1864" fmla="*/ 4622010 h 6856161"/>
              <a:gd name="connsiteX1865" fmla="*/ 6029995 w 9298618"/>
              <a:gd name="connsiteY1865" fmla="*/ 4617050 h 6856161"/>
              <a:gd name="connsiteX1866" fmla="*/ 6192081 w 9298618"/>
              <a:gd name="connsiteY1866" fmla="*/ 4617050 h 6856161"/>
              <a:gd name="connsiteX1867" fmla="*/ 6192081 w 9298618"/>
              <a:gd name="connsiteY1867" fmla="*/ 4454964 h 6856161"/>
              <a:gd name="connsiteX1868" fmla="*/ 6029995 w 9298618"/>
              <a:gd name="connsiteY1868" fmla="*/ 4454964 h 6856161"/>
              <a:gd name="connsiteX1869" fmla="*/ 6029995 w 9298618"/>
              <a:gd name="connsiteY1869" fmla="*/ 4617050 h 6856161"/>
              <a:gd name="connsiteX1870" fmla="*/ 6346942 w 9298618"/>
              <a:gd name="connsiteY1870" fmla="*/ 4615084 h 6856161"/>
              <a:gd name="connsiteX1871" fmla="*/ 6505052 w 9298618"/>
              <a:gd name="connsiteY1871" fmla="*/ 4615084 h 6856161"/>
              <a:gd name="connsiteX1872" fmla="*/ 6505052 w 9298618"/>
              <a:gd name="connsiteY1872" fmla="*/ 4456974 h 6856161"/>
              <a:gd name="connsiteX1873" fmla="*/ 6346942 w 9298618"/>
              <a:gd name="connsiteY1873" fmla="*/ 4456974 h 6856161"/>
              <a:gd name="connsiteX1874" fmla="*/ 6346942 w 9298618"/>
              <a:gd name="connsiteY1874" fmla="*/ 4615084 h 6856161"/>
              <a:gd name="connsiteX1875" fmla="*/ 6984386 w 9298618"/>
              <a:gd name="connsiteY1875" fmla="*/ 4607644 h 6856161"/>
              <a:gd name="connsiteX1876" fmla="*/ 7127702 w 9298618"/>
              <a:gd name="connsiteY1876" fmla="*/ 4607644 h 6856161"/>
              <a:gd name="connsiteX1877" fmla="*/ 7127702 w 9298618"/>
              <a:gd name="connsiteY1877" fmla="*/ 4464370 h 6856161"/>
              <a:gd name="connsiteX1878" fmla="*/ 6984386 w 9298618"/>
              <a:gd name="connsiteY1878" fmla="*/ 4464370 h 6856161"/>
              <a:gd name="connsiteX1879" fmla="*/ 6984386 w 9298618"/>
              <a:gd name="connsiteY1879" fmla="*/ 4607644 h 6856161"/>
              <a:gd name="connsiteX1880" fmla="*/ 7621316 w 9298618"/>
              <a:gd name="connsiteY1880" fmla="*/ 4600761 h 6856161"/>
              <a:gd name="connsiteX1881" fmla="*/ 7750780 w 9298618"/>
              <a:gd name="connsiteY1881" fmla="*/ 4600761 h 6856161"/>
              <a:gd name="connsiteX1882" fmla="*/ 7750780 w 9298618"/>
              <a:gd name="connsiteY1882" fmla="*/ 4471297 h 6856161"/>
              <a:gd name="connsiteX1883" fmla="*/ 7621316 w 9298618"/>
              <a:gd name="connsiteY1883" fmla="*/ 4471297 h 6856161"/>
              <a:gd name="connsiteX1884" fmla="*/ 7621316 w 9298618"/>
              <a:gd name="connsiteY1884" fmla="*/ 4600761 h 6856161"/>
              <a:gd name="connsiteX1885" fmla="*/ 8259187 w 9298618"/>
              <a:gd name="connsiteY1885" fmla="*/ 4592851 h 6856161"/>
              <a:gd name="connsiteX1886" fmla="*/ 8372831 w 9298618"/>
              <a:gd name="connsiteY1886" fmla="*/ 4592851 h 6856161"/>
              <a:gd name="connsiteX1887" fmla="*/ 8372831 w 9298618"/>
              <a:gd name="connsiteY1887" fmla="*/ 4479206 h 6856161"/>
              <a:gd name="connsiteX1888" fmla="*/ 8259187 w 9298618"/>
              <a:gd name="connsiteY1888" fmla="*/ 4479206 h 6856161"/>
              <a:gd name="connsiteX1889" fmla="*/ 8259187 w 9298618"/>
              <a:gd name="connsiteY1889" fmla="*/ 4592851 h 6856161"/>
              <a:gd name="connsiteX1890" fmla="*/ 8908474 w 9298618"/>
              <a:gd name="connsiteY1890" fmla="*/ 4573568 h 6856161"/>
              <a:gd name="connsiteX1891" fmla="*/ 8983594 w 9298618"/>
              <a:gd name="connsiteY1891" fmla="*/ 4573568 h 6856161"/>
              <a:gd name="connsiteX1892" fmla="*/ 8983594 w 9298618"/>
              <a:gd name="connsiteY1892" fmla="*/ 4498446 h 6856161"/>
              <a:gd name="connsiteX1893" fmla="*/ 8908474 w 9298618"/>
              <a:gd name="connsiteY1893" fmla="*/ 4498446 h 6856161"/>
              <a:gd name="connsiteX1894" fmla="*/ 8908474 w 9298618"/>
              <a:gd name="connsiteY1894" fmla="*/ 4573568 h 6856161"/>
              <a:gd name="connsiteX1895" fmla="*/ 0 w 9298618"/>
              <a:gd name="connsiteY1895" fmla="*/ 4977010 h 6856161"/>
              <a:gd name="connsiteX1896" fmla="*/ 252002 w 9298618"/>
              <a:gd name="connsiteY1896" fmla="*/ 4977010 h 6856161"/>
              <a:gd name="connsiteX1897" fmla="*/ 252002 w 9298618"/>
              <a:gd name="connsiteY1897" fmla="*/ 4725008 h 6856161"/>
              <a:gd name="connsiteX1898" fmla="*/ 0 w 9298618"/>
              <a:gd name="connsiteY1898" fmla="*/ 4725008 h 6856161"/>
              <a:gd name="connsiteX1899" fmla="*/ 0 w 9298618"/>
              <a:gd name="connsiteY1899" fmla="*/ 4977010 h 6856161"/>
              <a:gd name="connsiteX1900" fmla="*/ 315023 w 9298618"/>
              <a:gd name="connsiteY1900" fmla="*/ 4977010 h 6856161"/>
              <a:gd name="connsiteX1901" fmla="*/ 567025 w 9298618"/>
              <a:gd name="connsiteY1901" fmla="*/ 4977010 h 6856161"/>
              <a:gd name="connsiteX1902" fmla="*/ 567025 w 9298618"/>
              <a:gd name="connsiteY1902" fmla="*/ 4725008 h 6856161"/>
              <a:gd name="connsiteX1903" fmla="*/ 315023 w 9298618"/>
              <a:gd name="connsiteY1903" fmla="*/ 4725008 h 6856161"/>
              <a:gd name="connsiteX1904" fmla="*/ 315023 w 9298618"/>
              <a:gd name="connsiteY1904" fmla="*/ 4977010 h 6856161"/>
              <a:gd name="connsiteX1905" fmla="*/ 630004 w 9298618"/>
              <a:gd name="connsiteY1905" fmla="*/ 4977010 h 6856161"/>
              <a:gd name="connsiteX1906" fmla="*/ 882005 w 9298618"/>
              <a:gd name="connsiteY1906" fmla="*/ 4977010 h 6856161"/>
              <a:gd name="connsiteX1907" fmla="*/ 882005 w 9298618"/>
              <a:gd name="connsiteY1907" fmla="*/ 4725008 h 6856161"/>
              <a:gd name="connsiteX1908" fmla="*/ 630004 w 9298618"/>
              <a:gd name="connsiteY1908" fmla="*/ 4725008 h 6856161"/>
              <a:gd name="connsiteX1909" fmla="*/ 630004 w 9298618"/>
              <a:gd name="connsiteY1909" fmla="*/ 4977010 h 6856161"/>
              <a:gd name="connsiteX1910" fmla="*/ 944985 w 9298618"/>
              <a:gd name="connsiteY1910" fmla="*/ 4977010 h 6856161"/>
              <a:gd name="connsiteX1911" fmla="*/ 1196986 w 9298618"/>
              <a:gd name="connsiteY1911" fmla="*/ 4977010 h 6856161"/>
              <a:gd name="connsiteX1912" fmla="*/ 1196986 w 9298618"/>
              <a:gd name="connsiteY1912" fmla="*/ 4725008 h 6856161"/>
              <a:gd name="connsiteX1913" fmla="*/ 944985 w 9298618"/>
              <a:gd name="connsiteY1913" fmla="*/ 4725008 h 6856161"/>
              <a:gd name="connsiteX1914" fmla="*/ 944985 w 9298618"/>
              <a:gd name="connsiteY1914" fmla="*/ 4977010 h 6856161"/>
              <a:gd name="connsiteX1915" fmla="*/ 1260008 w 9298618"/>
              <a:gd name="connsiteY1915" fmla="*/ 4977010 h 6856161"/>
              <a:gd name="connsiteX1916" fmla="*/ 1512009 w 9298618"/>
              <a:gd name="connsiteY1916" fmla="*/ 4977010 h 6856161"/>
              <a:gd name="connsiteX1917" fmla="*/ 1512009 w 9298618"/>
              <a:gd name="connsiteY1917" fmla="*/ 4725008 h 6856161"/>
              <a:gd name="connsiteX1918" fmla="*/ 1260008 w 9298618"/>
              <a:gd name="connsiteY1918" fmla="*/ 4725008 h 6856161"/>
              <a:gd name="connsiteX1919" fmla="*/ 1260008 w 9298618"/>
              <a:gd name="connsiteY1919" fmla="*/ 4977010 h 6856161"/>
              <a:gd name="connsiteX1920" fmla="*/ 1574988 w 9298618"/>
              <a:gd name="connsiteY1920" fmla="*/ 4977010 h 6856161"/>
              <a:gd name="connsiteX1921" fmla="*/ 1826990 w 9298618"/>
              <a:gd name="connsiteY1921" fmla="*/ 4977010 h 6856161"/>
              <a:gd name="connsiteX1922" fmla="*/ 1826990 w 9298618"/>
              <a:gd name="connsiteY1922" fmla="*/ 4725008 h 6856161"/>
              <a:gd name="connsiteX1923" fmla="*/ 1574988 w 9298618"/>
              <a:gd name="connsiteY1923" fmla="*/ 4725008 h 6856161"/>
              <a:gd name="connsiteX1924" fmla="*/ 1574988 w 9298618"/>
              <a:gd name="connsiteY1924" fmla="*/ 4977010 h 6856161"/>
              <a:gd name="connsiteX1925" fmla="*/ 1890012 w 9298618"/>
              <a:gd name="connsiteY1925" fmla="*/ 4977010 h 6856161"/>
              <a:gd name="connsiteX1926" fmla="*/ 2142013 w 9298618"/>
              <a:gd name="connsiteY1926" fmla="*/ 4977010 h 6856161"/>
              <a:gd name="connsiteX1927" fmla="*/ 2142013 w 9298618"/>
              <a:gd name="connsiteY1927" fmla="*/ 4725008 h 6856161"/>
              <a:gd name="connsiteX1928" fmla="*/ 1890012 w 9298618"/>
              <a:gd name="connsiteY1928" fmla="*/ 4725008 h 6856161"/>
              <a:gd name="connsiteX1929" fmla="*/ 1890012 w 9298618"/>
              <a:gd name="connsiteY1929" fmla="*/ 4977010 h 6856161"/>
              <a:gd name="connsiteX1930" fmla="*/ 2204992 w 9298618"/>
              <a:gd name="connsiteY1930" fmla="*/ 4977010 h 6856161"/>
              <a:gd name="connsiteX1931" fmla="*/ 2456994 w 9298618"/>
              <a:gd name="connsiteY1931" fmla="*/ 4977010 h 6856161"/>
              <a:gd name="connsiteX1932" fmla="*/ 2456994 w 9298618"/>
              <a:gd name="connsiteY1932" fmla="*/ 4725008 h 6856161"/>
              <a:gd name="connsiteX1933" fmla="*/ 2204992 w 9298618"/>
              <a:gd name="connsiteY1933" fmla="*/ 4725008 h 6856161"/>
              <a:gd name="connsiteX1934" fmla="*/ 2204992 w 9298618"/>
              <a:gd name="connsiteY1934" fmla="*/ 4977010 h 6856161"/>
              <a:gd name="connsiteX1935" fmla="*/ 2520016 w 9298618"/>
              <a:gd name="connsiteY1935" fmla="*/ 4977010 h 6856161"/>
              <a:gd name="connsiteX1936" fmla="*/ 2772017 w 9298618"/>
              <a:gd name="connsiteY1936" fmla="*/ 4977010 h 6856161"/>
              <a:gd name="connsiteX1937" fmla="*/ 2772017 w 9298618"/>
              <a:gd name="connsiteY1937" fmla="*/ 4725008 h 6856161"/>
              <a:gd name="connsiteX1938" fmla="*/ 2520016 w 9298618"/>
              <a:gd name="connsiteY1938" fmla="*/ 4725008 h 6856161"/>
              <a:gd name="connsiteX1939" fmla="*/ 2520016 w 9298618"/>
              <a:gd name="connsiteY1939" fmla="*/ 4977010 h 6856161"/>
              <a:gd name="connsiteX1940" fmla="*/ 2834996 w 9298618"/>
              <a:gd name="connsiteY1940" fmla="*/ 4977010 h 6856161"/>
              <a:gd name="connsiteX1941" fmla="*/ 3086998 w 9298618"/>
              <a:gd name="connsiteY1941" fmla="*/ 4977010 h 6856161"/>
              <a:gd name="connsiteX1942" fmla="*/ 3086998 w 9298618"/>
              <a:gd name="connsiteY1942" fmla="*/ 4725008 h 6856161"/>
              <a:gd name="connsiteX1943" fmla="*/ 2834996 w 9298618"/>
              <a:gd name="connsiteY1943" fmla="*/ 4725008 h 6856161"/>
              <a:gd name="connsiteX1944" fmla="*/ 2834996 w 9298618"/>
              <a:gd name="connsiteY1944" fmla="*/ 4977010 h 6856161"/>
              <a:gd name="connsiteX1945" fmla="*/ 3152500 w 9298618"/>
              <a:gd name="connsiteY1945" fmla="*/ 4974530 h 6856161"/>
              <a:gd name="connsiteX1946" fmla="*/ 3399541 w 9298618"/>
              <a:gd name="connsiteY1946" fmla="*/ 4974530 h 6856161"/>
              <a:gd name="connsiteX1947" fmla="*/ 3399541 w 9298618"/>
              <a:gd name="connsiteY1947" fmla="*/ 4727488 h 6856161"/>
              <a:gd name="connsiteX1948" fmla="*/ 3152500 w 9298618"/>
              <a:gd name="connsiteY1948" fmla="*/ 4727488 h 6856161"/>
              <a:gd name="connsiteX1949" fmla="*/ 3152500 w 9298618"/>
              <a:gd name="connsiteY1949" fmla="*/ 4974530 h 6856161"/>
              <a:gd name="connsiteX1950" fmla="*/ 3469960 w 9298618"/>
              <a:gd name="connsiteY1950" fmla="*/ 4972093 h 6856161"/>
              <a:gd name="connsiteX1951" fmla="*/ 3712085 w 9298618"/>
              <a:gd name="connsiteY1951" fmla="*/ 4972093 h 6856161"/>
              <a:gd name="connsiteX1952" fmla="*/ 3712085 w 9298618"/>
              <a:gd name="connsiteY1952" fmla="*/ 4729968 h 6856161"/>
              <a:gd name="connsiteX1953" fmla="*/ 3469960 w 9298618"/>
              <a:gd name="connsiteY1953" fmla="*/ 4729968 h 6856161"/>
              <a:gd name="connsiteX1954" fmla="*/ 3469960 w 9298618"/>
              <a:gd name="connsiteY1954" fmla="*/ 4972093 h 6856161"/>
              <a:gd name="connsiteX1955" fmla="*/ 3792380 w 9298618"/>
              <a:gd name="connsiteY1955" fmla="*/ 4964654 h 6856161"/>
              <a:gd name="connsiteX1956" fmla="*/ 4019669 w 9298618"/>
              <a:gd name="connsiteY1956" fmla="*/ 4964654 h 6856161"/>
              <a:gd name="connsiteX1957" fmla="*/ 4019669 w 9298618"/>
              <a:gd name="connsiteY1957" fmla="*/ 4737365 h 6856161"/>
              <a:gd name="connsiteX1958" fmla="*/ 3792380 w 9298618"/>
              <a:gd name="connsiteY1958" fmla="*/ 4737365 h 6856161"/>
              <a:gd name="connsiteX1959" fmla="*/ 3792380 w 9298618"/>
              <a:gd name="connsiteY1959" fmla="*/ 4964654 h 6856161"/>
              <a:gd name="connsiteX1960" fmla="*/ 4111337 w 9298618"/>
              <a:gd name="connsiteY1960" fmla="*/ 4960720 h 6856161"/>
              <a:gd name="connsiteX1961" fmla="*/ 4330716 w 9298618"/>
              <a:gd name="connsiteY1961" fmla="*/ 4960720 h 6856161"/>
              <a:gd name="connsiteX1962" fmla="*/ 4330716 w 9298618"/>
              <a:gd name="connsiteY1962" fmla="*/ 4741341 h 6856161"/>
              <a:gd name="connsiteX1963" fmla="*/ 4111337 w 9298618"/>
              <a:gd name="connsiteY1963" fmla="*/ 4741341 h 6856161"/>
              <a:gd name="connsiteX1964" fmla="*/ 4111337 w 9298618"/>
              <a:gd name="connsiteY1964" fmla="*/ 4960720 h 6856161"/>
              <a:gd name="connsiteX1965" fmla="*/ 4433714 w 9298618"/>
              <a:gd name="connsiteY1965" fmla="*/ 4953281 h 6856161"/>
              <a:gd name="connsiteX1966" fmla="*/ 4638300 w 9298618"/>
              <a:gd name="connsiteY1966" fmla="*/ 4953281 h 6856161"/>
              <a:gd name="connsiteX1967" fmla="*/ 4638300 w 9298618"/>
              <a:gd name="connsiteY1967" fmla="*/ 4748695 h 6856161"/>
              <a:gd name="connsiteX1968" fmla="*/ 4433714 w 9298618"/>
              <a:gd name="connsiteY1968" fmla="*/ 4748695 h 6856161"/>
              <a:gd name="connsiteX1969" fmla="*/ 4433714 w 9298618"/>
              <a:gd name="connsiteY1969" fmla="*/ 4953281 h 6856161"/>
              <a:gd name="connsiteX1970" fmla="*/ 4752201 w 9298618"/>
              <a:gd name="connsiteY1970" fmla="*/ 4949817 h 6856161"/>
              <a:gd name="connsiteX1971" fmla="*/ 4949860 w 9298618"/>
              <a:gd name="connsiteY1971" fmla="*/ 4949817 h 6856161"/>
              <a:gd name="connsiteX1972" fmla="*/ 4949860 w 9298618"/>
              <a:gd name="connsiteY1972" fmla="*/ 4752158 h 6856161"/>
              <a:gd name="connsiteX1973" fmla="*/ 4752201 w 9298618"/>
              <a:gd name="connsiteY1973" fmla="*/ 4752158 h 6856161"/>
              <a:gd name="connsiteX1974" fmla="*/ 4752201 w 9298618"/>
              <a:gd name="connsiteY1974" fmla="*/ 4949817 h 6856161"/>
              <a:gd name="connsiteX1975" fmla="*/ 5395031 w 9298618"/>
              <a:gd name="connsiteY1975" fmla="*/ 4936990 h 6856161"/>
              <a:gd name="connsiteX1976" fmla="*/ 5566995 w 9298618"/>
              <a:gd name="connsiteY1976" fmla="*/ 4936990 h 6856161"/>
              <a:gd name="connsiteX1977" fmla="*/ 5566995 w 9298618"/>
              <a:gd name="connsiteY1977" fmla="*/ 4765027 h 6856161"/>
              <a:gd name="connsiteX1978" fmla="*/ 5395031 w 9298618"/>
              <a:gd name="connsiteY1978" fmla="*/ 4765027 h 6856161"/>
              <a:gd name="connsiteX1979" fmla="*/ 5395031 w 9298618"/>
              <a:gd name="connsiteY1979" fmla="*/ 4936990 h 6856161"/>
              <a:gd name="connsiteX1980" fmla="*/ 6032945 w 9298618"/>
              <a:gd name="connsiteY1980" fmla="*/ 4929081 h 6856161"/>
              <a:gd name="connsiteX1981" fmla="*/ 6189089 w 9298618"/>
              <a:gd name="connsiteY1981" fmla="*/ 4929081 h 6856161"/>
              <a:gd name="connsiteX1982" fmla="*/ 6189089 w 9298618"/>
              <a:gd name="connsiteY1982" fmla="*/ 4772937 h 6856161"/>
              <a:gd name="connsiteX1983" fmla="*/ 6032945 w 9298618"/>
              <a:gd name="connsiteY1983" fmla="*/ 4772937 h 6856161"/>
              <a:gd name="connsiteX1984" fmla="*/ 6032945 w 9298618"/>
              <a:gd name="connsiteY1984" fmla="*/ 4929081 h 6856161"/>
              <a:gd name="connsiteX1985" fmla="*/ 6670346 w 9298618"/>
              <a:gd name="connsiteY1985" fmla="*/ 4921684 h 6856161"/>
              <a:gd name="connsiteX1986" fmla="*/ 6811653 w 9298618"/>
              <a:gd name="connsiteY1986" fmla="*/ 4921684 h 6856161"/>
              <a:gd name="connsiteX1987" fmla="*/ 6811653 w 9298618"/>
              <a:gd name="connsiteY1987" fmla="*/ 4780377 h 6856161"/>
              <a:gd name="connsiteX1988" fmla="*/ 6670346 w 9298618"/>
              <a:gd name="connsiteY1988" fmla="*/ 4780377 h 6856161"/>
              <a:gd name="connsiteX1989" fmla="*/ 6670346 w 9298618"/>
              <a:gd name="connsiteY1989" fmla="*/ 4921684 h 6856161"/>
              <a:gd name="connsiteX1990" fmla="*/ 7305779 w 9298618"/>
              <a:gd name="connsiteY1990" fmla="*/ 4916254 h 6856161"/>
              <a:gd name="connsiteX1991" fmla="*/ 7436227 w 9298618"/>
              <a:gd name="connsiteY1991" fmla="*/ 4916254 h 6856161"/>
              <a:gd name="connsiteX1992" fmla="*/ 7436227 w 9298618"/>
              <a:gd name="connsiteY1992" fmla="*/ 4785807 h 6856161"/>
              <a:gd name="connsiteX1993" fmla="*/ 7305779 w 9298618"/>
              <a:gd name="connsiteY1993" fmla="*/ 4785807 h 6856161"/>
              <a:gd name="connsiteX1994" fmla="*/ 7305779 w 9298618"/>
              <a:gd name="connsiteY1994" fmla="*/ 4916254 h 6856161"/>
              <a:gd name="connsiteX1995" fmla="*/ 7942239 w 9298618"/>
              <a:gd name="connsiteY1995" fmla="*/ 4909798 h 6856161"/>
              <a:gd name="connsiteX1996" fmla="*/ 8059860 w 9298618"/>
              <a:gd name="connsiteY1996" fmla="*/ 4909798 h 6856161"/>
              <a:gd name="connsiteX1997" fmla="*/ 8059860 w 9298618"/>
              <a:gd name="connsiteY1997" fmla="*/ 4792177 h 6856161"/>
              <a:gd name="connsiteX1998" fmla="*/ 7942239 w 9298618"/>
              <a:gd name="connsiteY1998" fmla="*/ 4792177 h 6856161"/>
              <a:gd name="connsiteX1999" fmla="*/ 7942239 w 9298618"/>
              <a:gd name="connsiteY1999" fmla="*/ 4909798 h 6856161"/>
              <a:gd name="connsiteX2000" fmla="*/ 8582590 w 9298618"/>
              <a:gd name="connsiteY2000" fmla="*/ 4899451 h 6856161"/>
              <a:gd name="connsiteX2001" fmla="*/ 8679431 w 9298618"/>
              <a:gd name="connsiteY2001" fmla="*/ 4899451 h 6856161"/>
              <a:gd name="connsiteX2002" fmla="*/ 8679431 w 9298618"/>
              <a:gd name="connsiteY2002" fmla="*/ 4802610 h 6856161"/>
              <a:gd name="connsiteX2003" fmla="*/ 8582590 w 9298618"/>
              <a:gd name="connsiteY2003" fmla="*/ 4802610 h 6856161"/>
              <a:gd name="connsiteX2004" fmla="*/ 8582590 w 9298618"/>
              <a:gd name="connsiteY2004" fmla="*/ 4899451 h 6856161"/>
              <a:gd name="connsiteX2005" fmla="*/ 0 w 9298618"/>
              <a:gd name="connsiteY2005" fmla="*/ 5292033 h 6856161"/>
              <a:gd name="connsiteX2006" fmla="*/ 252002 w 9298618"/>
              <a:gd name="connsiteY2006" fmla="*/ 5292033 h 6856161"/>
              <a:gd name="connsiteX2007" fmla="*/ 252002 w 9298618"/>
              <a:gd name="connsiteY2007" fmla="*/ 5040032 h 6856161"/>
              <a:gd name="connsiteX2008" fmla="*/ 0 w 9298618"/>
              <a:gd name="connsiteY2008" fmla="*/ 5040032 h 6856161"/>
              <a:gd name="connsiteX2009" fmla="*/ 0 w 9298618"/>
              <a:gd name="connsiteY2009" fmla="*/ 5292033 h 6856161"/>
              <a:gd name="connsiteX2010" fmla="*/ 315023 w 9298618"/>
              <a:gd name="connsiteY2010" fmla="*/ 5292033 h 6856161"/>
              <a:gd name="connsiteX2011" fmla="*/ 567025 w 9298618"/>
              <a:gd name="connsiteY2011" fmla="*/ 5292033 h 6856161"/>
              <a:gd name="connsiteX2012" fmla="*/ 567025 w 9298618"/>
              <a:gd name="connsiteY2012" fmla="*/ 5040032 h 6856161"/>
              <a:gd name="connsiteX2013" fmla="*/ 315023 w 9298618"/>
              <a:gd name="connsiteY2013" fmla="*/ 5040032 h 6856161"/>
              <a:gd name="connsiteX2014" fmla="*/ 315023 w 9298618"/>
              <a:gd name="connsiteY2014" fmla="*/ 5292033 h 6856161"/>
              <a:gd name="connsiteX2015" fmla="*/ 630004 w 9298618"/>
              <a:gd name="connsiteY2015" fmla="*/ 5292033 h 6856161"/>
              <a:gd name="connsiteX2016" fmla="*/ 882005 w 9298618"/>
              <a:gd name="connsiteY2016" fmla="*/ 5292033 h 6856161"/>
              <a:gd name="connsiteX2017" fmla="*/ 882005 w 9298618"/>
              <a:gd name="connsiteY2017" fmla="*/ 5040032 h 6856161"/>
              <a:gd name="connsiteX2018" fmla="*/ 630004 w 9298618"/>
              <a:gd name="connsiteY2018" fmla="*/ 5040032 h 6856161"/>
              <a:gd name="connsiteX2019" fmla="*/ 630004 w 9298618"/>
              <a:gd name="connsiteY2019" fmla="*/ 5292033 h 6856161"/>
              <a:gd name="connsiteX2020" fmla="*/ 944985 w 9298618"/>
              <a:gd name="connsiteY2020" fmla="*/ 5292033 h 6856161"/>
              <a:gd name="connsiteX2021" fmla="*/ 1196986 w 9298618"/>
              <a:gd name="connsiteY2021" fmla="*/ 5292033 h 6856161"/>
              <a:gd name="connsiteX2022" fmla="*/ 1196986 w 9298618"/>
              <a:gd name="connsiteY2022" fmla="*/ 5040032 h 6856161"/>
              <a:gd name="connsiteX2023" fmla="*/ 944985 w 9298618"/>
              <a:gd name="connsiteY2023" fmla="*/ 5040032 h 6856161"/>
              <a:gd name="connsiteX2024" fmla="*/ 944985 w 9298618"/>
              <a:gd name="connsiteY2024" fmla="*/ 5292033 h 6856161"/>
              <a:gd name="connsiteX2025" fmla="*/ 1260008 w 9298618"/>
              <a:gd name="connsiteY2025" fmla="*/ 5292033 h 6856161"/>
              <a:gd name="connsiteX2026" fmla="*/ 1512009 w 9298618"/>
              <a:gd name="connsiteY2026" fmla="*/ 5292033 h 6856161"/>
              <a:gd name="connsiteX2027" fmla="*/ 1512009 w 9298618"/>
              <a:gd name="connsiteY2027" fmla="*/ 5040032 h 6856161"/>
              <a:gd name="connsiteX2028" fmla="*/ 1260008 w 9298618"/>
              <a:gd name="connsiteY2028" fmla="*/ 5040032 h 6856161"/>
              <a:gd name="connsiteX2029" fmla="*/ 1260008 w 9298618"/>
              <a:gd name="connsiteY2029" fmla="*/ 5292033 h 6856161"/>
              <a:gd name="connsiteX2030" fmla="*/ 1574988 w 9298618"/>
              <a:gd name="connsiteY2030" fmla="*/ 5292033 h 6856161"/>
              <a:gd name="connsiteX2031" fmla="*/ 1826990 w 9298618"/>
              <a:gd name="connsiteY2031" fmla="*/ 5292033 h 6856161"/>
              <a:gd name="connsiteX2032" fmla="*/ 1826990 w 9298618"/>
              <a:gd name="connsiteY2032" fmla="*/ 5040032 h 6856161"/>
              <a:gd name="connsiteX2033" fmla="*/ 1574988 w 9298618"/>
              <a:gd name="connsiteY2033" fmla="*/ 5040032 h 6856161"/>
              <a:gd name="connsiteX2034" fmla="*/ 1574988 w 9298618"/>
              <a:gd name="connsiteY2034" fmla="*/ 5292033 h 6856161"/>
              <a:gd name="connsiteX2035" fmla="*/ 1890012 w 9298618"/>
              <a:gd name="connsiteY2035" fmla="*/ 5292033 h 6856161"/>
              <a:gd name="connsiteX2036" fmla="*/ 2142013 w 9298618"/>
              <a:gd name="connsiteY2036" fmla="*/ 5292033 h 6856161"/>
              <a:gd name="connsiteX2037" fmla="*/ 2142013 w 9298618"/>
              <a:gd name="connsiteY2037" fmla="*/ 5040032 h 6856161"/>
              <a:gd name="connsiteX2038" fmla="*/ 1890012 w 9298618"/>
              <a:gd name="connsiteY2038" fmla="*/ 5040032 h 6856161"/>
              <a:gd name="connsiteX2039" fmla="*/ 1890012 w 9298618"/>
              <a:gd name="connsiteY2039" fmla="*/ 5292033 h 6856161"/>
              <a:gd name="connsiteX2040" fmla="*/ 2204992 w 9298618"/>
              <a:gd name="connsiteY2040" fmla="*/ 5292033 h 6856161"/>
              <a:gd name="connsiteX2041" fmla="*/ 2456994 w 9298618"/>
              <a:gd name="connsiteY2041" fmla="*/ 5292033 h 6856161"/>
              <a:gd name="connsiteX2042" fmla="*/ 2456994 w 9298618"/>
              <a:gd name="connsiteY2042" fmla="*/ 5040032 h 6856161"/>
              <a:gd name="connsiteX2043" fmla="*/ 2204992 w 9298618"/>
              <a:gd name="connsiteY2043" fmla="*/ 5040032 h 6856161"/>
              <a:gd name="connsiteX2044" fmla="*/ 2204992 w 9298618"/>
              <a:gd name="connsiteY2044" fmla="*/ 5292033 h 6856161"/>
              <a:gd name="connsiteX2045" fmla="*/ 2520016 w 9298618"/>
              <a:gd name="connsiteY2045" fmla="*/ 5292033 h 6856161"/>
              <a:gd name="connsiteX2046" fmla="*/ 2772017 w 9298618"/>
              <a:gd name="connsiteY2046" fmla="*/ 5292033 h 6856161"/>
              <a:gd name="connsiteX2047" fmla="*/ 2772017 w 9298618"/>
              <a:gd name="connsiteY2047" fmla="*/ 5040032 h 6856161"/>
              <a:gd name="connsiteX2048" fmla="*/ 2520016 w 9298618"/>
              <a:gd name="connsiteY2048" fmla="*/ 5040032 h 6856161"/>
              <a:gd name="connsiteX2049" fmla="*/ 2520016 w 9298618"/>
              <a:gd name="connsiteY2049" fmla="*/ 5292033 h 6856161"/>
              <a:gd name="connsiteX2050" fmla="*/ 2834996 w 9298618"/>
              <a:gd name="connsiteY2050" fmla="*/ 5292033 h 6856161"/>
              <a:gd name="connsiteX2051" fmla="*/ 3086998 w 9298618"/>
              <a:gd name="connsiteY2051" fmla="*/ 5292033 h 6856161"/>
              <a:gd name="connsiteX2052" fmla="*/ 3086998 w 9298618"/>
              <a:gd name="connsiteY2052" fmla="*/ 5040032 h 6856161"/>
              <a:gd name="connsiteX2053" fmla="*/ 2834996 w 9298618"/>
              <a:gd name="connsiteY2053" fmla="*/ 5040032 h 6856161"/>
              <a:gd name="connsiteX2054" fmla="*/ 2834996 w 9298618"/>
              <a:gd name="connsiteY2054" fmla="*/ 5292033 h 6856161"/>
              <a:gd name="connsiteX2055" fmla="*/ 3156433 w 9298618"/>
              <a:gd name="connsiteY2055" fmla="*/ 5285577 h 6856161"/>
              <a:gd name="connsiteX2056" fmla="*/ 3395608 w 9298618"/>
              <a:gd name="connsiteY2056" fmla="*/ 5285577 h 6856161"/>
              <a:gd name="connsiteX2057" fmla="*/ 3395608 w 9298618"/>
              <a:gd name="connsiteY2057" fmla="*/ 5046445 h 6856161"/>
              <a:gd name="connsiteX2058" fmla="*/ 3156433 w 9298618"/>
              <a:gd name="connsiteY2058" fmla="*/ 5046445 h 6856161"/>
              <a:gd name="connsiteX2059" fmla="*/ 3156433 w 9298618"/>
              <a:gd name="connsiteY2059" fmla="*/ 5285577 h 6856161"/>
              <a:gd name="connsiteX2060" fmla="*/ 3475390 w 9298618"/>
              <a:gd name="connsiteY2060" fmla="*/ 5281644 h 6856161"/>
              <a:gd name="connsiteX2061" fmla="*/ 3706655 w 9298618"/>
              <a:gd name="connsiteY2061" fmla="*/ 5281644 h 6856161"/>
              <a:gd name="connsiteX2062" fmla="*/ 3706655 w 9298618"/>
              <a:gd name="connsiteY2062" fmla="*/ 5050378 h 6856161"/>
              <a:gd name="connsiteX2063" fmla="*/ 3475390 w 9298618"/>
              <a:gd name="connsiteY2063" fmla="*/ 5050378 h 6856161"/>
              <a:gd name="connsiteX2064" fmla="*/ 3475390 w 9298618"/>
              <a:gd name="connsiteY2064" fmla="*/ 5281644 h 6856161"/>
              <a:gd name="connsiteX2065" fmla="*/ 3798280 w 9298618"/>
              <a:gd name="connsiteY2065" fmla="*/ 5273734 h 6856161"/>
              <a:gd name="connsiteX2066" fmla="*/ 4013726 w 9298618"/>
              <a:gd name="connsiteY2066" fmla="*/ 5273734 h 6856161"/>
              <a:gd name="connsiteX2067" fmla="*/ 4013726 w 9298618"/>
              <a:gd name="connsiteY2067" fmla="*/ 5058288 h 6856161"/>
              <a:gd name="connsiteX2068" fmla="*/ 3798280 w 9298618"/>
              <a:gd name="connsiteY2068" fmla="*/ 5058288 h 6856161"/>
              <a:gd name="connsiteX2069" fmla="*/ 3798280 w 9298618"/>
              <a:gd name="connsiteY2069" fmla="*/ 5273734 h 6856161"/>
              <a:gd name="connsiteX2070" fmla="*/ 4117750 w 9298618"/>
              <a:gd name="connsiteY2070" fmla="*/ 5269287 h 6856161"/>
              <a:gd name="connsiteX2071" fmla="*/ 4324303 w 9298618"/>
              <a:gd name="connsiteY2071" fmla="*/ 5269287 h 6856161"/>
              <a:gd name="connsiteX2072" fmla="*/ 4324303 w 9298618"/>
              <a:gd name="connsiteY2072" fmla="*/ 5062735 h 6856161"/>
              <a:gd name="connsiteX2073" fmla="*/ 4117750 w 9298618"/>
              <a:gd name="connsiteY2073" fmla="*/ 5062735 h 6856161"/>
              <a:gd name="connsiteX2074" fmla="*/ 4117750 w 9298618"/>
              <a:gd name="connsiteY2074" fmla="*/ 5269287 h 6856161"/>
              <a:gd name="connsiteX2075" fmla="*/ 4441154 w 9298618"/>
              <a:gd name="connsiteY2075" fmla="*/ 5260907 h 6856161"/>
              <a:gd name="connsiteX2076" fmla="*/ 4630903 w 9298618"/>
              <a:gd name="connsiteY2076" fmla="*/ 5260907 h 6856161"/>
              <a:gd name="connsiteX2077" fmla="*/ 4630903 w 9298618"/>
              <a:gd name="connsiteY2077" fmla="*/ 5071158 h 6856161"/>
              <a:gd name="connsiteX2078" fmla="*/ 4441154 w 9298618"/>
              <a:gd name="connsiteY2078" fmla="*/ 5071158 h 6856161"/>
              <a:gd name="connsiteX2079" fmla="*/ 4441154 w 9298618"/>
              <a:gd name="connsiteY2079" fmla="*/ 5260907 h 6856161"/>
              <a:gd name="connsiteX2080" fmla="*/ 4760110 w 9298618"/>
              <a:gd name="connsiteY2080" fmla="*/ 5256931 h 6856161"/>
              <a:gd name="connsiteX2081" fmla="*/ 4941950 w 9298618"/>
              <a:gd name="connsiteY2081" fmla="*/ 5256931 h 6856161"/>
              <a:gd name="connsiteX2082" fmla="*/ 4941950 w 9298618"/>
              <a:gd name="connsiteY2082" fmla="*/ 5075091 h 6856161"/>
              <a:gd name="connsiteX2083" fmla="*/ 4760110 w 9298618"/>
              <a:gd name="connsiteY2083" fmla="*/ 5075091 h 6856161"/>
              <a:gd name="connsiteX2084" fmla="*/ 4760110 w 9298618"/>
              <a:gd name="connsiteY2084" fmla="*/ 5256931 h 6856161"/>
              <a:gd name="connsiteX2085" fmla="*/ 5081034 w 9298618"/>
              <a:gd name="connsiteY2085" fmla="*/ 5250988 h 6856161"/>
              <a:gd name="connsiteX2086" fmla="*/ 5251030 w 9298618"/>
              <a:gd name="connsiteY2086" fmla="*/ 5250988 h 6856161"/>
              <a:gd name="connsiteX2087" fmla="*/ 5251030 w 9298618"/>
              <a:gd name="connsiteY2087" fmla="*/ 5080992 h 6856161"/>
              <a:gd name="connsiteX2088" fmla="*/ 5081034 w 9298618"/>
              <a:gd name="connsiteY2088" fmla="*/ 5080992 h 6856161"/>
              <a:gd name="connsiteX2089" fmla="*/ 5081034 w 9298618"/>
              <a:gd name="connsiteY2089" fmla="*/ 5250988 h 6856161"/>
              <a:gd name="connsiteX2090" fmla="*/ 5402471 w 9298618"/>
              <a:gd name="connsiteY2090" fmla="*/ 5244575 h 6856161"/>
              <a:gd name="connsiteX2091" fmla="*/ 5559597 w 9298618"/>
              <a:gd name="connsiteY2091" fmla="*/ 5244575 h 6856161"/>
              <a:gd name="connsiteX2092" fmla="*/ 5559597 w 9298618"/>
              <a:gd name="connsiteY2092" fmla="*/ 5087448 h 6856161"/>
              <a:gd name="connsiteX2093" fmla="*/ 5402471 w 9298618"/>
              <a:gd name="connsiteY2093" fmla="*/ 5087448 h 6856161"/>
              <a:gd name="connsiteX2094" fmla="*/ 5402471 w 9298618"/>
              <a:gd name="connsiteY2094" fmla="*/ 5244575 h 6856161"/>
              <a:gd name="connsiteX2095" fmla="*/ 5719931 w 9298618"/>
              <a:gd name="connsiteY2095" fmla="*/ 5242095 h 6856161"/>
              <a:gd name="connsiteX2096" fmla="*/ 5872099 w 9298618"/>
              <a:gd name="connsiteY2096" fmla="*/ 5242095 h 6856161"/>
              <a:gd name="connsiteX2097" fmla="*/ 5872099 w 9298618"/>
              <a:gd name="connsiteY2097" fmla="*/ 5089885 h 6856161"/>
              <a:gd name="connsiteX2098" fmla="*/ 5719931 w 9298618"/>
              <a:gd name="connsiteY2098" fmla="*/ 5089885 h 6856161"/>
              <a:gd name="connsiteX2099" fmla="*/ 5719931 w 9298618"/>
              <a:gd name="connsiteY2099" fmla="*/ 5242095 h 6856161"/>
              <a:gd name="connsiteX2100" fmla="*/ 6356862 w 9298618"/>
              <a:gd name="connsiteY2100" fmla="*/ 5235211 h 6856161"/>
              <a:gd name="connsiteX2101" fmla="*/ 6495219 w 9298618"/>
              <a:gd name="connsiteY2101" fmla="*/ 5235211 h 6856161"/>
              <a:gd name="connsiteX2102" fmla="*/ 6495219 w 9298618"/>
              <a:gd name="connsiteY2102" fmla="*/ 5096854 h 6856161"/>
              <a:gd name="connsiteX2103" fmla="*/ 6356862 w 9298618"/>
              <a:gd name="connsiteY2103" fmla="*/ 5096854 h 6856161"/>
              <a:gd name="connsiteX2104" fmla="*/ 6356862 w 9298618"/>
              <a:gd name="connsiteY2104" fmla="*/ 5235211 h 6856161"/>
              <a:gd name="connsiteX2105" fmla="*/ 6991782 w 9298618"/>
              <a:gd name="connsiteY2105" fmla="*/ 5230252 h 6856161"/>
              <a:gd name="connsiteX2106" fmla="*/ 7120263 w 9298618"/>
              <a:gd name="connsiteY2106" fmla="*/ 5230252 h 6856161"/>
              <a:gd name="connsiteX2107" fmla="*/ 7120263 w 9298618"/>
              <a:gd name="connsiteY2107" fmla="*/ 5101771 h 6856161"/>
              <a:gd name="connsiteX2108" fmla="*/ 6991782 w 9298618"/>
              <a:gd name="connsiteY2108" fmla="*/ 5101771 h 6856161"/>
              <a:gd name="connsiteX2109" fmla="*/ 6991782 w 9298618"/>
              <a:gd name="connsiteY2109" fmla="*/ 5230252 h 6856161"/>
              <a:gd name="connsiteX2110" fmla="*/ 7626233 w 9298618"/>
              <a:gd name="connsiteY2110" fmla="*/ 5225805 h 6856161"/>
              <a:gd name="connsiteX2111" fmla="*/ 7745820 w 9298618"/>
              <a:gd name="connsiteY2111" fmla="*/ 5225805 h 6856161"/>
              <a:gd name="connsiteX2112" fmla="*/ 7745820 w 9298618"/>
              <a:gd name="connsiteY2112" fmla="*/ 5106217 h 6856161"/>
              <a:gd name="connsiteX2113" fmla="*/ 7626233 w 9298618"/>
              <a:gd name="connsiteY2113" fmla="*/ 5106217 h 6856161"/>
              <a:gd name="connsiteX2114" fmla="*/ 7626233 w 9298618"/>
              <a:gd name="connsiteY2114" fmla="*/ 5225805 h 6856161"/>
              <a:gd name="connsiteX2115" fmla="*/ 8261667 w 9298618"/>
              <a:gd name="connsiteY2115" fmla="*/ 5220375 h 6856161"/>
              <a:gd name="connsiteX2116" fmla="*/ 8370351 w 9298618"/>
              <a:gd name="connsiteY2116" fmla="*/ 5220375 h 6856161"/>
              <a:gd name="connsiteX2117" fmla="*/ 8370351 w 9298618"/>
              <a:gd name="connsiteY2117" fmla="*/ 5111690 h 6856161"/>
              <a:gd name="connsiteX2118" fmla="*/ 8261667 w 9298618"/>
              <a:gd name="connsiteY2118" fmla="*/ 5111690 h 6856161"/>
              <a:gd name="connsiteX2119" fmla="*/ 8261667 w 9298618"/>
              <a:gd name="connsiteY2119" fmla="*/ 5220375 h 6856161"/>
              <a:gd name="connsiteX2120" fmla="*/ 8908474 w 9298618"/>
              <a:gd name="connsiteY2120" fmla="*/ 5203572 h 6856161"/>
              <a:gd name="connsiteX2121" fmla="*/ 8983594 w 9298618"/>
              <a:gd name="connsiteY2121" fmla="*/ 5203572 h 6856161"/>
              <a:gd name="connsiteX2122" fmla="*/ 8983594 w 9298618"/>
              <a:gd name="connsiteY2122" fmla="*/ 5128450 h 6856161"/>
              <a:gd name="connsiteX2123" fmla="*/ 8908474 w 9298618"/>
              <a:gd name="connsiteY2123" fmla="*/ 5128450 h 6856161"/>
              <a:gd name="connsiteX2124" fmla="*/ 8908474 w 9298618"/>
              <a:gd name="connsiteY2124" fmla="*/ 5203572 h 6856161"/>
              <a:gd name="connsiteX2125" fmla="*/ 0 w 9298618"/>
              <a:gd name="connsiteY2125" fmla="*/ 5607014 h 6856161"/>
              <a:gd name="connsiteX2126" fmla="*/ 252002 w 9298618"/>
              <a:gd name="connsiteY2126" fmla="*/ 5607014 h 6856161"/>
              <a:gd name="connsiteX2127" fmla="*/ 252002 w 9298618"/>
              <a:gd name="connsiteY2127" fmla="*/ 5355012 h 6856161"/>
              <a:gd name="connsiteX2128" fmla="*/ 0 w 9298618"/>
              <a:gd name="connsiteY2128" fmla="*/ 5355012 h 6856161"/>
              <a:gd name="connsiteX2129" fmla="*/ 0 w 9298618"/>
              <a:gd name="connsiteY2129" fmla="*/ 5607014 h 6856161"/>
              <a:gd name="connsiteX2130" fmla="*/ 315023 w 9298618"/>
              <a:gd name="connsiteY2130" fmla="*/ 5607014 h 6856161"/>
              <a:gd name="connsiteX2131" fmla="*/ 567025 w 9298618"/>
              <a:gd name="connsiteY2131" fmla="*/ 5607014 h 6856161"/>
              <a:gd name="connsiteX2132" fmla="*/ 567025 w 9298618"/>
              <a:gd name="connsiteY2132" fmla="*/ 5355012 h 6856161"/>
              <a:gd name="connsiteX2133" fmla="*/ 315023 w 9298618"/>
              <a:gd name="connsiteY2133" fmla="*/ 5355012 h 6856161"/>
              <a:gd name="connsiteX2134" fmla="*/ 315023 w 9298618"/>
              <a:gd name="connsiteY2134" fmla="*/ 5607014 h 6856161"/>
              <a:gd name="connsiteX2135" fmla="*/ 630004 w 9298618"/>
              <a:gd name="connsiteY2135" fmla="*/ 5607014 h 6856161"/>
              <a:gd name="connsiteX2136" fmla="*/ 882005 w 9298618"/>
              <a:gd name="connsiteY2136" fmla="*/ 5607014 h 6856161"/>
              <a:gd name="connsiteX2137" fmla="*/ 882005 w 9298618"/>
              <a:gd name="connsiteY2137" fmla="*/ 5355012 h 6856161"/>
              <a:gd name="connsiteX2138" fmla="*/ 630004 w 9298618"/>
              <a:gd name="connsiteY2138" fmla="*/ 5355012 h 6856161"/>
              <a:gd name="connsiteX2139" fmla="*/ 630004 w 9298618"/>
              <a:gd name="connsiteY2139" fmla="*/ 5607014 h 6856161"/>
              <a:gd name="connsiteX2140" fmla="*/ 944985 w 9298618"/>
              <a:gd name="connsiteY2140" fmla="*/ 5607014 h 6856161"/>
              <a:gd name="connsiteX2141" fmla="*/ 1196986 w 9298618"/>
              <a:gd name="connsiteY2141" fmla="*/ 5607014 h 6856161"/>
              <a:gd name="connsiteX2142" fmla="*/ 1196986 w 9298618"/>
              <a:gd name="connsiteY2142" fmla="*/ 5355012 h 6856161"/>
              <a:gd name="connsiteX2143" fmla="*/ 944985 w 9298618"/>
              <a:gd name="connsiteY2143" fmla="*/ 5355012 h 6856161"/>
              <a:gd name="connsiteX2144" fmla="*/ 944985 w 9298618"/>
              <a:gd name="connsiteY2144" fmla="*/ 5607014 h 6856161"/>
              <a:gd name="connsiteX2145" fmla="*/ 1260008 w 9298618"/>
              <a:gd name="connsiteY2145" fmla="*/ 5607014 h 6856161"/>
              <a:gd name="connsiteX2146" fmla="*/ 1512009 w 9298618"/>
              <a:gd name="connsiteY2146" fmla="*/ 5607014 h 6856161"/>
              <a:gd name="connsiteX2147" fmla="*/ 1512009 w 9298618"/>
              <a:gd name="connsiteY2147" fmla="*/ 5355012 h 6856161"/>
              <a:gd name="connsiteX2148" fmla="*/ 1260008 w 9298618"/>
              <a:gd name="connsiteY2148" fmla="*/ 5355012 h 6856161"/>
              <a:gd name="connsiteX2149" fmla="*/ 1260008 w 9298618"/>
              <a:gd name="connsiteY2149" fmla="*/ 5607014 h 6856161"/>
              <a:gd name="connsiteX2150" fmla="*/ 1574988 w 9298618"/>
              <a:gd name="connsiteY2150" fmla="*/ 5607014 h 6856161"/>
              <a:gd name="connsiteX2151" fmla="*/ 1826990 w 9298618"/>
              <a:gd name="connsiteY2151" fmla="*/ 5607014 h 6856161"/>
              <a:gd name="connsiteX2152" fmla="*/ 1826990 w 9298618"/>
              <a:gd name="connsiteY2152" fmla="*/ 5355012 h 6856161"/>
              <a:gd name="connsiteX2153" fmla="*/ 1574988 w 9298618"/>
              <a:gd name="connsiteY2153" fmla="*/ 5355012 h 6856161"/>
              <a:gd name="connsiteX2154" fmla="*/ 1574988 w 9298618"/>
              <a:gd name="connsiteY2154" fmla="*/ 5607014 h 6856161"/>
              <a:gd name="connsiteX2155" fmla="*/ 1890012 w 9298618"/>
              <a:gd name="connsiteY2155" fmla="*/ 5607014 h 6856161"/>
              <a:gd name="connsiteX2156" fmla="*/ 2142013 w 9298618"/>
              <a:gd name="connsiteY2156" fmla="*/ 5607014 h 6856161"/>
              <a:gd name="connsiteX2157" fmla="*/ 2142013 w 9298618"/>
              <a:gd name="connsiteY2157" fmla="*/ 5355012 h 6856161"/>
              <a:gd name="connsiteX2158" fmla="*/ 1890012 w 9298618"/>
              <a:gd name="connsiteY2158" fmla="*/ 5355012 h 6856161"/>
              <a:gd name="connsiteX2159" fmla="*/ 1890012 w 9298618"/>
              <a:gd name="connsiteY2159" fmla="*/ 5607014 h 6856161"/>
              <a:gd name="connsiteX2160" fmla="*/ 2204992 w 9298618"/>
              <a:gd name="connsiteY2160" fmla="*/ 5607014 h 6856161"/>
              <a:gd name="connsiteX2161" fmla="*/ 2456994 w 9298618"/>
              <a:gd name="connsiteY2161" fmla="*/ 5607014 h 6856161"/>
              <a:gd name="connsiteX2162" fmla="*/ 2456994 w 9298618"/>
              <a:gd name="connsiteY2162" fmla="*/ 5355012 h 6856161"/>
              <a:gd name="connsiteX2163" fmla="*/ 2204992 w 9298618"/>
              <a:gd name="connsiteY2163" fmla="*/ 5355012 h 6856161"/>
              <a:gd name="connsiteX2164" fmla="*/ 2204992 w 9298618"/>
              <a:gd name="connsiteY2164" fmla="*/ 5607014 h 6856161"/>
              <a:gd name="connsiteX2165" fmla="*/ 2521982 w 9298618"/>
              <a:gd name="connsiteY2165" fmla="*/ 5605047 h 6856161"/>
              <a:gd name="connsiteX2166" fmla="*/ 2770051 w 9298618"/>
              <a:gd name="connsiteY2166" fmla="*/ 5605047 h 6856161"/>
              <a:gd name="connsiteX2167" fmla="*/ 2770051 w 9298618"/>
              <a:gd name="connsiteY2167" fmla="*/ 5356979 h 6856161"/>
              <a:gd name="connsiteX2168" fmla="*/ 2521982 w 9298618"/>
              <a:gd name="connsiteY2168" fmla="*/ 5356979 h 6856161"/>
              <a:gd name="connsiteX2169" fmla="*/ 2521982 w 9298618"/>
              <a:gd name="connsiteY2169" fmla="*/ 5605047 h 6856161"/>
              <a:gd name="connsiteX2170" fmla="*/ 2840426 w 9298618"/>
              <a:gd name="connsiteY2170" fmla="*/ 5601584 h 6856161"/>
              <a:gd name="connsiteX2171" fmla="*/ 3081568 w 9298618"/>
              <a:gd name="connsiteY2171" fmla="*/ 5601584 h 6856161"/>
              <a:gd name="connsiteX2172" fmla="*/ 3081568 w 9298618"/>
              <a:gd name="connsiteY2172" fmla="*/ 5360442 h 6856161"/>
              <a:gd name="connsiteX2173" fmla="*/ 2840426 w 9298618"/>
              <a:gd name="connsiteY2173" fmla="*/ 5360442 h 6856161"/>
              <a:gd name="connsiteX2174" fmla="*/ 2840426 w 9298618"/>
              <a:gd name="connsiteY2174" fmla="*/ 5601584 h 6856161"/>
              <a:gd name="connsiteX2175" fmla="*/ 3163830 w 9298618"/>
              <a:gd name="connsiteY2175" fmla="*/ 5593161 h 6856161"/>
              <a:gd name="connsiteX2176" fmla="*/ 3388168 w 9298618"/>
              <a:gd name="connsiteY2176" fmla="*/ 5593161 h 6856161"/>
              <a:gd name="connsiteX2177" fmla="*/ 3388168 w 9298618"/>
              <a:gd name="connsiteY2177" fmla="*/ 5368822 h 6856161"/>
              <a:gd name="connsiteX2178" fmla="*/ 3163830 w 9298618"/>
              <a:gd name="connsiteY2178" fmla="*/ 5368822 h 6856161"/>
              <a:gd name="connsiteX2179" fmla="*/ 3163830 w 9298618"/>
              <a:gd name="connsiteY2179" fmla="*/ 5593161 h 6856161"/>
              <a:gd name="connsiteX2180" fmla="*/ 3482787 w 9298618"/>
              <a:gd name="connsiteY2180" fmla="*/ 5589227 h 6856161"/>
              <a:gd name="connsiteX2181" fmla="*/ 3699215 w 9298618"/>
              <a:gd name="connsiteY2181" fmla="*/ 5589227 h 6856161"/>
              <a:gd name="connsiteX2182" fmla="*/ 3699215 w 9298618"/>
              <a:gd name="connsiteY2182" fmla="*/ 5372799 h 6856161"/>
              <a:gd name="connsiteX2183" fmla="*/ 3482787 w 9298618"/>
              <a:gd name="connsiteY2183" fmla="*/ 5372799 h 6856161"/>
              <a:gd name="connsiteX2184" fmla="*/ 3482787 w 9298618"/>
              <a:gd name="connsiteY2184" fmla="*/ 5589227 h 6856161"/>
              <a:gd name="connsiteX2185" fmla="*/ 3806190 w 9298618"/>
              <a:gd name="connsiteY2185" fmla="*/ 5580848 h 6856161"/>
              <a:gd name="connsiteX2186" fmla="*/ 4005816 w 9298618"/>
              <a:gd name="connsiteY2186" fmla="*/ 5580848 h 6856161"/>
              <a:gd name="connsiteX2187" fmla="*/ 4005816 w 9298618"/>
              <a:gd name="connsiteY2187" fmla="*/ 5381221 h 6856161"/>
              <a:gd name="connsiteX2188" fmla="*/ 3806190 w 9298618"/>
              <a:gd name="connsiteY2188" fmla="*/ 5381221 h 6856161"/>
              <a:gd name="connsiteX2189" fmla="*/ 3806190 w 9298618"/>
              <a:gd name="connsiteY2189" fmla="*/ 5580848 h 6856161"/>
              <a:gd name="connsiteX2190" fmla="*/ 4126130 w 9298618"/>
              <a:gd name="connsiteY2190" fmla="*/ 5575888 h 6856161"/>
              <a:gd name="connsiteX2191" fmla="*/ 4315880 w 9298618"/>
              <a:gd name="connsiteY2191" fmla="*/ 5575888 h 6856161"/>
              <a:gd name="connsiteX2192" fmla="*/ 4315880 w 9298618"/>
              <a:gd name="connsiteY2192" fmla="*/ 5386138 h 6856161"/>
              <a:gd name="connsiteX2193" fmla="*/ 4126130 w 9298618"/>
              <a:gd name="connsiteY2193" fmla="*/ 5386138 h 6856161"/>
              <a:gd name="connsiteX2194" fmla="*/ 4126130 w 9298618"/>
              <a:gd name="connsiteY2194" fmla="*/ 5575888 h 6856161"/>
              <a:gd name="connsiteX2195" fmla="*/ 4766994 w 9298618"/>
              <a:gd name="connsiteY2195" fmla="*/ 5565028 h 6856161"/>
              <a:gd name="connsiteX2196" fmla="*/ 4934981 w 9298618"/>
              <a:gd name="connsiteY2196" fmla="*/ 5565028 h 6856161"/>
              <a:gd name="connsiteX2197" fmla="*/ 4934981 w 9298618"/>
              <a:gd name="connsiteY2197" fmla="*/ 5397041 h 6856161"/>
              <a:gd name="connsiteX2198" fmla="*/ 4766994 w 9298618"/>
              <a:gd name="connsiteY2198" fmla="*/ 5397041 h 6856161"/>
              <a:gd name="connsiteX2199" fmla="*/ 4766994 w 9298618"/>
              <a:gd name="connsiteY2199" fmla="*/ 5565028 h 6856161"/>
              <a:gd name="connsiteX2200" fmla="*/ 5408884 w 9298618"/>
              <a:gd name="connsiteY2200" fmla="*/ 5553142 h 6856161"/>
              <a:gd name="connsiteX2201" fmla="*/ 5553184 w 9298618"/>
              <a:gd name="connsiteY2201" fmla="*/ 5553142 h 6856161"/>
              <a:gd name="connsiteX2202" fmla="*/ 5553184 w 9298618"/>
              <a:gd name="connsiteY2202" fmla="*/ 5408842 h 6856161"/>
              <a:gd name="connsiteX2203" fmla="*/ 5408884 w 9298618"/>
              <a:gd name="connsiteY2203" fmla="*/ 5408842 h 6856161"/>
              <a:gd name="connsiteX2204" fmla="*/ 5408884 w 9298618"/>
              <a:gd name="connsiteY2204" fmla="*/ 5553142 h 6856161"/>
              <a:gd name="connsiteX2205" fmla="*/ 6044318 w 9298618"/>
              <a:gd name="connsiteY2205" fmla="*/ 5547712 h 6856161"/>
              <a:gd name="connsiteX2206" fmla="*/ 6177716 w 9298618"/>
              <a:gd name="connsiteY2206" fmla="*/ 5547712 h 6856161"/>
              <a:gd name="connsiteX2207" fmla="*/ 6177716 w 9298618"/>
              <a:gd name="connsiteY2207" fmla="*/ 5414314 h 6856161"/>
              <a:gd name="connsiteX2208" fmla="*/ 6044318 w 9298618"/>
              <a:gd name="connsiteY2208" fmla="*/ 5414314 h 6856161"/>
              <a:gd name="connsiteX2209" fmla="*/ 6044318 w 9298618"/>
              <a:gd name="connsiteY2209" fmla="*/ 5547712 h 6856161"/>
              <a:gd name="connsiteX2210" fmla="*/ 6678768 w 9298618"/>
              <a:gd name="connsiteY2210" fmla="*/ 5543265 h 6856161"/>
              <a:gd name="connsiteX2211" fmla="*/ 6803273 w 9298618"/>
              <a:gd name="connsiteY2211" fmla="*/ 5543265 h 6856161"/>
              <a:gd name="connsiteX2212" fmla="*/ 6803273 w 9298618"/>
              <a:gd name="connsiteY2212" fmla="*/ 5418761 h 6856161"/>
              <a:gd name="connsiteX2213" fmla="*/ 6678768 w 9298618"/>
              <a:gd name="connsiteY2213" fmla="*/ 5418761 h 6856161"/>
              <a:gd name="connsiteX2214" fmla="*/ 6678768 w 9298618"/>
              <a:gd name="connsiteY2214" fmla="*/ 5543265 h 6856161"/>
              <a:gd name="connsiteX2215" fmla="*/ 7312706 w 9298618"/>
              <a:gd name="connsiteY2215" fmla="*/ 5539332 h 6856161"/>
              <a:gd name="connsiteX2216" fmla="*/ 7429300 w 9298618"/>
              <a:gd name="connsiteY2216" fmla="*/ 5539332 h 6856161"/>
              <a:gd name="connsiteX2217" fmla="*/ 7429300 w 9298618"/>
              <a:gd name="connsiteY2217" fmla="*/ 5422737 h 6856161"/>
              <a:gd name="connsiteX2218" fmla="*/ 7312706 w 9298618"/>
              <a:gd name="connsiteY2218" fmla="*/ 5422737 h 6856161"/>
              <a:gd name="connsiteX2219" fmla="*/ 7312706 w 9298618"/>
              <a:gd name="connsiteY2219" fmla="*/ 5539332 h 6856161"/>
              <a:gd name="connsiteX2220" fmla="*/ 7946173 w 9298618"/>
              <a:gd name="connsiteY2220" fmla="*/ 5535869 h 6856161"/>
              <a:gd name="connsiteX2221" fmla="*/ 8055884 w 9298618"/>
              <a:gd name="connsiteY2221" fmla="*/ 5535869 h 6856161"/>
              <a:gd name="connsiteX2222" fmla="*/ 8055884 w 9298618"/>
              <a:gd name="connsiteY2222" fmla="*/ 5426158 h 6856161"/>
              <a:gd name="connsiteX2223" fmla="*/ 7946173 w 9298618"/>
              <a:gd name="connsiteY2223" fmla="*/ 5426158 h 6856161"/>
              <a:gd name="connsiteX2224" fmla="*/ 7946173 w 9298618"/>
              <a:gd name="connsiteY2224" fmla="*/ 5535869 h 6856161"/>
              <a:gd name="connsiteX2225" fmla="*/ 0 w 9298618"/>
              <a:gd name="connsiteY2225" fmla="*/ 5922037 h 6856161"/>
              <a:gd name="connsiteX2226" fmla="*/ 252002 w 9298618"/>
              <a:gd name="connsiteY2226" fmla="*/ 5922037 h 6856161"/>
              <a:gd name="connsiteX2227" fmla="*/ 252002 w 9298618"/>
              <a:gd name="connsiteY2227" fmla="*/ 5670036 h 6856161"/>
              <a:gd name="connsiteX2228" fmla="*/ 0 w 9298618"/>
              <a:gd name="connsiteY2228" fmla="*/ 5670036 h 6856161"/>
              <a:gd name="connsiteX2229" fmla="*/ 0 w 9298618"/>
              <a:gd name="connsiteY2229" fmla="*/ 5922037 h 6856161"/>
              <a:gd name="connsiteX2230" fmla="*/ 315023 w 9298618"/>
              <a:gd name="connsiteY2230" fmla="*/ 5922037 h 6856161"/>
              <a:gd name="connsiteX2231" fmla="*/ 567025 w 9298618"/>
              <a:gd name="connsiteY2231" fmla="*/ 5922037 h 6856161"/>
              <a:gd name="connsiteX2232" fmla="*/ 567025 w 9298618"/>
              <a:gd name="connsiteY2232" fmla="*/ 5670036 h 6856161"/>
              <a:gd name="connsiteX2233" fmla="*/ 315023 w 9298618"/>
              <a:gd name="connsiteY2233" fmla="*/ 5670036 h 6856161"/>
              <a:gd name="connsiteX2234" fmla="*/ 315023 w 9298618"/>
              <a:gd name="connsiteY2234" fmla="*/ 5922037 h 6856161"/>
              <a:gd name="connsiteX2235" fmla="*/ 630004 w 9298618"/>
              <a:gd name="connsiteY2235" fmla="*/ 5922037 h 6856161"/>
              <a:gd name="connsiteX2236" fmla="*/ 882005 w 9298618"/>
              <a:gd name="connsiteY2236" fmla="*/ 5922037 h 6856161"/>
              <a:gd name="connsiteX2237" fmla="*/ 882005 w 9298618"/>
              <a:gd name="connsiteY2237" fmla="*/ 5670036 h 6856161"/>
              <a:gd name="connsiteX2238" fmla="*/ 630004 w 9298618"/>
              <a:gd name="connsiteY2238" fmla="*/ 5670036 h 6856161"/>
              <a:gd name="connsiteX2239" fmla="*/ 630004 w 9298618"/>
              <a:gd name="connsiteY2239" fmla="*/ 5922037 h 6856161"/>
              <a:gd name="connsiteX2240" fmla="*/ 944985 w 9298618"/>
              <a:gd name="connsiteY2240" fmla="*/ 5922037 h 6856161"/>
              <a:gd name="connsiteX2241" fmla="*/ 1196986 w 9298618"/>
              <a:gd name="connsiteY2241" fmla="*/ 5922037 h 6856161"/>
              <a:gd name="connsiteX2242" fmla="*/ 1196986 w 9298618"/>
              <a:gd name="connsiteY2242" fmla="*/ 5670036 h 6856161"/>
              <a:gd name="connsiteX2243" fmla="*/ 944985 w 9298618"/>
              <a:gd name="connsiteY2243" fmla="*/ 5670036 h 6856161"/>
              <a:gd name="connsiteX2244" fmla="*/ 944985 w 9298618"/>
              <a:gd name="connsiteY2244" fmla="*/ 5922037 h 6856161"/>
              <a:gd name="connsiteX2245" fmla="*/ 1260008 w 9298618"/>
              <a:gd name="connsiteY2245" fmla="*/ 5922037 h 6856161"/>
              <a:gd name="connsiteX2246" fmla="*/ 1512009 w 9298618"/>
              <a:gd name="connsiteY2246" fmla="*/ 5922037 h 6856161"/>
              <a:gd name="connsiteX2247" fmla="*/ 1512009 w 9298618"/>
              <a:gd name="connsiteY2247" fmla="*/ 5670036 h 6856161"/>
              <a:gd name="connsiteX2248" fmla="*/ 1260008 w 9298618"/>
              <a:gd name="connsiteY2248" fmla="*/ 5670036 h 6856161"/>
              <a:gd name="connsiteX2249" fmla="*/ 1260008 w 9298618"/>
              <a:gd name="connsiteY2249" fmla="*/ 5922037 h 6856161"/>
              <a:gd name="connsiteX2250" fmla="*/ 1574988 w 9298618"/>
              <a:gd name="connsiteY2250" fmla="*/ 5922037 h 6856161"/>
              <a:gd name="connsiteX2251" fmla="*/ 1826990 w 9298618"/>
              <a:gd name="connsiteY2251" fmla="*/ 5922037 h 6856161"/>
              <a:gd name="connsiteX2252" fmla="*/ 1826990 w 9298618"/>
              <a:gd name="connsiteY2252" fmla="*/ 5670036 h 6856161"/>
              <a:gd name="connsiteX2253" fmla="*/ 1574988 w 9298618"/>
              <a:gd name="connsiteY2253" fmla="*/ 5670036 h 6856161"/>
              <a:gd name="connsiteX2254" fmla="*/ 1574988 w 9298618"/>
              <a:gd name="connsiteY2254" fmla="*/ 5922037 h 6856161"/>
              <a:gd name="connsiteX2255" fmla="*/ 1890012 w 9298618"/>
              <a:gd name="connsiteY2255" fmla="*/ 5922037 h 6856161"/>
              <a:gd name="connsiteX2256" fmla="*/ 2142013 w 9298618"/>
              <a:gd name="connsiteY2256" fmla="*/ 5922037 h 6856161"/>
              <a:gd name="connsiteX2257" fmla="*/ 2142013 w 9298618"/>
              <a:gd name="connsiteY2257" fmla="*/ 5670036 h 6856161"/>
              <a:gd name="connsiteX2258" fmla="*/ 1890012 w 9298618"/>
              <a:gd name="connsiteY2258" fmla="*/ 5670036 h 6856161"/>
              <a:gd name="connsiteX2259" fmla="*/ 1890012 w 9298618"/>
              <a:gd name="connsiteY2259" fmla="*/ 5922037 h 6856161"/>
              <a:gd name="connsiteX2260" fmla="*/ 2204992 w 9298618"/>
              <a:gd name="connsiteY2260" fmla="*/ 5922037 h 6856161"/>
              <a:gd name="connsiteX2261" fmla="*/ 2456994 w 9298618"/>
              <a:gd name="connsiteY2261" fmla="*/ 5922037 h 6856161"/>
              <a:gd name="connsiteX2262" fmla="*/ 2456994 w 9298618"/>
              <a:gd name="connsiteY2262" fmla="*/ 5670036 h 6856161"/>
              <a:gd name="connsiteX2263" fmla="*/ 2204992 w 9298618"/>
              <a:gd name="connsiteY2263" fmla="*/ 5670036 h 6856161"/>
              <a:gd name="connsiteX2264" fmla="*/ 2204992 w 9298618"/>
              <a:gd name="connsiteY2264" fmla="*/ 5922037 h 6856161"/>
              <a:gd name="connsiteX2265" fmla="*/ 2524933 w 9298618"/>
              <a:gd name="connsiteY2265" fmla="*/ 5917078 h 6856161"/>
              <a:gd name="connsiteX2266" fmla="*/ 2767058 w 9298618"/>
              <a:gd name="connsiteY2266" fmla="*/ 5917078 h 6856161"/>
              <a:gd name="connsiteX2267" fmla="*/ 2767058 w 9298618"/>
              <a:gd name="connsiteY2267" fmla="*/ 5674953 h 6856161"/>
              <a:gd name="connsiteX2268" fmla="*/ 2524933 w 9298618"/>
              <a:gd name="connsiteY2268" fmla="*/ 5674953 h 6856161"/>
              <a:gd name="connsiteX2269" fmla="*/ 2524933 w 9298618"/>
              <a:gd name="connsiteY2269" fmla="*/ 5917078 h 6856161"/>
              <a:gd name="connsiteX2270" fmla="*/ 2843419 w 9298618"/>
              <a:gd name="connsiteY2270" fmla="*/ 5913614 h 6856161"/>
              <a:gd name="connsiteX2271" fmla="*/ 3078618 w 9298618"/>
              <a:gd name="connsiteY2271" fmla="*/ 5913614 h 6856161"/>
              <a:gd name="connsiteX2272" fmla="*/ 3078618 w 9298618"/>
              <a:gd name="connsiteY2272" fmla="*/ 5678416 h 6856161"/>
              <a:gd name="connsiteX2273" fmla="*/ 2843419 w 9298618"/>
              <a:gd name="connsiteY2273" fmla="*/ 5678416 h 6856161"/>
              <a:gd name="connsiteX2274" fmla="*/ 2843419 w 9298618"/>
              <a:gd name="connsiteY2274" fmla="*/ 5913614 h 6856161"/>
              <a:gd name="connsiteX2275" fmla="*/ 3166823 w 9298618"/>
              <a:gd name="connsiteY2275" fmla="*/ 5905234 h 6856161"/>
              <a:gd name="connsiteX2276" fmla="*/ 3385218 w 9298618"/>
              <a:gd name="connsiteY2276" fmla="*/ 5905234 h 6856161"/>
              <a:gd name="connsiteX2277" fmla="*/ 3385218 w 9298618"/>
              <a:gd name="connsiteY2277" fmla="*/ 5686838 h 6856161"/>
              <a:gd name="connsiteX2278" fmla="*/ 3166823 w 9298618"/>
              <a:gd name="connsiteY2278" fmla="*/ 5686838 h 6856161"/>
              <a:gd name="connsiteX2279" fmla="*/ 3166823 w 9298618"/>
              <a:gd name="connsiteY2279" fmla="*/ 5905234 h 6856161"/>
              <a:gd name="connsiteX2280" fmla="*/ 3486250 w 9298618"/>
              <a:gd name="connsiteY2280" fmla="*/ 5900788 h 6856161"/>
              <a:gd name="connsiteX2281" fmla="*/ 3695752 w 9298618"/>
              <a:gd name="connsiteY2281" fmla="*/ 5900788 h 6856161"/>
              <a:gd name="connsiteX2282" fmla="*/ 3695752 w 9298618"/>
              <a:gd name="connsiteY2282" fmla="*/ 5691285 h 6856161"/>
              <a:gd name="connsiteX2283" fmla="*/ 3486250 w 9298618"/>
              <a:gd name="connsiteY2283" fmla="*/ 5691285 h 6856161"/>
              <a:gd name="connsiteX2284" fmla="*/ 3486250 w 9298618"/>
              <a:gd name="connsiteY2284" fmla="*/ 5900788 h 6856161"/>
              <a:gd name="connsiteX2285" fmla="*/ 3810166 w 9298618"/>
              <a:gd name="connsiteY2285" fmla="*/ 5891895 h 6856161"/>
              <a:gd name="connsiteX2286" fmla="*/ 4001882 w 9298618"/>
              <a:gd name="connsiteY2286" fmla="*/ 5891895 h 6856161"/>
              <a:gd name="connsiteX2287" fmla="*/ 4001882 w 9298618"/>
              <a:gd name="connsiteY2287" fmla="*/ 5700178 h 6856161"/>
              <a:gd name="connsiteX2288" fmla="*/ 3810166 w 9298618"/>
              <a:gd name="connsiteY2288" fmla="*/ 5700178 h 6856161"/>
              <a:gd name="connsiteX2289" fmla="*/ 3810166 w 9298618"/>
              <a:gd name="connsiteY2289" fmla="*/ 5891895 h 6856161"/>
              <a:gd name="connsiteX2290" fmla="*/ 4129593 w 9298618"/>
              <a:gd name="connsiteY2290" fmla="*/ 5887448 h 6856161"/>
              <a:gd name="connsiteX2291" fmla="*/ 4312416 w 9298618"/>
              <a:gd name="connsiteY2291" fmla="*/ 5887448 h 6856161"/>
              <a:gd name="connsiteX2292" fmla="*/ 4312416 w 9298618"/>
              <a:gd name="connsiteY2292" fmla="*/ 5704625 h 6856161"/>
              <a:gd name="connsiteX2293" fmla="*/ 4129593 w 9298618"/>
              <a:gd name="connsiteY2293" fmla="*/ 5704625 h 6856161"/>
              <a:gd name="connsiteX2294" fmla="*/ 4129593 w 9298618"/>
              <a:gd name="connsiteY2294" fmla="*/ 5887448 h 6856161"/>
              <a:gd name="connsiteX2295" fmla="*/ 4451030 w 9298618"/>
              <a:gd name="connsiteY2295" fmla="*/ 5880992 h 6856161"/>
              <a:gd name="connsiteX2296" fmla="*/ 4621027 w 9298618"/>
              <a:gd name="connsiteY2296" fmla="*/ 5880992 h 6856161"/>
              <a:gd name="connsiteX2297" fmla="*/ 4621027 w 9298618"/>
              <a:gd name="connsiteY2297" fmla="*/ 5710995 h 6856161"/>
              <a:gd name="connsiteX2298" fmla="*/ 4451030 w 9298618"/>
              <a:gd name="connsiteY2298" fmla="*/ 5710995 h 6856161"/>
              <a:gd name="connsiteX2299" fmla="*/ 4451030 w 9298618"/>
              <a:gd name="connsiteY2299" fmla="*/ 5880992 h 6856161"/>
              <a:gd name="connsiteX2300" fmla="*/ 4769004 w 9298618"/>
              <a:gd name="connsiteY2300" fmla="*/ 5878042 h 6856161"/>
              <a:gd name="connsiteX2301" fmla="*/ 4933057 w 9298618"/>
              <a:gd name="connsiteY2301" fmla="*/ 5878042 h 6856161"/>
              <a:gd name="connsiteX2302" fmla="*/ 4933057 w 9298618"/>
              <a:gd name="connsiteY2302" fmla="*/ 5713989 h 6856161"/>
              <a:gd name="connsiteX2303" fmla="*/ 4769004 w 9298618"/>
              <a:gd name="connsiteY2303" fmla="*/ 5713989 h 6856161"/>
              <a:gd name="connsiteX2304" fmla="*/ 4769004 w 9298618"/>
              <a:gd name="connsiteY2304" fmla="*/ 5878042 h 6856161"/>
              <a:gd name="connsiteX2305" fmla="*/ 5090910 w 9298618"/>
              <a:gd name="connsiteY2305" fmla="*/ 5871115 h 6856161"/>
              <a:gd name="connsiteX2306" fmla="*/ 5241111 w 9298618"/>
              <a:gd name="connsiteY2306" fmla="*/ 5871115 h 6856161"/>
              <a:gd name="connsiteX2307" fmla="*/ 5241111 w 9298618"/>
              <a:gd name="connsiteY2307" fmla="*/ 5720915 h 6856161"/>
              <a:gd name="connsiteX2308" fmla="*/ 5090910 w 9298618"/>
              <a:gd name="connsiteY2308" fmla="*/ 5720915 h 6856161"/>
              <a:gd name="connsiteX2309" fmla="*/ 5090910 w 9298618"/>
              <a:gd name="connsiteY2309" fmla="*/ 5871115 h 6856161"/>
              <a:gd name="connsiteX2310" fmla="*/ 5727328 w 9298618"/>
              <a:gd name="connsiteY2310" fmla="*/ 5864702 h 6856161"/>
              <a:gd name="connsiteX2311" fmla="*/ 5864702 w 9298618"/>
              <a:gd name="connsiteY2311" fmla="*/ 5864702 h 6856161"/>
              <a:gd name="connsiteX2312" fmla="*/ 5864702 w 9298618"/>
              <a:gd name="connsiteY2312" fmla="*/ 5727328 h 6856161"/>
              <a:gd name="connsiteX2313" fmla="*/ 5727328 w 9298618"/>
              <a:gd name="connsiteY2313" fmla="*/ 5727328 h 6856161"/>
              <a:gd name="connsiteX2314" fmla="*/ 5727328 w 9298618"/>
              <a:gd name="connsiteY2314" fmla="*/ 5864702 h 6856161"/>
              <a:gd name="connsiteX2315" fmla="*/ 6362762 w 9298618"/>
              <a:gd name="connsiteY2315" fmla="*/ 5859272 h 6856161"/>
              <a:gd name="connsiteX2316" fmla="*/ 6489276 w 9298618"/>
              <a:gd name="connsiteY2316" fmla="*/ 5859272 h 6856161"/>
              <a:gd name="connsiteX2317" fmla="*/ 6489276 w 9298618"/>
              <a:gd name="connsiteY2317" fmla="*/ 5732758 h 6856161"/>
              <a:gd name="connsiteX2318" fmla="*/ 6362762 w 9298618"/>
              <a:gd name="connsiteY2318" fmla="*/ 5732758 h 6856161"/>
              <a:gd name="connsiteX2319" fmla="*/ 6362762 w 9298618"/>
              <a:gd name="connsiteY2319" fmla="*/ 5859272 h 6856161"/>
              <a:gd name="connsiteX2320" fmla="*/ 6995758 w 9298618"/>
              <a:gd name="connsiteY2320" fmla="*/ 5856322 h 6856161"/>
              <a:gd name="connsiteX2321" fmla="*/ 7116330 w 9298618"/>
              <a:gd name="connsiteY2321" fmla="*/ 5856322 h 6856161"/>
              <a:gd name="connsiteX2322" fmla="*/ 7116330 w 9298618"/>
              <a:gd name="connsiteY2322" fmla="*/ 5735751 h 6856161"/>
              <a:gd name="connsiteX2323" fmla="*/ 6995758 w 9298618"/>
              <a:gd name="connsiteY2323" fmla="*/ 5735751 h 6856161"/>
              <a:gd name="connsiteX2324" fmla="*/ 6995758 w 9298618"/>
              <a:gd name="connsiteY2324" fmla="*/ 5856322 h 6856161"/>
              <a:gd name="connsiteX2325" fmla="*/ 7628713 w 9298618"/>
              <a:gd name="connsiteY2325" fmla="*/ 5853329 h 6856161"/>
              <a:gd name="connsiteX2326" fmla="*/ 7743340 w 9298618"/>
              <a:gd name="connsiteY2326" fmla="*/ 5853329 h 6856161"/>
              <a:gd name="connsiteX2327" fmla="*/ 7743340 w 9298618"/>
              <a:gd name="connsiteY2327" fmla="*/ 5738701 h 6856161"/>
              <a:gd name="connsiteX2328" fmla="*/ 7628713 w 9298618"/>
              <a:gd name="connsiteY2328" fmla="*/ 5738701 h 6856161"/>
              <a:gd name="connsiteX2329" fmla="*/ 7628713 w 9298618"/>
              <a:gd name="connsiteY2329" fmla="*/ 5853329 h 6856161"/>
              <a:gd name="connsiteX2330" fmla="*/ 8264617 w 9298618"/>
              <a:gd name="connsiteY2330" fmla="*/ 5847386 h 6856161"/>
              <a:gd name="connsiteX2331" fmla="*/ 8367401 w 9298618"/>
              <a:gd name="connsiteY2331" fmla="*/ 5847386 h 6856161"/>
              <a:gd name="connsiteX2332" fmla="*/ 8367401 w 9298618"/>
              <a:gd name="connsiteY2332" fmla="*/ 5744601 h 6856161"/>
              <a:gd name="connsiteX2333" fmla="*/ 8264617 w 9298618"/>
              <a:gd name="connsiteY2333" fmla="*/ 5744601 h 6856161"/>
              <a:gd name="connsiteX2334" fmla="*/ 8264617 w 9298618"/>
              <a:gd name="connsiteY2334" fmla="*/ 5847386 h 6856161"/>
              <a:gd name="connsiteX2335" fmla="*/ 8911936 w 9298618"/>
              <a:gd name="connsiteY2335" fmla="*/ 5830112 h 6856161"/>
              <a:gd name="connsiteX2336" fmla="*/ 8980132 w 9298618"/>
              <a:gd name="connsiteY2336" fmla="*/ 5830112 h 6856161"/>
              <a:gd name="connsiteX2337" fmla="*/ 8980132 w 9298618"/>
              <a:gd name="connsiteY2337" fmla="*/ 5761917 h 6856161"/>
              <a:gd name="connsiteX2338" fmla="*/ 8911936 w 9298618"/>
              <a:gd name="connsiteY2338" fmla="*/ 5761917 h 6856161"/>
              <a:gd name="connsiteX2339" fmla="*/ 8911936 w 9298618"/>
              <a:gd name="connsiteY2339" fmla="*/ 5830112 h 6856161"/>
              <a:gd name="connsiteX2340" fmla="*/ 4447 w 9298618"/>
              <a:gd name="connsiteY2340" fmla="*/ 6232571 h 6856161"/>
              <a:gd name="connsiteX2341" fmla="*/ 247555 w 9298618"/>
              <a:gd name="connsiteY2341" fmla="*/ 6232571 h 6856161"/>
              <a:gd name="connsiteX2342" fmla="*/ 247555 w 9298618"/>
              <a:gd name="connsiteY2342" fmla="*/ 5989463 h 6856161"/>
              <a:gd name="connsiteX2343" fmla="*/ 4447 w 9298618"/>
              <a:gd name="connsiteY2343" fmla="*/ 5989463 h 6856161"/>
              <a:gd name="connsiteX2344" fmla="*/ 4447 w 9298618"/>
              <a:gd name="connsiteY2344" fmla="*/ 6232571 h 6856161"/>
              <a:gd name="connsiteX2345" fmla="*/ 315494 w 9298618"/>
              <a:gd name="connsiteY2345" fmla="*/ 6236505 h 6856161"/>
              <a:gd name="connsiteX2346" fmla="*/ 566512 w 9298618"/>
              <a:gd name="connsiteY2346" fmla="*/ 6236505 h 6856161"/>
              <a:gd name="connsiteX2347" fmla="*/ 566512 w 9298618"/>
              <a:gd name="connsiteY2347" fmla="*/ 5985487 h 6856161"/>
              <a:gd name="connsiteX2348" fmla="*/ 315494 w 9298618"/>
              <a:gd name="connsiteY2348" fmla="*/ 5985487 h 6856161"/>
              <a:gd name="connsiteX2349" fmla="*/ 315494 w 9298618"/>
              <a:gd name="connsiteY2349" fmla="*/ 6236505 h 6856161"/>
              <a:gd name="connsiteX2350" fmla="*/ 630004 w 9298618"/>
              <a:gd name="connsiteY2350" fmla="*/ 6237018 h 6856161"/>
              <a:gd name="connsiteX2351" fmla="*/ 882005 w 9298618"/>
              <a:gd name="connsiteY2351" fmla="*/ 6237018 h 6856161"/>
              <a:gd name="connsiteX2352" fmla="*/ 882005 w 9298618"/>
              <a:gd name="connsiteY2352" fmla="*/ 5985016 h 6856161"/>
              <a:gd name="connsiteX2353" fmla="*/ 630004 w 9298618"/>
              <a:gd name="connsiteY2353" fmla="*/ 5985016 h 6856161"/>
              <a:gd name="connsiteX2354" fmla="*/ 630004 w 9298618"/>
              <a:gd name="connsiteY2354" fmla="*/ 6237018 h 6856161"/>
              <a:gd name="connsiteX2355" fmla="*/ 944985 w 9298618"/>
              <a:gd name="connsiteY2355" fmla="*/ 6237018 h 6856161"/>
              <a:gd name="connsiteX2356" fmla="*/ 1196986 w 9298618"/>
              <a:gd name="connsiteY2356" fmla="*/ 6237018 h 6856161"/>
              <a:gd name="connsiteX2357" fmla="*/ 1196986 w 9298618"/>
              <a:gd name="connsiteY2357" fmla="*/ 5985016 h 6856161"/>
              <a:gd name="connsiteX2358" fmla="*/ 944985 w 9298618"/>
              <a:gd name="connsiteY2358" fmla="*/ 5985016 h 6856161"/>
              <a:gd name="connsiteX2359" fmla="*/ 944985 w 9298618"/>
              <a:gd name="connsiteY2359" fmla="*/ 6237018 h 6856161"/>
              <a:gd name="connsiteX2360" fmla="*/ 1260008 w 9298618"/>
              <a:gd name="connsiteY2360" fmla="*/ 6237018 h 6856161"/>
              <a:gd name="connsiteX2361" fmla="*/ 1512009 w 9298618"/>
              <a:gd name="connsiteY2361" fmla="*/ 6237018 h 6856161"/>
              <a:gd name="connsiteX2362" fmla="*/ 1512009 w 9298618"/>
              <a:gd name="connsiteY2362" fmla="*/ 5985016 h 6856161"/>
              <a:gd name="connsiteX2363" fmla="*/ 1260008 w 9298618"/>
              <a:gd name="connsiteY2363" fmla="*/ 5985016 h 6856161"/>
              <a:gd name="connsiteX2364" fmla="*/ 1260008 w 9298618"/>
              <a:gd name="connsiteY2364" fmla="*/ 6237018 h 6856161"/>
              <a:gd name="connsiteX2365" fmla="*/ 1574988 w 9298618"/>
              <a:gd name="connsiteY2365" fmla="*/ 6237018 h 6856161"/>
              <a:gd name="connsiteX2366" fmla="*/ 1826990 w 9298618"/>
              <a:gd name="connsiteY2366" fmla="*/ 6237018 h 6856161"/>
              <a:gd name="connsiteX2367" fmla="*/ 1826990 w 9298618"/>
              <a:gd name="connsiteY2367" fmla="*/ 5985016 h 6856161"/>
              <a:gd name="connsiteX2368" fmla="*/ 1574988 w 9298618"/>
              <a:gd name="connsiteY2368" fmla="*/ 5985016 h 6856161"/>
              <a:gd name="connsiteX2369" fmla="*/ 1574988 w 9298618"/>
              <a:gd name="connsiteY2369" fmla="*/ 6237018 h 6856161"/>
              <a:gd name="connsiteX2370" fmla="*/ 1891508 w 9298618"/>
              <a:gd name="connsiteY2370" fmla="*/ 6235521 h 6856161"/>
              <a:gd name="connsiteX2371" fmla="*/ 2140560 w 9298618"/>
              <a:gd name="connsiteY2371" fmla="*/ 6235521 h 6856161"/>
              <a:gd name="connsiteX2372" fmla="*/ 2140560 w 9298618"/>
              <a:gd name="connsiteY2372" fmla="*/ 5986470 h 6856161"/>
              <a:gd name="connsiteX2373" fmla="*/ 1891508 w 9298618"/>
              <a:gd name="connsiteY2373" fmla="*/ 5986470 h 6856161"/>
              <a:gd name="connsiteX2374" fmla="*/ 1891508 w 9298618"/>
              <a:gd name="connsiteY2374" fmla="*/ 6235521 h 6856161"/>
              <a:gd name="connsiteX2375" fmla="*/ 2211448 w 9298618"/>
              <a:gd name="connsiteY2375" fmla="*/ 6230604 h 6856161"/>
              <a:gd name="connsiteX2376" fmla="*/ 2450623 w 9298618"/>
              <a:gd name="connsiteY2376" fmla="*/ 6230604 h 6856161"/>
              <a:gd name="connsiteX2377" fmla="*/ 2450623 w 9298618"/>
              <a:gd name="connsiteY2377" fmla="*/ 5991429 h 6856161"/>
              <a:gd name="connsiteX2378" fmla="*/ 2211448 w 9298618"/>
              <a:gd name="connsiteY2378" fmla="*/ 5991429 h 6856161"/>
              <a:gd name="connsiteX2379" fmla="*/ 2211448 w 9298618"/>
              <a:gd name="connsiteY2379" fmla="*/ 6230604 h 6856161"/>
              <a:gd name="connsiteX2380" fmla="*/ 2532843 w 9298618"/>
              <a:gd name="connsiteY2380" fmla="*/ 6224191 h 6856161"/>
              <a:gd name="connsiteX2381" fmla="*/ 2759148 w 9298618"/>
              <a:gd name="connsiteY2381" fmla="*/ 6224191 h 6856161"/>
              <a:gd name="connsiteX2382" fmla="*/ 2759148 w 9298618"/>
              <a:gd name="connsiteY2382" fmla="*/ 5997885 h 6856161"/>
              <a:gd name="connsiteX2383" fmla="*/ 2532843 w 9298618"/>
              <a:gd name="connsiteY2383" fmla="*/ 5997885 h 6856161"/>
              <a:gd name="connsiteX2384" fmla="*/ 2532843 w 9298618"/>
              <a:gd name="connsiteY2384" fmla="*/ 6224191 h 6856161"/>
              <a:gd name="connsiteX2385" fmla="*/ 2851799 w 9298618"/>
              <a:gd name="connsiteY2385" fmla="*/ 6220215 h 6856161"/>
              <a:gd name="connsiteX2386" fmla="*/ 3070195 w 9298618"/>
              <a:gd name="connsiteY2386" fmla="*/ 6220215 h 6856161"/>
              <a:gd name="connsiteX2387" fmla="*/ 3070195 w 9298618"/>
              <a:gd name="connsiteY2387" fmla="*/ 6001819 h 6856161"/>
              <a:gd name="connsiteX2388" fmla="*/ 2851799 w 9298618"/>
              <a:gd name="connsiteY2388" fmla="*/ 6001819 h 6856161"/>
              <a:gd name="connsiteX2389" fmla="*/ 2851799 w 9298618"/>
              <a:gd name="connsiteY2389" fmla="*/ 6220215 h 6856161"/>
              <a:gd name="connsiteX2390" fmla="*/ 3174219 w 9298618"/>
              <a:gd name="connsiteY2390" fmla="*/ 6212818 h 6856161"/>
              <a:gd name="connsiteX2391" fmla="*/ 3377779 w 9298618"/>
              <a:gd name="connsiteY2391" fmla="*/ 6212818 h 6856161"/>
              <a:gd name="connsiteX2392" fmla="*/ 3377779 w 9298618"/>
              <a:gd name="connsiteY2392" fmla="*/ 6009259 h 6856161"/>
              <a:gd name="connsiteX2393" fmla="*/ 3174219 w 9298618"/>
              <a:gd name="connsiteY2393" fmla="*/ 6009259 h 6856161"/>
              <a:gd name="connsiteX2394" fmla="*/ 3174219 w 9298618"/>
              <a:gd name="connsiteY2394" fmla="*/ 6212818 h 6856161"/>
              <a:gd name="connsiteX2395" fmla="*/ 3493176 w 9298618"/>
              <a:gd name="connsiteY2395" fmla="*/ 6208842 h 6856161"/>
              <a:gd name="connsiteX2396" fmla="*/ 3688869 w 9298618"/>
              <a:gd name="connsiteY2396" fmla="*/ 6208842 h 6856161"/>
              <a:gd name="connsiteX2397" fmla="*/ 3688869 w 9298618"/>
              <a:gd name="connsiteY2397" fmla="*/ 6013149 h 6856161"/>
              <a:gd name="connsiteX2398" fmla="*/ 3493176 w 9298618"/>
              <a:gd name="connsiteY2398" fmla="*/ 6013149 h 6856161"/>
              <a:gd name="connsiteX2399" fmla="*/ 3493176 w 9298618"/>
              <a:gd name="connsiteY2399" fmla="*/ 6208842 h 6856161"/>
              <a:gd name="connsiteX2400" fmla="*/ 4134553 w 9298618"/>
              <a:gd name="connsiteY2400" fmla="*/ 6197469 h 6856161"/>
              <a:gd name="connsiteX2401" fmla="*/ 4307499 w 9298618"/>
              <a:gd name="connsiteY2401" fmla="*/ 6197469 h 6856161"/>
              <a:gd name="connsiteX2402" fmla="*/ 4307499 w 9298618"/>
              <a:gd name="connsiteY2402" fmla="*/ 6024523 h 6856161"/>
              <a:gd name="connsiteX2403" fmla="*/ 4134553 w 9298618"/>
              <a:gd name="connsiteY2403" fmla="*/ 6024523 h 6856161"/>
              <a:gd name="connsiteX2404" fmla="*/ 4134553 w 9298618"/>
              <a:gd name="connsiteY2404" fmla="*/ 6197469 h 6856161"/>
              <a:gd name="connsiteX2405" fmla="*/ 4773921 w 9298618"/>
              <a:gd name="connsiteY2405" fmla="*/ 6188105 h 6856161"/>
              <a:gd name="connsiteX2406" fmla="*/ 4928097 w 9298618"/>
              <a:gd name="connsiteY2406" fmla="*/ 6188105 h 6856161"/>
              <a:gd name="connsiteX2407" fmla="*/ 4928097 w 9298618"/>
              <a:gd name="connsiteY2407" fmla="*/ 6033929 h 6856161"/>
              <a:gd name="connsiteX2408" fmla="*/ 4773921 w 9298618"/>
              <a:gd name="connsiteY2408" fmla="*/ 6033929 h 6856161"/>
              <a:gd name="connsiteX2409" fmla="*/ 4773921 w 9298618"/>
              <a:gd name="connsiteY2409" fmla="*/ 6188105 h 6856161"/>
              <a:gd name="connsiteX2410" fmla="*/ 5411834 w 9298618"/>
              <a:gd name="connsiteY2410" fmla="*/ 6180195 h 6856161"/>
              <a:gd name="connsiteX2411" fmla="*/ 5550191 w 9298618"/>
              <a:gd name="connsiteY2411" fmla="*/ 6180195 h 6856161"/>
              <a:gd name="connsiteX2412" fmla="*/ 5550191 w 9298618"/>
              <a:gd name="connsiteY2412" fmla="*/ 6041838 h 6856161"/>
              <a:gd name="connsiteX2413" fmla="*/ 5411834 w 9298618"/>
              <a:gd name="connsiteY2413" fmla="*/ 6041838 h 6856161"/>
              <a:gd name="connsiteX2414" fmla="*/ 5411834 w 9298618"/>
              <a:gd name="connsiteY2414" fmla="*/ 6180195 h 6856161"/>
              <a:gd name="connsiteX2415" fmla="*/ 6046798 w 9298618"/>
              <a:gd name="connsiteY2415" fmla="*/ 6175236 h 6856161"/>
              <a:gd name="connsiteX2416" fmla="*/ 6175278 w 9298618"/>
              <a:gd name="connsiteY2416" fmla="*/ 6175236 h 6856161"/>
              <a:gd name="connsiteX2417" fmla="*/ 6175278 w 9298618"/>
              <a:gd name="connsiteY2417" fmla="*/ 6046755 h 6856161"/>
              <a:gd name="connsiteX2418" fmla="*/ 6046798 w 9298618"/>
              <a:gd name="connsiteY2418" fmla="*/ 6046755 h 6856161"/>
              <a:gd name="connsiteX2419" fmla="*/ 6046798 w 9298618"/>
              <a:gd name="connsiteY2419" fmla="*/ 6175236 h 6856161"/>
              <a:gd name="connsiteX2420" fmla="*/ 6680265 w 9298618"/>
              <a:gd name="connsiteY2420" fmla="*/ 6171815 h 6856161"/>
              <a:gd name="connsiteX2421" fmla="*/ 6801819 w 9298618"/>
              <a:gd name="connsiteY2421" fmla="*/ 6171815 h 6856161"/>
              <a:gd name="connsiteX2422" fmla="*/ 6801819 w 9298618"/>
              <a:gd name="connsiteY2422" fmla="*/ 6050261 h 6856161"/>
              <a:gd name="connsiteX2423" fmla="*/ 6680265 w 9298618"/>
              <a:gd name="connsiteY2423" fmla="*/ 6050261 h 6856161"/>
              <a:gd name="connsiteX2424" fmla="*/ 6680265 w 9298618"/>
              <a:gd name="connsiteY2424" fmla="*/ 6171815 h 6856161"/>
              <a:gd name="connsiteX2425" fmla="*/ 7313219 w 9298618"/>
              <a:gd name="connsiteY2425" fmla="*/ 6168823 h 6856161"/>
              <a:gd name="connsiteX2426" fmla="*/ 7428830 w 9298618"/>
              <a:gd name="connsiteY2426" fmla="*/ 6168823 h 6856161"/>
              <a:gd name="connsiteX2427" fmla="*/ 7428830 w 9298618"/>
              <a:gd name="connsiteY2427" fmla="*/ 6053211 h 6856161"/>
              <a:gd name="connsiteX2428" fmla="*/ 7313219 w 9298618"/>
              <a:gd name="connsiteY2428" fmla="*/ 6053211 h 6856161"/>
              <a:gd name="connsiteX2429" fmla="*/ 7313219 w 9298618"/>
              <a:gd name="connsiteY2429" fmla="*/ 6168823 h 6856161"/>
              <a:gd name="connsiteX2430" fmla="*/ 7948140 w 9298618"/>
              <a:gd name="connsiteY2430" fmla="*/ 6163906 h 6856161"/>
              <a:gd name="connsiteX2431" fmla="*/ 8053874 w 9298618"/>
              <a:gd name="connsiteY2431" fmla="*/ 6163906 h 6856161"/>
              <a:gd name="connsiteX2432" fmla="*/ 8053874 w 9298618"/>
              <a:gd name="connsiteY2432" fmla="*/ 6058171 h 6856161"/>
              <a:gd name="connsiteX2433" fmla="*/ 7948140 w 9298618"/>
              <a:gd name="connsiteY2433" fmla="*/ 6058171 h 6856161"/>
              <a:gd name="connsiteX2434" fmla="*/ 7948140 w 9298618"/>
              <a:gd name="connsiteY2434" fmla="*/ 6163906 h 6856161"/>
              <a:gd name="connsiteX2435" fmla="*/ 10390 w 9298618"/>
              <a:gd name="connsiteY2435" fmla="*/ 6541652 h 6856161"/>
              <a:gd name="connsiteX2436" fmla="*/ 241655 w 9298618"/>
              <a:gd name="connsiteY2436" fmla="*/ 6541652 h 6856161"/>
              <a:gd name="connsiteX2437" fmla="*/ 241655 w 9298618"/>
              <a:gd name="connsiteY2437" fmla="*/ 6310387 h 6856161"/>
              <a:gd name="connsiteX2438" fmla="*/ 10390 w 9298618"/>
              <a:gd name="connsiteY2438" fmla="*/ 6310387 h 6856161"/>
              <a:gd name="connsiteX2439" fmla="*/ 10390 w 9298618"/>
              <a:gd name="connsiteY2439" fmla="*/ 6541652 h 6856161"/>
              <a:gd name="connsiteX2440" fmla="*/ 319940 w 9298618"/>
              <a:gd name="connsiteY2440" fmla="*/ 6547082 h 6856161"/>
              <a:gd name="connsiteX2441" fmla="*/ 562065 w 9298618"/>
              <a:gd name="connsiteY2441" fmla="*/ 6547082 h 6856161"/>
              <a:gd name="connsiteX2442" fmla="*/ 562065 w 9298618"/>
              <a:gd name="connsiteY2442" fmla="*/ 6304957 h 6856161"/>
              <a:gd name="connsiteX2443" fmla="*/ 319940 w 9298618"/>
              <a:gd name="connsiteY2443" fmla="*/ 6304957 h 6856161"/>
              <a:gd name="connsiteX2444" fmla="*/ 319940 w 9298618"/>
              <a:gd name="connsiteY2444" fmla="*/ 6547082 h 6856161"/>
              <a:gd name="connsiteX2445" fmla="*/ 633467 w 9298618"/>
              <a:gd name="connsiteY2445" fmla="*/ 6548578 h 6856161"/>
              <a:gd name="connsiteX2446" fmla="*/ 878542 w 9298618"/>
              <a:gd name="connsiteY2446" fmla="*/ 6548578 h 6856161"/>
              <a:gd name="connsiteX2447" fmla="*/ 878542 w 9298618"/>
              <a:gd name="connsiteY2447" fmla="*/ 6303503 h 6856161"/>
              <a:gd name="connsiteX2448" fmla="*/ 633467 w 9298618"/>
              <a:gd name="connsiteY2448" fmla="*/ 6303503 h 6856161"/>
              <a:gd name="connsiteX2449" fmla="*/ 633467 w 9298618"/>
              <a:gd name="connsiteY2449" fmla="*/ 6548578 h 6856161"/>
              <a:gd name="connsiteX2450" fmla="*/ 946994 w 9298618"/>
              <a:gd name="connsiteY2450" fmla="*/ 6550031 h 6856161"/>
              <a:gd name="connsiteX2451" fmla="*/ 1195062 w 9298618"/>
              <a:gd name="connsiteY2451" fmla="*/ 6550031 h 6856161"/>
              <a:gd name="connsiteX2452" fmla="*/ 1195062 w 9298618"/>
              <a:gd name="connsiteY2452" fmla="*/ 6301963 h 6856161"/>
              <a:gd name="connsiteX2453" fmla="*/ 946994 w 9298618"/>
              <a:gd name="connsiteY2453" fmla="*/ 6301963 h 6856161"/>
              <a:gd name="connsiteX2454" fmla="*/ 946994 w 9298618"/>
              <a:gd name="connsiteY2454" fmla="*/ 6550031 h 6856161"/>
              <a:gd name="connsiteX2455" fmla="*/ 1261975 w 9298618"/>
              <a:gd name="connsiteY2455" fmla="*/ 6550031 h 6856161"/>
              <a:gd name="connsiteX2456" fmla="*/ 1510043 w 9298618"/>
              <a:gd name="connsiteY2456" fmla="*/ 6550031 h 6856161"/>
              <a:gd name="connsiteX2457" fmla="*/ 1510043 w 9298618"/>
              <a:gd name="connsiteY2457" fmla="*/ 6301963 h 6856161"/>
              <a:gd name="connsiteX2458" fmla="*/ 1261975 w 9298618"/>
              <a:gd name="connsiteY2458" fmla="*/ 6301963 h 6856161"/>
              <a:gd name="connsiteX2459" fmla="*/ 1261975 w 9298618"/>
              <a:gd name="connsiteY2459" fmla="*/ 6550031 h 6856161"/>
              <a:gd name="connsiteX2460" fmla="*/ 1578452 w 9298618"/>
              <a:gd name="connsiteY2460" fmla="*/ 6548578 h 6856161"/>
              <a:gd name="connsiteX2461" fmla="*/ 1823527 w 9298618"/>
              <a:gd name="connsiteY2461" fmla="*/ 6548578 h 6856161"/>
              <a:gd name="connsiteX2462" fmla="*/ 1823527 w 9298618"/>
              <a:gd name="connsiteY2462" fmla="*/ 6303503 h 6856161"/>
              <a:gd name="connsiteX2463" fmla="*/ 1578452 w 9298618"/>
              <a:gd name="connsiteY2463" fmla="*/ 6303503 h 6856161"/>
              <a:gd name="connsiteX2464" fmla="*/ 1578452 w 9298618"/>
              <a:gd name="connsiteY2464" fmla="*/ 6548578 h 6856161"/>
              <a:gd name="connsiteX2465" fmla="*/ 1895442 w 9298618"/>
              <a:gd name="connsiteY2465" fmla="*/ 6546569 h 6856161"/>
              <a:gd name="connsiteX2466" fmla="*/ 2136583 w 9298618"/>
              <a:gd name="connsiteY2466" fmla="*/ 6546569 h 6856161"/>
              <a:gd name="connsiteX2467" fmla="*/ 2136583 w 9298618"/>
              <a:gd name="connsiteY2467" fmla="*/ 6305427 h 6856161"/>
              <a:gd name="connsiteX2468" fmla="*/ 1895442 w 9298618"/>
              <a:gd name="connsiteY2468" fmla="*/ 6305427 h 6856161"/>
              <a:gd name="connsiteX2469" fmla="*/ 1895442 w 9298618"/>
              <a:gd name="connsiteY2469" fmla="*/ 6546569 h 6856161"/>
              <a:gd name="connsiteX2470" fmla="*/ 2215895 w 9298618"/>
              <a:gd name="connsiteY2470" fmla="*/ 6541138 h 6856161"/>
              <a:gd name="connsiteX2471" fmla="*/ 2446134 w 9298618"/>
              <a:gd name="connsiteY2471" fmla="*/ 6541138 h 6856161"/>
              <a:gd name="connsiteX2472" fmla="*/ 2446134 w 9298618"/>
              <a:gd name="connsiteY2472" fmla="*/ 6310900 h 6856161"/>
              <a:gd name="connsiteX2473" fmla="*/ 2215895 w 9298618"/>
              <a:gd name="connsiteY2473" fmla="*/ 6310900 h 6856161"/>
              <a:gd name="connsiteX2474" fmla="*/ 2215895 w 9298618"/>
              <a:gd name="connsiteY2474" fmla="*/ 6541138 h 6856161"/>
              <a:gd name="connsiteX2475" fmla="*/ 2536819 w 9298618"/>
              <a:gd name="connsiteY2475" fmla="*/ 6535238 h 6856161"/>
              <a:gd name="connsiteX2476" fmla="*/ 2755214 w 9298618"/>
              <a:gd name="connsiteY2476" fmla="*/ 6535238 h 6856161"/>
              <a:gd name="connsiteX2477" fmla="*/ 2755214 w 9298618"/>
              <a:gd name="connsiteY2477" fmla="*/ 6316843 h 6856161"/>
              <a:gd name="connsiteX2478" fmla="*/ 2536819 w 9298618"/>
              <a:gd name="connsiteY2478" fmla="*/ 6316843 h 6856161"/>
              <a:gd name="connsiteX2479" fmla="*/ 2536819 w 9298618"/>
              <a:gd name="connsiteY2479" fmla="*/ 6535238 h 6856161"/>
              <a:gd name="connsiteX2480" fmla="*/ 2855262 w 9298618"/>
              <a:gd name="connsiteY2480" fmla="*/ 6531775 h 6856161"/>
              <a:gd name="connsiteX2481" fmla="*/ 3066732 w 9298618"/>
              <a:gd name="connsiteY2481" fmla="*/ 6531775 h 6856161"/>
              <a:gd name="connsiteX2482" fmla="*/ 3066732 w 9298618"/>
              <a:gd name="connsiteY2482" fmla="*/ 6320306 h 6856161"/>
              <a:gd name="connsiteX2483" fmla="*/ 2855262 w 9298618"/>
              <a:gd name="connsiteY2483" fmla="*/ 6320306 h 6856161"/>
              <a:gd name="connsiteX2484" fmla="*/ 2855262 w 9298618"/>
              <a:gd name="connsiteY2484" fmla="*/ 6531775 h 6856161"/>
              <a:gd name="connsiteX2485" fmla="*/ 3176699 w 9298618"/>
              <a:gd name="connsiteY2485" fmla="*/ 6525319 h 6856161"/>
              <a:gd name="connsiteX2486" fmla="*/ 3375342 w 9298618"/>
              <a:gd name="connsiteY2486" fmla="*/ 6525319 h 6856161"/>
              <a:gd name="connsiteX2487" fmla="*/ 3375342 w 9298618"/>
              <a:gd name="connsiteY2487" fmla="*/ 6326676 h 6856161"/>
              <a:gd name="connsiteX2488" fmla="*/ 3176699 w 9298618"/>
              <a:gd name="connsiteY2488" fmla="*/ 6326676 h 6856161"/>
              <a:gd name="connsiteX2489" fmla="*/ 3176699 w 9298618"/>
              <a:gd name="connsiteY2489" fmla="*/ 6525319 h 6856161"/>
              <a:gd name="connsiteX2490" fmla="*/ 3496126 w 9298618"/>
              <a:gd name="connsiteY2490" fmla="*/ 6520872 h 6856161"/>
              <a:gd name="connsiteX2491" fmla="*/ 3685876 w 9298618"/>
              <a:gd name="connsiteY2491" fmla="*/ 6520872 h 6856161"/>
              <a:gd name="connsiteX2492" fmla="*/ 3685876 w 9298618"/>
              <a:gd name="connsiteY2492" fmla="*/ 6331123 h 6856161"/>
              <a:gd name="connsiteX2493" fmla="*/ 3496126 w 9298618"/>
              <a:gd name="connsiteY2493" fmla="*/ 6331123 h 6856161"/>
              <a:gd name="connsiteX2494" fmla="*/ 3496126 w 9298618"/>
              <a:gd name="connsiteY2494" fmla="*/ 6520872 h 6856161"/>
              <a:gd name="connsiteX2495" fmla="*/ 3817093 w 9298618"/>
              <a:gd name="connsiteY2495" fmla="*/ 6514972 h 6856161"/>
              <a:gd name="connsiteX2496" fmla="*/ 3994956 w 9298618"/>
              <a:gd name="connsiteY2496" fmla="*/ 6514972 h 6856161"/>
              <a:gd name="connsiteX2497" fmla="*/ 3994956 w 9298618"/>
              <a:gd name="connsiteY2497" fmla="*/ 6337109 h 6856161"/>
              <a:gd name="connsiteX2498" fmla="*/ 3817093 w 9298618"/>
              <a:gd name="connsiteY2498" fmla="*/ 6337109 h 6856161"/>
              <a:gd name="connsiteX2499" fmla="*/ 3817093 w 9298618"/>
              <a:gd name="connsiteY2499" fmla="*/ 6514972 h 6856161"/>
              <a:gd name="connsiteX2500" fmla="*/ 4135536 w 9298618"/>
              <a:gd name="connsiteY2500" fmla="*/ 6511509 h 6856161"/>
              <a:gd name="connsiteX2501" fmla="*/ 4306516 w 9298618"/>
              <a:gd name="connsiteY2501" fmla="*/ 6511509 h 6856161"/>
              <a:gd name="connsiteX2502" fmla="*/ 4306516 w 9298618"/>
              <a:gd name="connsiteY2502" fmla="*/ 6340529 h 6856161"/>
              <a:gd name="connsiteX2503" fmla="*/ 4135536 w 9298618"/>
              <a:gd name="connsiteY2503" fmla="*/ 6340529 h 6856161"/>
              <a:gd name="connsiteX2504" fmla="*/ 4135536 w 9298618"/>
              <a:gd name="connsiteY2504" fmla="*/ 6511509 h 6856161"/>
              <a:gd name="connsiteX2505" fmla="*/ 4456460 w 9298618"/>
              <a:gd name="connsiteY2505" fmla="*/ 6505566 h 6856161"/>
              <a:gd name="connsiteX2506" fmla="*/ 4615554 w 9298618"/>
              <a:gd name="connsiteY2506" fmla="*/ 6505566 h 6856161"/>
              <a:gd name="connsiteX2507" fmla="*/ 4615554 w 9298618"/>
              <a:gd name="connsiteY2507" fmla="*/ 6346472 h 6856161"/>
              <a:gd name="connsiteX2508" fmla="*/ 4456460 w 9298618"/>
              <a:gd name="connsiteY2508" fmla="*/ 6346472 h 6856161"/>
              <a:gd name="connsiteX2509" fmla="*/ 4456460 w 9298618"/>
              <a:gd name="connsiteY2509" fmla="*/ 6505566 h 6856161"/>
              <a:gd name="connsiteX2510" fmla="*/ 5093391 w 9298618"/>
              <a:gd name="connsiteY2510" fmla="*/ 6498639 h 6856161"/>
              <a:gd name="connsiteX2511" fmla="*/ 5238674 w 9298618"/>
              <a:gd name="connsiteY2511" fmla="*/ 6498639 h 6856161"/>
              <a:gd name="connsiteX2512" fmla="*/ 5238674 w 9298618"/>
              <a:gd name="connsiteY2512" fmla="*/ 6353356 h 6856161"/>
              <a:gd name="connsiteX2513" fmla="*/ 5093391 w 9298618"/>
              <a:gd name="connsiteY2513" fmla="*/ 6353356 h 6856161"/>
              <a:gd name="connsiteX2514" fmla="*/ 5093391 w 9298618"/>
              <a:gd name="connsiteY2514" fmla="*/ 6498639 h 6856161"/>
              <a:gd name="connsiteX2515" fmla="*/ 5727841 w 9298618"/>
              <a:gd name="connsiteY2515" fmla="*/ 6494193 h 6856161"/>
              <a:gd name="connsiteX2516" fmla="*/ 5864231 w 9298618"/>
              <a:gd name="connsiteY2516" fmla="*/ 6494193 h 6856161"/>
              <a:gd name="connsiteX2517" fmla="*/ 5864231 w 9298618"/>
              <a:gd name="connsiteY2517" fmla="*/ 6357802 h 6856161"/>
              <a:gd name="connsiteX2518" fmla="*/ 5727841 w 9298618"/>
              <a:gd name="connsiteY2518" fmla="*/ 6357802 h 6856161"/>
              <a:gd name="connsiteX2519" fmla="*/ 5727841 w 9298618"/>
              <a:gd name="connsiteY2519" fmla="*/ 6494193 h 6856161"/>
              <a:gd name="connsiteX2520" fmla="*/ 6361778 w 9298618"/>
              <a:gd name="connsiteY2520" fmla="*/ 6490259 h 6856161"/>
              <a:gd name="connsiteX2521" fmla="*/ 6490259 w 9298618"/>
              <a:gd name="connsiteY2521" fmla="*/ 6490259 h 6856161"/>
              <a:gd name="connsiteX2522" fmla="*/ 6490259 w 9298618"/>
              <a:gd name="connsiteY2522" fmla="*/ 6361778 h 6856161"/>
              <a:gd name="connsiteX2523" fmla="*/ 6361778 w 9298618"/>
              <a:gd name="connsiteY2523" fmla="*/ 6361778 h 6856161"/>
              <a:gd name="connsiteX2524" fmla="*/ 6361778 w 9298618"/>
              <a:gd name="connsiteY2524" fmla="*/ 6490259 h 6856161"/>
              <a:gd name="connsiteX2525" fmla="*/ 6995758 w 9298618"/>
              <a:gd name="connsiteY2525" fmla="*/ 6486283 h 6856161"/>
              <a:gd name="connsiteX2526" fmla="*/ 7116330 w 9298618"/>
              <a:gd name="connsiteY2526" fmla="*/ 6486283 h 6856161"/>
              <a:gd name="connsiteX2527" fmla="*/ 7116330 w 9298618"/>
              <a:gd name="connsiteY2527" fmla="*/ 6365712 h 6856161"/>
              <a:gd name="connsiteX2528" fmla="*/ 6995758 w 9298618"/>
              <a:gd name="connsiteY2528" fmla="*/ 6365712 h 6856161"/>
              <a:gd name="connsiteX2529" fmla="*/ 6995758 w 9298618"/>
              <a:gd name="connsiteY2529" fmla="*/ 6486283 h 6856161"/>
              <a:gd name="connsiteX2530" fmla="*/ 7629183 w 9298618"/>
              <a:gd name="connsiteY2530" fmla="*/ 6482863 h 6856161"/>
              <a:gd name="connsiteX2531" fmla="*/ 7742827 w 9298618"/>
              <a:gd name="connsiteY2531" fmla="*/ 6482863 h 6856161"/>
              <a:gd name="connsiteX2532" fmla="*/ 7742827 w 9298618"/>
              <a:gd name="connsiteY2532" fmla="*/ 6369218 h 6856161"/>
              <a:gd name="connsiteX2533" fmla="*/ 7629183 w 9298618"/>
              <a:gd name="connsiteY2533" fmla="*/ 6369218 h 6856161"/>
              <a:gd name="connsiteX2534" fmla="*/ 7629183 w 9298618"/>
              <a:gd name="connsiteY2534" fmla="*/ 6482863 h 6856161"/>
              <a:gd name="connsiteX2535" fmla="*/ 8267609 w 9298618"/>
              <a:gd name="connsiteY2535" fmla="*/ 6474440 h 6856161"/>
              <a:gd name="connsiteX2536" fmla="*/ 8364451 w 9298618"/>
              <a:gd name="connsiteY2536" fmla="*/ 6474440 h 6856161"/>
              <a:gd name="connsiteX2537" fmla="*/ 8364451 w 9298618"/>
              <a:gd name="connsiteY2537" fmla="*/ 6377598 h 6856161"/>
              <a:gd name="connsiteX2538" fmla="*/ 8267609 w 9298618"/>
              <a:gd name="connsiteY2538" fmla="*/ 6377598 h 6856161"/>
              <a:gd name="connsiteX2539" fmla="*/ 8267609 w 9298618"/>
              <a:gd name="connsiteY2539" fmla="*/ 6474440 h 6856161"/>
              <a:gd name="connsiteX2540" fmla="*/ 8915399 w 9298618"/>
              <a:gd name="connsiteY2540" fmla="*/ 6456653 h 6856161"/>
              <a:gd name="connsiteX2541" fmla="*/ 8976669 w 9298618"/>
              <a:gd name="connsiteY2541" fmla="*/ 6456653 h 6856161"/>
              <a:gd name="connsiteX2542" fmla="*/ 8976669 w 9298618"/>
              <a:gd name="connsiteY2542" fmla="*/ 6395385 h 6856161"/>
              <a:gd name="connsiteX2543" fmla="*/ 8915399 w 9298618"/>
              <a:gd name="connsiteY2543" fmla="*/ 6395385 h 6856161"/>
              <a:gd name="connsiteX2544" fmla="*/ 8915399 w 9298618"/>
              <a:gd name="connsiteY2544" fmla="*/ 6456653 h 6856161"/>
              <a:gd name="connsiteX2545" fmla="*/ 21763 w 9298618"/>
              <a:gd name="connsiteY2545" fmla="*/ 6845259 h 6856161"/>
              <a:gd name="connsiteX2546" fmla="*/ 230282 w 9298618"/>
              <a:gd name="connsiteY2546" fmla="*/ 6845259 h 6856161"/>
              <a:gd name="connsiteX2547" fmla="*/ 230282 w 9298618"/>
              <a:gd name="connsiteY2547" fmla="*/ 6636740 h 6856161"/>
              <a:gd name="connsiteX2548" fmla="*/ 21763 w 9298618"/>
              <a:gd name="connsiteY2548" fmla="*/ 6636740 h 6856161"/>
              <a:gd name="connsiteX2549" fmla="*/ 21763 w 9298618"/>
              <a:gd name="connsiteY2549" fmla="*/ 6845259 h 6856161"/>
              <a:gd name="connsiteX2550" fmla="*/ 330800 w 9298618"/>
              <a:gd name="connsiteY2550" fmla="*/ 6851202 h 6856161"/>
              <a:gd name="connsiteX2551" fmla="*/ 551163 w 9298618"/>
              <a:gd name="connsiteY2551" fmla="*/ 6851202 h 6856161"/>
              <a:gd name="connsiteX2552" fmla="*/ 551163 w 9298618"/>
              <a:gd name="connsiteY2552" fmla="*/ 6630840 h 6856161"/>
              <a:gd name="connsiteX2553" fmla="*/ 330800 w 9298618"/>
              <a:gd name="connsiteY2553" fmla="*/ 6630840 h 6856161"/>
              <a:gd name="connsiteX2554" fmla="*/ 330800 w 9298618"/>
              <a:gd name="connsiteY2554" fmla="*/ 6851202 h 6856161"/>
              <a:gd name="connsiteX2555" fmla="*/ 643344 w 9298618"/>
              <a:gd name="connsiteY2555" fmla="*/ 6853682 h 6856161"/>
              <a:gd name="connsiteX2556" fmla="*/ 868666 w 9298618"/>
              <a:gd name="connsiteY2556" fmla="*/ 6853682 h 6856161"/>
              <a:gd name="connsiteX2557" fmla="*/ 868666 w 9298618"/>
              <a:gd name="connsiteY2557" fmla="*/ 6628360 h 6856161"/>
              <a:gd name="connsiteX2558" fmla="*/ 643344 w 9298618"/>
              <a:gd name="connsiteY2558" fmla="*/ 6628360 h 6856161"/>
              <a:gd name="connsiteX2559" fmla="*/ 643344 w 9298618"/>
              <a:gd name="connsiteY2559" fmla="*/ 6853682 h 6856161"/>
              <a:gd name="connsiteX2560" fmla="*/ 956357 w 9298618"/>
              <a:gd name="connsiteY2560" fmla="*/ 6855648 h 6856161"/>
              <a:gd name="connsiteX2561" fmla="*/ 1185613 w 9298618"/>
              <a:gd name="connsiteY2561" fmla="*/ 6855648 h 6856161"/>
              <a:gd name="connsiteX2562" fmla="*/ 1185613 w 9298618"/>
              <a:gd name="connsiteY2562" fmla="*/ 6626393 h 6856161"/>
              <a:gd name="connsiteX2563" fmla="*/ 956357 w 9298618"/>
              <a:gd name="connsiteY2563" fmla="*/ 6626393 h 6856161"/>
              <a:gd name="connsiteX2564" fmla="*/ 956357 w 9298618"/>
              <a:gd name="connsiteY2564" fmla="*/ 6855648 h 6856161"/>
              <a:gd name="connsiteX2565" fmla="*/ 1270868 w 9298618"/>
              <a:gd name="connsiteY2565" fmla="*/ 6856162 h 6856161"/>
              <a:gd name="connsiteX2566" fmla="*/ 1501107 w 9298618"/>
              <a:gd name="connsiteY2566" fmla="*/ 6856162 h 6856161"/>
              <a:gd name="connsiteX2567" fmla="*/ 1501107 w 9298618"/>
              <a:gd name="connsiteY2567" fmla="*/ 6625923 h 6856161"/>
              <a:gd name="connsiteX2568" fmla="*/ 1270868 w 9298618"/>
              <a:gd name="connsiteY2568" fmla="*/ 6625923 h 6856161"/>
              <a:gd name="connsiteX2569" fmla="*/ 1270868 w 9298618"/>
              <a:gd name="connsiteY2569" fmla="*/ 6856162 h 6856161"/>
              <a:gd name="connsiteX2570" fmla="*/ 1586874 w 9298618"/>
              <a:gd name="connsiteY2570" fmla="*/ 6855178 h 6856161"/>
              <a:gd name="connsiteX2571" fmla="*/ 1815147 w 9298618"/>
              <a:gd name="connsiteY2571" fmla="*/ 6855178 h 6856161"/>
              <a:gd name="connsiteX2572" fmla="*/ 1815147 w 9298618"/>
              <a:gd name="connsiteY2572" fmla="*/ 6626906 h 6856161"/>
              <a:gd name="connsiteX2573" fmla="*/ 1586874 w 9298618"/>
              <a:gd name="connsiteY2573" fmla="*/ 6626906 h 6856161"/>
              <a:gd name="connsiteX2574" fmla="*/ 1586874 w 9298618"/>
              <a:gd name="connsiteY2574" fmla="*/ 6855178 h 6856161"/>
              <a:gd name="connsiteX2575" fmla="*/ 1903352 w 9298618"/>
              <a:gd name="connsiteY2575" fmla="*/ 6853682 h 6856161"/>
              <a:gd name="connsiteX2576" fmla="*/ 2128674 w 9298618"/>
              <a:gd name="connsiteY2576" fmla="*/ 6853682 h 6856161"/>
              <a:gd name="connsiteX2577" fmla="*/ 2128674 w 9298618"/>
              <a:gd name="connsiteY2577" fmla="*/ 6628360 h 6856161"/>
              <a:gd name="connsiteX2578" fmla="*/ 1903352 w 9298618"/>
              <a:gd name="connsiteY2578" fmla="*/ 6628360 h 6856161"/>
              <a:gd name="connsiteX2579" fmla="*/ 1903352 w 9298618"/>
              <a:gd name="connsiteY2579" fmla="*/ 6853682 h 6856161"/>
              <a:gd name="connsiteX2580" fmla="*/ 2221795 w 9298618"/>
              <a:gd name="connsiteY2580" fmla="*/ 6850219 h 6856161"/>
              <a:gd name="connsiteX2581" fmla="*/ 2440191 w 9298618"/>
              <a:gd name="connsiteY2581" fmla="*/ 6850219 h 6856161"/>
              <a:gd name="connsiteX2582" fmla="*/ 2440191 w 9298618"/>
              <a:gd name="connsiteY2582" fmla="*/ 6631823 h 6856161"/>
              <a:gd name="connsiteX2583" fmla="*/ 2221795 w 9298618"/>
              <a:gd name="connsiteY2583" fmla="*/ 6631823 h 6856161"/>
              <a:gd name="connsiteX2584" fmla="*/ 2221795 w 9298618"/>
              <a:gd name="connsiteY2584" fmla="*/ 6850219 h 6856161"/>
              <a:gd name="connsiteX2585" fmla="*/ 2541735 w 9298618"/>
              <a:gd name="connsiteY2585" fmla="*/ 6845259 h 6856161"/>
              <a:gd name="connsiteX2586" fmla="*/ 2750255 w 9298618"/>
              <a:gd name="connsiteY2586" fmla="*/ 6845259 h 6856161"/>
              <a:gd name="connsiteX2587" fmla="*/ 2750255 w 9298618"/>
              <a:gd name="connsiteY2587" fmla="*/ 6636740 h 6856161"/>
              <a:gd name="connsiteX2588" fmla="*/ 2541735 w 9298618"/>
              <a:gd name="connsiteY2588" fmla="*/ 6636740 h 6856161"/>
              <a:gd name="connsiteX2589" fmla="*/ 2541735 w 9298618"/>
              <a:gd name="connsiteY2589" fmla="*/ 6845259 h 6856161"/>
              <a:gd name="connsiteX2590" fmla="*/ 2859239 w 9298618"/>
              <a:gd name="connsiteY2590" fmla="*/ 6842822 h 6856161"/>
              <a:gd name="connsiteX2591" fmla="*/ 3062798 w 9298618"/>
              <a:gd name="connsiteY2591" fmla="*/ 6842822 h 6856161"/>
              <a:gd name="connsiteX2592" fmla="*/ 3062798 w 9298618"/>
              <a:gd name="connsiteY2592" fmla="*/ 6639262 h 6856161"/>
              <a:gd name="connsiteX2593" fmla="*/ 2859239 w 9298618"/>
              <a:gd name="connsiteY2593" fmla="*/ 6639262 h 6856161"/>
              <a:gd name="connsiteX2594" fmla="*/ 2859239 w 9298618"/>
              <a:gd name="connsiteY2594" fmla="*/ 6842822 h 6856161"/>
              <a:gd name="connsiteX2595" fmla="*/ 3179649 w 9298618"/>
              <a:gd name="connsiteY2595" fmla="*/ 6837392 h 6856161"/>
              <a:gd name="connsiteX2596" fmla="*/ 3372349 w 9298618"/>
              <a:gd name="connsiteY2596" fmla="*/ 6837392 h 6856161"/>
              <a:gd name="connsiteX2597" fmla="*/ 3372349 w 9298618"/>
              <a:gd name="connsiteY2597" fmla="*/ 6644692 h 6856161"/>
              <a:gd name="connsiteX2598" fmla="*/ 3179649 w 9298618"/>
              <a:gd name="connsiteY2598" fmla="*/ 6644692 h 6856161"/>
              <a:gd name="connsiteX2599" fmla="*/ 3179649 w 9298618"/>
              <a:gd name="connsiteY2599" fmla="*/ 6837392 h 6856161"/>
              <a:gd name="connsiteX2600" fmla="*/ 3817093 w 9298618"/>
              <a:gd name="connsiteY2600" fmla="*/ 6829952 h 6856161"/>
              <a:gd name="connsiteX2601" fmla="*/ 3994956 w 9298618"/>
              <a:gd name="connsiteY2601" fmla="*/ 6829952 h 6856161"/>
              <a:gd name="connsiteX2602" fmla="*/ 3994956 w 9298618"/>
              <a:gd name="connsiteY2602" fmla="*/ 6652089 h 6856161"/>
              <a:gd name="connsiteX2603" fmla="*/ 3817093 w 9298618"/>
              <a:gd name="connsiteY2603" fmla="*/ 6652089 h 6856161"/>
              <a:gd name="connsiteX2604" fmla="*/ 3817093 w 9298618"/>
              <a:gd name="connsiteY2604" fmla="*/ 6829952 h 6856161"/>
              <a:gd name="connsiteX2605" fmla="*/ 4453510 w 9298618"/>
              <a:gd name="connsiteY2605" fmla="*/ 6823539 h 6856161"/>
              <a:gd name="connsiteX2606" fmla="*/ 4618547 w 9298618"/>
              <a:gd name="connsiteY2606" fmla="*/ 6823539 h 6856161"/>
              <a:gd name="connsiteX2607" fmla="*/ 4618547 w 9298618"/>
              <a:gd name="connsiteY2607" fmla="*/ 6658502 h 6856161"/>
              <a:gd name="connsiteX2608" fmla="*/ 4453510 w 9298618"/>
              <a:gd name="connsiteY2608" fmla="*/ 6658502 h 6856161"/>
              <a:gd name="connsiteX2609" fmla="*/ 4453510 w 9298618"/>
              <a:gd name="connsiteY2609" fmla="*/ 6823539 h 6856161"/>
              <a:gd name="connsiteX2610" fmla="*/ 4769987 w 9298618"/>
              <a:gd name="connsiteY2610" fmla="*/ 6822043 h 6856161"/>
              <a:gd name="connsiteX2611" fmla="*/ 4932074 w 9298618"/>
              <a:gd name="connsiteY2611" fmla="*/ 6822043 h 6856161"/>
              <a:gd name="connsiteX2612" fmla="*/ 4932074 w 9298618"/>
              <a:gd name="connsiteY2612" fmla="*/ 6659956 h 6856161"/>
              <a:gd name="connsiteX2613" fmla="*/ 4769987 w 9298618"/>
              <a:gd name="connsiteY2613" fmla="*/ 6659956 h 6856161"/>
              <a:gd name="connsiteX2614" fmla="*/ 4769987 w 9298618"/>
              <a:gd name="connsiteY2614" fmla="*/ 6822043 h 6856161"/>
              <a:gd name="connsiteX2615" fmla="*/ 5406404 w 9298618"/>
              <a:gd name="connsiteY2615" fmla="*/ 6815629 h 6856161"/>
              <a:gd name="connsiteX2616" fmla="*/ 5555621 w 9298618"/>
              <a:gd name="connsiteY2616" fmla="*/ 6815629 h 6856161"/>
              <a:gd name="connsiteX2617" fmla="*/ 5555621 w 9298618"/>
              <a:gd name="connsiteY2617" fmla="*/ 6666412 h 6856161"/>
              <a:gd name="connsiteX2618" fmla="*/ 5406404 w 9298618"/>
              <a:gd name="connsiteY2618" fmla="*/ 6666412 h 6856161"/>
              <a:gd name="connsiteX2619" fmla="*/ 5406404 w 9298618"/>
              <a:gd name="connsiteY2619" fmla="*/ 6815629 h 6856161"/>
              <a:gd name="connsiteX2620" fmla="*/ 6040342 w 9298618"/>
              <a:gd name="connsiteY2620" fmla="*/ 6811696 h 6856161"/>
              <a:gd name="connsiteX2621" fmla="*/ 6181649 w 9298618"/>
              <a:gd name="connsiteY2621" fmla="*/ 6811696 h 6856161"/>
              <a:gd name="connsiteX2622" fmla="*/ 6181649 w 9298618"/>
              <a:gd name="connsiteY2622" fmla="*/ 6670389 h 6856161"/>
              <a:gd name="connsiteX2623" fmla="*/ 6040342 w 9298618"/>
              <a:gd name="connsiteY2623" fmla="*/ 6670389 h 6856161"/>
              <a:gd name="connsiteX2624" fmla="*/ 6040342 w 9298618"/>
              <a:gd name="connsiteY2624" fmla="*/ 6811696 h 6856161"/>
              <a:gd name="connsiteX2625" fmla="*/ 6674322 w 9298618"/>
              <a:gd name="connsiteY2625" fmla="*/ 6807720 h 6856161"/>
              <a:gd name="connsiteX2626" fmla="*/ 6807719 w 9298618"/>
              <a:gd name="connsiteY2626" fmla="*/ 6807720 h 6856161"/>
              <a:gd name="connsiteX2627" fmla="*/ 6807719 w 9298618"/>
              <a:gd name="connsiteY2627" fmla="*/ 6674322 h 6856161"/>
              <a:gd name="connsiteX2628" fmla="*/ 6674322 w 9298618"/>
              <a:gd name="connsiteY2628" fmla="*/ 6674322 h 6856161"/>
              <a:gd name="connsiteX2629" fmla="*/ 6674322 w 9298618"/>
              <a:gd name="connsiteY2629" fmla="*/ 6807720 h 6856161"/>
              <a:gd name="connsiteX2630" fmla="*/ 7310739 w 9298618"/>
              <a:gd name="connsiteY2630" fmla="*/ 6801306 h 6856161"/>
              <a:gd name="connsiteX2631" fmla="*/ 7431310 w 9298618"/>
              <a:gd name="connsiteY2631" fmla="*/ 6801306 h 6856161"/>
              <a:gd name="connsiteX2632" fmla="*/ 7431310 w 9298618"/>
              <a:gd name="connsiteY2632" fmla="*/ 6680736 h 6856161"/>
              <a:gd name="connsiteX2633" fmla="*/ 7310739 w 9298618"/>
              <a:gd name="connsiteY2633" fmla="*/ 6680736 h 6856161"/>
              <a:gd name="connsiteX2634" fmla="*/ 7310739 w 9298618"/>
              <a:gd name="connsiteY2634" fmla="*/ 6801306 h 6856161"/>
              <a:gd name="connsiteX2635" fmla="*/ 7950620 w 9298618"/>
              <a:gd name="connsiteY2635" fmla="*/ 6791430 h 6856161"/>
              <a:gd name="connsiteX2636" fmla="*/ 8051437 w 9298618"/>
              <a:gd name="connsiteY2636" fmla="*/ 6791430 h 6856161"/>
              <a:gd name="connsiteX2637" fmla="*/ 8051437 w 9298618"/>
              <a:gd name="connsiteY2637" fmla="*/ 6690612 h 6856161"/>
              <a:gd name="connsiteX2638" fmla="*/ 7950620 w 9298618"/>
              <a:gd name="connsiteY2638" fmla="*/ 6690612 h 6856161"/>
              <a:gd name="connsiteX2639" fmla="*/ 7950620 w 9298618"/>
              <a:gd name="connsiteY2639" fmla="*/ 6791430 h 685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</a:cxnLst>
            <a:rect l="l" t="t" r="r" b="b"/>
            <a:pathLst>
              <a:path w="9298618" h="6856161">
                <a:moveTo>
                  <a:pt x="0" y="0"/>
                </a:moveTo>
                <a:lnTo>
                  <a:pt x="252002" y="0"/>
                </a:lnTo>
                <a:lnTo>
                  <a:pt x="252002" y="252002"/>
                </a:lnTo>
                <a:lnTo>
                  <a:pt x="0" y="252002"/>
                </a:lnTo>
                <a:lnTo>
                  <a:pt x="0" y="0"/>
                </a:lnTo>
                <a:close/>
                <a:moveTo>
                  <a:pt x="315023" y="252002"/>
                </a:moveTo>
                <a:lnTo>
                  <a:pt x="567025" y="252002"/>
                </a:lnTo>
                <a:lnTo>
                  <a:pt x="567025" y="0"/>
                </a:lnTo>
                <a:lnTo>
                  <a:pt x="315023" y="0"/>
                </a:lnTo>
                <a:lnTo>
                  <a:pt x="315023" y="252002"/>
                </a:lnTo>
                <a:close/>
                <a:moveTo>
                  <a:pt x="630004" y="252002"/>
                </a:moveTo>
                <a:lnTo>
                  <a:pt x="882005" y="252002"/>
                </a:lnTo>
                <a:lnTo>
                  <a:pt x="882005" y="0"/>
                </a:lnTo>
                <a:lnTo>
                  <a:pt x="630004" y="0"/>
                </a:lnTo>
                <a:lnTo>
                  <a:pt x="630004" y="252002"/>
                </a:lnTo>
                <a:close/>
                <a:moveTo>
                  <a:pt x="944985" y="252002"/>
                </a:moveTo>
                <a:lnTo>
                  <a:pt x="1196986" y="252002"/>
                </a:lnTo>
                <a:lnTo>
                  <a:pt x="1196986" y="0"/>
                </a:lnTo>
                <a:lnTo>
                  <a:pt x="944985" y="0"/>
                </a:lnTo>
                <a:lnTo>
                  <a:pt x="944985" y="252002"/>
                </a:lnTo>
                <a:close/>
                <a:moveTo>
                  <a:pt x="1260008" y="252002"/>
                </a:moveTo>
                <a:lnTo>
                  <a:pt x="1512009" y="252002"/>
                </a:lnTo>
                <a:lnTo>
                  <a:pt x="1512009" y="0"/>
                </a:lnTo>
                <a:lnTo>
                  <a:pt x="1260008" y="0"/>
                </a:lnTo>
                <a:lnTo>
                  <a:pt x="1260008" y="252002"/>
                </a:lnTo>
                <a:close/>
                <a:moveTo>
                  <a:pt x="1574988" y="252002"/>
                </a:moveTo>
                <a:lnTo>
                  <a:pt x="1826990" y="252002"/>
                </a:lnTo>
                <a:lnTo>
                  <a:pt x="1826990" y="0"/>
                </a:lnTo>
                <a:lnTo>
                  <a:pt x="1574988" y="0"/>
                </a:lnTo>
                <a:lnTo>
                  <a:pt x="1574988" y="252002"/>
                </a:lnTo>
                <a:close/>
                <a:moveTo>
                  <a:pt x="1890012" y="252002"/>
                </a:moveTo>
                <a:lnTo>
                  <a:pt x="2142013" y="252002"/>
                </a:lnTo>
                <a:lnTo>
                  <a:pt x="2142013" y="0"/>
                </a:lnTo>
                <a:lnTo>
                  <a:pt x="1890012" y="0"/>
                </a:lnTo>
                <a:lnTo>
                  <a:pt x="1890012" y="252002"/>
                </a:lnTo>
                <a:close/>
                <a:moveTo>
                  <a:pt x="2204992" y="252002"/>
                </a:moveTo>
                <a:lnTo>
                  <a:pt x="2456994" y="252002"/>
                </a:lnTo>
                <a:lnTo>
                  <a:pt x="2456994" y="0"/>
                </a:lnTo>
                <a:lnTo>
                  <a:pt x="2204992" y="0"/>
                </a:lnTo>
                <a:lnTo>
                  <a:pt x="2204992" y="252002"/>
                </a:lnTo>
                <a:close/>
                <a:moveTo>
                  <a:pt x="2520016" y="252002"/>
                </a:moveTo>
                <a:lnTo>
                  <a:pt x="2772017" y="252002"/>
                </a:lnTo>
                <a:lnTo>
                  <a:pt x="2772017" y="0"/>
                </a:lnTo>
                <a:lnTo>
                  <a:pt x="2520016" y="0"/>
                </a:lnTo>
                <a:lnTo>
                  <a:pt x="2520016" y="252002"/>
                </a:lnTo>
                <a:close/>
                <a:moveTo>
                  <a:pt x="2834996" y="252002"/>
                </a:moveTo>
                <a:lnTo>
                  <a:pt x="3086998" y="252002"/>
                </a:lnTo>
                <a:lnTo>
                  <a:pt x="3086998" y="0"/>
                </a:lnTo>
                <a:lnTo>
                  <a:pt x="2834996" y="0"/>
                </a:lnTo>
                <a:lnTo>
                  <a:pt x="2834996" y="252002"/>
                </a:lnTo>
                <a:close/>
                <a:moveTo>
                  <a:pt x="3152500" y="249522"/>
                </a:moveTo>
                <a:lnTo>
                  <a:pt x="3399541" y="249522"/>
                </a:lnTo>
                <a:lnTo>
                  <a:pt x="3399541" y="2480"/>
                </a:lnTo>
                <a:lnTo>
                  <a:pt x="3152500" y="2480"/>
                </a:lnTo>
                <a:lnTo>
                  <a:pt x="3152500" y="249522"/>
                </a:lnTo>
                <a:close/>
                <a:moveTo>
                  <a:pt x="3468976" y="248068"/>
                </a:moveTo>
                <a:lnTo>
                  <a:pt x="3713068" y="248068"/>
                </a:lnTo>
                <a:lnTo>
                  <a:pt x="3713068" y="3934"/>
                </a:lnTo>
                <a:lnTo>
                  <a:pt x="3468976" y="3934"/>
                </a:lnTo>
                <a:lnTo>
                  <a:pt x="3468976" y="248025"/>
                </a:lnTo>
                <a:close/>
                <a:moveTo>
                  <a:pt x="3787933" y="244092"/>
                </a:moveTo>
                <a:lnTo>
                  <a:pt x="4024115" y="244092"/>
                </a:lnTo>
                <a:lnTo>
                  <a:pt x="4024115" y="7910"/>
                </a:lnTo>
                <a:lnTo>
                  <a:pt x="3787933" y="7910"/>
                </a:lnTo>
                <a:lnTo>
                  <a:pt x="3787933" y="244092"/>
                </a:lnTo>
                <a:close/>
                <a:moveTo>
                  <a:pt x="4105864" y="241142"/>
                </a:moveTo>
                <a:lnTo>
                  <a:pt x="4336103" y="241142"/>
                </a:lnTo>
                <a:lnTo>
                  <a:pt x="4336103" y="10860"/>
                </a:lnTo>
                <a:lnTo>
                  <a:pt x="4105864" y="10860"/>
                </a:lnTo>
                <a:lnTo>
                  <a:pt x="4105864" y="241099"/>
                </a:lnTo>
                <a:close/>
                <a:moveTo>
                  <a:pt x="4426831" y="235199"/>
                </a:moveTo>
                <a:lnTo>
                  <a:pt x="4645226" y="235199"/>
                </a:lnTo>
                <a:lnTo>
                  <a:pt x="4645226" y="16803"/>
                </a:lnTo>
                <a:lnTo>
                  <a:pt x="4426831" y="16803"/>
                </a:lnTo>
                <a:lnTo>
                  <a:pt x="4426831" y="235199"/>
                </a:lnTo>
                <a:close/>
                <a:moveTo>
                  <a:pt x="4745274" y="231735"/>
                </a:moveTo>
                <a:lnTo>
                  <a:pt x="4956743" y="231735"/>
                </a:lnTo>
                <a:lnTo>
                  <a:pt x="4956743" y="20266"/>
                </a:lnTo>
                <a:lnTo>
                  <a:pt x="4745274" y="20266"/>
                </a:lnTo>
                <a:lnTo>
                  <a:pt x="4745274" y="231735"/>
                </a:lnTo>
                <a:close/>
                <a:moveTo>
                  <a:pt x="5066711" y="225322"/>
                </a:moveTo>
                <a:lnTo>
                  <a:pt x="5265354" y="225322"/>
                </a:lnTo>
                <a:lnTo>
                  <a:pt x="5265354" y="26680"/>
                </a:lnTo>
                <a:lnTo>
                  <a:pt x="5066711" y="26680"/>
                </a:lnTo>
                <a:lnTo>
                  <a:pt x="5066711" y="225322"/>
                </a:lnTo>
                <a:close/>
                <a:moveTo>
                  <a:pt x="5387634" y="219379"/>
                </a:moveTo>
                <a:lnTo>
                  <a:pt x="5574391" y="219379"/>
                </a:lnTo>
                <a:lnTo>
                  <a:pt x="5574391" y="32623"/>
                </a:lnTo>
                <a:lnTo>
                  <a:pt x="5387634" y="32623"/>
                </a:lnTo>
                <a:lnTo>
                  <a:pt x="5387634" y="219379"/>
                </a:lnTo>
                <a:close/>
                <a:moveTo>
                  <a:pt x="5705095" y="216899"/>
                </a:moveTo>
                <a:lnTo>
                  <a:pt x="5886935" y="216899"/>
                </a:lnTo>
                <a:lnTo>
                  <a:pt x="5886935" y="35060"/>
                </a:lnTo>
                <a:lnTo>
                  <a:pt x="5705095" y="35060"/>
                </a:lnTo>
                <a:lnTo>
                  <a:pt x="5705095" y="216899"/>
                </a:lnTo>
                <a:close/>
                <a:moveTo>
                  <a:pt x="6024565" y="212453"/>
                </a:moveTo>
                <a:lnTo>
                  <a:pt x="6197511" y="212453"/>
                </a:lnTo>
                <a:lnTo>
                  <a:pt x="6197511" y="39506"/>
                </a:lnTo>
                <a:lnTo>
                  <a:pt x="6024565" y="39506"/>
                </a:lnTo>
                <a:lnTo>
                  <a:pt x="6024565" y="212453"/>
                </a:lnTo>
                <a:close/>
                <a:moveTo>
                  <a:pt x="6661453" y="205569"/>
                </a:moveTo>
                <a:lnTo>
                  <a:pt x="6820546" y="205569"/>
                </a:lnTo>
                <a:lnTo>
                  <a:pt x="6820546" y="46433"/>
                </a:lnTo>
                <a:lnTo>
                  <a:pt x="6661453" y="46433"/>
                </a:lnTo>
                <a:lnTo>
                  <a:pt x="6661453" y="205526"/>
                </a:lnTo>
                <a:close/>
                <a:moveTo>
                  <a:pt x="7301846" y="195179"/>
                </a:moveTo>
                <a:lnTo>
                  <a:pt x="7440203" y="195179"/>
                </a:lnTo>
                <a:lnTo>
                  <a:pt x="7440203" y="56822"/>
                </a:lnTo>
                <a:lnTo>
                  <a:pt x="7301846" y="56822"/>
                </a:lnTo>
                <a:lnTo>
                  <a:pt x="7301846" y="195179"/>
                </a:lnTo>
                <a:close/>
                <a:moveTo>
                  <a:pt x="7947156" y="179873"/>
                </a:moveTo>
                <a:lnTo>
                  <a:pt x="8054858" y="179873"/>
                </a:lnTo>
                <a:lnTo>
                  <a:pt x="8054858" y="72171"/>
                </a:lnTo>
                <a:lnTo>
                  <a:pt x="7947156" y="72171"/>
                </a:lnTo>
                <a:lnTo>
                  <a:pt x="7947156" y="179873"/>
                </a:lnTo>
                <a:close/>
                <a:moveTo>
                  <a:pt x="8595459" y="161573"/>
                </a:moveTo>
                <a:lnTo>
                  <a:pt x="8666605" y="161573"/>
                </a:lnTo>
                <a:lnTo>
                  <a:pt x="8666605" y="90428"/>
                </a:lnTo>
                <a:lnTo>
                  <a:pt x="8595459" y="90428"/>
                </a:lnTo>
                <a:lnTo>
                  <a:pt x="8595459" y="161573"/>
                </a:lnTo>
                <a:close/>
                <a:moveTo>
                  <a:pt x="0" y="566982"/>
                </a:moveTo>
                <a:lnTo>
                  <a:pt x="252002" y="566982"/>
                </a:lnTo>
                <a:lnTo>
                  <a:pt x="252002" y="314981"/>
                </a:lnTo>
                <a:lnTo>
                  <a:pt x="0" y="314981"/>
                </a:lnTo>
                <a:lnTo>
                  <a:pt x="0" y="566982"/>
                </a:lnTo>
                <a:close/>
                <a:moveTo>
                  <a:pt x="315023" y="566982"/>
                </a:moveTo>
                <a:lnTo>
                  <a:pt x="567025" y="566982"/>
                </a:lnTo>
                <a:lnTo>
                  <a:pt x="567025" y="314981"/>
                </a:lnTo>
                <a:lnTo>
                  <a:pt x="315023" y="314981"/>
                </a:lnTo>
                <a:lnTo>
                  <a:pt x="315023" y="566982"/>
                </a:lnTo>
                <a:close/>
                <a:moveTo>
                  <a:pt x="630004" y="566982"/>
                </a:moveTo>
                <a:lnTo>
                  <a:pt x="882005" y="566982"/>
                </a:lnTo>
                <a:lnTo>
                  <a:pt x="882005" y="314981"/>
                </a:lnTo>
                <a:lnTo>
                  <a:pt x="630004" y="314981"/>
                </a:lnTo>
                <a:lnTo>
                  <a:pt x="630004" y="566982"/>
                </a:lnTo>
                <a:close/>
                <a:moveTo>
                  <a:pt x="944985" y="566982"/>
                </a:moveTo>
                <a:lnTo>
                  <a:pt x="1196986" y="566982"/>
                </a:lnTo>
                <a:lnTo>
                  <a:pt x="1196986" y="314981"/>
                </a:lnTo>
                <a:lnTo>
                  <a:pt x="944985" y="314981"/>
                </a:lnTo>
                <a:lnTo>
                  <a:pt x="944985" y="566982"/>
                </a:lnTo>
                <a:close/>
                <a:moveTo>
                  <a:pt x="1260008" y="566982"/>
                </a:moveTo>
                <a:lnTo>
                  <a:pt x="1512009" y="566982"/>
                </a:lnTo>
                <a:lnTo>
                  <a:pt x="1512009" y="314981"/>
                </a:lnTo>
                <a:lnTo>
                  <a:pt x="1260008" y="314981"/>
                </a:lnTo>
                <a:lnTo>
                  <a:pt x="1260008" y="566982"/>
                </a:lnTo>
                <a:close/>
                <a:moveTo>
                  <a:pt x="1574988" y="566982"/>
                </a:moveTo>
                <a:lnTo>
                  <a:pt x="1826990" y="566982"/>
                </a:lnTo>
                <a:lnTo>
                  <a:pt x="1826990" y="314981"/>
                </a:lnTo>
                <a:lnTo>
                  <a:pt x="1574988" y="314981"/>
                </a:lnTo>
                <a:lnTo>
                  <a:pt x="1574988" y="566982"/>
                </a:lnTo>
                <a:close/>
                <a:moveTo>
                  <a:pt x="1890012" y="566982"/>
                </a:moveTo>
                <a:lnTo>
                  <a:pt x="2142013" y="566982"/>
                </a:lnTo>
                <a:lnTo>
                  <a:pt x="2142013" y="314981"/>
                </a:lnTo>
                <a:lnTo>
                  <a:pt x="1890012" y="314981"/>
                </a:lnTo>
                <a:lnTo>
                  <a:pt x="1890012" y="566982"/>
                </a:lnTo>
                <a:close/>
                <a:moveTo>
                  <a:pt x="2204992" y="566982"/>
                </a:moveTo>
                <a:lnTo>
                  <a:pt x="2456994" y="566982"/>
                </a:lnTo>
                <a:lnTo>
                  <a:pt x="2456994" y="314981"/>
                </a:lnTo>
                <a:lnTo>
                  <a:pt x="2204992" y="314981"/>
                </a:lnTo>
                <a:lnTo>
                  <a:pt x="2204992" y="566982"/>
                </a:lnTo>
                <a:close/>
                <a:moveTo>
                  <a:pt x="2520016" y="566982"/>
                </a:moveTo>
                <a:lnTo>
                  <a:pt x="2772017" y="566982"/>
                </a:lnTo>
                <a:lnTo>
                  <a:pt x="2772017" y="314981"/>
                </a:lnTo>
                <a:lnTo>
                  <a:pt x="2520016" y="314981"/>
                </a:lnTo>
                <a:lnTo>
                  <a:pt x="2520016" y="566982"/>
                </a:lnTo>
                <a:close/>
                <a:moveTo>
                  <a:pt x="2834996" y="566982"/>
                </a:moveTo>
                <a:lnTo>
                  <a:pt x="3086998" y="566982"/>
                </a:lnTo>
                <a:lnTo>
                  <a:pt x="3086998" y="314981"/>
                </a:lnTo>
                <a:lnTo>
                  <a:pt x="2834996" y="314981"/>
                </a:lnTo>
                <a:lnTo>
                  <a:pt x="2834996" y="566982"/>
                </a:lnTo>
                <a:close/>
                <a:moveTo>
                  <a:pt x="3150020" y="566982"/>
                </a:moveTo>
                <a:lnTo>
                  <a:pt x="3402021" y="566982"/>
                </a:lnTo>
                <a:lnTo>
                  <a:pt x="3402021" y="314981"/>
                </a:lnTo>
                <a:lnTo>
                  <a:pt x="3150020" y="314981"/>
                </a:lnTo>
                <a:lnTo>
                  <a:pt x="3150020" y="566982"/>
                </a:lnTo>
                <a:close/>
                <a:moveTo>
                  <a:pt x="3465984" y="565999"/>
                </a:moveTo>
                <a:lnTo>
                  <a:pt x="3716018" y="565999"/>
                </a:lnTo>
                <a:lnTo>
                  <a:pt x="3716018" y="315964"/>
                </a:lnTo>
                <a:lnTo>
                  <a:pt x="3465984" y="315964"/>
                </a:lnTo>
                <a:lnTo>
                  <a:pt x="3465984" y="565999"/>
                </a:lnTo>
                <a:close/>
                <a:moveTo>
                  <a:pt x="3784470" y="562536"/>
                </a:moveTo>
                <a:lnTo>
                  <a:pt x="4027579" y="562536"/>
                </a:lnTo>
                <a:lnTo>
                  <a:pt x="4027579" y="319427"/>
                </a:lnTo>
                <a:lnTo>
                  <a:pt x="3784470" y="319427"/>
                </a:lnTo>
                <a:lnTo>
                  <a:pt x="3784470" y="562536"/>
                </a:lnTo>
                <a:close/>
                <a:moveTo>
                  <a:pt x="4101931" y="560099"/>
                </a:moveTo>
                <a:lnTo>
                  <a:pt x="4340079" y="560099"/>
                </a:lnTo>
                <a:lnTo>
                  <a:pt x="4340079" y="321950"/>
                </a:lnTo>
                <a:lnTo>
                  <a:pt x="4101931" y="321950"/>
                </a:lnTo>
                <a:lnTo>
                  <a:pt x="4101931" y="560099"/>
                </a:lnTo>
                <a:close/>
                <a:moveTo>
                  <a:pt x="4422384" y="554669"/>
                </a:moveTo>
                <a:lnTo>
                  <a:pt x="4649673" y="554669"/>
                </a:lnTo>
                <a:lnTo>
                  <a:pt x="4649673" y="327380"/>
                </a:lnTo>
                <a:lnTo>
                  <a:pt x="4422384" y="327380"/>
                </a:lnTo>
                <a:lnTo>
                  <a:pt x="4422384" y="554669"/>
                </a:lnTo>
                <a:close/>
                <a:moveTo>
                  <a:pt x="4740314" y="551676"/>
                </a:moveTo>
                <a:lnTo>
                  <a:pt x="4961660" y="551676"/>
                </a:lnTo>
                <a:lnTo>
                  <a:pt x="4961660" y="330330"/>
                </a:lnTo>
                <a:lnTo>
                  <a:pt x="4740314" y="330330"/>
                </a:lnTo>
                <a:lnTo>
                  <a:pt x="4740314" y="551676"/>
                </a:lnTo>
                <a:close/>
                <a:moveTo>
                  <a:pt x="5061281" y="545775"/>
                </a:moveTo>
                <a:lnTo>
                  <a:pt x="5270784" y="545775"/>
                </a:lnTo>
                <a:lnTo>
                  <a:pt x="5270784" y="336273"/>
                </a:lnTo>
                <a:lnTo>
                  <a:pt x="5061281" y="336273"/>
                </a:lnTo>
                <a:lnTo>
                  <a:pt x="5061281" y="545775"/>
                </a:lnTo>
                <a:close/>
                <a:moveTo>
                  <a:pt x="5382204" y="539832"/>
                </a:moveTo>
                <a:lnTo>
                  <a:pt x="5579864" y="539832"/>
                </a:lnTo>
                <a:lnTo>
                  <a:pt x="5579864" y="342173"/>
                </a:lnTo>
                <a:lnTo>
                  <a:pt x="5382204" y="342173"/>
                </a:lnTo>
                <a:lnTo>
                  <a:pt x="5382204" y="539832"/>
                </a:lnTo>
                <a:close/>
                <a:moveTo>
                  <a:pt x="6018622" y="533419"/>
                </a:moveTo>
                <a:lnTo>
                  <a:pt x="6203412" y="533419"/>
                </a:lnTo>
                <a:lnTo>
                  <a:pt x="6203412" y="348629"/>
                </a:lnTo>
                <a:lnTo>
                  <a:pt x="6018622" y="348629"/>
                </a:lnTo>
                <a:lnTo>
                  <a:pt x="6018622" y="533419"/>
                </a:lnTo>
                <a:close/>
                <a:moveTo>
                  <a:pt x="6335612" y="531410"/>
                </a:moveTo>
                <a:lnTo>
                  <a:pt x="6516468" y="531410"/>
                </a:lnTo>
                <a:lnTo>
                  <a:pt x="6516468" y="350553"/>
                </a:lnTo>
                <a:lnTo>
                  <a:pt x="6335612" y="350553"/>
                </a:lnTo>
                <a:lnTo>
                  <a:pt x="6335612" y="531410"/>
                </a:lnTo>
                <a:close/>
                <a:moveTo>
                  <a:pt x="6654569" y="527476"/>
                </a:moveTo>
                <a:lnTo>
                  <a:pt x="6827515" y="527476"/>
                </a:lnTo>
                <a:lnTo>
                  <a:pt x="6827515" y="354530"/>
                </a:lnTo>
                <a:lnTo>
                  <a:pt x="6654569" y="354530"/>
                </a:lnTo>
                <a:lnTo>
                  <a:pt x="6654569" y="527476"/>
                </a:lnTo>
                <a:close/>
                <a:moveTo>
                  <a:pt x="6971516" y="525509"/>
                </a:moveTo>
                <a:lnTo>
                  <a:pt x="7140486" y="525509"/>
                </a:lnTo>
                <a:lnTo>
                  <a:pt x="7140486" y="356539"/>
                </a:lnTo>
                <a:lnTo>
                  <a:pt x="6971516" y="356539"/>
                </a:lnTo>
                <a:lnTo>
                  <a:pt x="6971516" y="525509"/>
                </a:lnTo>
                <a:close/>
                <a:moveTo>
                  <a:pt x="7611909" y="515120"/>
                </a:moveTo>
                <a:lnTo>
                  <a:pt x="7760143" y="515120"/>
                </a:lnTo>
                <a:lnTo>
                  <a:pt x="7760143" y="366886"/>
                </a:lnTo>
                <a:lnTo>
                  <a:pt x="7611909" y="366886"/>
                </a:lnTo>
                <a:lnTo>
                  <a:pt x="7611909" y="515120"/>
                </a:lnTo>
                <a:close/>
                <a:moveTo>
                  <a:pt x="8258203" y="498830"/>
                </a:moveTo>
                <a:lnTo>
                  <a:pt x="8373815" y="498830"/>
                </a:lnTo>
                <a:lnTo>
                  <a:pt x="8373815" y="383219"/>
                </a:lnTo>
                <a:lnTo>
                  <a:pt x="8258203" y="383219"/>
                </a:lnTo>
                <a:lnTo>
                  <a:pt x="8258203" y="498830"/>
                </a:lnTo>
                <a:close/>
                <a:moveTo>
                  <a:pt x="0" y="882006"/>
                </a:moveTo>
                <a:lnTo>
                  <a:pt x="252002" y="882006"/>
                </a:lnTo>
                <a:lnTo>
                  <a:pt x="252002" y="630004"/>
                </a:lnTo>
                <a:lnTo>
                  <a:pt x="0" y="630004"/>
                </a:lnTo>
                <a:lnTo>
                  <a:pt x="0" y="882006"/>
                </a:lnTo>
                <a:close/>
                <a:moveTo>
                  <a:pt x="315023" y="882006"/>
                </a:moveTo>
                <a:lnTo>
                  <a:pt x="567025" y="882006"/>
                </a:lnTo>
                <a:lnTo>
                  <a:pt x="567025" y="630004"/>
                </a:lnTo>
                <a:lnTo>
                  <a:pt x="315023" y="630004"/>
                </a:lnTo>
                <a:lnTo>
                  <a:pt x="315023" y="882006"/>
                </a:lnTo>
                <a:close/>
                <a:moveTo>
                  <a:pt x="630004" y="882006"/>
                </a:moveTo>
                <a:lnTo>
                  <a:pt x="882005" y="882006"/>
                </a:lnTo>
                <a:lnTo>
                  <a:pt x="882005" y="630004"/>
                </a:lnTo>
                <a:lnTo>
                  <a:pt x="630004" y="630004"/>
                </a:lnTo>
                <a:lnTo>
                  <a:pt x="630004" y="882006"/>
                </a:lnTo>
                <a:close/>
                <a:moveTo>
                  <a:pt x="944985" y="882006"/>
                </a:moveTo>
                <a:lnTo>
                  <a:pt x="1196986" y="882006"/>
                </a:lnTo>
                <a:lnTo>
                  <a:pt x="1196986" y="630004"/>
                </a:lnTo>
                <a:lnTo>
                  <a:pt x="944985" y="630004"/>
                </a:lnTo>
                <a:lnTo>
                  <a:pt x="944985" y="882006"/>
                </a:lnTo>
                <a:close/>
                <a:moveTo>
                  <a:pt x="1260008" y="882006"/>
                </a:moveTo>
                <a:lnTo>
                  <a:pt x="1512009" y="882006"/>
                </a:lnTo>
                <a:lnTo>
                  <a:pt x="1512009" y="630004"/>
                </a:lnTo>
                <a:lnTo>
                  <a:pt x="1260008" y="630004"/>
                </a:lnTo>
                <a:lnTo>
                  <a:pt x="1260008" y="882006"/>
                </a:lnTo>
                <a:close/>
                <a:moveTo>
                  <a:pt x="1574988" y="882006"/>
                </a:moveTo>
                <a:lnTo>
                  <a:pt x="1826990" y="882006"/>
                </a:lnTo>
                <a:lnTo>
                  <a:pt x="1826990" y="630004"/>
                </a:lnTo>
                <a:lnTo>
                  <a:pt x="1574988" y="630004"/>
                </a:lnTo>
                <a:lnTo>
                  <a:pt x="1574988" y="882006"/>
                </a:lnTo>
                <a:close/>
                <a:moveTo>
                  <a:pt x="1890012" y="882006"/>
                </a:moveTo>
                <a:lnTo>
                  <a:pt x="2142013" y="882006"/>
                </a:lnTo>
                <a:lnTo>
                  <a:pt x="2142013" y="630004"/>
                </a:lnTo>
                <a:lnTo>
                  <a:pt x="1890012" y="630004"/>
                </a:lnTo>
                <a:lnTo>
                  <a:pt x="1890012" y="882006"/>
                </a:lnTo>
                <a:close/>
                <a:moveTo>
                  <a:pt x="2204992" y="882006"/>
                </a:moveTo>
                <a:lnTo>
                  <a:pt x="2456994" y="882006"/>
                </a:lnTo>
                <a:lnTo>
                  <a:pt x="2456994" y="630004"/>
                </a:lnTo>
                <a:lnTo>
                  <a:pt x="2204992" y="630004"/>
                </a:lnTo>
                <a:lnTo>
                  <a:pt x="2204992" y="882006"/>
                </a:lnTo>
                <a:close/>
                <a:moveTo>
                  <a:pt x="2520016" y="882006"/>
                </a:moveTo>
                <a:lnTo>
                  <a:pt x="2772017" y="882006"/>
                </a:lnTo>
                <a:lnTo>
                  <a:pt x="2772017" y="630004"/>
                </a:lnTo>
                <a:lnTo>
                  <a:pt x="2520016" y="630004"/>
                </a:lnTo>
                <a:lnTo>
                  <a:pt x="2520016" y="882006"/>
                </a:lnTo>
                <a:close/>
                <a:moveTo>
                  <a:pt x="2834996" y="882006"/>
                </a:moveTo>
                <a:lnTo>
                  <a:pt x="3086998" y="882006"/>
                </a:lnTo>
                <a:lnTo>
                  <a:pt x="3086998" y="630004"/>
                </a:lnTo>
                <a:lnTo>
                  <a:pt x="2834996" y="630004"/>
                </a:lnTo>
                <a:lnTo>
                  <a:pt x="2834996" y="882006"/>
                </a:lnTo>
                <a:close/>
                <a:moveTo>
                  <a:pt x="3150020" y="882006"/>
                </a:moveTo>
                <a:lnTo>
                  <a:pt x="3402021" y="882006"/>
                </a:lnTo>
                <a:lnTo>
                  <a:pt x="3402021" y="630004"/>
                </a:lnTo>
                <a:lnTo>
                  <a:pt x="3150020" y="630004"/>
                </a:lnTo>
                <a:lnTo>
                  <a:pt x="3150020" y="882006"/>
                </a:lnTo>
                <a:close/>
                <a:moveTo>
                  <a:pt x="3465000" y="882006"/>
                </a:moveTo>
                <a:lnTo>
                  <a:pt x="3717002" y="882006"/>
                </a:lnTo>
                <a:lnTo>
                  <a:pt x="3717002" y="630004"/>
                </a:lnTo>
                <a:lnTo>
                  <a:pt x="3465000" y="630004"/>
                </a:lnTo>
                <a:lnTo>
                  <a:pt x="3465000" y="882006"/>
                </a:lnTo>
                <a:close/>
                <a:moveTo>
                  <a:pt x="3783487" y="878542"/>
                </a:moveTo>
                <a:lnTo>
                  <a:pt x="4028562" y="878542"/>
                </a:lnTo>
                <a:lnTo>
                  <a:pt x="4028562" y="633467"/>
                </a:lnTo>
                <a:lnTo>
                  <a:pt x="3783487" y="633467"/>
                </a:lnTo>
                <a:lnTo>
                  <a:pt x="3783487" y="878542"/>
                </a:lnTo>
                <a:close/>
                <a:moveTo>
                  <a:pt x="4100434" y="876576"/>
                </a:moveTo>
                <a:lnTo>
                  <a:pt x="4341576" y="876576"/>
                </a:lnTo>
                <a:lnTo>
                  <a:pt x="4341576" y="635434"/>
                </a:lnTo>
                <a:lnTo>
                  <a:pt x="4100434" y="635434"/>
                </a:lnTo>
                <a:lnTo>
                  <a:pt x="4100434" y="876576"/>
                </a:lnTo>
                <a:close/>
                <a:moveTo>
                  <a:pt x="4420887" y="871146"/>
                </a:moveTo>
                <a:lnTo>
                  <a:pt x="4651126" y="871146"/>
                </a:lnTo>
                <a:lnTo>
                  <a:pt x="4651126" y="640907"/>
                </a:lnTo>
                <a:lnTo>
                  <a:pt x="4420887" y="640907"/>
                </a:lnTo>
                <a:lnTo>
                  <a:pt x="4420887" y="871146"/>
                </a:lnTo>
                <a:close/>
                <a:moveTo>
                  <a:pt x="4738861" y="868153"/>
                </a:moveTo>
                <a:lnTo>
                  <a:pt x="4963199" y="868153"/>
                </a:lnTo>
                <a:lnTo>
                  <a:pt x="4963199" y="643814"/>
                </a:lnTo>
                <a:lnTo>
                  <a:pt x="4738861" y="643814"/>
                </a:lnTo>
                <a:lnTo>
                  <a:pt x="4738861" y="868153"/>
                </a:lnTo>
                <a:close/>
                <a:moveTo>
                  <a:pt x="5059785" y="862252"/>
                </a:moveTo>
                <a:lnTo>
                  <a:pt x="5272237" y="862252"/>
                </a:lnTo>
                <a:lnTo>
                  <a:pt x="5272237" y="649800"/>
                </a:lnTo>
                <a:lnTo>
                  <a:pt x="5059785" y="649800"/>
                </a:lnTo>
                <a:lnTo>
                  <a:pt x="5059785" y="862252"/>
                </a:lnTo>
                <a:close/>
                <a:moveTo>
                  <a:pt x="5380708" y="856309"/>
                </a:moveTo>
                <a:lnTo>
                  <a:pt x="5581318" y="856309"/>
                </a:lnTo>
                <a:lnTo>
                  <a:pt x="5581318" y="655700"/>
                </a:lnTo>
                <a:lnTo>
                  <a:pt x="5380708" y="655700"/>
                </a:lnTo>
                <a:lnTo>
                  <a:pt x="5380708" y="856309"/>
                </a:lnTo>
                <a:close/>
                <a:moveTo>
                  <a:pt x="5697698" y="854343"/>
                </a:moveTo>
                <a:lnTo>
                  <a:pt x="5894374" y="854343"/>
                </a:lnTo>
                <a:lnTo>
                  <a:pt x="5894374" y="657667"/>
                </a:lnTo>
                <a:lnTo>
                  <a:pt x="5697698" y="657667"/>
                </a:lnTo>
                <a:lnTo>
                  <a:pt x="5697698" y="854343"/>
                </a:lnTo>
                <a:close/>
                <a:moveTo>
                  <a:pt x="6016655" y="850366"/>
                </a:moveTo>
                <a:lnTo>
                  <a:pt x="6205421" y="850366"/>
                </a:lnTo>
                <a:lnTo>
                  <a:pt x="6205421" y="661600"/>
                </a:lnTo>
                <a:lnTo>
                  <a:pt x="6016655" y="661600"/>
                </a:lnTo>
                <a:lnTo>
                  <a:pt x="6016655" y="850366"/>
                </a:lnTo>
                <a:close/>
                <a:moveTo>
                  <a:pt x="6652089" y="844936"/>
                </a:moveTo>
                <a:lnTo>
                  <a:pt x="6829952" y="844936"/>
                </a:lnTo>
                <a:lnTo>
                  <a:pt x="6829952" y="667073"/>
                </a:lnTo>
                <a:lnTo>
                  <a:pt x="6652089" y="667073"/>
                </a:lnTo>
                <a:lnTo>
                  <a:pt x="6652089" y="844936"/>
                </a:lnTo>
                <a:close/>
                <a:moveTo>
                  <a:pt x="6969079" y="842970"/>
                </a:moveTo>
                <a:lnTo>
                  <a:pt x="7143009" y="842970"/>
                </a:lnTo>
                <a:lnTo>
                  <a:pt x="7143009" y="669040"/>
                </a:lnTo>
                <a:lnTo>
                  <a:pt x="6969079" y="669040"/>
                </a:lnTo>
                <a:lnTo>
                  <a:pt x="6969079" y="842970"/>
                </a:lnTo>
                <a:close/>
                <a:moveTo>
                  <a:pt x="7289020" y="838010"/>
                </a:moveTo>
                <a:lnTo>
                  <a:pt x="7453073" y="838010"/>
                </a:lnTo>
                <a:lnTo>
                  <a:pt x="7453073" y="673957"/>
                </a:lnTo>
                <a:lnTo>
                  <a:pt x="7289020" y="673957"/>
                </a:lnTo>
                <a:lnTo>
                  <a:pt x="7289020" y="838010"/>
                </a:lnTo>
                <a:close/>
                <a:moveTo>
                  <a:pt x="7932833" y="824200"/>
                </a:moveTo>
                <a:lnTo>
                  <a:pt x="8069224" y="824200"/>
                </a:lnTo>
                <a:lnTo>
                  <a:pt x="8069224" y="687810"/>
                </a:lnTo>
                <a:lnTo>
                  <a:pt x="7932833" y="687810"/>
                </a:lnTo>
                <a:lnTo>
                  <a:pt x="7932833" y="824200"/>
                </a:lnTo>
                <a:close/>
                <a:moveTo>
                  <a:pt x="8582590" y="804404"/>
                </a:moveTo>
                <a:lnTo>
                  <a:pt x="8679431" y="804404"/>
                </a:lnTo>
                <a:lnTo>
                  <a:pt x="8679431" y="707563"/>
                </a:lnTo>
                <a:lnTo>
                  <a:pt x="8582590" y="707563"/>
                </a:lnTo>
                <a:lnTo>
                  <a:pt x="8582590" y="804404"/>
                </a:lnTo>
                <a:close/>
                <a:moveTo>
                  <a:pt x="0" y="1196986"/>
                </a:moveTo>
                <a:lnTo>
                  <a:pt x="252002" y="1196986"/>
                </a:lnTo>
                <a:lnTo>
                  <a:pt x="252002" y="944985"/>
                </a:lnTo>
                <a:lnTo>
                  <a:pt x="0" y="944985"/>
                </a:lnTo>
                <a:lnTo>
                  <a:pt x="0" y="1196986"/>
                </a:lnTo>
                <a:close/>
                <a:moveTo>
                  <a:pt x="315023" y="1196986"/>
                </a:moveTo>
                <a:lnTo>
                  <a:pt x="567025" y="1196986"/>
                </a:lnTo>
                <a:lnTo>
                  <a:pt x="567025" y="944985"/>
                </a:lnTo>
                <a:lnTo>
                  <a:pt x="315023" y="944985"/>
                </a:lnTo>
                <a:lnTo>
                  <a:pt x="315023" y="1196986"/>
                </a:lnTo>
                <a:close/>
                <a:moveTo>
                  <a:pt x="630004" y="1196986"/>
                </a:moveTo>
                <a:lnTo>
                  <a:pt x="882005" y="1196986"/>
                </a:lnTo>
                <a:lnTo>
                  <a:pt x="882005" y="944985"/>
                </a:lnTo>
                <a:lnTo>
                  <a:pt x="630004" y="944985"/>
                </a:lnTo>
                <a:lnTo>
                  <a:pt x="630004" y="1196986"/>
                </a:lnTo>
                <a:close/>
                <a:moveTo>
                  <a:pt x="944985" y="1196986"/>
                </a:moveTo>
                <a:lnTo>
                  <a:pt x="1196986" y="1196986"/>
                </a:lnTo>
                <a:lnTo>
                  <a:pt x="1196986" y="944985"/>
                </a:lnTo>
                <a:lnTo>
                  <a:pt x="944985" y="944985"/>
                </a:lnTo>
                <a:lnTo>
                  <a:pt x="944985" y="1196986"/>
                </a:lnTo>
                <a:close/>
                <a:moveTo>
                  <a:pt x="1260008" y="1196986"/>
                </a:moveTo>
                <a:lnTo>
                  <a:pt x="1512009" y="1196986"/>
                </a:lnTo>
                <a:lnTo>
                  <a:pt x="1512009" y="944985"/>
                </a:lnTo>
                <a:lnTo>
                  <a:pt x="1260008" y="944985"/>
                </a:lnTo>
                <a:lnTo>
                  <a:pt x="1260008" y="1196986"/>
                </a:lnTo>
                <a:close/>
                <a:moveTo>
                  <a:pt x="1574988" y="1196986"/>
                </a:moveTo>
                <a:lnTo>
                  <a:pt x="1826990" y="1196986"/>
                </a:lnTo>
                <a:lnTo>
                  <a:pt x="1826990" y="944985"/>
                </a:lnTo>
                <a:lnTo>
                  <a:pt x="1574988" y="944985"/>
                </a:lnTo>
                <a:lnTo>
                  <a:pt x="1574988" y="1196986"/>
                </a:lnTo>
                <a:close/>
                <a:moveTo>
                  <a:pt x="1890012" y="1196986"/>
                </a:moveTo>
                <a:lnTo>
                  <a:pt x="2142013" y="1196986"/>
                </a:lnTo>
                <a:lnTo>
                  <a:pt x="2142013" y="944985"/>
                </a:lnTo>
                <a:lnTo>
                  <a:pt x="1890012" y="944985"/>
                </a:lnTo>
                <a:lnTo>
                  <a:pt x="1890012" y="1196986"/>
                </a:lnTo>
                <a:close/>
                <a:moveTo>
                  <a:pt x="2204992" y="1196986"/>
                </a:moveTo>
                <a:lnTo>
                  <a:pt x="2456994" y="1196986"/>
                </a:lnTo>
                <a:lnTo>
                  <a:pt x="2456994" y="944985"/>
                </a:lnTo>
                <a:lnTo>
                  <a:pt x="2204992" y="944985"/>
                </a:lnTo>
                <a:lnTo>
                  <a:pt x="2204992" y="1196986"/>
                </a:lnTo>
                <a:close/>
                <a:moveTo>
                  <a:pt x="2520016" y="1196986"/>
                </a:moveTo>
                <a:lnTo>
                  <a:pt x="2772017" y="1196986"/>
                </a:lnTo>
                <a:lnTo>
                  <a:pt x="2772017" y="944985"/>
                </a:lnTo>
                <a:lnTo>
                  <a:pt x="2520016" y="944985"/>
                </a:lnTo>
                <a:lnTo>
                  <a:pt x="2520016" y="1196986"/>
                </a:lnTo>
                <a:close/>
                <a:moveTo>
                  <a:pt x="2834996" y="1196986"/>
                </a:moveTo>
                <a:lnTo>
                  <a:pt x="3086998" y="1196986"/>
                </a:lnTo>
                <a:lnTo>
                  <a:pt x="3086998" y="944985"/>
                </a:lnTo>
                <a:lnTo>
                  <a:pt x="2834996" y="944985"/>
                </a:lnTo>
                <a:lnTo>
                  <a:pt x="2834996" y="1196986"/>
                </a:lnTo>
                <a:close/>
                <a:moveTo>
                  <a:pt x="3150020" y="1196986"/>
                </a:moveTo>
                <a:lnTo>
                  <a:pt x="3402021" y="1196986"/>
                </a:lnTo>
                <a:lnTo>
                  <a:pt x="3402021" y="944985"/>
                </a:lnTo>
                <a:lnTo>
                  <a:pt x="3150020" y="944985"/>
                </a:lnTo>
                <a:lnTo>
                  <a:pt x="3150020" y="1196986"/>
                </a:lnTo>
                <a:close/>
                <a:moveTo>
                  <a:pt x="3465000" y="1196986"/>
                </a:moveTo>
                <a:lnTo>
                  <a:pt x="3717002" y="1196986"/>
                </a:lnTo>
                <a:lnTo>
                  <a:pt x="3717002" y="944985"/>
                </a:lnTo>
                <a:lnTo>
                  <a:pt x="3465000" y="944985"/>
                </a:lnTo>
                <a:lnTo>
                  <a:pt x="3465000" y="1196986"/>
                </a:lnTo>
                <a:close/>
                <a:moveTo>
                  <a:pt x="3781990" y="1195019"/>
                </a:moveTo>
                <a:lnTo>
                  <a:pt x="4030058" y="1195019"/>
                </a:lnTo>
                <a:lnTo>
                  <a:pt x="4030058" y="946951"/>
                </a:lnTo>
                <a:lnTo>
                  <a:pt x="3781990" y="946951"/>
                </a:lnTo>
                <a:lnTo>
                  <a:pt x="3781990" y="1195019"/>
                </a:lnTo>
                <a:close/>
                <a:moveTo>
                  <a:pt x="4098467" y="1193523"/>
                </a:moveTo>
                <a:lnTo>
                  <a:pt x="4343543" y="1193523"/>
                </a:lnTo>
                <a:lnTo>
                  <a:pt x="4343543" y="948448"/>
                </a:lnTo>
                <a:lnTo>
                  <a:pt x="4098467" y="948448"/>
                </a:lnTo>
                <a:lnTo>
                  <a:pt x="4098467" y="1193523"/>
                </a:lnTo>
                <a:close/>
                <a:moveTo>
                  <a:pt x="4418408" y="1188606"/>
                </a:moveTo>
                <a:lnTo>
                  <a:pt x="4653606" y="1188606"/>
                </a:lnTo>
                <a:lnTo>
                  <a:pt x="4653606" y="953407"/>
                </a:lnTo>
                <a:lnTo>
                  <a:pt x="4418408" y="953407"/>
                </a:lnTo>
                <a:lnTo>
                  <a:pt x="4418408" y="1188606"/>
                </a:lnTo>
                <a:close/>
                <a:moveTo>
                  <a:pt x="4736381" y="1185656"/>
                </a:moveTo>
                <a:lnTo>
                  <a:pt x="4965637" y="1185656"/>
                </a:lnTo>
                <a:lnTo>
                  <a:pt x="4965637" y="956400"/>
                </a:lnTo>
                <a:lnTo>
                  <a:pt x="4736381" y="956400"/>
                </a:lnTo>
                <a:lnTo>
                  <a:pt x="4736381" y="1185656"/>
                </a:lnTo>
                <a:close/>
                <a:moveTo>
                  <a:pt x="5057818" y="1179200"/>
                </a:moveTo>
                <a:lnTo>
                  <a:pt x="5274247" y="1179200"/>
                </a:lnTo>
                <a:lnTo>
                  <a:pt x="5274247" y="962771"/>
                </a:lnTo>
                <a:lnTo>
                  <a:pt x="5057818" y="962771"/>
                </a:lnTo>
                <a:lnTo>
                  <a:pt x="5057818" y="1179200"/>
                </a:lnTo>
                <a:close/>
                <a:moveTo>
                  <a:pt x="5378741" y="1173300"/>
                </a:moveTo>
                <a:lnTo>
                  <a:pt x="5583284" y="1173300"/>
                </a:lnTo>
                <a:lnTo>
                  <a:pt x="5583284" y="968714"/>
                </a:lnTo>
                <a:lnTo>
                  <a:pt x="5378741" y="968714"/>
                </a:lnTo>
                <a:lnTo>
                  <a:pt x="5378741" y="1173300"/>
                </a:lnTo>
                <a:close/>
                <a:moveTo>
                  <a:pt x="5696202" y="1170820"/>
                </a:moveTo>
                <a:lnTo>
                  <a:pt x="5895828" y="1170820"/>
                </a:lnTo>
                <a:lnTo>
                  <a:pt x="5895828" y="971194"/>
                </a:lnTo>
                <a:lnTo>
                  <a:pt x="5696202" y="971194"/>
                </a:lnTo>
                <a:lnTo>
                  <a:pt x="5696202" y="1170820"/>
                </a:lnTo>
                <a:close/>
                <a:moveTo>
                  <a:pt x="6015159" y="1166843"/>
                </a:moveTo>
                <a:lnTo>
                  <a:pt x="6206875" y="1166843"/>
                </a:lnTo>
                <a:lnTo>
                  <a:pt x="6206875" y="975127"/>
                </a:lnTo>
                <a:lnTo>
                  <a:pt x="6015159" y="975127"/>
                </a:lnTo>
                <a:lnTo>
                  <a:pt x="6015159" y="1166843"/>
                </a:lnTo>
                <a:close/>
                <a:moveTo>
                  <a:pt x="6331165" y="1165860"/>
                </a:moveTo>
                <a:lnTo>
                  <a:pt x="6520915" y="1165860"/>
                </a:lnTo>
                <a:lnTo>
                  <a:pt x="6520915" y="976111"/>
                </a:lnTo>
                <a:lnTo>
                  <a:pt x="6331165" y="976111"/>
                </a:lnTo>
                <a:lnTo>
                  <a:pt x="6331165" y="1165860"/>
                </a:lnTo>
                <a:close/>
                <a:moveTo>
                  <a:pt x="6648626" y="1163423"/>
                </a:moveTo>
                <a:lnTo>
                  <a:pt x="6833415" y="1163423"/>
                </a:lnTo>
                <a:lnTo>
                  <a:pt x="6833415" y="978633"/>
                </a:lnTo>
                <a:lnTo>
                  <a:pt x="6648626" y="978633"/>
                </a:lnTo>
                <a:lnTo>
                  <a:pt x="6648626" y="1163423"/>
                </a:lnTo>
                <a:close/>
                <a:moveTo>
                  <a:pt x="7284573" y="1157480"/>
                </a:moveTo>
                <a:lnTo>
                  <a:pt x="7457519" y="1157480"/>
                </a:lnTo>
                <a:lnTo>
                  <a:pt x="7457519" y="984534"/>
                </a:lnTo>
                <a:lnTo>
                  <a:pt x="7284573" y="984534"/>
                </a:lnTo>
                <a:lnTo>
                  <a:pt x="7284573" y="1157480"/>
                </a:lnTo>
                <a:close/>
                <a:moveTo>
                  <a:pt x="7603016" y="1154017"/>
                </a:moveTo>
                <a:lnTo>
                  <a:pt x="7769036" y="1154017"/>
                </a:lnTo>
                <a:lnTo>
                  <a:pt x="7769036" y="987997"/>
                </a:lnTo>
                <a:lnTo>
                  <a:pt x="7603016" y="987997"/>
                </a:lnTo>
                <a:lnTo>
                  <a:pt x="7603016" y="1154017"/>
                </a:lnTo>
                <a:close/>
                <a:moveTo>
                  <a:pt x="8247343" y="1139694"/>
                </a:moveTo>
                <a:lnTo>
                  <a:pt x="8384717" y="1139694"/>
                </a:lnTo>
                <a:lnTo>
                  <a:pt x="8384717" y="1002320"/>
                </a:lnTo>
                <a:lnTo>
                  <a:pt x="8247343" y="1002320"/>
                </a:lnTo>
                <a:lnTo>
                  <a:pt x="8247343" y="1139694"/>
                </a:lnTo>
                <a:close/>
                <a:moveTo>
                  <a:pt x="8905993" y="1111005"/>
                </a:moveTo>
                <a:lnTo>
                  <a:pt x="8986032" y="1111005"/>
                </a:lnTo>
                <a:lnTo>
                  <a:pt x="8986032" y="1030966"/>
                </a:lnTo>
                <a:lnTo>
                  <a:pt x="8905993" y="1030966"/>
                </a:lnTo>
                <a:lnTo>
                  <a:pt x="8905993" y="1111005"/>
                </a:lnTo>
                <a:close/>
                <a:moveTo>
                  <a:pt x="0" y="1512010"/>
                </a:moveTo>
                <a:lnTo>
                  <a:pt x="252002" y="1512010"/>
                </a:lnTo>
                <a:lnTo>
                  <a:pt x="252002" y="1260008"/>
                </a:lnTo>
                <a:lnTo>
                  <a:pt x="0" y="1260008"/>
                </a:lnTo>
                <a:lnTo>
                  <a:pt x="0" y="1512010"/>
                </a:lnTo>
                <a:close/>
                <a:moveTo>
                  <a:pt x="315023" y="1512010"/>
                </a:moveTo>
                <a:lnTo>
                  <a:pt x="567025" y="1512010"/>
                </a:lnTo>
                <a:lnTo>
                  <a:pt x="567025" y="1260008"/>
                </a:lnTo>
                <a:lnTo>
                  <a:pt x="315023" y="1260008"/>
                </a:lnTo>
                <a:lnTo>
                  <a:pt x="315023" y="1512010"/>
                </a:lnTo>
                <a:close/>
                <a:moveTo>
                  <a:pt x="630004" y="1512010"/>
                </a:moveTo>
                <a:lnTo>
                  <a:pt x="882005" y="1512010"/>
                </a:lnTo>
                <a:lnTo>
                  <a:pt x="882005" y="1260008"/>
                </a:lnTo>
                <a:lnTo>
                  <a:pt x="630004" y="1260008"/>
                </a:lnTo>
                <a:lnTo>
                  <a:pt x="630004" y="1512010"/>
                </a:lnTo>
                <a:close/>
                <a:moveTo>
                  <a:pt x="944985" y="1512010"/>
                </a:moveTo>
                <a:lnTo>
                  <a:pt x="1196986" y="1512010"/>
                </a:lnTo>
                <a:lnTo>
                  <a:pt x="1196986" y="1260008"/>
                </a:lnTo>
                <a:lnTo>
                  <a:pt x="944985" y="1260008"/>
                </a:lnTo>
                <a:lnTo>
                  <a:pt x="944985" y="1512010"/>
                </a:lnTo>
                <a:close/>
                <a:moveTo>
                  <a:pt x="1260008" y="1512010"/>
                </a:moveTo>
                <a:lnTo>
                  <a:pt x="1512009" y="1512010"/>
                </a:lnTo>
                <a:lnTo>
                  <a:pt x="1512009" y="1260008"/>
                </a:lnTo>
                <a:lnTo>
                  <a:pt x="1260008" y="1260008"/>
                </a:lnTo>
                <a:lnTo>
                  <a:pt x="1260008" y="1512010"/>
                </a:lnTo>
                <a:close/>
                <a:moveTo>
                  <a:pt x="1574988" y="1512010"/>
                </a:moveTo>
                <a:lnTo>
                  <a:pt x="1826990" y="1512010"/>
                </a:lnTo>
                <a:lnTo>
                  <a:pt x="1826990" y="1260008"/>
                </a:lnTo>
                <a:lnTo>
                  <a:pt x="1574988" y="1260008"/>
                </a:lnTo>
                <a:lnTo>
                  <a:pt x="1574988" y="1512010"/>
                </a:lnTo>
                <a:close/>
                <a:moveTo>
                  <a:pt x="1890012" y="1512010"/>
                </a:moveTo>
                <a:lnTo>
                  <a:pt x="2142013" y="1512010"/>
                </a:lnTo>
                <a:lnTo>
                  <a:pt x="2142013" y="1260008"/>
                </a:lnTo>
                <a:lnTo>
                  <a:pt x="1890012" y="1260008"/>
                </a:lnTo>
                <a:lnTo>
                  <a:pt x="1890012" y="1512010"/>
                </a:lnTo>
                <a:close/>
                <a:moveTo>
                  <a:pt x="2204992" y="1512010"/>
                </a:moveTo>
                <a:lnTo>
                  <a:pt x="2456994" y="1512010"/>
                </a:lnTo>
                <a:lnTo>
                  <a:pt x="2456994" y="1260008"/>
                </a:lnTo>
                <a:lnTo>
                  <a:pt x="2204992" y="1260008"/>
                </a:lnTo>
                <a:lnTo>
                  <a:pt x="2204992" y="1512010"/>
                </a:lnTo>
                <a:close/>
                <a:moveTo>
                  <a:pt x="2520016" y="1512010"/>
                </a:moveTo>
                <a:lnTo>
                  <a:pt x="2772017" y="1512010"/>
                </a:lnTo>
                <a:lnTo>
                  <a:pt x="2772017" y="1260008"/>
                </a:lnTo>
                <a:lnTo>
                  <a:pt x="2520016" y="1260008"/>
                </a:lnTo>
                <a:lnTo>
                  <a:pt x="2520016" y="1512010"/>
                </a:lnTo>
                <a:close/>
                <a:moveTo>
                  <a:pt x="2834996" y="1512010"/>
                </a:moveTo>
                <a:lnTo>
                  <a:pt x="3086998" y="1512010"/>
                </a:lnTo>
                <a:lnTo>
                  <a:pt x="3086998" y="1260008"/>
                </a:lnTo>
                <a:lnTo>
                  <a:pt x="2834996" y="1260008"/>
                </a:lnTo>
                <a:lnTo>
                  <a:pt x="2834996" y="1512010"/>
                </a:lnTo>
                <a:close/>
                <a:moveTo>
                  <a:pt x="3150020" y="1512010"/>
                </a:moveTo>
                <a:lnTo>
                  <a:pt x="3402021" y="1512010"/>
                </a:lnTo>
                <a:lnTo>
                  <a:pt x="3402021" y="1260008"/>
                </a:lnTo>
                <a:lnTo>
                  <a:pt x="3150020" y="1260008"/>
                </a:lnTo>
                <a:lnTo>
                  <a:pt x="3150020" y="1512010"/>
                </a:lnTo>
                <a:close/>
                <a:moveTo>
                  <a:pt x="3465000" y="1512010"/>
                </a:moveTo>
                <a:lnTo>
                  <a:pt x="3717002" y="1512010"/>
                </a:lnTo>
                <a:lnTo>
                  <a:pt x="3717002" y="1260008"/>
                </a:lnTo>
                <a:lnTo>
                  <a:pt x="3465000" y="1260008"/>
                </a:lnTo>
                <a:lnTo>
                  <a:pt x="3465000" y="1512010"/>
                </a:lnTo>
                <a:close/>
                <a:moveTo>
                  <a:pt x="3781007" y="1511026"/>
                </a:moveTo>
                <a:lnTo>
                  <a:pt x="4031042" y="1511026"/>
                </a:lnTo>
                <a:lnTo>
                  <a:pt x="4031042" y="1260991"/>
                </a:lnTo>
                <a:lnTo>
                  <a:pt x="3781007" y="1260991"/>
                </a:lnTo>
                <a:lnTo>
                  <a:pt x="3781007" y="1511026"/>
                </a:lnTo>
                <a:close/>
                <a:moveTo>
                  <a:pt x="4097997" y="1509059"/>
                </a:moveTo>
                <a:lnTo>
                  <a:pt x="4344056" y="1509059"/>
                </a:lnTo>
                <a:lnTo>
                  <a:pt x="4344056" y="1263001"/>
                </a:lnTo>
                <a:lnTo>
                  <a:pt x="4097997" y="1263001"/>
                </a:lnTo>
                <a:lnTo>
                  <a:pt x="4097997" y="1509059"/>
                </a:lnTo>
                <a:close/>
                <a:moveTo>
                  <a:pt x="4417425" y="1504613"/>
                </a:moveTo>
                <a:lnTo>
                  <a:pt x="4654590" y="1504613"/>
                </a:lnTo>
                <a:lnTo>
                  <a:pt x="4654590" y="1267447"/>
                </a:lnTo>
                <a:lnTo>
                  <a:pt x="4417425" y="1267447"/>
                </a:lnTo>
                <a:lnTo>
                  <a:pt x="4417425" y="1504613"/>
                </a:lnTo>
                <a:close/>
                <a:moveTo>
                  <a:pt x="4735868" y="1501150"/>
                </a:moveTo>
                <a:lnTo>
                  <a:pt x="4966107" y="1501150"/>
                </a:lnTo>
                <a:lnTo>
                  <a:pt x="4966107" y="1270911"/>
                </a:lnTo>
                <a:lnTo>
                  <a:pt x="4735868" y="1270911"/>
                </a:lnTo>
                <a:lnTo>
                  <a:pt x="4735868" y="1501150"/>
                </a:lnTo>
                <a:close/>
                <a:moveTo>
                  <a:pt x="5056834" y="1495206"/>
                </a:moveTo>
                <a:lnTo>
                  <a:pt x="5275230" y="1495206"/>
                </a:lnTo>
                <a:lnTo>
                  <a:pt x="5275230" y="1276811"/>
                </a:lnTo>
                <a:lnTo>
                  <a:pt x="5056834" y="1276811"/>
                </a:lnTo>
                <a:lnTo>
                  <a:pt x="5056834" y="1495206"/>
                </a:lnTo>
                <a:close/>
                <a:moveTo>
                  <a:pt x="5378228" y="1488793"/>
                </a:moveTo>
                <a:lnTo>
                  <a:pt x="5583797" y="1488793"/>
                </a:lnTo>
                <a:lnTo>
                  <a:pt x="5583797" y="1283224"/>
                </a:lnTo>
                <a:lnTo>
                  <a:pt x="5378228" y="1283224"/>
                </a:lnTo>
                <a:lnTo>
                  <a:pt x="5378228" y="1488793"/>
                </a:lnTo>
                <a:close/>
                <a:moveTo>
                  <a:pt x="5695732" y="1486313"/>
                </a:moveTo>
                <a:lnTo>
                  <a:pt x="5896341" y="1486313"/>
                </a:lnTo>
                <a:lnTo>
                  <a:pt x="5896341" y="1285704"/>
                </a:lnTo>
                <a:lnTo>
                  <a:pt x="5695732" y="1285704"/>
                </a:lnTo>
                <a:lnTo>
                  <a:pt x="5695732" y="1486313"/>
                </a:lnTo>
                <a:close/>
                <a:moveTo>
                  <a:pt x="6014175" y="1482850"/>
                </a:moveTo>
                <a:lnTo>
                  <a:pt x="6207858" y="1482850"/>
                </a:lnTo>
                <a:lnTo>
                  <a:pt x="6207858" y="1289167"/>
                </a:lnTo>
                <a:lnTo>
                  <a:pt x="6014175" y="1289167"/>
                </a:lnTo>
                <a:lnTo>
                  <a:pt x="6014175" y="1482850"/>
                </a:lnTo>
                <a:close/>
                <a:moveTo>
                  <a:pt x="6330652" y="1481354"/>
                </a:moveTo>
                <a:lnTo>
                  <a:pt x="6521385" y="1481354"/>
                </a:lnTo>
                <a:lnTo>
                  <a:pt x="6521385" y="1290621"/>
                </a:lnTo>
                <a:lnTo>
                  <a:pt x="6330652" y="1290621"/>
                </a:lnTo>
                <a:lnTo>
                  <a:pt x="6330652" y="1481354"/>
                </a:lnTo>
                <a:close/>
                <a:moveTo>
                  <a:pt x="6648113" y="1478917"/>
                </a:moveTo>
                <a:lnTo>
                  <a:pt x="6833886" y="1478917"/>
                </a:lnTo>
                <a:lnTo>
                  <a:pt x="6833886" y="1293144"/>
                </a:lnTo>
                <a:lnTo>
                  <a:pt x="6648113" y="1293144"/>
                </a:lnTo>
                <a:lnTo>
                  <a:pt x="6648113" y="1478917"/>
                </a:lnTo>
                <a:close/>
                <a:moveTo>
                  <a:pt x="6964119" y="1477891"/>
                </a:moveTo>
                <a:lnTo>
                  <a:pt x="7147926" y="1477891"/>
                </a:lnTo>
                <a:lnTo>
                  <a:pt x="7147926" y="1294084"/>
                </a:lnTo>
                <a:lnTo>
                  <a:pt x="6964119" y="1294084"/>
                </a:lnTo>
                <a:lnTo>
                  <a:pt x="6964119" y="1477891"/>
                </a:lnTo>
                <a:close/>
                <a:moveTo>
                  <a:pt x="7601050" y="1471007"/>
                </a:moveTo>
                <a:lnTo>
                  <a:pt x="7771046" y="1471007"/>
                </a:lnTo>
                <a:lnTo>
                  <a:pt x="7771046" y="1301011"/>
                </a:lnTo>
                <a:lnTo>
                  <a:pt x="7601050" y="1301011"/>
                </a:lnTo>
                <a:lnTo>
                  <a:pt x="7601050" y="1471007"/>
                </a:lnTo>
                <a:close/>
                <a:moveTo>
                  <a:pt x="7924453" y="1462584"/>
                </a:moveTo>
                <a:lnTo>
                  <a:pt x="8077647" y="1462584"/>
                </a:lnTo>
                <a:lnTo>
                  <a:pt x="8077647" y="1309391"/>
                </a:lnTo>
                <a:lnTo>
                  <a:pt x="7924453" y="1309391"/>
                </a:lnTo>
                <a:lnTo>
                  <a:pt x="7924453" y="1462584"/>
                </a:lnTo>
                <a:close/>
                <a:moveTo>
                  <a:pt x="8573227" y="1443814"/>
                </a:moveTo>
                <a:lnTo>
                  <a:pt x="8688837" y="1443814"/>
                </a:lnTo>
                <a:lnTo>
                  <a:pt x="8688837" y="1328203"/>
                </a:lnTo>
                <a:lnTo>
                  <a:pt x="8573227" y="1328203"/>
                </a:lnTo>
                <a:lnTo>
                  <a:pt x="8573227" y="1443814"/>
                </a:lnTo>
                <a:close/>
                <a:moveTo>
                  <a:pt x="0" y="1826990"/>
                </a:moveTo>
                <a:lnTo>
                  <a:pt x="252002" y="1826990"/>
                </a:lnTo>
                <a:lnTo>
                  <a:pt x="252002" y="1574988"/>
                </a:lnTo>
                <a:lnTo>
                  <a:pt x="0" y="1574988"/>
                </a:lnTo>
                <a:lnTo>
                  <a:pt x="0" y="1826990"/>
                </a:lnTo>
                <a:close/>
                <a:moveTo>
                  <a:pt x="315023" y="1826990"/>
                </a:moveTo>
                <a:lnTo>
                  <a:pt x="567025" y="1826990"/>
                </a:lnTo>
                <a:lnTo>
                  <a:pt x="567025" y="1574988"/>
                </a:lnTo>
                <a:lnTo>
                  <a:pt x="315023" y="1574988"/>
                </a:lnTo>
                <a:lnTo>
                  <a:pt x="315023" y="1826990"/>
                </a:lnTo>
                <a:close/>
                <a:moveTo>
                  <a:pt x="630004" y="1826990"/>
                </a:moveTo>
                <a:lnTo>
                  <a:pt x="882005" y="1826990"/>
                </a:lnTo>
                <a:lnTo>
                  <a:pt x="882005" y="1574988"/>
                </a:lnTo>
                <a:lnTo>
                  <a:pt x="630004" y="1574988"/>
                </a:lnTo>
                <a:lnTo>
                  <a:pt x="630004" y="1826990"/>
                </a:lnTo>
                <a:close/>
                <a:moveTo>
                  <a:pt x="944985" y="1826990"/>
                </a:moveTo>
                <a:lnTo>
                  <a:pt x="1196986" y="1826990"/>
                </a:lnTo>
                <a:lnTo>
                  <a:pt x="1196986" y="1574988"/>
                </a:lnTo>
                <a:lnTo>
                  <a:pt x="944985" y="1574988"/>
                </a:lnTo>
                <a:lnTo>
                  <a:pt x="944985" y="1826990"/>
                </a:lnTo>
                <a:close/>
                <a:moveTo>
                  <a:pt x="1260008" y="1826990"/>
                </a:moveTo>
                <a:lnTo>
                  <a:pt x="1512009" y="1826990"/>
                </a:lnTo>
                <a:lnTo>
                  <a:pt x="1512009" y="1574988"/>
                </a:lnTo>
                <a:lnTo>
                  <a:pt x="1260008" y="1574988"/>
                </a:lnTo>
                <a:lnTo>
                  <a:pt x="1260008" y="1826990"/>
                </a:lnTo>
                <a:close/>
                <a:moveTo>
                  <a:pt x="1574988" y="1826990"/>
                </a:moveTo>
                <a:lnTo>
                  <a:pt x="1826990" y="1826990"/>
                </a:lnTo>
                <a:lnTo>
                  <a:pt x="1826990" y="1574988"/>
                </a:lnTo>
                <a:lnTo>
                  <a:pt x="1574988" y="1574988"/>
                </a:lnTo>
                <a:lnTo>
                  <a:pt x="1574988" y="1826990"/>
                </a:lnTo>
                <a:close/>
                <a:moveTo>
                  <a:pt x="1890012" y="1826990"/>
                </a:moveTo>
                <a:lnTo>
                  <a:pt x="2142013" y="1826990"/>
                </a:lnTo>
                <a:lnTo>
                  <a:pt x="2142013" y="1574988"/>
                </a:lnTo>
                <a:lnTo>
                  <a:pt x="1890012" y="1574988"/>
                </a:lnTo>
                <a:lnTo>
                  <a:pt x="1890012" y="1826990"/>
                </a:lnTo>
                <a:close/>
                <a:moveTo>
                  <a:pt x="2204992" y="1826990"/>
                </a:moveTo>
                <a:lnTo>
                  <a:pt x="2456994" y="1826990"/>
                </a:lnTo>
                <a:lnTo>
                  <a:pt x="2456994" y="1574988"/>
                </a:lnTo>
                <a:lnTo>
                  <a:pt x="2204992" y="1574988"/>
                </a:lnTo>
                <a:lnTo>
                  <a:pt x="2204992" y="1826990"/>
                </a:lnTo>
                <a:close/>
                <a:moveTo>
                  <a:pt x="2520016" y="1826990"/>
                </a:moveTo>
                <a:lnTo>
                  <a:pt x="2772017" y="1826990"/>
                </a:lnTo>
                <a:lnTo>
                  <a:pt x="2772017" y="1574988"/>
                </a:lnTo>
                <a:lnTo>
                  <a:pt x="2520016" y="1574988"/>
                </a:lnTo>
                <a:lnTo>
                  <a:pt x="2520016" y="1826990"/>
                </a:lnTo>
                <a:close/>
                <a:moveTo>
                  <a:pt x="2834996" y="1826990"/>
                </a:moveTo>
                <a:lnTo>
                  <a:pt x="3086998" y="1826990"/>
                </a:lnTo>
                <a:lnTo>
                  <a:pt x="3086998" y="1574988"/>
                </a:lnTo>
                <a:lnTo>
                  <a:pt x="2834996" y="1574988"/>
                </a:lnTo>
                <a:lnTo>
                  <a:pt x="2834996" y="1826990"/>
                </a:lnTo>
                <a:close/>
                <a:moveTo>
                  <a:pt x="3150020" y="1826990"/>
                </a:moveTo>
                <a:lnTo>
                  <a:pt x="3402021" y="1826990"/>
                </a:lnTo>
                <a:lnTo>
                  <a:pt x="3402021" y="1574988"/>
                </a:lnTo>
                <a:lnTo>
                  <a:pt x="3150020" y="1574988"/>
                </a:lnTo>
                <a:lnTo>
                  <a:pt x="3150020" y="1826990"/>
                </a:lnTo>
                <a:close/>
                <a:moveTo>
                  <a:pt x="3465000" y="1826990"/>
                </a:moveTo>
                <a:lnTo>
                  <a:pt x="3717002" y="1826990"/>
                </a:lnTo>
                <a:lnTo>
                  <a:pt x="3717002" y="1574988"/>
                </a:lnTo>
                <a:lnTo>
                  <a:pt x="3465000" y="1574988"/>
                </a:lnTo>
                <a:lnTo>
                  <a:pt x="3465000" y="1826990"/>
                </a:lnTo>
                <a:close/>
                <a:moveTo>
                  <a:pt x="3780023" y="1826990"/>
                </a:moveTo>
                <a:lnTo>
                  <a:pt x="4032025" y="1826990"/>
                </a:lnTo>
                <a:lnTo>
                  <a:pt x="4032025" y="1574988"/>
                </a:lnTo>
                <a:lnTo>
                  <a:pt x="3780023" y="1574988"/>
                </a:lnTo>
                <a:lnTo>
                  <a:pt x="3780023" y="1826990"/>
                </a:lnTo>
                <a:close/>
                <a:moveTo>
                  <a:pt x="4097484" y="1824553"/>
                </a:moveTo>
                <a:lnTo>
                  <a:pt x="4344526" y="1824553"/>
                </a:lnTo>
                <a:lnTo>
                  <a:pt x="4344526" y="1577511"/>
                </a:lnTo>
                <a:lnTo>
                  <a:pt x="4097484" y="1577511"/>
                </a:lnTo>
                <a:lnTo>
                  <a:pt x="4097484" y="1824553"/>
                </a:lnTo>
                <a:close/>
                <a:moveTo>
                  <a:pt x="4416954" y="1820106"/>
                </a:moveTo>
                <a:lnTo>
                  <a:pt x="4655103" y="1820106"/>
                </a:lnTo>
                <a:lnTo>
                  <a:pt x="4655103" y="1581958"/>
                </a:lnTo>
                <a:lnTo>
                  <a:pt x="4416954" y="1581958"/>
                </a:lnTo>
                <a:lnTo>
                  <a:pt x="4416954" y="1820106"/>
                </a:lnTo>
                <a:close/>
                <a:moveTo>
                  <a:pt x="4734885" y="1817114"/>
                </a:moveTo>
                <a:lnTo>
                  <a:pt x="4967133" y="1817114"/>
                </a:lnTo>
                <a:lnTo>
                  <a:pt x="4967133" y="1584865"/>
                </a:lnTo>
                <a:lnTo>
                  <a:pt x="4734885" y="1584865"/>
                </a:lnTo>
                <a:lnTo>
                  <a:pt x="4734885" y="1817114"/>
                </a:lnTo>
                <a:close/>
                <a:moveTo>
                  <a:pt x="5056321" y="1810700"/>
                </a:moveTo>
                <a:lnTo>
                  <a:pt x="5275701" y="1810700"/>
                </a:lnTo>
                <a:lnTo>
                  <a:pt x="5275701" y="1591321"/>
                </a:lnTo>
                <a:lnTo>
                  <a:pt x="5056321" y="1591321"/>
                </a:lnTo>
                <a:lnTo>
                  <a:pt x="5056321" y="1810700"/>
                </a:lnTo>
                <a:close/>
                <a:moveTo>
                  <a:pt x="5377758" y="1804287"/>
                </a:moveTo>
                <a:lnTo>
                  <a:pt x="5584310" y="1804287"/>
                </a:lnTo>
                <a:lnTo>
                  <a:pt x="5584310" y="1597734"/>
                </a:lnTo>
                <a:lnTo>
                  <a:pt x="5377758" y="1597734"/>
                </a:lnTo>
                <a:lnTo>
                  <a:pt x="5377758" y="1804287"/>
                </a:lnTo>
                <a:close/>
                <a:moveTo>
                  <a:pt x="5695219" y="1801807"/>
                </a:moveTo>
                <a:lnTo>
                  <a:pt x="5896811" y="1801807"/>
                </a:lnTo>
                <a:lnTo>
                  <a:pt x="5896811" y="1600214"/>
                </a:lnTo>
                <a:lnTo>
                  <a:pt x="5695219" y="1600214"/>
                </a:lnTo>
                <a:lnTo>
                  <a:pt x="5695219" y="1801807"/>
                </a:lnTo>
                <a:close/>
                <a:moveTo>
                  <a:pt x="6014175" y="1797831"/>
                </a:moveTo>
                <a:lnTo>
                  <a:pt x="6207858" y="1797831"/>
                </a:lnTo>
                <a:lnTo>
                  <a:pt x="6207858" y="1604148"/>
                </a:lnTo>
                <a:lnTo>
                  <a:pt x="6014175" y="1604148"/>
                </a:lnTo>
                <a:lnTo>
                  <a:pt x="6014175" y="1797831"/>
                </a:lnTo>
                <a:close/>
                <a:moveTo>
                  <a:pt x="6330182" y="1796847"/>
                </a:moveTo>
                <a:lnTo>
                  <a:pt x="6521898" y="1796847"/>
                </a:lnTo>
                <a:lnTo>
                  <a:pt x="6521898" y="1605131"/>
                </a:lnTo>
                <a:lnTo>
                  <a:pt x="6330182" y="1605131"/>
                </a:lnTo>
                <a:lnTo>
                  <a:pt x="6330182" y="1796847"/>
                </a:lnTo>
                <a:close/>
                <a:moveTo>
                  <a:pt x="6963606" y="1793384"/>
                </a:moveTo>
                <a:lnTo>
                  <a:pt x="7148396" y="1793384"/>
                </a:lnTo>
                <a:lnTo>
                  <a:pt x="7148396" y="1608594"/>
                </a:lnTo>
                <a:lnTo>
                  <a:pt x="6963606" y="1608594"/>
                </a:lnTo>
                <a:lnTo>
                  <a:pt x="6963606" y="1793384"/>
                </a:lnTo>
                <a:close/>
                <a:moveTo>
                  <a:pt x="7281580" y="1790434"/>
                </a:moveTo>
                <a:lnTo>
                  <a:pt x="7460469" y="1790434"/>
                </a:lnTo>
                <a:lnTo>
                  <a:pt x="7460469" y="1611545"/>
                </a:lnTo>
                <a:lnTo>
                  <a:pt x="7281580" y="1611545"/>
                </a:lnTo>
                <a:lnTo>
                  <a:pt x="7281580" y="1790434"/>
                </a:lnTo>
                <a:close/>
                <a:moveTo>
                  <a:pt x="7921973" y="1780044"/>
                </a:moveTo>
                <a:lnTo>
                  <a:pt x="8080083" y="1780044"/>
                </a:lnTo>
                <a:lnTo>
                  <a:pt x="8080083" y="1621934"/>
                </a:lnTo>
                <a:lnTo>
                  <a:pt x="7921973" y="1621934"/>
                </a:lnTo>
                <a:lnTo>
                  <a:pt x="7921973" y="1780044"/>
                </a:lnTo>
                <a:close/>
                <a:moveTo>
                  <a:pt x="8570233" y="1761788"/>
                </a:moveTo>
                <a:lnTo>
                  <a:pt x="8691788" y="1761788"/>
                </a:lnTo>
                <a:lnTo>
                  <a:pt x="8691788" y="1640234"/>
                </a:lnTo>
                <a:lnTo>
                  <a:pt x="8570233" y="1640234"/>
                </a:lnTo>
                <a:lnTo>
                  <a:pt x="8570233" y="1761788"/>
                </a:lnTo>
                <a:close/>
                <a:moveTo>
                  <a:pt x="9223497" y="1738571"/>
                </a:moveTo>
                <a:lnTo>
                  <a:pt x="9298618" y="1738571"/>
                </a:lnTo>
                <a:lnTo>
                  <a:pt x="9298618" y="1663450"/>
                </a:lnTo>
                <a:lnTo>
                  <a:pt x="9223497" y="1663450"/>
                </a:lnTo>
                <a:lnTo>
                  <a:pt x="9223497" y="1738571"/>
                </a:lnTo>
                <a:close/>
                <a:moveTo>
                  <a:pt x="0" y="2142013"/>
                </a:moveTo>
                <a:lnTo>
                  <a:pt x="252002" y="2142013"/>
                </a:lnTo>
                <a:lnTo>
                  <a:pt x="252002" y="1890012"/>
                </a:lnTo>
                <a:lnTo>
                  <a:pt x="0" y="1890012"/>
                </a:lnTo>
                <a:lnTo>
                  <a:pt x="0" y="2142013"/>
                </a:lnTo>
                <a:close/>
                <a:moveTo>
                  <a:pt x="315023" y="2142013"/>
                </a:moveTo>
                <a:lnTo>
                  <a:pt x="567025" y="2142013"/>
                </a:lnTo>
                <a:lnTo>
                  <a:pt x="567025" y="1890012"/>
                </a:lnTo>
                <a:lnTo>
                  <a:pt x="315023" y="1890012"/>
                </a:lnTo>
                <a:lnTo>
                  <a:pt x="315023" y="2142013"/>
                </a:lnTo>
                <a:close/>
                <a:moveTo>
                  <a:pt x="630004" y="2142013"/>
                </a:moveTo>
                <a:lnTo>
                  <a:pt x="882005" y="2142013"/>
                </a:lnTo>
                <a:lnTo>
                  <a:pt x="882005" y="1890012"/>
                </a:lnTo>
                <a:lnTo>
                  <a:pt x="630004" y="1890012"/>
                </a:lnTo>
                <a:lnTo>
                  <a:pt x="630004" y="2142013"/>
                </a:lnTo>
                <a:close/>
                <a:moveTo>
                  <a:pt x="944985" y="2142013"/>
                </a:moveTo>
                <a:lnTo>
                  <a:pt x="1196986" y="2142013"/>
                </a:lnTo>
                <a:lnTo>
                  <a:pt x="1196986" y="1890012"/>
                </a:lnTo>
                <a:lnTo>
                  <a:pt x="944985" y="1890012"/>
                </a:lnTo>
                <a:lnTo>
                  <a:pt x="944985" y="2142013"/>
                </a:lnTo>
                <a:close/>
                <a:moveTo>
                  <a:pt x="1260008" y="2142013"/>
                </a:moveTo>
                <a:lnTo>
                  <a:pt x="1512009" y="2142013"/>
                </a:lnTo>
                <a:lnTo>
                  <a:pt x="1512009" y="1890012"/>
                </a:lnTo>
                <a:lnTo>
                  <a:pt x="1260008" y="1890012"/>
                </a:lnTo>
                <a:lnTo>
                  <a:pt x="1260008" y="2142013"/>
                </a:lnTo>
                <a:close/>
                <a:moveTo>
                  <a:pt x="1574988" y="2142013"/>
                </a:moveTo>
                <a:lnTo>
                  <a:pt x="1826990" y="2142013"/>
                </a:lnTo>
                <a:lnTo>
                  <a:pt x="1826990" y="1890012"/>
                </a:lnTo>
                <a:lnTo>
                  <a:pt x="1574988" y="1890012"/>
                </a:lnTo>
                <a:lnTo>
                  <a:pt x="1574988" y="2142013"/>
                </a:lnTo>
                <a:close/>
                <a:moveTo>
                  <a:pt x="1890012" y="2142013"/>
                </a:moveTo>
                <a:lnTo>
                  <a:pt x="2142013" y="2142013"/>
                </a:lnTo>
                <a:lnTo>
                  <a:pt x="2142013" y="1890012"/>
                </a:lnTo>
                <a:lnTo>
                  <a:pt x="1890012" y="1890012"/>
                </a:lnTo>
                <a:lnTo>
                  <a:pt x="1890012" y="2142013"/>
                </a:lnTo>
                <a:close/>
                <a:moveTo>
                  <a:pt x="2204992" y="2142013"/>
                </a:moveTo>
                <a:lnTo>
                  <a:pt x="2456994" y="2142013"/>
                </a:lnTo>
                <a:lnTo>
                  <a:pt x="2456994" y="1890012"/>
                </a:lnTo>
                <a:lnTo>
                  <a:pt x="2204992" y="1890012"/>
                </a:lnTo>
                <a:lnTo>
                  <a:pt x="2204992" y="2142013"/>
                </a:lnTo>
                <a:close/>
                <a:moveTo>
                  <a:pt x="2520016" y="2142013"/>
                </a:moveTo>
                <a:lnTo>
                  <a:pt x="2772017" y="2142013"/>
                </a:lnTo>
                <a:lnTo>
                  <a:pt x="2772017" y="1890012"/>
                </a:lnTo>
                <a:lnTo>
                  <a:pt x="2520016" y="1890012"/>
                </a:lnTo>
                <a:lnTo>
                  <a:pt x="2520016" y="2142013"/>
                </a:lnTo>
                <a:close/>
                <a:moveTo>
                  <a:pt x="2834996" y="2142013"/>
                </a:moveTo>
                <a:lnTo>
                  <a:pt x="3086998" y="2142013"/>
                </a:lnTo>
                <a:lnTo>
                  <a:pt x="3086998" y="1890012"/>
                </a:lnTo>
                <a:lnTo>
                  <a:pt x="2834996" y="1890012"/>
                </a:lnTo>
                <a:lnTo>
                  <a:pt x="2834996" y="2142013"/>
                </a:lnTo>
                <a:close/>
                <a:moveTo>
                  <a:pt x="3150020" y="2142013"/>
                </a:moveTo>
                <a:lnTo>
                  <a:pt x="3402021" y="2142013"/>
                </a:lnTo>
                <a:lnTo>
                  <a:pt x="3402021" y="1890012"/>
                </a:lnTo>
                <a:lnTo>
                  <a:pt x="3150020" y="1890012"/>
                </a:lnTo>
                <a:lnTo>
                  <a:pt x="3150020" y="2142013"/>
                </a:lnTo>
                <a:close/>
                <a:moveTo>
                  <a:pt x="3465000" y="2142013"/>
                </a:moveTo>
                <a:lnTo>
                  <a:pt x="3717002" y="2142013"/>
                </a:lnTo>
                <a:lnTo>
                  <a:pt x="3717002" y="1890012"/>
                </a:lnTo>
                <a:lnTo>
                  <a:pt x="3465000" y="1890012"/>
                </a:lnTo>
                <a:lnTo>
                  <a:pt x="3465000" y="2142013"/>
                </a:lnTo>
                <a:close/>
                <a:moveTo>
                  <a:pt x="3780023" y="2142013"/>
                </a:moveTo>
                <a:lnTo>
                  <a:pt x="4032025" y="2142013"/>
                </a:lnTo>
                <a:lnTo>
                  <a:pt x="4032025" y="1890012"/>
                </a:lnTo>
                <a:lnTo>
                  <a:pt x="3780023" y="1890012"/>
                </a:lnTo>
                <a:lnTo>
                  <a:pt x="3780023" y="2142013"/>
                </a:lnTo>
                <a:close/>
                <a:moveTo>
                  <a:pt x="4096971" y="2140047"/>
                </a:moveTo>
                <a:lnTo>
                  <a:pt x="4345039" y="2140047"/>
                </a:lnTo>
                <a:lnTo>
                  <a:pt x="4345039" y="1891979"/>
                </a:lnTo>
                <a:lnTo>
                  <a:pt x="4096971" y="1891979"/>
                </a:lnTo>
                <a:lnTo>
                  <a:pt x="4096971" y="2140047"/>
                </a:lnTo>
                <a:close/>
                <a:moveTo>
                  <a:pt x="4416441" y="2135600"/>
                </a:moveTo>
                <a:lnTo>
                  <a:pt x="4655573" y="2135600"/>
                </a:lnTo>
                <a:lnTo>
                  <a:pt x="4655573" y="1896468"/>
                </a:lnTo>
                <a:lnTo>
                  <a:pt x="4416441" y="1896468"/>
                </a:lnTo>
                <a:lnTo>
                  <a:pt x="4416441" y="2135600"/>
                </a:lnTo>
                <a:close/>
                <a:moveTo>
                  <a:pt x="4734885" y="2132137"/>
                </a:moveTo>
                <a:lnTo>
                  <a:pt x="4967133" y="2132137"/>
                </a:lnTo>
                <a:lnTo>
                  <a:pt x="4967133" y="1899888"/>
                </a:lnTo>
                <a:lnTo>
                  <a:pt x="4734885" y="1899888"/>
                </a:lnTo>
                <a:lnTo>
                  <a:pt x="4734885" y="2132137"/>
                </a:lnTo>
                <a:close/>
                <a:moveTo>
                  <a:pt x="5056321" y="2125681"/>
                </a:moveTo>
                <a:lnTo>
                  <a:pt x="5275701" y="2125681"/>
                </a:lnTo>
                <a:lnTo>
                  <a:pt x="5275701" y="1906302"/>
                </a:lnTo>
                <a:lnTo>
                  <a:pt x="5056321" y="1906302"/>
                </a:lnTo>
                <a:lnTo>
                  <a:pt x="5056321" y="2125681"/>
                </a:lnTo>
                <a:close/>
                <a:moveTo>
                  <a:pt x="5377758" y="2119268"/>
                </a:moveTo>
                <a:lnTo>
                  <a:pt x="5584310" y="2119268"/>
                </a:lnTo>
                <a:lnTo>
                  <a:pt x="5584310" y="1912715"/>
                </a:lnTo>
                <a:lnTo>
                  <a:pt x="5377758" y="1912715"/>
                </a:lnTo>
                <a:lnTo>
                  <a:pt x="5377758" y="2119268"/>
                </a:lnTo>
                <a:close/>
                <a:moveTo>
                  <a:pt x="5695219" y="2116788"/>
                </a:moveTo>
                <a:lnTo>
                  <a:pt x="5896811" y="2116788"/>
                </a:lnTo>
                <a:lnTo>
                  <a:pt x="5896811" y="1915195"/>
                </a:lnTo>
                <a:lnTo>
                  <a:pt x="5695219" y="1915195"/>
                </a:lnTo>
                <a:lnTo>
                  <a:pt x="5695219" y="2116788"/>
                </a:lnTo>
                <a:close/>
                <a:moveTo>
                  <a:pt x="6014175" y="2112854"/>
                </a:moveTo>
                <a:lnTo>
                  <a:pt x="6207858" y="2112854"/>
                </a:lnTo>
                <a:lnTo>
                  <a:pt x="6207858" y="1919171"/>
                </a:lnTo>
                <a:lnTo>
                  <a:pt x="6014175" y="1919171"/>
                </a:lnTo>
                <a:lnTo>
                  <a:pt x="6014175" y="2112854"/>
                </a:lnTo>
                <a:close/>
                <a:moveTo>
                  <a:pt x="6330182" y="2111871"/>
                </a:moveTo>
                <a:lnTo>
                  <a:pt x="6521898" y="2111871"/>
                </a:lnTo>
                <a:lnTo>
                  <a:pt x="6521898" y="1920155"/>
                </a:lnTo>
                <a:lnTo>
                  <a:pt x="6330182" y="1920155"/>
                </a:lnTo>
                <a:lnTo>
                  <a:pt x="6330182" y="2111871"/>
                </a:lnTo>
                <a:close/>
                <a:moveTo>
                  <a:pt x="6647643" y="2109391"/>
                </a:moveTo>
                <a:lnTo>
                  <a:pt x="6834399" y="2109391"/>
                </a:lnTo>
                <a:lnTo>
                  <a:pt x="6834399" y="1922634"/>
                </a:lnTo>
                <a:lnTo>
                  <a:pt x="6647643" y="1922634"/>
                </a:lnTo>
                <a:lnTo>
                  <a:pt x="6647643" y="2109391"/>
                </a:lnTo>
                <a:close/>
                <a:moveTo>
                  <a:pt x="6963606" y="2108408"/>
                </a:moveTo>
                <a:lnTo>
                  <a:pt x="7148396" y="2108408"/>
                </a:lnTo>
                <a:lnTo>
                  <a:pt x="7148396" y="1923618"/>
                </a:lnTo>
                <a:lnTo>
                  <a:pt x="6963606" y="1923618"/>
                </a:lnTo>
                <a:lnTo>
                  <a:pt x="6963606" y="2108408"/>
                </a:lnTo>
                <a:close/>
                <a:moveTo>
                  <a:pt x="7281580" y="2105457"/>
                </a:moveTo>
                <a:lnTo>
                  <a:pt x="7460469" y="2105457"/>
                </a:lnTo>
                <a:lnTo>
                  <a:pt x="7460469" y="1926568"/>
                </a:lnTo>
                <a:lnTo>
                  <a:pt x="7281580" y="1926568"/>
                </a:lnTo>
                <a:lnTo>
                  <a:pt x="7281580" y="2105457"/>
                </a:lnTo>
                <a:close/>
                <a:moveTo>
                  <a:pt x="7599040" y="2102978"/>
                </a:moveTo>
                <a:lnTo>
                  <a:pt x="7772970" y="2102978"/>
                </a:lnTo>
                <a:lnTo>
                  <a:pt x="7772970" y="1929048"/>
                </a:lnTo>
                <a:lnTo>
                  <a:pt x="7599040" y="1929048"/>
                </a:lnTo>
                <a:lnTo>
                  <a:pt x="7599040" y="2102978"/>
                </a:lnTo>
                <a:close/>
                <a:moveTo>
                  <a:pt x="7921973" y="2095068"/>
                </a:moveTo>
                <a:lnTo>
                  <a:pt x="8080083" y="2095068"/>
                </a:lnTo>
                <a:lnTo>
                  <a:pt x="8080083" y="1936958"/>
                </a:lnTo>
                <a:lnTo>
                  <a:pt x="7921973" y="1936958"/>
                </a:lnTo>
                <a:lnTo>
                  <a:pt x="7921973" y="2095068"/>
                </a:lnTo>
                <a:close/>
                <a:moveTo>
                  <a:pt x="8569250" y="2077752"/>
                </a:moveTo>
                <a:lnTo>
                  <a:pt x="8692771" y="2077752"/>
                </a:lnTo>
                <a:lnTo>
                  <a:pt x="8692771" y="1954231"/>
                </a:lnTo>
                <a:lnTo>
                  <a:pt x="8569250" y="1954231"/>
                </a:lnTo>
                <a:lnTo>
                  <a:pt x="8569250" y="2077752"/>
                </a:lnTo>
                <a:close/>
                <a:moveTo>
                  <a:pt x="0" y="2456994"/>
                </a:moveTo>
                <a:lnTo>
                  <a:pt x="252002" y="2456994"/>
                </a:lnTo>
                <a:lnTo>
                  <a:pt x="252002" y="2204992"/>
                </a:lnTo>
                <a:lnTo>
                  <a:pt x="0" y="2204992"/>
                </a:lnTo>
                <a:lnTo>
                  <a:pt x="0" y="2456994"/>
                </a:lnTo>
                <a:close/>
                <a:moveTo>
                  <a:pt x="315023" y="2456994"/>
                </a:moveTo>
                <a:lnTo>
                  <a:pt x="567025" y="2456994"/>
                </a:lnTo>
                <a:lnTo>
                  <a:pt x="567025" y="2204992"/>
                </a:lnTo>
                <a:lnTo>
                  <a:pt x="315023" y="2204992"/>
                </a:lnTo>
                <a:lnTo>
                  <a:pt x="315023" y="2456994"/>
                </a:lnTo>
                <a:close/>
                <a:moveTo>
                  <a:pt x="630004" y="2456994"/>
                </a:moveTo>
                <a:lnTo>
                  <a:pt x="882005" y="2456994"/>
                </a:lnTo>
                <a:lnTo>
                  <a:pt x="882005" y="2204992"/>
                </a:lnTo>
                <a:lnTo>
                  <a:pt x="630004" y="2204992"/>
                </a:lnTo>
                <a:lnTo>
                  <a:pt x="630004" y="2456994"/>
                </a:lnTo>
                <a:close/>
                <a:moveTo>
                  <a:pt x="944985" y="2456994"/>
                </a:moveTo>
                <a:lnTo>
                  <a:pt x="1196986" y="2456994"/>
                </a:lnTo>
                <a:lnTo>
                  <a:pt x="1196986" y="2204992"/>
                </a:lnTo>
                <a:lnTo>
                  <a:pt x="944985" y="2204992"/>
                </a:lnTo>
                <a:lnTo>
                  <a:pt x="944985" y="2456994"/>
                </a:lnTo>
                <a:close/>
                <a:moveTo>
                  <a:pt x="1260008" y="2456994"/>
                </a:moveTo>
                <a:lnTo>
                  <a:pt x="1512009" y="2456994"/>
                </a:lnTo>
                <a:lnTo>
                  <a:pt x="1512009" y="2204992"/>
                </a:lnTo>
                <a:lnTo>
                  <a:pt x="1260008" y="2204992"/>
                </a:lnTo>
                <a:lnTo>
                  <a:pt x="1260008" y="2456994"/>
                </a:lnTo>
                <a:close/>
                <a:moveTo>
                  <a:pt x="1574988" y="2456994"/>
                </a:moveTo>
                <a:lnTo>
                  <a:pt x="1826990" y="2456994"/>
                </a:lnTo>
                <a:lnTo>
                  <a:pt x="1826990" y="2204992"/>
                </a:lnTo>
                <a:lnTo>
                  <a:pt x="1574988" y="2204992"/>
                </a:lnTo>
                <a:lnTo>
                  <a:pt x="1574988" y="2456994"/>
                </a:lnTo>
                <a:close/>
                <a:moveTo>
                  <a:pt x="1890012" y="2456994"/>
                </a:moveTo>
                <a:lnTo>
                  <a:pt x="2142013" y="2456994"/>
                </a:lnTo>
                <a:lnTo>
                  <a:pt x="2142013" y="2204992"/>
                </a:lnTo>
                <a:lnTo>
                  <a:pt x="1890012" y="2204992"/>
                </a:lnTo>
                <a:lnTo>
                  <a:pt x="1890012" y="2456994"/>
                </a:lnTo>
                <a:close/>
                <a:moveTo>
                  <a:pt x="2204992" y="2456994"/>
                </a:moveTo>
                <a:lnTo>
                  <a:pt x="2456994" y="2456994"/>
                </a:lnTo>
                <a:lnTo>
                  <a:pt x="2456994" y="2204992"/>
                </a:lnTo>
                <a:lnTo>
                  <a:pt x="2204992" y="2204992"/>
                </a:lnTo>
                <a:lnTo>
                  <a:pt x="2204992" y="2456994"/>
                </a:lnTo>
                <a:close/>
                <a:moveTo>
                  <a:pt x="2520016" y="2456994"/>
                </a:moveTo>
                <a:lnTo>
                  <a:pt x="2772017" y="2456994"/>
                </a:lnTo>
                <a:lnTo>
                  <a:pt x="2772017" y="2204992"/>
                </a:lnTo>
                <a:lnTo>
                  <a:pt x="2520016" y="2204992"/>
                </a:lnTo>
                <a:lnTo>
                  <a:pt x="2520016" y="2456994"/>
                </a:lnTo>
                <a:close/>
                <a:moveTo>
                  <a:pt x="2834996" y="2456994"/>
                </a:moveTo>
                <a:lnTo>
                  <a:pt x="3086998" y="2456994"/>
                </a:lnTo>
                <a:lnTo>
                  <a:pt x="3086998" y="2204992"/>
                </a:lnTo>
                <a:lnTo>
                  <a:pt x="2834996" y="2204992"/>
                </a:lnTo>
                <a:lnTo>
                  <a:pt x="2834996" y="2456994"/>
                </a:lnTo>
                <a:close/>
                <a:moveTo>
                  <a:pt x="3150020" y="2456994"/>
                </a:moveTo>
                <a:lnTo>
                  <a:pt x="3402021" y="2456994"/>
                </a:lnTo>
                <a:lnTo>
                  <a:pt x="3402021" y="2204992"/>
                </a:lnTo>
                <a:lnTo>
                  <a:pt x="3150020" y="2204992"/>
                </a:lnTo>
                <a:lnTo>
                  <a:pt x="3150020" y="2456994"/>
                </a:lnTo>
                <a:close/>
                <a:moveTo>
                  <a:pt x="3465000" y="2456994"/>
                </a:moveTo>
                <a:lnTo>
                  <a:pt x="3717002" y="2456994"/>
                </a:lnTo>
                <a:lnTo>
                  <a:pt x="3717002" y="2204992"/>
                </a:lnTo>
                <a:lnTo>
                  <a:pt x="3465000" y="2204992"/>
                </a:lnTo>
                <a:lnTo>
                  <a:pt x="3465000" y="2456994"/>
                </a:lnTo>
                <a:close/>
                <a:moveTo>
                  <a:pt x="3780023" y="2456994"/>
                </a:moveTo>
                <a:lnTo>
                  <a:pt x="4032025" y="2456994"/>
                </a:lnTo>
                <a:lnTo>
                  <a:pt x="4032025" y="2204992"/>
                </a:lnTo>
                <a:lnTo>
                  <a:pt x="3780023" y="2204992"/>
                </a:lnTo>
                <a:lnTo>
                  <a:pt x="3780023" y="2456994"/>
                </a:lnTo>
                <a:close/>
                <a:moveTo>
                  <a:pt x="4096971" y="2455027"/>
                </a:moveTo>
                <a:lnTo>
                  <a:pt x="4345039" y="2455027"/>
                </a:lnTo>
                <a:lnTo>
                  <a:pt x="4345039" y="2206959"/>
                </a:lnTo>
                <a:lnTo>
                  <a:pt x="4096971" y="2206959"/>
                </a:lnTo>
                <a:lnTo>
                  <a:pt x="4096971" y="2455027"/>
                </a:lnTo>
                <a:close/>
                <a:moveTo>
                  <a:pt x="4416954" y="2450068"/>
                </a:moveTo>
                <a:lnTo>
                  <a:pt x="4655103" y="2450068"/>
                </a:lnTo>
                <a:lnTo>
                  <a:pt x="4655103" y="2211919"/>
                </a:lnTo>
                <a:lnTo>
                  <a:pt x="4416954" y="2211919"/>
                </a:lnTo>
                <a:lnTo>
                  <a:pt x="4416954" y="2450068"/>
                </a:lnTo>
                <a:close/>
                <a:moveTo>
                  <a:pt x="4734885" y="2447117"/>
                </a:moveTo>
                <a:lnTo>
                  <a:pt x="4967133" y="2447117"/>
                </a:lnTo>
                <a:lnTo>
                  <a:pt x="4967133" y="2214869"/>
                </a:lnTo>
                <a:lnTo>
                  <a:pt x="4734885" y="2214869"/>
                </a:lnTo>
                <a:lnTo>
                  <a:pt x="4734885" y="2447117"/>
                </a:lnTo>
                <a:close/>
                <a:moveTo>
                  <a:pt x="5056321" y="2440704"/>
                </a:moveTo>
                <a:lnTo>
                  <a:pt x="5275701" y="2440704"/>
                </a:lnTo>
                <a:lnTo>
                  <a:pt x="5275701" y="2221325"/>
                </a:lnTo>
                <a:lnTo>
                  <a:pt x="5056321" y="2221325"/>
                </a:lnTo>
                <a:lnTo>
                  <a:pt x="5056321" y="2440704"/>
                </a:lnTo>
                <a:close/>
                <a:moveTo>
                  <a:pt x="5377758" y="2434291"/>
                </a:moveTo>
                <a:lnTo>
                  <a:pt x="5584310" y="2434291"/>
                </a:lnTo>
                <a:lnTo>
                  <a:pt x="5584310" y="2227738"/>
                </a:lnTo>
                <a:lnTo>
                  <a:pt x="5377758" y="2227738"/>
                </a:lnTo>
                <a:lnTo>
                  <a:pt x="5377758" y="2434291"/>
                </a:lnTo>
                <a:close/>
                <a:moveTo>
                  <a:pt x="5695732" y="2431298"/>
                </a:moveTo>
                <a:lnTo>
                  <a:pt x="5896341" y="2431298"/>
                </a:lnTo>
                <a:lnTo>
                  <a:pt x="5896341" y="2230689"/>
                </a:lnTo>
                <a:lnTo>
                  <a:pt x="5695732" y="2230689"/>
                </a:lnTo>
                <a:lnTo>
                  <a:pt x="5695732" y="2431298"/>
                </a:lnTo>
                <a:close/>
                <a:moveTo>
                  <a:pt x="6014175" y="2427835"/>
                </a:moveTo>
                <a:lnTo>
                  <a:pt x="6207858" y="2427835"/>
                </a:lnTo>
                <a:lnTo>
                  <a:pt x="6207858" y="2234152"/>
                </a:lnTo>
                <a:lnTo>
                  <a:pt x="6014175" y="2234152"/>
                </a:lnTo>
                <a:lnTo>
                  <a:pt x="6014175" y="2427835"/>
                </a:lnTo>
                <a:close/>
                <a:moveTo>
                  <a:pt x="6330182" y="2426851"/>
                </a:moveTo>
                <a:lnTo>
                  <a:pt x="6521898" y="2426851"/>
                </a:lnTo>
                <a:lnTo>
                  <a:pt x="6521898" y="2235135"/>
                </a:lnTo>
                <a:lnTo>
                  <a:pt x="6330182" y="2235135"/>
                </a:lnTo>
                <a:lnTo>
                  <a:pt x="6330182" y="2426851"/>
                </a:lnTo>
                <a:close/>
                <a:moveTo>
                  <a:pt x="6963606" y="2423388"/>
                </a:moveTo>
                <a:lnTo>
                  <a:pt x="7148396" y="2423388"/>
                </a:lnTo>
                <a:lnTo>
                  <a:pt x="7148396" y="2238598"/>
                </a:lnTo>
                <a:lnTo>
                  <a:pt x="6963606" y="2238598"/>
                </a:lnTo>
                <a:lnTo>
                  <a:pt x="6963606" y="2423388"/>
                </a:lnTo>
                <a:close/>
                <a:moveTo>
                  <a:pt x="7599553" y="2417488"/>
                </a:moveTo>
                <a:lnTo>
                  <a:pt x="7772500" y="2417488"/>
                </a:lnTo>
                <a:lnTo>
                  <a:pt x="7772500" y="2244541"/>
                </a:lnTo>
                <a:lnTo>
                  <a:pt x="7599553" y="2244541"/>
                </a:lnTo>
                <a:lnTo>
                  <a:pt x="7599553" y="2417488"/>
                </a:lnTo>
                <a:close/>
                <a:moveTo>
                  <a:pt x="8241914" y="2405132"/>
                </a:moveTo>
                <a:lnTo>
                  <a:pt x="8390147" y="2405132"/>
                </a:lnTo>
                <a:lnTo>
                  <a:pt x="8390147" y="2256898"/>
                </a:lnTo>
                <a:lnTo>
                  <a:pt x="8241914" y="2256898"/>
                </a:lnTo>
                <a:lnTo>
                  <a:pt x="8241914" y="2405132"/>
                </a:lnTo>
                <a:close/>
                <a:moveTo>
                  <a:pt x="8899580" y="2377469"/>
                </a:moveTo>
                <a:lnTo>
                  <a:pt x="8992488" y="2377469"/>
                </a:lnTo>
                <a:lnTo>
                  <a:pt x="8992488" y="2284561"/>
                </a:lnTo>
                <a:lnTo>
                  <a:pt x="8899580" y="2284561"/>
                </a:lnTo>
                <a:lnTo>
                  <a:pt x="8899580" y="2377469"/>
                </a:lnTo>
                <a:close/>
                <a:moveTo>
                  <a:pt x="0" y="2772018"/>
                </a:moveTo>
                <a:lnTo>
                  <a:pt x="252002" y="2772018"/>
                </a:lnTo>
                <a:lnTo>
                  <a:pt x="252002" y="2520016"/>
                </a:lnTo>
                <a:lnTo>
                  <a:pt x="0" y="2520016"/>
                </a:lnTo>
                <a:lnTo>
                  <a:pt x="0" y="2772018"/>
                </a:lnTo>
                <a:close/>
                <a:moveTo>
                  <a:pt x="315023" y="2772018"/>
                </a:moveTo>
                <a:lnTo>
                  <a:pt x="567025" y="2772018"/>
                </a:lnTo>
                <a:lnTo>
                  <a:pt x="567025" y="2520016"/>
                </a:lnTo>
                <a:lnTo>
                  <a:pt x="315023" y="2520016"/>
                </a:lnTo>
                <a:lnTo>
                  <a:pt x="315023" y="2772018"/>
                </a:lnTo>
                <a:close/>
                <a:moveTo>
                  <a:pt x="630004" y="2772018"/>
                </a:moveTo>
                <a:lnTo>
                  <a:pt x="882005" y="2772018"/>
                </a:lnTo>
                <a:lnTo>
                  <a:pt x="882005" y="2520016"/>
                </a:lnTo>
                <a:lnTo>
                  <a:pt x="630004" y="2520016"/>
                </a:lnTo>
                <a:lnTo>
                  <a:pt x="630004" y="2772018"/>
                </a:lnTo>
                <a:close/>
                <a:moveTo>
                  <a:pt x="944985" y="2772018"/>
                </a:moveTo>
                <a:lnTo>
                  <a:pt x="1196986" y="2772018"/>
                </a:lnTo>
                <a:lnTo>
                  <a:pt x="1196986" y="2520016"/>
                </a:lnTo>
                <a:lnTo>
                  <a:pt x="944985" y="2520016"/>
                </a:lnTo>
                <a:lnTo>
                  <a:pt x="944985" y="2772018"/>
                </a:lnTo>
                <a:close/>
                <a:moveTo>
                  <a:pt x="1260008" y="2772018"/>
                </a:moveTo>
                <a:lnTo>
                  <a:pt x="1512009" y="2772018"/>
                </a:lnTo>
                <a:lnTo>
                  <a:pt x="1512009" y="2520016"/>
                </a:lnTo>
                <a:lnTo>
                  <a:pt x="1260008" y="2520016"/>
                </a:lnTo>
                <a:lnTo>
                  <a:pt x="1260008" y="2772018"/>
                </a:lnTo>
                <a:close/>
                <a:moveTo>
                  <a:pt x="1574988" y="2772018"/>
                </a:moveTo>
                <a:lnTo>
                  <a:pt x="1826990" y="2772018"/>
                </a:lnTo>
                <a:lnTo>
                  <a:pt x="1826990" y="2520016"/>
                </a:lnTo>
                <a:lnTo>
                  <a:pt x="1574988" y="2520016"/>
                </a:lnTo>
                <a:lnTo>
                  <a:pt x="1574988" y="2772018"/>
                </a:lnTo>
                <a:close/>
                <a:moveTo>
                  <a:pt x="1890012" y="2772018"/>
                </a:moveTo>
                <a:lnTo>
                  <a:pt x="2142013" y="2772018"/>
                </a:lnTo>
                <a:lnTo>
                  <a:pt x="2142013" y="2520016"/>
                </a:lnTo>
                <a:lnTo>
                  <a:pt x="1890012" y="2520016"/>
                </a:lnTo>
                <a:lnTo>
                  <a:pt x="1890012" y="2772018"/>
                </a:lnTo>
                <a:close/>
                <a:moveTo>
                  <a:pt x="2204992" y="2772018"/>
                </a:moveTo>
                <a:lnTo>
                  <a:pt x="2456994" y="2772018"/>
                </a:lnTo>
                <a:lnTo>
                  <a:pt x="2456994" y="2520016"/>
                </a:lnTo>
                <a:lnTo>
                  <a:pt x="2204992" y="2520016"/>
                </a:lnTo>
                <a:lnTo>
                  <a:pt x="2204992" y="2772018"/>
                </a:lnTo>
                <a:close/>
                <a:moveTo>
                  <a:pt x="2520016" y="2772018"/>
                </a:moveTo>
                <a:lnTo>
                  <a:pt x="2772017" y="2772018"/>
                </a:lnTo>
                <a:lnTo>
                  <a:pt x="2772017" y="2520016"/>
                </a:lnTo>
                <a:lnTo>
                  <a:pt x="2520016" y="2520016"/>
                </a:lnTo>
                <a:lnTo>
                  <a:pt x="2520016" y="2772018"/>
                </a:lnTo>
                <a:close/>
                <a:moveTo>
                  <a:pt x="2834996" y="2772018"/>
                </a:moveTo>
                <a:lnTo>
                  <a:pt x="3086998" y="2772018"/>
                </a:lnTo>
                <a:lnTo>
                  <a:pt x="3086998" y="2520016"/>
                </a:lnTo>
                <a:lnTo>
                  <a:pt x="2834996" y="2520016"/>
                </a:lnTo>
                <a:lnTo>
                  <a:pt x="2834996" y="2772018"/>
                </a:lnTo>
                <a:close/>
                <a:moveTo>
                  <a:pt x="3150020" y="2772018"/>
                </a:moveTo>
                <a:lnTo>
                  <a:pt x="3402021" y="2772018"/>
                </a:lnTo>
                <a:lnTo>
                  <a:pt x="3402021" y="2520016"/>
                </a:lnTo>
                <a:lnTo>
                  <a:pt x="3150020" y="2520016"/>
                </a:lnTo>
                <a:lnTo>
                  <a:pt x="3150020" y="2772018"/>
                </a:lnTo>
                <a:close/>
                <a:moveTo>
                  <a:pt x="3465000" y="2772018"/>
                </a:moveTo>
                <a:lnTo>
                  <a:pt x="3717002" y="2772018"/>
                </a:lnTo>
                <a:lnTo>
                  <a:pt x="3717002" y="2520016"/>
                </a:lnTo>
                <a:lnTo>
                  <a:pt x="3465000" y="2520016"/>
                </a:lnTo>
                <a:lnTo>
                  <a:pt x="3465000" y="2772018"/>
                </a:lnTo>
                <a:close/>
                <a:moveTo>
                  <a:pt x="3780494" y="2771504"/>
                </a:moveTo>
                <a:lnTo>
                  <a:pt x="4031512" y="2771504"/>
                </a:lnTo>
                <a:lnTo>
                  <a:pt x="4031512" y="2520486"/>
                </a:lnTo>
                <a:lnTo>
                  <a:pt x="3780494" y="2520486"/>
                </a:lnTo>
                <a:lnTo>
                  <a:pt x="3780494" y="2771504"/>
                </a:lnTo>
                <a:close/>
                <a:moveTo>
                  <a:pt x="4097484" y="2769538"/>
                </a:moveTo>
                <a:lnTo>
                  <a:pt x="4344526" y="2769538"/>
                </a:lnTo>
                <a:lnTo>
                  <a:pt x="4344526" y="2522496"/>
                </a:lnTo>
                <a:lnTo>
                  <a:pt x="4097484" y="2522496"/>
                </a:lnTo>
                <a:lnTo>
                  <a:pt x="4097484" y="2769538"/>
                </a:lnTo>
                <a:close/>
                <a:moveTo>
                  <a:pt x="4417425" y="2764578"/>
                </a:moveTo>
                <a:lnTo>
                  <a:pt x="4654590" y="2764578"/>
                </a:lnTo>
                <a:lnTo>
                  <a:pt x="4654590" y="2527413"/>
                </a:lnTo>
                <a:lnTo>
                  <a:pt x="4417425" y="2527413"/>
                </a:lnTo>
                <a:lnTo>
                  <a:pt x="4417425" y="2764578"/>
                </a:lnTo>
                <a:close/>
                <a:moveTo>
                  <a:pt x="4735868" y="2761157"/>
                </a:moveTo>
                <a:lnTo>
                  <a:pt x="4966107" y="2761157"/>
                </a:lnTo>
                <a:lnTo>
                  <a:pt x="4966107" y="2530919"/>
                </a:lnTo>
                <a:lnTo>
                  <a:pt x="4735868" y="2530919"/>
                </a:lnTo>
                <a:lnTo>
                  <a:pt x="4735868" y="2761157"/>
                </a:lnTo>
                <a:close/>
                <a:moveTo>
                  <a:pt x="5057305" y="2754701"/>
                </a:moveTo>
                <a:lnTo>
                  <a:pt x="5274717" y="2754701"/>
                </a:lnTo>
                <a:lnTo>
                  <a:pt x="5274717" y="2537289"/>
                </a:lnTo>
                <a:lnTo>
                  <a:pt x="5057305" y="2537289"/>
                </a:lnTo>
                <a:lnTo>
                  <a:pt x="5057305" y="2754701"/>
                </a:lnTo>
                <a:close/>
                <a:moveTo>
                  <a:pt x="5378741" y="2748288"/>
                </a:moveTo>
                <a:lnTo>
                  <a:pt x="5583284" y="2748288"/>
                </a:lnTo>
                <a:lnTo>
                  <a:pt x="5583284" y="2543702"/>
                </a:lnTo>
                <a:lnTo>
                  <a:pt x="5378741" y="2543702"/>
                </a:lnTo>
                <a:lnTo>
                  <a:pt x="5378741" y="2748288"/>
                </a:lnTo>
                <a:close/>
                <a:moveTo>
                  <a:pt x="5696202" y="2745808"/>
                </a:moveTo>
                <a:lnTo>
                  <a:pt x="5895828" y="2745808"/>
                </a:lnTo>
                <a:lnTo>
                  <a:pt x="5895828" y="2546182"/>
                </a:lnTo>
                <a:lnTo>
                  <a:pt x="5696202" y="2546182"/>
                </a:lnTo>
                <a:lnTo>
                  <a:pt x="5696202" y="2745808"/>
                </a:lnTo>
                <a:close/>
                <a:moveTo>
                  <a:pt x="6014646" y="2742345"/>
                </a:moveTo>
                <a:lnTo>
                  <a:pt x="6207345" y="2742345"/>
                </a:lnTo>
                <a:lnTo>
                  <a:pt x="6207345" y="2549646"/>
                </a:lnTo>
                <a:lnTo>
                  <a:pt x="6014646" y="2549646"/>
                </a:lnTo>
                <a:lnTo>
                  <a:pt x="6014646" y="2742345"/>
                </a:lnTo>
                <a:close/>
                <a:moveTo>
                  <a:pt x="6331165" y="2740891"/>
                </a:moveTo>
                <a:lnTo>
                  <a:pt x="6520915" y="2740891"/>
                </a:lnTo>
                <a:lnTo>
                  <a:pt x="6520915" y="2551142"/>
                </a:lnTo>
                <a:lnTo>
                  <a:pt x="6331165" y="2551142"/>
                </a:lnTo>
                <a:lnTo>
                  <a:pt x="6331165" y="2740891"/>
                </a:lnTo>
                <a:close/>
                <a:moveTo>
                  <a:pt x="6648626" y="2738411"/>
                </a:moveTo>
                <a:lnTo>
                  <a:pt x="6833415" y="2738411"/>
                </a:lnTo>
                <a:lnTo>
                  <a:pt x="6833415" y="2553622"/>
                </a:lnTo>
                <a:lnTo>
                  <a:pt x="6648626" y="2553622"/>
                </a:lnTo>
                <a:lnTo>
                  <a:pt x="6648626" y="2738411"/>
                </a:lnTo>
                <a:close/>
                <a:moveTo>
                  <a:pt x="6965103" y="2736915"/>
                </a:moveTo>
                <a:lnTo>
                  <a:pt x="7146942" y="2736915"/>
                </a:lnTo>
                <a:lnTo>
                  <a:pt x="7146942" y="2555075"/>
                </a:lnTo>
                <a:lnTo>
                  <a:pt x="6965103" y="2555075"/>
                </a:lnTo>
                <a:lnTo>
                  <a:pt x="6965103" y="2736915"/>
                </a:lnTo>
                <a:close/>
                <a:moveTo>
                  <a:pt x="7284060" y="2732982"/>
                </a:moveTo>
                <a:lnTo>
                  <a:pt x="7457989" y="2732982"/>
                </a:lnTo>
                <a:lnTo>
                  <a:pt x="7457989" y="2559052"/>
                </a:lnTo>
                <a:lnTo>
                  <a:pt x="7284060" y="2559052"/>
                </a:lnTo>
                <a:lnTo>
                  <a:pt x="7284060" y="2732982"/>
                </a:lnTo>
                <a:close/>
                <a:moveTo>
                  <a:pt x="7602033" y="2729989"/>
                </a:moveTo>
                <a:lnTo>
                  <a:pt x="7770020" y="2729989"/>
                </a:lnTo>
                <a:lnTo>
                  <a:pt x="7770020" y="2562002"/>
                </a:lnTo>
                <a:lnTo>
                  <a:pt x="7602033" y="2562002"/>
                </a:lnTo>
                <a:lnTo>
                  <a:pt x="7602033" y="2729989"/>
                </a:lnTo>
                <a:close/>
                <a:moveTo>
                  <a:pt x="7924453" y="2722592"/>
                </a:moveTo>
                <a:lnTo>
                  <a:pt x="8077647" y="2722592"/>
                </a:lnTo>
                <a:lnTo>
                  <a:pt x="8077647" y="2569399"/>
                </a:lnTo>
                <a:lnTo>
                  <a:pt x="7924453" y="2569399"/>
                </a:lnTo>
                <a:lnTo>
                  <a:pt x="7924453" y="2722592"/>
                </a:lnTo>
                <a:close/>
                <a:moveTo>
                  <a:pt x="8571730" y="2705319"/>
                </a:moveTo>
                <a:lnTo>
                  <a:pt x="8690334" y="2705319"/>
                </a:lnTo>
                <a:lnTo>
                  <a:pt x="8690334" y="2586715"/>
                </a:lnTo>
                <a:lnTo>
                  <a:pt x="8571730" y="2586715"/>
                </a:lnTo>
                <a:lnTo>
                  <a:pt x="8571730" y="2705319"/>
                </a:lnTo>
                <a:close/>
                <a:moveTo>
                  <a:pt x="9223497" y="2683556"/>
                </a:moveTo>
                <a:lnTo>
                  <a:pt x="9298618" y="2683556"/>
                </a:lnTo>
                <a:lnTo>
                  <a:pt x="9298618" y="2608435"/>
                </a:lnTo>
                <a:lnTo>
                  <a:pt x="9223497" y="2608435"/>
                </a:lnTo>
                <a:lnTo>
                  <a:pt x="9223497" y="2683556"/>
                </a:lnTo>
                <a:close/>
                <a:moveTo>
                  <a:pt x="0" y="3086998"/>
                </a:moveTo>
                <a:lnTo>
                  <a:pt x="252002" y="3086998"/>
                </a:lnTo>
                <a:lnTo>
                  <a:pt x="252002" y="2834996"/>
                </a:lnTo>
                <a:lnTo>
                  <a:pt x="0" y="2834996"/>
                </a:lnTo>
                <a:lnTo>
                  <a:pt x="0" y="3086998"/>
                </a:lnTo>
                <a:close/>
                <a:moveTo>
                  <a:pt x="315023" y="3086998"/>
                </a:moveTo>
                <a:lnTo>
                  <a:pt x="567025" y="3086998"/>
                </a:lnTo>
                <a:lnTo>
                  <a:pt x="567025" y="2834996"/>
                </a:lnTo>
                <a:lnTo>
                  <a:pt x="315023" y="2834996"/>
                </a:lnTo>
                <a:lnTo>
                  <a:pt x="315023" y="3086998"/>
                </a:lnTo>
                <a:close/>
                <a:moveTo>
                  <a:pt x="630004" y="3086998"/>
                </a:moveTo>
                <a:lnTo>
                  <a:pt x="882005" y="3086998"/>
                </a:lnTo>
                <a:lnTo>
                  <a:pt x="882005" y="2834996"/>
                </a:lnTo>
                <a:lnTo>
                  <a:pt x="630004" y="2834996"/>
                </a:lnTo>
                <a:lnTo>
                  <a:pt x="630004" y="3086998"/>
                </a:lnTo>
                <a:close/>
                <a:moveTo>
                  <a:pt x="944985" y="3086998"/>
                </a:moveTo>
                <a:lnTo>
                  <a:pt x="1196986" y="3086998"/>
                </a:lnTo>
                <a:lnTo>
                  <a:pt x="1196986" y="2834996"/>
                </a:lnTo>
                <a:lnTo>
                  <a:pt x="944985" y="2834996"/>
                </a:lnTo>
                <a:lnTo>
                  <a:pt x="944985" y="3086998"/>
                </a:lnTo>
                <a:close/>
                <a:moveTo>
                  <a:pt x="1260008" y="3086998"/>
                </a:moveTo>
                <a:lnTo>
                  <a:pt x="1512009" y="3086998"/>
                </a:lnTo>
                <a:lnTo>
                  <a:pt x="1512009" y="2834996"/>
                </a:lnTo>
                <a:lnTo>
                  <a:pt x="1260008" y="2834996"/>
                </a:lnTo>
                <a:lnTo>
                  <a:pt x="1260008" y="3086998"/>
                </a:lnTo>
                <a:close/>
                <a:moveTo>
                  <a:pt x="1574988" y="3086998"/>
                </a:moveTo>
                <a:lnTo>
                  <a:pt x="1826990" y="3086998"/>
                </a:lnTo>
                <a:lnTo>
                  <a:pt x="1826990" y="2834996"/>
                </a:lnTo>
                <a:lnTo>
                  <a:pt x="1574988" y="2834996"/>
                </a:lnTo>
                <a:lnTo>
                  <a:pt x="1574988" y="3086998"/>
                </a:lnTo>
                <a:close/>
                <a:moveTo>
                  <a:pt x="1890012" y="3086998"/>
                </a:moveTo>
                <a:lnTo>
                  <a:pt x="2142013" y="3086998"/>
                </a:lnTo>
                <a:lnTo>
                  <a:pt x="2142013" y="2834996"/>
                </a:lnTo>
                <a:lnTo>
                  <a:pt x="1890012" y="2834996"/>
                </a:lnTo>
                <a:lnTo>
                  <a:pt x="1890012" y="3086998"/>
                </a:lnTo>
                <a:close/>
                <a:moveTo>
                  <a:pt x="2204992" y="3086998"/>
                </a:moveTo>
                <a:lnTo>
                  <a:pt x="2456994" y="3086998"/>
                </a:lnTo>
                <a:lnTo>
                  <a:pt x="2456994" y="2834996"/>
                </a:lnTo>
                <a:lnTo>
                  <a:pt x="2204992" y="2834996"/>
                </a:lnTo>
                <a:lnTo>
                  <a:pt x="2204992" y="3086998"/>
                </a:lnTo>
                <a:close/>
                <a:moveTo>
                  <a:pt x="2520016" y="3086998"/>
                </a:moveTo>
                <a:lnTo>
                  <a:pt x="2772017" y="3086998"/>
                </a:lnTo>
                <a:lnTo>
                  <a:pt x="2772017" y="2834996"/>
                </a:lnTo>
                <a:lnTo>
                  <a:pt x="2520016" y="2834996"/>
                </a:lnTo>
                <a:lnTo>
                  <a:pt x="2520016" y="3086998"/>
                </a:lnTo>
                <a:close/>
                <a:moveTo>
                  <a:pt x="2834996" y="3086998"/>
                </a:moveTo>
                <a:lnTo>
                  <a:pt x="3086998" y="3086998"/>
                </a:lnTo>
                <a:lnTo>
                  <a:pt x="3086998" y="2834996"/>
                </a:lnTo>
                <a:lnTo>
                  <a:pt x="2834996" y="2834996"/>
                </a:lnTo>
                <a:lnTo>
                  <a:pt x="2834996" y="3086998"/>
                </a:lnTo>
                <a:close/>
                <a:moveTo>
                  <a:pt x="3150020" y="3086998"/>
                </a:moveTo>
                <a:lnTo>
                  <a:pt x="3402021" y="3086998"/>
                </a:lnTo>
                <a:lnTo>
                  <a:pt x="3402021" y="2834996"/>
                </a:lnTo>
                <a:lnTo>
                  <a:pt x="3150020" y="2834996"/>
                </a:lnTo>
                <a:lnTo>
                  <a:pt x="3150020" y="3086998"/>
                </a:lnTo>
                <a:close/>
                <a:moveTo>
                  <a:pt x="3465000" y="3086998"/>
                </a:moveTo>
                <a:lnTo>
                  <a:pt x="3717002" y="3086998"/>
                </a:lnTo>
                <a:lnTo>
                  <a:pt x="3717002" y="2834996"/>
                </a:lnTo>
                <a:lnTo>
                  <a:pt x="3465000" y="2834996"/>
                </a:lnTo>
                <a:lnTo>
                  <a:pt x="3465000" y="3086998"/>
                </a:lnTo>
                <a:close/>
                <a:moveTo>
                  <a:pt x="3780494" y="3086528"/>
                </a:moveTo>
                <a:lnTo>
                  <a:pt x="4031512" y="3086528"/>
                </a:lnTo>
                <a:lnTo>
                  <a:pt x="4031512" y="2835509"/>
                </a:lnTo>
                <a:lnTo>
                  <a:pt x="3780494" y="2835509"/>
                </a:lnTo>
                <a:lnTo>
                  <a:pt x="3780494" y="3086528"/>
                </a:lnTo>
                <a:close/>
                <a:moveTo>
                  <a:pt x="4097997" y="3084048"/>
                </a:moveTo>
                <a:lnTo>
                  <a:pt x="4344056" y="3084048"/>
                </a:lnTo>
                <a:lnTo>
                  <a:pt x="4344056" y="2837989"/>
                </a:lnTo>
                <a:lnTo>
                  <a:pt x="4097997" y="2837989"/>
                </a:lnTo>
                <a:lnTo>
                  <a:pt x="4097997" y="3084048"/>
                </a:lnTo>
                <a:close/>
                <a:moveTo>
                  <a:pt x="4417938" y="3079088"/>
                </a:moveTo>
                <a:lnTo>
                  <a:pt x="4654120" y="3079088"/>
                </a:lnTo>
                <a:lnTo>
                  <a:pt x="4654120" y="2842906"/>
                </a:lnTo>
                <a:lnTo>
                  <a:pt x="4417938" y="2842906"/>
                </a:lnTo>
                <a:lnTo>
                  <a:pt x="4417938" y="3079088"/>
                </a:lnTo>
                <a:close/>
                <a:moveTo>
                  <a:pt x="4736894" y="3075155"/>
                </a:moveTo>
                <a:lnTo>
                  <a:pt x="4965167" y="3075155"/>
                </a:lnTo>
                <a:lnTo>
                  <a:pt x="4965167" y="2846882"/>
                </a:lnTo>
                <a:lnTo>
                  <a:pt x="4736894" y="2846882"/>
                </a:lnTo>
                <a:lnTo>
                  <a:pt x="4736894" y="3075155"/>
                </a:lnTo>
                <a:close/>
                <a:moveTo>
                  <a:pt x="5058288" y="3068741"/>
                </a:moveTo>
                <a:lnTo>
                  <a:pt x="5273733" y="3068741"/>
                </a:lnTo>
                <a:lnTo>
                  <a:pt x="5273733" y="2853296"/>
                </a:lnTo>
                <a:lnTo>
                  <a:pt x="5058288" y="2853296"/>
                </a:lnTo>
                <a:lnTo>
                  <a:pt x="5058288" y="3068741"/>
                </a:lnTo>
                <a:close/>
                <a:moveTo>
                  <a:pt x="5379212" y="3062798"/>
                </a:moveTo>
                <a:lnTo>
                  <a:pt x="5582771" y="3062798"/>
                </a:lnTo>
                <a:lnTo>
                  <a:pt x="5582771" y="2859239"/>
                </a:lnTo>
                <a:lnTo>
                  <a:pt x="5379212" y="2859239"/>
                </a:lnTo>
                <a:lnTo>
                  <a:pt x="5379212" y="3062798"/>
                </a:lnTo>
                <a:close/>
                <a:moveTo>
                  <a:pt x="5696715" y="3060319"/>
                </a:moveTo>
                <a:lnTo>
                  <a:pt x="5895357" y="3060319"/>
                </a:lnTo>
                <a:lnTo>
                  <a:pt x="5895357" y="2861676"/>
                </a:lnTo>
                <a:lnTo>
                  <a:pt x="5696715" y="2861676"/>
                </a:lnTo>
                <a:lnTo>
                  <a:pt x="5696715" y="3060319"/>
                </a:lnTo>
                <a:close/>
                <a:moveTo>
                  <a:pt x="6015159" y="3056855"/>
                </a:moveTo>
                <a:lnTo>
                  <a:pt x="6206875" y="3056855"/>
                </a:lnTo>
                <a:lnTo>
                  <a:pt x="6206875" y="2865139"/>
                </a:lnTo>
                <a:lnTo>
                  <a:pt x="6015159" y="2865139"/>
                </a:lnTo>
                <a:lnTo>
                  <a:pt x="6015159" y="3056855"/>
                </a:lnTo>
                <a:close/>
                <a:moveTo>
                  <a:pt x="6649609" y="3052409"/>
                </a:moveTo>
                <a:lnTo>
                  <a:pt x="6832432" y="3052409"/>
                </a:lnTo>
                <a:lnTo>
                  <a:pt x="6832432" y="2869586"/>
                </a:lnTo>
                <a:lnTo>
                  <a:pt x="6649609" y="2869586"/>
                </a:lnTo>
                <a:lnTo>
                  <a:pt x="6649609" y="3052409"/>
                </a:lnTo>
                <a:close/>
                <a:moveTo>
                  <a:pt x="7285556" y="3046508"/>
                </a:moveTo>
                <a:lnTo>
                  <a:pt x="7456536" y="3046508"/>
                </a:lnTo>
                <a:lnTo>
                  <a:pt x="7456536" y="2875529"/>
                </a:lnTo>
                <a:lnTo>
                  <a:pt x="7285556" y="2875529"/>
                </a:lnTo>
                <a:lnTo>
                  <a:pt x="7285556" y="3046508"/>
                </a:lnTo>
                <a:close/>
                <a:moveTo>
                  <a:pt x="7925907" y="3036119"/>
                </a:moveTo>
                <a:lnTo>
                  <a:pt x="8076107" y="3036119"/>
                </a:lnTo>
                <a:lnTo>
                  <a:pt x="8076107" y="2885918"/>
                </a:lnTo>
                <a:lnTo>
                  <a:pt x="7925907" y="2885918"/>
                </a:lnTo>
                <a:lnTo>
                  <a:pt x="7925907" y="3036119"/>
                </a:lnTo>
                <a:close/>
                <a:moveTo>
                  <a:pt x="8572714" y="3019316"/>
                </a:moveTo>
                <a:lnTo>
                  <a:pt x="8689308" y="3019316"/>
                </a:lnTo>
                <a:lnTo>
                  <a:pt x="8689308" y="2902721"/>
                </a:lnTo>
                <a:lnTo>
                  <a:pt x="8572714" y="2902721"/>
                </a:lnTo>
                <a:lnTo>
                  <a:pt x="8572714" y="3019316"/>
                </a:lnTo>
                <a:close/>
                <a:moveTo>
                  <a:pt x="0" y="3402021"/>
                </a:moveTo>
                <a:lnTo>
                  <a:pt x="252002" y="3402021"/>
                </a:lnTo>
                <a:lnTo>
                  <a:pt x="252002" y="3150020"/>
                </a:lnTo>
                <a:lnTo>
                  <a:pt x="0" y="3150020"/>
                </a:lnTo>
                <a:lnTo>
                  <a:pt x="0" y="3402021"/>
                </a:lnTo>
                <a:close/>
                <a:moveTo>
                  <a:pt x="315023" y="3402021"/>
                </a:moveTo>
                <a:lnTo>
                  <a:pt x="567025" y="3402021"/>
                </a:lnTo>
                <a:lnTo>
                  <a:pt x="567025" y="3150020"/>
                </a:lnTo>
                <a:lnTo>
                  <a:pt x="315023" y="3150020"/>
                </a:lnTo>
                <a:lnTo>
                  <a:pt x="315023" y="3402021"/>
                </a:lnTo>
                <a:close/>
                <a:moveTo>
                  <a:pt x="630004" y="3402021"/>
                </a:moveTo>
                <a:lnTo>
                  <a:pt x="882005" y="3402021"/>
                </a:lnTo>
                <a:lnTo>
                  <a:pt x="882005" y="3150020"/>
                </a:lnTo>
                <a:lnTo>
                  <a:pt x="630004" y="3150020"/>
                </a:lnTo>
                <a:lnTo>
                  <a:pt x="630004" y="3402021"/>
                </a:lnTo>
                <a:close/>
                <a:moveTo>
                  <a:pt x="944985" y="3402021"/>
                </a:moveTo>
                <a:lnTo>
                  <a:pt x="1196986" y="3402021"/>
                </a:lnTo>
                <a:lnTo>
                  <a:pt x="1196986" y="3150020"/>
                </a:lnTo>
                <a:lnTo>
                  <a:pt x="944985" y="3150020"/>
                </a:lnTo>
                <a:lnTo>
                  <a:pt x="944985" y="3402021"/>
                </a:lnTo>
                <a:close/>
                <a:moveTo>
                  <a:pt x="1260008" y="3402021"/>
                </a:moveTo>
                <a:lnTo>
                  <a:pt x="1512009" y="3402021"/>
                </a:lnTo>
                <a:lnTo>
                  <a:pt x="1512009" y="3150020"/>
                </a:lnTo>
                <a:lnTo>
                  <a:pt x="1260008" y="3150020"/>
                </a:lnTo>
                <a:lnTo>
                  <a:pt x="1260008" y="3402021"/>
                </a:lnTo>
                <a:close/>
                <a:moveTo>
                  <a:pt x="1574988" y="3402021"/>
                </a:moveTo>
                <a:lnTo>
                  <a:pt x="1826990" y="3402021"/>
                </a:lnTo>
                <a:lnTo>
                  <a:pt x="1826990" y="3150020"/>
                </a:lnTo>
                <a:lnTo>
                  <a:pt x="1574988" y="3150020"/>
                </a:lnTo>
                <a:lnTo>
                  <a:pt x="1574988" y="3402021"/>
                </a:lnTo>
                <a:close/>
                <a:moveTo>
                  <a:pt x="1890012" y="3402021"/>
                </a:moveTo>
                <a:lnTo>
                  <a:pt x="2142013" y="3402021"/>
                </a:lnTo>
                <a:lnTo>
                  <a:pt x="2142013" y="3150020"/>
                </a:lnTo>
                <a:lnTo>
                  <a:pt x="1890012" y="3150020"/>
                </a:lnTo>
                <a:lnTo>
                  <a:pt x="1890012" y="3402021"/>
                </a:lnTo>
                <a:close/>
                <a:moveTo>
                  <a:pt x="2204992" y="3402021"/>
                </a:moveTo>
                <a:lnTo>
                  <a:pt x="2456994" y="3402021"/>
                </a:lnTo>
                <a:lnTo>
                  <a:pt x="2456994" y="3150020"/>
                </a:lnTo>
                <a:lnTo>
                  <a:pt x="2204992" y="3150020"/>
                </a:lnTo>
                <a:lnTo>
                  <a:pt x="2204992" y="3402021"/>
                </a:lnTo>
                <a:close/>
                <a:moveTo>
                  <a:pt x="2520016" y="3402021"/>
                </a:moveTo>
                <a:lnTo>
                  <a:pt x="2772017" y="3402021"/>
                </a:lnTo>
                <a:lnTo>
                  <a:pt x="2772017" y="3150020"/>
                </a:lnTo>
                <a:lnTo>
                  <a:pt x="2520016" y="3150020"/>
                </a:lnTo>
                <a:lnTo>
                  <a:pt x="2520016" y="3402021"/>
                </a:lnTo>
                <a:close/>
                <a:moveTo>
                  <a:pt x="2834996" y="3402021"/>
                </a:moveTo>
                <a:lnTo>
                  <a:pt x="3086998" y="3402021"/>
                </a:lnTo>
                <a:lnTo>
                  <a:pt x="3086998" y="3150020"/>
                </a:lnTo>
                <a:lnTo>
                  <a:pt x="2834996" y="3150020"/>
                </a:lnTo>
                <a:lnTo>
                  <a:pt x="2834996" y="3402021"/>
                </a:lnTo>
                <a:close/>
                <a:moveTo>
                  <a:pt x="3150020" y="3402021"/>
                </a:moveTo>
                <a:lnTo>
                  <a:pt x="3402021" y="3402021"/>
                </a:lnTo>
                <a:lnTo>
                  <a:pt x="3402021" y="3150020"/>
                </a:lnTo>
                <a:lnTo>
                  <a:pt x="3150020" y="3150020"/>
                </a:lnTo>
                <a:lnTo>
                  <a:pt x="3150020" y="3402021"/>
                </a:lnTo>
                <a:close/>
                <a:moveTo>
                  <a:pt x="3465000" y="3402021"/>
                </a:moveTo>
                <a:lnTo>
                  <a:pt x="3717002" y="3402021"/>
                </a:lnTo>
                <a:lnTo>
                  <a:pt x="3717002" y="3150020"/>
                </a:lnTo>
                <a:lnTo>
                  <a:pt x="3465000" y="3150020"/>
                </a:lnTo>
                <a:lnTo>
                  <a:pt x="3465000" y="3402021"/>
                </a:lnTo>
                <a:close/>
                <a:moveTo>
                  <a:pt x="3781990" y="3400054"/>
                </a:moveTo>
                <a:lnTo>
                  <a:pt x="4030058" y="3400054"/>
                </a:lnTo>
                <a:lnTo>
                  <a:pt x="4030058" y="3151987"/>
                </a:lnTo>
                <a:lnTo>
                  <a:pt x="3781990" y="3151987"/>
                </a:lnTo>
                <a:lnTo>
                  <a:pt x="3781990" y="3400054"/>
                </a:lnTo>
                <a:close/>
                <a:moveTo>
                  <a:pt x="4098980" y="3398045"/>
                </a:moveTo>
                <a:lnTo>
                  <a:pt x="4343072" y="3398045"/>
                </a:lnTo>
                <a:lnTo>
                  <a:pt x="4343072" y="3153953"/>
                </a:lnTo>
                <a:lnTo>
                  <a:pt x="4098980" y="3153953"/>
                </a:lnTo>
                <a:lnTo>
                  <a:pt x="4098980" y="3398045"/>
                </a:lnTo>
                <a:close/>
                <a:moveTo>
                  <a:pt x="4420374" y="3391632"/>
                </a:moveTo>
                <a:lnTo>
                  <a:pt x="4651639" y="3391632"/>
                </a:lnTo>
                <a:lnTo>
                  <a:pt x="4651639" y="3160367"/>
                </a:lnTo>
                <a:lnTo>
                  <a:pt x="4420374" y="3160367"/>
                </a:lnTo>
                <a:lnTo>
                  <a:pt x="4420374" y="3391632"/>
                </a:lnTo>
                <a:close/>
                <a:moveTo>
                  <a:pt x="4738348" y="3388682"/>
                </a:moveTo>
                <a:lnTo>
                  <a:pt x="4963670" y="3388682"/>
                </a:lnTo>
                <a:lnTo>
                  <a:pt x="4963670" y="3163359"/>
                </a:lnTo>
                <a:lnTo>
                  <a:pt x="4738348" y="3163359"/>
                </a:lnTo>
                <a:lnTo>
                  <a:pt x="4738348" y="3388682"/>
                </a:lnTo>
                <a:close/>
                <a:moveTo>
                  <a:pt x="5060255" y="3381755"/>
                </a:moveTo>
                <a:lnTo>
                  <a:pt x="5271724" y="3381755"/>
                </a:lnTo>
                <a:lnTo>
                  <a:pt x="5271724" y="3170286"/>
                </a:lnTo>
                <a:lnTo>
                  <a:pt x="5060255" y="3170286"/>
                </a:lnTo>
                <a:lnTo>
                  <a:pt x="5060255" y="3381755"/>
                </a:lnTo>
                <a:close/>
                <a:moveTo>
                  <a:pt x="5380708" y="3376325"/>
                </a:moveTo>
                <a:lnTo>
                  <a:pt x="5581318" y="3376325"/>
                </a:lnTo>
                <a:lnTo>
                  <a:pt x="5581318" y="3175716"/>
                </a:lnTo>
                <a:lnTo>
                  <a:pt x="5380708" y="3175716"/>
                </a:lnTo>
                <a:lnTo>
                  <a:pt x="5380708" y="3376325"/>
                </a:lnTo>
                <a:close/>
                <a:moveTo>
                  <a:pt x="5698168" y="3373845"/>
                </a:moveTo>
                <a:lnTo>
                  <a:pt x="5893861" y="3373845"/>
                </a:lnTo>
                <a:lnTo>
                  <a:pt x="5893861" y="3178153"/>
                </a:lnTo>
                <a:lnTo>
                  <a:pt x="5698168" y="3178153"/>
                </a:lnTo>
                <a:lnTo>
                  <a:pt x="5698168" y="3373845"/>
                </a:lnTo>
                <a:close/>
                <a:moveTo>
                  <a:pt x="6016655" y="3370382"/>
                </a:moveTo>
                <a:lnTo>
                  <a:pt x="6205421" y="3370382"/>
                </a:lnTo>
                <a:lnTo>
                  <a:pt x="6205421" y="3181616"/>
                </a:lnTo>
                <a:lnTo>
                  <a:pt x="6016655" y="3181616"/>
                </a:lnTo>
                <a:lnTo>
                  <a:pt x="6016655" y="3370382"/>
                </a:lnTo>
                <a:close/>
                <a:moveTo>
                  <a:pt x="6333602" y="3368415"/>
                </a:moveTo>
                <a:lnTo>
                  <a:pt x="6518392" y="3368415"/>
                </a:lnTo>
                <a:lnTo>
                  <a:pt x="6518392" y="3183626"/>
                </a:lnTo>
                <a:lnTo>
                  <a:pt x="6333602" y="3183626"/>
                </a:lnTo>
                <a:lnTo>
                  <a:pt x="6333602" y="3368415"/>
                </a:lnTo>
                <a:close/>
                <a:moveTo>
                  <a:pt x="6652089" y="3364952"/>
                </a:moveTo>
                <a:lnTo>
                  <a:pt x="6829952" y="3364952"/>
                </a:lnTo>
                <a:lnTo>
                  <a:pt x="6829952" y="3187089"/>
                </a:lnTo>
                <a:lnTo>
                  <a:pt x="6652089" y="3187089"/>
                </a:lnTo>
                <a:lnTo>
                  <a:pt x="6652089" y="3364952"/>
                </a:lnTo>
                <a:close/>
                <a:moveTo>
                  <a:pt x="6968566" y="3363456"/>
                </a:moveTo>
                <a:lnTo>
                  <a:pt x="7143479" y="3363456"/>
                </a:lnTo>
                <a:lnTo>
                  <a:pt x="7143479" y="3188543"/>
                </a:lnTo>
                <a:lnTo>
                  <a:pt x="6968566" y="3188543"/>
                </a:lnTo>
                <a:lnTo>
                  <a:pt x="6968566" y="3363456"/>
                </a:lnTo>
                <a:close/>
                <a:moveTo>
                  <a:pt x="7289020" y="3358026"/>
                </a:moveTo>
                <a:lnTo>
                  <a:pt x="7453073" y="3358026"/>
                </a:lnTo>
                <a:lnTo>
                  <a:pt x="7453073" y="3193973"/>
                </a:lnTo>
                <a:lnTo>
                  <a:pt x="7289020" y="3193973"/>
                </a:lnTo>
                <a:lnTo>
                  <a:pt x="7289020" y="3358026"/>
                </a:lnTo>
                <a:close/>
                <a:moveTo>
                  <a:pt x="7607463" y="3354563"/>
                </a:moveTo>
                <a:lnTo>
                  <a:pt x="7764590" y="3354563"/>
                </a:lnTo>
                <a:lnTo>
                  <a:pt x="7764590" y="3197436"/>
                </a:lnTo>
                <a:lnTo>
                  <a:pt x="7607463" y="3197436"/>
                </a:lnTo>
                <a:lnTo>
                  <a:pt x="7607463" y="3354563"/>
                </a:lnTo>
                <a:close/>
                <a:moveTo>
                  <a:pt x="8249823" y="3342206"/>
                </a:moveTo>
                <a:lnTo>
                  <a:pt x="8382237" y="3342206"/>
                </a:lnTo>
                <a:lnTo>
                  <a:pt x="8382237" y="3209792"/>
                </a:lnTo>
                <a:lnTo>
                  <a:pt x="8249823" y="3209792"/>
                </a:lnTo>
                <a:lnTo>
                  <a:pt x="8249823" y="3342206"/>
                </a:lnTo>
                <a:close/>
                <a:moveTo>
                  <a:pt x="8904539" y="3317536"/>
                </a:moveTo>
                <a:lnTo>
                  <a:pt x="8987571" y="3317536"/>
                </a:lnTo>
                <a:lnTo>
                  <a:pt x="8987571" y="3234505"/>
                </a:lnTo>
                <a:lnTo>
                  <a:pt x="8904539" y="3234505"/>
                </a:lnTo>
                <a:lnTo>
                  <a:pt x="8904539" y="3317536"/>
                </a:lnTo>
                <a:close/>
                <a:moveTo>
                  <a:pt x="0" y="3717002"/>
                </a:moveTo>
                <a:lnTo>
                  <a:pt x="252002" y="3717002"/>
                </a:lnTo>
                <a:lnTo>
                  <a:pt x="252002" y="3465000"/>
                </a:lnTo>
                <a:lnTo>
                  <a:pt x="0" y="3465000"/>
                </a:lnTo>
                <a:lnTo>
                  <a:pt x="0" y="3717002"/>
                </a:lnTo>
                <a:close/>
                <a:moveTo>
                  <a:pt x="315023" y="3717002"/>
                </a:moveTo>
                <a:lnTo>
                  <a:pt x="567025" y="3717002"/>
                </a:lnTo>
                <a:lnTo>
                  <a:pt x="567025" y="3465000"/>
                </a:lnTo>
                <a:lnTo>
                  <a:pt x="315023" y="3465000"/>
                </a:lnTo>
                <a:lnTo>
                  <a:pt x="315023" y="3717002"/>
                </a:lnTo>
                <a:close/>
                <a:moveTo>
                  <a:pt x="630004" y="3717002"/>
                </a:moveTo>
                <a:lnTo>
                  <a:pt x="882005" y="3717002"/>
                </a:lnTo>
                <a:lnTo>
                  <a:pt x="882005" y="3465000"/>
                </a:lnTo>
                <a:lnTo>
                  <a:pt x="630004" y="3465000"/>
                </a:lnTo>
                <a:lnTo>
                  <a:pt x="630004" y="3717002"/>
                </a:lnTo>
                <a:close/>
                <a:moveTo>
                  <a:pt x="944985" y="3717002"/>
                </a:moveTo>
                <a:lnTo>
                  <a:pt x="1196986" y="3717002"/>
                </a:lnTo>
                <a:lnTo>
                  <a:pt x="1196986" y="3465000"/>
                </a:lnTo>
                <a:lnTo>
                  <a:pt x="944985" y="3465000"/>
                </a:lnTo>
                <a:lnTo>
                  <a:pt x="944985" y="3717002"/>
                </a:lnTo>
                <a:close/>
                <a:moveTo>
                  <a:pt x="1260008" y="3717002"/>
                </a:moveTo>
                <a:lnTo>
                  <a:pt x="1512009" y="3717002"/>
                </a:lnTo>
                <a:lnTo>
                  <a:pt x="1512009" y="3465000"/>
                </a:lnTo>
                <a:lnTo>
                  <a:pt x="1260008" y="3465000"/>
                </a:lnTo>
                <a:lnTo>
                  <a:pt x="1260008" y="3717002"/>
                </a:lnTo>
                <a:close/>
                <a:moveTo>
                  <a:pt x="1574988" y="3717002"/>
                </a:moveTo>
                <a:lnTo>
                  <a:pt x="1826990" y="3717002"/>
                </a:lnTo>
                <a:lnTo>
                  <a:pt x="1826990" y="3465000"/>
                </a:lnTo>
                <a:lnTo>
                  <a:pt x="1574988" y="3465000"/>
                </a:lnTo>
                <a:lnTo>
                  <a:pt x="1574988" y="3717002"/>
                </a:lnTo>
                <a:close/>
                <a:moveTo>
                  <a:pt x="1890012" y="3717002"/>
                </a:moveTo>
                <a:lnTo>
                  <a:pt x="2142013" y="3717002"/>
                </a:lnTo>
                <a:lnTo>
                  <a:pt x="2142013" y="3465000"/>
                </a:lnTo>
                <a:lnTo>
                  <a:pt x="1890012" y="3465000"/>
                </a:lnTo>
                <a:lnTo>
                  <a:pt x="1890012" y="3717002"/>
                </a:lnTo>
                <a:close/>
                <a:moveTo>
                  <a:pt x="2204992" y="3717002"/>
                </a:moveTo>
                <a:lnTo>
                  <a:pt x="2456994" y="3717002"/>
                </a:lnTo>
                <a:lnTo>
                  <a:pt x="2456994" y="3465000"/>
                </a:lnTo>
                <a:lnTo>
                  <a:pt x="2204992" y="3465000"/>
                </a:lnTo>
                <a:lnTo>
                  <a:pt x="2204992" y="3717002"/>
                </a:lnTo>
                <a:close/>
                <a:moveTo>
                  <a:pt x="2520016" y="3717002"/>
                </a:moveTo>
                <a:lnTo>
                  <a:pt x="2772017" y="3717002"/>
                </a:lnTo>
                <a:lnTo>
                  <a:pt x="2772017" y="3465000"/>
                </a:lnTo>
                <a:lnTo>
                  <a:pt x="2520016" y="3465000"/>
                </a:lnTo>
                <a:lnTo>
                  <a:pt x="2520016" y="3717002"/>
                </a:lnTo>
                <a:close/>
                <a:moveTo>
                  <a:pt x="2834996" y="3717002"/>
                </a:moveTo>
                <a:lnTo>
                  <a:pt x="3086998" y="3717002"/>
                </a:lnTo>
                <a:lnTo>
                  <a:pt x="3086998" y="3465000"/>
                </a:lnTo>
                <a:lnTo>
                  <a:pt x="2834996" y="3465000"/>
                </a:lnTo>
                <a:lnTo>
                  <a:pt x="2834996" y="3717002"/>
                </a:lnTo>
                <a:close/>
                <a:moveTo>
                  <a:pt x="3150020" y="3717002"/>
                </a:moveTo>
                <a:lnTo>
                  <a:pt x="3402021" y="3717002"/>
                </a:lnTo>
                <a:lnTo>
                  <a:pt x="3402021" y="3465000"/>
                </a:lnTo>
                <a:lnTo>
                  <a:pt x="3150020" y="3465000"/>
                </a:lnTo>
                <a:lnTo>
                  <a:pt x="3150020" y="3717002"/>
                </a:lnTo>
                <a:close/>
                <a:moveTo>
                  <a:pt x="3465000" y="3717002"/>
                </a:moveTo>
                <a:lnTo>
                  <a:pt x="3717002" y="3717002"/>
                </a:lnTo>
                <a:lnTo>
                  <a:pt x="3717002" y="3465000"/>
                </a:lnTo>
                <a:lnTo>
                  <a:pt x="3465000" y="3465000"/>
                </a:lnTo>
                <a:lnTo>
                  <a:pt x="3465000" y="3717002"/>
                </a:lnTo>
                <a:close/>
                <a:moveTo>
                  <a:pt x="3781990" y="3715035"/>
                </a:moveTo>
                <a:lnTo>
                  <a:pt x="4030058" y="3715035"/>
                </a:lnTo>
                <a:lnTo>
                  <a:pt x="4030058" y="3466967"/>
                </a:lnTo>
                <a:lnTo>
                  <a:pt x="3781990" y="3466967"/>
                </a:lnTo>
                <a:lnTo>
                  <a:pt x="3781990" y="3715035"/>
                </a:lnTo>
                <a:close/>
                <a:moveTo>
                  <a:pt x="4099964" y="3712085"/>
                </a:moveTo>
                <a:lnTo>
                  <a:pt x="4342089" y="3712085"/>
                </a:lnTo>
                <a:lnTo>
                  <a:pt x="4342089" y="3469960"/>
                </a:lnTo>
                <a:lnTo>
                  <a:pt x="4099964" y="3469960"/>
                </a:lnTo>
                <a:lnTo>
                  <a:pt x="4099964" y="3712085"/>
                </a:lnTo>
                <a:close/>
                <a:moveTo>
                  <a:pt x="4421400" y="3705629"/>
                </a:moveTo>
                <a:lnTo>
                  <a:pt x="4650656" y="3705629"/>
                </a:lnTo>
                <a:lnTo>
                  <a:pt x="4650656" y="3476373"/>
                </a:lnTo>
                <a:lnTo>
                  <a:pt x="4421400" y="3476373"/>
                </a:lnTo>
                <a:lnTo>
                  <a:pt x="4421400" y="3705629"/>
                </a:lnTo>
                <a:close/>
                <a:moveTo>
                  <a:pt x="4739844" y="3702209"/>
                </a:moveTo>
                <a:lnTo>
                  <a:pt x="4962216" y="3702209"/>
                </a:lnTo>
                <a:lnTo>
                  <a:pt x="4962216" y="3479837"/>
                </a:lnTo>
                <a:lnTo>
                  <a:pt x="4739844" y="3479837"/>
                </a:lnTo>
                <a:lnTo>
                  <a:pt x="4739844" y="3702209"/>
                </a:lnTo>
                <a:close/>
                <a:moveTo>
                  <a:pt x="5061281" y="3695752"/>
                </a:moveTo>
                <a:lnTo>
                  <a:pt x="5270784" y="3695752"/>
                </a:lnTo>
                <a:lnTo>
                  <a:pt x="5270784" y="3486250"/>
                </a:lnTo>
                <a:lnTo>
                  <a:pt x="5061281" y="3486250"/>
                </a:lnTo>
                <a:lnTo>
                  <a:pt x="5061281" y="3695752"/>
                </a:lnTo>
                <a:close/>
                <a:moveTo>
                  <a:pt x="5382204" y="3689852"/>
                </a:moveTo>
                <a:lnTo>
                  <a:pt x="5579864" y="3689852"/>
                </a:lnTo>
                <a:lnTo>
                  <a:pt x="5579864" y="3492193"/>
                </a:lnTo>
                <a:lnTo>
                  <a:pt x="5382204" y="3492193"/>
                </a:lnTo>
                <a:lnTo>
                  <a:pt x="5382204" y="3689852"/>
                </a:lnTo>
                <a:close/>
                <a:moveTo>
                  <a:pt x="5699152" y="3687842"/>
                </a:moveTo>
                <a:lnTo>
                  <a:pt x="5892835" y="3687842"/>
                </a:lnTo>
                <a:lnTo>
                  <a:pt x="5892835" y="3494160"/>
                </a:lnTo>
                <a:lnTo>
                  <a:pt x="5699152" y="3494160"/>
                </a:lnTo>
                <a:lnTo>
                  <a:pt x="5699152" y="3687842"/>
                </a:lnTo>
                <a:close/>
                <a:moveTo>
                  <a:pt x="6334628" y="3682413"/>
                </a:moveTo>
                <a:lnTo>
                  <a:pt x="6517451" y="3682413"/>
                </a:lnTo>
                <a:lnTo>
                  <a:pt x="6517451" y="3499590"/>
                </a:lnTo>
                <a:lnTo>
                  <a:pt x="6334628" y="3499590"/>
                </a:lnTo>
                <a:lnTo>
                  <a:pt x="6334628" y="3682413"/>
                </a:lnTo>
                <a:close/>
                <a:moveTo>
                  <a:pt x="6970532" y="3676512"/>
                </a:moveTo>
                <a:lnTo>
                  <a:pt x="7141513" y="3676512"/>
                </a:lnTo>
                <a:lnTo>
                  <a:pt x="7141513" y="3505533"/>
                </a:lnTo>
                <a:lnTo>
                  <a:pt x="6970532" y="3505533"/>
                </a:lnTo>
                <a:lnTo>
                  <a:pt x="6970532" y="3676512"/>
                </a:lnTo>
                <a:close/>
                <a:moveTo>
                  <a:pt x="7609943" y="3667106"/>
                </a:moveTo>
                <a:lnTo>
                  <a:pt x="7762153" y="3667106"/>
                </a:lnTo>
                <a:lnTo>
                  <a:pt x="7762153" y="3514896"/>
                </a:lnTo>
                <a:lnTo>
                  <a:pt x="7609943" y="3514896"/>
                </a:lnTo>
                <a:lnTo>
                  <a:pt x="7609943" y="3667106"/>
                </a:lnTo>
                <a:close/>
                <a:moveTo>
                  <a:pt x="8251790" y="3655263"/>
                </a:moveTo>
                <a:lnTo>
                  <a:pt x="8380271" y="3655263"/>
                </a:lnTo>
                <a:lnTo>
                  <a:pt x="8380271" y="3526782"/>
                </a:lnTo>
                <a:lnTo>
                  <a:pt x="8251790" y="3526782"/>
                </a:lnTo>
                <a:lnTo>
                  <a:pt x="8251790" y="3655263"/>
                </a:lnTo>
                <a:close/>
                <a:moveTo>
                  <a:pt x="0" y="4032025"/>
                </a:moveTo>
                <a:lnTo>
                  <a:pt x="252002" y="4032025"/>
                </a:lnTo>
                <a:lnTo>
                  <a:pt x="252002" y="3780024"/>
                </a:lnTo>
                <a:lnTo>
                  <a:pt x="0" y="3780024"/>
                </a:lnTo>
                <a:lnTo>
                  <a:pt x="0" y="4032025"/>
                </a:lnTo>
                <a:close/>
                <a:moveTo>
                  <a:pt x="315023" y="4032025"/>
                </a:moveTo>
                <a:lnTo>
                  <a:pt x="567025" y="4032025"/>
                </a:lnTo>
                <a:lnTo>
                  <a:pt x="567025" y="3780024"/>
                </a:lnTo>
                <a:lnTo>
                  <a:pt x="315023" y="3780024"/>
                </a:lnTo>
                <a:lnTo>
                  <a:pt x="315023" y="4032025"/>
                </a:lnTo>
                <a:close/>
                <a:moveTo>
                  <a:pt x="630004" y="4032025"/>
                </a:moveTo>
                <a:lnTo>
                  <a:pt x="882005" y="4032025"/>
                </a:lnTo>
                <a:lnTo>
                  <a:pt x="882005" y="3780024"/>
                </a:lnTo>
                <a:lnTo>
                  <a:pt x="630004" y="3780024"/>
                </a:lnTo>
                <a:lnTo>
                  <a:pt x="630004" y="4032025"/>
                </a:lnTo>
                <a:close/>
                <a:moveTo>
                  <a:pt x="944985" y="4032025"/>
                </a:moveTo>
                <a:lnTo>
                  <a:pt x="1196986" y="4032025"/>
                </a:lnTo>
                <a:lnTo>
                  <a:pt x="1196986" y="3780024"/>
                </a:lnTo>
                <a:lnTo>
                  <a:pt x="944985" y="3780024"/>
                </a:lnTo>
                <a:lnTo>
                  <a:pt x="944985" y="4032025"/>
                </a:lnTo>
                <a:close/>
                <a:moveTo>
                  <a:pt x="1260008" y="4032025"/>
                </a:moveTo>
                <a:lnTo>
                  <a:pt x="1512009" y="4032025"/>
                </a:lnTo>
                <a:lnTo>
                  <a:pt x="1512009" y="3780024"/>
                </a:lnTo>
                <a:lnTo>
                  <a:pt x="1260008" y="3780024"/>
                </a:lnTo>
                <a:lnTo>
                  <a:pt x="1260008" y="4032025"/>
                </a:lnTo>
                <a:close/>
                <a:moveTo>
                  <a:pt x="1574988" y="4032025"/>
                </a:moveTo>
                <a:lnTo>
                  <a:pt x="1826990" y="4032025"/>
                </a:lnTo>
                <a:lnTo>
                  <a:pt x="1826990" y="3780024"/>
                </a:lnTo>
                <a:lnTo>
                  <a:pt x="1574988" y="3780024"/>
                </a:lnTo>
                <a:lnTo>
                  <a:pt x="1574988" y="4032025"/>
                </a:lnTo>
                <a:close/>
                <a:moveTo>
                  <a:pt x="1890012" y="4032025"/>
                </a:moveTo>
                <a:lnTo>
                  <a:pt x="2142013" y="4032025"/>
                </a:lnTo>
                <a:lnTo>
                  <a:pt x="2142013" y="3780024"/>
                </a:lnTo>
                <a:lnTo>
                  <a:pt x="1890012" y="3780024"/>
                </a:lnTo>
                <a:lnTo>
                  <a:pt x="1890012" y="4032025"/>
                </a:lnTo>
                <a:close/>
                <a:moveTo>
                  <a:pt x="2204992" y="4032025"/>
                </a:moveTo>
                <a:lnTo>
                  <a:pt x="2456994" y="4032025"/>
                </a:lnTo>
                <a:lnTo>
                  <a:pt x="2456994" y="3780024"/>
                </a:lnTo>
                <a:lnTo>
                  <a:pt x="2204992" y="3780024"/>
                </a:lnTo>
                <a:lnTo>
                  <a:pt x="2204992" y="4032025"/>
                </a:lnTo>
                <a:close/>
                <a:moveTo>
                  <a:pt x="2520016" y="4032025"/>
                </a:moveTo>
                <a:lnTo>
                  <a:pt x="2772017" y="4032025"/>
                </a:lnTo>
                <a:lnTo>
                  <a:pt x="2772017" y="3780024"/>
                </a:lnTo>
                <a:lnTo>
                  <a:pt x="2520016" y="3780024"/>
                </a:lnTo>
                <a:lnTo>
                  <a:pt x="2520016" y="4032025"/>
                </a:lnTo>
                <a:close/>
                <a:moveTo>
                  <a:pt x="2834996" y="4032025"/>
                </a:moveTo>
                <a:lnTo>
                  <a:pt x="3086998" y="4032025"/>
                </a:lnTo>
                <a:lnTo>
                  <a:pt x="3086998" y="3780024"/>
                </a:lnTo>
                <a:lnTo>
                  <a:pt x="2834996" y="3780024"/>
                </a:lnTo>
                <a:lnTo>
                  <a:pt x="2834996" y="4032025"/>
                </a:lnTo>
                <a:close/>
                <a:moveTo>
                  <a:pt x="3150020" y="4032025"/>
                </a:moveTo>
                <a:lnTo>
                  <a:pt x="3402021" y="4032025"/>
                </a:lnTo>
                <a:lnTo>
                  <a:pt x="3402021" y="3780024"/>
                </a:lnTo>
                <a:lnTo>
                  <a:pt x="3150020" y="3780024"/>
                </a:lnTo>
                <a:lnTo>
                  <a:pt x="3150020" y="4032025"/>
                </a:lnTo>
                <a:close/>
                <a:moveTo>
                  <a:pt x="3465000" y="4032025"/>
                </a:moveTo>
                <a:lnTo>
                  <a:pt x="3717002" y="4032025"/>
                </a:lnTo>
                <a:lnTo>
                  <a:pt x="3717002" y="3780024"/>
                </a:lnTo>
                <a:lnTo>
                  <a:pt x="3465000" y="3780024"/>
                </a:lnTo>
                <a:lnTo>
                  <a:pt x="3465000" y="4032025"/>
                </a:lnTo>
                <a:close/>
                <a:moveTo>
                  <a:pt x="3783957" y="4028049"/>
                </a:moveTo>
                <a:lnTo>
                  <a:pt x="4028049" y="4028049"/>
                </a:lnTo>
                <a:lnTo>
                  <a:pt x="4028049" y="3783957"/>
                </a:lnTo>
                <a:lnTo>
                  <a:pt x="3783957" y="3783957"/>
                </a:lnTo>
                <a:lnTo>
                  <a:pt x="3783957" y="4028049"/>
                </a:lnTo>
                <a:close/>
                <a:moveTo>
                  <a:pt x="4102444" y="4024586"/>
                </a:moveTo>
                <a:lnTo>
                  <a:pt x="4339609" y="4024586"/>
                </a:lnTo>
                <a:lnTo>
                  <a:pt x="4339609" y="3787420"/>
                </a:lnTo>
                <a:lnTo>
                  <a:pt x="4102444" y="3787420"/>
                </a:lnTo>
                <a:lnTo>
                  <a:pt x="4102444" y="4024586"/>
                </a:lnTo>
                <a:close/>
                <a:moveTo>
                  <a:pt x="4424351" y="4017702"/>
                </a:moveTo>
                <a:lnTo>
                  <a:pt x="4647706" y="4017702"/>
                </a:lnTo>
                <a:lnTo>
                  <a:pt x="4647706" y="3794347"/>
                </a:lnTo>
                <a:lnTo>
                  <a:pt x="4424351" y="3794347"/>
                </a:lnTo>
                <a:lnTo>
                  <a:pt x="4424351" y="4017702"/>
                </a:lnTo>
                <a:close/>
                <a:moveTo>
                  <a:pt x="4742795" y="4014239"/>
                </a:moveTo>
                <a:lnTo>
                  <a:pt x="4959223" y="4014239"/>
                </a:lnTo>
                <a:lnTo>
                  <a:pt x="4959223" y="3797810"/>
                </a:lnTo>
                <a:lnTo>
                  <a:pt x="4742795" y="3797810"/>
                </a:lnTo>
                <a:lnTo>
                  <a:pt x="4742795" y="4014239"/>
                </a:lnTo>
                <a:close/>
                <a:moveTo>
                  <a:pt x="5064231" y="4007783"/>
                </a:moveTo>
                <a:lnTo>
                  <a:pt x="5267790" y="4007783"/>
                </a:lnTo>
                <a:lnTo>
                  <a:pt x="5267790" y="3804223"/>
                </a:lnTo>
                <a:lnTo>
                  <a:pt x="5064231" y="3804223"/>
                </a:lnTo>
                <a:lnTo>
                  <a:pt x="5064231" y="4007783"/>
                </a:lnTo>
                <a:close/>
                <a:moveTo>
                  <a:pt x="5384685" y="4002353"/>
                </a:moveTo>
                <a:lnTo>
                  <a:pt x="5577384" y="4002353"/>
                </a:lnTo>
                <a:lnTo>
                  <a:pt x="5577384" y="3809653"/>
                </a:lnTo>
                <a:lnTo>
                  <a:pt x="5384685" y="3809653"/>
                </a:lnTo>
                <a:lnTo>
                  <a:pt x="5384685" y="4002353"/>
                </a:lnTo>
                <a:close/>
                <a:moveTo>
                  <a:pt x="5702145" y="3999916"/>
                </a:moveTo>
                <a:lnTo>
                  <a:pt x="5889927" y="3999916"/>
                </a:lnTo>
                <a:lnTo>
                  <a:pt x="5889927" y="3812133"/>
                </a:lnTo>
                <a:lnTo>
                  <a:pt x="5702145" y="3812133"/>
                </a:lnTo>
                <a:lnTo>
                  <a:pt x="5702145" y="3999916"/>
                </a:lnTo>
                <a:close/>
                <a:moveTo>
                  <a:pt x="6021572" y="3995426"/>
                </a:moveTo>
                <a:lnTo>
                  <a:pt x="6200461" y="3995426"/>
                </a:lnTo>
                <a:lnTo>
                  <a:pt x="6200461" y="3816537"/>
                </a:lnTo>
                <a:lnTo>
                  <a:pt x="6021572" y="3816537"/>
                </a:lnTo>
                <a:lnTo>
                  <a:pt x="6021572" y="3995426"/>
                </a:lnTo>
                <a:close/>
                <a:moveTo>
                  <a:pt x="6339075" y="3992989"/>
                </a:moveTo>
                <a:lnTo>
                  <a:pt x="6513005" y="3992989"/>
                </a:lnTo>
                <a:lnTo>
                  <a:pt x="6513005" y="3819059"/>
                </a:lnTo>
                <a:lnTo>
                  <a:pt x="6339075" y="3819059"/>
                </a:lnTo>
                <a:lnTo>
                  <a:pt x="6339075" y="3992989"/>
                </a:lnTo>
                <a:close/>
                <a:moveTo>
                  <a:pt x="6658032" y="3989013"/>
                </a:moveTo>
                <a:lnTo>
                  <a:pt x="6824052" y="3989013"/>
                </a:lnTo>
                <a:lnTo>
                  <a:pt x="6824052" y="3822993"/>
                </a:lnTo>
                <a:lnTo>
                  <a:pt x="6658032" y="3822993"/>
                </a:lnTo>
                <a:lnTo>
                  <a:pt x="6658032" y="3989013"/>
                </a:lnTo>
                <a:close/>
                <a:moveTo>
                  <a:pt x="6975963" y="3986063"/>
                </a:moveTo>
                <a:lnTo>
                  <a:pt x="7136040" y="3986063"/>
                </a:lnTo>
                <a:lnTo>
                  <a:pt x="7136040" y="3825986"/>
                </a:lnTo>
                <a:lnTo>
                  <a:pt x="6975963" y="3825986"/>
                </a:lnTo>
                <a:lnTo>
                  <a:pt x="6975963" y="3986063"/>
                </a:lnTo>
                <a:close/>
                <a:moveTo>
                  <a:pt x="7296416" y="3980633"/>
                </a:moveTo>
                <a:lnTo>
                  <a:pt x="7445633" y="3980633"/>
                </a:lnTo>
                <a:lnTo>
                  <a:pt x="7445633" y="3831416"/>
                </a:lnTo>
                <a:lnTo>
                  <a:pt x="7296416" y="3831416"/>
                </a:lnTo>
                <a:lnTo>
                  <a:pt x="7296416" y="3980633"/>
                </a:lnTo>
                <a:close/>
                <a:moveTo>
                  <a:pt x="7936296" y="3970757"/>
                </a:moveTo>
                <a:lnTo>
                  <a:pt x="8065760" y="3970757"/>
                </a:lnTo>
                <a:lnTo>
                  <a:pt x="8065760" y="3841292"/>
                </a:lnTo>
                <a:lnTo>
                  <a:pt x="7936296" y="3841292"/>
                </a:lnTo>
                <a:lnTo>
                  <a:pt x="7936296" y="3970757"/>
                </a:lnTo>
                <a:close/>
                <a:moveTo>
                  <a:pt x="8580153" y="3956904"/>
                </a:moveTo>
                <a:lnTo>
                  <a:pt x="8681954" y="3956904"/>
                </a:lnTo>
                <a:lnTo>
                  <a:pt x="8681954" y="3855102"/>
                </a:lnTo>
                <a:lnTo>
                  <a:pt x="8580153" y="3855102"/>
                </a:lnTo>
                <a:lnTo>
                  <a:pt x="8580153" y="3956904"/>
                </a:lnTo>
                <a:close/>
                <a:moveTo>
                  <a:pt x="9227430" y="3939630"/>
                </a:moveTo>
                <a:lnTo>
                  <a:pt x="9294641" y="3939630"/>
                </a:lnTo>
                <a:lnTo>
                  <a:pt x="9294641" y="3872419"/>
                </a:lnTo>
                <a:lnTo>
                  <a:pt x="9227430" y="3872419"/>
                </a:lnTo>
                <a:lnTo>
                  <a:pt x="9227430" y="3939630"/>
                </a:lnTo>
                <a:close/>
                <a:moveTo>
                  <a:pt x="0" y="4347006"/>
                </a:moveTo>
                <a:lnTo>
                  <a:pt x="252002" y="4347006"/>
                </a:lnTo>
                <a:lnTo>
                  <a:pt x="252002" y="4095004"/>
                </a:lnTo>
                <a:lnTo>
                  <a:pt x="0" y="4095004"/>
                </a:lnTo>
                <a:lnTo>
                  <a:pt x="0" y="4347006"/>
                </a:lnTo>
                <a:close/>
                <a:moveTo>
                  <a:pt x="315023" y="4347006"/>
                </a:moveTo>
                <a:lnTo>
                  <a:pt x="567025" y="4347006"/>
                </a:lnTo>
                <a:lnTo>
                  <a:pt x="567025" y="4095004"/>
                </a:lnTo>
                <a:lnTo>
                  <a:pt x="315023" y="4095004"/>
                </a:lnTo>
                <a:lnTo>
                  <a:pt x="315023" y="4347006"/>
                </a:lnTo>
                <a:close/>
                <a:moveTo>
                  <a:pt x="630004" y="4347006"/>
                </a:moveTo>
                <a:lnTo>
                  <a:pt x="882005" y="4347006"/>
                </a:lnTo>
                <a:lnTo>
                  <a:pt x="882005" y="4095004"/>
                </a:lnTo>
                <a:lnTo>
                  <a:pt x="630004" y="4095004"/>
                </a:lnTo>
                <a:lnTo>
                  <a:pt x="630004" y="4347006"/>
                </a:lnTo>
                <a:close/>
                <a:moveTo>
                  <a:pt x="944985" y="4347006"/>
                </a:moveTo>
                <a:lnTo>
                  <a:pt x="1196986" y="4347006"/>
                </a:lnTo>
                <a:lnTo>
                  <a:pt x="1196986" y="4095004"/>
                </a:lnTo>
                <a:lnTo>
                  <a:pt x="944985" y="4095004"/>
                </a:lnTo>
                <a:lnTo>
                  <a:pt x="944985" y="4347006"/>
                </a:lnTo>
                <a:close/>
                <a:moveTo>
                  <a:pt x="1260008" y="4347006"/>
                </a:moveTo>
                <a:lnTo>
                  <a:pt x="1512009" y="4347006"/>
                </a:lnTo>
                <a:lnTo>
                  <a:pt x="1512009" y="4095004"/>
                </a:lnTo>
                <a:lnTo>
                  <a:pt x="1260008" y="4095004"/>
                </a:lnTo>
                <a:lnTo>
                  <a:pt x="1260008" y="4347006"/>
                </a:lnTo>
                <a:close/>
                <a:moveTo>
                  <a:pt x="1574988" y="4347006"/>
                </a:moveTo>
                <a:lnTo>
                  <a:pt x="1826990" y="4347006"/>
                </a:lnTo>
                <a:lnTo>
                  <a:pt x="1826990" y="4095004"/>
                </a:lnTo>
                <a:lnTo>
                  <a:pt x="1574988" y="4095004"/>
                </a:lnTo>
                <a:lnTo>
                  <a:pt x="1574988" y="4347006"/>
                </a:lnTo>
                <a:close/>
                <a:moveTo>
                  <a:pt x="1890012" y="4347006"/>
                </a:moveTo>
                <a:lnTo>
                  <a:pt x="2142013" y="4347006"/>
                </a:lnTo>
                <a:lnTo>
                  <a:pt x="2142013" y="4095004"/>
                </a:lnTo>
                <a:lnTo>
                  <a:pt x="1890012" y="4095004"/>
                </a:lnTo>
                <a:lnTo>
                  <a:pt x="1890012" y="4347006"/>
                </a:lnTo>
                <a:close/>
                <a:moveTo>
                  <a:pt x="2204992" y="4347006"/>
                </a:moveTo>
                <a:lnTo>
                  <a:pt x="2456994" y="4347006"/>
                </a:lnTo>
                <a:lnTo>
                  <a:pt x="2456994" y="4095004"/>
                </a:lnTo>
                <a:lnTo>
                  <a:pt x="2204992" y="4095004"/>
                </a:lnTo>
                <a:lnTo>
                  <a:pt x="2204992" y="4347006"/>
                </a:lnTo>
                <a:close/>
                <a:moveTo>
                  <a:pt x="2520016" y="4347006"/>
                </a:moveTo>
                <a:lnTo>
                  <a:pt x="2772017" y="4347006"/>
                </a:lnTo>
                <a:lnTo>
                  <a:pt x="2772017" y="4095004"/>
                </a:lnTo>
                <a:lnTo>
                  <a:pt x="2520016" y="4095004"/>
                </a:lnTo>
                <a:lnTo>
                  <a:pt x="2520016" y="4347006"/>
                </a:lnTo>
                <a:close/>
                <a:moveTo>
                  <a:pt x="2834996" y="4347006"/>
                </a:moveTo>
                <a:lnTo>
                  <a:pt x="3086998" y="4347006"/>
                </a:lnTo>
                <a:lnTo>
                  <a:pt x="3086998" y="4095004"/>
                </a:lnTo>
                <a:lnTo>
                  <a:pt x="2834996" y="4095004"/>
                </a:lnTo>
                <a:lnTo>
                  <a:pt x="2834996" y="4347006"/>
                </a:lnTo>
                <a:close/>
                <a:moveTo>
                  <a:pt x="3150020" y="4347006"/>
                </a:moveTo>
                <a:lnTo>
                  <a:pt x="3402021" y="4347006"/>
                </a:lnTo>
                <a:lnTo>
                  <a:pt x="3402021" y="4095004"/>
                </a:lnTo>
                <a:lnTo>
                  <a:pt x="3150020" y="4095004"/>
                </a:lnTo>
                <a:lnTo>
                  <a:pt x="3150020" y="4347006"/>
                </a:lnTo>
                <a:close/>
                <a:moveTo>
                  <a:pt x="3465000" y="4347006"/>
                </a:moveTo>
                <a:lnTo>
                  <a:pt x="3717002" y="4347006"/>
                </a:lnTo>
                <a:lnTo>
                  <a:pt x="3717002" y="4095004"/>
                </a:lnTo>
                <a:lnTo>
                  <a:pt x="3465000" y="4095004"/>
                </a:lnTo>
                <a:lnTo>
                  <a:pt x="3465000" y="4347006"/>
                </a:lnTo>
                <a:close/>
                <a:moveTo>
                  <a:pt x="3785453" y="4341576"/>
                </a:moveTo>
                <a:lnTo>
                  <a:pt x="4026595" y="4341576"/>
                </a:lnTo>
                <a:lnTo>
                  <a:pt x="4026595" y="4100434"/>
                </a:lnTo>
                <a:lnTo>
                  <a:pt x="3785453" y="4100434"/>
                </a:lnTo>
                <a:lnTo>
                  <a:pt x="3785453" y="4341576"/>
                </a:lnTo>
                <a:close/>
                <a:moveTo>
                  <a:pt x="4104410" y="4337643"/>
                </a:moveTo>
                <a:lnTo>
                  <a:pt x="4337642" y="4337643"/>
                </a:lnTo>
                <a:lnTo>
                  <a:pt x="4337642" y="4104410"/>
                </a:lnTo>
                <a:lnTo>
                  <a:pt x="4104410" y="4104410"/>
                </a:lnTo>
                <a:lnTo>
                  <a:pt x="4104410" y="4337643"/>
                </a:lnTo>
                <a:close/>
                <a:moveTo>
                  <a:pt x="4426317" y="4330716"/>
                </a:moveTo>
                <a:lnTo>
                  <a:pt x="4645696" y="4330716"/>
                </a:lnTo>
                <a:lnTo>
                  <a:pt x="4645696" y="4111337"/>
                </a:lnTo>
                <a:lnTo>
                  <a:pt x="4426317" y="4111337"/>
                </a:lnTo>
                <a:lnTo>
                  <a:pt x="4426317" y="4330716"/>
                </a:lnTo>
                <a:close/>
                <a:moveTo>
                  <a:pt x="4744291" y="4327723"/>
                </a:moveTo>
                <a:lnTo>
                  <a:pt x="4957770" y="4327723"/>
                </a:lnTo>
                <a:lnTo>
                  <a:pt x="4957770" y="4114244"/>
                </a:lnTo>
                <a:lnTo>
                  <a:pt x="4744291" y="4114244"/>
                </a:lnTo>
                <a:lnTo>
                  <a:pt x="4744291" y="4327723"/>
                </a:lnTo>
                <a:close/>
                <a:moveTo>
                  <a:pt x="5065728" y="4321310"/>
                </a:moveTo>
                <a:lnTo>
                  <a:pt x="5266337" y="4321310"/>
                </a:lnTo>
                <a:lnTo>
                  <a:pt x="5266337" y="4120701"/>
                </a:lnTo>
                <a:lnTo>
                  <a:pt x="5065728" y="4120701"/>
                </a:lnTo>
                <a:lnTo>
                  <a:pt x="5065728" y="4321310"/>
                </a:lnTo>
                <a:close/>
                <a:moveTo>
                  <a:pt x="5387121" y="4314897"/>
                </a:moveTo>
                <a:lnTo>
                  <a:pt x="5574904" y="4314897"/>
                </a:lnTo>
                <a:lnTo>
                  <a:pt x="5574904" y="4127114"/>
                </a:lnTo>
                <a:lnTo>
                  <a:pt x="5387121" y="4127114"/>
                </a:lnTo>
                <a:lnTo>
                  <a:pt x="5387121" y="4314897"/>
                </a:lnTo>
                <a:close/>
                <a:moveTo>
                  <a:pt x="6024052" y="4307970"/>
                </a:moveTo>
                <a:lnTo>
                  <a:pt x="6197982" y="4307970"/>
                </a:lnTo>
                <a:lnTo>
                  <a:pt x="6197982" y="4134040"/>
                </a:lnTo>
                <a:lnTo>
                  <a:pt x="6024052" y="4134040"/>
                </a:lnTo>
                <a:lnTo>
                  <a:pt x="6024052" y="4307970"/>
                </a:lnTo>
                <a:close/>
                <a:moveTo>
                  <a:pt x="6660982" y="4301044"/>
                </a:moveTo>
                <a:lnTo>
                  <a:pt x="6821059" y="4301044"/>
                </a:lnTo>
                <a:lnTo>
                  <a:pt x="6821059" y="4140967"/>
                </a:lnTo>
                <a:lnTo>
                  <a:pt x="6660982" y="4140967"/>
                </a:lnTo>
                <a:lnTo>
                  <a:pt x="6660982" y="4301044"/>
                </a:lnTo>
                <a:close/>
                <a:moveTo>
                  <a:pt x="7299366" y="4292664"/>
                </a:moveTo>
                <a:lnTo>
                  <a:pt x="7442640" y="4292664"/>
                </a:lnTo>
                <a:lnTo>
                  <a:pt x="7442640" y="4149347"/>
                </a:lnTo>
                <a:lnTo>
                  <a:pt x="7299366" y="4149347"/>
                </a:lnTo>
                <a:lnTo>
                  <a:pt x="7299366" y="4292664"/>
                </a:lnTo>
                <a:close/>
                <a:moveTo>
                  <a:pt x="7938263" y="4283770"/>
                </a:moveTo>
                <a:lnTo>
                  <a:pt x="8063751" y="4283770"/>
                </a:lnTo>
                <a:lnTo>
                  <a:pt x="8063751" y="4158283"/>
                </a:lnTo>
                <a:lnTo>
                  <a:pt x="7938263" y="4158283"/>
                </a:lnTo>
                <a:lnTo>
                  <a:pt x="7938263" y="4283770"/>
                </a:lnTo>
                <a:close/>
                <a:moveTo>
                  <a:pt x="0" y="4662029"/>
                </a:moveTo>
                <a:lnTo>
                  <a:pt x="252002" y="4662029"/>
                </a:lnTo>
                <a:lnTo>
                  <a:pt x="252002" y="4410028"/>
                </a:lnTo>
                <a:lnTo>
                  <a:pt x="0" y="4410028"/>
                </a:lnTo>
                <a:lnTo>
                  <a:pt x="0" y="4662029"/>
                </a:lnTo>
                <a:close/>
                <a:moveTo>
                  <a:pt x="315023" y="4662029"/>
                </a:moveTo>
                <a:lnTo>
                  <a:pt x="567025" y="4662029"/>
                </a:lnTo>
                <a:lnTo>
                  <a:pt x="567025" y="4410028"/>
                </a:lnTo>
                <a:lnTo>
                  <a:pt x="315023" y="4410028"/>
                </a:lnTo>
                <a:lnTo>
                  <a:pt x="315023" y="4662029"/>
                </a:lnTo>
                <a:close/>
                <a:moveTo>
                  <a:pt x="630004" y="4662029"/>
                </a:moveTo>
                <a:lnTo>
                  <a:pt x="882005" y="4662029"/>
                </a:lnTo>
                <a:lnTo>
                  <a:pt x="882005" y="4410028"/>
                </a:lnTo>
                <a:lnTo>
                  <a:pt x="630004" y="4410028"/>
                </a:lnTo>
                <a:lnTo>
                  <a:pt x="630004" y="4662029"/>
                </a:lnTo>
                <a:close/>
                <a:moveTo>
                  <a:pt x="944985" y="4662029"/>
                </a:moveTo>
                <a:lnTo>
                  <a:pt x="1196986" y="4662029"/>
                </a:lnTo>
                <a:lnTo>
                  <a:pt x="1196986" y="4410028"/>
                </a:lnTo>
                <a:lnTo>
                  <a:pt x="944985" y="4410028"/>
                </a:lnTo>
                <a:lnTo>
                  <a:pt x="944985" y="4662029"/>
                </a:lnTo>
                <a:close/>
                <a:moveTo>
                  <a:pt x="1260008" y="4662029"/>
                </a:moveTo>
                <a:lnTo>
                  <a:pt x="1512009" y="4662029"/>
                </a:lnTo>
                <a:lnTo>
                  <a:pt x="1512009" y="4410028"/>
                </a:lnTo>
                <a:lnTo>
                  <a:pt x="1260008" y="4410028"/>
                </a:lnTo>
                <a:lnTo>
                  <a:pt x="1260008" y="4662029"/>
                </a:lnTo>
                <a:close/>
                <a:moveTo>
                  <a:pt x="1574988" y="4662029"/>
                </a:moveTo>
                <a:lnTo>
                  <a:pt x="1826990" y="4662029"/>
                </a:lnTo>
                <a:lnTo>
                  <a:pt x="1826990" y="4410028"/>
                </a:lnTo>
                <a:lnTo>
                  <a:pt x="1574988" y="4410028"/>
                </a:lnTo>
                <a:lnTo>
                  <a:pt x="1574988" y="4662029"/>
                </a:lnTo>
                <a:close/>
                <a:moveTo>
                  <a:pt x="1890012" y="4662029"/>
                </a:moveTo>
                <a:lnTo>
                  <a:pt x="2142013" y="4662029"/>
                </a:lnTo>
                <a:lnTo>
                  <a:pt x="2142013" y="4410028"/>
                </a:lnTo>
                <a:lnTo>
                  <a:pt x="1890012" y="4410028"/>
                </a:lnTo>
                <a:lnTo>
                  <a:pt x="1890012" y="4662029"/>
                </a:lnTo>
                <a:close/>
                <a:moveTo>
                  <a:pt x="2204992" y="4662029"/>
                </a:moveTo>
                <a:lnTo>
                  <a:pt x="2456994" y="4662029"/>
                </a:lnTo>
                <a:lnTo>
                  <a:pt x="2456994" y="4410028"/>
                </a:lnTo>
                <a:lnTo>
                  <a:pt x="2204992" y="4410028"/>
                </a:lnTo>
                <a:lnTo>
                  <a:pt x="2204992" y="4662029"/>
                </a:lnTo>
                <a:close/>
                <a:moveTo>
                  <a:pt x="2520016" y="4662029"/>
                </a:moveTo>
                <a:lnTo>
                  <a:pt x="2772017" y="4662029"/>
                </a:lnTo>
                <a:lnTo>
                  <a:pt x="2772017" y="4410028"/>
                </a:lnTo>
                <a:lnTo>
                  <a:pt x="2520016" y="4410028"/>
                </a:lnTo>
                <a:lnTo>
                  <a:pt x="2520016" y="4662029"/>
                </a:lnTo>
                <a:close/>
                <a:moveTo>
                  <a:pt x="2834996" y="4662029"/>
                </a:moveTo>
                <a:lnTo>
                  <a:pt x="3086998" y="4662029"/>
                </a:lnTo>
                <a:lnTo>
                  <a:pt x="3086998" y="4410028"/>
                </a:lnTo>
                <a:lnTo>
                  <a:pt x="2834996" y="4410028"/>
                </a:lnTo>
                <a:lnTo>
                  <a:pt x="2834996" y="4662029"/>
                </a:lnTo>
                <a:close/>
                <a:moveTo>
                  <a:pt x="3150490" y="4661516"/>
                </a:moveTo>
                <a:lnTo>
                  <a:pt x="3401508" y="4661516"/>
                </a:lnTo>
                <a:lnTo>
                  <a:pt x="3401508" y="4410498"/>
                </a:lnTo>
                <a:lnTo>
                  <a:pt x="3150490" y="4410498"/>
                </a:lnTo>
                <a:lnTo>
                  <a:pt x="3150490" y="4661516"/>
                </a:lnTo>
                <a:close/>
                <a:moveTo>
                  <a:pt x="3467993" y="4659036"/>
                </a:moveTo>
                <a:lnTo>
                  <a:pt x="3714052" y="4659036"/>
                </a:lnTo>
                <a:lnTo>
                  <a:pt x="3714052" y="4412978"/>
                </a:lnTo>
                <a:lnTo>
                  <a:pt x="3467993" y="4412978"/>
                </a:lnTo>
                <a:lnTo>
                  <a:pt x="3467993" y="4659036"/>
                </a:lnTo>
                <a:close/>
                <a:moveTo>
                  <a:pt x="3789900" y="4652153"/>
                </a:moveTo>
                <a:lnTo>
                  <a:pt x="4022148" y="4652153"/>
                </a:lnTo>
                <a:lnTo>
                  <a:pt x="4022148" y="4419904"/>
                </a:lnTo>
                <a:lnTo>
                  <a:pt x="3789900" y="4419904"/>
                </a:lnTo>
                <a:lnTo>
                  <a:pt x="3789900" y="4652153"/>
                </a:lnTo>
                <a:close/>
                <a:moveTo>
                  <a:pt x="4108344" y="4648690"/>
                </a:moveTo>
                <a:lnTo>
                  <a:pt x="4333666" y="4648690"/>
                </a:lnTo>
                <a:lnTo>
                  <a:pt x="4333666" y="4423367"/>
                </a:lnTo>
                <a:lnTo>
                  <a:pt x="4108344" y="4423367"/>
                </a:lnTo>
                <a:lnTo>
                  <a:pt x="4108344" y="4648690"/>
                </a:lnTo>
                <a:close/>
                <a:moveTo>
                  <a:pt x="4430764" y="4641250"/>
                </a:moveTo>
                <a:lnTo>
                  <a:pt x="4641250" y="4641250"/>
                </a:lnTo>
                <a:lnTo>
                  <a:pt x="4641250" y="4430764"/>
                </a:lnTo>
                <a:lnTo>
                  <a:pt x="4430764" y="4430764"/>
                </a:lnTo>
                <a:lnTo>
                  <a:pt x="4430764" y="4641250"/>
                </a:lnTo>
                <a:close/>
                <a:moveTo>
                  <a:pt x="4749208" y="4637787"/>
                </a:moveTo>
                <a:lnTo>
                  <a:pt x="4952767" y="4637787"/>
                </a:lnTo>
                <a:lnTo>
                  <a:pt x="4952767" y="4434227"/>
                </a:lnTo>
                <a:lnTo>
                  <a:pt x="4749208" y="4434227"/>
                </a:lnTo>
                <a:lnTo>
                  <a:pt x="4749208" y="4637787"/>
                </a:lnTo>
                <a:close/>
                <a:moveTo>
                  <a:pt x="5071157" y="4630903"/>
                </a:moveTo>
                <a:lnTo>
                  <a:pt x="5260907" y="4630903"/>
                </a:lnTo>
                <a:lnTo>
                  <a:pt x="5260907" y="4441154"/>
                </a:lnTo>
                <a:lnTo>
                  <a:pt x="5071157" y="4441154"/>
                </a:lnTo>
                <a:lnTo>
                  <a:pt x="5071157" y="4630903"/>
                </a:lnTo>
                <a:close/>
                <a:moveTo>
                  <a:pt x="5392081" y="4624960"/>
                </a:moveTo>
                <a:lnTo>
                  <a:pt x="5569944" y="4624960"/>
                </a:lnTo>
                <a:lnTo>
                  <a:pt x="5569944" y="4447097"/>
                </a:lnTo>
                <a:lnTo>
                  <a:pt x="5392081" y="4447097"/>
                </a:lnTo>
                <a:lnTo>
                  <a:pt x="5392081" y="4624960"/>
                </a:lnTo>
                <a:close/>
                <a:moveTo>
                  <a:pt x="5710055" y="4622010"/>
                </a:moveTo>
                <a:lnTo>
                  <a:pt x="5882018" y="4622010"/>
                </a:lnTo>
                <a:lnTo>
                  <a:pt x="5882018" y="4450047"/>
                </a:lnTo>
                <a:lnTo>
                  <a:pt x="5710055" y="4450047"/>
                </a:lnTo>
                <a:lnTo>
                  <a:pt x="5710055" y="4622010"/>
                </a:lnTo>
                <a:close/>
                <a:moveTo>
                  <a:pt x="6029995" y="4617050"/>
                </a:moveTo>
                <a:lnTo>
                  <a:pt x="6192081" y="4617050"/>
                </a:lnTo>
                <a:lnTo>
                  <a:pt x="6192081" y="4454964"/>
                </a:lnTo>
                <a:lnTo>
                  <a:pt x="6029995" y="4454964"/>
                </a:lnTo>
                <a:lnTo>
                  <a:pt x="6029995" y="4617050"/>
                </a:lnTo>
                <a:close/>
                <a:moveTo>
                  <a:pt x="6346942" y="4615084"/>
                </a:moveTo>
                <a:lnTo>
                  <a:pt x="6505052" y="4615084"/>
                </a:lnTo>
                <a:lnTo>
                  <a:pt x="6505052" y="4456974"/>
                </a:lnTo>
                <a:lnTo>
                  <a:pt x="6346942" y="4456974"/>
                </a:lnTo>
                <a:lnTo>
                  <a:pt x="6346942" y="4615084"/>
                </a:lnTo>
                <a:close/>
                <a:moveTo>
                  <a:pt x="6984386" y="4607644"/>
                </a:moveTo>
                <a:lnTo>
                  <a:pt x="7127702" y="4607644"/>
                </a:lnTo>
                <a:lnTo>
                  <a:pt x="7127702" y="4464370"/>
                </a:lnTo>
                <a:lnTo>
                  <a:pt x="6984386" y="4464370"/>
                </a:lnTo>
                <a:lnTo>
                  <a:pt x="6984386" y="4607644"/>
                </a:lnTo>
                <a:close/>
                <a:moveTo>
                  <a:pt x="7621316" y="4600761"/>
                </a:moveTo>
                <a:lnTo>
                  <a:pt x="7750780" y="4600761"/>
                </a:lnTo>
                <a:lnTo>
                  <a:pt x="7750780" y="4471297"/>
                </a:lnTo>
                <a:lnTo>
                  <a:pt x="7621316" y="4471297"/>
                </a:lnTo>
                <a:lnTo>
                  <a:pt x="7621316" y="4600761"/>
                </a:lnTo>
                <a:close/>
                <a:moveTo>
                  <a:pt x="8259187" y="4592851"/>
                </a:moveTo>
                <a:lnTo>
                  <a:pt x="8372831" y="4592851"/>
                </a:lnTo>
                <a:lnTo>
                  <a:pt x="8372831" y="4479206"/>
                </a:lnTo>
                <a:lnTo>
                  <a:pt x="8259187" y="4479206"/>
                </a:lnTo>
                <a:lnTo>
                  <a:pt x="8259187" y="4592851"/>
                </a:lnTo>
                <a:close/>
                <a:moveTo>
                  <a:pt x="8908474" y="4573568"/>
                </a:moveTo>
                <a:lnTo>
                  <a:pt x="8983594" y="4573568"/>
                </a:lnTo>
                <a:lnTo>
                  <a:pt x="8983594" y="4498446"/>
                </a:lnTo>
                <a:lnTo>
                  <a:pt x="8908474" y="4498446"/>
                </a:lnTo>
                <a:lnTo>
                  <a:pt x="8908474" y="4573568"/>
                </a:lnTo>
                <a:close/>
                <a:moveTo>
                  <a:pt x="0" y="4977010"/>
                </a:moveTo>
                <a:lnTo>
                  <a:pt x="252002" y="4977010"/>
                </a:lnTo>
                <a:lnTo>
                  <a:pt x="252002" y="4725008"/>
                </a:lnTo>
                <a:lnTo>
                  <a:pt x="0" y="4725008"/>
                </a:lnTo>
                <a:lnTo>
                  <a:pt x="0" y="4977010"/>
                </a:lnTo>
                <a:close/>
                <a:moveTo>
                  <a:pt x="315023" y="4977010"/>
                </a:moveTo>
                <a:lnTo>
                  <a:pt x="567025" y="4977010"/>
                </a:lnTo>
                <a:lnTo>
                  <a:pt x="567025" y="4725008"/>
                </a:lnTo>
                <a:lnTo>
                  <a:pt x="315023" y="4725008"/>
                </a:lnTo>
                <a:lnTo>
                  <a:pt x="315023" y="4977010"/>
                </a:lnTo>
                <a:close/>
                <a:moveTo>
                  <a:pt x="630004" y="4977010"/>
                </a:moveTo>
                <a:lnTo>
                  <a:pt x="882005" y="4977010"/>
                </a:lnTo>
                <a:lnTo>
                  <a:pt x="882005" y="4725008"/>
                </a:lnTo>
                <a:lnTo>
                  <a:pt x="630004" y="4725008"/>
                </a:lnTo>
                <a:lnTo>
                  <a:pt x="630004" y="4977010"/>
                </a:lnTo>
                <a:close/>
                <a:moveTo>
                  <a:pt x="944985" y="4977010"/>
                </a:moveTo>
                <a:lnTo>
                  <a:pt x="1196986" y="4977010"/>
                </a:lnTo>
                <a:lnTo>
                  <a:pt x="1196986" y="4725008"/>
                </a:lnTo>
                <a:lnTo>
                  <a:pt x="944985" y="4725008"/>
                </a:lnTo>
                <a:lnTo>
                  <a:pt x="944985" y="4977010"/>
                </a:lnTo>
                <a:close/>
                <a:moveTo>
                  <a:pt x="1260008" y="4977010"/>
                </a:moveTo>
                <a:lnTo>
                  <a:pt x="1512009" y="4977010"/>
                </a:lnTo>
                <a:lnTo>
                  <a:pt x="1512009" y="4725008"/>
                </a:lnTo>
                <a:lnTo>
                  <a:pt x="1260008" y="4725008"/>
                </a:lnTo>
                <a:lnTo>
                  <a:pt x="1260008" y="4977010"/>
                </a:lnTo>
                <a:close/>
                <a:moveTo>
                  <a:pt x="1574988" y="4977010"/>
                </a:moveTo>
                <a:lnTo>
                  <a:pt x="1826990" y="4977010"/>
                </a:lnTo>
                <a:lnTo>
                  <a:pt x="1826990" y="4725008"/>
                </a:lnTo>
                <a:lnTo>
                  <a:pt x="1574988" y="4725008"/>
                </a:lnTo>
                <a:lnTo>
                  <a:pt x="1574988" y="4977010"/>
                </a:lnTo>
                <a:close/>
                <a:moveTo>
                  <a:pt x="1890012" y="4977010"/>
                </a:moveTo>
                <a:lnTo>
                  <a:pt x="2142013" y="4977010"/>
                </a:lnTo>
                <a:lnTo>
                  <a:pt x="2142013" y="4725008"/>
                </a:lnTo>
                <a:lnTo>
                  <a:pt x="1890012" y="4725008"/>
                </a:lnTo>
                <a:lnTo>
                  <a:pt x="1890012" y="4977010"/>
                </a:lnTo>
                <a:close/>
                <a:moveTo>
                  <a:pt x="2204992" y="4977010"/>
                </a:moveTo>
                <a:lnTo>
                  <a:pt x="2456994" y="4977010"/>
                </a:lnTo>
                <a:lnTo>
                  <a:pt x="2456994" y="4725008"/>
                </a:lnTo>
                <a:lnTo>
                  <a:pt x="2204992" y="4725008"/>
                </a:lnTo>
                <a:lnTo>
                  <a:pt x="2204992" y="4977010"/>
                </a:lnTo>
                <a:close/>
                <a:moveTo>
                  <a:pt x="2520016" y="4977010"/>
                </a:moveTo>
                <a:lnTo>
                  <a:pt x="2772017" y="4977010"/>
                </a:lnTo>
                <a:lnTo>
                  <a:pt x="2772017" y="4725008"/>
                </a:lnTo>
                <a:lnTo>
                  <a:pt x="2520016" y="4725008"/>
                </a:lnTo>
                <a:lnTo>
                  <a:pt x="2520016" y="4977010"/>
                </a:lnTo>
                <a:close/>
                <a:moveTo>
                  <a:pt x="2834996" y="4977010"/>
                </a:moveTo>
                <a:lnTo>
                  <a:pt x="3086998" y="4977010"/>
                </a:lnTo>
                <a:lnTo>
                  <a:pt x="3086998" y="4725008"/>
                </a:lnTo>
                <a:lnTo>
                  <a:pt x="2834996" y="4725008"/>
                </a:lnTo>
                <a:lnTo>
                  <a:pt x="2834996" y="4977010"/>
                </a:lnTo>
                <a:close/>
                <a:moveTo>
                  <a:pt x="3152500" y="4974530"/>
                </a:moveTo>
                <a:lnTo>
                  <a:pt x="3399541" y="4974530"/>
                </a:lnTo>
                <a:lnTo>
                  <a:pt x="3399541" y="4727488"/>
                </a:lnTo>
                <a:lnTo>
                  <a:pt x="3152500" y="4727488"/>
                </a:lnTo>
                <a:lnTo>
                  <a:pt x="3152500" y="4974530"/>
                </a:lnTo>
                <a:close/>
                <a:moveTo>
                  <a:pt x="3469960" y="4972093"/>
                </a:moveTo>
                <a:lnTo>
                  <a:pt x="3712085" y="4972093"/>
                </a:lnTo>
                <a:lnTo>
                  <a:pt x="3712085" y="4729968"/>
                </a:lnTo>
                <a:lnTo>
                  <a:pt x="3469960" y="4729968"/>
                </a:lnTo>
                <a:lnTo>
                  <a:pt x="3469960" y="4972093"/>
                </a:lnTo>
                <a:close/>
                <a:moveTo>
                  <a:pt x="3792380" y="4964654"/>
                </a:moveTo>
                <a:lnTo>
                  <a:pt x="4019669" y="4964654"/>
                </a:lnTo>
                <a:lnTo>
                  <a:pt x="4019669" y="4737365"/>
                </a:lnTo>
                <a:lnTo>
                  <a:pt x="3792380" y="4737365"/>
                </a:lnTo>
                <a:lnTo>
                  <a:pt x="3792380" y="4964654"/>
                </a:lnTo>
                <a:close/>
                <a:moveTo>
                  <a:pt x="4111337" y="4960720"/>
                </a:moveTo>
                <a:lnTo>
                  <a:pt x="4330716" y="4960720"/>
                </a:lnTo>
                <a:lnTo>
                  <a:pt x="4330716" y="4741341"/>
                </a:lnTo>
                <a:lnTo>
                  <a:pt x="4111337" y="4741341"/>
                </a:lnTo>
                <a:lnTo>
                  <a:pt x="4111337" y="4960720"/>
                </a:lnTo>
                <a:close/>
                <a:moveTo>
                  <a:pt x="4433714" y="4953281"/>
                </a:moveTo>
                <a:lnTo>
                  <a:pt x="4638300" y="4953281"/>
                </a:lnTo>
                <a:lnTo>
                  <a:pt x="4638300" y="4748695"/>
                </a:lnTo>
                <a:lnTo>
                  <a:pt x="4433714" y="4748695"/>
                </a:lnTo>
                <a:lnTo>
                  <a:pt x="4433714" y="4953281"/>
                </a:lnTo>
                <a:close/>
                <a:moveTo>
                  <a:pt x="4752201" y="4949817"/>
                </a:moveTo>
                <a:lnTo>
                  <a:pt x="4949860" y="4949817"/>
                </a:lnTo>
                <a:lnTo>
                  <a:pt x="4949860" y="4752158"/>
                </a:lnTo>
                <a:lnTo>
                  <a:pt x="4752201" y="4752158"/>
                </a:lnTo>
                <a:lnTo>
                  <a:pt x="4752201" y="4949817"/>
                </a:lnTo>
                <a:close/>
                <a:moveTo>
                  <a:pt x="5395031" y="4936990"/>
                </a:moveTo>
                <a:lnTo>
                  <a:pt x="5566995" y="4936990"/>
                </a:lnTo>
                <a:lnTo>
                  <a:pt x="5566995" y="4765027"/>
                </a:lnTo>
                <a:lnTo>
                  <a:pt x="5395031" y="4765027"/>
                </a:lnTo>
                <a:lnTo>
                  <a:pt x="5395031" y="4936990"/>
                </a:lnTo>
                <a:close/>
                <a:moveTo>
                  <a:pt x="6032945" y="4929081"/>
                </a:moveTo>
                <a:lnTo>
                  <a:pt x="6189089" y="4929081"/>
                </a:lnTo>
                <a:lnTo>
                  <a:pt x="6189089" y="4772937"/>
                </a:lnTo>
                <a:lnTo>
                  <a:pt x="6032945" y="4772937"/>
                </a:lnTo>
                <a:lnTo>
                  <a:pt x="6032945" y="4929081"/>
                </a:lnTo>
                <a:close/>
                <a:moveTo>
                  <a:pt x="6670346" y="4921684"/>
                </a:moveTo>
                <a:lnTo>
                  <a:pt x="6811653" y="4921684"/>
                </a:lnTo>
                <a:lnTo>
                  <a:pt x="6811653" y="4780377"/>
                </a:lnTo>
                <a:lnTo>
                  <a:pt x="6670346" y="4780377"/>
                </a:lnTo>
                <a:lnTo>
                  <a:pt x="6670346" y="4921684"/>
                </a:lnTo>
                <a:close/>
                <a:moveTo>
                  <a:pt x="7305779" y="4916254"/>
                </a:moveTo>
                <a:lnTo>
                  <a:pt x="7436227" y="4916254"/>
                </a:lnTo>
                <a:lnTo>
                  <a:pt x="7436227" y="4785807"/>
                </a:lnTo>
                <a:lnTo>
                  <a:pt x="7305779" y="4785807"/>
                </a:lnTo>
                <a:lnTo>
                  <a:pt x="7305779" y="4916254"/>
                </a:lnTo>
                <a:close/>
                <a:moveTo>
                  <a:pt x="7942239" y="4909798"/>
                </a:moveTo>
                <a:lnTo>
                  <a:pt x="8059860" y="4909798"/>
                </a:lnTo>
                <a:lnTo>
                  <a:pt x="8059860" y="4792177"/>
                </a:lnTo>
                <a:lnTo>
                  <a:pt x="7942239" y="4792177"/>
                </a:lnTo>
                <a:lnTo>
                  <a:pt x="7942239" y="4909798"/>
                </a:lnTo>
                <a:close/>
                <a:moveTo>
                  <a:pt x="8582590" y="4899451"/>
                </a:moveTo>
                <a:lnTo>
                  <a:pt x="8679431" y="4899451"/>
                </a:lnTo>
                <a:lnTo>
                  <a:pt x="8679431" y="4802610"/>
                </a:lnTo>
                <a:lnTo>
                  <a:pt x="8582590" y="4802610"/>
                </a:lnTo>
                <a:lnTo>
                  <a:pt x="8582590" y="4899451"/>
                </a:lnTo>
                <a:close/>
                <a:moveTo>
                  <a:pt x="0" y="5292033"/>
                </a:moveTo>
                <a:lnTo>
                  <a:pt x="252002" y="5292033"/>
                </a:lnTo>
                <a:lnTo>
                  <a:pt x="252002" y="5040032"/>
                </a:lnTo>
                <a:lnTo>
                  <a:pt x="0" y="5040032"/>
                </a:lnTo>
                <a:lnTo>
                  <a:pt x="0" y="5292033"/>
                </a:lnTo>
                <a:close/>
                <a:moveTo>
                  <a:pt x="315023" y="5292033"/>
                </a:moveTo>
                <a:lnTo>
                  <a:pt x="567025" y="5292033"/>
                </a:lnTo>
                <a:lnTo>
                  <a:pt x="567025" y="5040032"/>
                </a:lnTo>
                <a:lnTo>
                  <a:pt x="315023" y="5040032"/>
                </a:lnTo>
                <a:lnTo>
                  <a:pt x="315023" y="5292033"/>
                </a:lnTo>
                <a:close/>
                <a:moveTo>
                  <a:pt x="630004" y="5292033"/>
                </a:moveTo>
                <a:lnTo>
                  <a:pt x="882005" y="5292033"/>
                </a:lnTo>
                <a:lnTo>
                  <a:pt x="882005" y="5040032"/>
                </a:lnTo>
                <a:lnTo>
                  <a:pt x="630004" y="5040032"/>
                </a:lnTo>
                <a:lnTo>
                  <a:pt x="630004" y="5292033"/>
                </a:lnTo>
                <a:close/>
                <a:moveTo>
                  <a:pt x="944985" y="5292033"/>
                </a:moveTo>
                <a:lnTo>
                  <a:pt x="1196986" y="5292033"/>
                </a:lnTo>
                <a:lnTo>
                  <a:pt x="1196986" y="5040032"/>
                </a:lnTo>
                <a:lnTo>
                  <a:pt x="944985" y="5040032"/>
                </a:lnTo>
                <a:lnTo>
                  <a:pt x="944985" y="5292033"/>
                </a:lnTo>
                <a:close/>
                <a:moveTo>
                  <a:pt x="1260008" y="5292033"/>
                </a:moveTo>
                <a:lnTo>
                  <a:pt x="1512009" y="5292033"/>
                </a:lnTo>
                <a:lnTo>
                  <a:pt x="1512009" y="5040032"/>
                </a:lnTo>
                <a:lnTo>
                  <a:pt x="1260008" y="5040032"/>
                </a:lnTo>
                <a:lnTo>
                  <a:pt x="1260008" y="5292033"/>
                </a:lnTo>
                <a:close/>
                <a:moveTo>
                  <a:pt x="1574988" y="5292033"/>
                </a:moveTo>
                <a:lnTo>
                  <a:pt x="1826990" y="5292033"/>
                </a:lnTo>
                <a:lnTo>
                  <a:pt x="1826990" y="5040032"/>
                </a:lnTo>
                <a:lnTo>
                  <a:pt x="1574988" y="5040032"/>
                </a:lnTo>
                <a:lnTo>
                  <a:pt x="1574988" y="5292033"/>
                </a:lnTo>
                <a:close/>
                <a:moveTo>
                  <a:pt x="1890012" y="5292033"/>
                </a:moveTo>
                <a:lnTo>
                  <a:pt x="2142013" y="5292033"/>
                </a:lnTo>
                <a:lnTo>
                  <a:pt x="2142013" y="5040032"/>
                </a:lnTo>
                <a:lnTo>
                  <a:pt x="1890012" y="5040032"/>
                </a:lnTo>
                <a:lnTo>
                  <a:pt x="1890012" y="5292033"/>
                </a:lnTo>
                <a:close/>
                <a:moveTo>
                  <a:pt x="2204992" y="5292033"/>
                </a:moveTo>
                <a:lnTo>
                  <a:pt x="2456994" y="5292033"/>
                </a:lnTo>
                <a:lnTo>
                  <a:pt x="2456994" y="5040032"/>
                </a:lnTo>
                <a:lnTo>
                  <a:pt x="2204992" y="5040032"/>
                </a:lnTo>
                <a:lnTo>
                  <a:pt x="2204992" y="5292033"/>
                </a:lnTo>
                <a:close/>
                <a:moveTo>
                  <a:pt x="2520016" y="5292033"/>
                </a:moveTo>
                <a:lnTo>
                  <a:pt x="2772017" y="5292033"/>
                </a:lnTo>
                <a:lnTo>
                  <a:pt x="2772017" y="5040032"/>
                </a:lnTo>
                <a:lnTo>
                  <a:pt x="2520016" y="5040032"/>
                </a:lnTo>
                <a:lnTo>
                  <a:pt x="2520016" y="5292033"/>
                </a:lnTo>
                <a:close/>
                <a:moveTo>
                  <a:pt x="2834996" y="5292033"/>
                </a:moveTo>
                <a:lnTo>
                  <a:pt x="3086998" y="5292033"/>
                </a:lnTo>
                <a:lnTo>
                  <a:pt x="3086998" y="5040032"/>
                </a:lnTo>
                <a:lnTo>
                  <a:pt x="2834996" y="5040032"/>
                </a:lnTo>
                <a:lnTo>
                  <a:pt x="2834996" y="5292033"/>
                </a:lnTo>
                <a:close/>
                <a:moveTo>
                  <a:pt x="3156433" y="5285577"/>
                </a:moveTo>
                <a:lnTo>
                  <a:pt x="3395608" y="5285577"/>
                </a:lnTo>
                <a:lnTo>
                  <a:pt x="3395608" y="5046445"/>
                </a:lnTo>
                <a:lnTo>
                  <a:pt x="3156433" y="5046445"/>
                </a:lnTo>
                <a:lnTo>
                  <a:pt x="3156433" y="5285577"/>
                </a:lnTo>
                <a:close/>
                <a:moveTo>
                  <a:pt x="3475390" y="5281644"/>
                </a:moveTo>
                <a:lnTo>
                  <a:pt x="3706655" y="5281644"/>
                </a:lnTo>
                <a:lnTo>
                  <a:pt x="3706655" y="5050378"/>
                </a:lnTo>
                <a:lnTo>
                  <a:pt x="3475390" y="5050378"/>
                </a:lnTo>
                <a:lnTo>
                  <a:pt x="3475390" y="5281644"/>
                </a:lnTo>
                <a:close/>
                <a:moveTo>
                  <a:pt x="3798280" y="5273734"/>
                </a:moveTo>
                <a:lnTo>
                  <a:pt x="4013726" y="5273734"/>
                </a:lnTo>
                <a:lnTo>
                  <a:pt x="4013726" y="5058288"/>
                </a:lnTo>
                <a:lnTo>
                  <a:pt x="3798280" y="5058288"/>
                </a:lnTo>
                <a:lnTo>
                  <a:pt x="3798280" y="5273734"/>
                </a:lnTo>
                <a:close/>
                <a:moveTo>
                  <a:pt x="4117750" y="5269287"/>
                </a:moveTo>
                <a:lnTo>
                  <a:pt x="4324303" y="5269287"/>
                </a:lnTo>
                <a:lnTo>
                  <a:pt x="4324303" y="5062735"/>
                </a:lnTo>
                <a:lnTo>
                  <a:pt x="4117750" y="5062735"/>
                </a:lnTo>
                <a:lnTo>
                  <a:pt x="4117750" y="5269287"/>
                </a:lnTo>
                <a:close/>
                <a:moveTo>
                  <a:pt x="4441154" y="5260907"/>
                </a:moveTo>
                <a:lnTo>
                  <a:pt x="4630903" y="5260907"/>
                </a:lnTo>
                <a:lnTo>
                  <a:pt x="4630903" y="5071158"/>
                </a:lnTo>
                <a:lnTo>
                  <a:pt x="4441154" y="5071158"/>
                </a:lnTo>
                <a:lnTo>
                  <a:pt x="4441154" y="5260907"/>
                </a:lnTo>
                <a:close/>
                <a:moveTo>
                  <a:pt x="4760110" y="5256931"/>
                </a:moveTo>
                <a:lnTo>
                  <a:pt x="4941950" y="5256931"/>
                </a:lnTo>
                <a:lnTo>
                  <a:pt x="4941950" y="5075091"/>
                </a:lnTo>
                <a:lnTo>
                  <a:pt x="4760110" y="5075091"/>
                </a:lnTo>
                <a:lnTo>
                  <a:pt x="4760110" y="5256931"/>
                </a:lnTo>
                <a:close/>
                <a:moveTo>
                  <a:pt x="5081034" y="5250988"/>
                </a:moveTo>
                <a:lnTo>
                  <a:pt x="5251030" y="5250988"/>
                </a:lnTo>
                <a:lnTo>
                  <a:pt x="5251030" y="5080992"/>
                </a:lnTo>
                <a:lnTo>
                  <a:pt x="5081034" y="5080992"/>
                </a:lnTo>
                <a:lnTo>
                  <a:pt x="5081034" y="5250988"/>
                </a:lnTo>
                <a:close/>
                <a:moveTo>
                  <a:pt x="5402471" y="5244575"/>
                </a:moveTo>
                <a:lnTo>
                  <a:pt x="5559597" y="5244575"/>
                </a:lnTo>
                <a:lnTo>
                  <a:pt x="5559597" y="5087448"/>
                </a:lnTo>
                <a:lnTo>
                  <a:pt x="5402471" y="5087448"/>
                </a:lnTo>
                <a:lnTo>
                  <a:pt x="5402471" y="5244575"/>
                </a:lnTo>
                <a:close/>
                <a:moveTo>
                  <a:pt x="5719931" y="5242095"/>
                </a:moveTo>
                <a:lnTo>
                  <a:pt x="5872099" y="5242095"/>
                </a:lnTo>
                <a:lnTo>
                  <a:pt x="5872099" y="5089885"/>
                </a:lnTo>
                <a:lnTo>
                  <a:pt x="5719931" y="5089885"/>
                </a:lnTo>
                <a:lnTo>
                  <a:pt x="5719931" y="5242095"/>
                </a:lnTo>
                <a:close/>
                <a:moveTo>
                  <a:pt x="6356862" y="5235211"/>
                </a:moveTo>
                <a:lnTo>
                  <a:pt x="6495219" y="5235211"/>
                </a:lnTo>
                <a:lnTo>
                  <a:pt x="6495219" y="5096854"/>
                </a:lnTo>
                <a:lnTo>
                  <a:pt x="6356862" y="5096854"/>
                </a:lnTo>
                <a:lnTo>
                  <a:pt x="6356862" y="5235211"/>
                </a:lnTo>
                <a:close/>
                <a:moveTo>
                  <a:pt x="6991782" y="5230252"/>
                </a:moveTo>
                <a:lnTo>
                  <a:pt x="7120263" y="5230252"/>
                </a:lnTo>
                <a:lnTo>
                  <a:pt x="7120263" y="5101771"/>
                </a:lnTo>
                <a:lnTo>
                  <a:pt x="6991782" y="5101771"/>
                </a:lnTo>
                <a:lnTo>
                  <a:pt x="6991782" y="5230252"/>
                </a:lnTo>
                <a:close/>
                <a:moveTo>
                  <a:pt x="7626233" y="5225805"/>
                </a:moveTo>
                <a:lnTo>
                  <a:pt x="7745820" y="5225805"/>
                </a:lnTo>
                <a:lnTo>
                  <a:pt x="7745820" y="5106217"/>
                </a:lnTo>
                <a:lnTo>
                  <a:pt x="7626233" y="5106217"/>
                </a:lnTo>
                <a:lnTo>
                  <a:pt x="7626233" y="5225805"/>
                </a:lnTo>
                <a:close/>
                <a:moveTo>
                  <a:pt x="8261667" y="5220375"/>
                </a:moveTo>
                <a:lnTo>
                  <a:pt x="8370351" y="5220375"/>
                </a:lnTo>
                <a:lnTo>
                  <a:pt x="8370351" y="5111690"/>
                </a:lnTo>
                <a:lnTo>
                  <a:pt x="8261667" y="5111690"/>
                </a:lnTo>
                <a:lnTo>
                  <a:pt x="8261667" y="5220375"/>
                </a:lnTo>
                <a:close/>
                <a:moveTo>
                  <a:pt x="8908474" y="5203572"/>
                </a:moveTo>
                <a:lnTo>
                  <a:pt x="8983594" y="5203572"/>
                </a:lnTo>
                <a:lnTo>
                  <a:pt x="8983594" y="5128450"/>
                </a:lnTo>
                <a:lnTo>
                  <a:pt x="8908474" y="5128450"/>
                </a:lnTo>
                <a:lnTo>
                  <a:pt x="8908474" y="5203572"/>
                </a:lnTo>
                <a:close/>
                <a:moveTo>
                  <a:pt x="0" y="5607014"/>
                </a:moveTo>
                <a:lnTo>
                  <a:pt x="252002" y="5607014"/>
                </a:lnTo>
                <a:lnTo>
                  <a:pt x="252002" y="5355012"/>
                </a:lnTo>
                <a:lnTo>
                  <a:pt x="0" y="5355012"/>
                </a:lnTo>
                <a:lnTo>
                  <a:pt x="0" y="5607014"/>
                </a:lnTo>
                <a:close/>
                <a:moveTo>
                  <a:pt x="315023" y="5607014"/>
                </a:moveTo>
                <a:lnTo>
                  <a:pt x="567025" y="5607014"/>
                </a:lnTo>
                <a:lnTo>
                  <a:pt x="567025" y="5355012"/>
                </a:lnTo>
                <a:lnTo>
                  <a:pt x="315023" y="5355012"/>
                </a:lnTo>
                <a:lnTo>
                  <a:pt x="315023" y="5607014"/>
                </a:lnTo>
                <a:close/>
                <a:moveTo>
                  <a:pt x="630004" y="5607014"/>
                </a:moveTo>
                <a:lnTo>
                  <a:pt x="882005" y="5607014"/>
                </a:lnTo>
                <a:lnTo>
                  <a:pt x="882005" y="5355012"/>
                </a:lnTo>
                <a:lnTo>
                  <a:pt x="630004" y="5355012"/>
                </a:lnTo>
                <a:lnTo>
                  <a:pt x="630004" y="5607014"/>
                </a:lnTo>
                <a:close/>
                <a:moveTo>
                  <a:pt x="944985" y="5607014"/>
                </a:moveTo>
                <a:lnTo>
                  <a:pt x="1196986" y="5607014"/>
                </a:lnTo>
                <a:lnTo>
                  <a:pt x="1196986" y="5355012"/>
                </a:lnTo>
                <a:lnTo>
                  <a:pt x="944985" y="5355012"/>
                </a:lnTo>
                <a:lnTo>
                  <a:pt x="944985" y="5607014"/>
                </a:lnTo>
                <a:close/>
                <a:moveTo>
                  <a:pt x="1260008" y="5607014"/>
                </a:moveTo>
                <a:lnTo>
                  <a:pt x="1512009" y="5607014"/>
                </a:lnTo>
                <a:lnTo>
                  <a:pt x="1512009" y="5355012"/>
                </a:lnTo>
                <a:lnTo>
                  <a:pt x="1260008" y="5355012"/>
                </a:lnTo>
                <a:lnTo>
                  <a:pt x="1260008" y="5607014"/>
                </a:lnTo>
                <a:close/>
                <a:moveTo>
                  <a:pt x="1574988" y="5607014"/>
                </a:moveTo>
                <a:lnTo>
                  <a:pt x="1826990" y="5607014"/>
                </a:lnTo>
                <a:lnTo>
                  <a:pt x="1826990" y="5355012"/>
                </a:lnTo>
                <a:lnTo>
                  <a:pt x="1574988" y="5355012"/>
                </a:lnTo>
                <a:lnTo>
                  <a:pt x="1574988" y="5607014"/>
                </a:lnTo>
                <a:close/>
                <a:moveTo>
                  <a:pt x="1890012" y="5607014"/>
                </a:moveTo>
                <a:lnTo>
                  <a:pt x="2142013" y="5607014"/>
                </a:lnTo>
                <a:lnTo>
                  <a:pt x="2142013" y="5355012"/>
                </a:lnTo>
                <a:lnTo>
                  <a:pt x="1890012" y="5355012"/>
                </a:lnTo>
                <a:lnTo>
                  <a:pt x="1890012" y="5607014"/>
                </a:lnTo>
                <a:close/>
                <a:moveTo>
                  <a:pt x="2204992" y="5607014"/>
                </a:moveTo>
                <a:lnTo>
                  <a:pt x="2456994" y="5607014"/>
                </a:lnTo>
                <a:lnTo>
                  <a:pt x="2456994" y="5355012"/>
                </a:lnTo>
                <a:lnTo>
                  <a:pt x="2204992" y="5355012"/>
                </a:lnTo>
                <a:lnTo>
                  <a:pt x="2204992" y="5607014"/>
                </a:lnTo>
                <a:close/>
                <a:moveTo>
                  <a:pt x="2521982" y="5605047"/>
                </a:moveTo>
                <a:lnTo>
                  <a:pt x="2770051" y="5605047"/>
                </a:lnTo>
                <a:lnTo>
                  <a:pt x="2770051" y="5356979"/>
                </a:lnTo>
                <a:lnTo>
                  <a:pt x="2521982" y="5356979"/>
                </a:lnTo>
                <a:lnTo>
                  <a:pt x="2521982" y="5605047"/>
                </a:lnTo>
                <a:close/>
                <a:moveTo>
                  <a:pt x="2840426" y="5601584"/>
                </a:moveTo>
                <a:lnTo>
                  <a:pt x="3081568" y="5601584"/>
                </a:lnTo>
                <a:lnTo>
                  <a:pt x="3081568" y="5360442"/>
                </a:lnTo>
                <a:lnTo>
                  <a:pt x="2840426" y="5360442"/>
                </a:lnTo>
                <a:lnTo>
                  <a:pt x="2840426" y="5601584"/>
                </a:lnTo>
                <a:close/>
                <a:moveTo>
                  <a:pt x="3163830" y="5593161"/>
                </a:moveTo>
                <a:lnTo>
                  <a:pt x="3388168" y="5593161"/>
                </a:lnTo>
                <a:lnTo>
                  <a:pt x="3388168" y="5368822"/>
                </a:lnTo>
                <a:lnTo>
                  <a:pt x="3163830" y="5368822"/>
                </a:lnTo>
                <a:lnTo>
                  <a:pt x="3163830" y="5593161"/>
                </a:lnTo>
                <a:close/>
                <a:moveTo>
                  <a:pt x="3482787" y="5589227"/>
                </a:moveTo>
                <a:lnTo>
                  <a:pt x="3699215" y="5589227"/>
                </a:lnTo>
                <a:lnTo>
                  <a:pt x="3699215" y="5372799"/>
                </a:lnTo>
                <a:lnTo>
                  <a:pt x="3482787" y="5372799"/>
                </a:lnTo>
                <a:lnTo>
                  <a:pt x="3482787" y="5589227"/>
                </a:lnTo>
                <a:close/>
                <a:moveTo>
                  <a:pt x="3806190" y="5580848"/>
                </a:moveTo>
                <a:lnTo>
                  <a:pt x="4005816" y="5580848"/>
                </a:lnTo>
                <a:lnTo>
                  <a:pt x="4005816" y="5381221"/>
                </a:lnTo>
                <a:lnTo>
                  <a:pt x="3806190" y="5381221"/>
                </a:lnTo>
                <a:lnTo>
                  <a:pt x="3806190" y="5580848"/>
                </a:lnTo>
                <a:close/>
                <a:moveTo>
                  <a:pt x="4126130" y="5575888"/>
                </a:moveTo>
                <a:lnTo>
                  <a:pt x="4315880" y="5575888"/>
                </a:lnTo>
                <a:lnTo>
                  <a:pt x="4315880" y="5386138"/>
                </a:lnTo>
                <a:lnTo>
                  <a:pt x="4126130" y="5386138"/>
                </a:lnTo>
                <a:lnTo>
                  <a:pt x="4126130" y="5575888"/>
                </a:lnTo>
                <a:close/>
                <a:moveTo>
                  <a:pt x="4766994" y="5565028"/>
                </a:moveTo>
                <a:lnTo>
                  <a:pt x="4934981" y="5565028"/>
                </a:lnTo>
                <a:lnTo>
                  <a:pt x="4934981" y="5397041"/>
                </a:lnTo>
                <a:lnTo>
                  <a:pt x="4766994" y="5397041"/>
                </a:lnTo>
                <a:lnTo>
                  <a:pt x="4766994" y="5565028"/>
                </a:lnTo>
                <a:close/>
                <a:moveTo>
                  <a:pt x="5408884" y="5553142"/>
                </a:moveTo>
                <a:lnTo>
                  <a:pt x="5553184" y="5553142"/>
                </a:lnTo>
                <a:lnTo>
                  <a:pt x="5553184" y="5408842"/>
                </a:lnTo>
                <a:lnTo>
                  <a:pt x="5408884" y="5408842"/>
                </a:lnTo>
                <a:lnTo>
                  <a:pt x="5408884" y="5553142"/>
                </a:lnTo>
                <a:close/>
                <a:moveTo>
                  <a:pt x="6044318" y="5547712"/>
                </a:moveTo>
                <a:lnTo>
                  <a:pt x="6177716" y="5547712"/>
                </a:lnTo>
                <a:lnTo>
                  <a:pt x="6177716" y="5414314"/>
                </a:lnTo>
                <a:lnTo>
                  <a:pt x="6044318" y="5414314"/>
                </a:lnTo>
                <a:lnTo>
                  <a:pt x="6044318" y="5547712"/>
                </a:lnTo>
                <a:close/>
                <a:moveTo>
                  <a:pt x="6678768" y="5543265"/>
                </a:moveTo>
                <a:lnTo>
                  <a:pt x="6803273" y="5543265"/>
                </a:lnTo>
                <a:lnTo>
                  <a:pt x="6803273" y="5418761"/>
                </a:lnTo>
                <a:lnTo>
                  <a:pt x="6678768" y="5418761"/>
                </a:lnTo>
                <a:lnTo>
                  <a:pt x="6678768" y="5543265"/>
                </a:lnTo>
                <a:close/>
                <a:moveTo>
                  <a:pt x="7312706" y="5539332"/>
                </a:moveTo>
                <a:lnTo>
                  <a:pt x="7429300" y="5539332"/>
                </a:lnTo>
                <a:lnTo>
                  <a:pt x="7429300" y="5422737"/>
                </a:lnTo>
                <a:lnTo>
                  <a:pt x="7312706" y="5422737"/>
                </a:lnTo>
                <a:lnTo>
                  <a:pt x="7312706" y="5539332"/>
                </a:lnTo>
                <a:close/>
                <a:moveTo>
                  <a:pt x="7946173" y="5535869"/>
                </a:moveTo>
                <a:lnTo>
                  <a:pt x="8055884" y="5535869"/>
                </a:lnTo>
                <a:lnTo>
                  <a:pt x="8055884" y="5426158"/>
                </a:lnTo>
                <a:lnTo>
                  <a:pt x="7946173" y="5426158"/>
                </a:lnTo>
                <a:lnTo>
                  <a:pt x="7946173" y="5535869"/>
                </a:lnTo>
                <a:close/>
                <a:moveTo>
                  <a:pt x="0" y="5922037"/>
                </a:moveTo>
                <a:lnTo>
                  <a:pt x="252002" y="5922037"/>
                </a:lnTo>
                <a:lnTo>
                  <a:pt x="252002" y="5670036"/>
                </a:lnTo>
                <a:lnTo>
                  <a:pt x="0" y="5670036"/>
                </a:lnTo>
                <a:lnTo>
                  <a:pt x="0" y="5922037"/>
                </a:lnTo>
                <a:close/>
                <a:moveTo>
                  <a:pt x="315023" y="5922037"/>
                </a:moveTo>
                <a:lnTo>
                  <a:pt x="567025" y="5922037"/>
                </a:lnTo>
                <a:lnTo>
                  <a:pt x="567025" y="5670036"/>
                </a:lnTo>
                <a:lnTo>
                  <a:pt x="315023" y="5670036"/>
                </a:lnTo>
                <a:lnTo>
                  <a:pt x="315023" y="5922037"/>
                </a:lnTo>
                <a:close/>
                <a:moveTo>
                  <a:pt x="630004" y="5922037"/>
                </a:moveTo>
                <a:lnTo>
                  <a:pt x="882005" y="5922037"/>
                </a:lnTo>
                <a:lnTo>
                  <a:pt x="882005" y="5670036"/>
                </a:lnTo>
                <a:lnTo>
                  <a:pt x="630004" y="5670036"/>
                </a:lnTo>
                <a:lnTo>
                  <a:pt x="630004" y="5922037"/>
                </a:lnTo>
                <a:close/>
                <a:moveTo>
                  <a:pt x="944985" y="5922037"/>
                </a:moveTo>
                <a:lnTo>
                  <a:pt x="1196986" y="5922037"/>
                </a:lnTo>
                <a:lnTo>
                  <a:pt x="1196986" y="5670036"/>
                </a:lnTo>
                <a:lnTo>
                  <a:pt x="944985" y="5670036"/>
                </a:lnTo>
                <a:lnTo>
                  <a:pt x="944985" y="5922037"/>
                </a:lnTo>
                <a:close/>
                <a:moveTo>
                  <a:pt x="1260008" y="5922037"/>
                </a:moveTo>
                <a:lnTo>
                  <a:pt x="1512009" y="5922037"/>
                </a:lnTo>
                <a:lnTo>
                  <a:pt x="1512009" y="5670036"/>
                </a:lnTo>
                <a:lnTo>
                  <a:pt x="1260008" y="5670036"/>
                </a:lnTo>
                <a:lnTo>
                  <a:pt x="1260008" y="5922037"/>
                </a:lnTo>
                <a:close/>
                <a:moveTo>
                  <a:pt x="1574988" y="5922037"/>
                </a:moveTo>
                <a:lnTo>
                  <a:pt x="1826990" y="5922037"/>
                </a:lnTo>
                <a:lnTo>
                  <a:pt x="1826990" y="5670036"/>
                </a:lnTo>
                <a:lnTo>
                  <a:pt x="1574988" y="5670036"/>
                </a:lnTo>
                <a:lnTo>
                  <a:pt x="1574988" y="5922037"/>
                </a:lnTo>
                <a:close/>
                <a:moveTo>
                  <a:pt x="1890012" y="5922037"/>
                </a:moveTo>
                <a:lnTo>
                  <a:pt x="2142013" y="5922037"/>
                </a:lnTo>
                <a:lnTo>
                  <a:pt x="2142013" y="5670036"/>
                </a:lnTo>
                <a:lnTo>
                  <a:pt x="1890012" y="5670036"/>
                </a:lnTo>
                <a:lnTo>
                  <a:pt x="1890012" y="5922037"/>
                </a:lnTo>
                <a:close/>
                <a:moveTo>
                  <a:pt x="2204992" y="5922037"/>
                </a:moveTo>
                <a:lnTo>
                  <a:pt x="2456994" y="5922037"/>
                </a:lnTo>
                <a:lnTo>
                  <a:pt x="2456994" y="5670036"/>
                </a:lnTo>
                <a:lnTo>
                  <a:pt x="2204992" y="5670036"/>
                </a:lnTo>
                <a:lnTo>
                  <a:pt x="2204992" y="5922037"/>
                </a:lnTo>
                <a:close/>
                <a:moveTo>
                  <a:pt x="2524933" y="5917078"/>
                </a:moveTo>
                <a:lnTo>
                  <a:pt x="2767058" y="5917078"/>
                </a:lnTo>
                <a:lnTo>
                  <a:pt x="2767058" y="5674953"/>
                </a:lnTo>
                <a:lnTo>
                  <a:pt x="2524933" y="5674953"/>
                </a:lnTo>
                <a:lnTo>
                  <a:pt x="2524933" y="5917078"/>
                </a:lnTo>
                <a:close/>
                <a:moveTo>
                  <a:pt x="2843419" y="5913614"/>
                </a:moveTo>
                <a:lnTo>
                  <a:pt x="3078618" y="5913614"/>
                </a:lnTo>
                <a:lnTo>
                  <a:pt x="3078618" y="5678416"/>
                </a:lnTo>
                <a:lnTo>
                  <a:pt x="2843419" y="5678416"/>
                </a:lnTo>
                <a:lnTo>
                  <a:pt x="2843419" y="5913614"/>
                </a:lnTo>
                <a:close/>
                <a:moveTo>
                  <a:pt x="3166823" y="5905234"/>
                </a:moveTo>
                <a:lnTo>
                  <a:pt x="3385218" y="5905234"/>
                </a:lnTo>
                <a:lnTo>
                  <a:pt x="3385218" y="5686838"/>
                </a:lnTo>
                <a:lnTo>
                  <a:pt x="3166823" y="5686838"/>
                </a:lnTo>
                <a:lnTo>
                  <a:pt x="3166823" y="5905234"/>
                </a:lnTo>
                <a:close/>
                <a:moveTo>
                  <a:pt x="3486250" y="5900788"/>
                </a:moveTo>
                <a:lnTo>
                  <a:pt x="3695752" y="5900788"/>
                </a:lnTo>
                <a:lnTo>
                  <a:pt x="3695752" y="5691285"/>
                </a:lnTo>
                <a:lnTo>
                  <a:pt x="3486250" y="5691285"/>
                </a:lnTo>
                <a:lnTo>
                  <a:pt x="3486250" y="5900788"/>
                </a:lnTo>
                <a:close/>
                <a:moveTo>
                  <a:pt x="3810166" y="5891895"/>
                </a:moveTo>
                <a:lnTo>
                  <a:pt x="4001882" y="5891895"/>
                </a:lnTo>
                <a:lnTo>
                  <a:pt x="4001882" y="5700178"/>
                </a:lnTo>
                <a:lnTo>
                  <a:pt x="3810166" y="5700178"/>
                </a:lnTo>
                <a:lnTo>
                  <a:pt x="3810166" y="5891895"/>
                </a:lnTo>
                <a:close/>
                <a:moveTo>
                  <a:pt x="4129593" y="5887448"/>
                </a:moveTo>
                <a:lnTo>
                  <a:pt x="4312416" y="5887448"/>
                </a:lnTo>
                <a:lnTo>
                  <a:pt x="4312416" y="5704625"/>
                </a:lnTo>
                <a:lnTo>
                  <a:pt x="4129593" y="5704625"/>
                </a:lnTo>
                <a:lnTo>
                  <a:pt x="4129593" y="5887448"/>
                </a:lnTo>
                <a:close/>
                <a:moveTo>
                  <a:pt x="4451030" y="5880992"/>
                </a:moveTo>
                <a:lnTo>
                  <a:pt x="4621027" y="5880992"/>
                </a:lnTo>
                <a:lnTo>
                  <a:pt x="4621027" y="5710995"/>
                </a:lnTo>
                <a:lnTo>
                  <a:pt x="4451030" y="5710995"/>
                </a:lnTo>
                <a:lnTo>
                  <a:pt x="4451030" y="5880992"/>
                </a:lnTo>
                <a:close/>
                <a:moveTo>
                  <a:pt x="4769004" y="5878042"/>
                </a:moveTo>
                <a:lnTo>
                  <a:pt x="4933057" y="5878042"/>
                </a:lnTo>
                <a:lnTo>
                  <a:pt x="4933057" y="5713989"/>
                </a:lnTo>
                <a:lnTo>
                  <a:pt x="4769004" y="5713989"/>
                </a:lnTo>
                <a:lnTo>
                  <a:pt x="4769004" y="5878042"/>
                </a:lnTo>
                <a:close/>
                <a:moveTo>
                  <a:pt x="5090910" y="5871115"/>
                </a:moveTo>
                <a:lnTo>
                  <a:pt x="5241111" y="5871115"/>
                </a:lnTo>
                <a:lnTo>
                  <a:pt x="5241111" y="5720915"/>
                </a:lnTo>
                <a:lnTo>
                  <a:pt x="5090910" y="5720915"/>
                </a:lnTo>
                <a:lnTo>
                  <a:pt x="5090910" y="5871115"/>
                </a:lnTo>
                <a:close/>
                <a:moveTo>
                  <a:pt x="5727328" y="5864702"/>
                </a:moveTo>
                <a:lnTo>
                  <a:pt x="5864702" y="5864702"/>
                </a:lnTo>
                <a:lnTo>
                  <a:pt x="5864702" y="5727328"/>
                </a:lnTo>
                <a:lnTo>
                  <a:pt x="5727328" y="5727328"/>
                </a:lnTo>
                <a:lnTo>
                  <a:pt x="5727328" y="5864702"/>
                </a:lnTo>
                <a:close/>
                <a:moveTo>
                  <a:pt x="6362762" y="5859272"/>
                </a:moveTo>
                <a:lnTo>
                  <a:pt x="6489276" y="5859272"/>
                </a:lnTo>
                <a:lnTo>
                  <a:pt x="6489276" y="5732758"/>
                </a:lnTo>
                <a:lnTo>
                  <a:pt x="6362762" y="5732758"/>
                </a:lnTo>
                <a:lnTo>
                  <a:pt x="6362762" y="5859272"/>
                </a:lnTo>
                <a:close/>
                <a:moveTo>
                  <a:pt x="6995758" y="5856322"/>
                </a:moveTo>
                <a:lnTo>
                  <a:pt x="7116330" y="5856322"/>
                </a:lnTo>
                <a:lnTo>
                  <a:pt x="7116330" y="5735751"/>
                </a:lnTo>
                <a:lnTo>
                  <a:pt x="6995758" y="5735751"/>
                </a:lnTo>
                <a:lnTo>
                  <a:pt x="6995758" y="5856322"/>
                </a:lnTo>
                <a:close/>
                <a:moveTo>
                  <a:pt x="7628713" y="5853329"/>
                </a:moveTo>
                <a:lnTo>
                  <a:pt x="7743340" y="5853329"/>
                </a:lnTo>
                <a:lnTo>
                  <a:pt x="7743340" y="5738701"/>
                </a:lnTo>
                <a:lnTo>
                  <a:pt x="7628713" y="5738701"/>
                </a:lnTo>
                <a:lnTo>
                  <a:pt x="7628713" y="5853329"/>
                </a:lnTo>
                <a:close/>
                <a:moveTo>
                  <a:pt x="8264617" y="5847386"/>
                </a:moveTo>
                <a:lnTo>
                  <a:pt x="8367401" y="5847386"/>
                </a:lnTo>
                <a:lnTo>
                  <a:pt x="8367401" y="5744601"/>
                </a:lnTo>
                <a:lnTo>
                  <a:pt x="8264617" y="5744601"/>
                </a:lnTo>
                <a:lnTo>
                  <a:pt x="8264617" y="5847386"/>
                </a:lnTo>
                <a:close/>
                <a:moveTo>
                  <a:pt x="8911936" y="5830112"/>
                </a:moveTo>
                <a:lnTo>
                  <a:pt x="8980132" y="5830112"/>
                </a:lnTo>
                <a:lnTo>
                  <a:pt x="8980132" y="5761917"/>
                </a:lnTo>
                <a:lnTo>
                  <a:pt x="8911936" y="5761917"/>
                </a:lnTo>
                <a:lnTo>
                  <a:pt x="8911936" y="5830112"/>
                </a:lnTo>
                <a:close/>
                <a:moveTo>
                  <a:pt x="4447" y="6232571"/>
                </a:moveTo>
                <a:lnTo>
                  <a:pt x="247555" y="6232571"/>
                </a:lnTo>
                <a:lnTo>
                  <a:pt x="247555" y="5989463"/>
                </a:lnTo>
                <a:lnTo>
                  <a:pt x="4447" y="5989463"/>
                </a:lnTo>
                <a:lnTo>
                  <a:pt x="4447" y="6232571"/>
                </a:lnTo>
                <a:close/>
                <a:moveTo>
                  <a:pt x="315494" y="6236505"/>
                </a:moveTo>
                <a:lnTo>
                  <a:pt x="566512" y="6236505"/>
                </a:lnTo>
                <a:lnTo>
                  <a:pt x="566512" y="5985487"/>
                </a:lnTo>
                <a:lnTo>
                  <a:pt x="315494" y="5985487"/>
                </a:lnTo>
                <a:lnTo>
                  <a:pt x="315494" y="6236505"/>
                </a:lnTo>
                <a:close/>
                <a:moveTo>
                  <a:pt x="630004" y="6237018"/>
                </a:moveTo>
                <a:lnTo>
                  <a:pt x="882005" y="6237018"/>
                </a:lnTo>
                <a:lnTo>
                  <a:pt x="882005" y="5985016"/>
                </a:lnTo>
                <a:lnTo>
                  <a:pt x="630004" y="5985016"/>
                </a:lnTo>
                <a:lnTo>
                  <a:pt x="630004" y="6237018"/>
                </a:lnTo>
                <a:close/>
                <a:moveTo>
                  <a:pt x="944985" y="6237018"/>
                </a:moveTo>
                <a:lnTo>
                  <a:pt x="1196986" y="6237018"/>
                </a:lnTo>
                <a:lnTo>
                  <a:pt x="1196986" y="5985016"/>
                </a:lnTo>
                <a:lnTo>
                  <a:pt x="944985" y="5985016"/>
                </a:lnTo>
                <a:lnTo>
                  <a:pt x="944985" y="6237018"/>
                </a:lnTo>
                <a:close/>
                <a:moveTo>
                  <a:pt x="1260008" y="6237018"/>
                </a:moveTo>
                <a:lnTo>
                  <a:pt x="1512009" y="6237018"/>
                </a:lnTo>
                <a:lnTo>
                  <a:pt x="1512009" y="5985016"/>
                </a:lnTo>
                <a:lnTo>
                  <a:pt x="1260008" y="5985016"/>
                </a:lnTo>
                <a:lnTo>
                  <a:pt x="1260008" y="6237018"/>
                </a:lnTo>
                <a:close/>
                <a:moveTo>
                  <a:pt x="1574988" y="6237018"/>
                </a:moveTo>
                <a:lnTo>
                  <a:pt x="1826990" y="6237018"/>
                </a:lnTo>
                <a:lnTo>
                  <a:pt x="1826990" y="5985016"/>
                </a:lnTo>
                <a:lnTo>
                  <a:pt x="1574988" y="5985016"/>
                </a:lnTo>
                <a:lnTo>
                  <a:pt x="1574988" y="6237018"/>
                </a:lnTo>
                <a:close/>
                <a:moveTo>
                  <a:pt x="1891508" y="6235521"/>
                </a:moveTo>
                <a:lnTo>
                  <a:pt x="2140560" y="6235521"/>
                </a:lnTo>
                <a:lnTo>
                  <a:pt x="2140560" y="5986470"/>
                </a:lnTo>
                <a:lnTo>
                  <a:pt x="1891508" y="5986470"/>
                </a:lnTo>
                <a:lnTo>
                  <a:pt x="1891508" y="6235521"/>
                </a:lnTo>
                <a:close/>
                <a:moveTo>
                  <a:pt x="2211448" y="6230604"/>
                </a:moveTo>
                <a:lnTo>
                  <a:pt x="2450623" y="6230604"/>
                </a:lnTo>
                <a:lnTo>
                  <a:pt x="2450623" y="5991429"/>
                </a:lnTo>
                <a:lnTo>
                  <a:pt x="2211448" y="5991429"/>
                </a:lnTo>
                <a:lnTo>
                  <a:pt x="2211448" y="6230604"/>
                </a:lnTo>
                <a:close/>
                <a:moveTo>
                  <a:pt x="2532843" y="6224191"/>
                </a:moveTo>
                <a:lnTo>
                  <a:pt x="2759148" y="6224191"/>
                </a:lnTo>
                <a:lnTo>
                  <a:pt x="2759148" y="5997885"/>
                </a:lnTo>
                <a:lnTo>
                  <a:pt x="2532843" y="5997885"/>
                </a:lnTo>
                <a:lnTo>
                  <a:pt x="2532843" y="6224191"/>
                </a:lnTo>
                <a:close/>
                <a:moveTo>
                  <a:pt x="2851799" y="6220215"/>
                </a:moveTo>
                <a:lnTo>
                  <a:pt x="3070195" y="6220215"/>
                </a:lnTo>
                <a:lnTo>
                  <a:pt x="3070195" y="6001819"/>
                </a:lnTo>
                <a:lnTo>
                  <a:pt x="2851799" y="6001819"/>
                </a:lnTo>
                <a:lnTo>
                  <a:pt x="2851799" y="6220215"/>
                </a:lnTo>
                <a:close/>
                <a:moveTo>
                  <a:pt x="3174219" y="6212818"/>
                </a:moveTo>
                <a:lnTo>
                  <a:pt x="3377779" y="6212818"/>
                </a:lnTo>
                <a:lnTo>
                  <a:pt x="3377779" y="6009259"/>
                </a:lnTo>
                <a:lnTo>
                  <a:pt x="3174219" y="6009259"/>
                </a:lnTo>
                <a:lnTo>
                  <a:pt x="3174219" y="6212818"/>
                </a:lnTo>
                <a:close/>
                <a:moveTo>
                  <a:pt x="3493176" y="6208842"/>
                </a:moveTo>
                <a:lnTo>
                  <a:pt x="3688869" y="6208842"/>
                </a:lnTo>
                <a:lnTo>
                  <a:pt x="3688869" y="6013149"/>
                </a:lnTo>
                <a:lnTo>
                  <a:pt x="3493176" y="6013149"/>
                </a:lnTo>
                <a:lnTo>
                  <a:pt x="3493176" y="6208842"/>
                </a:lnTo>
                <a:close/>
                <a:moveTo>
                  <a:pt x="4134553" y="6197469"/>
                </a:moveTo>
                <a:lnTo>
                  <a:pt x="4307499" y="6197469"/>
                </a:lnTo>
                <a:lnTo>
                  <a:pt x="4307499" y="6024523"/>
                </a:lnTo>
                <a:lnTo>
                  <a:pt x="4134553" y="6024523"/>
                </a:lnTo>
                <a:lnTo>
                  <a:pt x="4134553" y="6197469"/>
                </a:lnTo>
                <a:close/>
                <a:moveTo>
                  <a:pt x="4773921" y="6188105"/>
                </a:moveTo>
                <a:lnTo>
                  <a:pt x="4928097" y="6188105"/>
                </a:lnTo>
                <a:lnTo>
                  <a:pt x="4928097" y="6033929"/>
                </a:lnTo>
                <a:lnTo>
                  <a:pt x="4773921" y="6033929"/>
                </a:lnTo>
                <a:lnTo>
                  <a:pt x="4773921" y="6188105"/>
                </a:lnTo>
                <a:close/>
                <a:moveTo>
                  <a:pt x="5411834" y="6180195"/>
                </a:moveTo>
                <a:lnTo>
                  <a:pt x="5550191" y="6180195"/>
                </a:lnTo>
                <a:lnTo>
                  <a:pt x="5550191" y="6041838"/>
                </a:lnTo>
                <a:lnTo>
                  <a:pt x="5411834" y="6041838"/>
                </a:lnTo>
                <a:lnTo>
                  <a:pt x="5411834" y="6180195"/>
                </a:lnTo>
                <a:close/>
                <a:moveTo>
                  <a:pt x="6046798" y="6175236"/>
                </a:moveTo>
                <a:lnTo>
                  <a:pt x="6175278" y="6175236"/>
                </a:lnTo>
                <a:lnTo>
                  <a:pt x="6175278" y="6046755"/>
                </a:lnTo>
                <a:lnTo>
                  <a:pt x="6046798" y="6046755"/>
                </a:lnTo>
                <a:lnTo>
                  <a:pt x="6046798" y="6175236"/>
                </a:lnTo>
                <a:close/>
                <a:moveTo>
                  <a:pt x="6680265" y="6171815"/>
                </a:moveTo>
                <a:lnTo>
                  <a:pt x="6801819" y="6171815"/>
                </a:lnTo>
                <a:lnTo>
                  <a:pt x="6801819" y="6050261"/>
                </a:lnTo>
                <a:lnTo>
                  <a:pt x="6680265" y="6050261"/>
                </a:lnTo>
                <a:lnTo>
                  <a:pt x="6680265" y="6171815"/>
                </a:lnTo>
                <a:close/>
                <a:moveTo>
                  <a:pt x="7313219" y="6168823"/>
                </a:moveTo>
                <a:lnTo>
                  <a:pt x="7428830" y="6168823"/>
                </a:lnTo>
                <a:lnTo>
                  <a:pt x="7428830" y="6053211"/>
                </a:lnTo>
                <a:lnTo>
                  <a:pt x="7313219" y="6053211"/>
                </a:lnTo>
                <a:lnTo>
                  <a:pt x="7313219" y="6168823"/>
                </a:lnTo>
                <a:close/>
                <a:moveTo>
                  <a:pt x="7948140" y="6163906"/>
                </a:moveTo>
                <a:lnTo>
                  <a:pt x="8053874" y="6163906"/>
                </a:lnTo>
                <a:lnTo>
                  <a:pt x="8053874" y="6058171"/>
                </a:lnTo>
                <a:lnTo>
                  <a:pt x="7948140" y="6058171"/>
                </a:lnTo>
                <a:lnTo>
                  <a:pt x="7948140" y="6163906"/>
                </a:lnTo>
                <a:close/>
                <a:moveTo>
                  <a:pt x="10390" y="6541652"/>
                </a:moveTo>
                <a:lnTo>
                  <a:pt x="241655" y="6541652"/>
                </a:lnTo>
                <a:lnTo>
                  <a:pt x="241655" y="6310387"/>
                </a:lnTo>
                <a:lnTo>
                  <a:pt x="10390" y="6310387"/>
                </a:lnTo>
                <a:lnTo>
                  <a:pt x="10390" y="6541652"/>
                </a:lnTo>
                <a:close/>
                <a:moveTo>
                  <a:pt x="319940" y="6547082"/>
                </a:moveTo>
                <a:lnTo>
                  <a:pt x="562065" y="6547082"/>
                </a:lnTo>
                <a:lnTo>
                  <a:pt x="562065" y="6304957"/>
                </a:lnTo>
                <a:lnTo>
                  <a:pt x="319940" y="6304957"/>
                </a:lnTo>
                <a:lnTo>
                  <a:pt x="319940" y="6547082"/>
                </a:lnTo>
                <a:close/>
                <a:moveTo>
                  <a:pt x="633467" y="6548578"/>
                </a:moveTo>
                <a:lnTo>
                  <a:pt x="878542" y="6548578"/>
                </a:lnTo>
                <a:lnTo>
                  <a:pt x="878542" y="6303503"/>
                </a:lnTo>
                <a:lnTo>
                  <a:pt x="633467" y="6303503"/>
                </a:lnTo>
                <a:lnTo>
                  <a:pt x="633467" y="6548578"/>
                </a:lnTo>
                <a:close/>
                <a:moveTo>
                  <a:pt x="946994" y="6550031"/>
                </a:moveTo>
                <a:lnTo>
                  <a:pt x="1195062" y="6550031"/>
                </a:lnTo>
                <a:lnTo>
                  <a:pt x="1195062" y="6301963"/>
                </a:lnTo>
                <a:lnTo>
                  <a:pt x="946994" y="6301963"/>
                </a:lnTo>
                <a:lnTo>
                  <a:pt x="946994" y="6550031"/>
                </a:lnTo>
                <a:close/>
                <a:moveTo>
                  <a:pt x="1261975" y="6550031"/>
                </a:moveTo>
                <a:lnTo>
                  <a:pt x="1510043" y="6550031"/>
                </a:lnTo>
                <a:lnTo>
                  <a:pt x="1510043" y="6301963"/>
                </a:lnTo>
                <a:lnTo>
                  <a:pt x="1261975" y="6301963"/>
                </a:lnTo>
                <a:lnTo>
                  <a:pt x="1261975" y="6550031"/>
                </a:lnTo>
                <a:close/>
                <a:moveTo>
                  <a:pt x="1578452" y="6548578"/>
                </a:moveTo>
                <a:lnTo>
                  <a:pt x="1823527" y="6548578"/>
                </a:lnTo>
                <a:lnTo>
                  <a:pt x="1823527" y="6303503"/>
                </a:lnTo>
                <a:lnTo>
                  <a:pt x="1578452" y="6303503"/>
                </a:lnTo>
                <a:lnTo>
                  <a:pt x="1578452" y="6548578"/>
                </a:lnTo>
                <a:close/>
                <a:moveTo>
                  <a:pt x="1895442" y="6546569"/>
                </a:moveTo>
                <a:lnTo>
                  <a:pt x="2136583" y="6546569"/>
                </a:lnTo>
                <a:lnTo>
                  <a:pt x="2136583" y="6305427"/>
                </a:lnTo>
                <a:lnTo>
                  <a:pt x="1895442" y="6305427"/>
                </a:lnTo>
                <a:lnTo>
                  <a:pt x="1895442" y="6546569"/>
                </a:lnTo>
                <a:close/>
                <a:moveTo>
                  <a:pt x="2215895" y="6541138"/>
                </a:moveTo>
                <a:lnTo>
                  <a:pt x="2446134" y="6541138"/>
                </a:lnTo>
                <a:lnTo>
                  <a:pt x="2446134" y="6310900"/>
                </a:lnTo>
                <a:lnTo>
                  <a:pt x="2215895" y="6310900"/>
                </a:lnTo>
                <a:lnTo>
                  <a:pt x="2215895" y="6541138"/>
                </a:lnTo>
                <a:close/>
                <a:moveTo>
                  <a:pt x="2536819" y="6535238"/>
                </a:moveTo>
                <a:lnTo>
                  <a:pt x="2755214" y="6535238"/>
                </a:lnTo>
                <a:lnTo>
                  <a:pt x="2755214" y="6316843"/>
                </a:lnTo>
                <a:lnTo>
                  <a:pt x="2536819" y="6316843"/>
                </a:lnTo>
                <a:lnTo>
                  <a:pt x="2536819" y="6535238"/>
                </a:lnTo>
                <a:close/>
                <a:moveTo>
                  <a:pt x="2855262" y="6531775"/>
                </a:moveTo>
                <a:lnTo>
                  <a:pt x="3066732" y="6531775"/>
                </a:lnTo>
                <a:lnTo>
                  <a:pt x="3066732" y="6320306"/>
                </a:lnTo>
                <a:lnTo>
                  <a:pt x="2855262" y="6320306"/>
                </a:lnTo>
                <a:lnTo>
                  <a:pt x="2855262" y="6531775"/>
                </a:lnTo>
                <a:close/>
                <a:moveTo>
                  <a:pt x="3176699" y="6525319"/>
                </a:moveTo>
                <a:lnTo>
                  <a:pt x="3375342" y="6525319"/>
                </a:lnTo>
                <a:lnTo>
                  <a:pt x="3375342" y="6326676"/>
                </a:lnTo>
                <a:lnTo>
                  <a:pt x="3176699" y="6326676"/>
                </a:lnTo>
                <a:lnTo>
                  <a:pt x="3176699" y="6525319"/>
                </a:lnTo>
                <a:close/>
                <a:moveTo>
                  <a:pt x="3496126" y="6520872"/>
                </a:moveTo>
                <a:lnTo>
                  <a:pt x="3685876" y="6520872"/>
                </a:lnTo>
                <a:lnTo>
                  <a:pt x="3685876" y="6331123"/>
                </a:lnTo>
                <a:lnTo>
                  <a:pt x="3496126" y="6331123"/>
                </a:lnTo>
                <a:lnTo>
                  <a:pt x="3496126" y="6520872"/>
                </a:lnTo>
                <a:close/>
                <a:moveTo>
                  <a:pt x="3817093" y="6514972"/>
                </a:moveTo>
                <a:lnTo>
                  <a:pt x="3994956" y="6514972"/>
                </a:lnTo>
                <a:lnTo>
                  <a:pt x="3994956" y="6337109"/>
                </a:lnTo>
                <a:lnTo>
                  <a:pt x="3817093" y="6337109"/>
                </a:lnTo>
                <a:lnTo>
                  <a:pt x="3817093" y="6514972"/>
                </a:lnTo>
                <a:close/>
                <a:moveTo>
                  <a:pt x="4135536" y="6511509"/>
                </a:moveTo>
                <a:lnTo>
                  <a:pt x="4306516" y="6511509"/>
                </a:lnTo>
                <a:lnTo>
                  <a:pt x="4306516" y="6340529"/>
                </a:lnTo>
                <a:lnTo>
                  <a:pt x="4135536" y="6340529"/>
                </a:lnTo>
                <a:lnTo>
                  <a:pt x="4135536" y="6511509"/>
                </a:lnTo>
                <a:close/>
                <a:moveTo>
                  <a:pt x="4456460" y="6505566"/>
                </a:moveTo>
                <a:lnTo>
                  <a:pt x="4615554" y="6505566"/>
                </a:lnTo>
                <a:lnTo>
                  <a:pt x="4615554" y="6346472"/>
                </a:lnTo>
                <a:lnTo>
                  <a:pt x="4456460" y="6346472"/>
                </a:lnTo>
                <a:lnTo>
                  <a:pt x="4456460" y="6505566"/>
                </a:lnTo>
                <a:close/>
                <a:moveTo>
                  <a:pt x="5093391" y="6498639"/>
                </a:moveTo>
                <a:lnTo>
                  <a:pt x="5238674" y="6498639"/>
                </a:lnTo>
                <a:lnTo>
                  <a:pt x="5238674" y="6353356"/>
                </a:lnTo>
                <a:lnTo>
                  <a:pt x="5093391" y="6353356"/>
                </a:lnTo>
                <a:lnTo>
                  <a:pt x="5093391" y="6498639"/>
                </a:lnTo>
                <a:close/>
                <a:moveTo>
                  <a:pt x="5727841" y="6494193"/>
                </a:moveTo>
                <a:lnTo>
                  <a:pt x="5864231" y="6494193"/>
                </a:lnTo>
                <a:lnTo>
                  <a:pt x="5864231" y="6357802"/>
                </a:lnTo>
                <a:lnTo>
                  <a:pt x="5727841" y="6357802"/>
                </a:lnTo>
                <a:lnTo>
                  <a:pt x="5727841" y="6494193"/>
                </a:lnTo>
                <a:close/>
                <a:moveTo>
                  <a:pt x="6361778" y="6490259"/>
                </a:moveTo>
                <a:lnTo>
                  <a:pt x="6490259" y="6490259"/>
                </a:lnTo>
                <a:lnTo>
                  <a:pt x="6490259" y="6361778"/>
                </a:lnTo>
                <a:lnTo>
                  <a:pt x="6361778" y="6361778"/>
                </a:lnTo>
                <a:lnTo>
                  <a:pt x="6361778" y="6490259"/>
                </a:lnTo>
                <a:close/>
                <a:moveTo>
                  <a:pt x="6995758" y="6486283"/>
                </a:moveTo>
                <a:lnTo>
                  <a:pt x="7116330" y="6486283"/>
                </a:lnTo>
                <a:lnTo>
                  <a:pt x="7116330" y="6365712"/>
                </a:lnTo>
                <a:lnTo>
                  <a:pt x="6995758" y="6365712"/>
                </a:lnTo>
                <a:lnTo>
                  <a:pt x="6995758" y="6486283"/>
                </a:lnTo>
                <a:close/>
                <a:moveTo>
                  <a:pt x="7629183" y="6482863"/>
                </a:moveTo>
                <a:lnTo>
                  <a:pt x="7742827" y="6482863"/>
                </a:lnTo>
                <a:lnTo>
                  <a:pt x="7742827" y="6369218"/>
                </a:lnTo>
                <a:lnTo>
                  <a:pt x="7629183" y="6369218"/>
                </a:lnTo>
                <a:lnTo>
                  <a:pt x="7629183" y="6482863"/>
                </a:lnTo>
                <a:close/>
                <a:moveTo>
                  <a:pt x="8267609" y="6474440"/>
                </a:moveTo>
                <a:lnTo>
                  <a:pt x="8364451" y="6474440"/>
                </a:lnTo>
                <a:lnTo>
                  <a:pt x="8364451" y="6377598"/>
                </a:lnTo>
                <a:lnTo>
                  <a:pt x="8267609" y="6377598"/>
                </a:lnTo>
                <a:lnTo>
                  <a:pt x="8267609" y="6474440"/>
                </a:lnTo>
                <a:close/>
                <a:moveTo>
                  <a:pt x="8915399" y="6456653"/>
                </a:moveTo>
                <a:lnTo>
                  <a:pt x="8976669" y="6456653"/>
                </a:lnTo>
                <a:lnTo>
                  <a:pt x="8976669" y="6395385"/>
                </a:lnTo>
                <a:lnTo>
                  <a:pt x="8915399" y="6395385"/>
                </a:lnTo>
                <a:lnTo>
                  <a:pt x="8915399" y="6456653"/>
                </a:lnTo>
                <a:close/>
                <a:moveTo>
                  <a:pt x="21763" y="6845259"/>
                </a:moveTo>
                <a:lnTo>
                  <a:pt x="230282" y="6845259"/>
                </a:lnTo>
                <a:lnTo>
                  <a:pt x="230282" y="6636740"/>
                </a:lnTo>
                <a:lnTo>
                  <a:pt x="21763" y="6636740"/>
                </a:lnTo>
                <a:lnTo>
                  <a:pt x="21763" y="6845259"/>
                </a:lnTo>
                <a:close/>
                <a:moveTo>
                  <a:pt x="330800" y="6851202"/>
                </a:moveTo>
                <a:lnTo>
                  <a:pt x="551163" y="6851202"/>
                </a:lnTo>
                <a:lnTo>
                  <a:pt x="551163" y="6630840"/>
                </a:lnTo>
                <a:lnTo>
                  <a:pt x="330800" y="6630840"/>
                </a:lnTo>
                <a:lnTo>
                  <a:pt x="330800" y="6851202"/>
                </a:lnTo>
                <a:close/>
                <a:moveTo>
                  <a:pt x="643344" y="6853682"/>
                </a:moveTo>
                <a:lnTo>
                  <a:pt x="868666" y="6853682"/>
                </a:lnTo>
                <a:lnTo>
                  <a:pt x="868666" y="6628360"/>
                </a:lnTo>
                <a:lnTo>
                  <a:pt x="643344" y="6628360"/>
                </a:lnTo>
                <a:lnTo>
                  <a:pt x="643344" y="6853682"/>
                </a:lnTo>
                <a:close/>
                <a:moveTo>
                  <a:pt x="956357" y="6855648"/>
                </a:moveTo>
                <a:lnTo>
                  <a:pt x="1185613" y="6855648"/>
                </a:lnTo>
                <a:lnTo>
                  <a:pt x="1185613" y="6626393"/>
                </a:lnTo>
                <a:lnTo>
                  <a:pt x="956357" y="6626393"/>
                </a:lnTo>
                <a:lnTo>
                  <a:pt x="956357" y="6855648"/>
                </a:lnTo>
                <a:close/>
                <a:moveTo>
                  <a:pt x="1270868" y="6856162"/>
                </a:moveTo>
                <a:lnTo>
                  <a:pt x="1501107" y="6856162"/>
                </a:lnTo>
                <a:lnTo>
                  <a:pt x="1501107" y="6625923"/>
                </a:lnTo>
                <a:lnTo>
                  <a:pt x="1270868" y="6625923"/>
                </a:lnTo>
                <a:lnTo>
                  <a:pt x="1270868" y="6856162"/>
                </a:lnTo>
                <a:close/>
                <a:moveTo>
                  <a:pt x="1586874" y="6855178"/>
                </a:moveTo>
                <a:lnTo>
                  <a:pt x="1815147" y="6855178"/>
                </a:lnTo>
                <a:lnTo>
                  <a:pt x="1815147" y="6626906"/>
                </a:lnTo>
                <a:lnTo>
                  <a:pt x="1586874" y="6626906"/>
                </a:lnTo>
                <a:lnTo>
                  <a:pt x="1586874" y="6855178"/>
                </a:lnTo>
                <a:close/>
                <a:moveTo>
                  <a:pt x="1903352" y="6853682"/>
                </a:moveTo>
                <a:lnTo>
                  <a:pt x="2128674" y="6853682"/>
                </a:lnTo>
                <a:lnTo>
                  <a:pt x="2128674" y="6628360"/>
                </a:lnTo>
                <a:lnTo>
                  <a:pt x="1903352" y="6628360"/>
                </a:lnTo>
                <a:lnTo>
                  <a:pt x="1903352" y="6853682"/>
                </a:lnTo>
                <a:close/>
                <a:moveTo>
                  <a:pt x="2221795" y="6850219"/>
                </a:moveTo>
                <a:lnTo>
                  <a:pt x="2440191" y="6850219"/>
                </a:lnTo>
                <a:lnTo>
                  <a:pt x="2440191" y="6631823"/>
                </a:lnTo>
                <a:lnTo>
                  <a:pt x="2221795" y="6631823"/>
                </a:lnTo>
                <a:lnTo>
                  <a:pt x="2221795" y="6850219"/>
                </a:lnTo>
                <a:close/>
                <a:moveTo>
                  <a:pt x="2541735" y="6845259"/>
                </a:moveTo>
                <a:lnTo>
                  <a:pt x="2750255" y="6845259"/>
                </a:lnTo>
                <a:lnTo>
                  <a:pt x="2750255" y="6636740"/>
                </a:lnTo>
                <a:lnTo>
                  <a:pt x="2541735" y="6636740"/>
                </a:lnTo>
                <a:lnTo>
                  <a:pt x="2541735" y="6845259"/>
                </a:lnTo>
                <a:close/>
                <a:moveTo>
                  <a:pt x="2859239" y="6842822"/>
                </a:moveTo>
                <a:lnTo>
                  <a:pt x="3062798" y="6842822"/>
                </a:lnTo>
                <a:lnTo>
                  <a:pt x="3062798" y="6639262"/>
                </a:lnTo>
                <a:lnTo>
                  <a:pt x="2859239" y="6639262"/>
                </a:lnTo>
                <a:lnTo>
                  <a:pt x="2859239" y="6842822"/>
                </a:lnTo>
                <a:close/>
                <a:moveTo>
                  <a:pt x="3179649" y="6837392"/>
                </a:moveTo>
                <a:lnTo>
                  <a:pt x="3372349" y="6837392"/>
                </a:lnTo>
                <a:lnTo>
                  <a:pt x="3372349" y="6644692"/>
                </a:lnTo>
                <a:lnTo>
                  <a:pt x="3179649" y="6644692"/>
                </a:lnTo>
                <a:lnTo>
                  <a:pt x="3179649" y="6837392"/>
                </a:lnTo>
                <a:close/>
                <a:moveTo>
                  <a:pt x="3817093" y="6829952"/>
                </a:moveTo>
                <a:lnTo>
                  <a:pt x="3994956" y="6829952"/>
                </a:lnTo>
                <a:lnTo>
                  <a:pt x="3994956" y="6652089"/>
                </a:lnTo>
                <a:lnTo>
                  <a:pt x="3817093" y="6652089"/>
                </a:lnTo>
                <a:lnTo>
                  <a:pt x="3817093" y="6829952"/>
                </a:lnTo>
                <a:close/>
                <a:moveTo>
                  <a:pt x="4453510" y="6823539"/>
                </a:moveTo>
                <a:lnTo>
                  <a:pt x="4618547" y="6823539"/>
                </a:lnTo>
                <a:lnTo>
                  <a:pt x="4618547" y="6658502"/>
                </a:lnTo>
                <a:lnTo>
                  <a:pt x="4453510" y="6658502"/>
                </a:lnTo>
                <a:lnTo>
                  <a:pt x="4453510" y="6823539"/>
                </a:lnTo>
                <a:close/>
                <a:moveTo>
                  <a:pt x="4769987" y="6822043"/>
                </a:moveTo>
                <a:lnTo>
                  <a:pt x="4932074" y="6822043"/>
                </a:lnTo>
                <a:lnTo>
                  <a:pt x="4932074" y="6659956"/>
                </a:lnTo>
                <a:lnTo>
                  <a:pt x="4769987" y="6659956"/>
                </a:lnTo>
                <a:lnTo>
                  <a:pt x="4769987" y="6822043"/>
                </a:lnTo>
                <a:close/>
                <a:moveTo>
                  <a:pt x="5406404" y="6815629"/>
                </a:moveTo>
                <a:lnTo>
                  <a:pt x="5555621" y="6815629"/>
                </a:lnTo>
                <a:lnTo>
                  <a:pt x="5555621" y="6666412"/>
                </a:lnTo>
                <a:lnTo>
                  <a:pt x="5406404" y="6666412"/>
                </a:lnTo>
                <a:lnTo>
                  <a:pt x="5406404" y="6815629"/>
                </a:lnTo>
                <a:close/>
                <a:moveTo>
                  <a:pt x="6040342" y="6811696"/>
                </a:moveTo>
                <a:lnTo>
                  <a:pt x="6181649" y="6811696"/>
                </a:lnTo>
                <a:lnTo>
                  <a:pt x="6181649" y="6670389"/>
                </a:lnTo>
                <a:lnTo>
                  <a:pt x="6040342" y="6670389"/>
                </a:lnTo>
                <a:lnTo>
                  <a:pt x="6040342" y="6811696"/>
                </a:lnTo>
                <a:close/>
                <a:moveTo>
                  <a:pt x="6674322" y="6807720"/>
                </a:moveTo>
                <a:lnTo>
                  <a:pt x="6807719" y="6807720"/>
                </a:lnTo>
                <a:lnTo>
                  <a:pt x="6807719" y="6674322"/>
                </a:lnTo>
                <a:lnTo>
                  <a:pt x="6674322" y="6674322"/>
                </a:lnTo>
                <a:lnTo>
                  <a:pt x="6674322" y="6807720"/>
                </a:lnTo>
                <a:close/>
                <a:moveTo>
                  <a:pt x="7310739" y="6801306"/>
                </a:moveTo>
                <a:lnTo>
                  <a:pt x="7431310" y="6801306"/>
                </a:lnTo>
                <a:lnTo>
                  <a:pt x="7431310" y="6680736"/>
                </a:lnTo>
                <a:lnTo>
                  <a:pt x="7310739" y="6680736"/>
                </a:lnTo>
                <a:lnTo>
                  <a:pt x="7310739" y="6801306"/>
                </a:lnTo>
                <a:close/>
                <a:moveTo>
                  <a:pt x="7950620" y="6791430"/>
                </a:moveTo>
                <a:lnTo>
                  <a:pt x="8051437" y="6791430"/>
                </a:lnTo>
                <a:lnTo>
                  <a:pt x="8051437" y="6690612"/>
                </a:lnTo>
                <a:lnTo>
                  <a:pt x="7950620" y="6690612"/>
                </a:lnTo>
                <a:lnTo>
                  <a:pt x="7950620" y="679143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20391"/>
                </a:schemeClr>
              </a:gs>
              <a:gs pos="54000">
                <a:schemeClr val="accent2">
                  <a:alpha val="0"/>
                </a:schemeClr>
              </a:gs>
            </a:gsLst>
            <a:lin ang="4200000" scaled="0"/>
            <a:tileRect/>
          </a:gradFill>
          <a:ln w="42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D5C66DAA-8919-BF12-86E4-1F6C022E7FDF}"/>
              </a:ext>
            </a:extLst>
          </p:cNvPr>
          <p:cNvSpPr txBox="1"/>
          <p:nvPr/>
        </p:nvSpPr>
        <p:spPr>
          <a:xfrm>
            <a:off x="698498" y="539358"/>
            <a:ext cx="6015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88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Análise</a:t>
            </a: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924F04CA-51D8-AC82-6860-32B4A8E65776}"/>
              </a:ext>
            </a:extLst>
          </p:cNvPr>
          <p:cNvCxnSpPr>
            <a:cxnSpLocks/>
          </p:cNvCxnSpPr>
          <p:nvPr/>
        </p:nvCxnSpPr>
        <p:spPr>
          <a:xfrm>
            <a:off x="820223" y="1435842"/>
            <a:ext cx="92889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: Rounded Corners 6">
            <a:extLst>
              <a:ext uri="{FF2B5EF4-FFF2-40B4-BE49-F238E27FC236}">
                <a16:creationId xmlns:a16="http://schemas.microsoft.com/office/drawing/2014/main" id="{A691F792-3409-F10D-D10C-B85149C46366}"/>
              </a:ext>
            </a:extLst>
          </p:cNvPr>
          <p:cNvSpPr/>
          <p:nvPr/>
        </p:nvSpPr>
        <p:spPr>
          <a:xfrm>
            <a:off x="2530120" y="1599996"/>
            <a:ext cx="3077028" cy="4670646"/>
          </a:xfrm>
          <a:prstGeom prst="roundRect">
            <a:avLst>
              <a:gd name="adj" fmla="val 15252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1000">
                <a:schemeClr val="accent2"/>
              </a:gs>
            </a:gsLst>
            <a:lin ang="2700000" scaled="0"/>
          </a:gradFill>
          <a:ln w="6350">
            <a:noFill/>
          </a:ln>
          <a:effectLst>
            <a:outerShdw blurRad="254000" dist="127000" dir="5400000" algn="t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0" tIns="45720" rIns="18288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700"/>
              </a:lnSpc>
            </a:pPr>
            <a:endParaRPr lang="en-US" sz="1100" b="1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1" name="Freeform: Shape 94">
            <a:extLst>
              <a:ext uri="{FF2B5EF4-FFF2-40B4-BE49-F238E27FC236}">
                <a16:creationId xmlns:a16="http://schemas.microsoft.com/office/drawing/2014/main" id="{FA0786E7-6743-A626-0408-146D8293708E}"/>
              </a:ext>
            </a:extLst>
          </p:cNvPr>
          <p:cNvSpPr/>
          <p:nvPr/>
        </p:nvSpPr>
        <p:spPr>
          <a:xfrm>
            <a:off x="2901014" y="1435842"/>
            <a:ext cx="2335240" cy="623838"/>
          </a:xfrm>
          <a:custGeom>
            <a:avLst/>
            <a:gdLst>
              <a:gd name="connsiteX0" fmla="*/ 2730468 w 3007561"/>
              <a:gd name="connsiteY0" fmla="*/ 0 h 803440"/>
              <a:gd name="connsiteX1" fmla="*/ 2432774 w 3007561"/>
              <a:gd name="connsiteY1" fmla="*/ 0 h 803440"/>
              <a:gd name="connsiteX2" fmla="*/ 2389967 w 3007561"/>
              <a:gd name="connsiteY2" fmla="*/ 0 h 803440"/>
              <a:gd name="connsiteX3" fmla="*/ 2145233 w 3007561"/>
              <a:gd name="connsiteY3" fmla="*/ 0 h 803440"/>
              <a:gd name="connsiteX4" fmla="*/ 2135079 w 3007561"/>
              <a:gd name="connsiteY4" fmla="*/ 0 h 803440"/>
              <a:gd name="connsiteX5" fmla="*/ 2092273 w 3007561"/>
              <a:gd name="connsiteY5" fmla="*/ 0 h 803440"/>
              <a:gd name="connsiteX6" fmla="*/ 1847539 w 3007561"/>
              <a:gd name="connsiteY6" fmla="*/ 0 h 803440"/>
              <a:gd name="connsiteX7" fmla="*/ 1804732 w 3007561"/>
              <a:gd name="connsiteY7" fmla="*/ 0 h 803440"/>
              <a:gd name="connsiteX8" fmla="*/ 1798210 w 3007561"/>
              <a:gd name="connsiteY8" fmla="*/ 0 h 803440"/>
              <a:gd name="connsiteX9" fmla="*/ 1794578 w 3007561"/>
              <a:gd name="connsiteY9" fmla="*/ 0 h 803440"/>
              <a:gd name="connsiteX10" fmla="*/ 1549844 w 3007561"/>
              <a:gd name="connsiteY10" fmla="*/ 0 h 803440"/>
              <a:gd name="connsiteX11" fmla="*/ 1507038 w 3007561"/>
              <a:gd name="connsiteY11" fmla="*/ 0 h 803440"/>
              <a:gd name="connsiteX12" fmla="*/ 1500515 w 3007561"/>
              <a:gd name="connsiteY12" fmla="*/ 0 h 803440"/>
              <a:gd name="connsiteX13" fmla="*/ 1457708 w 3007561"/>
              <a:gd name="connsiteY13" fmla="*/ 0 h 803440"/>
              <a:gd name="connsiteX14" fmla="*/ 1212975 w 3007561"/>
              <a:gd name="connsiteY14" fmla="*/ 0 h 803440"/>
              <a:gd name="connsiteX15" fmla="*/ 1209343 w 3007561"/>
              <a:gd name="connsiteY15" fmla="*/ 0 h 803440"/>
              <a:gd name="connsiteX16" fmla="*/ 1202820 w 3007561"/>
              <a:gd name="connsiteY16" fmla="*/ 0 h 803440"/>
              <a:gd name="connsiteX17" fmla="*/ 1160014 w 3007561"/>
              <a:gd name="connsiteY17" fmla="*/ 0 h 803440"/>
              <a:gd name="connsiteX18" fmla="*/ 915280 w 3007561"/>
              <a:gd name="connsiteY18" fmla="*/ 0 h 803440"/>
              <a:gd name="connsiteX19" fmla="*/ 872473 w 3007561"/>
              <a:gd name="connsiteY19" fmla="*/ 0 h 803440"/>
              <a:gd name="connsiteX20" fmla="*/ 862319 w 3007561"/>
              <a:gd name="connsiteY20" fmla="*/ 0 h 803440"/>
              <a:gd name="connsiteX21" fmla="*/ 617585 w 3007561"/>
              <a:gd name="connsiteY21" fmla="*/ 0 h 803440"/>
              <a:gd name="connsiteX22" fmla="*/ 574779 w 3007561"/>
              <a:gd name="connsiteY22" fmla="*/ 0 h 803440"/>
              <a:gd name="connsiteX23" fmla="*/ 277084 w 3007561"/>
              <a:gd name="connsiteY23" fmla="*/ 0 h 803440"/>
              <a:gd name="connsiteX24" fmla="*/ 184562 w 3007561"/>
              <a:gd name="connsiteY24" fmla="*/ 53419 h 803440"/>
              <a:gd name="connsiteX25" fmla="*/ 14311 w 3007561"/>
              <a:gd name="connsiteY25" fmla="*/ 348297 h 803440"/>
              <a:gd name="connsiteX26" fmla="*/ 14311 w 3007561"/>
              <a:gd name="connsiteY26" fmla="*/ 455134 h 803440"/>
              <a:gd name="connsiteX27" fmla="*/ 184562 w 3007561"/>
              <a:gd name="connsiteY27" fmla="*/ 750021 h 803440"/>
              <a:gd name="connsiteX28" fmla="*/ 277084 w 3007561"/>
              <a:gd name="connsiteY28" fmla="*/ 803440 h 803440"/>
              <a:gd name="connsiteX29" fmla="*/ 574779 w 3007561"/>
              <a:gd name="connsiteY29" fmla="*/ 803440 h 803440"/>
              <a:gd name="connsiteX30" fmla="*/ 617585 w 3007561"/>
              <a:gd name="connsiteY30" fmla="*/ 803440 h 803440"/>
              <a:gd name="connsiteX31" fmla="*/ 862319 w 3007561"/>
              <a:gd name="connsiteY31" fmla="*/ 803440 h 803440"/>
              <a:gd name="connsiteX32" fmla="*/ 872473 w 3007561"/>
              <a:gd name="connsiteY32" fmla="*/ 803440 h 803440"/>
              <a:gd name="connsiteX33" fmla="*/ 915280 w 3007561"/>
              <a:gd name="connsiteY33" fmla="*/ 803440 h 803440"/>
              <a:gd name="connsiteX34" fmla="*/ 1160014 w 3007561"/>
              <a:gd name="connsiteY34" fmla="*/ 803440 h 803440"/>
              <a:gd name="connsiteX35" fmla="*/ 1202820 w 3007561"/>
              <a:gd name="connsiteY35" fmla="*/ 803440 h 803440"/>
              <a:gd name="connsiteX36" fmla="*/ 1209343 w 3007561"/>
              <a:gd name="connsiteY36" fmla="*/ 803440 h 803440"/>
              <a:gd name="connsiteX37" fmla="*/ 1212975 w 3007561"/>
              <a:gd name="connsiteY37" fmla="*/ 803440 h 803440"/>
              <a:gd name="connsiteX38" fmla="*/ 1457708 w 3007561"/>
              <a:gd name="connsiteY38" fmla="*/ 803440 h 803440"/>
              <a:gd name="connsiteX39" fmla="*/ 1500515 w 3007561"/>
              <a:gd name="connsiteY39" fmla="*/ 803440 h 803440"/>
              <a:gd name="connsiteX40" fmla="*/ 1507038 w 3007561"/>
              <a:gd name="connsiteY40" fmla="*/ 803440 h 803440"/>
              <a:gd name="connsiteX41" fmla="*/ 1549844 w 3007561"/>
              <a:gd name="connsiteY41" fmla="*/ 803440 h 803440"/>
              <a:gd name="connsiteX42" fmla="*/ 1794578 w 3007561"/>
              <a:gd name="connsiteY42" fmla="*/ 803440 h 803440"/>
              <a:gd name="connsiteX43" fmla="*/ 1798210 w 3007561"/>
              <a:gd name="connsiteY43" fmla="*/ 803440 h 803440"/>
              <a:gd name="connsiteX44" fmla="*/ 1804732 w 3007561"/>
              <a:gd name="connsiteY44" fmla="*/ 803440 h 803440"/>
              <a:gd name="connsiteX45" fmla="*/ 1847539 w 3007561"/>
              <a:gd name="connsiteY45" fmla="*/ 803440 h 803440"/>
              <a:gd name="connsiteX46" fmla="*/ 2092273 w 3007561"/>
              <a:gd name="connsiteY46" fmla="*/ 803440 h 803440"/>
              <a:gd name="connsiteX47" fmla="*/ 2135079 w 3007561"/>
              <a:gd name="connsiteY47" fmla="*/ 803440 h 803440"/>
              <a:gd name="connsiteX48" fmla="*/ 2145233 w 3007561"/>
              <a:gd name="connsiteY48" fmla="*/ 803440 h 803440"/>
              <a:gd name="connsiteX49" fmla="*/ 2389967 w 3007561"/>
              <a:gd name="connsiteY49" fmla="*/ 803440 h 803440"/>
              <a:gd name="connsiteX50" fmla="*/ 2432774 w 3007561"/>
              <a:gd name="connsiteY50" fmla="*/ 803440 h 803440"/>
              <a:gd name="connsiteX51" fmla="*/ 2730468 w 3007561"/>
              <a:gd name="connsiteY51" fmla="*/ 803440 h 803440"/>
              <a:gd name="connsiteX52" fmla="*/ 2822998 w 3007561"/>
              <a:gd name="connsiteY52" fmla="*/ 750021 h 803440"/>
              <a:gd name="connsiteX53" fmla="*/ 2993249 w 3007561"/>
              <a:gd name="connsiteY53" fmla="*/ 455134 h 803440"/>
              <a:gd name="connsiteX54" fmla="*/ 2993249 w 3007561"/>
              <a:gd name="connsiteY54" fmla="*/ 348297 h 803440"/>
              <a:gd name="connsiteX55" fmla="*/ 2822998 w 3007561"/>
              <a:gd name="connsiteY55" fmla="*/ 53419 h 803440"/>
              <a:gd name="connsiteX56" fmla="*/ 2730468 w 3007561"/>
              <a:gd name="connsiteY56" fmla="*/ 0 h 80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007561" h="803440">
                <a:moveTo>
                  <a:pt x="2730468" y="0"/>
                </a:moveTo>
                <a:lnTo>
                  <a:pt x="2432774" y="0"/>
                </a:lnTo>
                <a:lnTo>
                  <a:pt x="2389967" y="0"/>
                </a:lnTo>
                <a:lnTo>
                  <a:pt x="2145233" y="0"/>
                </a:lnTo>
                <a:lnTo>
                  <a:pt x="2135079" y="0"/>
                </a:lnTo>
                <a:lnTo>
                  <a:pt x="2092273" y="0"/>
                </a:lnTo>
                <a:lnTo>
                  <a:pt x="1847539" y="0"/>
                </a:lnTo>
                <a:lnTo>
                  <a:pt x="1804732" y="0"/>
                </a:lnTo>
                <a:lnTo>
                  <a:pt x="1798210" y="0"/>
                </a:lnTo>
                <a:lnTo>
                  <a:pt x="1794578" y="0"/>
                </a:lnTo>
                <a:lnTo>
                  <a:pt x="1549844" y="0"/>
                </a:lnTo>
                <a:lnTo>
                  <a:pt x="1507038" y="0"/>
                </a:lnTo>
                <a:lnTo>
                  <a:pt x="1500515" y="0"/>
                </a:lnTo>
                <a:lnTo>
                  <a:pt x="1457708" y="0"/>
                </a:lnTo>
                <a:lnTo>
                  <a:pt x="1212975" y="0"/>
                </a:lnTo>
                <a:lnTo>
                  <a:pt x="1209343" y="0"/>
                </a:lnTo>
                <a:lnTo>
                  <a:pt x="1202820" y="0"/>
                </a:lnTo>
                <a:lnTo>
                  <a:pt x="1160014" y="0"/>
                </a:lnTo>
                <a:lnTo>
                  <a:pt x="915280" y="0"/>
                </a:lnTo>
                <a:lnTo>
                  <a:pt x="872473" y="0"/>
                </a:lnTo>
                <a:lnTo>
                  <a:pt x="862319" y="0"/>
                </a:lnTo>
                <a:lnTo>
                  <a:pt x="617585" y="0"/>
                </a:lnTo>
                <a:lnTo>
                  <a:pt x="574779" y="0"/>
                </a:lnTo>
                <a:lnTo>
                  <a:pt x="277084" y="0"/>
                </a:lnTo>
                <a:cubicBezTo>
                  <a:pt x="238911" y="0"/>
                  <a:pt x="203644" y="20366"/>
                  <a:pt x="184562" y="53419"/>
                </a:cubicBezTo>
                <a:lnTo>
                  <a:pt x="14311" y="348297"/>
                </a:lnTo>
                <a:cubicBezTo>
                  <a:pt x="-4771" y="381354"/>
                  <a:pt x="-4771" y="422078"/>
                  <a:pt x="14311" y="455134"/>
                </a:cubicBezTo>
                <a:lnTo>
                  <a:pt x="184562" y="750021"/>
                </a:lnTo>
                <a:cubicBezTo>
                  <a:pt x="203644" y="783075"/>
                  <a:pt x="238919" y="803437"/>
                  <a:pt x="277084" y="803440"/>
                </a:cubicBezTo>
                <a:lnTo>
                  <a:pt x="574779" y="803440"/>
                </a:lnTo>
                <a:lnTo>
                  <a:pt x="617585" y="803440"/>
                </a:lnTo>
                <a:lnTo>
                  <a:pt x="862319" y="803440"/>
                </a:lnTo>
                <a:lnTo>
                  <a:pt x="872473" y="803440"/>
                </a:lnTo>
                <a:lnTo>
                  <a:pt x="915280" y="803440"/>
                </a:lnTo>
                <a:lnTo>
                  <a:pt x="1160014" y="803440"/>
                </a:lnTo>
                <a:lnTo>
                  <a:pt x="1202820" y="803440"/>
                </a:lnTo>
                <a:lnTo>
                  <a:pt x="1209343" y="803440"/>
                </a:lnTo>
                <a:lnTo>
                  <a:pt x="1212975" y="803440"/>
                </a:lnTo>
                <a:lnTo>
                  <a:pt x="1457708" y="803440"/>
                </a:lnTo>
                <a:lnTo>
                  <a:pt x="1500515" y="803440"/>
                </a:lnTo>
                <a:lnTo>
                  <a:pt x="1507038" y="803440"/>
                </a:lnTo>
                <a:lnTo>
                  <a:pt x="1549844" y="803440"/>
                </a:lnTo>
                <a:lnTo>
                  <a:pt x="1794578" y="803440"/>
                </a:lnTo>
                <a:lnTo>
                  <a:pt x="1798210" y="803440"/>
                </a:lnTo>
                <a:lnTo>
                  <a:pt x="1804732" y="803440"/>
                </a:lnTo>
                <a:lnTo>
                  <a:pt x="1847539" y="803440"/>
                </a:lnTo>
                <a:lnTo>
                  <a:pt x="2092273" y="803440"/>
                </a:lnTo>
                <a:lnTo>
                  <a:pt x="2135079" y="803440"/>
                </a:lnTo>
                <a:lnTo>
                  <a:pt x="2145233" y="803440"/>
                </a:lnTo>
                <a:lnTo>
                  <a:pt x="2389967" y="803440"/>
                </a:lnTo>
                <a:lnTo>
                  <a:pt x="2432774" y="803440"/>
                </a:lnTo>
                <a:lnTo>
                  <a:pt x="2730468" y="803440"/>
                </a:lnTo>
                <a:cubicBezTo>
                  <a:pt x="2768641" y="803438"/>
                  <a:pt x="2803908" y="783076"/>
                  <a:pt x="2822998" y="750021"/>
                </a:cubicBezTo>
                <a:lnTo>
                  <a:pt x="2993249" y="455134"/>
                </a:lnTo>
                <a:cubicBezTo>
                  <a:pt x="3012332" y="422078"/>
                  <a:pt x="3012332" y="381354"/>
                  <a:pt x="2993249" y="348297"/>
                </a:cubicBezTo>
                <a:lnTo>
                  <a:pt x="2822998" y="53419"/>
                </a:lnTo>
                <a:cubicBezTo>
                  <a:pt x="2803916" y="20358"/>
                  <a:pt x="2768641" y="0"/>
                  <a:pt x="2730468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 w="6350">
            <a:noFill/>
          </a:ln>
          <a:effectLst>
            <a:outerShdw blurRad="254000" dist="127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PDF</a:t>
            </a:r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4DE8AF28-624B-2CE6-66B6-4A9951C3A90B}"/>
              </a:ext>
            </a:extLst>
          </p:cNvPr>
          <p:cNvSpPr txBox="1">
            <a:spLocks/>
          </p:cNvSpPr>
          <p:nvPr/>
        </p:nvSpPr>
        <p:spPr>
          <a:xfrm>
            <a:off x="3126314" y="2500827"/>
            <a:ext cx="1884640" cy="2138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  <a:cs typeface="Poppins" panose="00000500000000000000" pitchFamily="2" charset="0"/>
              </a:rPr>
              <a:t>Frequente em phishing - emails.</a:t>
            </a:r>
            <a:endParaRPr lang="pt-PT" sz="1400" dirty="0"/>
          </a:p>
          <a:p>
            <a:endParaRPr lang="en-US" sz="1400" dirty="0">
              <a:solidFill>
                <a:schemeClr val="bg2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677CDACC-D586-946B-2F7E-B3787AB3A554}"/>
              </a:ext>
            </a:extLst>
          </p:cNvPr>
          <p:cNvSpPr txBox="1">
            <a:spLocks/>
          </p:cNvSpPr>
          <p:nvPr/>
        </p:nvSpPr>
        <p:spPr>
          <a:xfrm>
            <a:off x="3126314" y="3069120"/>
            <a:ext cx="2109940" cy="173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  <a:cs typeface="Poppins" panose="00000500000000000000" pitchFamily="2" charset="0"/>
              </a:rPr>
              <a:t>Execução de scripts maliciosos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B66ADD46-8299-FAD9-B618-9B30E0C28D29}"/>
              </a:ext>
            </a:extLst>
          </p:cNvPr>
          <p:cNvSpPr txBox="1">
            <a:spLocks/>
          </p:cNvSpPr>
          <p:nvPr/>
        </p:nvSpPr>
        <p:spPr>
          <a:xfrm>
            <a:off x="2828217" y="3588384"/>
            <a:ext cx="2480834" cy="204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  <a:cs typeface="Poppins" panose="00000500000000000000" pitchFamily="2" charset="0"/>
              </a:rPr>
              <a:t>Compressão e encriptação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534FFF5C-6CCE-6D9C-FB78-154B418E9C15}"/>
              </a:ext>
            </a:extLst>
          </p:cNvPr>
          <p:cNvSpPr txBox="1">
            <a:spLocks/>
          </p:cNvSpPr>
          <p:nvPr/>
        </p:nvSpPr>
        <p:spPr>
          <a:xfrm>
            <a:off x="3126314" y="4114303"/>
            <a:ext cx="1884640" cy="2138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  <a:cs typeface="Poppins" panose="00000500000000000000" pitchFamily="2" charset="0"/>
              </a:rPr>
              <a:t>Null Padding </a:t>
            </a:r>
            <a:r>
              <a:rPr lang="en-US" sz="1400" dirty="0" err="1">
                <a:latin typeface="Century Gothic" panose="020B0502020202020204" pitchFamily="34" charset="0"/>
                <a:cs typeface="Poppins" panose="00000500000000000000" pitchFamily="2" charset="0"/>
              </a:rPr>
              <a:t>após</a:t>
            </a:r>
            <a:r>
              <a:rPr lang="en-US" sz="1400" dirty="0">
                <a:latin typeface="Century Gothic" panose="020B0502020202020204" pitchFamily="34" charset="0"/>
                <a:cs typeface="Poppins" panose="00000500000000000000" pitchFamily="2" charset="0"/>
              </a:rPr>
              <a:t> </a:t>
            </a:r>
            <a:r>
              <a:rPr lang="en-US" sz="1400" dirty="0">
                <a:latin typeface="+mn-lt"/>
                <a:cs typeface="Poppins" panose="00000500000000000000" pitchFamily="2" charset="0"/>
              </a:rPr>
              <a:t>%%</a:t>
            </a:r>
            <a:r>
              <a:rPr lang="en-US" sz="1400" dirty="0">
                <a:latin typeface="Century Gothic" panose="020B0502020202020204" pitchFamily="34" charset="0"/>
                <a:cs typeface="Poppins" panose="00000500000000000000" pitchFamily="2" charset="0"/>
              </a:rPr>
              <a:t>EOF</a:t>
            </a: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6530A051-F518-8FDE-7453-BA92E3F756B9}"/>
              </a:ext>
            </a:extLst>
          </p:cNvPr>
          <p:cNvSpPr txBox="1">
            <a:spLocks/>
          </p:cNvSpPr>
          <p:nvPr/>
        </p:nvSpPr>
        <p:spPr>
          <a:xfrm>
            <a:off x="3126314" y="4654143"/>
            <a:ext cx="1884640" cy="2138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  <a:cs typeface="Poppins" panose="00000500000000000000" pitchFamily="2" charset="0"/>
              </a:rPr>
              <a:t>Ações Automáticas</a:t>
            </a: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D9E4FC6D-522C-6BEA-4B55-67C657D8CB15}"/>
              </a:ext>
            </a:extLst>
          </p:cNvPr>
          <p:cNvSpPr txBox="1">
            <a:spLocks/>
          </p:cNvSpPr>
          <p:nvPr/>
        </p:nvSpPr>
        <p:spPr>
          <a:xfrm>
            <a:off x="3126314" y="5192472"/>
            <a:ext cx="1884640" cy="2138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  <a:cs typeface="Poppins" panose="00000500000000000000" pitchFamily="2" charset="0"/>
              </a:rPr>
              <a:t>Aparentemente inofensivos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AAC019E5-A830-77EF-E7E8-A681B0888FCD}"/>
              </a:ext>
            </a:extLst>
          </p:cNvPr>
          <p:cNvSpPr txBox="1">
            <a:spLocks/>
          </p:cNvSpPr>
          <p:nvPr/>
        </p:nvSpPr>
        <p:spPr>
          <a:xfrm>
            <a:off x="3126314" y="5730801"/>
            <a:ext cx="1884640" cy="2138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sz="1400" dirty="0">
                <a:latin typeface="Century Gothic" panose="020B0502020202020204" pitchFamily="34" charset="0"/>
                <a:cs typeface="Poppins" panose="00000500000000000000" pitchFamily="2" charset="0"/>
              </a:rPr>
              <a:t>Bastante Usado</a:t>
            </a:r>
          </a:p>
        </p:txBody>
      </p:sp>
      <p:grpSp>
        <p:nvGrpSpPr>
          <p:cNvPr id="130" name="Group 23">
            <a:extLst>
              <a:ext uri="{FF2B5EF4-FFF2-40B4-BE49-F238E27FC236}">
                <a16:creationId xmlns:a16="http://schemas.microsoft.com/office/drawing/2014/main" id="{A80790B5-72C9-18D9-EAA3-B1C9B6953B54}"/>
              </a:ext>
            </a:extLst>
          </p:cNvPr>
          <p:cNvGrpSpPr/>
          <p:nvPr/>
        </p:nvGrpSpPr>
        <p:grpSpPr>
          <a:xfrm>
            <a:off x="2530120" y="2876938"/>
            <a:ext cx="3077028" cy="2691645"/>
            <a:chOff x="4217180" y="2811078"/>
            <a:chExt cx="3077028" cy="2691645"/>
          </a:xfrm>
        </p:grpSpPr>
        <p:cxnSp>
          <p:nvCxnSpPr>
            <p:cNvPr id="131" name="Straight Connector 173">
              <a:extLst>
                <a:ext uri="{FF2B5EF4-FFF2-40B4-BE49-F238E27FC236}">
                  <a16:creationId xmlns:a16="http://schemas.microsoft.com/office/drawing/2014/main" id="{F0013DC3-43AE-1824-425C-F0C87FAAF375}"/>
                </a:ext>
              </a:extLst>
            </p:cNvPr>
            <p:cNvCxnSpPr>
              <a:cxnSpLocks/>
            </p:cNvCxnSpPr>
            <p:nvPr/>
          </p:nvCxnSpPr>
          <p:spPr>
            <a:xfrm>
              <a:off x="4217180" y="5502723"/>
              <a:ext cx="3077028" cy="0"/>
            </a:xfrm>
            <a:prstGeom prst="line">
              <a:avLst/>
            </a:prstGeom>
            <a:ln w="9525"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74">
              <a:extLst>
                <a:ext uri="{FF2B5EF4-FFF2-40B4-BE49-F238E27FC236}">
                  <a16:creationId xmlns:a16="http://schemas.microsoft.com/office/drawing/2014/main" id="{5B71A854-CD6E-D1E5-34D6-B46B2D7F9663}"/>
                </a:ext>
              </a:extLst>
            </p:cNvPr>
            <p:cNvCxnSpPr>
              <a:cxnSpLocks/>
            </p:cNvCxnSpPr>
            <p:nvPr/>
          </p:nvCxnSpPr>
          <p:spPr>
            <a:xfrm>
              <a:off x="4217180" y="4964394"/>
              <a:ext cx="3077028" cy="0"/>
            </a:xfrm>
            <a:prstGeom prst="line">
              <a:avLst/>
            </a:prstGeom>
            <a:ln w="9525"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75">
              <a:extLst>
                <a:ext uri="{FF2B5EF4-FFF2-40B4-BE49-F238E27FC236}">
                  <a16:creationId xmlns:a16="http://schemas.microsoft.com/office/drawing/2014/main" id="{3F6C5FFB-84CF-5990-2D3D-24C0E68EDFF5}"/>
                </a:ext>
              </a:extLst>
            </p:cNvPr>
            <p:cNvCxnSpPr>
              <a:cxnSpLocks/>
            </p:cNvCxnSpPr>
            <p:nvPr/>
          </p:nvCxnSpPr>
          <p:spPr>
            <a:xfrm>
              <a:off x="4217180" y="4426065"/>
              <a:ext cx="3077028" cy="0"/>
            </a:xfrm>
            <a:prstGeom prst="line">
              <a:avLst/>
            </a:prstGeom>
            <a:ln w="9525"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76">
              <a:extLst>
                <a:ext uri="{FF2B5EF4-FFF2-40B4-BE49-F238E27FC236}">
                  <a16:creationId xmlns:a16="http://schemas.microsoft.com/office/drawing/2014/main" id="{396D8A6B-748F-22D2-5BCE-A0246A994DDB}"/>
                </a:ext>
              </a:extLst>
            </p:cNvPr>
            <p:cNvCxnSpPr>
              <a:cxnSpLocks/>
            </p:cNvCxnSpPr>
            <p:nvPr/>
          </p:nvCxnSpPr>
          <p:spPr>
            <a:xfrm>
              <a:off x="4217180" y="3887736"/>
              <a:ext cx="3077028" cy="0"/>
            </a:xfrm>
            <a:prstGeom prst="line">
              <a:avLst/>
            </a:prstGeom>
            <a:ln w="9525"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77">
              <a:extLst>
                <a:ext uri="{FF2B5EF4-FFF2-40B4-BE49-F238E27FC236}">
                  <a16:creationId xmlns:a16="http://schemas.microsoft.com/office/drawing/2014/main" id="{26249FF1-692F-3A60-B67A-FDB9B15188C5}"/>
                </a:ext>
              </a:extLst>
            </p:cNvPr>
            <p:cNvCxnSpPr>
              <a:cxnSpLocks/>
            </p:cNvCxnSpPr>
            <p:nvPr/>
          </p:nvCxnSpPr>
          <p:spPr>
            <a:xfrm>
              <a:off x="4217180" y="3349407"/>
              <a:ext cx="3077028" cy="0"/>
            </a:xfrm>
            <a:prstGeom prst="line">
              <a:avLst/>
            </a:prstGeom>
            <a:ln w="9525"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78">
              <a:extLst>
                <a:ext uri="{FF2B5EF4-FFF2-40B4-BE49-F238E27FC236}">
                  <a16:creationId xmlns:a16="http://schemas.microsoft.com/office/drawing/2014/main" id="{732EEF67-2757-0EA2-6AF1-362E165B4EC5}"/>
                </a:ext>
              </a:extLst>
            </p:cNvPr>
            <p:cNvCxnSpPr>
              <a:cxnSpLocks/>
            </p:cNvCxnSpPr>
            <p:nvPr/>
          </p:nvCxnSpPr>
          <p:spPr>
            <a:xfrm>
              <a:off x="4217180" y="2811078"/>
              <a:ext cx="3077028" cy="0"/>
            </a:xfrm>
            <a:prstGeom prst="line">
              <a:avLst/>
            </a:prstGeom>
            <a:ln w="9525"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Rectangle: Rounded Corners 86">
            <a:extLst>
              <a:ext uri="{FF2B5EF4-FFF2-40B4-BE49-F238E27FC236}">
                <a16:creationId xmlns:a16="http://schemas.microsoft.com/office/drawing/2014/main" id="{0E3BC28D-EEF8-2A55-0C3A-3BB1FEC01DEF}"/>
              </a:ext>
            </a:extLst>
          </p:cNvPr>
          <p:cNvSpPr/>
          <p:nvPr/>
        </p:nvSpPr>
        <p:spPr>
          <a:xfrm>
            <a:off x="6713911" y="1599996"/>
            <a:ext cx="3077028" cy="4670646"/>
          </a:xfrm>
          <a:prstGeom prst="roundRect">
            <a:avLst>
              <a:gd name="adj" fmla="val 15252"/>
            </a:avLst>
          </a:prstGeom>
          <a:solidFill>
            <a:schemeClr val="bg1"/>
          </a:solidFill>
          <a:ln w="6350">
            <a:noFill/>
          </a:ln>
          <a:effectLst>
            <a:outerShdw blurRad="254000" dist="127000" dir="5400000" algn="t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0" tIns="45720" rIns="18288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700"/>
              </a:lnSpc>
            </a:pPr>
            <a:endParaRPr lang="en-US" sz="1100" b="1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8" name="Freeform: Shape 95">
            <a:extLst>
              <a:ext uri="{FF2B5EF4-FFF2-40B4-BE49-F238E27FC236}">
                <a16:creationId xmlns:a16="http://schemas.microsoft.com/office/drawing/2014/main" id="{1BE28382-4B16-CC71-0487-892B2E196AA5}"/>
              </a:ext>
            </a:extLst>
          </p:cNvPr>
          <p:cNvSpPr/>
          <p:nvPr/>
        </p:nvSpPr>
        <p:spPr>
          <a:xfrm>
            <a:off x="7084805" y="1435842"/>
            <a:ext cx="2335240" cy="623838"/>
          </a:xfrm>
          <a:custGeom>
            <a:avLst/>
            <a:gdLst>
              <a:gd name="connsiteX0" fmla="*/ 2730468 w 3007561"/>
              <a:gd name="connsiteY0" fmla="*/ 0 h 803440"/>
              <a:gd name="connsiteX1" fmla="*/ 2432774 w 3007561"/>
              <a:gd name="connsiteY1" fmla="*/ 0 h 803440"/>
              <a:gd name="connsiteX2" fmla="*/ 2389967 w 3007561"/>
              <a:gd name="connsiteY2" fmla="*/ 0 h 803440"/>
              <a:gd name="connsiteX3" fmla="*/ 2145233 w 3007561"/>
              <a:gd name="connsiteY3" fmla="*/ 0 h 803440"/>
              <a:gd name="connsiteX4" fmla="*/ 2135079 w 3007561"/>
              <a:gd name="connsiteY4" fmla="*/ 0 h 803440"/>
              <a:gd name="connsiteX5" fmla="*/ 2092273 w 3007561"/>
              <a:gd name="connsiteY5" fmla="*/ 0 h 803440"/>
              <a:gd name="connsiteX6" fmla="*/ 1847539 w 3007561"/>
              <a:gd name="connsiteY6" fmla="*/ 0 h 803440"/>
              <a:gd name="connsiteX7" fmla="*/ 1804732 w 3007561"/>
              <a:gd name="connsiteY7" fmla="*/ 0 h 803440"/>
              <a:gd name="connsiteX8" fmla="*/ 1798210 w 3007561"/>
              <a:gd name="connsiteY8" fmla="*/ 0 h 803440"/>
              <a:gd name="connsiteX9" fmla="*/ 1794578 w 3007561"/>
              <a:gd name="connsiteY9" fmla="*/ 0 h 803440"/>
              <a:gd name="connsiteX10" fmla="*/ 1549844 w 3007561"/>
              <a:gd name="connsiteY10" fmla="*/ 0 h 803440"/>
              <a:gd name="connsiteX11" fmla="*/ 1507038 w 3007561"/>
              <a:gd name="connsiteY11" fmla="*/ 0 h 803440"/>
              <a:gd name="connsiteX12" fmla="*/ 1500515 w 3007561"/>
              <a:gd name="connsiteY12" fmla="*/ 0 h 803440"/>
              <a:gd name="connsiteX13" fmla="*/ 1457708 w 3007561"/>
              <a:gd name="connsiteY13" fmla="*/ 0 h 803440"/>
              <a:gd name="connsiteX14" fmla="*/ 1212975 w 3007561"/>
              <a:gd name="connsiteY14" fmla="*/ 0 h 803440"/>
              <a:gd name="connsiteX15" fmla="*/ 1209343 w 3007561"/>
              <a:gd name="connsiteY15" fmla="*/ 0 h 803440"/>
              <a:gd name="connsiteX16" fmla="*/ 1202820 w 3007561"/>
              <a:gd name="connsiteY16" fmla="*/ 0 h 803440"/>
              <a:gd name="connsiteX17" fmla="*/ 1160014 w 3007561"/>
              <a:gd name="connsiteY17" fmla="*/ 0 h 803440"/>
              <a:gd name="connsiteX18" fmla="*/ 915280 w 3007561"/>
              <a:gd name="connsiteY18" fmla="*/ 0 h 803440"/>
              <a:gd name="connsiteX19" fmla="*/ 872473 w 3007561"/>
              <a:gd name="connsiteY19" fmla="*/ 0 h 803440"/>
              <a:gd name="connsiteX20" fmla="*/ 862319 w 3007561"/>
              <a:gd name="connsiteY20" fmla="*/ 0 h 803440"/>
              <a:gd name="connsiteX21" fmla="*/ 617585 w 3007561"/>
              <a:gd name="connsiteY21" fmla="*/ 0 h 803440"/>
              <a:gd name="connsiteX22" fmla="*/ 574779 w 3007561"/>
              <a:gd name="connsiteY22" fmla="*/ 0 h 803440"/>
              <a:gd name="connsiteX23" fmla="*/ 277084 w 3007561"/>
              <a:gd name="connsiteY23" fmla="*/ 0 h 803440"/>
              <a:gd name="connsiteX24" fmla="*/ 184562 w 3007561"/>
              <a:gd name="connsiteY24" fmla="*/ 53419 h 803440"/>
              <a:gd name="connsiteX25" fmla="*/ 14311 w 3007561"/>
              <a:gd name="connsiteY25" fmla="*/ 348297 h 803440"/>
              <a:gd name="connsiteX26" fmla="*/ 14311 w 3007561"/>
              <a:gd name="connsiteY26" fmla="*/ 455134 h 803440"/>
              <a:gd name="connsiteX27" fmla="*/ 184562 w 3007561"/>
              <a:gd name="connsiteY27" fmla="*/ 750021 h 803440"/>
              <a:gd name="connsiteX28" fmla="*/ 277084 w 3007561"/>
              <a:gd name="connsiteY28" fmla="*/ 803440 h 803440"/>
              <a:gd name="connsiteX29" fmla="*/ 574779 w 3007561"/>
              <a:gd name="connsiteY29" fmla="*/ 803440 h 803440"/>
              <a:gd name="connsiteX30" fmla="*/ 617585 w 3007561"/>
              <a:gd name="connsiteY30" fmla="*/ 803440 h 803440"/>
              <a:gd name="connsiteX31" fmla="*/ 862319 w 3007561"/>
              <a:gd name="connsiteY31" fmla="*/ 803440 h 803440"/>
              <a:gd name="connsiteX32" fmla="*/ 872473 w 3007561"/>
              <a:gd name="connsiteY32" fmla="*/ 803440 h 803440"/>
              <a:gd name="connsiteX33" fmla="*/ 915280 w 3007561"/>
              <a:gd name="connsiteY33" fmla="*/ 803440 h 803440"/>
              <a:gd name="connsiteX34" fmla="*/ 1160014 w 3007561"/>
              <a:gd name="connsiteY34" fmla="*/ 803440 h 803440"/>
              <a:gd name="connsiteX35" fmla="*/ 1202820 w 3007561"/>
              <a:gd name="connsiteY35" fmla="*/ 803440 h 803440"/>
              <a:gd name="connsiteX36" fmla="*/ 1209343 w 3007561"/>
              <a:gd name="connsiteY36" fmla="*/ 803440 h 803440"/>
              <a:gd name="connsiteX37" fmla="*/ 1212975 w 3007561"/>
              <a:gd name="connsiteY37" fmla="*/ 803440 h 803440"/>
              <a:gd name="connsiteX38" fmla="*/ 1457708 w 3007561"/>
              <a:gd name="connsiteY38" fmla="*/ 803440 h 803440"/>
              <a:gd name="connsiteX39" fmla="*/ 1500515 w 3007561"/>
              <a:gd name="connsiteY39" fmla="*/ 803440 h 803440"/>
              <a:gd name="connsiteX40" fmla="*/ 1507038 w 3007561"/>
              <a:gd name="connsiteY40" fmla="*/ 803440 h 803440"/>
              <a:gd name="connsiteX41" fmla="*/ 1549844 w 3007561"/>
              <a:gd name="connsiteY41" fmla="*/ 803440 h 803440"/>
              <a:gd name="connsiteX42" fmla="*/ 1794578 w 3007561"/>
              <a:gd name="connsiteY42" fmla="*/ 803440 h 803440"/>
              <a:gd name="connsiteX43" fmla="*/ 1798210 w 3007561"/>
              <a:gd name="connsiteY43" fmla="*/ 803440 h 803440"/>
              <a:gd name="connsiteX44" fmla="*/ 1804732 w 3007561"/>
              <a:gd name="connsiteY44" fmla="*/ 803440 h 803440"/>
              <a:gd name="connsiteX45" fmla="*/ 1847539 w 3007561"/>
              <a:gd name="connsiteY45" fmla="*/ 803440 h 803440"/>
              <a:gd name="connsiteX46" fmla="*/ 2092273 w 3007561"/>
              <a:gd name="connsiteY46" fmla="*/ 803440 h 803440"/>
              <a:gd name="connsiteX47" fmla="*/ 2135079 w 3007561"/>
              <a:gd name="connsiteY47" fmla="*/ 803440 h 803440"/>
              <a:gd name="connsiteX48" fmla="*/ 2145233 w 3007561"/>
              <a:gd name="connsiteY48" fmla="*/ 803440 h 803440"/>
              <a:gd name="connsiteX49" fmla="*/ 2389967 w 3007561"/>
              <a:gd name="connsiteY49" fmla="*/ 803440 h 803440"/>
              <a:gd name="connsiteX50" fmla="*/ 2432774 w 3007561"/>
              <a:gd name="connsiteY50" fmla="*/ 803440 h 803440"/>
              <a:gd name="connsiteX51" fmla="*/ 2730468 w 3007561"/>
              <a:gd name="connsiteY51" fmla="*/ 803440 h 803440"/>
              <a:gd name="connsiteX52" fmla="*/ 2822998 w 3007561"/>
              <a:gd name="connsiteY52" fmla="*/ 750021 h 803440"/>
              <a:gd name="connsiteX53" fmla="*/ 2993249 w 3007561"/>
              <a:gd name="connsiteY53" fmla="*/ 455134 h 803440"/>
              <a:gd name="connsiteX54" fmla="*/ 2993249 w 3007561"/>
              <a:gd name="connsiteY54" fmla="*/ 348297 h 803440"/>
              <a:gd name="connsiteX55" fmla="*/ 2822998 w 3007561"/>
              <a:gd name="connsiteY55" fmla="*/ 53419 h 803440"/>
              <a:gd name="connsiteX56" fmla="*/ 2730468 w 3007561"/>
              <a:gd name="connsiteY56" fmla="*/ 0 h 80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007561" h="803440">
                <a:moveTo>
                  <a:pt x="2730468" y="0"/>
                </a:moveTo>
                <a:lnTo>
                  <a:pt x="2432774" y="0"/>
                </a:lnTo>
                <a:lnTo>
                  <a:pt x="2389967" y="0"/>
                </a:lnTo>
                <a:lnTo>
                  <a:pt x="2145233" y="0"/>
                </a:lnTo>
                <a:lnTo>
                  <a:pt x="2135079" y="0"/>
                </a:lnTo>
                <a:lnTo>
                  <a:pt x="2092273" y="0"/>
                </a:lnTo>
                <a:lnTo>
                  <a:pt x="1847539" y="0"/>
                </a:lnTo>
                <a:lnTo>
                  <a:pt x="1804732" y="0"/>
                </a:lnTo>
                <a:lnTo>
                  <a:pt x="1798210" y="0"/>
                </a:lnTo>
                <a:lnTo>
                  <a:pt x="1794578" y="0"/>
                </a:lnTo>
                <a:lnTo>
                  <a:pt x="1549844" y="0"/>
                </a:lnTo>
                <a:lnTo>
                  <a:pt x="1507038" y="0"/>
                </a:lnTo>
                <a:lnTo>
                  <a:pt x="1500515" y="0"/>
                </a:lnTo>
                <a:lnTo>
                  <a:pt x="1457708" y="0"/>
                </a:lnTo>
                <a:lnTo>
                  <a:pt x="1212975" y="0"/>
                </a:lnTo>
                <a:lnTo>
                  <a:pt x="1209343" y="0"/>
                </a:lnTo>
                <a:lnTo>
                  <a:pt x="1202820" y="0"/>
                </a:lnTo>
                <a:lnTo>
                  <a:pt x="1160014" y="0"/>
                </a:lnTo>
                <a:lnTo>
                  <a:pt x="915280" y="0"/>
                </a:lnTo>
                <a:lnTo>
                  <a:pt x="872473" y="0"/>
                </a:lnTo>
                <a:lnTo>
                  <a:pt x="862319" y="0"/>
                </a:lnTo>
                <a:lnTo>
                  <a:pt x="617585" y="0"/>
                </a:lnTo>
                <a:lnTo>
                  <a:pt x="574779" y="0"/>
                </a:lnTo>
                <a:lnTo>
                  <a:pt x="277084" y="0"/>
                </a:lnTo>
                <a:cubicBezTo>
                  <a:pt x="238911" y="0"/>
                  <a:pt x="203644" y="20366"/>
                  <a:pt x="184562" y="53419"/>
                </a:cubicBezTo>
                <a:lnTo>
                  <a:pt x="14311" y="348297"/>
                </a:lnTo>
                <a:cubicBezTo>
                  <a:pt x="-4771" y="381354"/>
                  <a:pt x="-4771" y="422078"/>
                  <a:pt x="14311" y="455134"/>
                </a:cubicBezTo>
                <a:lnTo>
                  <a:pt x="184562" y="750021"/>
                </a:lnTo>
                <a:cubicBezTo>
                  <a:pt x="203644" y="783075"/>
                  <a:pt x="238919" y="803437"/>
                  <a:pt x="277084" y="803440"/>
                </a:cubicBezTo>
                <a:lnTo>
                  <a:pt x="574779" y="803440"/>
                </a:lnTo>
                <a:lnTo>
                  <a:pt x="617585" y="803440"/>
                </a:lnTo>
                <a:lnTo>
                  <a:pt x="862319" y="803440"/>
                </a:lnTo>
                <a:lnTo>
                  <a:pt x="872473" y="803440"/>
                </a:lnTo>
                <a:lnTo>
                  <a:pt x="915280" y="803440"/>
                </a:lnTo>
                <a:lnTo>
                  <a:pt x="1160014" y="803440"/>
                </a:lnTo>
                <a:lnTo>
                  <a:pt x="1202820" y="803440"/>
                </a:lnTo>
                <a:lnTo>
                  <a:pt x="1209343" y="803440"/>
                </a:lnTo>
                <a:lnTo>
                  <a:pt x="1212975" y="803440"/>
                </a:lnTo>
                <a:lnTo>
                  <a:pt x="1457708" y="803440"/>
                </a:lnTo>
                <a:lnTo>
                  <a:pt x="1500515" y="803440"/>
                </a:lnTo>
                <a:lnTo>
                  <a:pt x="1507038" y="803440"/>
                </a:lnTo>
                <a:lnTo>
                  <a:pt x="1549844" y="803440"/>
                </a:lnTo>
                <a:lnTo>
                  <a:pt x="1794578" y="803440"/>
                </a:lnTo>
                <a:lnTo>
                  <a:pt x="1798210" y="803440"/>
                </a:lnTo>
                <a:lnTo>
                  <a:pt x="1804732" y="803440"/>
                </a:lnTo>
                <a:lnTo>
                  <a:pt x="1847539" y="803440"/>
                </a:lnTo>
                <a:lnTo>
                  <a:pt x="2092273" y="803440"/>
                </a:lnTo>
                <a:lnTo>
                  <a:pt x="2135079" y="803440"/>
                </a:lnTo>
                <a:lnTo>
                  <a:pt x="2145233" y="803440"/>
                </a:lnTo>
                <a:lnTo>
                  <a:pt x="2389967" y="803440"/>
                </a:lnTo>
                <a:lnTo>
                  <a:pt x="2432774" y="803440"/>
                </a:lnTo>
                <a:lnTo>
                  <a:pt x="2730468" y="803440"/>
                </a:lnTo>
                <a:cubicBezTo>
                  <a:pt x="2768641" y="803438"/>
                  <a:pt x="2803908" y="783076"/>
                  <a:pt x="2822998" y="750021"/>
                </a:cubicBezTo>
                <a:lnTo>
                  <a:pt x="2993249" y="455134"/>
                </a:lnTo>
                <a:cubicBezTo>
                  <a:pt x="3012332" y="422078"/>
                  <a:pt x="3012332" y="381354"/>
                  <a:pt x="2993249" y="348297"/>
                </a:cubicBezTo>
                <a:lnTo>
                  <a:pt x="2822998" y="53419"/>
                </a:lnTo>
                <a:cubicBezTo>
                  <a:pt x="2803916" y="20358"/>
                  <a:pt x="2768641" y="0"/>
                  <a:pt x="2730468" y="0"/>
                </a:cubicBezTo>
                <a:close/>
              </a:path>
            </a:pathLst>
          </a:custGeom>
          <a:gradFill>
            <a:gsLst>
              <a:gs pos="50000">
                <a:srgbClr val="ADADAD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0"/>
          </a:gradFill>
          <a:ln w="6350">
            <a:noFill/>
          </a:ln>
          <a:effectLst>
            <a:outerShdw blurRad="254000" dist="127000" dir="5400000" algn="t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PE</a:t>
            </a:r>
          </a:p>
        </p:txBody>
      </p:sp>
      <p:sp>
        <p:nvSpPr>
          <p:cNvPr id="139" name="Title 1">
            <a:extLst>
              <a:ext uri="{FF2B5EF4-FFF2-40B4-BE49-F238E27FC236}">
                <a16:creationId xmlns:a16="http://schemas.microsoft.com/office/drawing/2014/main" id="{435971DA-2202-BADB-14A6-013886924090}"/>
              </a:ext>
            </a:extLst>
          </p:cNvPr>
          <p:cNvSpPr txBox="1">
            <a:spLocks/>
          </p:cNvSpPr>
          <p:nvPr/>
        </p:nvSpPr>
        <p:spPr>
          <a:xfrm>
            <a:off x="7310105" y="2510592"/>
            <a:ext cx="1884640" cy="2138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Ficheiro mais usado em Malware</a:t>
            </a:r>
          </a:p>
        </p:txBody>
      </p:sp>
      <p:sp>
        <p:nvSpPr>
          <p:cNvPr id="140" name="Title 1">
            <a:extLst>
              <a:ext uri="{FF2B5EF4-FFF2-40B4-BE49-F238E27FC236}">
                <a16:creationId xmlns:a16="http://schemas.microsoft.com/office/drawing/2014/main" id="{240B9984-ECEB-5B29-6588-382BEFA44446}"/>
              </a:ext>
            </a:extLst>
          </p:cNvPr>
          <p:cNvSpPr txBox="1">
            <a:spLocks/>
          </p:cNvSpPr>
          <p:nvPr/>
        </p:nvSpPr>
        <p:spPr>
          <a:xfrm>
            <a:off x="7192118" y="3018117"/>
            <a:ext cx="2109940" cy="2334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Secções Manipuláveis</a:t>
            </a:r>
          </a:p>
        </p:txBody>
      </p:sp>
      <p:sp>
        <p:nvSpPr>
          <p:cNvPr id="141" name="Title 1">
            <a:extLst>
              <a:ext uri="{FF2B5EF4-FFF2-40B4-BE49-F238E27FC236}">
                <a16:creationId xmlns:a16="http://schemas.microsoft.com/office/drawing/2014/main" id="{918A2000-FA77-2B0B-EFF0-A6F02E8BD45D}"/>
              </a:ext>
            </a:extLst>
          </p:cNvPr>
          <p:cNvSpPr txBox="1">
            <a:spLocks/>
          </p:cNvSpPr>
          <p:nvPr/>
        </p:nvSpPr>
        <p:spPr>
          <a:xfrm>
            <a:off x="7310105" y="3587250"/>
            <a:ext cx="1884640" cy="2138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Facilmente camuflados</a:t>
            </a:r>
          </a:p>
        </p:txBody>
      </p:sp>
      <p:sp>
        <p:nvSpPr>
          <p:cNvPr id="142" name="Title 1">
            <a:extLst>
              <a:ext uri="{FF2B5EF4-FFF2-40B4-BE49-F238E27FC236}">
                <a16:creationId xmlns:a16="http://schemas.microsoft.com/office/drawing/2014/main" id="{D300D0B6-BE97-2675-D660-7EA0D9F94BF5}"/>
              </a:ext>
            </a:extLst>
          </p:cNvPr>
          <p:cNvSpPr txBox="1">
            <a:spLocks/>
          </p:cNvSpPr>
          <p:nvPr/>
        </p:nvSpPr>
        <p:spPr>
          <a:xfrm>
            <a:off x="7310105" y="4115385"/>
            <a:ext cx="1884640" cy="2138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Null Padding</a:t>
            </a:r>
          </a:p>
        </p:txBody>
      </p:sp>
      <p:sp>
        <p:nvSpPr>
          <p:cNvPr id="143" name="Title 1">
            <a:extLst>
              <a:ext uri="{FF2B5EF4-FFF2-40B4-BE49-F238E27FC236}">
                <a16:creationId xmlns:a16="http://schemas.microsoft.com/office/drawing/2014/main" id="{BEE327BB-96BE-57C9-C1B5-E9253F1B8C02}"/>
              </a:ext>
            </a:extLst>
          </p:cNvPr>
          <p:cNvSpPr txBox="1">
            <a:spLocks/>
          </p:cNvSpPr>
          <p:nvPr/>
        </p:nvSpPr>
        <p:spPr>
          <a:xfrm>
            <a:off x="7310105" y="4654143"/>
            <a:ext cx="1884640" cy="2138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Executa Código no Sistema</a:t>
            </a:r>
          </a:p>
        </p:txBody>
      </p:sp>
      <p:sp>
        <p:nvSpPr>
          <p:cNvPr id="144" name="Title 1">
            <a:extLst>
              <a:ext uri="{FF2B5EF4-FFF2-40B4-BE49-F238E27FC236}">
                <a16:creationId xmlns:a16="http://schemas.microsoft.com/office/drawing/2014/main" id="{78D130CD-CE16-57B3-D1E7-A23FBE05AA1A}"/>
              </a:ext>
            </a:extLst>
          </p:cNvPr>
          <p:cNvSpPr txBox="1">
            <a:spLocks/>
          </p:cNvSpPr>
          <p:nvPr/>
        </p:nvSpPr>
        <p:spPr>
          <a:xfrm>
            <a:off x="7310105" y="5192472"/>
            <a:ext cx="1884640" cy="2138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Trojans, Keygens, Cracks</a:t>
            </a:r>
          </a:p>
        </p:txBody>
      </p:sp>
      <p:sp>
        <p:nvSpPr>
          <p:cNvPr id="145" name="Title 1">
            <a:extLst>
              <a:ext uri="{FF2B5EF4-FFF2-40B4-BE49-F238E27FC236}">
                <a16:creationId xmlns:a16="http://schemas.microsoft.com/office/drawing/2014/main" id="{51126AAD-E0CF-E664-EFC3-3996CA5ACA31}"/>
              </a:ext>
            </a:extLst>
          </p:cNvPr>
          <p:cNvSpPr txBox="1">
            <a:spLocks/>
          </p:cNvSpPr>
          <p:nvPr/>
        </p:nvSpPr>
        <p:spPr>
          <a:xfrm>
            <a:off x="7310105" y="5730801"/>
            <a:ext cx="1991953" cy="2138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Instalação Silenciosa</a:t>
            </a:r>
          </a:p>
        </p:txBody>
      </p:sp>
      <p:grpSp>
        <p:nvGrpSpPr>
          <p:cNvPr id="146" name="Group 204">
            <a:extLst>
              <a:ext uri="{FF2B5EF4-FFF2-40B4-BE49-F238E27FC236}">
                <a16:creationId xmlns:a16="http://schemas.microsoft.com/office/drawing/2014/main" id="{ED7FB26B-77BE-D01E-3207-E311B2BD9D4E}"/>
              </a:ext>
            </a:extLst>
          </p:cNvPr>
          <p:cNvGrpSpPr/>
          <p:nvPr/>
        </p:nvGrpSpPr>
        <p:grpSpPr>
          <a:xfrm>
            <a:off x="6713911" y="2876938"/>
            <a:ext cx="3077028" cy="2691645"/>
            <a:chOff x="4217180" y="2811078"/>
            <a:chExt cx="3077028" cy="2691645"/>
          </a:xfrm>
        </p:grpSpPr>
        <p:cxnSp>
          <p:nvCxnSpPr>
            <p:cNvPr id="147" name="Straight Connector 205">
              <a:extLst>
                <a:ext uri="{FF2B5EF4-FFF2-40B4-BE49-F238E27FC236}">
                  <a16:creationId xmlns:a16="http://schemas.microsoft.com/office/drawing/2014/main" id="{3CD58B24-F4C8-E696-12C4-084D64AA7EB8}"/>
                </a:ext>
              </a:extLst>
            </p:cNvPr>
            <p:cNvCxnSpPr>
              <a:cxnSpLocks/>
            </p:cNvCxnSpPr>
            <p:nvPr/>
          </p:nvCxnSpPr>
          <p:spPr>
            <a:xfrm>
              <a:off x="4217180" y="5502723"/>
              <a:ext cx="3077028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206">
              <a:extLst>
                <a:ext uri="{FF2B5EF4-FFF2-40B4-BE49-F238E27FC236}">
                  <a16:creationId xmlns:a16="http://schemas.microsoft.com/office/drawing/2014/main" id="{C617F9DC-B016-8DC4-EF53-DFB8BC0FE1E5}"/>
                </a:ext>
              </a:extLst>
            </p:cNvPr>
            <p:cNvCxnSpPr>
              <a:cxnSpLocks/>
            </p:cNvCxnSpPr>
            <p:nvPr/>
          </p:nvCxnSpPr>
          <p:spPr>
            <a:xfrm>
              <a:off x="4217180" y="4964394"/>
              <a:ext cx="3077028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216">
              <a:extLst>
                <a:ext uri="{FF2B5EF4-FFF2-40B4-BE49-F238E27FC236}">
                  <a16:creationId xmlns:a16="http://schemas.microsoft.com/office/drawing/2014/main" id="{C2318382-AD61-4A8C-60BC-FE438A3E4751}"/>
                </a:ext>
              </a:extLst>
            </p:cNvPr>
            <p:cNvCxnSpPr>
              <a:cxnSpLocks/>
            </p:cNvCxnSpPr>
            <p:nvPr/>
          </p:nvCxnSpPr>
          <p:spPr>
            <a:xfrm>
              <a:off x="4217180" y="4426065"/>
              <a:ext cx="3077028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217">
              <a:extLst>
                <a:ext uri="{FF2B5EF4-FFF2-40B4-BE49-F238E27FC236}">
                  <a16:creationId xmlns:a16="http://schemas.microsoft.com/office/drawing/2014/main" id="{4B108A10-74D2-1331-BBC5-92687D0A75EA}"/>
                </a:ext>
              </a:extLst>
            </p:cNvPr>
            <p:cNvCxnSpPr>
              <a:cxnSpLocks/>
            </p:cNvCxnSpPr>
            <p:nvPr/>
          </p:nvCxnSpPr>
          <p:spPr>
            <a:xfrm>
              <a:off x="4217180" y="3887736"/>
              <a:ext cx="3077028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218">
              <a:extLst>
                <a:ext uri="{FF2B5EF4-FFF2-40B4-BE49-F238E27FC236}">
                  <a16:creationId xmlns:a16="http://schemas.microsoft.com/office/drawing/2014/main" id="{53210E81-6478-FF5B-14FD-F0F0615A9B34}"/>
                </a:ext>
              </a:extLst>
            </p:cNvPr>
            <p:cNvCxnSpPr>
              <a:cxnSpLocks/>
            </p:cNvCxnSpPr>
            <p:nvPr/>
          </p:nvCxnSpPr>
          <p:spPr>
            <a:xfrm>
              <a:off x="4217180" y="3349407"/>
              <a:ext cx="3077028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222">
              <a:extLst>
                <a:ext uri="{FF2B5EF4-FFF2-40B4-BE49-F238E27FC236}">
                  <a16:creationId xmlns:a16="http://schemas.microsoft.com/office/drawing/2014/main" id="{BE468FA9-A74E-A419-9F95-CB87734BE047}"/>
                </a:ext>
              </a:extLst>
            </p:cNvPr>
            <p:cNvCxnSpPr>
              <a:cxnSpLocks/>
            </p:cNvCxnSpPr>
            <p:nvPr/>
          </p:nvCxnSpPr>
          <p:spPr>
            <a:xfrm>
              <a:off x="4217180" y="2811078"/>
              <a:ext cx="3077028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98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-0.08195 L 8.33333E-7 2.59259E-6 " pathEditMode="relative" rAng="0" ptsTypes="AA">
                                      <p:cBhvr>
                                        <p:cTn id="9" dur="5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40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1028 -2.59259E-6 L -3.95833E-6 -2.59259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029 4.81481E-6 L 1.45833E-6 4.81481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1028 -2.96296E-6 L -3.95833E-6 -2.96296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0.01028 7.40741E-7 L -3.95833E-6 7.40741E-7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-0.01028 -2.96296E-6 L -3.95833E-6 -2.96296E-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1028 4.81481E-6 L -3.95833E-6 4.81481E-6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-0.01028 2.59259E-6 L -3.95833E-6 2.59259E-6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6" presetClass="entr" presetSubtype="37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37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1028 -1.48148E-6 L -2.91667E-6 -1.48148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1028 -4.44444E-6 L -2.29167E-6 -4.44444E-6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1028 2.59259E-6 L -2.91667E-6 2.59259E-6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0.01028 7.40741E-7 L -2.91667E-6 7.40741E-7 " pathEditMode="relative" rAng="0" ptsTypes="AA">
                                      <p:cBhvr>
                                        <p:cTn id="86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-0.01028 -2.96296E-6 L -2.91667E-6 -2.96296E-6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1028 4.81481E-6 L -2.91667E-6 4.81481E-6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-0.01029 2.59259E-6 L 1.11022E-16 2.59259E-6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100" grpId="0" animBg="1"/>
      <p:bldP spid="101" grpId="0" animBg="1"/>
      <p:bldP spid="102" grpId="0"/>
      <p:bldP spid="102" grpId="1"/>
      <p:bldP spid="103" grpId="0"/>
      <p:bldP spid="103" grpId="1"/>
      <p:bldP spid="104" grpId="0"/>
      <p:bldP spid="104" grpId="1"/>
      <p:bldP spid="105" grpId="0"/>
      <p:bldP spid="105" grpId="1"/>
      <p:bldP spid="106" grpId="0"/>
      <p:bldP spid="106" grpId="1"/>
      <p:bldP spid="107" grpId="0"/>
      <p:bldP spid="107" grpId="1"/>
      <p:bldP spid="108" grpId="0"/>
      <p:bldP spid="108" grpId="1"/>
      <p:bldP spid="137" grpId="0" animBg="1"/>
      <p:bldP spid="138" grpId="0" animBg="1"/>
      <p:bldP spid="139" grpId="0"/>
      <p:bldP spid="139" grpId="1"/>
      <p:bldP spid="140" grpId="0"/>
      <p:bldP spid="140" grpId="1"/>
      <p:bldP spid="141" grpId="0"/>
      <p:bldP spid="141" grpId="1"/>
      <p:bldP spid="142" grpId="0"/>
      <p:bldP spid="142" grpId="1"/>
      <p:bldP spid="143" grpId="0"/>
      <p:bldP spid="143" grpId="1"/>
      <p:bldP spid="144" grpId="0"/>
      <p:bldP spid="144" grpId="1"/>
      <p:bldP spid="145" grpId="0"/>
      <p:bldP spid="14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2">
                <a:lumMod val="90000"/>
                <a:lumOff val="10000"/>
              </a:schemeClr>
            </a:gs>
            <a:gs pos="83000">
              <a:schemeClr val="accent1">
                <a:lumMod val="1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CEF10-04A9-A024-C492-3618B4478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raphic 604">
            <a:extLst>
              <a:ext uri="{FF2B5EF4-FFF2-40B4-BE49-F238E27FC236}">
                <a16:creationId xmlns:a16="http://schemas.microsoft.com/office/drawing/2014/main" id="{2395C28E-06B7-9386-1578-4E3806A4AA21}"/>
              </a:ext>
            </a:extLst>
          </p:cNvPr>
          <p:cNvSpPr>
            <a:spLocks/>
          </p:cNvSpPr>
          <p:nvPr/>
        </p:nvSpPr>
        <p:spPr>
          <a:xfrm rot="10800000" flipV="1">
            <a:off x="9437946" y="1"/>
            <a:ext cx="2754054" cy="1988734"/>
          </a:xfrm>
          <a:custGeom>
            <a:avLst/>
            <a:gdLst>
              <a:gd name="connsiteX0" fmla="*/ 0 w 9298618"/>
              <a:gd name="connsiteY0" fmla="*/ 0 h 6856161"/>
              <a:gd name="connsiteX1" fmla="*/ 252002 w 9298618"/>
              <a:gd name="connsiteY1" fmla="*/ 0 h 6856161"/>
              <a:gd name="connsiteX2" fmla="*/ 252002 w 9298618"/>
              <a:gd name="connsiteY2" fmla="*/ 252002 h 6856161"/>
              <a:gd name="connsiteX3" fmla="*/ 0 w 9298618"/>
              <a:gd name="connsiteY3" fmla="*/ 252002 h 6856161"/>
              <a:gd name="connsiteX4" fmla="*/ 0 w 9298618"/>
              <a:gd name="connsiteY4" fmla="*/ 0 h 6856161"/>
              <a:gd name="connsiteX5" fmla="*/ 315023 w 9298618"/>
              <a:gd name="connsiteY5" fmla="*/ 252002 h 6856161"/>
              <a:gd name="connsiteX6" fmla="*/ 567025 w 9298618"/>
              <a:gd name="connsiteY6" fmla="*/ 252002 h 6856161"/>
              <a:gd name="connsiteX7" fmla="*/ 567025 w 9298618"/>
              <a:gd name="connsiteY7" fmla="*/ 0 h 6856161"/>
              <a:gd name="connsiteX8" fmla="*/ 315023 w 9298618"/>
              <a:gd name="connsiteY8" fmla="*/ 0 h 6856161"/>
              <a:gd name="connsiteX9" fmla="*/ 315023 w 9298618"/>
              <a:gd name="connsiteY9" fmla="*/ 252002 h 6856161"/>
              <a:gd name="connsiteX10" fmla="*/ 630004 w 9298618"/>
              <a:gd name="connsiteY10" fmla="*/ 252002 h 6856161"/>
              <a:gd name="connsiteX11" fmla="*/ 882005 w 9298618"/>
              <a:gd name="connsiteY11" fmla="*/ 252002 h 6856161"/>
              <a:gd name="connsiteX12" fmla="*/ 882005 w 9298618"/>
              <a:gd name="connsiteY12" fmla="*/ 0 h 6856161"/>
              <a:gd name="connsiteX13" fmla="*/ 630004 w 9298618"/>
              <a:gd name="connsiteY13" fmla="*/ 0 h 6856161"/>
              <a:gd name="connsiteX14" fmla="*/ 630004 w 9298618"/>
              <a:gd name="connsiteY14" fmla="*/ 252002 h 6856161"/>
              <a:gd name="connsiteX15" fmla="*/ 944985 w 9298618"/>
              <a:gd name="connsiteY15" fmla="*/ 252002 h 6856161"/>
              <a:gd name="connsiteX16" fmla="*/ 1196986 w 9298618"/>
              <a:gd name="connsiteY16" fmla="*/ 252002 h 6856161"/>
              <a:gd name="connsiteX17" fmla="*/ 1196986 w 9298618"/>
              <a:gd name="connsiteY17" fmla="*/ 0 h 6856161"/>
              <a:gd name="connsiteX18" fmla="*/ 944985 w 9298618"/>
              <a:gd name="connsiteY18" fmla="*/ 0 h 6856161"/>
              <a:gd name="connsiteX19" fmla="*/ 944985 w 9298618"/>
              <a:gd name="connsiteY19" fmla="*/ 252002 h 6856161"/>
              <a:gd name="connsiteX20" fmla="*/ 1260008 w 9298618"/>
              <a:gd name="connsiteY20" fmla="*/ 252002 h 6856161"/>
              <a:gd name="connsiteX21" fmla="*/ 1512009 w 9298618"/>
              <a:gd name="connsiteY21" fmla="*/ 252002 h 6856161"/>
              <a:gd name="connsiteX22" fmla="*/ 1512009 w 9298618"/>
              <a:gd name="connsiteY22" fmla="*/ 0 h 6856161"/>
              <a:gd name="connsiteX23" fmla="*/ 1260008 w 9298618"/>
              <a:gd name="connsiteY23" fmla="*/ 0 h 6856161"/>
              <a:gd name="connsiteX24" fmla="*/ 1260008 w 9298618"/>
              <a:gd name="connsiteY24" fmla="*/ 252002 h 6856161"/>
              <a:gd name="connsiteX25" fmla="*/ 1574988 w 9298618"/>
              <a:gd name="connsiteY25" fmla="*/ 252002 h 6856161"/>
              <a:gd name="connsiteX26" fmla="*/ 1826990 w 9298618"/>
              <a:gd name="connsiteY26" fmla="*/ 252002 h 6856161"/>
              <a:gd name="connsiteX27" fmla="*/ 1826990 w 9298618"/>
              <a:gd name="connsiteY27" fmla="*/ 0 h 6856161"/>
              <a:gd name="connsiteX28" fmla="*/ 1574988 w 9298618"/>
              <a:gd name="connsiteY28" fmla="*/ 0 h 6856161"/>
              <a:gd name="connsiteX29" fmla="*/ 1574988 w 9298618"/>
              <a:gd name="connsiteY29" fmla="*/ 252002 h 6856161"/>
              <a:gd name="connsiteX30" fmla="*/ 1890012 w 9298618"/>
              <a:gd name="connsiteY30" fmla="*/ 252002 h 6856161"/>
              <a:gd name="connsiteX31" fmla="*/ 2142013 w 9298618"/>
              <a:gd name="connsiteY31" fmla="*/ 252002 h 6856161"/>
              <a:gd name="connsiteX32" fmla="*/ 2142013 w 9298618"/>
              <a:gd name="connsiteY32" fmla="*/ 0 h 6856161"/>
              <a:gd name="connsiteX33" fmla="*/ 1890012 w 9298618"/>
              <a:gd name="connsiteY33" fmla="*/ 0 h 6856161"/>
              <a:gd name="connsiteX34" fmla="*/ 1890012 w 9298618"/>
              <a:gd name="connsiteY34" fmla="*/ 252002 h 6856161"/>
              <a:gd name="connsiteX35" fmla="*/ 2204992 w 9298618"/>
              <a:gd name="connsiteY35" fmla="*/ 252002 h 6856161"/>
              <a:gd name="connsiteX36" fmla="*/ 2456994 w 9298618"/>
              <a:gd name="connsiteY36" fmla="*/ 252002 h 6856161"/>
              <a:gd name="connsiteX37" fmla="*/ 2456994 w 9298618"/>
              <a:gd name="connsiteY37" fmla="*/ 0 h 6856161"/>
              <a:gd name="connsiteX38" fmla="*/ 2204992 w 9298618"/>
              <a:gd name="connsiteY38" fmla="*/ 0 h 6856161"/>
              <a:gd name="connsiteX39" fmla="*/ 2204992 w 9298618"/>
              <a:gd name="connsiteY39" fmla="*/ 252002 h 6856161"/>
              <a:gd name="connsiteX40" fmla="*/ 2520016 w 9298618"/>
              <a:gd name="connsiteY40" fmla="*/ 252002 h 6856161"/>
              <a:gd name="connsiteX41" fmla="*/ 2772017 w 9298618"/>
              <a:gd name="connsiteY41" fmla="*/ 252002 h 6856161"/>
              <a:gd name="connsiteX42" fmla="*/ 2772017 w 9298618"/>
              <a:gd name="connsiteY42" fmla="*/ 0 h 6856161"/>
              <a:gd name="connsiteX43" fmla="*/ 2520016 w 9298618"/>
              <a:gd name="connsiteY43" fmla="*/ 0 h 6856161"/>
              <a:gd name="connsiteX44" fmla="*/ 2520016 w 9298618"/>
              <a:gd name="connsiteY44" fmla="*/ 252002 h 6856161"/>
              <a:gd name="connsiteX45" fmla="*/ 2834996 w 9298618"/>
              <a:gd name="connsiteY45" fmla="*/ 252002 h 6856161"/>
              <a:gd name="connsiteX46" fmla="*/ 3086998 w 9298618"/>
              <a:gd name="connsiteY46" fmla="*/ 252002 h 6856161"/>
              <a:gd name="connsiteX47" fmla="*/ 3086998 w 9298618"/>
              <a:gd name="connsiteY47" fmla="*/ 0 h 6856161"/>
              <a:gd name="connsiteX48" fmla="*/ 2834996 w 9298618"/>
              <a:gd name="connsiteY48" fmla="*/ 0 h 6856161"/>
              <a:gd name="connsiteX49" fmla="*/ 2834996 w 9298618"/>
              <a:gd name="connsiteY49" fmla="*/ 252002 h 6856161"/>
              <a:gd name="connsiteX50" fmla="*/ 3152500 w 9298618"/>
              <a:gd name="connsiteY50" fmla="*/ 249522 h 6856161"/>
              <a:gd name="connsiteX51" fmla="*/ 3399541 w 9298618"/>
              <a:gd name="connsiteY51" fmla="*/ 249522 h 6856161"/>
              <a:gd name="connsiteX52" fmla="*/ 3399541 w 9298618"/>
              <a:gd name="connsiteY52" fmla="*/ 2480 h 6856161"/>
              <a:gd name="connsiteX53" fmla="*/ 3152500 w 9298618"/>
              <a:gd name="connsiteY53" fmla="*/ 2480 h 6856161"/>
              <a:gd name="connsiteX54" fmla="*/ 3152500 w 9298618"/>
              <a:gd name="connsiteY54" fmla="*/ 249522 h 6856161"/>
              <a:gd name="connsiteX55" fmla="*/ 3468976 w 9298618"/>
              <a:gd name="connsiteY55" fmla="*/ 248068 h 6856161"/>
              <a:gd name="connsiteX56" fmla="*/ 3713068 w 9298618"/>
              <a:gd name="connsiteY56" fmla="*/ 248068 h 6856161"/>
              <a:gd name="connsiteX57" fmla="*/ 3713068 w 9298618"/>
              <a:gd name="connsiteY57" fmla="*/ 3934 h 6856161"/>
              <a:gd name="connsiteX58" fmla="*/ 3468976 w 9298618"/>
              <a:gd name="connsiteY58" fmla="*/ 3934 h 6856161"/>
              <a:gd name="connsiteX59" fmla="*/ 3468976 w 9298618"/>
              <a:gd name="connsiteY59" fmla="*/ 248025 h 6856161"/>
              <a:gd name="connsiteX60" fmla="*/ 3787933 w 9298618"/>
              <a:gd name="connsiteY60" fmla="*/ 244092 h 6856161"/>
              <a:gd name="connsiteX61" fmla="*/ 4024115 w 9298618"/>
              <a:gd name="connsiteY61" fmla="*/ 244092 h 6856161"/>
              <a:gd name="connsiteX62" fmla="*/ 4024115 w 9298618"/>
              <a:gd name="connsiteY62" fmla="*/ 7910 h 6856161"/>
              <a:gd name="connsiteX63" fmla="*/ 3787933 w 9298618"/>
              <a:gd name="connsiteY63" fmla="*/ 7910 h 6856161"/>
              <a:gd name="connsiteX64" fmla="*/ 3787933 w 9298618"/>
              <a:gd name="connsiteY64" fmla="*/ 244092 h 6856161"/>
              <a:gd name="connsiteX65" fmla="*/ 4105864 w 9298618"/>
              <a:gd name="connsiteY65" fmla="*/ 241142 h 6856161"/>
              <a:gd name="connsiteX66" fmla="*/ 4336103 w 9298618"/>
              <a:gd name="connsiteY66" fmla="*/ 241142 h 6856161"/>
              <a:gd name="connsiteX67" fmla="*/ 4336103 w 9298618"/>
              <a:gd name="connsiteY67" fmla="*/ 10860 h 6856161"/>
              <a:gd name="connsiteX68" fmla="*/ 4105864 w 9298618"/>
              <a:gd name="connsiteY68" fmla="*/ 10860 h 6856161"/>
              <a:gd name="connsiteX69" fmla="*/ 4105864 w 9298618"/>
              <a:gd name="connsiteY69" fmla="*/ 241099 h 6856161"/>
              <a:gd name="connsiteX70" fmla="*/ 4426831 w 9298618"/>
              <a:gd name="connsiteY70" fmla="*/ 235199 h 6856161"/>
              <a:gd name="connsiteX71" fmla="*/ 4645226 w 9298618"/>
              <a:gd name="connsiteY71" fmla="*/ 235199 h 6856161"/>
              <a:gd name="connsiteX72" fmla="*/ 4645226 w 9298618"/>
              <a:gd name="connsiteY72" fmla="*/ 16803 h 6856161"/>
              <a:gd name="connsiteX73" fmla="*/ 4426831 w 9298618"/>
              <a:gd name="connsiteY73" fmla="*/ 16803 h 6856161"/>
              <a:gd name="connsiteX74" fmla="*/ 4426831 w 9298618"/>
              <a:gd name="connsiteY74" fmla="*/ 235199 h 6856161"/>
              <a:gd name="connsiteX75" fmla="*/ 4745274 w 9298618"/>
              <a:gd name="connsiteY75" fmla="*/ 231735 h 6856161"/>
              <a:gd name="connsiteX76" fmla="*/ 4956743 w 9298618"/>
              <a:gd name="connsiteY76" fmla="*/ 231735 h 6856161"/>
              <a:gd name="connsiteX77" fmla="*/ 4956743 w 9298618"/>
              <a:gd name="connsiteY77" fmla="*/ 20266 h 6856161"/>
              <a:gd name="connsiteX78" fmla="*/ 4745274 w 9298618"/>
              <a:gd name="connsiteY78" fmla="*/ 20266 h 6856161"/>
              <a:gd name="connsiteX79" fmla="*/ 4745274 w 9298618"/>
              <a:gd name="connsiteY79" fmla="*/ 231735 h 6856161"/>
              <a:gd name="connsiteX80" fmla="*/ 5066711 w 9298618"/>
              <a:gd name="connsiteY80" fmla="*/ 225322 h 6856161"/>
              <a:gd name="connsiteX81" fmla="*/ 5265354 w 9298618"/>
              <a:gd name="connsiteY81" fmla="*/ 225322 h 6856161"/>
              <a:gd name="connsiteX82" fmla="*/ 5265354 w 9298618"/>
              <a:gd name="connsiteY82" fmla="*/ 26680 h 6856161"/>
              <a:gd name="connsiteX83" fmla="*/ 5066711 w 9298618"/>
              <a:gd name="connsiteY83" fmla="*/ 26680 h 6856161"/>
              <a:gd name="connsiteX84" fmla="*/ 5066711 w 9298618"/>
              <a:gd name="connsiteY84" fmla="*/ 225322 h 6856161"/>
              <a:gd name="connsiteX85" fmla="*/ 5387634 w 9298618"/>
              <a:gd name="connsiteY85" fmla="*/ 219379 h 6856161"/>
              <a:gd name="connsiteX86" fmla="*/ 5574391 w 9298618"/>
              <a:gd name="connsiteY86" fmla="*/ 219379 h 6856161"/>
              <a:gd name="connsiteX87" fmla="*/ 5574391 w 9298618"/>
              <a:gd name="connsiteY87" fmla="*/ 32623 h 6856161"/>
              <a:gd name="connsiteX88" fmla="*/ 5387634 w 9298618"/>
              <a:gd name="connsiteY88" fmla="*/ 32623 h 6856161"/>
              <a:gd name="connsiteX89" fmla="*/ 5387634 w 9298618"/>
              <a:gd name="connsiteY89" fmla="*/ 219379 h 6856161"/>
              <a:gd name="connsiteX90" fmla="*/ 5705095 w 9298618"/>
              <a:gd name="connsiteY90" fmla="*/ 216899 h 6856161"/>
              <a:gd name="connsiteX91" fmla="*/ 5886935 w 9298618"/>
              <a:gd name="connsiteY91" fmla="*/ 216899 h 6856161"/>
              <a:gd name="connsiteX92" fmla="*/ 5886935 w 9298618"/>
              <a:gd name="connsiteY92" fmla="*/ 35060 h 6856161"/>
              <a:gd name="connsiteX93" fmla="*/ 5705095 w 9298618"/>
              <a:gd name="connsiteY93" fmla="*/ 35060 h 6856161"/>
              <a:gd name="connsiteX94" fmla="*/ 5705095 w 9298618"/>
              <a:gd name="connsiteY94" fmla="*/ 216899 h 6856161"/>
              <a:gd name="connsiteX95" fmla="*/ 6024565 w 9298618"/>
              <a:gd name="connsiteY95" fmla="*/ 212453 h 6856161"/>
              <a:gd name="connsiteX96" fmla="*/ 6197511 w 9298618"/>
              <a:gd name="connsiteY96" fmla="*/ 212453 h 6856161"/>
              <a:gd name="connsiteX97" fmla="*/ 6197511 w 9298618"/>
              <a:gd name="connsiteY97" fmla="*/ 39506 h 6856161"/>
              <a:gd name="connsiteX98" fmla="*/ 6024565 w 9298618"/>
              <a:gd name="connsiteY98" fmla="*/ 39506 h 6856161"/>
              <a:gd name="connsiteX99" fmla="*/ 6024565 w 9298618"/>
              <a:gd name="connsiteY99" fmla="*/ 212453 h 6856161"/>
              <a:gd name="connsiteX100" fmla="*/ 6661453 w 9298618"/>
              <a:gd name="connsiteY100" fmla="*/ 205569 h 6856161"/>
              <a:gd name="connsiteX101" fmla="*/ 6820546 w 9298618"/>
              <a:gd name="connsiteY101" fmla="*/ 205569 h 6856161"/>
              <a:gd name="connsiteX102" fmla="*/ 6820546 w 9298618"/>
              <a:gd name="connsiteY102" fmla="*/ 46433 h 6856161"/>
              <a:gd name="connsiteX103" fmla="*/ 6661453 w 9298618"/>
              <a:gd name="connsiteY103" fmla="*/ 46433 h 6856161"/>
              <a:gd name="connsiteX104" fmla="*/ 6661453 w 9298618"/>
              <a:gd name="connsiteY104" fmla="*/ 205526 h 6856161"/>
              <a:gd name="connsiteX105" fmla="*/ 7301846 w 9298618"/>
              <a:gd name="connsiteY105" fmla="*/ 195179 h 6856161"/>
              <a:gd name="connsiteX106" fmla="*/ 7440203 w 9298618"/>
              <a:gd name="connsiteY106" fmla="*/ 195179 h 6856161"/>
              <a:gd name="connsiteX107" fmla="*/ 7440203 w 9298618"/>
              <a:gd name="connsiteY107" fmla="*/ 56822 h 6856161"/>
              <a:gd name="connsiteX108" fmla="*/ 7301846 w 9298618"/>
              <a:gd name="connsiteY108" fmla="*/ 56822 h 6856161"/>
              <a:gd name="connsiteX109" fmla="*/ 7301846 w 9298618"/>
              <a:gd name="connsiteY109" fmla="*/ 195179 h 6856161"/>
              <a:gd name="connsiteX110" fmla="*/ 7947156 w 9298618"/>
              <a:gd name="connsiteY110" fmla="*/ 179873 h 6856161"/>
              <a:gd name="connsiteX111" fmla="*/ 8054858 w 9298618"/>
              <a:gd name="connsiteY111" fmla="*/ 179873 h 6856161"/>
              <a:gd name="connsiteX112" fmla="*/ 8054858 w 9298618"/>
              <a:gd name="connsiteY112" fmla="*/ 72171 h 6856161"/>
              <a:gd name="connsiteX113" fmla="*/ 7947156 w 9298618"/>
              <a:gd name="connsiteY113" fmla="*/ 72171 h 6856161"/>
              <a:gd name="connsiteX114" fmla="*/ 7947156 w 9298618"/>
              <a:gd name="connsiteY114" fmla="*/ 179873 h 6856161"/>
              <a:gd name="connsiteX115" fmla="*/ 8595459 w 9298618"/>
              <a:gd name="connsiteY115" fmla="*/ 161573 h 6856161"/>
              <a:gd name="connsiteX116" fmla="*/ 8666605 w 9298618"/>
              <a:gd name="connsiteY116" fmla="*/ 161573 h 6856161"/>
              <a:gd name="connsiteX117" fmla="*/ 8666605 w 9298618"/>
              <a:gd name="connsiteY117" fmla="*/ 90428 h 6856161"/>
              <a:gd name="connsiteX118" fmla="*/ 8595459 w 9298618"/>
              <a:gd name="connsiteY118" fmla="*/ 90428 h 6856161"/>
              <a:gd name="connsiteX119" fmla="*/ 8595459 w 9298618"/>
              <a:gd name="connsiteY119" fmla="*/ 161573 h 6856161"/>
              <a:gd name="connsiteX120" fmla="*/ 0 w 9298618"/>
              <a:gd name="connsiteY120" fmla="*/ 566982 h 6856161"/>
              <a:gd name="connsiteX121" fmla="*/ 252002 w 9298618"/>
              <a:gd name="connsiteY121" fmla="*/ 566982 h 6856161"/>
              <a:gd name="connsiteX122" fmla="*/ 252002 w 9298618"/>
              <a:gd name="connsiteY122" fmla="*/ 314981 h 6856161"/>
              <a:gd name="connsiteX123" fmla="*/ 0 w 9298618"/>
              <a:gd name="connsiteY123" fmla="*/ 314981 h 6856161"/>
              <a:gd name="connsiteX124" fmla="*/ 0 w 9298618"/>
              <a:gd name="connsiteY124" fmla="*/ 566982 h 6856161"/>
              <a:gd name="connsiteX125" fmla="*/ 315023 w 9298618"/>
              <a:gd name="connsiteY125" fmla="*/ 566982 h 6856161"/>
              <a:gd name="connsiteX126" fmla="*/ 567025 w 9298618"/>
              <a:gd name="connsiteY126" fmla="*/ 566982 h 6856161"/>
              <a:gd name="connsiteX127" fmla="*/ 567025 w 9298618"/>
              <a:gd name="connsiteY127" fmla="*/ 314981 h 6856161"/>
              <a:gd name="connsiteX128" fmla="*/ 315023 w 9298618"/>
              <a:gd name="connsiteY128" fmla="*/ 314981 h 6856161"/>
              <a:gd name="connsiteX129" fmla="*/ 315023 w 9298618"/>
              <a:gd name="connsiteY129" fmla="*/ 566982 h 6856161"/>
              <a:gd name="connsiteX130" fmla="*/ 630004 w 9298618"/>
              <a:gd name="connsiteY130" fmla="*/ 566982 h 6856161"/>
              <a:gd name="connsiteX131" fmla="*/ 882005 w 9298618"/>
              <a:gd name="connsiteY131" fmla="*/ 566982 h 6856161"/>
              <a:gd name="connsiteX132" fmla="*/ 882005 w 9298618"/>
              <a:gd name="connsiteY132" fmla="*/ 314981 h 6856161"/>
              <a:gd name="connsiteX133" fmla="*/ 630004 w 9298618"/>
              <a:gd name="connsiteY133" fmla="*/ 314981 h 6856161"/>
              <a:gd name="connsiteX134" fmla="*/ 630004 w 9298618"/>
              <a:gd name="connsiteY134" fmla="*/ 566982 h 6856161"/>
              <a:gd name="connsiteX135" fmla="*/ 944985 w 9298618"/>
              <a:gd name="connsiteY135" fmla="*/ 566982 h 6856161"/>
              <a:gd name="connsiteX136" fmla="*/ 1196986 w 9298618"/>
              <a:gd name="connsiteY136" fmla="*/ 566982 h 6856161"/>
              <a:gd name="connsiteX137" fmla="*/ 1196986 w 9298618"/>
              <a:gd name="connsiteY137" fmla="*/ 314981 h 6856161"/>
              <a:gd name="connsiteX138" fmla="*/ 944985 w 9298618"/>
              <a:gd name="connsiteY138" fmla="*/ 314981 h 6856161"/>
              <a:gd name="connsiteX139" fmla="*/ 944985 w 9298618"/>
              <a:gd name="connsiteY139" fmla="*/ 566982 h 6856161"/>
              <a:gd name="connsiteX140" fmla="*/ 1260008 w 9298618"/>
              <a:gd name="connsiteY140" fmla="*/ 566982 h 6856161"/>
              <a:gd name="connsiteX141" fmla="*/ 1512009 w 9298618"/>
              <a:gd name="connsiteY141" fmla="*/ 566982 h 6856161"/>
              <a:gd name="connsiteX142" fmla="*/ 1512009 w 9298618"/>
              <a:gd name="connsiteY142" fmla="*/ 314981 h 6856161"/>
              <a:gd name="connsiteX143" fmla="*/ 1260008 w 9298618"/>
              <a:gd name="connsiteY143" fmla="*/ 314981 h 6856161"/>
              <a:gd name="connsiteX144" fmla="*/ 1260008 w 9298618"/>
              <a:gd name="connsiteY144" fmla="*/ 566982 h 6856161"/>
              <a:gd name="connsiteX145" fmla="*/ 1574988 w 9298618"/>
              <a:gd name="connsiteY145" fmla="*/ 566982 h 6856161"/>
              <a:gd name="connsiteX146" fmla="*/ 1826990 w 9298618"/>
              <a:gd name="connsiteY146" fmla="*/ 566982 h 6856161"/>
              <a:gd name="connsiteX147" fmla="*/ 1826990 w 9298618"/>
              <a:gd name="connsiteY147" fmla="*/ 314981 h 6856161"/>
              <a:gd name="connsiteX148" fmla="*/ 1574988 w 9298618"/>
              <a:gd name="connsiteY148" fmla="*/ 314981 h 6856161"/>
              <a:gd name="connsiteX149" fmla="*/ 1574988 w 9298618"/>
              <a:gd name="connsiteY149" fmla="*/ 566982 h 6856161"/>
              <a:gd name="connsiteX150" fmla="*/ 1890012 w 9298618"/>
              <a:gd name="connsiteY150" fmla="*/ 566982 h 6856161"/>
              <a:gd name="connsiteX151" fmla="*/ 2142013 w 9298618"/>
              <a:gd name="connsiteY151" fmla="*/ 566982 h 6856161"/>
              <a:gd name="connsiteX152" fmla="*/ 2142013 w 9298618"/>
              <a:gd name="connsiteY152" fmla="*/ 314981 h 6856161"/>
              <a:gd name="connsiteX153" fmla="*/ 1890012 w 9298618"/>
              <a:gd name="connsiteY153" fmla="*/ 314981 h 6856161"/>
              <a:gd name="connsiteX154" fmla="*/ 1890012 w 9298618"/>
              <a:gd name="connsiteY154" fmla="*/ 566982 h 6856161"/>
              <a:gd name="connsiteX155" fmla="*/ 2204992 w 9298618"/>
              <a:gd name="connsiteY155" fmla="*/ 566982 h 6856161"/>
              <a:gd name="connsiteX156" fmla="*/ 2456994 w 9298618"/>
              <a:gd name="connsiteY156" fmla="*/ 566982 h 6856161"/>
              <a:gd name="connsiteX157" fmla="*/ 2456994 w 9298618"/>
              <a:gd name="connsiteY157" fmla="*/ 314981 h 6856161"/>
              <a:gd name="connsiteX158" fmla="*/ 2204992 w 9298618"/>
              <a:gd name="connsiteY158" fmla="*/ 314981 h 6856161"/>
              <a:gd name="connsiteX159" fmla="*/ 2204992 w 9298618"/>
              <a:gd name="connsiteY159" fmla="*/ 566982 h 6856161"/>
              <a:gd name="connsiteX160" fmla="*/ 2520016 w 9298618"/>
              <a:gd name="connsiteY160" fmla="*/ 566982 h 6856161"/>
              <a:gd name="connsiteX161" fmla="*/ 2772017 w 9298618"/>
              <a:gd name="connsiteY161" fmla="*/ 566982 h 6856161"/>
              <a:gd name="connsiteX162" fmla="*/ 2772017 w 9298618"/>
              <a:gd name="connsiteY162" fmla="*/ 314981 h 6856161"/>
              <a:gd name="connsiteX163" fmla="*/ 2520016 w 9298618"/>
              <a:gd name="connsiteY163" fmla="*/ 314981 h 6856161"/>
              <a:gd name="connsiteX164" fmla="*/ 2520016 w 9298618"/>
              <a:gd name="connsiteY164" fmla="*/ 566982 h 6856161"/>
              <a:gd name="connsiteX165" fmla="*/ 2834996 w 9298618"/>
              <a:gd name="connsiteY165" fmla="*/ 566982 h 6856161"/>
              <a:gd name="connsiteX166" fmla="*/ 3086998 w 9298618"/>
              <a:gd name="connsiteY166" fmla="*/ 566982 h 6856161"/>
              <a:gd name="connsiteX167" fmla="*/ 3086998 w 9298618"/>
              <a:gd name="connsiteY167" fmla="*/ 314981 h 6856161"/>
              <a:gd name="connsiteX168" fmla="*/ 2834996 w 9298618"/>
              <a:gd name="connsiteY168" fmla="*/ 314981 h 6856161"/>
              <a:gd name="connsiteX169" fmla="*/ 2834996 w 9298618"/>
              <a:gd name="connsiteY169" fmla="*/ 566982 h 6856161"/>
              <a:gd name="connsiteX170" fmla="*/ 3150020 w 9298618"/>
              <a:gd name="connsiteY170" fmla="*/ 566982 h 6856161"/>
              <a:gd name="connsiteX171" fmla="*/ 3402021 w 9298618"/>
              <a:gd name="connsiteY171" fmla="*/ 566982 h 6856161"/>
              <a:gd name="connsiteX172" fmla="*/ 3402021 w 9298618"/>
              <a:gd name="connsiteY172" fmla="*/ 314981 h 6856161"/>
              <a:gd name="connsiteX173" fmla="*/ 3150020 w 9298618"/>
              <a:gd name="connsiteY173" fmla="*/ 314981 h 6856161"/>
              <a:gd name="connsiteX174" fmla="*/ 3150020 w 9298618"/>
              <a:gd name="connsiteY174" fmla="*/ 566982 h 6856161"/>
              <a:gd name="connsiteX175" fmla="*/ 3465984 w 9298618"/>
              <a:gd name="connsiteY175" fmla="*/ 565999 h 6856161"/>
              <a:gd name="connsiteX176" fmla="*/ 3716018 w 9298618"/>
              <a:gd name="connsiteY176" fmla="*/ 565999 h 6856161"/>
              <a:gd name="connsiteX177" fmla="*/ 3716018 w 9298618"/>
              <a:gd name="connsiteY177" fmla="*/ 315964 h 6856161"/>
              <a:gd name="connsiteX178" fmla="*/ 3465984 w 9298618"/>
              <a:gd name="connsiteY178" fmla="*/ 315964 h 6856161"/>
              <a:gd name="connsiteX179" fmla="*/ 3465984 w 9298618"/>
              <a:gd name="connsiteY179" fmla="*/ 565999 h 6856161"/>
              <a:gd name="connsiteX180" fmla="*/ 3784470 w 9298618"/>
              <a:gd name="connsiteY180" fmla="*/ 562536 h 6856161"/>
              <a:gd name="connsiteX181" fmla="*/ 4027579 w 9298618"/>
              <a:gd name="connsiteY181" fmla="*/ 562536 h 6856161"/>
              <a:gd name="connsiteX182" fmla="*/ 4027579 w 9298618"/>
              <a:gd name="connsiteY182" fmla="*/ 319427 h 6856161"/>
              <a:gd name="connsiteX183" fmla="*/ 3784470 w 9298618"/>
              <a:gd name="connsiteY183" fmla="*/ 319427 h 6856161"/>
              <a:gd name="connsiteX184" fmla="*/ 3784470 w 9298618"/>
              <a:gd name="connsiteY184" fmla="*/ 562536 h 6856161"/>
              <a:gd name="connsiteX185" fmla="*/ 4101931 w 9298618"/>
              <a:gd name="connsiteY185" fmla="*/ 560099 h 6856161"/>
              <a:gd name="connsiteX186" fmla="*/ 4340079 w 9298618"/>
              <a:gd name="connsiteY186" fmla="*/ 560099 h 6856161"/>
              <a:gd name="connsiteX187" fmla="*/ 4340079 w 9298618"/>
              <a:gd name="connsiteY187" fmla="*/ 321950 h 6856161"/>
              <a:gd name="connsiteX188" fmla="*/ 4101931 w 9298618"/>
              <a:gd name="connsiteY188" fmla="*/ 321950 h 6856161"/>
              <a:gd name="connsiteX189" fmla="*/ 4101931 w 9298618"/>
              <a:gd name="connsiteY189" fmla="*/ 560099 h 6856161"/>
              <a:gd name="connsiteX190" fmla="*/ 4422384 w 9298618"/>
              <a:gd name="connsiteY190" fmla="*/ 554669 h 6856161"/>
              <a:gd name="connsiteX191" fmla="*/ 4649673 w 9298618"/>
              <a:gd name="connsiteY191" fmla="*/ 554669 h 6856161"/>
              <a:gd name="connsiteX192" fmla="*/ 4649673 w 9298618"/>
              <a:gd name="connsiteY192" fmla="*/ 327380 h 6856161"/>
              <a:gd name="connsiteX193" fmla="*/ 4422384 w 9298618"/>
              <a:gd name="connsiteY193" fmla="*/ 327380 h 6856161"/>
              <a:gd name="connsiteX194" fmla="*/ 4422384 w 9298618"/>
              <a:gd name="connsiteY194" fmla="*/ 554669 h 6856161"/>
              <a:gd name="connsiteX195" fmla="*/ 4740314 w 9298618"/>
              <a:gd name="connsiteY195" fmla="*/ 551676 h 6856161"/>
              <a:gd name="connsiteX196" fmla="*/ 4961660 w 9298618"/>
              <a:gd name="connsiteY196" fmla="*/ 551676 h 6856161"/>
              <a:gd name="connsiteX197" fmla="*/ 4961660 w 9298618"/>
              <a:gd name="connsiteY197" fmla="*/ 330330 h 6856161"/>
              <a:gd name="connsiteX198" fmla="*/ 4740314 w 9298618"/>
              <a:gd name="connsiteY198" fmla="*/ 330330 h 6856161"/>
              <a:gd name="connsiteX199" fmla="*/ 4740314 w 9298618"/>
              <a:gd name="connsiteY199" fmla="*/ 551676 h 6856161"/>
              <a:gd name="connsiteX200" fmla="*/ 5061281 w 9298618"/>
              <a:gd name="connsiteY200" fmla="*/ 545775 h 6856161"/>
              <a:gd name="connsiteX201" fmla="*/ 5270784 w 9298618"/>
              <a:gd name="connsiteY201" fmla="*/ 545775 h 6856161"/>
              <a:gd name="connsiteX202" fmla="*/ 5270784 w 9298618"/>
              <a:gd name="connsiteY202" fmla="*/ 336273 h 6856161"/>
              <a:gd name="connsiteX203" fmla="*/ 5061281 w 9298618"/>
              <a:gd name="connsiteY203" fmla="*/ 336273 h 6856161"/>
              <a:gd name="connsiteX204" fmla="*/ 5061281 w 9298618"/>
              <a:gd name="connsiteY204" fmla="*/ 545775 h 6856161"/>
              <a:gd name="connsiteX205" fmla="*/ 5382204 w 9298618"/>
              <a:gd name="connsiteY205" fmla="*/ 539832 h 6856161"/>
              <a:gd name="connsiteX206" fmla="*/ 5579864 w 9298618"/>
              <a:gd name="connsiteY206" fmla="*/ 539832 h 6856161"/>
              <a:gd name="connsiteX207" fmla="*/ 5579864 w 9298618"/>
              <a:gd name="connsiteY207" fmla="*/ 342173 h 6856161"/>
              <a:gd name="connsiteX208" fmla="*/ 5382204 w 9298618"/>
              <a:gd name="connsiteY208" fmla="*/ 342173 h 6856161"/>
              <a:gd name="connsiteX209" fmla="*/ 5382204 w 9298618"/>
              <a:gd name="connsiteY209" fmla="*/ 539832 h 6856161"/>
              <a:gd name="connsiteX210" fmla="*/ 6018622 w 9298618"/>
              <a:gd name="connsiteY210" fmla="*/ 533419 h 6856161"/>
              <a:gd name="connsiteX211" fmla="*/ 6203412 w 9298618"/>
              <a:gd name="connsiteY211" fmla="*/ 533419 h 6856161"/>
              <a:gd name="connsiteX212" fmla="*/ 6203412 w 9298618"/>
              <a:gd name="connsiteY212" fmla="*/ 348629 h 6856161"/>
              <a:gd name="connsiteX213" fmla="*/ 6018622 w 9298618"/>
              <a:gd name="connsiteY213" fmla="*/ 348629 h 6856161"/>
              <a:gd name="connsiteX214" fmla="*/ 6018622 w 9298618"/>
              <a:gd name="connsiteY214" fmla="*/ 533419 h 6856161"/>
              <a:gd name="connsiteX215" fmla="*/ 6335612 w 9298618"/>
              <a:gd name="connsiteY215" fmla="*/ 531410 h 6856161"/>
              <a:gd name="connsiteX216" fmla="*/ 6516468 w 9298618"/>
              <a:gd name="connsiteY216" fmla="*/ 531410 h 6856161"/>
              <a:gd name="connsiteX217" fmla="*/ 6516468 w 9298618"/>
              <a:gd name="connsiteY217" fmla="*/ 350553 h 6856161"/>
              <a:gd name="connsiteX218" fmla="*/ 6335612 w 9298618"/>
              <a:gd name="connsiteY218" fmla="*/ 350553 h 6856161"/>
              <a:gd name="connsiteX219" fmla="*/ 6335612 w 9298618"/>
              <a:gd name="connsiteY219" fmla="*/ 531410 h 6856161"/>
              <a:gd name="connsiteX220" fmla="*/ 6654569 w 9298618"/>
              <a:gd name="connsiteY220" fmla="*/ 527476 h 6856161"/>
              <a:gd name="connsiteX221" fmla="*/ 6827515 w 9298618"/>
              <a:gd name="connsiteY221" fmla="*/ 527476 h 6856161"/>
              <a:gd name="connsiteX222" fmla="*/ 6827515 w 9298618"/>
              <a:gd name="connsiteY222" fmla="*/ 354530 h 6856161"/>
              <a:gd name="connsiteX223" fmla="*/ 6654569 w 9298618"/>
              <a:gd name="connsiteY223" fmla="*/ 354530 h 6856161"/>
              <a:gd name="connsiteX224" fmla="*/ 6654569 w 9298618"/>
              <a:gd name="connsiteY224" fmla="*/ 527476 h 6856161"/>
              <a:gd name="connsiteX225" fmla="*/ 6971516 w 9298618"/>
              <a:gd name="connsiteY225" fmla="*/ 525509 h 6856161"/>
              <a:gd name="connsiteX226" fmla="*/ 7140486 w 9298618"/>
              <a:gd name="connsiteY226" fmla="*/ 525509 h 6856161"/>
              <a:gd name="connsiteX227" fmla="*/ 7140486 w 9298618"/>
              <a:gd name="connsiteY227" fmla="*/ 356539 h 6856161"/>
              <a:gd name="connsiteX228" fmla="*/ 6971516 w 9298618"/>
              <a:gd name="connsiteY228" fmla="*/ 356539 h 6856161"/>
              <a:gd name="connsiteX229" fmla="*/ 6971516 w 9298618"/>
              <a:gd name="connsiteY229" fmla="*/ 525509 h 6856161"/>
              <a:gd name="connsiteX230" fmla="*/ 7611909 w 9298618"/>
              <a:gd name="connsiteY230" fmla="*/ 515120 h 6856161"/>
              <a:gd name="connsiteX231" fmla="*/ 7760143 w 9298618"/>
              <a:gd name="connsiteY231" fmla="*/ 515120 h 6856161"/>
              <a:gd name="connsiteX232" fmla="*/ 7760143 w 9298618"/>
              <a:gd name="connsiteY232" fmla="*/ 366886 h 6856161"/>
              <a:gd name="connsiteX233" fmla="*/ 7611909 w 9298618"/>
              <a:gd name="connsiteY233" fmla="*/ 366886 h 6856161"/>
              <a:gd name="connsiteX234" fmla="*/ 7611909 w 9298618"/>
              <a:gd name="connsiteY234" fmla="*/ 515120 h 6856161"/>
              <a:gd name="connsiteX235" fmla="*/ 8258203 w 9298618"/>
              <a:gd name="connsiteY235" fmla="*/ 498830 h 6856161"/>
              <a:gd name="connsiteX236" fmla="*/ 8373815 w 9298618"/>
              <a:gd name="connsiteY236" fmla="*/ 498830 h 6856161"/>
              <a:gd name="connsiteX237" fmla="*/ 8373815 w 9298618"/>
              <a:gd name="connsiteY237" fmla="*/ 383219 h 6856161"/>
              <a:gd name="connsiteX238" fmla="*/ 8258203 w 9298618"/>
              <a:gd name="connsiteY238" fmla="*/ 383219 h 6856161"/>
              <a:gd name="connsiteX239" fmla="*/ 8258203 w 9298618"/>
              <a:gd name="connsiteY239" fmla="*/ 498830 h 6856161"/>
              <a:gd name="connsiteX240" fmla="*/ 0 w 9298618"/>
              <a:gd name="connsiteY240" fmla="*/ 882006 h 6856161"/>
              <a:gd name="connsiteX241" fmla="*/ 252002 w 9298618"/>
              <a:gd name="connsiteY241" fmla="*/ 882006 h 6856161"/>
              <a:gd name="connsiteX242" fmla="*/ 252002 w 9298618"/>
              <a:gd name="connsiteY242" fmla="*/ 630004 h 6856161"/>
              <a:gd name="connsiteX243" fmla="*/ 0 w 9298618"/>
              <a:gd name="connsiteY243" fmla="*/ 630004 h 6856161"/>
              <a:gd name="connsiteX244" fmla="*/ 0 w 9298618"/>
              <a:gd name="connsiteY244" fmla="*/ 882006 h 6856161"/>
              <a:gd name="connsiteX245" fmla="*/ 315023 w 9298618"/>
              <a:gd name="connsiteY245" fmla="*/ 882006 h 6856161"/>
              <a:gd name="connsiteX246" fmla="*/ 567025 w 9298618"/>
              <a:gd name="connsiteY246" fmla="*/ 882006 h 6856161"/>
              <a:gd name="connsiteX247" fmla="*/ 567025 w 9298618"/>
              <a:gd name="connsiteY247" fmla="*/ 630004 h 6856161"/>
              <a:gd name="connsiteX248" fmla="*/ 315023 w 9298618"/>
              <a:gd name="connsiteY248" fmla="*/ 630004 h 6856161"/>
              <a:gd name="connsiteX249" fmla="*/ 315023 w 9298618"/>
              <a:gd name="connsiteY249" fmla="*/ 882006 h 6856161"/>
              <a:gd name="connsiteX250" fmla="*/ 630004 w 9298618"/>
              <a:gd name="connsiteY250" fmla="*/ 882006 h 6856161"/>
              <a:gd name="connsiteX251" fmla="*/ 882005 w 9298618"/>
              <a:gd name="connsiteY251" fmla="*/ 882006 h 6856161"/>
              <a:gd name="connsiteX252" fmla="*/ 882005 w 9298618"/>
              <a:gd name="connsiteY252" fmla="*/ 630004 h 6856161"/>
              <a:gd name="connsiteX253" fmla="*/ 630004 w 9298618"/>
              <a:gd name="connsiteY253" fmla="*/ 630004 h 6856161"/>
              <a:gd name="connsiteX254" fmla="*/ 630004 w 9298618"/>
              <a:gd name="connsiteY254" fmla="*/ 882006 h 6856161"/>
              <a:gd name="connsiteX255" fmla="*/ 944985 w 9298618"/>
              <a:gd name="connsiteY255" fmla="*/ 882006 h 6856161"/>
              <a:gd name="connsiteX256" fmla="*/ 1196986 w 9298618"/>
              <a:gd name="connsiteY256" fmla="*/ 882006 h 6856161"/>
              <a:gd name="connsiteX257" fmla="*/ 1196986 w 9298618"/>
              <a:gd name="connsiteY257" fmla="*/ 630004 h 6856161"/>
              <a:gd name="connsiteX258" fmla="*/ 944985 w 9298618"/>
              <a:gd name="connsiteY258" fmla="*/ 630004 h 6856161"/>
              <a:gd name="connsiteX259" fmla="*/ 944985 w 9298618"/>
              <a:gd name="connsiteY259" fmla="*/ 882006 h 6856161"/>
              <a:gd name="connsiteX260" fmla="*/ 1260008 w 9298618"/>
              <a:gd name="connsiteY260" fmla="*/ 882006 h 6856161"/>
              <a:gd name="connsiteX261" fmla="*/ 1512009 w 9298618"/>
              <a:gd name="connsiteY261" fmla="*/ 882006 h 6856161"/>
              <a:gd name="connsiteX262" fmla="*/ 1512009 w 9298618"/>
              <a:gd name="connsiteY262" fmla="*/ 630004 h 6856161"/>
              <a:gd name="connsiteX263" fmla="*/ 1260008 w 9298618"/>
              <a:gd name="connsiteY263" fmla="*/ 630004 h 6856161"/>
              <a:gd name="connsiteX264" fmla="*/ 1260008 w 9298618"/>
              <a:gd name="connsiteY264" fmla="*/ 882006 h 6856161"/>
              <a:gd name="connsiteX265" fmla="*/ 1574988 w 9298618"/>
              <a:gd name="connsiteY265" fmla="*/ 882006 h 6856161"/>
              <a:gd name="connsiteX266" fmla="*/ 1826990 w 9298618"/>
              <a:gd name="connsiteY266" fmla="*/ 882006 h 6856161"/>
              <a:gd name="connsiteX267" fmla="*/ 1826990 w 9298618"/>
              <a:gd name="connsiteY267" fmla="*/ 630004 h 6856161"/>
              <a:gd name="connsiteX268" fmla="*/ 1574988 w 9298618"/>
              <a:gd name="connsiteY268" fmla="*/ 630004 h 6856161"/>
              <a:gd name="connsiteX269" fmla="*/ 1574988 w 9298618"/>
              <a:gd name="connsiteY269" fmla="*/ 882006 h 6856161"/>
              <a:gd name="connsiteX270" fmla="*/ 1890012 w 9298618"/>
              <a:gd name="connsiteY270" fmla="*/ 882006 h 6856161"/>
              <a:gd name="connsiteX271" fmla="*/ 2142013 w 9298618"/>
              <a:gd name="connsiteY271" fmla="*/ 882006 h 6856161"/>
              <a:gd name="connsiteX272" fmla="*/ 2142013 w 9298618"/>
              <a:gd name="connsiteY272" fmla="*/ 630004 h 6856161"/>
              <a:gd name="connsiteX273" fmla="*/ 1890012 w 9298618"/>
              <a:gd name="connsiteY273" fmla="*/ 630004 h 6856161"/>
              <a:gd name="connsiteX274" fmla="*/ 1890012 w 9298618"/>
              <a:gd name="connsiteY274" fmla="*/ 882006 h 6856161"/>
              <a:gd name="connsiteX275" fmla="*/ 2204992 w 9298618"/>
              <a:gd name="connsiteY275" fmla="*/ 882006 h 6856161"/>
              <a:gd name="connsiteX276" fmla="*/ 2456994 w 9298618"/>
              <a:gd name="connsiteY276" fmla="*/ 882006 h 6856161"/>
              <a:gd name="connsiteX277" fmla="*/ 2456994 w 9298618"/>
              <a:gd name="connsiteY277" fmla="*/ 630004 h 6856161"/>
              <a:gd name="connsiteX278" fmla="*/ 2204992 w 9298618"/>
              <a:gd name="connsiteY278" fmla="*/ 630004 h 6856161"/>
              <a:gd name="connsiteX279" fmla="*/ 2204992 w 9298618"/>
              <a:gd name="connsiteY279" fmla="*/ 882006 h 6856161"/>
              <a:gd name="connsiteX280" fmla="*/ 2520016 w 9298618"/>
              <a:gd name="connsiteY280" fmla="*/ 882006 h 6856161"/>
              <a:gd name="connsiteX281" fmla="*/ 2772017 w 9298618"/>
              <a:gd name="connsiteY281" fmla="*/ 882006 h 6856161"/>
              <a:gd name="connsiteX282" fmla="*/ 2772017 w 9298618"/>
              <a:gd name="connsiteY282" fmla="*/ 630004 h 6856161"/>
              <a:gd name="connsiteX283" fmla="*/ 2520016 w 9298618"/>
              <a:gd name="connsiteY283" fmla="*/ 630004 h 6856161"/>
              <a:gd name="connsiteX284" fmla="*/ 2520016 w 9298618"/>
              <a:gd name="connsiteY284" fmla="*/ 882006 h 6856161"/>
              <a:gd name="connsiteX285" fmla="*/ 2834996 w 9298618"/>
              <a:gd name="connsiteY285" fmla="*/ 882006 h 6856161"/>
              <a:gd name="connsiteX286" fmla="*/ 3086998 w 9298618"/>
              <a:gd name="connsiteY286" fmla="*/ 882006 h 6856161"/>
              <a:gd name="connsiteX287" fmla="*/ 3086998 w 9298618"/>
              <a:gd name="connsiteY287" fmla="*/ 630004 h 6856161"/>
              <a:gd name="connsiteX288" fmla="*/ 2834996 w 9298618"/>
              <a:gd name="connsiteY288" fmla="*/ 630004 h 6856161"/>
              <a:gd name="connsiteX289" fmla="*/ 2834996 w 9298618"/>
              <a:gd name="connsiteY289" fmla="*/ 882006 h 6856161"/>
              <a:gd name="connsiteX290" fmla="*/ 3150020 w 9298618"/>
              <a:gd name="connsiteY290" fmla="*/ 882006 h 6856161"/>
              <a:gd name="connsiteX291" fmla="*/ 3402021 w 9298618"/>
              <a:gd name="connsiteY291" fmla="*/ 882006 h 6856161"/>
              <a:gd name="connsiteX292" fmla="*/ 3402021 w 9298618"/>
              <a:gd name="connsiteY292" fmla="*/ 630004 h 6856161"/>
              <a:gd name="connsiteX293" fmla="*/ 3150020 w 9298618"/>
              <a:gd name="connsiteY293" fmla="*/ 630004 h 6856161"/>
              <a:gd name="connsiteX294" fmla="*/ 3150020 w 9298618"/>
              <a:gd name="connsiteY294" fmla="*/ 882006 h 6856161"/>
              <a:gd name="connsiteX295" fmla="*/ 3465000 w 9298618"/>
              <a:gd name="connsiteY295" fmla="*/ 882006 h 6856161"/>
              <a:gd name="connsiteX296" fmla="*/ 3717002 w 9298618"/>
              <a:gd name="connsiteY296" fmla="*/ 882006 h 6856161"/>
              <a:gd name="connsiteX297" fmla="*/ 3717002 w 9298618"/>
              <a:gd name="connsiteY297" fmla="*/ 630004 h 6856161"/>
              <a:gd name="connsiteX298" fmla="*/ 3465000 w 9298618"/>
              <a:gd name="connsiteY298" fmla="*/ 630004 h 6856161"/>
              <a:gd name="connsiteX299" fmla="*/ 3465000 w 9298618"/>
              <a:gd name="connsiteY299" fmla="*/ 882006 h 6856161"/>
              <a:gd name="connsiteX300" fmla="*/ 3783487 w 9298618"/>
              <a:gd name="connsiteY300" fmla="*/ 878542 h 6856161"/>
              <a:gd name="connsiteX301" fmla="*/ 4028562 w 9298618"/>
              <a:gd name="connsiteY301" fmla="*/ 878542 h 6856161"/>
              <a:gd name="connsiteX302" fmla="*/ 4028562 w 9298618"/>
              <a:gd name="connsiteY302" fmla="*/ 633467 h 6856161"/>
              <a:gd name="connsiteX303" fmla="*/ 3783487 w 9298618"/>
              <a:gd name="connsiteY303" fmla="*/ 633467 h 6856161"/>
              <a:gd name="connsiteX304" fmla="*/ 3783487 w 9298618"/>
              <a:gd name="connsiteY304" fmla="*/ 878542 h 6856161"/>
              <a:gd name="connsiteX305" fmla="*/ 4100434 w 9298618"/>
              <a:gd name="connsiteY305" fmla="*/ 876576 h 6856161"/>
              <a:gd name="connsiteX306" fmla="*/ 4341576 w 9298618"/>
              <a:gd name="connsiteY306" fmla="*/ 876576 h 6856161"/>
              <a:gd name="connsiteX307" fmla="*/ 4341576 w 9298618"/>
              <a:gd name="connsiteY307" fmla="*/ 635434 h 6856161"/>
              <a:gd name="connsiteX308" fmla="*/ 4100434 w 9298618"/>
              <a:gd name="connsiteY308" fmla="*/ 635434 h 6856161"/>
              <a:gd name="connsiteX309" fmla="*/ 4100434 w 9298618"/>
              <a:gd name="connsiteY309" fmla="*/ 876576 h 6856161"/>
              <a:gd name="connsiteX310" fmla="*/ 4420887 w 9298618"/>
              <a:gd name="connsiteY310" fmla="*/ 871146 h 6856161"/>
              <a:gd name="connsiteX311" fmla="*/ 4651126 w 9298618"/>
              <a:gd name="connsiteY311" fmla="*/ 871146 h 6856161"/>
              <a:gd name="connsiteX312" fmla="*/ 4651126 w 9298618"/>
              <a:gd name="connsiteY312" fmla="*/ 640907 h 6856161"/>
              <a:gd name="connsiteX313" fmla="*/ 4420887 w 9298618"/>
              <a:gd name="connsiteY313" fmla="*/ 640907 h 6856161"/>
              <a:gd name="connsiteX314" fmla="*/ 4420887 w 9298618"/>
              <a:gd name="connsiteY314" fmla="*/ 871146 h 6856161"/>
              <a:gd name="connsiteX315" fmla="*/ 4738861 w 9298618"/>
              <a:gd name="connsiteY315" fmla="*/ 868153 h 6856161"/>
              <a:gd name="connsiteX316" fmla="*/ 4963199 w 9298618"/>
              <a:gd name="connsiteY316" fmla="*/ 868153 h 6856161"/>
              <a:gd name="connsiteX317" fmla="*/ 4963199 w 9298618"/>
              <a:gd name="connsiteY317" fmla="*/ 643814 h 6856161"/>
              <a:gd name="connsiteX318" fmla="*/ 4738861 w 9298618"/>
              <a:gd name="connsiteY318" fmla="*/ 643814 h 6856161"/>
              <a:gd name="connsiteX319" fmla="*/ 4738861 w 9298618"/>
              <a:gd name="connsiteY319" fmla="*/ 868153 h 6856161"/>
              <a:gd name="connsiteX320" fmla="*/ 5059785 w 9298618"/>
              <a:gd name="connsiteY320" fmla="*/ 862252 h 6856161"/>
              <a:gd name="connsiteX321" fmla="*/ 5272237 w 9298618"/>
              <a:gd name="connsiteY321" fmla="*/ 862252 h 6856161"/>
              <a:gd name="connsiteX322" fmla="*/ 5272237 w 9298618"/>
              <a:gd name="connsiteY322" fmla="*/ 649800 h 6856161"/>
              <a:gd name="connsiteX323" fmla="*/ 5059785 w 9298618"/>
              <a:gd name="connsiteY323" fmla="*/ 649800 h 6856161"/>
              <a:gd name="connsiteX324" fmla="*/ 5059785 w 9298618"/>
              <a:gd name="connsiteY324" fmla="*/ 862252 h 6856161"/>
              <a:gd name="connsiteX325" fmla="*/ 5380708 w 9298618"/>
              <a:gd name="connsiteY325" fmla="*/ 856309 h 6856161"/>
              <a:gd name="connsiteX326" fmla="*/ 5581318 w 9298618"/>
              <a:gd name="connsiteY326" fmla="*/ 856309 h 6856161"/>
              <a:gd name="connsiteX327" fmla="*/ 5581318 w 9298618"/>
              <a:gd name="connsiteY327" fmla="*/ 655700 h 6856161"/>
              <a:gd name="connsiteX328" fmla="*/ 5380708 w 9298618"/>
              <a:gd name="connsiteY328" fmla="*/ 655700 h 6856161"/>
              <a:gd name="connsiteX329" fmla="*/ 5380708 w 9298618"/>
              <a:gd name="connsiteY329" fmla="*/ 856309 h 6856161"/>
              <a:gd name="connsiteX330" fmla="*/ 5697698 w 9298618"/>
              <a:gd name="connsiteY330" fmla="*/ 854343 h 6856161"/>
              <a:gd name="connsiteX331" fmla="*/ 5894374 w 9298618"/>
              <a:gd name="connsiteY331" fmla="*/ 854343 h 6856161"/>
              <a:gd name="connsiteX332" fmla="*/ 5894374 w 9298618"/>
              <a:gd name="connsiteY332" fmla="*/ 657667 h 6856161"/>
              <a:gd name="connsiteX333" fmla="*/ 5697698 w 9298618"/>
              <a:gd name="connsiteY333" fmla="*/ 657667 h 6856161"/>
              <a:gd name="connsiteX334" fmla="*/ 5697698 w 9298618"/>
              <a:gd name="connsiteY334" fmla="*/ 854343 h 6856161"/>
              <a:gd name="connsiteX335" fmla="*/ 6016655 w 9298618"/>
              <a:gd name="connsiteY335" fmla="*/ 850366 h 6856161"/>
              <a:gd name="connsiteX336" fmla="*/ 6205421 w 9298618"/>
              <a:gd name="connsiteY336" fmla="*/ 850366 h 6856161"/>
              <a:gd name="connsiteX337" fmla="*/ 6205421 w 9298618"/>
              <a:gd name="connsiteY337" fmla="*/ 661600 h 6856161"/>
              <a:gd name="connsiteX338" fmla="*/ 6016655 w 9298618"/>
              <a:gd name="connsiteY338" fmla="*/ 661600 h 6856161"/>
              <a:gd name="connsiteX339" fmla="*/ 6016655 w 9298618"/>
              <a:gd name="connsiteY339" fmla="*/ 850366 h 6856161"/>
              <a:gd name="connsiteX340" fmla="*/ 6652089 w 9298618"/>
              <a:gd name="connsiteY340" fmla="*/ 844936 h 6856161"/>
              <a:gd name="connsiteX341" fmla="*/ 6829952 w 9298618"/>
              <a:gd name="connsiteY341" fmla="*/ 844936 h 6856161"/>
              <a:gd name="connsiteX342" fmla="*/ 6829952 w 9298618"/>
              <a:gd name="connsiteY342" fmla="*/ 667073 h 6856161"/>
              <a:gd name="connsiteX343" fmla="*/ 6652089 w 9298618"/>
              <a:gd name="connsiteY343" fmla="*/ 667073 h 6856161"/>
              <a:gd name="connsiteX344" fmla="*/ 6652089 w 9298618"/>
              <a:gd name="connsiteY344" fmla="*/ 844936 h 6856161"/>
              <a:gd name="connsiteX345" fmla="*/ 6969079 w 9298618"/>
              <a:gd name="connsiteY345" fmla="*/ 842970 h 6856161"/>
              <a:gd name="connsiteX346" fmla="*/ 7143009 w 9298618"/>
              <a:gd name="connsiteY346" fmla="*/ 842970 h 6856161"/>
              <a:gd name="connsiteX347" fmla="*/ 7143009 w 9298618"/>
              <a:gd name="connsiteY347" fmla="*/ 669040 h 6856161"/>
              <a:gd name="connsiteX348" fmla="*/ 6969079 w 9298618"/>
              <a:gd name="connsiteY348" fmla="*/ 669040 h 6856161"/>
              <a:gd name="connsiteX349" fmla="*/ 6969079 w 9298618"/>
              <a:gd name="connsiteY349" fmla="*/ 842970 h 6856161"/>
              <a:gd name="connsiteX350" fmla="*/ 7289020 w 9298618"/>
              <a:gd name="connsiteY350" fmla="*/ 838010 h 6856161"/>
              <a:gd name="connsiteX351" fmla="*/ 7453073 w 9298618"/>
              <a:gd name="connsiteY351" fmla="*/ 838010 h 6856161"/>
              <a:gd name="connsiteX352" fmla="*/ 7453073 w 9298618"/>
              <a:gd name="connsiteY352" fmla="*/ 673957 h 6856161"/>
              <a:gd name="connsiteX353" fmla="*/ 7289020 w 9298618"/>
              <a:gd name="connsiteY353" fmla="*/ 673957 h 6856161"/>
              <a:gd name="connsiteX354" fmla="*/ 7289020 w 9298618"/>
              <a:gd name="connsiteY354" fmla="*/ 838010 h 6856161"/>
              <a:gd name="connsiteX355" fmla="*/ 7932833 w 9298618"/>
              <a:gd name="connsiteY355" fmla="*/ 824200 h 6856161"/>
              <a:gd name="connsiteX356" fmla="*/ 8069224 w 9298618"/>
              <a:gd name="connsiteY356" fmla="*/ 824200 h 6856161"/>
              <a:gd name="connsiteX357" fmla="*/ 8069224 w 9298618"/>
              <a:gd name="connsiteY357" fmla="*/ 687810 h 6856161"/>
              <a:gd name="connsiteX358" fmla="*/ 7932833 w 9298618"/>
              <a:gd name="connsiteY358" fmla="*/ 687810 h 6856161"/>
              <a:gd name="connsiteX359" fmla="*/ 7932833 w 9298618"/>
              <a:gd name="connsiteY359" fmla="*/ 824200 h 6856161"/>
              <a:gd name="connsiteX360" fmla="*/ 8582590 w 9298618"/>
              <a:gd name="connsiteY360" fmla="*/ 804404 h 6856161"/>
              <a:gd name="connsiteX361" fmla="*/ 8679431 w 9298618"/>
              <a:gd name="connsiteY361" fmla="*/ 804404 h 6856161"/>
              <a:gd name="connsiteX362" fmla="*/ 8679431 w 9298618"/>
              <a:gd name="connsiteY362" fmla="*/ 707563 h 6856161"/>
              <a:gd name="connsiteX363" fmla="*/ 8582590 w 9298618"/>
              <a:gd name="connsiteY363" fmla="*/ 707563 h 6856161"/>
              <a:gd name="connsiteX364" fmla="*/ 8582590 w 9298618"/>
              <a:gd name="connsiteY364" fmla="*/ 804404 h 6856161"/>
              <a:gd name="connsiteX365" fmla="*/ 0 w 9298618"/>
              <a:gd name="connsiteY365" fmla="*/ 1196986 h 6856161"/>
              <a:gd name="connsiteX366" fmla="*/ 252002 w 9298618"/>
              <a:gd name="connsiteY366" fmla="*/ 1196986 h 6856161"/>
              <a:gd name="connsiteX367" fmla="*/ 252002 w 9298618"/>
              <a:gd name="connsiteY367" fmla="*/ 944985 h 6856161"/>
              <a:gd name="connsiteX368" fmla="*/ 0 w 9298618"/>
              <a:gd name="connsiteY368" fmla="*/ 944985 h 6856161"/>
              <a:gd name="connsiteX369" fmla="*/ 0 w 9298618"/>
              <a:gd name="connsiteY369" fmla="*/ 1196986 h 6856161"/>
              <a:gd name="connsiteX370" fmla="*/ 315023 w 9298618"/>
              <a:gd name="connsiteY370" fmla="*/ 1196986 h 6856161"/>
              <a:gd name="connsiteX371" fmla="*/ 567025 w 9298618"/>
              <a:gd name="connsiteY371" fmla="*/ 1196986 h 6856161"/>
              <a:gd name="connsiteX372" fmla="*/ 567025 w 9298618"/>
              <a:gd name="connsiteY372" fmla="*/ 944985 h 6856161"/>
              <a:gd name="connsiteX373" fmla="*/ 315023 w 9298618"/>
              <a:gd name="connsiteY373" fmla="*/ 944985 h 6856161"/>
              <a:gd name="connsiteX374" fmla="*/ 315023 w 9298618"/>
              <a:gd name="connsiteY374" fmla="*/ 1196986 h 6856161"/>
              <a:gd name="connsiteX375" fmla="*/ 630004 w 9298618"/>
              <a:gd name="connsiteY375" fmla="*/ 1196986 h 6856161"/>
              <a:gd name="connsiteX376" fmla="*/ 882005 w 9298618"/>
              <a:gd name="connsiteY376" fmla="*/ 1196986 h 6856161"/>
              <a:gd name="connsiteX377" fmla="*/ 882005 w 9298618"/>
              <a:gd name="connsiteY377" fmla="*/ 944985 h 6856161"/>
              <a:gd name="connsiteX378" fmla="*/ 630004 w 9298618"/>
              <a:gd name="connsiteY378" fmla="*/ 944985 h 6856161"/>
              <a:gd name="connsiteX379" fmla="*/ 630004 w 9298618"/>
              <a:gd name="connsiteY379" fmla="*/ 1196986 h 6856161"/>
              <a:gd name="connsiteX380" fmla="*/ 944985 w 9298618"/>
              <a:gd name="connsiteY380" fmla="*/ 1196986 h 6856161"/>
              <a:gd name="connsiteX381" fmla="*/ 1196986 w 9298618"/>
              <a:gd name="connsiteY381" fmla="*/ 1196986 h 6856161"/>
              <a:gd name="connsiteX382" fmla="*/ 1196986 w 9298618"/>
              <a:gd name="connsiteY382" fmla="*/ 944985 h 6856161"/>
              <a:gd name="connsiteX383" fmla="*/ 944985 w 9298618"/>
              <a:gd name="connsiteY383" fmla="*/ 944985 h 6856161"/>
              <a:gd name="connsiteX384" fmla="*/ 944985 w 9298618"/>
              <a:gd name="connsiteY384" fmla="*/ 1196986 h 6856161"/>
              <a:gd name="connsiteX385" fmla="*/ 1260008 w 9298618"/>
              <a:gd name="connsiteY385" fmla="*/ 1196986 h 6856161"/>
              <a:gd name="connsiteX386" fmla="*/ 1512009 w 9298618"/>
              <a:gd name="connsiteY386" fmla="*/ 1196986 h 6856161"/>
              <a:gd name="connsiteX387" fmla="*/ 1512009 w 9298618"/>
              <a:gd name="connsiteY387" fmla="*/ 944985 h 6856161"/>
              <a:gd name="connsiteX388" fmla="*/ 1260008 w 9298618"/>
              <a:gd name="connsiteY388" fmla="*/ 944985 h 6856161"/>
              <a:gd name="connsiteX389" fmla="*/ 1260008 w 9298618"/>
              <a:gd name="connsiteY389" fmla="*/ 1196986 h 6856161"/>
              <a:gd name="connsiteX390" fmla="*/ 1574988 w 9298618"/>
              <a:gd name="connsiteY390" fmla="*/ 1196986 h 6856161"/>
              <a:gd name="connsiteX391" fmla="*/ 1826990 w 9298618"/>
              <a:gd name="connsiteY391" fmla="*/ 1196986 h 6856161"/>
              <a:gd name="connsiteX392" fmla="*/ 1826990 w 9298618"/>
              <a:gd name="connsiteY392" fmla="*/ 944985 h 6856161"/>
              <a:gd name="connsiteX393" fmla="*/ 1574988 w 9298618"/>
              <a:gd name="connsiteY393" fmla="*/ 944985 h 6856161"/>
              <a:gd name="connsiteX394" fmla="*/ 1574988 w 9298618"/>
              <a:gd name="connsiteY394" fmla="*/ 1196986 h 6856161"/>
              <a:gd name="connsiteX395" fmla="*/ 1890012 w 9298618"/>
              <a:gd name="connsiteY395" fmla="*/ 1196986 h 6856161"/>
              <a:gd name="connsiteX396" fmla="*/ 2142013 w 9298618"/>
              <a:gd name="connsiteY396" fmla="*/ 1196986 h 6856161"/>
              <a:gd name="connsiteX397" fmla="*/ 2142013 w 9298618"/>
              <a:gd name="connsiteY397" fmla="*/ 944985 h 6856161"/>
              <a:gd name="connsiteX398" fmla="*/ 1890012 w 9298618"/>
              <a:gd name="connsiteY398" fmla="*/ 944985 h 6856161"/>
              <a:gd name="connsiteX399" fmla="*/ 1890012 w 9298618"/>
              <a:gd name="connsiteY399" fmla="*/ 1196986 h 6856161"/>
              <a:gd name="connsiteX400" fmla="*/ 2204992 w 9298618"/>
              <a:gd name="connsiteY400" fmla="*/ 1196986 h 6856161"/>
              <a:gd name="connsiteX401" fmla="*/ 2456994 w 9298618"/>
              <a:gd name="connsiteY401" fmla="*/ 1196986 h 6856161"/>
              <a:gd name="connsiteX402" fmla="*/ 2456994 w 9298618"/>
              <a:gd name="connsiteY402" fmla="*/ 944985 h 6856161"/>
              <a:gd name="connsiteX403" fmla="*/ 2204992 w 9298618"/>
              <a:gd name="connsiteY403" fmla="*/ 944985 h 6856161"/>
              <a:gd name="connsiteX404" fmla="*/ 2204992 w 9298618"/>
              <a:gd name="connsiteY404" fmla="*/ 1196986 h 6856161"/>
              <a:gd name="connsiteX405" fmla="*/ 2520016 w 9298618"/>
              <a:gd name="connsiteY405" fmla="*/ 1196986 h 6856161"/>
              <a:gd name="connsiteX406" fmla="*/ 2772017 w 9298618"/>
              <a:gd name="connsiteY406" fmla="*/ 1196986 h 6856161"/>
              <a:gd name="connsiteX407" fmla="*/ 2772017 w 9298618"/>
              <a:gd name="connsiteY407" fmla="*/ 944985 h 6856161"/>
              <a:gd name="connsiteX408" fmla="*/ 2520016 w 9298618"/>
              <a:gd name="connsiteY408" fmla="*/ 944985 h 6856161"/>
              <a:gd name="connsiteX409" fmla="*/ 2520016 w 9298618"/>
              <a:gd name="connsiteY409" fmla="*/ 1196986 h 6856161"/>
              <a:gd name="connsiteX410" fmla="*/ 2834996 w 9298618"/>
              <a:gd name="connsiteY410" fmla="*/ 1196986 h 6856161"/>
              <a:gd name="connsiteX411" fmla="*/ 3086998 w 9298618"/>
              <a:gd name="connsiteY411" fmla="*/ 1196986 h 6856161"/>
              <a:gd name="connsiteX412" fmla="*/ 3086998 w 9298618"/>
              <a:gd name="connsiteY412" fmla="*/ 944985 h 6856161"/>
              <a:gd name="connsiteX413" fmla="*/ 2834996 w 9298618"/>
              <a:gd name="connsiteY413" fmla="*/ 944985 h 6856161"/>
              <a:gd name="connsiteX414" fmla="*/ 2834996 w 9298618"/>
              <a:gd name="connsiteY414" fmla="*/ 1196986 h 6856161"/>
              <a:gd name="connsiteX415" fmla="*/ 3150020 w 9298618"/>
              <a:gd name="connsiteY415" fmla="*/ 1196986 h 6856161"/>
              <a:gd name="connsiteX416" fmla="*/ 3402021 w 9298618"/>
              <a:gd name="connsiteY416" fmla="*/ 1196986 h 6856161"/>
              <a:gd name="connsiteX417" fmla="*/ 3402021 w 9298618"/>
              <a:gd name="connsiteY417" fmla="*/ 944985 h 6856161"/>
              <a:gd name="connsiteX418" fmla="*/ 3150020 w 9298618"/>
              <a:gd name="connsiteY418" fmla="*/ 944985 h 6856161"/>
              <a:gd name="connsiteX419" fmla="*/ 3150020 w 9298618"/>
              <a:gd name="connsiteY419" fmla="*/ 1196986 h 6856161"/>
              <a:gd name="connsiteX420" fmla="*/ 3465000 w 9298618"/>
              <a:gd name="connsiteY420" fmla="*/ 1196986 h 6856161"/>
              <a:gd name="connsiteX421" fmla="*/ 3717002 w 9298618"/>
              <a:gd name="connsiteY421" fmla="*/ 1196986 h 6856161"/>
              <a:gd name="connsiteX422" fmla="*/ 3717002 w 9298618"/>
              <a:gd name="connsiteY422" fmla="*/ 944985 h 6856161"/>
              <a:gd name="connsiteX423" fmla="*/ 3465000 w 9298618"/>
              <a:gd name="connsiteY423" fmla="*/ 944985 h 6856161"/>
              <a:gd name="connsiteX424" fmla="*/ 3465000 w 9298618"/>
              <a:gd name="connsiteY424" fmla="*/ 1196986 h 6856161"/>
              <a:gd name="connsiteX425" fmla="*/ 3781990 w 9298618"/>
              <a:gd name="connsiteY425" fmla="*/ 1195019 h 6856161"/>
              <a:gd name="connsiteX426" fmla="*/ 4030058 w 9298618"/>
              <a:gd name="connsiteY426" fmla="*/ 1195019 h 6856161"/>
              <a:gd name="connsiteX427" fmla="*/ 4030058 w 9298618"/>
              <a:gd name="connsiteY427" fmla="*/ 946951 h 6856161"/>
              <a:gd name="connsiteX428" fmla="*/ 3781990 w 9298618"/>
              <a:gd name="connsiteY428" fmla="*/ 946951 h 6856161"/>
              <a:gd name="connsiteX429" fmla="*/ 3781990 w 9298618"/>
              <a:gd name="connsiteY429" fmla="*/ 1195019 h 6856161"/>
              <a:gd name="connsiteX430" fmla="*/ 4098467 w 9298618"/>
              <a:gd name="connsiteY430" fmla="*/ 1193523 h 6856161"/>
              <a:gd name="connsiteX431" fmla="*/ 4343543 w 9298618"/>
              <a:gd name="connsiteY431" fmla="*/ 1193523 h 6856161"/>
              <a:gd name="connsiteX432" fmla="*/ 4343543 w 9298618"/>
              <a:gd name="connsiteY432" fmla="*/ 948448 h 6856161"/>
              <a:gd name="connsiteX433" fmla="*/ 4098467 w 9298618"/>
              <a:gd name="connsiteY433" fmla="*/ 948448 h 6856161"/>
              <a:gd name="connsiteX434" fmla="*/ 4098467 w 9298618"/>
              <a:gd name="connsiteY434" fmla="*/ 1193523 h 6856161"/>
              <a:gd name="connsiteX435" fmla="*/ 4418408 w 9298618"/>
              <a:gd name="connsiteY435" fmla="*/ 1188606 h 6856161"/>
              <a:gd name="connsiteX436" fmla="*/ 4653606 w 9298618"/>
              <a:gd name="connsiteY436" fmla="*/ 1188606 h 6856161"/>
              <a:gd name="connsiteX437" fmla="*/ 4653606 w 9298618"/>
              <a:gd name="connsiteY437" fmla="*/ 953407 h 6856161"/>
              <a:gd name="connsiteX438" fmla="*/ 4418408 w 9298618"/>
              <a:gd name="connsiteY438" fmla="*/ 953407 h 6856161"/>
              <a:gd name="connsiteX439" fmla="*/ 4418408 w 9298618"/>
              <a:gd name="connsiteY439" fmla="*/ 1188606 h 6856161"/>
              <a:gd name="connsiteX440" fmla="*/ 4736381 w 9298618"/>
              <a:gd name="connsiteY440" fmla="*/ 1185656 h 6856161"/>
              <a:gd name="connsiteX441" fmla="*/ 4965637 w 9298618"/>
              <a:gd name="connsiteY441" fmla="*/ 1185656 h 6856161"/>
              <a:gd name="connsiteX442" fmla="*/ 4965637 w 9298618"/>
              <a:gd name="connsiteY442" fmla="*/ 956400 h 6856161"/>
              <a:gd name="connsiteX443" fmla="*/ 4736381 w 9298618"/>
              <a:gd name="connsiteY443" fmla="*/ 956400 h 6856161"/>
              <a:gd name="connsiteX444" fmla="*/ 4736381 w 9298618"/>
              <a:gd name="connsiteY444" fmla="*/ 1185656 h 6856161"/>
              <a:gd name="connsiteX445" fmla="*/ 5057818 w 9298618"/>
              <a:gd name="connsiteY445" fmla="*/ 1179200 h 6856161"/>
              <a:gd name="connsiteX446" fmla="*/ 5274247 w 9298618"/>
              <a:gd name="connsiteY446" fmla="*/ 1179200 h 6856161"/>
              <a:gd name="connsiteX447" fmla="*/ 5274247 w 9298618"/>
              <a:gd name="connsiteY447" fmla="*/ 962771 h 6856161"/>
              <a:gd name="connsiteX448" fmla="*/ 5057818 w 9298618"/>
              <a:gd name="connsiteY448" fmla="*/ 962771 h 6856161"/>
              <a:gd name="connsiteX449" fmla="*/ 5057818 w 9298618"/>
              <a:gd name="connsiteY449" fmla="*/ 1179200 h 6856161"/>
              <a:gd name="connsiteX450" fmla="*/ 5378741 w 9298618"/>
              <a:gd name="connsiteY450" fmla="*/ 1173300 h 6856161"/>
              <a:gd name="connsiteX451" fmla="*/ 5583284 w 9298618"/>
              <a:gd name="connsiteY451" fmla="*/ 1173300 h 6856161"/>
              <a:gd name="connsiteX452" fmla="*/ 5583284 w 9298618"/>
              <a:gd name="connsiteY452" fmla="*/ 968714 h 6856161"/>
              <a:gd name="connsiteX453" fmla="*/ 5378741 w 9298618"/>
              <a:gd name="connsiteY453" fmla="*/ 968714 h 6856161"/>
              <a:gd name="connsiteX454" fmla="*/ 5378741 w 9298618"/>
              <a:gd name="connsiteY454" fmla="*/ 1173300 h 6856161"/>
              <a:gd name="connsiteX455" fmla="*/ 5696202 w 9298618"/>
              <a:gd name="connsiteY455" fmla="*/ 1170820 h 6856161"/>
              <a:gd name="connsiteX456" fmla="*/ 5895828 w 9298618"/>
              <a:gd name="connsiteY456" fmla="*/ 1170820 h 6856161"/>
              <a:gd name="connsiteX457" fmla="*/ 5895828 w 9298618"/>
              <a:gd name="connsiteY457" fmla="*/ 971194 h 6856161"/>
              <a:gd name="connsiteX458" fmla="*/ 5696202 w 9298618"/>
              <a:gd name="connsiteY458" fmla="*/ 971194 h 6856161"/>
              <a:gd name="connsiteX459" fmla="*/ 5696202 w 9298618"/>
              <a:gd name="connsiteY459" fmla="*/ 1170820 h 6856161"/>
              <a:gd name="connsiteX460" fmla="*/ 6015159 w 9298618"/>
              <a:gd name="connsiteY460" fmla="*/ 1166843 h 6856161"/>
              <a:gd name="connsiteX461" fmla="*/ 6206875 w 9298618"/>
              <a:gd name="connsiteY461" fmla="*/ 1166843 h 6856161"/>
              <a:gd name="connsiteX462" fmla="*/ 6206875 w 9298618"/>
              <a:gd name="connsiteY462" fmla="*/ 975127 h 6856161"/>
              <a:gd name="connsiteX463" fmla="*/ 6015159 w 9298618"/>
              <a:gd name="connsiteY463" fmla="*/ 975127 h 6856161"/>
              <a:gd name="connsiteX464" fmla="*/ 6015159 w 9298618"/>
              <a:gd name="connsiteY464" fmla="*/ 1166843 h 6856161"/>
              <a:gd name="connsiteX465" fmla="*/ 6331165 w 9298618"/>
              <a:gd name="connsiteY465" fmla="*/ 1165860 h 6856161"/>
              <a:gd name="connsiteX466" fmla="*/ 6520915 w 9298618"/>
              <a:gd name="connsiteY466" fmla="*/ 1165860 h 6856161"/>
              <a:gd name="connsiteX467" fmla="*/ 6520915 w 9298618"/>
              <a:gd name="connsiteY467" fmla="*/ 976111 h 6856161"/>
              <a:gd name="connsiteX468" fmla="*/ 6331165 w 9298618"/>
              <a:gd name="connsiteY468" fmla="*/ 976111 h 6856161"/>
              <a:gd name="connsiteX469" fmla="*/ 6331165 w 9298618"/>
              <a:gd name="connsiteY469" fmla="*/ 1165860 h 6856161"/>
              <a:gd name="connsiteX470" fmla="*/ 6648626 w 9298618"/>
              <a:gd name="connsiteY470" fmla="*/ 1163423 h 6856161"/>
              <a:gd name="connsiteX471" fmla="*/ 6833415 w 9298618"/>
              <a:gd name="connsiteY471" fmla="*/ 1163423 h 6856161"/>
              <a:gd name="connsiteX472" fmla="*/ 6833415 w 9298618"/>
              <a:gd name="connsiteY472" fmla="*/ 978633 h 6856161"/>
              <a:gd name="connsiteX473" fmla="*/ 6648626 w 9298618"/>
              <a:gd name="connsiteY473" fmla="*/ 978633 h 6856161"/>
              <a:gd name="connsiteX474" fmla="*/ 6648626 w 9298618"/>
              <a:gd name="connsiteY474" fmla="*/ 1163423 h 6856161"/>
              <a:gd name="connsiteX475" fmla="*/ 7284573 w 9298618"/>
              <a:gd name="connsiteY475" fmla="*/ 1157480 h 6856161"/>
              <a:gd name="connsiteX476" fmla="*/ 7457519 w 9298618"/>
              <a:gd name="connsiteY476" fmla="*/ 1157480 h 6856161"/>
              <a:gd name="connsiteX477" fmla="*/ 7457519 w 9298618"/>
              <a:gd name="connsiteY477" fmla="*/ 984534 h 6856161"/>
              <a:gd name="connsiteX478" fmla="*/ 7284573 w 9298618"/>
              <a:gd name="connsiteY478" fmla="*/ 984534 h 6856161"/>
              <a:gd name="connsiteX479" fmla="*/ 7284573 w 9298618"/>
              <a:gd name="connsiteY479" fmla="*/ 1157480 h 6856161"/>
              <a:gd name="connsiteX480" fmla="*/ 7603016 w 9298618"/>
              <a:gd name="connsiteY480" fmla="*/ 1154017 h 6856161"/>
              <a:gd name="connsiteX481" fmla="*/ 7769036 w 9298618"/>
              <a:gd name="connsiteY481" fmla="*/ 1154017 h 6856161"/>
              <a:gd name="connsiteX482" fmla="*/ 7769036 w 9298618"/>
              <a:gd name="connsiteY482" fmla="*/ 987997 h 6856161"/>
              <a:gd name="connsiteX483" fmla="*/ 7603016 w 9298618"/>
              <a:gd name="connsiteY483" fmla="*/ 987997 h 6856161"/>
              <a:gd name="connsiteX484" fmla="*/ 7603016 w 9298618"/>
              <a:gd name="connsiteY484" fmla="*/ 1154017 h 6856161"/>
              <a:gd name="connsiteX485" fmla="*/ 8247343 w 9298618"/>
              <a:gd name="connsiteY485" fmla="*/ 1139694 h 6856161"/>
              <a:gd name="connsiteX486" fmla="*/ 8384717 w 9298618"/>
              <a:gd name="connsiteY486" fmla="*/ 1139694 h 6856161"/>
              <a:gd name="connsiteX487" fmla="*/ 8384717 w 9298618"/>
              <a:gd name="connsiteY487" fmla="*/ 1002320 h 6856161"/>
              <a:gd name="connsiteX488" fmla="*/ 8247343 w 9298618"/>
              <a:gd name="connsiteY488" fmla="*/ 1002320 h 6856161"/>
              <a:gd name="connsiteX489" fmla="*/ 8247343 w 9298618"/>
              <a:gd name="connsiteY489" fmla="*/ 1139694 h 6856161"/>
              <a:gd name="connsiteX490" fmla="*/ 8905993 w 9298618"/>
              <a:gd name="connsiteY490" fmla="*/ 1111005 h 6856161"/>
              <a:gd name="connsiteX491" fmla="*/ 8986032 w 9298618"/>
              <a:gd name="connsiteY491" fmla="*/ 1111005 h 6856161"/>
              <a:gd name="connsiteX492" fmla="*/ 8986032 w 9298618"/>
              <a:gd name="connsiteY492" fmla="*/ 1030966 h 6856161"/>
              <a:gd name="connsiteX493" fmla="*/ 8905993 w 9298618"/>
              <a:gd name="connsiteY493" fmla="*/ 1030966 h 6856161"/>
              <a:gd name="connsiteX494" fmla="*/ 8905993 w 9298618"/>
              <a:gd name="connsiteY494" fmla="*/ 1111005 h 6856161"/>
              <a:gd name="connsiteX495" fmla="*/ 0 w 9298618"/>
              <a:gd name="connsiteY495" fmla="*/ 1512010 h 6856161"/>
              <a:gd name="connsiteX496" fmla="*/ 252002 w 9298618"/>
              <a:gd name="connsiteY496" fmla="*/ 1512010 h 6856161"/>
              <a:gd name="connsiteX497" fmla="*/ 252002 w 9298618"/>
              <a:gd name="connsiteY497" fmla="*/ 1260008 h 6856161"/>
              <a:gd name="connsiteX498" fmla="*/ 0 w 9298618"/>
              <a:gd name="connsiteY498" fmla="*/ 1260008 h 6856161"/>
              <a:gd name="connsiteX499" fmla="*/ 0 w 9298618"/>
              <a:gd name="connsiteY499" fmla="*/ 1512010 h 6856161"/>
              <a:gd name="connsiteX500" fmla="*/ 315023 w 9298618"/>
              <a:gd name="connsiteY500" fmla="*/ 1512010 h 6856161"/>
              <a:gd name="connsiteX501" fmla="*/ 567025 w 9298618"/>
              <a:gd name="connsiteY501" fmla="*/ 1512010 h 6856161"/>
              <a:gd name="connsiteX502" fmla="*/ 567025 w 9298618"/>
              <a:gd name="connsiteY502" fmla="*/ 1260008 h 6856161"/>
              <a:gd name="connsiteX503" fmla="*/ 315023 w 9298618"/>
              <a:gd name="connsiteY503" fmla="*/ 1260008 h 6856161"/>
              <a:gd name="connsiteX504" fmla="*/ 315023 w 9298618"/>
              <a:gd name="connsiteY504" fmla="*/ 1512010 h 6856161"/>
              <a:gd name="connsiteX505" fmla="*/ 630004 w 9298618"/>
              <a:gd name="connsiteY505" fmla="*/ 1512010 h 6856161"/>
              <a:gd name="connsiteX506" fmla="*/ 882005 w 9298618"/>
              <a:gd name="connsiteY506" fmla="*/ 1512010 h 6856161"/>
              <a:gd name="connsiteX507" fmla="*/ 882005 w 9298618"/>
              <a:gd name="connsiteY507" fmla="*/ 1260008 h 6856161"/>
              <a:gd name="connsiteX508" fmla="*/ 630004 w 9298618"/>
              <a:gd name="connsiteY508" fmla="*/ 1260008 h 6856161"/>
              <a:gd name="connsiteX509" fmla="*/ 630004 w 9298618"/>
              <a:gd name="connsiteY509" fmla="*/ 1512010 h 6856161"/>
              <a:gd name="connsiteX510" fmla="*/ 944985 w 9298618"/>
              <a:gd name="connsiteY510" fmla="*/ 1512010 h 6856161"/>
              <a:gd name="connsiteX511" fmla="*/ 1196986 w 9298618"/>
              <a:gd name="connsiteY511" fmla="*/ 1512010 h 6856161"/>
              <a:gd name="connsiteX512" fmla="*/ 1196986 w 9298618"/>
              <a:gd name="connsiteY512" fmla="*/ 1260008 h 6856161"/>
              <a:gd name="connsiteX513" fmla="*/ 944985 w 9298618"/>
              <a:gd name="connsiteY513" fmla="*/ 1260008 h 6856161"/>
              <a:gd name="connsiteX514" fmla="*/ 944985 w 9298618"/>
              <a:gd name="connsiteY514" fmla="*/ 1512010 h 6856161"/>
              <a:gd name="connsiteX515" fmla="*/ 1260008 w 9298618"/>
              <a:gd name="connsiteY515" fmla="*/ 1512010 h 6856161"/>
              <a:gd name="connsiteX516" fmla="*/ 1512009 w 9298618"/>
              <a:gd name="connsiteY516" fmla="*/ 1512010 h 6856161"/>
              <a:gd name="connsiteX517" fmla="*/ 1512009 w 9298618"/>
              <a:gd name="connsiteY517" fmla="*/ 1260008 h 6856161"/>
              <a:gd name="connsiteX518" fmla="*/ 1260008 w 9298618"/>
              <a:gd name="connsiteY518" fmla="*/ 1260008 h 6856161"/>
              <a:gd name="connsiteX519" fmla="*/ 1260008 w 9298618"/>
              <a:gd name="connsiteY519" fmla="*/ 1512010 h 6856161"/>
              <a:gd name="connsiteX520" fmla="*/ 1574988 w 9298618"/>
              <a:gd name="connsiteY520" fmla="*/ 1512010 h 6856161"/>
              <a:gd name="connsiteX521" fmla="*/ 1826990 w 9298618"/>
              <a:gd name="connsiteY521" fmla="*/ 1512010 h 6856161"/>
              <a:gd name="connsiteX522" fmla="*/ 1826990 w 9298618"/>
              <a:gd name="connsiteY522" fmla="*/ 1260008 h 6856161"/>
              <a:gd name="connsiteX523" fmla="*/ 1574988 w 9298618"/>
              <a:gd name="connsiteY523" fmla="*/ 1260008 h 6856161"/>
              <a:gd name="connsiteX524" fmla="*/ 1574988 w 9298618"/>
              <a:gd name="connsiteY524" fmla="*/ 1512010 h 6856161"/>
              <a:gd name="connsiteX525" fmla="*/ 1890012 w 9298618"/>
              <a:gd name="connsiteY525" fmla="*/ 1512010 h 6856161"/>
              <a:gd name="connsiteX526" fmla="*/ 2142013 w 9298618"/>
              <a:gd name="connsiteY526" fmla="*/ 1512010 h 6856161"/>
              <a:gd name="connsiteX527" fmla="*/ 2142013 w 9298618"/>
              <a:gd name="connsiteY527" fmla="*/ 1260008 h 6856161"/>
              <a:gd name="connsiteX528" fmla="*/ 1890012 w 9298618"/>
              <a:gd name="connsiteY528" fmla="*/ 1260008 h 6856161"/>
              <a:gd name="connsiteX529" fmla="*/ 1890012 w 9298618"/>
              <a:gd name="connsiteY529" fmla="*/ 1512010 h 6856161"/>
              <a:gd name="connsiteX530" fmla="*/ 2204992 w 9298618"/>
              <a:gd name="connsiteY530" fmla="*/ 1512010 h 6856161"/>
              <a:gd name="connsiteX531" fmla="*/ 2456994 w 9298618"/>
              <a:gd name="connsiteY531" fmla="*/ 1512010 h 6856161"/>
              <a:gd name="connsiteX532" fmla="*/ 2456994 w 9298618"/>
              <a:gd name="connsiteY532" fmla="*/ 1260008 h 6856161"/>
              <a:gd name="connsiteX533" fmla="*/ 2204992 w 9298618"/>
              <a:gd name="connsiteY533" fmla="*/ 1260008 h 6856161"/>
              <a:gd name="connsiteX534" fmla="*/ 2204992 w 9298618"/>
              <a:gd name="connsiteY534" fmla="*/ 1512010 h 6856161"/>
              <a:gd name="connsiteX535" fmla="*/ 2520016 w 9298618"/>
              <a:gd name="connsiteY535" fmla="*/ 1512010 h 6856161"/>
              <a:gd name="connsiteX536" fmla="*/ 2772017 w 9298618"/>
              <a:gd name="connsiteY536" fmla="*/ 1512010 h 6856161"/>
              <a:gd name="connsiteX537" fmla="*/ 2772017 w 9298618"/>
              <a:gd name="connsiteY537" fmla="*/ 1260008 h 6856161"/>
              <a:gd name="connsiteX538" fmla="*/ 2520016 w 9298618"/>
              <a:gd name="connsiteY538" fmla="*/ 1260008 h 6856161"/>
              <a:gd name="connsiteX539" fmla="*/ 2520016 w 9298618"/>
              <a:gd name="connsiteY539" fmla="*/ 1512010 h 6856161"/>
              <a:gd name="connsiteX540" fmla="*/ 2834996 w 9298618"/>
              <a:gd name="connsiteY540" fmla="*/ 1512010 h 6856161"/>
              <a:gd name="connsiteX541" fmla="*/ 3086998 w 9298618"/>
              <a:gd name="connsiteY541" fmla="*/ 1512010 h 6856161"/>
              <a:gd name="connsiteX542" fmla="*/ 3086998 w 9298618"/>
              <a:gd name="connsiteY542" fmla="*/ 1260008 h 6856161"/>
              <a:gd name="connsiteX543" fmla="*/ 2834996 w 9298618"/>
              <a:gd name="connsiteY543" fmla="*/ 1260008 h 6856161"/>
              <a:gd name="connsiteX544" fmla="*/ 2834996 w 9298618"/>
              <a:gd name="connsiteY544" fmla="*/ 1512010 h 6856161"/>
              <a:gd name="connsiteX545" fmla="*/ 3150020 w 9298618"/>
              <a:gd name="connsiteY545" fmla="*/ 1512010 h 6856161"/>
              <a:gd name="connsiteX546" fmla="*/ 3402021 w 9298618"/>
              <a:gd name="connsiteY546" fmla="*/ 1512010 h 6856161"/>
              <a:gd name="connsiteX547" fmla="*/ 3402021 w 9298618"/>
              <a:gd name="connsiteY547" fmla="*/ 1260008 h 6856161"/>
              <a:gd name="connsiteX548" fmla="*/ 3150020 w 9298618"/>
              <a:gd name="connsiteY548" fmla="*/ 1260008 h 6856161"/>
              <a:gd name="connsiteX549" fmla="*/ 3150020 w 9298618"/>
              <a:gd name="connsiteY549" fmla="*/ 1512010 h 6856161"/>
              <a:gd name="connsiteX550" fmla="*/ 3465000 w 9298618"/>
              <a:gd name="connsiteY550" fmla="*/ 1512010 h 6856161"/>
              <a:gd name="connsiteX551" fmla="*/ 3717002 w 9298618"/>
              <a:gd name="connsiteY551" fmla="*/ 1512010 h 6856161"/>
              <a:gd name="connsiteX552" fmla="*/ 3717002 w 9298618"/>
              <a:gd name="connsiteY552" fmla="*/ 1260008 h 6856161"/>
              <a:gd name="connsiteX553" fmla="*/ 3465000 w 9298618"/>
              <a:gd name="connsiteY553" fmla="*/ 1260008 h 6856161"/>
              <a:gd name="connsiteX554" fmla="*/ 3465000 w 9298618"/>
              <a:gd name="connsiteY554" fmla="*/ 1512010 h 6856161"/>
              <a:gd name="connsiteX555" fmla="*/ 3781007 w 9298618"/>
              <a:gd name="connsiteY555" fmla="*/ 1511026 h 6856161"/>
              <a:gd name="connsiteX556" fmla="*/ 4031042 w 9298618"/>
              <a:gd name="connsiteY556" fmla="*/ 1511026 h 6856161"/>
              <a:gd name="connsiteX557" fmla="*/ 4031042 w 9298618"/>
              <a:gd name="connsiteY557" fmla="*/ 1260991 h 6856161"/>
              <a:gd name="connsiteX558" fmla="*/ 3781007 w 9298618"/>
              <a:gd name="connsiteY558" fmla="*/ 1260991 h 6856161"/>
              <a:gd name="connsiteX559" fmla="*/ 3781007 w 9298618"/>
              <a:gd name="connsiteY559" fmla="*/ 1511026 h 6856161"/>
              <a:gd name="connsiteX560" fmla="*/ 4097997 w 9298618"/>
              <a:gd name="connsiteY560" fmla="*/ 1509059 h 6856161"/>
              <a:gd name="connsiteX561" fmla="*/ 4344056 w 9298618"/>
              <a:gd name="connsiteY561" fmla="*/ 1509059 h 6856161"/>
              <a:gd name="connsiteX562" fmla="*/ 4344056 w 9298618"/>
              <a:gd name="connsiteY562" fmla="*/ 1263001 h 6856161"/>
              <a:gd name="connsiteX563" fmla="*/ 4097997 w 9298618"/>
              <a:gd name="connsiteY563" fmla="*/ 1263001 h 6856161"/>
              <a:gd name="connsiteX564" fmla="*/ 4097997 w 9298618"/>
              <a:gd name="connsiteY564" fmla="*/ 1509059 h 6856161"/>
              <a:gd name="connsiteX565" fmla="*/ 4417425 w 9298618"/>
              <a:gd name="connsiteY565" fmla="*/ 1504613 h 6856161"/>
              <a:gd name="connsiteX566" fmla="*/ 4654590 w 9298618"/>
              <a:gd name="connsiteY566" fmla="*/ 1504613 h 6856161"/>
              <a:gd name="connsiteX567" fmla="*/ 4654590 w 9298618"/>
              <a:gd name="connsiteY567" fmla="*/ 1267447 h 6856161"/>
              <a:gd name="connsiteX568" fmla="*/ 4417425 w 9298618"/>
              <a:gd name="connsiteY568" fmla="*/ 1267447 h 6856161"/>
              <a:gd name="connsiteX569" fmla="*/ 4417425 w 9298618"/>
              <a:gd name="connsiteY569" fmla="*/ 1504613 h 6856161"/>
              <a:gd name="connsiteX570" fmla="*/ 4735868 w 9298618"/>
              <a:gd name="connsiteY570" fmla="*/ 1501150 h 6856161"/>
              <a:gd name="connsiteX571" fmla="*/ 4966107 w 9298618"/>
              <a:gd name="connsiteY571" fmla="*/ 1501150 h 6856161"/>
              <a:gd name="connsiteX572" fmla="*/ 4966107 w 9298618"/>
              <a:gd name="connsiteY572" fmla="*/ 1270911 h 6856161"/>
              <a:gd name="connsiteX573" fmla="*/ 4735868 w 9298618"/>
              <a:gd name="connsiteY573" fmla="*/ 1270911 h 6856161"/>
              <a:gd name="connsiteX574" fmla="*/ 4735868 w 9298618"/>
              <a:gd name="connsiteY574" fmla="*/ 1501150 h 6856161"/>
              <a:gd name="connsiteX575" fmla="*/ 5056834 w 9298618"/>
              <a:gd name="connsiteY575" fmla="*/ 1495206 h 6856161"/>
              <a:gd name="connsiteX576" fmla="*/ 5275230 w 9298618"/>
              <a:gd name="connsiteY576" fmla="*/ 1495206 h 6856161"/>
              <a:gd name="connsiteX577" fmla="*/ 5275230 w 9298618"/>
              <a:gd name="connsiteY577" fmla="*/ 1276811 h 6856161"/>
              <a:gd name="connsiteX578" fmla="*/ 5056834 w 9298618"/>
              <a:gd name="connsiteY578" fmla="*/ 1276811 h 6856161"/>
              <a:gd name="connsiteX579" fmla="*/ 5056834 w 9298618"/>
              <a:gd name="connsiteY579" fmla="*/ 1495206 h 6856161"/>
              <a:gd name="connsiteX580" fmla="*/ 5378228 w 9298618"/>
              <a:gd name="connsiteY580" fmla="*/ 1488793 h 6856161"/>
              <a:gd name="connsiteX581" fmla="*/ 5583797 w 9298618"/>
              <a:gd name="connsiteY581" fmla="*/ 1488793 h 6856161"/>
              <a:gd name="connsiteX582" fmla="*/ 5583797 w 9298618"/>
              <a:gd name="connsiteY582" fmla="*/ 1283224 h 6856161"/>
              <a:gd name="connsiteX583" fmla="*/ 5378228 w 9298618"/>
              <a:gd name="connsiteY583" fmla="*/ 1283224 h 6856161"/>
              <a:gd name="connsiteX584" fmla="*/ 5378228 w 9298618"/>
              <a:gd name="connsiteY584" fmla="*/ 1488793 h 6856161"/>
              <a:gd name="connsiteX585" fmla="*/ 5695732 w 9298618"/>
              <a:gd name="connsiteY585" fmla="*/ 1486313 h 6856161"/>
              <a:gd name="connsiteX586" fmla="*/ 5896341 w 9298618"/>
              <a:gd name="connsiteY586" fmla="*/ 1486313 h 6856161"/>
              <a:gd name="connsiteX587" fmla="*/ 5896341 w 9298618"/>
              <a:gd name="connsiteY587" fmla="*/ 1285704 h 6856161"/>
              <a:gd name="connsiteX588" fmla="*/ 5695732 w 9298618"/>
              <a:gd name="connsiteY588" fmla="*/ 1285704 h 6856161"/>
              <a:gd name="connsiteX589" fmla="*/ 5695732 w 9298618"/>
              <a:gd name="connsiteY589" fmla="*/ 1486313 h 6856161"/>
              <a:gd name="connsiteX590" fmla="*/ 6014175 w 9298618"/>
              <a:gd name="connsiteY590" fmla="*/ 1482850 h 6856161"/>
              <a:gd name="connsiteX591" fmla="*/ 6207858 w 9298618"/>
              <a:gd name="connsiteY591" fmla="*/ 1482850 h 6856161"/>
              <a:gd name="connsiteX592" fmla="*/ 6207858 w 9298618"/>
              <a:gd name="connsiteY592" fmla="*/ 1289167 h 6856161"/>
              <a:gd name="connsiteX593" fmla="*/ 6014175 w 9298618"/>
              <a:gd name="connsiteY593" fmla="*/ 1289167 h 6856161"/>
              <a:gd name="connsiteX594" fmla="*/ 6014175 w 9298618"/>
              <a:gd name="connsiteY594" fmla="*/ 1482850 h 6856161"/>
              <a:gd name="connsiteX595" fmla="*/ 6330652 w 9298618"/>
              <a:gd name="connsiteY595" fmla="*/ 1481354 h 6856161"/>
              <a:gd name="connsiteX596" fmla="*/ 6521385 w 9298618"/>
              <a:gd name="connsiteY596" fmla="*/ 1481354 h 6856161"/>
              <a:gd name="connsiteX597" fmla="*/ 6521385 w 9298618"/>
              <a:gd name="connsiteY597" fmla="*/ 1290621 h 6856161"/>
              <a:gd name="connsiteX598" fmla="*/ 6330652 w 9298618"/>
              <a:gd name="connsiteY598" fmla="*/ 1290621 h 6856161"/>
              <a:gd name="connsiteX599" fmla="*/ 6330652 w 9298618"/>
              <a:gd name="connsiteY599" fmla="*/ 1481354 h 6856161"/>
              <a:gd name="connsiteX600" fmla="*/ 6648113 w 9298618"/>
              <a:gd name="connsiteY600" fmla="*/ 1478917 h 6856161"/>
              <a:gd name="connsiteX601" fmla="*/ 6833886 w 9298618"/>
              <a:gd name="connsiteY601" fmla="*/ 1478917 h 6856161"/>
              <a:gd name="connsiteX602" fmla="*/ 6833886 w 9298618"/>
              <a:gd name="connsiteY602" fmla="*/ 1293144 h 6856161"/>
              <a:gd name="connsiteX603" fmla="*/ 6648113 w 9298618"/>
              <a:gd name="connsiteY603" fmla="*/ 1293144 h 6856161"/>
              <a:gd name="connsiteX604" fmla="*/ 6648113 w 9298618"/>
              <a:gd name="connsiteY604" fmla="*/ 1478917 h 6856161"/>
              <a:gd name="connsiteX605" fmla="*/ 6964119 w 9298618"/>
              <a:gd name="connsiteY605" fmla="*/ 1477891 h 6856161"/>
              <a:gd name="connsiteX606" fmla="*/ 7147926 w 9298618"/>
              <a:gd name="connsiteY606" fmla="*/ 1477891 h 6856161"/>
              <a:gd name="connsiteX607" fmla="*/ 7147926 w 9298618"/>
              <a:gd name="connsiteY607" fmla="*/ 1294084 h 6856161"/>
              <a:gd name="connsiteX608" fmla="*/ 6964119 w 9298618"/>
              <a:gd name="connsiteY608" fmla="*/ 1294084 h 6856161"/>
              <a:gd name="connsiteX609" fmla="*/ 6964119 w 9298618"/>
              <a:gd name="connsiteY609" fmla="*/ 1477891 h 6856161"/>
              <a:gd name="connsiteX610" fmla="*/ 7601050 w 9298618"/>
              <a:gd name="connsiteY610" fmla="*/ 1471007 h 6856161"/>
              <a:gd name="connsiteX611" fmla="*/ 7771046 w 9298618"/>
              <a:gd name="connsiteY611" fmla="*/ 1471007 h 6856161"/>
              <a:gd name="connsiteX612" fmla="*/ 7771046 w 9298618"/>
              <a:gd name="connsiteY612" fmla="*/ 1301011 h 6856161"/>
              <a:gd name="connsiteX613" fmla="*/ 7601050 w 9298618"/>
              <a:gd name="connsiteY613" fmla="*/ 1301011 h 6856161"/>
              <a:gd name="connsiteX614" fmla="*/ 7601050 w 9298618"/>
              <a:gd name="connsiteY614" fmla="*/ 1471007 h 6856161"/>
              <a:gd name="connsiteX615" fmla="*/ 7924453 w 9298618"/>
              <a:gd name="connsiteY615" fmla="*/ 1462584 h 6856161"/>
              <a:gd name="connsiteX616" fmla="*/ 8077647 w 9298618"/>
              <a:gd name="connsiteY616" fmla="*/ 1462584 h 6856161"/>
              <a:gd name="connsiteX617" fmla="*/ 8077647 w 9298618"/>
              <a:gd name="connsiteY617" fmla="*/ 1309391 h 6856161"/>
              <a:gd name="connsiteX618" fmla="*/ 7924453 w 9298618"/>
              <a:gd name="connsiteY618" fmla="*/ 1309391 h 6856161"/>
              <a:gd name="connsiteX619" fmla="*/ 7924453 w 9298618"/>
              <a:gd name="connsiteY619" fmla="*/ 1462584 h 6856161"/>
              <a:gd name="connsiteX620" fmla="*/ 8573227 w 9298618"/>
              <a:gd name="connsiteY620" fmla="*/ 1443814 h 6856161"/>
              <a:gd name="connsiteX621" fmla="*/ 8688837 w 9298618"/>
              <a:gd name="connsiteY621" fmla="*/ 1443814 h 6856161"/>
              <a:gd name="connsiteX622" fmla="*/ 8688837 w 9298618"/>
              <a:gd name="connsiteY622" fmla="*/ 1328203 h 6856161"/>
              <a:gd name="connsiteX623" fmla="*/ 8573227 w 9298618"/>
              <a:gd name="connsiteY623" fmla="*/ 1328203 h 6856161"/>
              <a:gd name="connsiteX624" fmla="*/ 8573227 w 9298618"/>
              <a:gd name="connsiteY624" fmla="*/ 1443814 h 6856161"/>
              <a:gd name="connsiteX625" fmla="*/ 0 w 9298618"/>
              <a:gd name="connsiteY625" fmla="*/ 1826990 h 6856161"/>
              <a:gd name="connsiteX626" fmla="*/ 252002 w 9298618"/>
              <a:gd name="connsiteY626" fmla="*/ 1826990 h 6856161"/>
              <a:gd name="connsiteX627" fmla="*/ 252002 w 9298618"/>
              <a:gd name="connsiteY627" fmla="*/ 1574988 h 6856161"/>
              <a:gd name="connsiteX628" fmla="*/ 0 w 9298618"/>
              <a:gd name="connsiteY628" fmla="*/ 1574988 h 6856161"/>
              <a:gd name="connsiteX629" fmla="*/ 0 w 9298618"/>
              <a:gd name="connsiteY629" fmla="*/ 1826990 h 6856161"/>
              <a:gd name="connsiteX630" fmla="*/ 315023 w 9298618"/>
              <a:gd name="connsiteY630" fmla="*/ 1826990 h 6856161"/>
              <a:gd name="connsiteX631" fmla="*/ 567025 w 9298618"/>
              <a:gd name="connsiteY631" fmla="*/ 1826990 h 6856161"/>
              <a:gd name="connsiteX632" fmla="*/ 567025 w 9298618"/>
              <a:gd name="connsiteY632" fmla="*/ 1574988 h 6856161"/>
              <a:gd name="connsiteX633" fmla="*/ 315023 w 9298618"/>
              <a:gd name="connsiteY633" fmla="*/ 1574988 h 6856161"/>
              <a:gd name="connsiteX634" fmla="*/ 315023 w 9298618"/>
              <a:gd name="connsiteY634" fmla="*/ 1826990 h 6856161"/>
              <a:gd name="connsiteX635" fmla="*/ 630004 w 9298618"/>
              <a:gd name="connsiteY635" fmla="*/ 1826990 h 6856161"/>
              <a:gd name="connsiteX636" fmla="*/ 882005 w 9298618"/>
              <a:gd name="connsiteY636" fmla="*/ 1826990 h 6856161"/>
              <a:gd name="connsiteX637" fmla="*/ 882005 w 9298618"/>
              <a:gd name="connsiteY637" fmla="*/ 1574988 h 6856161"/>
              <a:gd name="connsiteX638" fmla="*/ 630004 w 9298618"/>
              <a:gd name="connsiteY638" fmla="*/ 1574988 h 6856161"/>
              <a:gd name="connsiteX639" fmla="*/ 630004 w 9298618"/>
              <a:gd name="connsiteY639" fmla="*/ 1826990 h 6856161"/>
              <a:gd name="connsiteX640" fmla="*/ 944985 w 9298618"/>
              <a:gd name="connsiteY640" fmla="*/ 1826990 h 6856161"/>
              <a:gd name="connsiteX641" fmla="*/ 1196986 w 9298618"/>
              <a:gd name="connsiteY641" fmla="*/ 1826990 h 6856161"/>
              <a:gd name="connsiteX642" fmla="*/ 1196986 w 9298618"/>
              <a:gd name="connsiteY642" fmla="*/ 1574988 h 6856161"/>
              <a:gd name="connsiteX643" fmla="*/ 944985 w 9298618"/>
              <a:gd name="connsiteY643" fmla="*/ 1574988 h 6856161"/>
              <a:gd name="connsiteX644" fmla="*/ 944985 w 9298618"/>
              <a:gd name="connsiteY644" fmla="*/ 1826990 h 6856161"/>
              <a:gd name="connsiteX645" fmla="*/ 1260008 w 9298618"/>
              <a:gd name="connsiteY645" fmla="*/ 1826990 h 6856161"/>
              <a:gd name="connsiteX646" fmla="*/ 1512009 w 9298618"/>
              <a:gd name="connsiteY646" fmla="*/ 1826990 h 6856161"/>
              <a:gd name="connsiteX647" fmla="*/ 1512009 w 9298618"/>
              <a:gd name="connsiteY647" fmla="*/ 1574988 h 6856161"/>
              <a:gd name="connsiteX648" fmla="*/ 1260008 w 9298618"/>
              <a:gd name="connsiteY648" fmla="*/ 1574988 h 6856161"/>
              <a:gd name="connsiteX649" fmla="*/ 1260008 w 9298618"/>
              <a:gd name="connsiteY649" fmla="*/ 1826990 h 6856161"/>
              <a:gd name="connsiteX650" fmla="*/ 1574988 w 9298618"/>
              <a:gd name="connsiteY650" fmla="*/ 1826990 h 6856161"/>
              <a:gd name="connsiteX651" fmla="*/ 1826990 w 9298618"/>
              <a:gd name="connsiteY651" fmla="*/ 1826990 h 6856161"/>
              <a:gd name="connsiteX652" fmla="*/ 1826990 w 9298618"/>
              <a:gd name="connsiteY652" fmla="*/ 1574988 h 6856161"/>
              <a:gd name="connsiteX653" fmla="*/ 1574988 w 9298618"/>
              <a:gd name="connsiteY653" fmla="*/ 1574988 h 6856161"/>
              <a:gd name="connsiteX654" fmla="*/ 1574988 w 9298618"/>
              <a:gd name="connsiteY654" fmla="*/ 1826990 h 6856161"/>
              <a:gd name="connsiteX655" fmla="*/ 1890012 w 9298618"/>
              <a:gd name="connsiteY655" fmla="*/ 1826990 h 6856161"/>
              <a:gd name="connsiteX656" fmla="*/ 2142013 w 9298618"/>
              <a:gd name="connsiteY656" fmla="*/ 1826990 h 6856161"/>
              <a:gd name="connsiteX657" fmla="*/ 2142013 w 9298618"/>
              <a:gd name="connsiteY657" fmla="*/ 1574988 h 6856161"/>
              <a:gd name="connsiteX658" fmla="*/ 1890012 w 9298618"/>
              <a:gd name="connsiteY658" fmla="*/ 1574988 h 6856161"/>
              <a:gd name="connsiteX659" fmla="*/ 1890012 w 9298618"/>
              <a:gd name="connsiteY659" fmla="*/ 1826990 h 6856161"/>
              <a:gd name="connsiteX660" fmla="*/ 2204992 w 9298618"/>
              <a:gd name="connsiteY660" fmla="*/ 1826990 h 6856161"/>
              <a:gd name="connsiteX661" fmla="*/ 2456994 w 9298618"/>
              <a:gd name="connsiteY661" fmla="*/ 1826990 h 6856161"/>
              <a:gd name="connsiteX662" fmla="*/ 2456994 w 9298618"/>
              <a:gd name="connsiteY662" fmla="*/ 1574988 h 6856161"/>
              <a:gd name="connsiteX663" fmla="*/ 2204992 w 9298618"/>
              <a:gd name="connsiteY663" fmla="*/ 1574988 h 6856161"/>
              <a:gd name="connsiteX664" fmla="*/ 2204992 w 9298618"/>
              <a:gd name="connsiteY664" fmla="*/ 1826990 h 6856161"/>
              <a:gd name="connsiteX665" fmla="*/ 2520016 w 9298618"/>
              <a:gd name="connsiteY665" fmla="*/ 1826990 h 6856161"/>
              <a:gd name="connsiteX666" fmla="*/ 2772017 w 9298618"/>
              <a:gd name="connsiteY666" fmla="*/ 1826990 h 6856161"/>
              <a:gd name="connsiteX667" fmla="*/ 2772017 w 9298618"/>
              <a:gd name="connsiteY667" fmla="*/ 1574988 h 6856161"/>
              <a:gd name="connsiteX668" fmla="*/ 2520016 w 9298618"/>
              <a:gd name="connsiteY668" fmla="*/ 1574988 h 6856161"/>
              <a:gd name="connsiteX669" fmla="*/ 2520016 w 9298618"/>
              <a:gd name="connsiteY669" fmla="*/ 1826990 h 6856161"/>
              <a:gd name="connsiteX670" fmla="*/ 2834996 w 9298618"/>
              <a:gd name="connsiteY670" fmla="*/ 1826990 h 6856161"/>
              <a:gd name="connsiteX671" fmla="*/ 3086998 w 9298618"/>
              <a:gd name="connsiteY671" fmla="*/ 1826990 h 6856161"/>
              <a:gd name="connsiteX672" fmla="*/ 3086998 w 9298618"/>
              <a:gd name="connsiteY672" fmla="*/ 1574988 h 6856161"/>
              <a:gd name="connsiteX673" fmla="*/ 2834996 w 9298618"/>
              <a:gd name="connsiteY673" fmla="*/ 1574988 h 6856161"/>
              <a:gd name="connsiteX674" fmla="*/ 2834996 w 9298618"/>
              <a:gd name="connsiteY674" fmla="*/ 1826990 h 6856161"/>
              <a:gd name="connsiteX675" fmla="*/ 3150020 w 9298618"/>
              <a:gd name="connsiteY675" fmla="*/ 1826990 h 6856161"/>
              <a:gd name="connsiteX676" fmla="*/ 3402021 w 9298618"/>
              <a:gd name="connsiteY676" fmla="*/ 1826990 h 6856161"/>
              <a:gd name="connsiteX677" fmla="*/ 3402021 w 9298618"/>
              <a:gd name="connsiteY677" fmla="*/ 1574988 h 6856161"/>
              <a:gd name="connsiteX678" fmla="*/ 3150020 w 9298618"/>
              <a:gd name="connsiteY678" fmla="*/ 1574988 h 6856161"/>
              <a:gd name="connsiteX679" fmla="*/ 3150020 w 9298618"/>
              <a:gd name="connsiteY679" fmla="*/ 1826990 h 6856161"/>
              <a:gd name="connsiteX680" fmla="*/ 3465000 w 9298618"/>
              <a:gd name="connsiteY680" fmla="*/ 1826990 h 6856161"/>
              <a:gd name="connsiteX681" fmla="*/ 3717002 w 9298618"/>
              <a:gd name="connsiteY681" fmla="*/ 1826990 h 6856161"/>
              <a:gd name="connsiteX682" fmla="*/ 3717002 w 9298618"/>
              <a:gd name="connsiteY682" fmla="*/ 1574988 h 6856161"/>
              <a:gd name="connsiteX683" fmla="*/ 3465000 w 9298618"/>
              <a:gd name="connsiteY683" fmla="*/ 1574988 h 6856161"/>
              <a:gd name="connsiteX684" fmla="*/ 3465000 w 9298618"/>
              <a:gd name="connsiteY684" fmla="*/ 1826990 h 6856161"/>
              <a:gd name="connsiteX685" fmla="*/ 3780023 w 9298618"/>
              <a:gd name="connsiteY685" fmla="*/ 1826990 h 6856161"/>
              <a:gd name="connsiteX686" fmla="*/ 4032025 w 9298618"/>
              <a:gd name="connsiteY686" fmla="*/ 1826990 h 6856161"/>
              <a:gd name="connsiteX687" fmla="*/ 4032025 w 9298618"/>
              <a:gd name="connsiteY687" fmla="*/ 1574988 h 6856161"/>
              <a:gd name="connsiteX688" fmla="*/ 3780023 w 9298618"/>
              <a:gd name="connsiteY688" fmla="*/ 1574988 h 6856161"/>
              <a:gd name="connsiteX689" fmla="*/ 3780023 w 9298618"/>
              <a:gd name="connsiteY689" fmla="*/ 1826990 h 6856161"/>
              <a:gd name="connsiteX690" fmla="*/ 4097484 w 9298618"/>
              <a:gd name="connsiteY690" fmla="*/ 1824553 h 6856161"/>
              <a:gd name="connsiteX691" fmla="*/ 4344526 w 9298618"/>
              <a:gd name="connsiteY691" fmla="*/ 1824553 h 6856161"/>
              <a:gd name="connsiteX692" fmla="*/ 4344526 w 9298618"/>
              <a:gd name="connsiteY692" fmla="*/ 1577511 h 6856161"/>
              <a:gd name="connsiteX693" fmla="*/ 4097484 w 9298618"/>
              <a:gd name="connsiteY693" fmla="*/ 1577511 h 6856161"/>
              <a:gd name="connsiteX694" fmla="*/ 4097484 w 9298618"/>
              <a:gd name="connsiteY694" fmla="*/ 1824553 h 6856161"/>
              <a:gd name="connsiteX695" fmla="*/ 4416954 w 9298618"/>
              <a:gd name="connsiteY695" fmla="*/ 1820106 h 6856161"/>
              <a:gd name="connsiteX696" fmla="*/ 4655103 w 9298618"/>
              <a:gd name="connsiteY696" fmla="*/ 1820106 h 6856161"/>
              <a:gd name="connsiteX697" fmla="*/ 4655103 w 9298618"/>
              <a:gd name="connsiteY697" fmla="*/ 1581958 h 6856161"/>
              <a:gd name="connsiteX698" fmla="*/ 4416954 w 9298618"/>
              <a:gd name="connsiteY698" fmla="*/ 1581958 h 6856161"/>
              <a:gd name="connsiteX699" fmla="*/ 4416954 w 9298618"/>
              <a:gd name="connsiteY699" fmla="*/ 1820106 h 6856161"/>
              <a:gd name="connsiteX700" fmla="*/ 4734885 w 9298618"/>
              <a:gd name="connsiteY700" fmla="*/ 1817114 h 6856161"/>
              <a:gd name="connsiteX701" fmla="*/ 4967133 w 9298618"/>
              <a:gd name="connsiteY701" fmla="*/ 1817114 h 6856161"/>
              <a:gd name="connsiteX702" fmla="*/ 4967133 w 9298618"/>
              <a:gd name="connsiteY702" fmla="*/ 1584865 h 6856161"/>
              <a:gd name="connsiteX703" fmla="*/ 4734885 w 9298618"/>
              <a:gd name="connsiteY703" fmla="*/ 1584865 h 6856161"/>
              <a:gd name="connsiteX704" fmla="*/ 4734885 w 9298618"/>
              <a:gd name="connsiteY704" fmla="*/ 1817114 h 6856161"/>
              <a:gd name="connsiteX705" fmla="*/ 5056321 w 9298618"/>
              <a:gd name="connsiteY705" fmla="*/ 1810700 h 6856161"/>
              <a:gd name="connsiteX706" fmla="*/ 5275701 w 9298618"/>
              <a:gd name="connsiteY706" fmla="*/ 1810700 h 6856161"/>
              <a:gd name="connsiteX707" fmla="*/ 5275701 w 9298618"/>
              <a:gd name="connsiteY707" fmla="*/ 1591321 h 6856161"/>
              <a:gd name="connsiteX708" fmla="*/ 5056321 w 9298618"/>
              <a:gd name="connsiteY708" fmla="*/ 1591321 h 6856161"/>
              <a:gd name="connsiteX709" fmla="*/ 5056321 w 9298618"/>
              <a:gd name="connsiteY709" fmla="*/ 1810700 h 6856161"/>
              <a:gd name="connsiteX710" fmla="*/ 5377758 w 9298618"/>
              <a:gd name="connsiteY710" fmla="*/ 1804287 h 6856161"/>
              <a:gd name="connsiteX711" fmla="*/ 5584310 w 9298618"/>
              <a:gd name="connsiteY711" fmla="*/ 1804287 h 6856161"/>
              <a:gd name="connsiteX712" fmla="*/ 5584310 w 9298618"/>
              <a:gd name="connsiteY712" fmla="*/ 1597734 h 6856161"/>
              <a:gd name="connsiteX713" fmla="*/ 5377758 w 9298618"/>
              <a:gd name="connsiteY713" fmla="*/ 1597734 h 6856161"/>
              <a:gd name="connsiteX714" fmla="*/ 5377758 w 9298618"/>
              <a:gd name="connsiteY714" fmla="*/ 1804287 h 6856161"/>
              <a:gd name="connsiteX715" fmla="*/ 5695219 w 9298618"/>
              <a:gd name="connsiteY715" fmla="*/ 1801807 h 6856161"/>
              <a:gd name="connsiteX716" fmla="*/ 5896811 w 9298618"/>
              <a:gd name="connsiteY716" fmla="*/ 1801807 h 6856161"/>
              <a:gd name="connsiteX717" fmla="*/ 5896811 w 9298618"/>
              <a:gd name="connsiteY717" fmla="*/ 1600214 h 6856161"/>
              <a:gd name="connsiteX718" fmla="*/ 5695219 w 9298618"/>
              <a:gd name="connsiteY718" fmla="*/ 1600214 h 6856161"/>
              <a:gd name="connsiteX719" fmla="*/ 5695219 w 9298618"/>
              <a:gd name="connsiteY719" fmla="*/ 1801807 h 6856161"/>
              <a:gd name="connsiteX720" fmla="*/ 6014175 w 9298618"/>
              <a:gd name="connsiteY720" fmla="*/ 1797831 h 6856161"/>
              <a:gd name="connsiteX721" fmla="*/ 6207858 w 9298618"/>
              <a:gd name="connsiteY721" fmla="*/ 1797831 h 6856161"/>
              <a:gd name="connsiteX722" fmla="*/ 6207858 w 9298618"/>
              <a:gd name="connsiteY722" fmla="*/ 1604148 h 6856161"/>
              <a:gd name="connsiteX723" fmla="*/ 6014175 w 9298618"/>
              <a:gd name="connsiteY723" fmla="*/ 1604148 h 6856161"/>
              <a:gd name="connsiteX724" fmla="*/ 6014175 w 9298618"/>
              <a:gd name="connsiteY724" fmla="*/ 1797831 h 6856161"/>
              <a:gd name="connsiteX725" fmla="*/ 6330182 w 9298618"/>
              <a:gd name="connsiteY725" fmla="*/ 1796847 h 6856161"/>
              <a:gd name="connsiteX726" fmla="*/ 6521898 w 9298618"/>
              <a:gd name="connsiteY726" fmla="*/ 1796847 h 6856161"/>
              <a:gd name="connsiteX727" fmla="*/ 6521898 w 9298618"/>
              <a:gd name="connsiteY727" fmla="*/ 1605131 h 6856161"/>
              <a:gd name="connsiteX728" fmla="*/ 6330182 w 9298618"/>
              <a:gd name="connsiteY728" fmla="*/ 1605131 h 6856161"/>
              <a:gd name="connsiteX729" fmla="*/ 6330182 w 9298618"/>
              <a:gd name="connsiteY729" fmla="*/ 1796847 h 6856161"/>
              <a:gd name="connsiteX730" fmla="*/ 6963606 w 9298618"/>
              <a:gd name="connsiteY730" fmla="*/ 1793384 h 6856161"/>
              <a:gd name="connsiteX731" fmla="*/ 7148396 w 9298618"/>
              <a:gd name="connsiteY731" fmla="*/ 1793384 h 6856161"/>
              <a:gd name="connsiteX732" fmla="*/ 7148396 w 9298618"/>
              <a:gd name="connsiteY732" fmla="*/ 1608594 h 6856161"/>
              <a:gd name="connsiteX733" fmla="*/ 6963606 w 9298618"/>
              <a:gd name="connsiteY733" fmla="*/ 1608594 h 6856161"/>
              <a:gd name="connsiteX734" fmla="*/ 6963606 w 9298618"/>
              <a:gd name="connsiteY734" fmla="*/ 1793384 h 6856161"/>
              <a:gd name="connsiteX735" fmla="*/ 7281580 w 9298618"/>
              <a:gd name="connsiteY735" fmla="*/ 1790434 h 6856161"/>
              <a:gd name="connsiteX736" fmla="*/ 7460469 w 9298618"/>
              <a:gd name="connsiteY736" fmla="*/ 1790434 h 6856161"/>
              <a:gd name="connsiteX737" fmla="*/ 7460469 w 9298618"/>
              <a:gd name="connsiteY737" fmla="*/ 1611545 h 6856161"/>
              <a:gd name="connsiteX738" fmla="*/ 7281580 w 9298618"/>
              <a:gd name="connsiteY738" fmla="*/ 1611545 h 6856161"/>
              <a:gd name="connsiteX739" fmla="*/ 7281580 w 9298618"/>
              <a:gd name="connsiteY739" fmla="*/ 1790434 h 6856161"/>
              <a:gd name="connsiteX740" fmla="*/ 7921973 w 9298618"/>
              <a:gd name="connsiteY740" fmla="*/ 1780044 h 6856161"/>
              <a:gd name="connsiteX741" fmla="*/ 8080083 w 9298618"/>
              <a:gd name="connsiteY741" fmla="*/ 1780044 h 6856161"/>
              <a:gd name="connsiteX742" fmla="*/ 8080083 w 9298618"/>
              <a:gd name="connsiteY742" fmla="*/ 1621934 h 6856161"/>
              <a:gd name="connsiteX743" fmla="*/ 7921973 w 9298618"/>
              <a:gd name="connsiteY743" fmla="*/ 1621934 h 6856161"/>
              <a:gd name="connsiteX744" fmla="*/ 7921973 w 9298618"/>
              <a:gd name="connsiteY744" fmla="*/ 1780044 h 6856161"/>
              <a:gd name="connsiteX745" fmla="*/ 8570233 w 9298618"/>
              <a:gd name="connsiteY745" fmla="*/ 1761788 h 6856161"/>
              <a:gd name="connsiteX746" fmla="*/ 8691788 w 9298618"/>
              <a:gd name="connsiteY746" fmla="*/ 1761788 h 6856161"/>
              <a:gd name="connsiteX747" fmla="*/ 8691788 w 9298618"/>
              <a:gd name="connsiteY747" fmla="*/ 1640234 h 6856161"/>
              <a:gd name="connsiteX748" fmla="*/ 8570233 w 9298618"/>
              <a:gd name="connsiteY748" fmla="*/ 1640234 h 6856161"/>
              <a:gd name="connsiteX749" fmla="*/ 8570233 w 9298618"/>
              <a:gd name="connsiteY749" fmla="*/ 1761788 h 6856161"/>
              <a:gd name="connsiteX750" fmla="*/ 9223497 w 9298618"/>
              <a:gd name="connsiteY750" fmla="*/ 1738571 h 6856161"/>
              <a:gd name="connsiteX751" fmla="*/ 9298618 w 9298618"/>
              <a:gd name="connsiteY751" fmla="*/ 1738571 h 6856161"/>
              <a:gd name="connsiteX752" fmla="*/ 9298618 w 9298618"/>
              <a:gd name="connsiteY752" fmla="*/ 1663450 h 6856161"/>
              <a:gd name="connsiteX753" fmla="*/ 9223497 w 9298618"/>
              <a:gd name="connsiteY753" fmla="*/ 1663450 h 6856161"/>
              <a:gd name="connsiteX754" fmla="*/ 9223497 w 9298618"/>
              <a:gd name="connsiteY754" fmla="*/ 1738571 h 6856161"/>
              <a:gd name="connsiteX755" fmla="*/ 0 w 9298618"/>
              <a:gd name="connsiteY755" fmla="*/ 2142013 h 6856161"/>
              <a:gd name="connsiteX756" fmla="*/ 252002 w 9298618"/>
              <a:gd name="connsiteY756" fmla="*/ 2142013 h 6856161"/>
              <a:gd name="connsiteX757" fmla="*/ 252002 w 9298618"/>
              <a:gd name="connsiteY757" fmla="*/ 1890012 h 6856161"/>
              <a:gd name="connsiteX758" fmla="*/ 0 w 9298618"/>
              <a:gd name="connsiteY758" fmla="*/ 1890012 h 6856161"/>
              <a:gd name="connsiteX759" fmla="*/ 0 w 9298618"/>
              <a:gd name="connsiteY759" fmla="*/ 2142013 h 6856161"/>
              <a:gd name="connsiteX760" fmla="*/ 315023 w 9298618"/>
              <a:gd name="connsiteY760" fmla="*/ 2142013 h 6856161"/>
              <a:gd name="connsiteX761" fmla="*/ 567025 w 9298618"/>
              <a:gd name="connsiteY761" fmla="*/ 2142013 h 6856161"/>
              <a:gd name="connsiteX762" fmla="*/ 567025 w 9298618"/>
              <a:gd name="connsiteY762" fmla="*/ 1890012 h 6856161"/>
              <a:gd name="connsiteX763" fmla="*/ 315023 w 9298618"/>
              <a:gd name="connsiteY763" fmla="*/ 1890012 h 6856161"/>
              <a:gd name="connsiteX764" fmla="*/ 315023 w 9298618"/>
              <a:gd name="connsiteY764" fmla="*/ 2142013 h 6856161"/>
              <a:gd name="connsiteX765" fmla="*/ 630004 w 9298618"/>
              <a:gd name="connsiteY765" fmla="*/ 2142013 h 6856161"/>
              <a:gd name="connsiteX766" fmla="*/ 882005 w 9298618"/>
              <a:gd name="connsiteY766" fmla="*/ 2142013 h 6856161"/>
              <a:gd name="connsiteX767" fmla="*/ 882005 w 9298618"/>
              <a:gd name="connsiteY767" fmla="*/ 1890012 h 6856161"/>
              <a:gd name="connsiteX768" fmla="*/ 630004 w 9298618"/>
              <a:gd name="connsiteY768" fmla="*/ 1890012 h 6856161"/>
              <a:gd name="connsiteX769" fmla="*/ 630004 w 9298618"/>
              <a:gd name="connsiteY769" fmla="*/ 2142013 h 6856161"/>
              <a:gd name="connsiteX770" fmla="*/ 944985 w 9298618"/>
              <a:gd name="connsiteY770" fmla="*/ 2142013 h 6856161"/>
              <a:gd name="connsiteX771" fmla="*/ 1196986 w 9298618"/>
              <a:gd name="connsiteY771" fmla="*/ 2142013 h 6856161"/>
              <a:gd name="connsiteX772" fmla="*/ 1196986 w 9298618"/>
              <a:gd name="connsiteY772" fmla="*/ 1890012 h 6856161"/>
              <a:gd name="connsiteX773" fmla="*/ 944985 w 9298618"/>
              <a:gd name="connsiteY773" fmla="*/ 1890012 h 6856161"/>
              <a:gd name="connsiteX774" fmla="*/ 944985 w 9298618"/>
              <a:gd name="connsiteY774" fmla="*/ 2142013 h 6856161"/>
              <a:gd name="connsiteX775" fmla="*/ 1260008 w 9298618"/>
              <a:gd name="connsiteY775" fmla="*/ 2142013 h 6856161"/>
              <a:gd name="connsiteX776" fmla="*/ 1512009 w 9298618"/>
              <a:gd name="connsiteY776" fmla="*/ 2142013 h 6856161"/>
              <a:gd name="connsiteX777" fmla="*/ 1512009 w 9298618"/>
              <a:gd name="connsiteY777" fmla="*/ 1890012 h 6856161"/>
              <a:gd name="connsiteX778" fmla="*/ 1260008 w 9298618"/>
              <a:gd name="connsiteY778" fmla="*/ 1890012 h 6856161"/>
              <a:gd name="connsiteX779" fmla="*/ 1260008 w 9298618"/>
              <a:gd name="connsiteY779" fmla="*/ 2142013 h 6856161"/>
              <a:gd name="connsiteX780" fmla="*/ 1574988 w 9298618"/>
              <a:gd name="connsiteY780" fmla="*/ 2142013 h 6856161"/>
              <a:gd name="connsiteX781" fmla="*/ 1826990 w 9298618"/>
              <a:gd name="connsiteY781" fmla="*/ 2142013 h 6856161"/>
              <a:gd name="connsiteX782" fmla="*/ 1826990 w 9298618"/>
              <a:gd name="connsiteY782" fmla="*/ 1890012 h 6856161"/>
              <a:gd name="connsiteX783" fmla="*/ 1574988 w 9298618"/>
              <a:gd name="connsiteY783" fmla="*/ 1890012 h 6856161"/>
              <a:gd name="connsiteX784" fmla="*/ 1574988 w 9298618"/>
              <a:gd name="connsiteY784" fmla="*/ 2142013 h 6856161"/>
              <a:gd name="connsiteX785" fmla="*/ 1890012 w 9298618"/>
              <a:gd name="connsiteY785" fmla="*/ 2142013 h 6856161"/>
              <a:gd name="connsiteX786" fmla="*/ 2142013 w 9298618"/>
              <a:gd name="connsiteY786" fmla="*/ 2142013 h 6856161"/>
              <a:gd name="connsiteX787" fmla="*/ 2142013 w 9298618"/>
              <a:gd name="connsiteY787" fmla="*/ 1890012 h 6856161"/>
              <a:gd name="connsiteX788" fmla="*/ 1890012 w 9298618"/>
              <a:gd name="connsiteY788" fmla="*/ 1890012 h 6856161"/>
              <a:gd name="connsiteX789" fmla="*/ 1890012 w 9298618"/>
              <a:gd name="connsiteY789" fmla="*/ 2142013 h 6856161"/>
              <a:gd name="connsiteX790" fmla="*/ 2204992 w 9298618"/>
              <a:gd name="connsiteY790" fmla="*/ 2142013 h 6856161"/>
              <a:gd name="connsiteX791" fmla="*/ 2456994 w 9298618"/>
              <a:gd name="connsiteY791" fmla="*/ 2142013 h 6856161"/>
              <a:gd name="connsiteX792" fmla="*/ 2456994 w 9298618"/>
              <a:gd name="connsiteY792" fmla="*/ 1890012 h 6856161"/>
              <a:gd name="connsiteX793" fmla="*/ 2204992 w 9298618"/>
              <a:gd name="connsiteY793" fmla="*/ 1890012 h 6856161"/>
              <a:gd name="connsiteX794" fmla="*/ 2204992 w 9298618"/>
              <a:gd name="connsiteY794" fmla="*/ 2142013 h 6856161"/>
              <a:gd name="connsiteX795" fmla="*/ 2520016 w 9298618"/>
              <a:gd name="connsiteY795" fmla="*/ 2142013 h 6856161"/>
              <a:gd name="connsiteX796" fmla="*/ 2772017 w 9298618"/>
              <a:gd name="connsiteY796" fmla="*/ 2142013 h 6856161"/>
              <a:gd name="connsiteX797" fmla="*/ 2772017 w 9298618"/>
              <a:gd name="connsiteY797" fmla="*/ 1890012 h 6856161"/>
              <a:gd name="connsiteX798" fmla="*/ 2520016 w 9298618"/>
              <a:gd name="connsiteY798" fmla="*/ 1890012 h 6856161"/>
              <a:gd name="connsiteX799" fmla="*/ 2520016 w 9298618"/>
              <a:gd name="connsiteY799" fmla="*/ 2142013 h 6856161"/>
              <a:gd name="connsiteX800" fmla="*/ 2834996 w 9298618"/>
              <a:gd name="connsiteY800" fmla="*/ 2142013 h 6856161"/>
              <a:gd name="connsiteX801" fmla="*/ 3086998 w 9298618"/>
              <a:gd name="connsiteY801" fmla="*/ 2142013 h 6856161"/>
              <a:gd name="connsiteX802" fmla="*/ 3086998 w 9298618"/>
              <a:gd name="connsiteY802" fmla="*/ 1890012 h 6856161"/>
              <a:gd name="connsiteX803" fmla="*/ 2834996 w 9298618"/>
              <a:gd name="connsiteY803" fmla="*/ 1890012 h 6856161"/>
              <a:gd name="connsiteX804" fmla="*/ 2834996 w 9298618"/>
              <a:gd name="connsiteY804" fmla="*/ 2142013 h 6856161"/>
              <a:gd name="connsiteX805" fmla="*/ 3150020 w 9298618"/>
              <a:gd name="connsiteY805" fmla="*/ 2142013 h 6856161"/>
              <a:gd name="connsiteX806" fmla="*/ 3402021 w 9298618"/>
              <a:gd name="connsiteY806" fmla="*/ 2142013 h 6856161"/>
              <a:gd name="connsiteX807" fmla="*/ 3402021 w 9298618"/>
              <a:gd name="connsiteY807" fmla="*/ 1890012 h 6856161"/>
              <a:gd name="connsiteX808" fmla="*/ 3150020 w 9298618"/>
              <a:gd name="connsiteY808" fmla="*/ 1890012 h 6856161"/>
              <a:gd name="connsiteX809" fmla="*/ 3150020 w 9298618"/>
              <a:gd name="connsiteY809" fmla="*/ 2142013 h 6856161"/>
              <a:gd name="connsiteX810" fmla="*/ 3465000 w 9298618"/>
              <a:gd name="connsiteY810" fmla="*/ 2142013 h 6856161"/>
              <a:gd name="connsiteX811" fmla="*/ 3717002 w 9298618"/>
              <a:gd name="connsiteY811" fmla="*/ 2142013 h 6856161"/>
              <a:gd name="connsiteX812" fmla="*/ 3717002 w 9298618"/>
              <a:gd name="connsiteY812" fmla="*/ 1890012 h 6856161"/>
              <a:gd name="connsiteX813" fmla="*/ 3465000 w 9298618"/>
              <a:gd name="connsiteY813" fmla="*/ 1890012 h 6856161"/>
              <a:gd name="connsiteX814" fmla="*/ 3465000 w 9298618"/>
              <a:gd name="connsiteY814" fmla="*/ 2142013 h 6856161"/>
              <a:gd name="connsiteX815" fmla="*/ 3780023 w 9298618"/>
              <a:gd name="connsiteY815" fmla="*/ 2142013 h 6856161"/>
              <a:gd name="connsiteX816" fmla="*/ 4032025 w 9298618"/>
              <a:gd name="connsiteY816" fmla="*/ 2142013 h 6856161"/>
              <a:gd name="connsiteX817" fmla="*/ 4032025 w 9298618"/>
              <a:gd name="connsiteY817" fmla="*/ 1890012 h 6856161"/>
              <a:gd name="connsiteX818" fmla="*/ 3780023 w 9298618"/>
              <a:gd name="connsiteY818" fmla="*/ 1890012 h 6856161"/>
              <a:gd name="connsiteX819" fmla="*/ 3780023 w 9298618"/>
              <a:gd name="connsiteY819" fmla="*/ 2142013 h 6856161"/>
              <a:gd name="connsiteX820" fmla="*/ 4096971 w 9298618"/>
              <a:gd name="connsiteY820" fmla="*/ 2140047 h 6856161"/>
              <a:gd name="connsiteX821" fmla="*/ 4345039 w 9298618"/>
              <a:gd name="connsiteY821" fmla="*/ 2140047 h 6856161"/>
              <a:gd name="connsiteX822" fmla="*/ 4345039 w 9298618"/>
              <a:gd name="connsiteY822" fmla="*/ 1891979 h 6856161"/>
              <a:gd name="connsiteX823" fmla="*/ 4096971 w 9298618"/>
              <a:gd name="connsiteY823" fmla="*/ 1891979 h 6856161"/>
              <a:gd name="connsiteX824" fmla="*/ 4096971 w 9298618"/>
              <a:gd name="connsiteY824" fmla="*/ 2140047 h 6856161"/>
              <a:gd name="connsiteX825" fmla="*/ 4416441 w 9298618"/>
              <a:gd name="connsiteY825" fmla="*/ 2135600 h 6856161"/>
              <a:gd name="connsiteX826" fmla="*/ 4655573 w 9298618"/>
              <a:gd name="connsiteY826" fmla="*/ 2135600 h 6856161"/>
              <a:gd name="connsiteX827" fmla="*/ 4655573 w 9298618"/>
              <a:gd name="connsiteY827" fmla="*/ 1896468 h 6856161"/>
              <a:gd name="connsiteX828" fmla="*/ 4416441 w 9298618"/>
              <a:gd name="connsiteY828" fmla="*/ 1896468 h 6856161"/>
              <a:gd name="connsiteX829" fmla="*/ 4416441 w 9298618"/>
              <a:gd name="connsiteY829" fmla="*/ 2135600 h 6856161"/>
              <a:gd name="connsiteX830" fmla="*/ 4734885 w 9298618"/>
              <a:gd name="connsiteY830" fmla="*/ 2132137 h 6856161"/>
              <a:gd name="connsiteX831" fmla="*/ 4967133 w 9298618"/>
              <a:gd name="connsiteY831" fmla="*/ 2132137 h 6856161"/>
              <a:gd name="connsiteX832" fmla="*/ 4967133 w 9298618"/>
              <a:gd name="connsiteY832" fmla="*/ 1899888 h 6856161"/>
              <a:gd name="connsiteX833" fmla="*/ 4734885 w 9298618"/>
              <a:gd name="connsiteY833" fmla="*/ 1899888 h 6856161"/>
              <a:gd name="connsiteX834" fmla="*/ 4734885 w 9298618"/>
              <a:gd name="connsiteY834" fmla="*/ 2132137 h 6856161"/>
              <a:gd name="connsiteX835" fmla="*/ 5056321 w 9298618"/>
              <a:gd name="connsiteY835" fmla="*/ 2125681 h 6856161"/>
              <a:gd name="connsiteX836" fmla="*/ 5275701 w 9298618"/>
              <a:gd name="connsiteY836" fmla="*/ 2125681 h 6856161"/>
              <a:gd name="connsiteX837" fmla="*/ 5275701 w 9298618"/>
              <a:gd name="connsiteY837" fmla="*/ 1906302 h 6856161"/>
              <a:gd name="connsiteX838" fmla="*/ 5056321 w 9298618"/>
              <a:gd name="connsiteY838" fmla="*/ 1906302 h 6856161"/>
              <a:gd name="connsiteX839" fmla="*/ 5056321 w 9298618"/>
              <a:gd name="connsiteY839" fmla="*/ 2125681 h 6856161"/>
              <a:gd name="connsiteX840" fmla="*/ 5377758 w 9298618"/>
              <a:gd name="connsiteY840" fmla="*/ 2119268 h 6856161"/>
              <a:gd name="connsiteX841" fmla="*/ 5584310 w 9298618"/>
              <a:gd name="connsiteY841" fmla="*/ 2119268 h 6856161"/>
              <a:gd name="connsiteX842" fmla="*/ 5584310 w 9298618"/>
              <a:gd name="connsiteY842" fmla="*/ 1912715 h 6856161"/>
              <a:gd name="connsiteX843" fmla="*/ 5377758 w 9298618"/>
              <a:gd name="connsiteY843" fmla="*/ 1912715 h 6856161"/>
              <a:gd name="connsiteX844" fmla="*/ 5377758 w 9298618"/>
              <a:gd name="connsiteY844" fmla="*/ 2119268 h 6856161"/>
              <a:gd name="connsiteX845" fmla="*/ 5695219 w 9298618"/>
              <a:gd name="connsiteY845" fmla="*/ 2116788 h 6856161"/>
              <a:gd name="connsiteX846" fmla="*/ 5896811 w 9298618"/>
              <a:gd name="connsiteY846" fmla="*/ 2116788 h 6856161"/>
              <a:gd name="connsiteX847" fmla="*/ 5896811 w 9298618"/>
              <a:gd name="connsiteY847" fmla="*/ 1915195 h 6856161"/>
              <a:gd name="connsiteX848" fmla="*/ 5695219 w 9298618"/>
              <a:gd name="connsiteY848" fmla="*/ 1915195 h 6856161"/>
              <a:gd name="connsiteX849" fmla="*/ 5695219 w 9298618"/>
              <a:gd name="connsiteY849" fmla="*/ 2116788 h 6856161"/>
              <a:gd name="connsiteX850" fmla="*/ 6014175 w 9298618"/>
              <a:gd name="connsiteY850" fmla="*/ 2112854 h 6856161"/>
              <a:gd name="connsiteX851" fmla="*/ 6207858 w 9298618"/>
              <a:gd name="connsiteY851" fmla="*/ 2112854 h 6856161"/>
              <a:gd name="connsiteX852" fmla="*/ 6207858 w 9298618"/>
              <a:gd name="connsiteY852" fmla="*/ 1919171 h 6856161"/>
              <a:gd name="connsiteX853" fmla="*/ 6014175 w 9298618"/>
              <a:gd name="connsiteY853" fmla="*/ 1919171 h 6856161"/>
              <a:gd name="connsiteX854" fmla="*/ 6014175 w 9298618"/>
              <a:gd name="connsiteY854" fmla="*/ 2112854 h 6856161"/>
              <a:gd name="connsiteX855" fmla="*/ 6330182 w 9298618"/>
              <a:gd name="connsiteY855" fmla="*/ 2111871 h 6856161"/>
              <a:gd name="connsiteX856" fmla="*/ 6521898 w 9298618"/>
              <a:gd name="connsiteY856" fmla="*/ 2111871 h 6856161"/>
              <a:gd name="connsiteX857" fmla="*/ 6521898 w 9298618"/>
              <a:gd name="connsiteY857" fmla="*/ 1920155 h 6856161"/>
              <a:gd name="connsiteX858" fmla="*/ 6330182 w 9298618"/>
              <a:gd name="connsiteY858" fmla="*/ 1920155 h 6856161"/>
              <a:gd name="connsiteX859" fmla="*/ 6330182 w 9298618"/>
              <a:gd name="connsiteY859" fmla="*/ 2111871 h 6856161"/>
              <a:gd name="connsiteX860" fmla="*/ 6647643 w 9298618"/>
              <a:gd name="connsiteY860" fmla="*/ 2109391 h 6856161"/>
              <a:gd name="connsiteX861" fmla="*/ 6834399 w 9298618"/>
              <a:gd name="connsiteY861" fmla="*/ 2109391 h 6856161"/>
              <a:gd name="connsiteX862" fmla="*/ 6834399 w 9298618"/>
              <a:gd name="connsiteY862" fmla="*/ 1922634 h 6856161"/>
              <a:gd name="connsiteX863" fmla="*/ 6647643 w 9298618"/>
              <a:gd name="connsiteY863" fmla="*/ 1922634 h 6856161"/>
              <a:gd name="connsiteX864" fmla="*/ 6647643 w 9298618"/>
              <a:gd name="connsiteY864" fmla="*/ 2109391 h 6856161"/>
              <a:gd name="connsiteX865" fmla="*/ 6963606 w 9298618"/>
              <a:gd name="connsiteY865" fmla="*/ 2108408 h 6856161"/>
              <a:gd name="connsiteX866" fmla="*/ 7148396 w 9298618"/>
              <a:gd name="connsiteY866" fmla="*/ 2108408 h 6856161"/>
              <a:gd name="connsiteX867" fmla="*/ 7148396 w 9298618"/>
              <a:gd name="connsiteY867" fmla="*/ 1923618 h 6856161"/>
              <a:gd name="connsiteX868" fmla="*/ 6963606 w 9298618"/>
              <a:gd name="connsiteY868" fmla="*/ 1923618 h 6856161"/>
              <a:gd name="connsiteX869" fmla="*/ 6963606 w 9298618"/>
              <a:gd name="connsiteY869" fmla="*/ 2108408 h 6856161"/>
              <a:gd name="connsiteX870" fmla="*/ 7281580 w 9298618"/>
              <a:gd name="connsiteY870" fmla="*/ 2105457 h 6856161"/>
              <a:gd name="connsiteX871" fmla="*/ 7460469 w 9298618"/>
              <a:gd name="connsiteY871" fmla="*/ 2105457 h 6856161"/>
              <a:gd name="connsiteX872" fmla="*/ 7460469 w 9298618"/>
              <a:gd name="connsiteY872" fmla="*/ 1926568 h 6856161"/>
              <a:gd name="connsiteX873" fmla="*/ 7281580 w 9298618"/>
              <a:gd name="connsiteY873" fmla="*/ 1926568 h 6856161"/>
              <a:gd name="connsiteX874" fmla="*/ 7281580 w 9298618"/>
              <a:gd name="connsiteY874" fmla="*/ 2105457 h 6856161"/>
              <a:gd name="connsiteX875" fmla="*/ 7599040 w 9298618"/>
              <a:gd name="connsiteY875" fmla="*/ 2102978 h 6856161"/>
              <a:gd name="connsiteX876" fmla="*/ 7772970 w 9298618"/>
              <a:gd name="connsiteY876" fmla="*/ 2102978 h 6856161"/>
              <a:gd name="connsiteX877" fmla="*/ 7772970 w 9298618"/>
              <a:gd name="connsiteY877" fmla="*/ 1929048 h 6856161"/>
              <a:gd name="connsiteX878" fmla="*/ 7599040 w 9298618"/>
              <a:gd name="connsiteY878" fmla="*/ 1929048 h 6856161"/>
              <a:gd name="connsiteX879" fmla="*/ 7599040 w 9298618"/>
              <a:gd name="connsiteY879" fmla="*/ 2102978 h 6856161"/>
              <a:gd name="connsiteX880" fmla="*/ 7921973 w 9298618"/>
              <a:gd name="connsiteY880" fmla="*/ 2095068 h 6856161"/>
              <a:gd name="connsiteX881" fmla="*/ 8080083 w 9298618"/>
              <a:gd name="connsiteY881" fmla="*/ 2095068 h 6856161"/>
              <a:gd name="connsiteX882" fmla="*/ 8080083 w 9298618"/>
              <a:gd name="connsiteY882" fmla="*/ 1936958 h 6856161"/>
              <a:gd name="connsiteX883" fmla="*/ 7921973 w 9298618"/>
              <a:gd name="connsiteY883" fmla="*/ 1936958 h 6856161"/>
              <a:gd name="connsiteX884" fmla="*/ 7921973 w 9298618"/>
              <a:gd name="connsiteY884" fmla="*/ 2095068 h 6856161"/>
              <a:gd name="connsiteX885" fmla="*/ 8569250 w 9298618"/>
              <a:gd name="connsiteY885" fmla="*/ 2077752 h 6856161"/>
              <a:gd name="connsiteX886" fmla="*/ 8692771 w 9298618"/>
              <a:gd name="connsiteY886" fmla="*/ 2077752 h 6856161"/>
              <a:gd name="connsiteX887" fmla="*/ 8692771 w 9298618"/>
              <a:gd name="connsiteY887" fmla="*/ 1954231 h 6856161"/>
              <a:gd name="connsiteX888" fmla="*/ 8569250 w 9298618"/>
              <a:gd name="connsiteY888" fmla="*/ 1954231 h 6856161"/>
              <a:gd name="connsiteX889" fmla="*/ 8569250 w 9298618"/>
              <a:gd name="connsiteY889" fmla="*/ 2077752 h 6856161"/>
              <a:gd name="connsiteX890" fmla="*/ 0 w 9298618"/>
              <a:gd name="connsiteY890" fmla="*/ 2456994 h 6856161"/>
              <a:gd name="connsiteX891" fmla="*/ 252002 w 9298618"/>
              <a:gd name="connsiteY891" fmla="*/ 2456994 h 6856161"/>
              <a:gd name="connsiteX892" fmla="*/ 252002 w 9298618"/>
              <a:gd name="connsiteY892" fmla="*/ 2204992 h 6856161"/>
              <a:gd name="connsiteX893" fmla="*/ 0 w 9298618"/>
              <a:gd name="connsiteY893" fmla="*/ 2204992 h 6856161"/>
              <a:gd name="connsiteX894" fmla="*/ 0 w 9298618"/>
              <a:gd name="connsiteY894" fmla="*/ 2456994 h 6856161"/>
              <a:gd name="connsiteX895" fmla="*/ 315023 w 9298618"/>
              <a:gd name="connsiteY895" fmla="*/ 2456994 h 6856161"/>
              <a:gd name="connsiteX896" fmla="*/ 567025 w 9298618"/>
              <a:gd name="connsiteY896" fmla="*/ 2456994 h 6856161"/>
              <a:gd name="connsiteX897" fmla="*/ 567025 w 9298618"/>
              <a:gd name="connsiteY897" fmla="*/ 2204992 h 6856161"/>
              <a:gd name="connsiteX898" fmla="*/ 315023 w 9298618"/>
              <a:gd name="connsiteY898" fmla="*/ 2204992 h 6856161"/>
              <a:gd name="connsiteX899" fmla="*/ 315023 w 9298618"/>
              <a:gd name="connsiteY899" fmla="*/ 2456994 h 6856161"/>
              <a:gd name="connsiteX900" fmla="*/ 630004 w 9298618"/>
              <a:gd name="connsiteY900" fmla="*/ 2456994 h 6856161"/>
              <a:gd name="connsiteX901" fmla="*/ 882005 w 9298618"/>
              <a:gd name="connsiteY901" fmla="*/ 2456994 h 6856161"/>
              <a:gd name="connsiteX902" fmla="*/ 882005 w 9298618"/>
              <a:gd name="connsiteY902" fmla="*/ 2204992 h 6856161"/>
              <a:gd name="connsiteX903" fmla="*/ 630004 w 9298618"/>
              <a:gd name="connsiteY903" fmla="*/ 2204992 h 6856161"/>
              <a:gd name="connsiteX904" fmla="*/ 630004 w 9298618"/>
              <a:gd name="connsiteY904" fmla="*/ 2456994 h 6856161"/>
              <a:gd name="connsiteX905" fmla="*/ 944985 w 9298618"/>
              <a:gd name="connsiteY905" fmla="*/ 2456994 h 6856161"/>
              <a:gd name="connsiteX906" fmla="*/ 1196986 w 9298618"/>
              <a:gd name="connsiteY906" fmla="*/ 2456994 h 6856161"/>
              <a:gd name="connsiteX907" fmla="*/ 1196986 w 9298618"/>
              <a:gd name="connsiteY907" fmla="*/ 2204992 h 6856161"/>
              <a:gd name="connsiteX908" fmla="*/ 944985 w 9298618"/>
              <a:gd name="connsiteY908" fmla="*/ 2204992 h 6856161"/>
              <a:gd name="connsiteX909" fmla="*/ 944985 w 9298618"/>
              <a:gd name="connsiteY909" fmla="*/ 2456994 h 6856161"/>
              <a:gd name="connsiteX910" fmla="*/ 1260008 w 9298618"/>
              <a:gd name="connsiteY910" fmla="*/ 2456994 h 6856161"/>
              <a:gd name="connsiteX911" fmla="*/ 1512009 w 9298618"/>
              <a:gd name="connsiteY911" fmla="*/ 2456994 h 6856161"/>
              <a:gd name="connsiteX912" fmla="*/ 1512009 w 9298618"/>
              <a:gd name="connsiteY912" fmla="*/ 2204992 h 6856161"/>
              <a:gd name="connsiteX913" fmla="*/ 1260008 w 9298618"/>
              <a:gd name="connsiteY913" fmla="*/ 2204992 h 6856161"/>
              <a:gd name="connsiteX914" fmla="*/ 1260008 w 9298618"/>
              <a:gd name="connsiteY914" fmla="*/ 2456994 h 6856161"/>
              <a:gd name="connsiteX915" fmla="*/ 1574988 w 9298618"/>
              <a:gd name="connsiteY915" fmla="*/ 2456994 h 6856161"/>
              <a:gd name="connsiteX916" fmla="*/ 1826990 w 9298618"/>
              <a:gd name="connsiteY916" fmla="*/ 2456994 h 6856161"/>
              <a:gd name="connsiteX917" fmla="*/ 1826990 w 9298618"/>
              <a:gd name="connsiteY917" fmla="*/ 2204992 h 6856161"/>
              <a:gd name="connsiteX918" fmla="*/ 1574988 w 9298618"/>
              <a:gd name="connsiteY918" fmla="*/ 2204992 h 6856161"/>
              <a:gd name="connsiteX919" fmla="*/ 1574988 w 9298618"/>
              <a:gd name="connsiteY919" fmla="*/ 2456994 h 6856161"/>
              <a:gd name="connsiteX920" fmla="*/ 1890012 w 9298618"/>
              <a:gd name="connsiteY920" fmla="*/ 2456994 h 6856161"/>
              <a:gd name="connsiteX921" fmla="*/ 2142013 w 9298618"/>
              <a:gd name="connsiteY921" fmla="*/ 2456994 h 6856161"/>
              <a:gd name="connsiteX922" fmla="*/ 2142013 w 9298618"/>
              <a:gd name="connsiteY922" fmla="*/ 2204992 h 6856161"/>
              <a:gd name="connsiteX923" fmla="*/ 1890012 w 9298618"/>
              <a:gd name="connsiteY923" fmla="*/ 2204992 h 6856161"/>
              <a:gd name="connsiteX924" fmla="*/ 1890012 w 9298618"/>
              <a:gd name="connsiteY924" fmla="*/ 2456994 h 6856161"/>
              <a:gd name="connsiteX925" fmla="*/ 2204992 w 9298618"/>
              <a:gd name="connsiteY925" fmla="*/ 2456994 h 6856161"/>
              <a:gd name="connsiteX926" fmla="*/ 2456994 w 9298618"/>
              <a:gd name="connsiteY926" fmla="*/ 2456994 h 6856161"/>
              <a:gd name="connsiteX927" fmla="*/ 2456994 w 9298618"/>
              <a:gd name="connsiteY927" fmla="*/ 2204992 h 6856161"/>
              <a:gd name="connsiteX928" fmla="*/ 2204992 w 9298618"/>
              <a:gd name="connsiteY928" fmla="*/ 2204992 h 6856161"/>
              <a:gd name="connsiteX929" fmla="*/ 2204992 w 9298618"/>
              <a:gd name="connsiteY929" fmla="*/ 2456994 h 6856161"/>
              <a:gd name="connsiteX930" fmla="*/ 2520016 w 9298618"/>
              <a:gd name="connsiteY930" fmla="*/ 2456994 h 6856161"/>
              <a:gd name="connsiteX931" fmla="*/ 2772017 w 9298618"/>
              <a:gd name="connsiteY931" fmla="*/ 2456994 h 6856161"/>
              <a:gd name="connsiteX932" fmla="*/ 2772017 w 9298618"/>
              <a:gd name="connsiteY932" fmla="*/ 2204992 h 6856161"/>
              <a:gd name="connsiteX933" fmla="*/ 2520016 w 9298618"/>
              <a:gd name="connsiteY933" fmla="*/ 2204992 h 6856161"/>
              <a:gd name="connsiteX934" fmla="*/ 2520016 w 9298618"/>
              <a:gd name="connsiteY934" fmla="*/ 2456994 h 6856161"/>
              <a:gd name="connsiteX935" fmla="*/ 2834996 w 9298618"/>
              <a:gd name="connsiteY935" fmla="*/ 2456994 h 6856161"/>
              <a:gd name="connsiteX936" fmla="*/ 3086998 w 9298618"/>
              <a:gd name="connsiteY936" fmla="*/ 2456994 h 6856161"/>
              <a:gd name="connsiteX937" fmla="*/ 3086998 w 9298618"/>
              <a:gd name="connsiteY937" fmla="*/ 2204992 h 6856161"/>
              <a:gd name="connsiteX938" fmla="*/ 2834996 w 9298618"/>
              <a:gd name="connsiteY938" fmla="*/ 2204992 h 6856161"/>
              <a:gd name="connsiteX939" fmla="*/ 2834996 w 9298618"/>
              <a:gd name="connsiteY939" fmla="*/ 2456994 h 6856161"/>
              <a:gd name="connsiteX940" fmla="*/ 3150020 w 9298618"/>
              <a:gd name="connsiteY940" fmla="*/ 2456994 h 6856161"/>
              <a:gd name="connsiteX941" fmla="*/ 3402021 w 9298618"/>
              <a:gd name="connsiteY941" fmla="*/ 2456994 h 6856161"/>
              <a:gd name="connsiteX942" fmla="*/ 3402021 w 9298618"/>
              <a:gd name="connsiteY942" fmla="*/ 2204992 h 6856161"/>
              <a:gd name="connsiteX943" fmla="*/ 3150020 w 9298618"/>
              <a:gd name="connsiteY943" fmla="*/ 2204992 h 6856161"/>
              <a:gd name="connsiteX944" fmla="*/ 3150020 w 9298618"/>
              <a:gd name="connsiteY944" fmla="*/ 2456994 h 6856161"/>
              <a:gd name="connsiteX945" fmla="*/ 3465000 w 9298618"/>
              <a:gd name="connsiteY945" fmla="*/ 2456994 h 6856161"/>
              <a:gd name="connsiteX946" fmla="*/ 3717002 w 9298618"/>
              <a:gd name="connsiteY946" fmla="*/ 2456994 h 6856161"/>
              <a:gd name="connsiteX947" fmla="*/ 3717002 w 9298618"/>
              <a:gd name="connsiteY947" fmla="*/ 2204992 h 6856161"/>
              <a:gd name="connsiteX948" fmla="*/ 3465000 w 9298618"/>
              <a:gd name="connsiteY948" fmla="*/ 2204992 h 6856161"/>
              <a:gd name="connsiteX949" fmla="*/ 3465000 w 9298618"/>
              <a:gd name="connsiteY949" fmla="*/ 2456994 h 6856161"/>
              <a:gd name="connsiteX950" fmla="*/ 3780023 w 9298618"/>
              <a:gd name="connsiteY950" fmla="*/ 2456994 h 6856161"/>
              <a:gd name="connsiteX951" fmla="*/ 4032025 w 9298618"/>
              <a:gd name="connsiteY951" fmla="*/ 2456994 h 6856161"/>
              <a:gd name="connsiteX952" fmla="*/ 4032025 w 9298618"/>
              <a:gd name="connsiteY952" fmla="*/ 2204992 h 6856161"/>
              <a:gd name="connsiteX953" fmla="*/ 3780023 w 9298618"/>
              <a:gd name="connsiteY953" fmla="*/ 2204992 h 6856161"/>
              <a:gd name="connsiteX954" fmla="*/ 3780023 w 9298618"/>
              <a:gd name="connsiteY954" fmla="*/ 2456994 h 6856161"/>
              <a:gd name="connsiteX955" fmla="*/ 4096971 w 9298618"/>
              <a:gd name="connsiteY955" fmla="*/ 2455027 h 6856161"/>
              <a:gd name="connsiteX956" fmla="*/ 4345039 w 9298618"/>
              <a:gd name="connsiteY956" fmla="*/ 2455027 h 6856161"/>
              <a:gd name="connsiteX957" fmla="*/ 4345039 w 9298618"/>
              <a:gd name="connsiteY957" fmla="*/ 2206959 h 6856161"/>
              <a:gd name="connsiteX958" fmla="*/ 4096971 w 9298618"/>
              <a:gd name="connsiteY958" fmla="*/ 2206959 h 6856161"/>
              <a:gd name="connsiteX959" fmla="*/ 4096971 w 9298618"/>
              <a:gd name="connsiteY959" fmla="*/ 2455027 h 6856161"/>
              <a:gd name="connsiteX960" fmla="*/ 4416954 w 9298618"/>
              <a:gd name="connsiteY960" fmla="*/ 2450068 h 6856161"/>
              <a:gd name="connsiteX961" fmla="*/ 4655103 w 9298618"/>
              <a:gd name="connsiteY961" fmla="*/ 2450068 h 6856161"/>
              <a:gd name="connsiteX962" fmla="*/ 4655103 w 9298618"/>
              <a:gd name="connsiteY962" fmla="*/ 2211919 h 6856161"/>
              <a:gd name="connsiteX963" fmla="*/ 4416954 w 9298618"/>
              <a:gd name="connsiteY963" fmla="*/ 2211919 h 6856161"/>
              <a:gd name="connsiteX964" fmla="*/ 4416954 w 9298618"/>
              <a:gd name="connsiteY964" fmla="*/ 2450068 h 6856161"/>
              <a:gd name="connsiteX965" fmla="*/ 4734885 w 9298618"/>
              <a:gd name="connsiteY965" fmla="*/ 2447117 h 6856161"/>
              <a:gd name="connsiteX966" fmla="*/ 4967133 w 9298618"/>
              <a:gd name="connsiteY966" fmla="*/ 2447117 h 6856161"/>
              <a:gd name="connsiteX967" fmla="*/ 4967133 w 9298618"/>
              <a:gd name="connsiteY967" fmla="*/ 2214869 h 6856161"/>
              <a:gd name="connsiteX968" fmla="*/ 4734885 w 9298618"/>
              <a:gd name="connsiteY968" fmla="*/ 2214869 h 6856161"/>
              <a:gd name="connsiteX969" fmla="*/ 4734885 w 9298618"/>
              <a:gd name="connsiteY969" fmla="*/ 2447117 h 6856161"/>
              <a:gd name="connsiteX970" fmla="*/ 5056321 w 9298618"/>
              <a:gd name="connsiteY970" fmla="*/ 2440704 h 6856161"/>
              <a:gd name="connsiteX971" fmla="*/ 5275701 w 9298618"/>
              <a:gd name="connsiteY971" fmla="*/ 2440704 h 6856161"/>
              <a:gd name="connsiteX972" fmla="*/ 5275701 w 9298618"/>
              <a:gd name="connsiteY972" fmla="*/ 2221325 h 6856161"/>
              <a:gd name="connsiteX973" fmla="*/ 5056321 w 9298618"/>
              <a:gd name="connsiteY973" fmla="*/ 2221325 h 6856161"/>
              <a:gd name="connsiteX974" fmla="*/ 5056321 w 9298618"/>
              <a:gd name="connsiteY974" fmla="*/ 2440704 h 6856161"/>
              <a:gd name="connsiteX975" fmla="*/ 5377758 w 9298618"/>
              <a:gd name="connsiteY975" fmla="*/ 2434291 h 6856161"/>
              <a:gd name="connsiteX976" fmla="*/ 5584310 w 9298618"/>
              <a:gd name="connsiteY976" fmla="*/ 2434291 h 6856161"/>
              <a:gd name="connsiteX977" fmla="*/ 5584310 w 9298618"/>
              <a:gd name="connsiteY977" fmla="*/ 2227738 h 6856161"/>
              <a:gd name="connsiteX978" fmla="*/ 5377758 w 9298618"/>
              <a:gd name="connsiteY978" fmla="*/ 2227738 h 6856161"/>
              <a:gd name="connsiteX979" fmla="*/ 5377758 w 9298618"/>
              <a:gd name="connsiteY979" fmla="*/ 2434291 h 6856161"/>
              <a:gd name="connsiteX980" fmla="*/ 5695732 w 9298618"/>
              <a:gd name="connsiteY980" fmla="*/ 2431298 h 6856161"/>
              <a:gd name="connsiteX981" fmla="*/ 5896341 w 9298618"/>
              <a:gd name="connsiteY981" fmla="*/ 2431298 h 6856161"/>
              <a:gd name="connsiteX982" fmla="*/ 5896341 w 9298618"/>
              <a:gd name="connsiteY982" fmla="*/ 2230689 h 6856161"/>
              <a:gd name="connsiteX983" fmla="*/ 5695732 w 9298618"/>
              <a:gd name="connsiteY983" fmla="*/ 2230689 h 6856161"/>
              <a:gd name="connsiteX984" fmla="*/ 5695732 w 9298618"/>
              <a:gd name="connsiteY984" fmla="*/ 2431298 h 6856161"/>
              <a:gd name="connsiteX985" fmla="*/ 6014175 w 9298618"/>
              <a:gd name="connsiteY985" fmla="*/ 2427835 h 6856161"/>
              <a:gd name="connsiteX986" fmla="*/ 6207858 w 9298618"/>
              <a:gd name="connsiteY986" fmla="*/ 2427835 h 6856161"/>
              <a:gd name="connsiteX987" fmla="*/ 6207858 w 9298618"/>
              <a:gd name="connsiteY987" fmla="*/ 2234152 h 6856161"/>
              <a:gd name="connsiteX988" fmla="*/ 6014175 w 9298618"/>
              <a:gd name="connsiteY988" fmla="*/ 2234152 h 6856161"/>
              <a:gd name="connsiteX989" fmla="*/ 6014175 w 9298618"/>
              <a:gd name="connsiteY989" fmla="*/ 2427835 h 6856161"/>
              <a:gd name="connsiteX990" fmla="*/ 6330182 w 9298618"/>
              <a:gd name="connsiteY990" fmla="*/ 2426851 h 6856161"/>
              <a:gd name="connsiteX991" fmla="*/ 6521898 w 9298618"/>
              <a:gd name="connsiteY991" fmla="*/ 2426851 h 6856161"/>
              <a:gd name="connsiteX992" fmla="*/ 6521898 w 9298618"/>
              <a:gd name="connsiteY992" fmla="*/ 2235135 h 6856161"/>
              <a:gd name="connsiteX993" fmla="*/ 6330182 w 9298618"/>
              <a:gd name="connsiteY993" fmla="*/ 2235135 h 6856161"/>
              <a:gd name="connsiteX994" fmla="*/ 6330182 w 9298618"/>
              <a:gd name="connsiteY994" fmla="*/ 2426851 h 6856161"/>
              <a:gd name="connsiteX995" fmla="*/ 6963606 w 9298618"/>
              <a:gd name="connsiteY995" fmla="*/ 2423388 h 6856161"/>
              <a:gd name="connsiteX996" fmla="*/ 7148396 w 9298618"/>
              <a:gd name="connsiteY996" fmla="*/ 2423388 h 6856161"/>
              <a:gd name="connsiteX997" fmla="*/ 7148396 w 9298618"/>
              <a:gd name="connsiteY997" fmla="*/ 2238598 h 6856161"/>
              <a:gd name="connsiteX998" fmla="*/ 6963606 w 9298618"/>
              <a:gd name="connsiteY998" fmla="*/ 2238598 h 6856161"/>
              <a:gd name="connsiteX999" fmla="*/ 6963606 w 9298618"/>
              <a:gd name="connsiteY999" fmla="*/ 2423388 h 6856161"/>
              <a:gd name="connsiteX1000" fmla="*/ 7599553 w 9298618"/>
              <a:gd name="connsiteY1000" fmla="*/ 2417488 h 6856161"/>
              <a:gd name="connsiteX1001" fmla="*/ 7772500 w 9298618"/>
              <a:gd name="connsiteY1001" fmla="*/ 2417488 h 6856161"/>
              <a:gd name="connsiteX1002" fmla="*/ 7772500 w 9298618"/>
              <a:gd name="connsiteY1002" fmla="*/ 2244541 h 6856161"/>
              <a:gd name="connsiteX1003" fmla="*/ 7599553 w 9298618"/>
              <a:gd name="connsiteY1003" fmla="*/ 2244541 h 6856161"/>
              <a:gd name="connsiteX1004" fmla="*/ 7599553 w 9298618"/>
              <a:gd name="connsiteY1004" fmla="*/ 2417488 h 6856161"/>
              <a:gd name="connsiteX1005" fmla="*/ 8241914 w 9298618"/>
              <a:gd name="connsiteY1005" fmla="*/ 2405132 h 6856161"/>
              <a:gd name="connsiteX1006" fmla="*/ 8390147 w 9298618"/>
              <a:gd name="connsiteY1006" fmla="*/ 2405132 h 6856161"/>
              <a:gd name="connsiteX1007" fmla="*/ 8390147 w 9298618"/>
              <a:gd name="connsiteY1007" fmla="*/ 2256898 h 6856161"/>
              <a:gd name="connsiteX1008" fmla="*/ 8241914 w 9298618"/>
              <a:gd name="connsiteY1008" fmla="*/ 2256898 h 6856161"/>
              <a:gd name="connsiteX1009" fmla="*/ 8241914 w 9298618"/>
              <a:gd name="connsiteY1009" fmla="*/ 2405132 h 6856161"/>
              <a:gd name="connsiteX1010" fmla="*/ 8899580 w 9298618"/>
              <a:gd name="connsiteY1010" fmla="*/ 2377469 h 6856161"/>
              <a:gd name="connsiteX1011" fmla="*/ 8992488 w 9298618"/>
              <a:gd name="connsiteY1011" fmla="*/ 2377469 h 6856161"/>
              <a:gd name="connsiteX1012" fmla="*/ 8992488 w 9298618"/>
              <a:gd name="connsiteY1012" fmla="*/ 2284561 h 6856161"/>
              <a:gd name="connsiteX1013" fmla="*/ 8899580 w 9298618"/>
              <a:gd name="connsiteY1013" fmla="*/ 2284561 h 6856161"/>
              <a:gd name="connsiteX1014" fmla="*/ 8899580 w 9298618"/>
              <a:gd name="connsiteY1014" fmla="*/ 2377469 h 6856161"/>
              <a:gd name="connsiteX1015" fmla="*/ 0 w 9298618"/>
              <a:gd name="connsiteY1015" fmla="*/ 2772018 h 6856161"/>
              <a:gd name="connsiteX1016" fmla="*/ 252002 w 9298618"/>
              <a:gd name="connsiteY1016" fmla="*/ 2772018 h 6856161"/>
              <a:gd name="connsiteX1017" fmla="*/ 252002 w 9298618"/>
              <a:gd name="connsiteY1017" fmla="*/ 2520016 h 6856161"/>
              <a:gd name="connsiteX1018" fmla="*/ 0 w 9298618"/>
              <a:gd name="connsiteY1018" fmla="*/ 2520016 h 6856161"/>
              <a:gd name="connsiteX1019" fmla="*/ 0 w 9298618"/>
              <a:gd name="connsiteY1019" fmla="*/ 2772018 h 6856161"/>
              <a:gd name="connsiteX1020" fmla="*/ 315023 w 9298618"/>
              <a:gd name="connsiteY1020" fmla="*/ 2772018 h 6856161"/>
              <a:gd name="connsiteX1021" fmla="*/ 567025 w 9298618"/>
              <a:gd name="connsiteY1021" fmla="*/ 2772018 h 6856161"/>
              <a:gd name="connsiteX1022" fmla="*/ 567025 w 9298618"/>
              <a:gd name="connsiteY1022" fmla="*/ 2520016 h 6856161"/>
              <a:gd name="connsiteX1023" fmla="*/ 315023 w 9298618"/>
              <a:gd name="connsiteY1023" fmla="*/ 2520016 h 6856161"/>
              <a:gd name="connsiteX1024" fmla="*/ 315023 w 9298618"/>
              <a:gd name="connsiteY1024" fmla="*/ 2772018 h 6856161"/>
              <a:gd name="connsiteX1025" fmla="*/ 630004 w 9298618"/>
              <a:gd name="connsiteY1025" fmla="*/ 2772018 h 6856161"/>
              <a:gd name="connsiteX1026" fmla="*/ 882005 w 9298618"/>
              <a:gd name="connsiteY1026" fmla="*/ 2772018 h 6856161"/>
              <a:gd name="connsiteX1027" fmla="*/ 882005 w 9298618"/>
              <a:gd name="connsiteY1027" fmla="*/ 2520016 h 6856161"/>
              <a:gd name="connsiteX1028" fmla="*/ 630004 w 9298618"/>
              <a:gd name="connsiteY1028" fmla="*/ 2520016 h 6856161"/>
              <a:gd name="connsiteX1029" fmla="*/ 630004 w 9298618"/>
              <a:gd name="connsiteY1029" fmla="*/ 2772018 h 6856161"/>
              <a:gd name="connsiteX1030" fmla="*/ 944985 w 9298618"/>
              <a:gd name="connsiteY1030" fmla="*/ 2772018 h 6856161"/>
              <a:gd name="connsiteX1031" fmla="*/ 1196986 w 9298618"/>
              <a:gd name="connsiteY1031" fmla="*/ 2772018 h 6856161"/>
              <a:gd name="connsiteX1032" fmla="*/ 1196986 w 9298618"/>
              <a:gd name="connsiteY1032" fmla="*/ 2520016 h 6856161"/>
              <a:gd name="connsiteX1033" fmla="*/ 944985 w 9298618"/>
              <a:gd name="connsiteY1033" fmla="*/ 2520016 h 6856161"/>
              <a:gd name="connsiteX1034" fmla="*/ 944985 w 9298618"/>
              <a:gd name="connsiteY1034" fmla="*/ 2772018 h 6856161"/>
              <a:gd name="connsiteX1035" fmla="*/ 1260008 w 9298618"/>
              <a:gd name="connsiteY1035" fmla="*/ 2772018 h 6856161"/>
              <a:gd name="connsiteX1036" fmla="*/ 1512009 w 9298618"/>
              <a:gd name="connsiteY1036" fmla="*/ 2772018 h 6856161"/>
              <a:gd name="connsiteX1037" fmla="*/ 1512009 w 9298618"/>
              <a:gd name="connsiteY1037" fmla="*/ 2520016 h 6856161"/>
              <a:gd name="connsiteX1038" fmla="*/ 1260008 w 9298618"/>
              <a:gd name="connsiteY1038" fmla="*/ 2520016 h 6856161"/>
              <a:gd name="connsiteX1039" fmla="*/ 1260008 w 9298618"/>
              <a:gd name="connsiteY1039" fmla="*/ 2772018 h 6856161"/>
              <a:gd name="connsiteX1040" fmla="*/ 1574988 w 9298618"/>
              <a:gd name="connsiteY1040" fmla="*/ 2772018 h 6856161"/>
              <a:gd name="connsiteX1041" fmla="*/ 1826990 w 9298618"/>
              <a:gd name="connsiteY1041" fmla="*/ 2772018 h 6856161"/>
              <a:gd name="connsiteX1042" fmla="*/ 1826990 w 9298618"/>
              <a:gd name="connsiteY1042" fmla="*/ 2520016 h 6856161"/>
              <a:gd name="connsiteX1043" fmla="*/ 1574988 w 9298618"/>
              <a:gd name="connsiteY1043" fmla="*/ 2520016 h 6856161"/>
              <a:gd name="connsiteX1044" fmla="*/ 1574988 w 9298618"/>
              <a:gd name="connsiteY1044" fmla="*/ 2772018 h 6856161"/>
              <a:gd name="connsiteX1045" fmla="*/ 1890012 w 9298618"/>
              <a:gd name="connsiteY1045" fmla="*/ 2772018 h 6856161"/>
              <a:gd name="connsiteX1046" fmla="*/ 2142013 w 9298618"/>
              <a:gd name="connsiteY1046" fmla="*/ 2772018 h 6856161"/>
              <a:gd name="connsiteX1047" fmla="*/ 2142013 w 9298618"/>
              <a:gd name="connsiteY1047" fmla="*/ 2520016 h 6856161"/>
              <a:gd name="connsiteX1048" fmla="*/ 1890012 w 9298618"/>
              <a:gd name="connsiteY1048" fmla="*/ 2520016 h 6856161"/>
              <a:gd name="connsiteX1049" fmla="*/ 1890012 w 9298618"/>
              <a:gd name="connsiteY1049" fmla="*/ 2772018 h 6856161"/>
              <a:gd name="connsiteX1050" fmla="*/ 2204992 w 9298618"/>
              <a:gd name="connsiteY1050" fmla="*/ 2772018 h 6856161"/>
              <a:gd name="connsiteX1051" fmla="*/ 2456994 w 9298618"/>
              <a:gd name="connsiteY1051" fmla="*/ 2772018 h 6856161"/>
              <a:gd name="connsiteX1052" fmla="*/ 2456994 w 9298618"/>
              <a:gd name="connsiteY1052" fmla="*/ 2520016 h 6856161"/>
              <a:gd name="connsiteX1053" fmla="*/ 2204992 w 9298618"/>
              <a:gd name="connsiteY1053" fmla="*/ 2520016 h 6856161"/>
              <a:gd name="connsiteX1054" fmla="*/ 2204992 w 9298618"/>
              <a:gd name="connsiteY1054" fmla="*/ 2772018 h 6856161"/>
              <a:gd name="connsiteX1055" fmla="*/ 2520016 w 9298618"/>
              <a:gd name="connsiteY1055" fmla="*/ 2772018 h 6856161"/>
              <a:gd name="connsiteX1056" fmla="*/ 2772017 w 9298618"/>
              <a:gd name="connsiteY1056" fmla="*/ 2772018 h 6856161"/>
              <a:gd name="connsiteX1057" fmla="*/ 2772017 w 9298618"/>
              <a:gd name="connsiteY1057" fmla="*/ 2520016 h 6856161"/>
              <a:gd name="connsiteX1058" fmla="*/ 2520016 w 9298618"/>
              <a:gd name="connsiteY1058" fmla="*/ 2520016 h 6856161"/>
              <a:gd name="connsiteX1059" fmla="*/ 2520016 w 9298618"/>
              <a:gd name="connsiteY1059" fmla="*/ 2772018 h 6856161"/>
              <a:gd name="connsiteX1060" fmla="*/ 2834996 w 9298618"/>
              <a:gd name="connsiteY1060" fmla="*/ 2772018 h 6856161"/>
              <a:gd name="connsiteX1061" fmla="*/ 3086998 w 9298618"/>
              <a:gd name="connsiteY1061" fmla="*/ 2772018 h 6856161"/>
              <a:gd name="connsiteX1062" fmla="*/ 3086998 w 9298618"/>
              <a:gd name="connsiteY1062" fmla="*/ 2520016 h 6856161"/>
              <a:gd name="connsiteX1063" fmla="*/ 2834996 w 9298618"/>
              <a:gd name="connsiteY1063" fmla="*/ 2520016 h 6856161"/>
              <a:gd name="connsiteX1064" fmla="*/ 2834996 w 9298618"/>
              <a:gd name="connsiteY1064" fmla="*/ 2772018 h 6856161"/>
              <a:gd name="connsiteX1065" fmla="*/ 3150020 w 9298618"/>
              <a:gd name="connsiteY1065" fmla="*/ 2772018 h 6856161"/>
              <a:gd name="connsiteX1066" fmla="*/ 3402021 w 9298618"/>
              <a:gd name="connsiteY1066" fmla="*/ 2772018 h 6856161"/>
              <a:gd name="connsiteX1067" fmla="*/ 3402021 w 9298618"/>
              <a:gd name="connsiteY1067" fmla="*/ 2520016 h 6856161"/>
              <a:gd name="connsiteX1068" fmla="*/ 3150020 w 9298618"/>
              <a:gd name="connsiteY1068" fmla="*/ 2520016 h 6856161"/>
              <a:gd name="connsiteX1069" fmla="*/ 3150020 w 9298618"/>
              <a:gd name="connsiteY1069" fmla="*/ 2772018 h 6856161"/>
              <a:gd name="connsiteX1070" fmla="*/ 3465000 w 9298618"/>
              <a:gd name="connsiteY1070" fmla="*/ 2772018 h 6856161"/>
              <a:gd name="connsiteX1071" fmla="*/ 3717002 w 9298618"/>
              <a:gd name="connsiteY1071" fmla="*/ 2772018 h 6856161"/>
              <a:gd name="connsiteX1072" fmla="*/ 3717002 w 9298618"/>
              <a:gd name="connsiteY1072" fmla="*/ 2520016 h 6856161"/>
              <a:gd name="connsiteX1073" fmla="*/ 3465000 w 9298618"/>
              <a:gd name="connsiteY1073" fmla="*/ 2520016 h 6856161"/>
              <a:gd name="connsiteX1074" fmla="*/ 3465000 w 9298618"/>
              <a:gd name="connsiteY1074" fmla="*/ 2772018 h 6856161"/>
              <a:gd name="connsiteX1075" fmla="*/ 3780494 w 9298618"/>
              <a:gd name="connsiteY1075" fmla="*/ 2771504 h 6856161"/>
              <a:gd name="connsiteX1076" fmla="*/ 4031512 w 9298618"/>
              <a:gd name="connsiteY1076" fmla="*/ 2771504 h 6856161"/>
              <a:gd name="connsiteX1077" fmla="*/ 4031512 w 9298618"/>
              <a:gd name="connsiteY1077" fmla="*/ 2520486 h 6856161"/>
              <a:gd name="connsiteX1078" fmla="*/ 3780494 w 9298618"/>
              <a:gd name="connsiteY1078" fmla="*/ 2520486 h 6856161"/>
              <a:gd name="connsiteX1079" fmla="*/ 3780494 w 9298618"/>
              <a:gd name="connsiteY1079" fmla="*/ 2771504 h 6856161"/>
              <a:gd name="connsiteX1080" fmla="*/ 4097484 w 9298618"/>
              <a:gd name="connsiteY1080" fmla="*/ 2769538 h 6856161"/>
              <a:gd name="connsiteX1081" fmla="*/ 4344526 w 9298618"/>
              <a:gd name="connsiteY1081" fmla="*/ 2769538 h 6856161"/>
              <a:gd name="connsiteX1082" fmla="*/ 4344526 w 9298618"/>
              <a:gd name="connsiteY1082" fmla="*/ 2522496 h 6856161"/>
              <a:gd name="connsiteX1083" fmla="*/ 4097484 w 9298618"/>
              <a:gd name="connsiteY1083" fmla="*/ 2522496 h 6856161"/>
              <a:gd name="connsiteX1084" fmla="*/ 4097484 w 9298618"/>
              <a:gd name="connsiteY1084" fmla="*/ 2769538 h 6856161"/>
              <a:gd name="connsiteX1085" fmla="*/ 4417425 w 9298618"/>
              <a:gd name="connsiteY1085" fmla="*/ 2764578 h 6856161"/>
              <a:gd name="connsiteX1086" fmla="*/ 4654590 w 9298618"/>
              <a:gd name="connsiteY1086" fmla="*/ 2764578 h 6856161"/>
              <a:gd name="connsiteX1087" fmla="*/ 4654590 w 9298618"/>
              <a:gd name="connsiteY1087" fmla="*/ 2527413 h 6856161"/>
              <a:gd name="connsiteX1088" fmla="*/ 4417425 w 9298618"/>
              <a:gd name="connsiteY1088" fmla="*/ 2527413 h 6856161"/>
              <a:gd name="connsiteX1089" fmla="*/ 4417425 w 9298618"/>
              <a:gd name="connsiteY1089" fmla="*/ 2764578 h 6856161"/>
              <a:gd name="connsiteX1090" fmla="*/ 4735868 w 9298618"/>
              <a:gd name="connsiteY1090" fmla="*/ 2761157 h 6856161"/>
              <a:gd name="connsiteX1091" fmla="*/ 4966107 w 9298618"/>
              <a:gd name="connsiteY1091" fmla="*/ 2761157 h 6856161"/>
              <a:gd name="connsiteX1092" fmla="*/ 4966107 w 9298618"/>
              <a:gd name="connsiteY1092" fmla="*/ 2530919 h 6856161"/>
              <a:gd name="connsiteX1093" fmla="*/ 4735868 w 9298618"/>
              <a:gd name="connsiteY1093" fmla="*/ 2530919 h 6856161"/>
              <a:gd name="connsiteX1094" fmla="*/ 4735868 w 9298618"/>
              <a:gd name="connsiteY1094" fmla="*/ 2761157 h 6856161"/>
              <a:gd name="connsiteX1095" fmla="*/ 5057305 w 9298618"/>
              <a:gd name="connsiteY1095" fmla="*/ 2754701 h 6856161"/>
              <a:gd name="connsiteX1096" fmla="*/ 5274717 w 9298618"/>
              <a:gd name="connsiteY1096" fmla="*/ 2754701 h 6856161"/>
              <a:gd name="connsiteX1097" fmla="*/ 5274717 w 9298618"/>
              <a:gd name="connsiteY1097" fmla="*/ 2537289 h 6856161"/>
              <a:gd name="connsiteX1098" fmla="*/ 5057305 w 9298618"/>
              <a:gd name="connsiteY1098" fmla="*/ 2537289 h 6856161"/>
              <a:gd name="connsiteX1099" fmla="*/ 5057305 w 9298618"/>
              <a:gd name="connsiteY1099" fmla="*/ 2754701 h 6856161"/>
              <a:gd name="connsiteX1100" fmla="*/ 5378741 w 9298618"/>
              <a:gd name="connsiteY1100" fmla="*/ 2748288 h 6856161"/>
              <a:gd name="connsiteX1101" fmla="*/ 5583284 w 9298618"/>
              <a:gd name="connsiteY1101" fmla="*/ 2748288 h 6856161"/>
              <a:gd name="connsiteX1102" fmla="*/ 5583284 w 9298618"/>
              <a:gd name="connsiteY1102" fmla="*/ 2543702 h 6856161"/>
              <a:gd name="connsiteX1103" fmla="*/ 5378741 w 9298618"/>
              <a:gd name="connsiteY1103" fmla="*/ 2543702 h 6856161"/>
              <a:gd name="connsiteX1104" fmla="*/ 5378741 w 9298618"/>
              <a:gd name="connsiteY1104" fmla="*/ 2748288 h 6856161"/>
              <a:gd name="connsiteX1105" fmla="*/ 5696202 w 9298618"/>
              <a:gd name="connsiteY1105" fmla="*/ 2745808 h 6856161"/>
              <a:gd name="connsiteX1106" fmla="*/ 5895828 w 9298618"/>
              <a:gd name="connsiteY1106" fmla="*/ 2745808 h 6856161"/>
              <a:gd name="connsiteX1107" fmla="*/ 5895828 w 9298618"/>
              <a:gd name="connsiteY1107" fmla="*/ 2546182 h 6856161"/>
              <a:gd name="connsiteX1108" fmla="*/ 5696202 w 9298618"/>
              <a:gd name="connsiteY1108" fmla="*/ 2546182 h 6856161"/>
              <a:gd name="connsiteX1109" fmla="*/ 5696202 w 9298618"/>
              <a:gd name="connsiteY1109" fmla="*/ 2745808 h 6856161"/>
              <a:gd name="connsiteX1110" fmla="*/ 6014646 w 9298618"/>
              <a:gd name="connsiteY1110" fmla="*/ 2742345 h 6856161"/>
              <a:gd name="connsiteX1111" fmla="*/ 6207345 w 9298618"/>
              <a:gd name="connsiteY1111" fmla="*/ 2742345 h 6856161"/>
              <a:gd name="connsiteX1112" fmla="*/ 6207345 w 9298618"/>
              <a:gd name="connsiteY1112" fmla="*/ 2549646 h 6856161"/>
              <a:gd name="connsiteX1113" fmla="*/ 6014646 w 9298618"/>
              <a:gd name="connsiteY1113" fmla="*/ 2549646 h 6856161"/>
              <a:gd name="connsiteX1114" fmla="*/ 6014646 w 9298618"/>
              <a:gd name="connsiteY1114" fmla="*/ 2742345 h 6856161"/>
              <a:gd name="connsiteX1115" fmla="*/ 6331165 w 9298618"/>
              <a:gd name="connsiteY1115" fmla="*/ 2740891 h 6856161"/>
              <a:gd name="connsiteX1116" fmla="*/ 6520915 w 9298618"/>
              <a:gd name="connsiteY1116" fmla="*/ 2740891 h 6856161"/>
              <a:gd name="connsiteX1117" fmla="*/ 6520915 w 9298618"/>
              <a:gd name="connsiteY1117" fmla="*/ 2551142 h 6856161"/>
              <a:gd name="connsiteX1118" fmla="*/ 6331165 w 9298618"/>
              <a:gd name="connsiteY1118" fmla="*/ 2551142 h 6856161"/>
              <a:gd name="connsiteX1119" fmla="*/ 6331165 w 9298618"/>
              <a:gd name="connsiteY1119" fmla="*/ 2740891 h 6856161"/>
              <a:gd name="connsiteX1120" fmla="*/ 6648626 w 9298618"/>
              <a:gd name="connsiteY1120" fmla="*/ 2738411 h 6856161"/>
              <a:gd name="connsiteX1121" fmla="*/ 6833415 w 9298618"/>
              <a:gd name="connsiteY1121" fmla="*/ 2738411 h 6856161"/>
              <a:gd name="connsiteX1122" fmla="*/ 6833415 w 9298618"/>
              <a:gd name="connsiteY1122" fmla="*/ 2553622 h 6856161"/>
              <a:gd name="connsiteX1123" fmla="*/ 6648626 w 9298618"/>
              <a:gd name="connsiteY1123" fmla="*/ 2553622 h 6856161"/>
              <a:gd name="connsiteX1124" fmla="*/ 6648626 w 9298618"/>
              <a:gd name="connsiteY1124" fmla="*/ 2738411 h 6856161"/>
              <a:gd name="connsiteX1125" fmla="*/ 6965103 w 9298618"/>
              <a:gd name="connsiteY1125" fmla="*/ 2736915 h 6856161"/>
              <a:gd name="connsiteX1126" fmla="*/ 7146942 w 9298618"/>
              <a:gd name="connsiteY1126" fmla="*/ 2736915 h 6856161"/>
              <a:gd name="connsiteX1127" fmla="*/ 7146942 w 9298618"/>
              <a:gd name="connsiteY1127" fmla="*/ 2555075 h 6856161"/>
              <a:gd name="connsiteX1128" fmla="*/ 6965103 w 9298618"/>
              <a:gd name="connsiteY1128" fmla="*/ 2555075 h 6856161"/>
              <a:gd name="connsiteX1129" fmla="*/ 6965103 w 9298618"/>
              <a:gd name="connsiteY1129" fmla="*/ 2736915 h 6856161"/>
              <a:gd name="connsiteX1130" fmla="*/ 7284060 w 9298618"/>
              <a:gd name="connsiteY1130" fmla="*/ 2732982 h 6856161"/>
              <a:gd name="connsiteX1131" fmla="*/ 7457989 w 9298618"/>
              <a:gd name="connsiteY1131" fmla="*/ 2732982 h 6856161"/>
              <a:gd name="connsiteX1132" fmla="*/ 7457989 w 9298618"/>
              <a:gd name="connsiteY1132" fmla="*/ 2559052 h 6856161"/>
              <a:gd name="connsiteX1133" fmla="*/ 7284060 w 9298618"/>
              <a:gd name="connsiteY1133" fmla="*/ 2559052 h 6856161"/>
              <a:gd name="connsiteX1134" fmla="*/ 7284060 w 9298618"/>
              <a:gd name="connsiteY1134" fmla="*/ 2732982 h 6856161"/>
              <a:gd name="connsiteX1135" fmla="*/ 7602033 w 9298618"/>
              <a:gd name="connsiteY1135" fmla="*/ 2729989 h 6856161"/>
              <a:gd name="connsiteX1136" fmla="*/ 7770020 w 9298618"/>
              <a:gd name="connsiteY1136" fmla="*/ 2729989 h 6856161"/>
              <a:gd name="connsiteX1137" fmla="*/ 7770020 w 9298618"/>
              <a:gd name="connsiteY1137" fmla="*/ 2562002 h 6856161"/>
              <a:gd name="connsiteX1138" fmla="*/ 7602033 w 9298618"/>
              <a:gd name="connsiteY1138" fmla="*/ 2562002 h 6856161"/>
              <a:gd name="connsiteX1139" fmla="*/ 7602033 w 9298618"/>
              <a:gd name="connsiteY1139" fmla="*/ 2729989 h 6856161"/>
              <a:gd name="connsiteX1140" fmla="*/ 7924453 w 9298618"/>
              <a:gd name="connsiteY1140" fmla="*/ 2722592 h 6856161"/>
              <a:gd name="connsiteX1141" fmla="*/ 8077647 w 9298618"/>
              <a:gd name="connsiteY1141" fmla="*/ 2722592 h 6856161"/>
              <a:gd name="connsiteX1142" fmla="*/ 8077647 w 9298618"/>
              <a:gd name="connsiteY1142" fmla="*/ 2569399 h 6856161"/>
              <a:gd name="connsiteX1143" fmla="*/ 7924453 w 9298618"/>
              <a:gd name="connsiteY1143" fmla="*/ 2569399 h 6856161"/>
              <a:gd name="connsiteX1144" fmla="*/ 7924453 w 9298618"/>
              <a:gd name="connsiteY1144" fmla="*/ 2722592 h 6856161"/>
              <a:gd name="connsiteX1145" fmla="*/ 8571730 w 9298618"/>
              <a:gd name="connsiteY1145" fmla="*/ 2705319 h 6856161"/>
              <a:gd name="connsiteX1146" fmla="*/ 8690334 w 9298618"/>
              <a:gd name="connsiteY1146" fmla="*/ 2705319 h 6856161"/>
              <a:gd name="connsiteX1147" fmla="*/ 8690334 w 9298618"/>
              <a:gd name="connsiteY1147" fmla="*/ 2586715 h 6856161"/>
              <a:gd name="connsiteX1148" fmla="*/ 8571730 w 9298618"/>
              <a:gd name="connsiteY1148" fmla="*/ 2586715 h 6856161"/>
              <a:gd name="connsiteX1149" fmla="*/ 8571730 w 9298618"/>
              <a:gd name="connsiteY1149" fmla="*/ 2705319 h 6856161"/>
              <a:gd name="connsiteX1150" fmla="*/ 9223497 w 9298618"/>
              <a:gd name="connsiteY1150" fmla="*/ 2683556 h 6856161"/>
              <a:gd name="connsiteX1151" fmla="*/ 9298618 w 9298618"/>
              <a:gd name="connsiteY1151" fmla="*/ 2683556 h 6856161"/>
              <a:gd name="connsiteX1152" fmla="*/ 9298618 w 9298618"/>
              <a:gd name="connsiteY1152" fmla="*/ 2608435 h 6856161"/>
              <a:gd name="connsiteX1153" fmla="*/ 9223497 w 9298618"/>
              <a:gd name="connsiteY1153" fmla="*/ 2608435 h 6856161"/>
              <a:gd name="connsiteX1154" fmla="*/ 9223497 w 9298618"/>
              <a:gd name="connsiteY1154" fmla="*/ 2683556 h 6856161"/>
              <a:gd name="connsiteX1155" fmla="*/ 0 w 9298618"/>
              <a:gd name="connsiteY1155" fmla="*/ 3086998 h 6856161"/>
              <a:gd name="connsiteX1156" fmla="*/ 252002 w 9298618"/>
              <a:gd name="connsiteY1156" fmla="*/ 3086998 h 6856161"/>
              <a:gd name="connsiteX1157" fmla="*/ 252002 w 9298618"/>
              <a:gd name="connsiteY1157" fmla="*/ 2834996 h 6856161"/>
              <a:gd name="connsiteX1158" fmla="*/ 0 w 9298618"/>
              <a:gd name="connsiteY1158" fmla="*/ 2834996 h 6856161"/>
              <a:gd name="connsiteX1159" fmla="*/ 0 w 9298618"/>
              <a:gd name="connsiteY1159" fmla="*/ 3086998 h 6856161"/>
              <a:gd name="connsiteX1160" fmla="*/ 315023 w 9298618"/>
              <a:gd name="connsiteY1160" fmla="*/ 3086998 h 6856161"/>
              <a:gd name="connsiteX1161" fmla="*/ 567025 w 9298618"/>
              <a:gd name="connsiteY1161" fmla="*/ 3086998 h 6856161"/>
              <a:gd name="connsiteX1162" fmla="*/ 567025 w 9298618"/>
              <a:gd name="connsiteY1162" fmla="*/ 2834996 h 6856161"/>
              <a:gd name="connsiteX1163" fmla="*/ 315023 w 9298618"/>
              <a:gd name="connsiteY1163" fmla="*/ 2834996 h 6856161"/>
              <a:gd name="connsiteX1164" fmla="*/ 315023 w 9298618"/>
              <a:gd name="connsiteY1164" fmla="*/ 3086998 h 6856161"/>
              <a:gd name="connsiteX1165" fmla="*/ 630004 w 9298618"/>
              <a:gd name="connsiteY1165" fmla="*/ 3086998 h 6856161"/>
              <a:gd name="connsiteX1166" fmla="*/ 882005 w 9298618"/>
              <a:gd name="connsiteY1166" fmla="*/ 3086998 h 6856161"/>
              <a:gd name="connsiteX1167" fmla="*/ 882005 w 9298618"/>
              <a:gd name="connsiteY1167" fmla="*/ 2834996 h 6856161"/>
              <a:gd name="connsiteX1168" fmla="*/ 630004 w 9298618"/>
              <a:gd name="connsiteY1168" fmla="*/ 2834996 h 6856161"/>
              <a:gd name="connsiteX1169" fmla="*/ 630004 w 9298618"/>
              <a:gd name="connsiteY1169" fmla="*/ 3086998 h 6856161"/>
              <a:gd name="connsiteX1170" fmla="*/ 944985 w 9298618"/>
              <a:gd name="connsiteY1170" fmla="*/ 3086998 h 6856161"/>
              <a:gd name="connsiteX1171" fmla="*/ 1196986 w 9298618"/>
              <a:gd name="connsiteY1171" fmla="*/ 3086998 h 6856161"/>
              <a:gd name="connsiteX1172" fmla="*/ 1196986 w 9298618"/>
              <a:gd name="connsiteY1172" fmla="*/ 2834996 h 6856161"/>
              <a:gd name="connsiteX1173" fmla="*/ 944985 w 9298618"/>
              <a:gd name="connsiteY1173" fmla="*/ 2834996 h 6856161"/>
              <a:gd name="connsiteX1174" fmla="*/ 944985 w 9298618"/>
              <a:gd name="connsiteY1174" fmla="*/ 3086998 h 6856161"/>
              <a:gd name="connsiteX1175" fmla="*/ 1260008 w 9298618"/>
              <a:gd name="connsiteY1175" fmla="*/ 3086998 h 6856161"/>
              <a:gd name="connsiteX1176" fmla="*/ 1512009 w 9298618"/>
              <a:gd name="connsiteY1176" fmla="*/ 3086998 h 6856161"/>
              <a:gd name="connsiteX1177" fmla="*/ 1512009 w 9298618"/>
              <a:gd name="connsiteY1177" fmla="*/ 2834996 h 6856161"/>
              <a:gd name="connsiteX1178" fmla="*/ 1260008 w 9298618"/>
              <a:gd name="connsiteY1178" fmla="*/ 2834996 h 6856161"/>
              <a:gd name="connsiteX1179" fmla="*/ 1260008 w 9298618"/>
              <a:gd name="connsiteY1179" fmla="*/ 3086998 h 6856161"/>
              <a:gd name="connsiteX1180" fmla="*/ 1574988 w 9298618"/>
              <a:gd name="connsiteY1180" fmla="*/ 3086998 h 6856161"/>
              <a:gd name="connsiteX1181" fmla="*/ 1826990 w 9298618"/>
              <a:gd name="connsiteY1181" fmla="*/ 3086998 h 6856161"/>
              <a:gd name="connsiteX1182" fmla="*/ 1826990 w 9298618"/>
              <a:gd name="connsiteY1182" fmla="*/ 2834996 h 6856161"/>
              <a:gd name="connsiteX1183" fmla="*/ 1574988 w 9298618"/>
              <a:gd name="connsiteY1183" fmla="*/ 2834996 h 6856161"/>
              <a:gd name="connsiteX1184" fmla="*/ 1574988 w 9298618"/>
              <a:gd name="connsiteY1184" fmla="*/ 3086998 h 6856161"/>
              <a:gd name="connsiteX1185" fmla="*/ 1890012 w 9298618"/>
              <a:gd name="connsiteY1185" fmla="*/ 3086998 h 6856161"/>
              <a:gd name="connsiteX1186" fmla="*/ 2142013 w 9298618"/>
              <a:gd name="connsiteY1186" fmla="*/ 3086998 h 6856161"/>
              <a:gd name="connsiteX1187" fmla="*/ 2142013 w 9298618"/>
              <a:gd name="connsiteY1187" fmla="*/ 2834996 h 6856161"/>
              <a:gd name="connsiteX1188" fmla="*/ 1890012 w 9298618"/>
              <a:gd name="connsiteY1188" fmla="*/ 2834996 h 6856161"/>
              <a:gd name="connsiteX1189" fmla="*/ 1890012 w 9298618"/>
              <a:gd name="connsiteY1189" fmla="*/ 3086998 h 6856161"/>
              <a:gd name="connsiteX1190" fmla="*/ 2204992 w 9298618"/>
              <a:gd name="connsiteY1190" fmla="*/ 3086998 h 6856161"/>
              <a:gd name="connsiteX1191" fmla="*/ 2456994 w 9298618"/>
              <a:gd name="connsiteY1191" fmla="*/ 3086998 h 6856161"/>
              <a:gd name="connsiteX1192" fmla="*/ 2456994 w 9298618"/>
              <a:gd name="connsiteY1192" fmla="*/ 2834996 h 6856161"/>
              <a:gd name="connsiteX1193" fmla="*/ 2204992 w 9298618"/>
              <a:gd name="connsiteY1193" fmla="*/ 2834996 h 6856161"/>
              <a:gd name="connsiteX1194" fmla="*/ 2204992 w 9298618"/>
              <a:gd name="connsiteY1194" fmla="*/ 3086998 h 6856161"/>
              <a:gd name="connsiteX1195" fmla="*/ 2520016 w 9298618"/>
              <a:gd name="connsiteY1195" fmla="*/ 3086998 h 6856161"/>
              <a:gd name="connsiteX1196" fmla="*/ 2772017 w 9298618"/>
              <a:gd name="connsiteY1196" fmla="*/ 3086998 h 6856161"/>
              <a:gd name="connsiteX1197" fmla="*/ 2772017 w 9298618"/>
              <a:gd name="connsiteY1197" fmla="*/ 2834996 h 6856161"/>
              <a:gd name="connsiteX1198" fmla="*/ 2520016 w 9298618"/>
              <a:gd name="connsiteY1198" fmla="*/ 2834996 h 6856161"/>
              <a:gd name="connsiteX1199" fmla="*/ 2520016 w 9298618"/>
              <a:gd name="connsiteY1199" fmla="*/ 3086998 h 6856161"/>
              <a:gd name="connsiteX1200" fmla="*/ 2834996 w 9298618"/>
              <a:gd name="connsiteY1200" fmla="*/ 3086998 h 6856161"/>
              <a:gd name="connsiteX1201" fmla="*/ 3086998 w 9298618"/>
              <a:gd name="connsiteY1201" fmla="*/ 3086998 h 6856161"/>
              <a:gd name="connsiteX1202" fmla="*/ 3086998 w 9298618"/>
              <a:gd name="connsiteY1202" fmla="*/ 2834996 h 6856161"/>
              <a:gd name="connsiteX1203" fmla="*/ 2834996 w 9298618"/>
              <a:gd name="connsiteY1203" fmla="*/ 2834996 h 6856161"/>
              <a:gd name="connsiteX1204" fmla="*/ 2834996 w 9298618"/>
              <a:gd name="connsiteY1204" fmla="*/ 3086998 h 6856161"/>
              <a:gd name="connsiteX1205" fmla="*/ 3150020 w 9298618"/>
              <a:gd name="connsiteY1205" fmla="*/ 3086998 h 6856161"/>
              <a:gd name="connsiteX1206" fmla="*/ 3402021 w 9298618"/>
              <a:gd name="connsiteY1206" fmla="*/ 3086998 h 6856161"/>
              <a:gd name="connsiteX1207" fmla="*/ 3402021 w 9298618"/>
              <a:gd name="connsiteY1207" fmla="*/ 2834996 h 6856161"/>
              <a:gd name="connsiteX1208" fmla="*/ 3150020 w 9298618"/>
              <a:gd name="connsiteY1208" fmla="*/ 2834996 h 6856161"/>
              <a:gd name="connsiteX1209" fmla="*/ 3150020 w 9298618"/>
              <a:gd name="connsiteY1209" fmla="*/ 3086998 h 6856161"/>
              <a:gd name="connsiteX1210" fmla="*/ 3465000 w 9298618"/>
              <a:gd name="connsiteY1210" fmla="*/ 3086998 h 6856161"/>
              <a:gd name="connsiteX1211" fmla="*/ 3717002 w 9298618"/>
              <a:gd name="connsiteY1211" fmla="*/ 3086998 h 6856161"/>
              <a:gd name="connsiteX1212" fmla="*/ 3717002 w 9298618"/>
              <a:gd name="connsiteY1212" fmla="*/ 2834996 h 6856161"/>
              <a:gd name="connsiteX1213" fmla="*/ 3465000 w 9298618"/>
              <a:gd name="connsiteY1213" fmla="*/ 2834996 h 6856161"/>
              <a:gd name="connsiteX1214" fmla="*/ 3465000 w 9298618"/>
              <a:gd name="connsiteY1214" fmla="*/ 3086998 h 6856161"/>
              <a:gd name="connsiteX1215" fmla="*/ 3780494 w 9298618"/>
              <a:gd name="connsiteY1215" fmla="*/ 3086528 h 6856161"/>
              <a:gd name="connsiteX1216" fmla="*/ 4031512 w 9298618"/>
              <a:gd name="connsiteY1216" fmla="*/ 3086528 h 6856161"/>
              <a:gd name="connsiteX1217" fmla="*/ 4031512 w 9298618"/>
              <a:gd name="connsiteY1217" fmla="*/ 2835509 h 6856161"/>
              <a:gd name="connsiteX1218" fmla="*/ 3780494 w 9298618"/>
              <a:gd name="connsiteY1218" fmla="*/ 2835509 h 6856161"/>
              <a:gd name="connsiteX1219" fmla="*/ 3780494 w 9298618"/>
              <a:gd name="connsiteY1219" fmla="*/ 3086528 h 6856161"/>
              <a:gd name="connsiteX1220" fmla="*/ 4097997 w 9298618"/>
              <a:gd name="connsiteY1220" fmla="*/ 3084048 h 6856161"/>
              <a:gd name="connsiteX1221" fmla="*/ 4344056 w 9298618"/>
              <a:gd name="connsiteY1221" fmla="*/ 3084048 h 6856161"/>
              <a:gd name="connsiteX1222" fmla="*/ 4344056 w 9298618"/>
              <a:gd name="connsiteY1222" fmla="*/ 2837989 h 6856161"/>
              <a:gd name="connsiteX1223" fmla="*/ 4097997 w 9298618"/>
              <a:gd name="connsiteY1223" fmla="*/ 2837989 h 6856161"/>
              <a:gd name="connsiteX1224" fmla="*/ 4097997 w 9298618"/>
              <a:gd name="connsiteY1224" fmla="*/ 3084048 h 6856161"/>
              <a:gd name="connsiteX1225" fmla="*/ 4417938 w 9298618"/>
              <a:gd name="connsiteY1225" fmla="*/ 3079088 h 6856161"/>
              <a:gd name="connsiteX1226" fmla="*/ 4654120 w 9298618"/>
              <a:gd name="connsiteY1226" fmla="*/ 3079088 h 6856161"/>
              <a:gd name="connsiteX1227" fmla="*/ 4654120 w 9298618"/>
              <a:gd name="connsiteY1227" fmla="*/ 2842906 h 6856161"/>
              <a:gd name="connsiteX1228" fmla="*/ 4417938 w 9298618"/>
              <a:gd name="connsiteY1228" fmla="*/ 2842906 h 6856161"/>
              <a:gd name="connsiteX1229" fmla="*/ 4417938 w 9298618"/>
              <a:gd name="connsiteY1229" fmla="*/ 3079088 h 6856161"/>
              <a:gd name="connsiteX1230" fmla="*/ 4736894 w 9298618"/>
              <a:gd name="connsiteY1230" fmla="*/ 3075155 h 6856161"/>
              <a:gd name="connsiteX1231" fmla="*/ 4965167 w 9298618"/>
              <a:gd name="connsiteY1231" fmla="*/ 3075155 h 6856161"/>
              <a:gd name="connsiteX1232" fmla="*/ 4965167 w 9298618"/>
              <a:gd name="connsiteY1232" fmla="*/ 2846882 h 6856161"/>
              <a:gd name="connsiteX1233" fmla="*/ 4736894 w 9298618"/>
              <a:gd name="connsiteY1233" fmla="*/ 2846882 h 6856161"/>
              <a:gd name="connsiteX1234" fmla="*/ 4736894 w 9298618"/>
              <a:gd name="connsiteY1234" fmla="*/ 3075155 h 6856161"/>
              <a:gd name="connsiteX1235" fmla="*/ 5058288 w 9298618"/>
              <a:gd name="connsiteY1235" fmla="*/ 3068741 h 6856161"/>
              <a:gd name="connsiteX1236" fmla="*/ 5273733 w 9298618"/>
              <a:gd name="connsiteY1236" fmla="*/ 3068741 h 6856161"/>
              <a:gd name="connsiteX1237" fmla="*/ 5273733 w 9298618"/>
              <a:gd name="connsiteY1237" fmla="*/ 2853296 h 6856161"/>
              <a:gd name="connsiteX1238" fmla="*/ 5058288 w 9298618"/>
              <a:gd name="connsiteY1238" fmla="*/ 2853296 h 6856161"/>
              <a:gd name="connsiteX1239" fmla="*/ 5058288 w 9298618"/>
              <a:gd name="connsiteY1239" fmla="*/ 3068741 h 6856161"/>
              <a:gd name="connsiteX1240" fmla="*/ 5379212 w 9298618"/>
              <a:gd name="connsiteY1240" fmla="*/ 3062798 h 6856161"/>
              <a:gd name="connsiteX1241" fmla="*/ 5582771 w 9298618"/>
              <a:gd name="connsiteY1241" fmla="*/ 3062798 h 6856161"/>
              <a:gd name="connsiteX1242" fmla="*/ 5582771 w 9298618"/>
              <a:gd name="connsiteY1242" fmla="*/ 2859239 h 6856161"/>
              <a:gd name="connsiteX1243" fmla="*/ 5379212 w 9298618"/>
              <a:gd name="connsiteY1243" fmla="*/ 2859239 h 6856161"/>
              <a:gd name="connsiteX1244" fmla="*/ 5379212 w 9298618"/>
              <a:gd name="connsiteY1244" fmla="*/ 3062798 h 6856161"/>
              <a:gd name="connsiteX1245" fmla="*/ 5696715 w 9298618"/>
              <a:gd name="connsiteY1245" fmla="*/ 3060319 h 6856161"/>
              <a:gd name="connsiteX1246" fmla="*/ 5895357 w 9298618"/>
              <a:gd name="connsiteY1246" fmla="*/ 3060319 h 6856161"/>
              <a:gd name="connsiteX1247" fmla="*/ 5895357 w 9298618"/>
              <a:gd name="connsiteY1247" fmla="*/ 2861676 h 6856161"/>
              <a:gd name="connsiteX1248" fmla="*/ 5696715 w 9298618"/>
              <a:gd name="connsiteY1248" fmla="*/ 2861676 h 6856161"/>
              <a:gd name="connsiteX1249" fmla="*/ 5696715 w 9298618"/>
              <a:gd name="connsiteY1249" fmla="*/ 3060319 h 6856161"/>
              <a:gd name="connsiteX1250" fmla="*/ 6015159 w 9298618"/>
              <a:gd name="connsiteY1250" fmla="*/ 3056855 h 6856161"/>
              <a:gd name="connsiteX1251" fmla="*/ 6206875 w 9298618"/>
              <a:gd name="connsiteY1251" fmla="*/ 3056855 h 6856161"/>
              <a:gd name="connsiteX1252" fmla="*/ 6206875 w 9298618"/>
              <a:gd name="connsiteY1252" fmla="*/ 2865139 h 6856161"/>
              <a:gd name="connsiteX1253" fmla="*/ 6015159 w 9298618"/>
              <a:gd name="connsiteY1253" fmla="*/ 2865139 h 6856161"/>
              <a:gd name="connsiteX1254" fmla="*/ 6015159 w 9298618"/>
              <a:gd name="connsiteY1254" fmla="*/ 3056855 h 6856161"/>
              <a:gd name="connsiteX1255" fmla="*/ 6649609 w 9298618"/>
              <a:gd name="connsiteY1255" fmla="*/ 3052409 h 6856161"/>
              <a:gd name="connsiteX1256" fmla="*/ 6832432 w 9298618"/>
              <a:gd name="connsiteY1256" fmla="*/ 3052409 h 6856161"/>
              <a:gd name="connsiteX1257" fmla="*/ 6832432 w 9298618"/>
              <a:gd name="connsiteY1257" fmla="*/ 2869586 h 6856161"/>
              <a:gd name="connsiteX1258" fmla="*/ 6649609 w 9298618"/>
              <a:gd name="connsiteY1258" fmla="*/ 2869586 h 6856161"/>
              <a:gd name="connsiteX1259" fmla="*/ 6649609 w 9298618"/>
              <a:gd name="connsiteY1259" fmla="*/ 3052409 h 6856161"/>
              <a:gd name="connsiteX1260" fmla="*/ 7285556 w 9298618"/>
              <a:gd name="connsiteY1260" fmla="*/ 3046508 h 6856161"/>
              <a:gd name="connsiteX1261" fmla="*/ 7456536 w 9298618"/>
              <a:gd name="connsiteY1261" fmla="*/ 3046508 h 6856161"/>
              <a:gd name="connsiteX1262" fmla="*/ 7456536 w 9298618"/>
              <a:gd name="connsiteY1262" fmla="*/ 2875529 h 6856161"/>
              <a:gd name="connsiteX1263" fmla="*/ 7285556 w 9298618"/>
              <a:gd name="connsiteY1263" fmla="*/ 2875529 h 6856161"/>
              <a:gd name="connsiteX1264" fmla="*/ 7285556 w 9298618"/>
              <a:gd name="connsiteY1264" fmla="*/ 3046508 h 6856161"/>
              <a:gd name="connsiteX1265" fmla="*/ 7925907 w 9298618"/>
              <a:gd name="connsiteY1265" fmla="*/ 3036119 h 6856161"/>
              <a:gd name="connsiteX1266" fmla="*/ 8076107 w 9298618"/>
              <a:gd name="connsiteY1266" fmla="*/ 3036119 h 6856161"/>
              <a:gd name="connsiteX1267" fmla="*/ 8076107 w 9298618"/>
              <a:gd name="connsiteY1267" fmla="*/ 2885918 h 6856161"/>
              <a:gd name="connsiteX1268" fmla="*/ 7925907 w 9298618"/>
              <a:gd name="connsiteY1268" fmla="*/ 2885918 h 6856161"/>
              <a:gd name="connsiteX1269" fmla="*/ 7925907 w 9298618"/>
              <a:gd name="connsiteY1269" fmla="*/ 3036119 h 6856161"/>
              <a:gd name="connsiteX1270" fmla="*/ 8572714 w 9298618"/>
              <a:gd name="connsiteY1270" fmla="*/ 3019316 h 6856161"/>
              <a:gd name="connsiteX1271" fmla="*/ 8689308 w 9298618"/>
              <a:gd name="connsiteY1271" fmla="*/ 3019316 h 6856161"/>
              <a:gd name="connsiteX1272" fmla="*/ 8689308 w 9298618"/>
              <a:gd name="connsiteY1272" fmla="*/ 2902721 h 6856161"/>
              <a:gd name="connsiteX1273" fmla="*/ 8572714 w 9298618"/>
              <a:gd name="connsiteY1273" fmla="*/ 2902721 h 6856161"/>
              <a:gd name="connsiteX1274" fmla="*/ 8572714 w 9298618"/>
              <a:gd name="connsiteY1274" fmla="*/ 3019316 h 6856161"/>
              <a:gd name="connsiteX1275" fmla="*/ 0 w 9298618"/>
              <a:gd name="connsiteY1275" fmla="*/ 3402021 h 6856161"/>
              <a:gd name="connsiteX1276" fmla="*/ 252002 w 9298618"/>
              <a:gd name="connsiteY1276" fmla="*/ 3402021 h 6856161"/>
              <a:gd name="connsiteX1277" fmla="*/ 252002 w 9298618"/>
              <a:gd name="connsiteY1277" fmla="*/ 3150020 h 6856161"/>
              <a:gd name="connsiteX1278" fmla="*/ 0 w 9298618"/>
              <a:gd name="connsiteY1278" fmla="*/ 3150020 h 6856161"/>
              <a:gd name="connsiteX1279" fmla="*/ 0 w 9298618"/>
              <a:gd name="connsiteY1279" fmla="*/ 3402021 h 6856161"/>
              <a:gd name="connsiteX1280" fmla="*/ 315023 w 9298618"/>
              <a:gd name="connsiteY1280" fmla="*/ 3402021 h 6856161"/>
              <a:gd name="connsiteX1281" fmla="*/ 567025 w 9298618"/>
              <a:gd name="connsiteY1281" fmla="*/ 3402021 h 6856161"/>
              <a:gd name="connsiteX1282" fmla="*/ 567025 w 9298618"/>
              <a:gd name="connsiteY1282" fmla="*/ 3150020 h 6856161"/>
              <a:gd name="connsiteX1283" fmla="*/ 315023 w 9298618"/>
              <a:gd name="connsiteY1283" fmla="*/ 3150020 h 6856161"/>
              <a:gd name="connsiteX1284" fmla="*/ 315023 w 9298618"/>
              <a:gd name="connsiteY1284" fmla="*/ 3402021 h 6856161"/>
              <a:gd name="connsiteX1285" fmla="*/ 630004 w 9298618"/>
              <a:gd name="connsiteY1285" fmla="*/ 3402021 h 6856161"/>
              <a:gd name="connsiteX1286" fmla="*/ 882005 w 9298618"/>
              <a:gd name="connsiteY1286" fmla="*/ 3402021 h 6856161"/>
              <a:gd name="connsiteX1287" fmla="*/ 882005 w 9298618"/>
              <a:gd name="connsiteY1287" fmla="*/ 3150020 h 6856161"/>
              <a:gd name="connsiteX1288" fmla="*/ 630004 w 9298618"/>
              <a:gd name="connsiteY1288" fmla="*/ 3150020 h 6856161"/>
              <a:gd name="connsiteX1289" fmla="*/ 630004 w 9298618"/>
              <a:gd name="connsiteY1289" fmla="*/ 3402021 h 6856161"/>
              <a:gd name="connsiteX1290" fmla="*/ 944985 w 9298618"/>
              <a:gd name="connsiteY1290" fmla="*/ 3402021 h 6856161"/>
              <a:gd name="connsiteX1291" fmla="*/ 1196986 w 9298618"/>
              <a:gd name="connsiteY1291" fmla="*/ 3402021 h 6856161"/>
              <a:gd name="connsiteX1292" fmla="*/ 1196986 w 9298618"/>
              <a:gd name="connsiteY1292" fmla="*/ 3150020 h 6856161"/>
              <a:gd name="connsiteX1293" fmla="*/ 944985 w 9298618"/>
              <a:gd name="connsiteY1293" fmla="*/ 3150020 h 6856161"/>
              <a:gd name="connsiteX1294" fmla="*/ 944985 w 9298618"/>
              <a:gd name="connsiteY1294" fmla="*/ 3402021 h 6856161"/>
              <a:gd name="connsiteX1295" fmla="*/ 1260008 w 9298618"/>
              <a:gd name="connsiteY1295" fmla="*/ 3402021 h 6856161"/>
              <a:gd name="connsiteX1296" fmla="*/ 1512009 w 9298618"/>
              <a:gd name="connsiteY1296" fmla="*/ 3402021 h 6856161"/>
              <a:gd name="connsiteX1297" fmla="*/ 1512009 w 9298618"/>
              <a:gd name="connsiteY1297" fmla="*/ 3150020 h 6856161"/>
              <a:gd name="connsiteX1298" fmla="*/ 1260008 w 9298618"/>
              <a:gd name="connsiteY1298" fmla="*/ 3150020 h 6856161"/>
              <a:gd name="connsiteX1299" fmla="*/ 1260008 w 9298618"/>
              <a:gd name="connsiteY1299" fmla="*/ 3402021 h 6856161"/>
              <a:gd name="connsiteX1300" fmla="*/ 1574988 w 9298618"/>
              <a:gd name="connsiteY1300" fmla="*/ 3402021 h 6856161"/>
              <a:gd name="connsiteX1301" fmla="*/ 1826990 w 9298618"/>
              <a:gd name="connsiteY1301" fmla="*/ 3402021 h 6856161"/>
              <a:gd name="connsiteX1302" fmla="*/ 1826990 w 9298618"/>
              <a:gd name="connsiteY1302" fmla="*/ 3150020 h 6856161"/>
              <a:gd name="connsiteX1303" fmla="*/ 1574988 w 9298618"/>
              <a:gd name="connsiteY1303" fmla="*/ 3150020 h 6856161"/>
              <a:gd name="connsiteX1304" fmla="*/ 1574988 w 9298618"/>
              <a:gd name="connsiteY1304" fmla="*/ 3402021 h 6856161"/>
              <a:gd name="connsiteX1305" fmla="*/ 1890012 w 9298618"/>
              <a:gd name="connsiteY1305" fmla="*/ 3402021 h 6856161"/>
              <a:gd name="connsiteX1306" fmla="*/ 2142013 w 9298618"/>
              <a:gd name="connsiteY1306" fmla="*/ 3402021 h 6856161"/>
              <a:gd name="connsiteX1307" fmla="*/ 2142013 w 9298618"/>
              <a:gd name="connsiteY1307" fmla="*/ 3150020 h 6856161"/>
              <a:gd name="connsiteX1308" fmla="*/ 1890012 w 9298618"/>
              <a:gd name="connsiteY1308" fmla="*/ 3150020 h 6856161"/>
              <a:gd name="connsiteX1309" fmla="*/ 1890012 w 9298618"/>
              <a:gd name="connsiteY1309" fmla="*/ 3402021 h 6856161"/>
              <a:gd name="connsiteX1310" fmla="*/ 2204992 w 9298618"/>
              <a:gd name="connsiteY1310" fmla="*/ 3402021 h 6856161"/>
              <a:gd name="connsiteX1311" fmla="*/ 2456994 w 9298618"/>
              <a:gd name="connsiteY1311" fmla="*/ 3402021 h 6856161"/>
              <a:gd name="connsiteX1312" fmla="*/ 2456994 w 9298618"/>
              <a:gd name="connsiteY1312" fmla="*/ 3150020 h 6856161"/>
              <a:gd name="connsiteX1313" fmla="*/ 2204992 w 9298618"/>
              <a:gd name="connsiteY1313" fmla="*/ 3150020 h 6856161"/>
              <a:gd name="connsiteX1314" fmla="*/ 2204992 w 9298618"/>
              <a:gd name="connsiteY1314" fmla="*/ 3402021 h 6856161"/>
              <a:gd name="connsiteX1315" fmla="*/ 2520016 w 9298618"/>
              <a:gd name="connsiteY1315" fmla="*/ 3402021 h 6856161"/>
              <a:gd name="connsiteX1316" fmla="*/ 2772017 w 9298618"/>
              <a:gd name="connsiteY1316" fmla="*/ 3402021 h 6856161"/>
              <a:gd name="connsiteX1317" fmla="*/ 2772017 w 9298618"/>
              <a:gd name="connsiteY1317" fmla="*/ 3150020 h 6856161"/>
              <a:gd name="connsiteX1318" fmla="*/ 2520016 w 9298618"/>
              <a:gd name="connsiteY1318" fmla="*/ 3150020 h 6856161"/>
              <a:gd name="connsiteX1319" fmla="*/ 2520016 w 9298618"/>
              <a:gd name="connsiteY1319" fmla="*/ 3402021 h 6856161"/>
              <a:gd name="connsiteX1320" fmla="*/ 2834996 w 9298618"/>
              <a:gd name="connsiteY1320" fmla="*/ 3402021 h 6856161"/>
              <a:gd name="connsiteX1321" fmla="*/ 3086998 w 9298618"/>
              <a:gd name="connsiteY1321" fmla="*/ 3402021 h 6856161"/>
              <a:gd name="connsiteX1322" fmla="*/ 3086998 w 9298618"/>
              <a:gd name="connsiteY1322" fmla="*/ 3150020 h 6856161"/>
              <a:gd name="connsiteX1323" fmla="*/ 2834996 w 9298618"/>
              <a:gd name="connsiteY1323" fmla="*/ 3150020 h 6856161"/>
              <a:gd name="connsiteX1324" fmla="*/ 2834996 w 9298618"/>
              <a:gd name="connsiteY1324" fmla="*/ 3402021 h 6856161"/>
              <a:gd name="connsiteX1325" fmla="*/ 3150020 w 9298618"/>
              <a:gd name="connsiteY1325" fmla="*/ 3402021 h 6856161"/>
              <a:gd name="connsiteX1326" fmla="*/ 3402021 w 9298618"/>
              <a:gd name="connsiteY1326" fmla="*/ 3402021 h 6856161"/>
              <a:gd name="connsiteX1327" fmla="*/ 3402021 w 9298618"/>
              <a:gd name="connsiteY1327" fmla="*/ 3150020 h 6856161"/>
              <a:gd name="connsiteX1328" fmla="*/ 3150020 w 9298618"/>
              <a:gd name="connsiteY1328" fmla="*/ 3150020 h 6856161"/>
              <a:gd name="connsiteX1329" fmla="*/ 3150020 w 9298618"/>
              <a:gd name="connsiteY1329" fmla="*/ 3402021 h 6856161"/>
              <a:gd name="connsiteX1330" fmla="*/ 3465000 w 9298618"/>
              <a:gd name="connsiteY1330" fmla="*/ 3402021 h 6856161"/>
              <a:gd name="connsiteX1331" fmla="*/ 3717002 w 9298618"/>
              <a:gd name="connsiteY1331" fmla="*/ 3402021 h 6856161"/>
              <a:gd name="connsiteX1332" fmla="*/ 3717002 w 9298618"/>
              <a:gd name="connsiteY1332" fmla="*/ 3150020 h 6856161"/>
              <a:gd name="connsiteX1333" fmla="*/ 3465000 w 9298618"/>
              <a:gd name="connsiteY1333" fmla="*/ 3150020 h 6856161"/>
              <a:gd name="connsiteX1334" fmla="*/ 3465000 w 9298618"/>
              <a:gd name="connsiteY1334" fmla="*/ 3402021 h 6856161"/>
              <a:gd name="connsiteX1335" fmla="*/ 3781990 w 9298618"/>
              <a:gd name="connsiteY1335" fmla="*/ 3400054 h 6856161"/>
              <a:gd name="connsiteX1336" fmla="*/ 4030058 w 9298618"/>
              <a:gd name="connsiteY1336" fmla="*/ 3400054 h 6856161"/>
              <a:gd name="connsiteX1337" fmla="*/ 4030058 w 9298618"/>
              <a:gd name="connsiteY1337" fmla="*/ 3151987 h 6856161"/>
              <a:gd name="connsiteX1338" fmla="*/ 3781990 w 9298618"/>
              <a:gd name="connsiteY1338" fmla="*/ 3151987 h 6856161"/>
              <a:gd name="connsiteX1339" fmla="*/ 3781990 w 9298618"/>
              <a:gd name="connsiteY1339" fmla="*/ 3400054 h 6856161"/>
              <a:gd name="connsiteX1340" fmla="*/ 4098980 w 9298618"/>
              <a:gd name="connsiteY1340" fmla="*/ 3398045 h 6856161"/>
              <a:gd name="connsiteX1341" fmla="*/ 4343072 w 9298618"/>
              <a:gd name="connsiteY1341" fmla="*/ 3398045 h 6856161"/>
              <a:gd name="connsiteX1342" fmla="*/ 4343072 w 9298618"/>
              <a:gd name="connsiteY1342" fmla="*/ 3153953 h 6856161"/>
              <a:gd name="connsiteX1343" fmla="*/ 4098980 w 9298618"/>
              <a:gd name="connsiteY1343" fmla="*/ 3153953 h 6856161"/>
              <a:gd name="connsiteX1344" fmla="*/ 4098980 w 9298618"/>
              <a:gd name="connsiteY1344" fmla="*/ 3398045 h 6856161"/>
              <a:gd name="connsiteX1345" fmla="*/ 4420374 w 9298618"/>
              <a:gd name="connsiteY1345" fmla="*/ 3391632 h 6856161"/>
              <a:gd name="connsiteX1346" fmla="*/ 4651639 w 9298618"/>
              <a:gd name="connsiteY1346" fmla="*/ 3391632 h 6856161"/>
              <a:gd name="connsiteX1347" fmla="*/ 4651639 w 9298618"/>
              <a:gd name="connsiteY1347" fmla="*/ 3160367 h 6856161"/>
              <a:gd name="connsiteX1348" fmla="*/ 4420374 w 9298618"/>
              <a:gd name="connsiteY1348" fmla="*/ 3160367 h 6856161"/>
              <a:gd name="connsiteX1349" fmla="*/ 4420374 w 9298618"/>
              <a:gd name="connsiteY1349" fmla="*/ 3391632 h 6856161"/>
              <a:gd name="connsiteX1350" fmla="*/ 4738348 w 9298618"/>
              <a:gd name="connsiteY1350" fmla="*/ 3388682 h 6856161"/>
              <a:gd name="connsiteX1351" fmla="*/ 4963670 w 9298618"/>
              <a:gd name="connsiteY1351" fmla="*/ 3388682 h 6856161"/>
              <a:gd name="connsiteX1352" fmla="*/ 4963670 w 9298618"/>
              <a:gd name="connsiteY1352" fmla="*/ 3163359 h 6856161"/>
              <a:gd name="connsiteX1353" fmla="*/ 4738348 w 9298618"/>
              <a:gd name="connsiteY1353" fmla="*/ 3163359 h 6856161"/>
              <a:gd name="connsiteX1354" fmla="*/ 4738348 w 9298618"/>
              <a:gd name="connsiteY1354" fmla="*/ 3388682 h 6856161"/>
              <a:gd name="connsiteX1355" fmla="*/ 5060255 w 9298618"/>
              <a:gd name="connsiteY1355" fmla="*/ 3381755 h 6856161"/>
              <a:gd name="connsiteX1356" fmla="*/ 5271724 w 9298618"/>
              <a:gd name="connsiteY1356" fmla="*/ 3381755 h 6856161"/>
              <a:gd name="connsiteX1357" fmla="*/ 5271724 w 9298618"/>
              <a:gd name="connsiteY1357" fmla="*/ 3170286 h 6856161"/>
              <a:gd name="connsiteX1358" fmla="*/ 5060255 w 9298618"/>
              <a:gd name="connsiteY1358" fmla="*/ 3170286 h 6856161"/>
              <a:gd name="connsiteX1359" fmla="*/ 5060255 w 9298618"/>
              <a:gd name="connsiteY1359" fmla="*/ 3381755 h 6856161"/>
              <a:gd name="connsiteX1360" fmla="*/ 5380708 w 9298618"/>
              <a:gd name="connsiteY1360" fmla="*/ 3376325 h 6856161"/>
              <a:gd name="connsiteX1361" fmla="*/ 5581318 w 9298618"/>
              <a:gd name="connsiteY1361" fmla="*/ 3376325 h 6856161"/>
              <a:gd name="connsiteX1362" fmla="*/ 5581318 w 9298618"/>
              <a:gd name="connsiteY1362" fmla="*/ 3175716 h 6856161"/>
              <a:gd name="connsiteX1363" fmla="*/ 5380708 w 9298618"/>
              <a:gd name="connsiteY1363" fmla="*/ 3175716 h 6856161"/>
              <a:gd name="connsiteX1364" fmla="*/ 5380708 w 9298618"/>
              <a:gd name="connsiteY1364" fmla="*/ 3376325 h 6856161"/>
              <a:gd name="connsiteX1365" fmla="*/ 5698168 w 9298618"/>
              <a:gd name="connsiteY1365" fmla="*/ 3373845 h 6856161"/>
              <a:gd name="connsiteX1366" fmla="*/ 5893861 w 9298618"/>
              <a:gd name="connsiteY1366" fmla="*/ 3373845 h 6856161"/>
              <a:gd name="connsiteX1367" fmla="*/ 5893861 w 9298618"/>
              <a:gd name="connsiteY1367" fmla="*/ 3178153 h 6856161"/>
              <a:gd name="connsiteX1368" fmla="*/ 5698168 w 9298618"/>
              <a:gd name="connsiteY1368" fmla="*/ 3178153 h 6856161"/>
              <a:gd name="connsiteX1369" fmla="*/ 5698168 w 9298618"/>
              <a:gd name="connsiteY1369" fmla="*/ 3373845 h 6856161"/>
              <a:gd name="connsiteX1370" fmla="*/ 6016655 w 9298618"/>
              <a:gd name="connsiteY1370" fmla="*/ 3370382 h 6856161"/>
              <a:gd name="connsiteX1371" fmla="*/ 6205421 w 9298618"/>
              <a:gd name="connsiteY1371" fmla="*/ 3370382 h 6856161"/>
              <a:gd name="connsiteX1372" fmla="*/ 6205421 w 9298618"/>
              <a:gd name="connsiteY1372" fmla="*/ 3181616 h 6856161"/>
              <a:gd name="connsiteX1373" fmla="*/ 6016655 w 9298618"/>
              <a:gd name="connsiteY1373" fmla="*/ 3181616 h 6856161"/>
              <a:gd name="connsiteX1374" fmla="*/ 6016655 w 9298618"/>
              <a:gd name="connsiteY1374" fmla="*/ 3370382 h 6856161"/>
              <a:gd name="connsiteX1375" fmla="*/ 6333602 w 9298618"/>
              <a:gd name="connsiteY1375" fmla="*/ 3368415 h 6856161"/>
              <a:gd name="connsiteX1376" fmla="*/ 6518392 w 9298618"/>
              <a:gd name="connsiteY1376" fmla="*/ 3368415 h 6856161"/>
              <a:gd name="connsiteX1377" fmla="*/ 6518392 w 9298618"/>
              <a:gd name="connsiteY1377" fmla="*/ 3183626 h 6856161"/>
              <a:gd name="connsiteX1378" fmla="*/ 6333602 w 9298618"/>
              <a:gd name="connsiteY1378" fmla="*/ 3183626 h 6856161"/>
              <a:gd name="connsiteX1379" fmla="*/ 6333602 w 9298618"/>
              <a:gd name="connsiteY1379" fmla="*/ 3368415 h 6856161"/>
              <a:gd name="connsiteX1380" fmla="*/ 6652089 w 9298618"/>
              <a:gd name="connsiteY1380" fmla="*/ 3364952 h 6856161"/>
              <a:gd name="connsiteX1381" fmla="*/ 6829952 w 9298618"/>
              <a:gd name="connsiteY1381" fmla="*/ 3364952 h 6856161"/>
              <a:gd name="connsiteX1382" fmla="*/ 6829952 w 9298618"/>
              <a:gd name="connsiteY1382" fmla="*/ 3187089 h 6856161"/>
              <a:gd name="connsiteX1383" fmla="*/ 6652089 w 9298618"/>
              <a:gd name="connsiteY1383" fmla="*/ 3187089 h 6856161"/>
              <a:gd name="connsiteX1384" fmla="*/ 6652089 w 9298618"/>
              <a:gd name="connsiteY1384" fmla="*/ 3364952 h 6856161"/>
              <a:gd name="connsiteX1385" fmla="*/ 6968566 w 9298618"/>
              <a:gd name="connsiteY1385" fmla="*/ 3363456 h 6856161"/>
              <a:gd name="connsiteX1386" fmla="*/ 7143479 w 9298618"/>
              <a:gd name="connsiteY1386" fmla="*/ 3363456 h 6856161"/>
              <a:gd name="connsiteX1387" fmla="*/ 7143479 w 9298618"/>
              <a:gd name="connsiteY1387" fmla="*/ 3188543 h 6856161"/>
              <a:gd name="connsiteX1388" fmla="*/ 6968566 w 9298618"/>
              <a:gd name="connsiteY1388" fmla="*/ 3188543 h 6856161"/>
              <a:gd name="connsiteX1389" fmla="*/ 6968566 w 9298618"/>
              <a:gd name="connsiteY1389" fmla="*/ 3363456 h 6856161"/>
              <a:gd name="connsiteX1390" fmla="*/ 7289020 w 9298618"/>
              <a:gd name="connsiteY1390" fmla="*/ 3358026 h 6856161"/>
              <a:gd name="connsiteX1391" fmla="*/ 7453073 w 9298618"/>
              <a:gd name="connsiteY1391" fmla="*/ 3358026 h 6856161"/>
              <a:gd name="connsiteX1392" fmla="*/ 7453073 w 9298618"/>
              <a:gd name="connsiteY1392" fmla="*/ 3193973 h 6856161"/>
              <a:gd name="connsiteX1393" fmla="*/ 7289020 w 9298618"/>
              <a:gd name="connsiteY1393" fmla="*/ 3193973 h 6856161"/>
              <a:gd name="connsiteX1394" fmla="*/ 7289020 w 9298618"/>
              <a:gd name="connsiteY1394" fmla="*/ 3358026 h 6856161"/>
              <a:gd name="connsiteX1395" fmla="*/ 7607463 w 9298618"/>
              <a:gd name="connsiteY1395" fmla="*/ 3354563 h 6856161"/>
              <a:gd name="connsiteX1396" fmla="*/ 7764590 w 9298618"/>
              <a:gd name="connsiteY1396" fmla="*/ 3354563 h 6856161"/>
              <a:gd name="connsiteX1397" fmla="*/ 7764590 w 9298618"/>
              <a:gd name="connsiteY1397" fmla="*/ 3197436 h 6856161"/>
              <a:gd name="connsiteX1398" fmla="*/ 7607463 w 9298618"/>
              <a:gd name="connsiteY1398" fmla="*/ 3197436 h 6856161"/>
              <a:gd name="connsiteX1399" fmla="*/ 7607463 w 9298618"/>
              <a:gd name="connsiteY1399" fmla="*/ 3354563 h 6856161"/>
              <a:gd name="connsiteX1400" fmla="*/ 8249823 w 9298618"/>
              <a:gd name="connsiteY1400" fmla="*/ 3342206 h 6856161"/>
              <a:gd name="connsiteX1401" fmla="*/ 8382237 w 9298618"/>
              <a:gd name="connsiteY1401" fmla="*/ 3342206 h 6856161"/>
              <a:gd name="connsiteX1402" fmla="*/ 8382237 w 9298618"/>
              <a:gd name="connsiteY1402" fmla="*/ 3209792 h 6856161"/>
              <a:gd name="connsiteX1403" fmla="*/ 8249823 w 9298618"/>
              <a:gd name="connsiteY1403" fmla="*/ 3209792 h 6856161"/>
              <a:gd name="connsiteX1404" fmla="*/ 8249823 w 9298618"/>
              <a:gd name="connsiteY1404" fmla="*/ 3342206 h 6856161"/>
              <a:gd name="connsiteX1405" fmla="*/ 8904539 w 9298618"/>
              <a:gd name="connsiteY1405" fmla="*/ 3317536 h 6856161"/>
              <a:gd name="connsiteX1406" fmla="*/ 8987571 w 9298618"/>
              <a:gd name="connsiteY1406" fmla="*/ 3317536 h 6856161"/>
              <a:gd name="connsiteX1407" fmla="*/ 8987571 w 9298618"/>
              <a:gd name="connsiteY1407" fmla="*/ 3234505 h 6856161"/>
              <a:gd name="connsiteX1408" fmla="*/ 8904539 w 9298618"/>
              <a:gd name="connsiteY1408" fmla="*/ 3234505 h 6856161"/>
              <a:gd name="connsiteX1409" fmla="*/ 8904539 w 9298618"/>
              <a:gd name="connsiteY1409" fmla="*/ 3317536 h 6856161"/>
              <a:gd name="connsiteX1410" fmla="*/ 0 w 9298618"/>
              <a:gd name="connsiteY1410" fmla="*/ 3717002 h 6856161"/>
              <a:gd name="connsiteX1411" fmla="*/ 252002 w 9298618"/>
              <a:gd name="connsiteY1411" fmla="*/ 3717002 h 6856161"/>
              <a:gd name="connsiteX1412" fmla="*/ 252002 w 9298618"/>
              <a:gd name="connsiteY1412" fmla="*/ 3465000 h 6856161"/>
              <a:gd name="connsiteX1413" fmla="*/ 0 w 9298618"/>
              <a:gd name="connsiteY1413" fmla="*/ 3465000 h 6856161"/>
              <a:gd name="connsiteX1414" fmla="*/ 0 w 9298618"/>
              <a:gd name="connsiteY1414" fmla="*/ 3717002 h 6856161"/>
              <a:gd name="connsiteX1415" fmla="*/ 315023 w 9298618"/>
              <a:gd name="connsiteY1415" fmla="*/ 3717002 h 6856161"/>
              <a:gd name="connsiteX1416" fmla="*/ 567025 w 9298618"/>
              <a:gd name="connsiteY1416" fmla="*/ 3717002 h 6856161"/>
              <a:gd name="connsiteX1417" fmla="*/ 567025 w 9298618"/>
              <a:gd name="connsiteY1417" fmla="*/ 3465000 h 6856161"/>
              <a:gd name="connsiteX1418" fmla="*/ 315023 w 9298618"/>
              <a:gd name="connsiteY1418" fmla="*/ 3465000 h 6856161"/>
              <a:gd name="connsiteX1419" fmla="*/ 315023 w 9298618"/>
              <a:gd name="connsiteY1419" fmla="*/ 3717002 h 6856161"/>
              <a:gd name="connsiteX1420" fmla="*/ 630004 w 9298618"/>
              <a:gd name="connsiteY1420" fmla="*/ 3717002 h 6856161"/>
              <a:gd name="connsiteX1421" fmla="*/ 882005 w 9298618"/>
              <a:gd name="connsiteY1421" fmla="*/ 3717002 h 6856161"/>
              <a:gd name="connsiteX1422" fmla="*/ 882005 w 9298618"/>
              <a:gd name="connsiteY1422" fmla="*/ 3465000 h 6856161"/>
              <a:gd name="connsiteX1423" fmla="*/ 630004 w 9298618"/>
              <a:gd name="connsiteY1423" fmla="*/ 3465000 h 6856161"/>
              <a:gd name="connsiteX1424" fmla="*/ 630004 w 9298618"/>
              <a:gd name="connsiteY1424" fmla="*/ 3717002 h 6856161"/>
              <a:gd name="connsiteX1425" fmla="*/ 944985 w 9298618"/>
              <a:gd name="connsiteY1425" fmla="*/ 3717002 h 6856161"/>
              <a:gd name="connsiteX1426" fmla="*/ 1196986 w 9298618"/>
              <a:gd name="connsiteY1426" fmla="*/ 3717002 h 6856161"/>
              <a:gd name="connsiteX1427" fmla="*/ 1196986 w 9298618"/>
              <a:gd name="connsiteY1427" fmla="*/ 3465000 h 6856161"/>
              <a:gd name="connsiteX1428" fmla="*/ 944985 w 9298618"/>
              <a:gd name="connsiteY1428" fmla="*/ 3465000 h 6856161"/>
              <a:gd name="connsiteX1429" fmla="*/ 944985 w 9298618"/>
              <a:gd name="connsiteY1429" fmla="*/ 3717002 h 6856161"/>
              <a:gd name="connsiteX1430" fmla="*/ 1260008 w 9298618"/>
              <a:gd name="connsiteY1430" fmla="*/ 3717002 h 6856161"/>
              <a:gd name="connsiteX1431" fmla="*/ 1512009 w 9298618"/>
              <a:gd name="connsiteY1431" fmla="*/ 3717002 h 6856161"/>
              <a:gd name="connsiteX1432" fmla="*/ 1512009 w 9298618"/>
              <a:gd name="connsiteY1432" fmla="*/ 3465000 h 6856161"/>
              <a:gd name="connsiteX1433" fmla="*/ 1260008 w 9298618"/>
              <a:gd name="connsiteY1433" fmla="*/ 3465000 h 6856161"/>
              <a:gd name="connsiteX1434" fmla="*/ 1260008 w 9298618"/>
              <a:gd name="connsiteY1434" fmla="*/ 3717002 h 6856161"/>
              <a:gd name="connsiteX1435" fmla="*/ 1574988 w 9298618"/>
              <a:gd name="connsiteY1435" fmla="*/ 3717002 h 6856161"/>
              <a:gd name="connsiteX1436" fmla="*/ 1826990 w 9298618"/>
              <a:gd name="connsiteY1436" fmla="*/ 3717002 h 6856161"/>
              <a:gd name="connsiteX1437" fmla="*/ 1826990 w 9298618"/>
              <a:gd name="connsiteY1437" fmla="*/ 3465000 h 6856161"/>
              <a:gd name="connsiteX1438" fmla="*/ 1574988 w 9298618"/>
              <a:gd name="connsiteY1438" fmla="*/ 3465000 h 6856161"/>
              <a:gd name="connsiteX1439" fmla="*/ 1574988 w 9298618"/>
              <a:gd name="connsiteY1439" fmla="*/ 3717002 h 6856161"/>
              <a:gd name="connsiteX1440" fmla="*/ 1890012 w 9298618"/>
              <a:gd name="connsiteY1440" fmla="*/ 3717002 h 6856161"/>
              <a:gd name="connsiteX1441" fmla="*/ 2142013 w 9298618"/>
              <a:gd name="connsiteY1441" fmla="*/ 3717002 h 6856161"/>
              <a:gd name="connsiteX1442" fmla="*/ 2142013 w 9298618"/>
              <a:gd name="connsiteY1442" fmla="*/ 3465000 h 6856161"/>
              <a:gd name="connsiteX1443" fmla="*/ 1890012 w 9298618"/>
              <a:gd name="connsiteY1443" fmla="*/ 3465000 h 6856161"/>
              <a:gd name="connsiteX1444" fmla="*/ 1890012 w 9298618"/>
              <a:gd name="connsiteY1444" fmla="*/ 3717002 h 6856161"/>
              <a:gd name="connsiteX1445" fmla="*/ 2204992 w 9298618"/>
              <a:gd name="connsiteY1445" fmla="*/ 3717002 h 6856161"/>
              <a:gd name="connsiteX1446" fmla="*/ 2456994 w 9298618"/>
              <a:gd name="connsiteY1446" fmla="*/ 3717002 h 6856161"/>
              <a:gd name="connsiteX1447" fmla="*/ 2456994 w 9298618"/>
              <a:gd name="connsiteY1447" fmla="*/ 3465000 h 6856161"/>
              <a:gd name="connsiteX1448" fmla="*/ 2204992 w 9298618"/>
              <a:gd name="connsiteY1448" fmla="*/ 3465000 h 6856161"/>
              <a:gd name="connsiteX1449" fmla="*/ 2204992 w 9298618"/>
              <a:gd name="connsiteY1449" fmla="*/ 3717002 h 6856161"/>
              <a:gd name="connsiteX1450" fmla="*/ 2520016 w 9298618"/>
              <a:gd name="connsiteY1450" fmla="*/ 3717002 h 6856161"/>
              <a:gd name="connsiteX1451" fmla="*/ 2772017 w 9298618"/>
              <a:gd name="connsiteY1451" fmla="*/ 3717002 h 6856161"/>
              <a:gd name="connsiteX1452" fmla="*/ 2772017 w 9298618"/>
              <a:gd name="connsiteY1452" fmla="*/ 3465000 h 6856161"/>
              <a:gd name="connsiteX1453" fmla="*/ 2520016 w 9298618"/>
              <a:gd name="connsiteY1453" fmla="*/ 3465000 h 6856161"/>
              <a:gd name="connsiteX1454" fmla="*/ 2520016 w 9298618"/>
              <a:gd name="connsiteY1454" fmla="*/ 3717002 h 6856161"/>
              <a:gd name="connsiteX1455" fmla="*/ 2834996 w 9298618"/>
              <a:gd name="connsiteY1455" fmla="*/ 3717002 h 6856161"/>
              <a:gd name="connsiteX1456" fmla="*/ 3086998 w 9298618"/>
              <a:gd name="connsiteY1456" fmla="*/ 3717002 h 6856161"/>
              <a:gd name="connsiteX1457" fmla="*/ 3086998 w 9298618"/>
              <a:gd name="connsiteY1457" fmla="*/ 3465000 h 6856161"/>
              <a:gd name="connsiteX1458" fmla="*/ 2834996 w 9298618"/>
              <a:gd name="connsiteY1458" fmla="*/ 3465000 h 6856161"/>
              <a:gd name="connsiteX1459" fmla="*/ 2834996 w 9298618"/>
              <a:gd name="connsiteY1459" fmla="*/ 3717002 h 6856161"/>
              <a:gd name="connsiteX1460" fmla="*/ 3150020 w 9298618"/>
              <a:gd name="connsiteY1460" fmla="*/ 3717002 h 6856161"/>
              <a:gd name="connsiteX1461" fmla="*/ 3402021 w 9298618"/>
              <a:gd name="connsiteY1461" fmla="*/ 3717002 h 6856161"/>
              <a:gd name="connsiteX1462" fmla="*/ 3402021 w 9298618"/>
              <a:gd name="connsiteY1462" fmla="*/ 3465000 h 6856161"/>
              <a:gd name="connsiteX1463" fmla="*/ 3150020 w 9298618"/>
              <a:gd name="connsiteY1463" fmla="*/ 3465000 h 6856161"/>
              <a:gd name="connsiteX1464" fmla="*/ 3150020 w 9298618"/>
              <a:gd name="connsiteY1464" fmla="*/ 3717002 h 6856161"/>
              <a:gd name="connsiteX1465" fmla="*/ 3465000 w 9298618"/>
              <a:gd name="connsiteY1465" fmla="*/ 3717002 h 6856161"/>
              <a:gd name="connsiteX1466" fmla="*/ 3717002 w 9298618"/>
              <a:gd name="connsiteY1466" fmla="*/ 3717002 h 6856161"/>
              <a:gd name="connsiteX1467" fmla="*/ 3717002 w 9298618"/>
              <a:gd name="connsiteY1467" fmla="*/ 3465000 h 6856161"/>
              <a:gd name="connsiteX1468" fmla="*/ 3465000 w 9298618"/>
              <a:gd name="connsiteY1468" fmla="*/ 3465000 h 6856161"/>
              <a:gd name="connsiteX1469" fmla="*/ 3465000 w 9298618"/>
              <a:gd name="connsiteY1469" fmla="*/ 3717002 h 6856161"/>
              <a:gd name="connsiteX1470" fmla="*/ 3781990 w 9298618"/>
              <a:gd name="connsiteY1470" fmla="*/ 3715035 h 6856161"/>
              <a:gd name="connsiteX1471" fmla="*/ 4030058 w 9298618"/>
              <a:gd name="connsiteY1471" fmla="*/ 3715035 h 6856161"/>
              <a:gd name="connsiteX1472" fmla="*/ 4030058 w 9298618"/>
              <a:gd name="connsiteY1472" fmla="*/ 3466967 h 6856161"/>
              <a:gd name="connsiteX1473" fmla="*/ 3781990 w 9298618"/>
              <a:gd name="connsiteY1473" fmla="*/ 3466967 h 6856161"/>
              <a:gd name="connsiteX1474" fmla="*/ 3781990 w 9298618"/>
              <a:gd name="connsiteY1474" fmla="*/ 3715035 h 6856161"/>
              <a:gd name="connsiteX1475" fmla="*/ 4099964 w 9298618"/>
              <a:gd name="connsiteY1475" fmla="*/ 3712085 h 6856161"/>
              <a:gd name="connsiteX1476" fmla="*/ 4342089 w 9298618"/>
              <a:gd name="connsiteY1476" fmla="*/ 3712085 h 6856161"/>
              <a:gd name="connsiteX1477" fmla="*/ 4342089 w 9298618"/>
              <a:gd name="connsiteY1477" fmla="*/ 3469960 h 6856161"/>
              <a:gd name="connsiteX1478" fmla="*/ 4099964 w 9298618"/>
              <a:gd name="connsiteY1478" fmla="*/ 3469960 h 6856161"/>
              <a:gd name="connsiteX1479" fmla="*/ 4099964 w 9298618"/>
              <a:gd name="connsiteY1479" fmla="*/ 3712085 h 6856161"/>
              <a:gd name="connsiteX1480" fmla="*/ 4421400 w 9298618"/>
              <a:gd name="connsiteY1480" fmla="*/ 3705629 h 6856161"/>
              <a:gd name="connsiteX1481" fmla="*/ 4650656 w 9298618"/>
              <a:gd name="connsiteY1481" fmla="*/ 3705629 h 6856161"/>
              <a:gd name="connsiteX1482" fmla="*/ 4650656 w 9298618"/>
              <a:gd name="connsiteY1482" fmla="*/ 3476373 h 6856161"/>
              <a:gd name="connsiteX1483" fmla="*/ 4421400 w 9298618"/>
              <a:gd name="connsiteY1483" fmla="*/ 3476373 h 6856161"/>
              <a:gd name="connsiteX1484" fmla="*/ 4421400 w 9298618"/>
              <a:gd name="connsiteY1484" fmla="*/ 3705629 h 6856161"/>
              <a:gd name="connsiteX1485" fmla="*/ 4739844 w 9298618"/>
              <a:gd name="connsiteY1485" fmla="*/ 3702209 h 6856161"/>
              <a:gd name="connsiteX1486" fmla="*/ 4962216 w 9298618"/>
              <a:gd name="connsiteY1486" fmla="*/ 3702209 h 6856161"/>
              <a:gd name="connsiteX1487" fmla="*/ 4962216 w 9298618"/>
              <a:gd name="connsiteY1487" fmla="*/ 3479837 h 6856161"/>
              <a:gd name="connsiteX1488" fmla="*/ 4739844 w 9298618"/>
              <a:gd name="connsiteY1488" fmla="*/ 3479837 h 6856161"/>
              <a:gd name="connsiteX1489" fmla="*/ 4739844 w 9298618"/>
              <a:gd name="connsiteY1489" fmla="*/ 3702209 h 6856161"/>
              <a:gd name="connsiteX1490" fmla="*/ 5061281 w 9298618"/>
              <a:gd name="connsiteY1490" fmla="*/ 3695752 h 6856161"/>
              <a:gd name="connsiteX1491" fmla="*/ 5270784 w 9298618"/>
              <a:gd name="connsiteY1491" fmla="*/ 3695752 h 6856161"/>
              <a:gd name="connsiteX1492" fmla="*/ 5270784 w 9298618"/>
              <a:gd name="connsiteY1492" fmla="*/ 3486250 h 6856161"/>
              <a:gd name="connsiteX1493" fmla="*/ 5061281 w 9298618"/>
              <a:gd name="connsiteY1493" fmla="*/ 3486250 h 6856161"/>
              <a:gd name="connsiteX1494" fmla="*/ 5061281 w 9298618"/>
              <a:gd name="connsiteY1494" fmla="*/ 3695752 h 6856161"/>
              <a:gd name="connsiteX1495" fmla="*/ 5382204 w 9298618"/>
              <a:gd name="connsiteY1495" fmla="*/ 3689852 h 6856161"/>
              <a:gd name="connsiteX1496" fmla="*/ 5579864 w 9298618"/>
              <a:gd name="connsiteY1496" fmla="*/ 3689852 h 6856161"/>
              <a:gd name="connsiteX1497" fmla="*/ 5579864 w 9298618"/>
              <a:gd name="connsiteY1497" fmla="*/ 3492193 h 6856161"/>
              <a:gd name="connsiteX1498" fmla="*/ 5382204 w 9298618"/>
              <a:gd name="connsiteY1498" fmla="*/ 3492193 h 6856161"/>
              <a:gd name="connsiteX1499" fmla="*/ 5382204 w 9298618"/>
              <a:gd name="connsiteY1499" fmla="*/ 3689852 h 6856161"/>
              <a:gd name="connsiteX1500" fmla="*/ 5699152 w 9298618"/>
              <a:gd name="connsiteY1500" fmla="*/ 3687842 h 6856161"/>
              <a:gd name="connsiteX1501" fmla="*/ 5892835 w 9298618"/>
              <a:gd name="connsiteY1501" fmla="*/ 3687842 h 6856161"/>
              <a:gd name="connsiteX1502" fmla="*/ 5892835 w 9298618"/>
              <a:gd name="connsiteY1502" fmla="*/ 3494160 h 6856161"/>
              <a:gd name="connsiteX1503" fmla="*/ 5699152 w 9298618"/>
              <a:gd name="connsiteY1503" fmla="*/ 3494160 h 6856161"/>
              <a:gd name="connsiteX1504" fmla="*/ 5699152 w 9298618"/>
              <a:gd name="connsiteY1504" fmla="*/ 3687842 h 6856161"/>
              <a:gd name="connsiteX1505" fmla="*/ 6334628 w 9298618"/>
              <a:gd name="connsiteY1505" fmla="*/ 3682413 h 6856161"/>
              <a:gd name="connsiteX1506" fmla="*/ 6517451 w 9298618"/>
              <a:gd name="connsiteY1506" fmla="*/ 3682413 h 6856161"/>
              <a:gd name="connsiteX1507" fmla="*/ 6517451 w 9298618"/>
              <a:gd name="connsiteY1507" fmla="*/ 3499590 h 6856161"/>
              <a:gd name="connsiteX1508" fmla="*/ 6334628 w 9298618"/>
              <a:gd name="connsiteY1508" fmla="*/ 3499590 h 6856161"/>
              <a:gd name="connsiteX1509" fmla="*/ 6334628 w 9298618"/>
              <a:gd name="connsiteY1509" fmla="*/ 3682413 h 6856161"/>
              <a:gd name="connsiteX1510" fmla="*/ 6970532 w 9298618"/>
              <a:gd name="connsiteY1510" fmla="*/ 3676512 h 6856161"/>
              <a:gd name="connsiteX1511" fmla="*/ 7141513 w 9298618"/>
              <a:gd name="connsiteY1511" fmla="*/ 3676512 h 6856161"/>
              <a:gd name="connsiteX1512" fmla="*/ 7141513 w 9298618"/>
              <a:gd name="connsiteY1512" fmla="*/ 3505533 h 6856161"/>
              <a:gd name="connsiteX1513" fmla="*/ 6970532 w 9298618"/>
              <a:gd name="connsiteY1513" fmla="*/ 3505533 h 6856161"/>
              <a:gd name="connsiteX1514" fmla="*/ 6970532 w 9298618"/>
              <a:gd name="connsiteY1514" fmla="*/ 3676512 h 6856161"/>
              <a:gd name="connsiteX1515" fmla="*/ 7609943 w 9298618"/>
              <a:gd name="connsiteY1515" fmla="*/ 3667106 h 6856161"/>
              <a:gd name="connsiteX1516" fmla="*/ 7762153 w 9298618"/>
              <a:gd name="connsiteY1516" fmla="*/ 3667106 h 6856161"/>
              <a:gd name="connsiteX1517" fmla="*/ 7762153 w 9298618"/>
              <a:gd name="connsiteY1517" fmla="*/ 3514896 h 6856161"/>
              <a:gd name="connsiteX1518" fmla="*/ 7609943 w 9298618"/>
              <a:gd name="connsiteY1518" fmla="*/ 3514896 h 6856161"/>
              <a:gd name="connsiteX1519" fmla="*/ 7609943 w 9298618"/>
              <a:gd name="connsiteY1519" fmla="*/ 3667106 h 6856161"/>
              <a:gd name="connsiteX1520" fmla="*/ 8251790 w 9298618"/>
              <a:gd name="connsiteY1520" fmla="*/ 3655263 h 6856161"/>
              <a:gd name="connsiteX1521" fmla="*/ 8380271 w 9298618"/>
              <a:gd name="connsiteY1521" fmla="*/ 3655263 h 6856161"/>
              <a:gd name="connsiteX1522" fmla="*/ 8380271 w 9298618"/>
              <a:gd name="connsiteY1522" fmla="*/ 3526782 h 6856161"/>
              <a:gd name="connsiteX1523" fmla="*/ 8251790 w 9298618"/>
              <a:gd name="connsiteY1523" fmla="*/ 3526782 h 6856161"/>
              <a:gd name="connsiteX1524" fmla="*/ 8251790 w 9298618"/>
              <a:gd name="connsiteY1524" fmla="*/ 3655263 h 6856161"/>
              <a:gd name="connsiteX1525" fmla="*/ 0 w 9298618"/>
              <a:gd name="connsiteY1525" fmla="*/ 4032025 h 6856161"/>
              <a:gd name="connsiteX1526" fmla="*/ 252002 w 9298618"/>
              <a:gd name="connsiteY1526" fmla="*/ 4032025 h 6856161"/>
              <a:gd name="connsiteX1527" fmla="*/ 252002 w 9298618"/>
              <a:gd name="connsiteY1527" fmla="*/ 3780024 h 6856161"/>
              <a:gd name="connsiteX1528" fmla="*/ 0 w 9298618"/>
              <a:gd name="connsiteY1528" fmla="*/ 3780024 h 6856161"/>
              <a:gd name="connsiteX1529" fmla="*/ 0 w 9298618"/>
              <a:gd name="connsiteY1529" fmla="*/ 4032025 h 6856161"/>
              <a:gd name="connsiteX1530" fmla="*/ 315023 w 9298618"/>
              <a:gd name="connsiteY1530" fmla="*/ 4032025 h 6856161"/>
              <a:gd name="connsiteX1531" fmla="*/ 567025 w 9298618"/>
              <a:gd name="connsiteY1531" fmla="*/ 4032025 h 6856161"/>
              <a:gd name="connsiteX1532" fmla="*/ 567025 w 9298618"/>
              <a:gd name="connsiteY1532" fmla="*/ 3780024 h 6856161"/>
              <a:gd name="connsiteX1533" fmla="*/ 315023 w 9298618"/>
              <a:gd name="connsiteY1533" fmla="*/ 3780024 h 6856161"/>
              <a:gd name="connsiteX1534" fmla="*/ 315023 w 9298618"/>
              <a:gd name="connsiteY1534" fmla="*/ 4032025 h 6856161"/>
              <a:gd name="connsiteX1535" fmla="*/ 630004 w 9298618"/>
              <a:gd name="connsiteY1535" fmla="*/ 4032025 h 6856161"/>
              <a:gd name="connsiteX1536" fmla="*/ 882005 w 9298618"/>
              <a:gd name="connsiteY1536" fmla="*/ 4032025 h 6856161"/>
              <a:gd name="connsiteX1537" fmla="*/ 882005 w 9298618"/>
              <a:gd name="connsiteY1537" fmla="*/ 3780024 h 6856161"/>
              <a:gd name="connsiteX1538" fmla="*/ 630004 w 9298618"/>
              <a:gd name="connsiteY1538" fmla="*/ 3780024 h 6856161"/>
              <a:gd name="connsiteX1539" fmla="*/ 630004 w 9298618"/>
              <a:gd name="connsiteY1539" fmla="*/ 4032025 h 6856161"/>
              <a:gd name="connsiteX1540" fmla="*/ 944985 w 9298618"/>
              <a:gd name="connsiteY1540" fmla="*/ 4032025 h 6856161"/>
              <a:gd name="connsiteX1541" fmla="*/ 1196986 w 9298618"/>
              <a:gd name="connsiteY1541" fmla="*/ 4032025 h 6856161"/>
              <a:gd name="connsiteX1542" fmla="*/ 1196986 w 9298618"/>
              <a:gd name="connsiteY1542" fmla="*/ 3780024 h 6856161"/>
              <a:gd name="connsiteX1543" fmla="*/ 944985 w 9298618"/>
              <a:gd name="connsiteY1543" fmla="*/ 3780024 h 6856161"/>
              <a:gd name="connsiteX1544" fmla="*/ 944985 w 9298618"/>
              <a:gd name="connsiteY1544" fmla="*/ 4032025 h 6856161"/>
              <a:gd name="connsiteX1545" fmla="*/ 1260008 w 9298618"/>
              <a:gd name="connsiteY1545" fmla="*/ 4032025 h 6856161"/>
              <a:gd name="connsiteX1546" fmla="*/ 1512009 w 9298618"/>
              <a:gd name="connsiteY1546" fmla="*/ 4032025 h 6856161"/>
              <a:gd name="connsiteX1547" fmla="*/ 1512009 w 9298618"/>
              <a:gd name="connsiteY1547" fmla="*/ 3780024 h 6856161"/>
              <a:gd name="connsiteX1548" fmla="*/ 1260008 w 9298618"/>
              <a:gd name="connsiteY1548" fmla="*/ 3780024 h 6856161"/>
              <a:gd name="connsiteX1549" fmla="*/ 1260008 w 9298618"/>
              <a:gd name="connsiteY1549" fmla="*/ 4032025 h 6856161"/>
              <a:gd name="connsiteX1550" fmla="*/ 1574988 w 9298618"/>
              <a:gd name="connsiteY1550" fmla="*/ 4032025 h 6856161"/>
              <a:gd name="connsiteX1551" fmla="*/ 1826990 w 9298618"/>
              <a:gd name="connsiteY1551" fmla="*/ 4032025 h 6856161"/>
              <a:gd name="connsiteX1552" fmla="*/ 1826990 w 9298618"/>
              <a:gd name="connsiteY1552" fmla="*/ 3780024 h 6856161"/>
              <a:gd name="connsiteX1553" fmla="*/ 1574988 w 9298618"/>
              <a:gd name="connsiteY1553" fmla="*/ 3780024 h 6856161"/>
              <a:gd name="connsiteX1554" fmla="*/ 1574988 w 9298618"/>
              <a:gd name="connsiteY1554" fmla="*/ 4032025 h 6856161"/>
              <a:gd name="connsiteX1555" fmla="*/ 1890012 w 9298618"/>
              <a:gd name="connsiteY1555" fmla="*/ 4032025 h 6856161"/>
              <a:gd name="connsiteX1556" fmla="*/ 2142013 w 9298618"/>
              <a:gd name="connsiteY1556" fmla="*/ 4032025 h 6856161"/>
              <a:gd name="connsiteX1557" fmla="*/ 2142013 w 9298618"/>
              <a:gd name="connsiteY1557" fmla="*/ 3780024 h 6856161"/>
              <a:gd name="connsiteX1558" fmla="*/ 1890012 w 9298618"/>
              <a:gd name="connsiteY1558" fmla="*/ 3780024 h 6856161"/>
              <a:gd name="connsiteX1559" fmla="*/ 1890012 w 9298618"/>
              <a:gd name="connsiteY1559" fmla="*/ 4032025 h 6856161"/>
              <a:gd name="connsiteX1560" fmla="*/ 2204992 w 9298618"/>
              <a:gd name="connsiteY1560" fmla="*/ 4032025 h 6856161"/>
              <a:gd name="connsiteX1561" fmla="*/ 2456994 w 9298618"/>
              <a:gd name="connsiteY1561" fmla="*/ 4032025 h 6856161"/>
              <a:gd name="connsiteX1562" fmla="*/ 2456994 w 9298618"/>
              <a:gd name="connsiteY1562" fmla="*/ 3780024 h 6856161"/>
              <a:gd name="connsiteX1563" fmla="*/ 2204992 w 9298618"/>
              <a:gd name="connsiteY1563" fmla="*/ 3780024 h 6856161"/>
              <a:gd name="connsiteX1564" fmla="*/ 2204992 w 9298618"/>
              <a:gd name="connsiteY1564" fmla="*/ 4032025 h 6856161"/>
              <a:gd name="connsiteX1565" fmla="*/ 2520016 w 9298618"/>
              <a:gd name="connsiteY1565" fmla="*/ 4032025 h 6856161"/>
              <a:gd name="connsiteX1566" fmla="*/ 2772017 w 9298618"/>
              <a:gd name="connsiteY1566" fmla="*/ 4032025 h 6856161"/>
              <a:gd name="connsiteX1567" fmla="*/ 2772017 w 9298618"/>
              <a:gd name="connsiteY1567" fmla="*/ 3780024 h 6856161"/>
              <a:gd name="connsiteX1568" fmla="*/ 2520016 w 9298618"/>
              <a:gd name="connsiteY1568" fmla="*/ 3780024 h 6856161"/>
              <a:gd name="connsiteX1569" fmla="*/ 2520016 w 9298618"/>
              <a:gd name="connsiteY1569" fmla="*/ 4032025 h 6856161"/>
              <a:gd name="connsiteX1570" fmla="*/ 2834996 w 9298618"/>
              <a:gd name="connsiteY1570" fmla="*/ 4032025 h 6856161"/>
              <a:gd name="connsiteX1571" fmla="*/ 3086998 w 9298618"/>
              <a:gd name="connsiteY1571" fmla="*/ 4032025 h 6856161"/>
              <a:gd name="connsiteX1572" fmla="*/ 3086998 w 9298618"/>
              <a:gd name="connsiteY1572" fmla="*/ 3780024 h 6856161"/>
              <a:gd name="connsiteX1573" fmla="*/ 2834996 w 9298618"/>
              <a:gd name="connsiteY1573" fmla="*/ 3780024 h 6856161"/>
              <a:gd name="connsiteX1574" fmla="*/ 2834996 w 9298618"/>
              <a:gd name="connsiteY1574" fmla="*/ 4032025 h 6856161"/>
              <a:gd name="connsiteX1575" fmla="*/ 3150020 w 9298618"/>
              <a:gd name="connsiteY1575" fmla="*/ 4032025 h 6856161"/>
              <a:gd name="connsiteX1576" fmla="*/ 3402021 w 9298618"/>
              <a:gd name="connsiteY1576" fmla="*/ 4032025 h 6856161"/>
              <a:gd name="connsiteX1577" fmla="*/ 3402021 w 9298618"/>
              <a:gd name="connsiteY1577" fmla="*/ 3780024 h 6856161"/>
              <a:gd name="connsiteX1578" fmla="*/ 3150020 w 9298618"/>
              <a:gd name="connsiteY1578" fmla="*/ 3780024 h 6856161"/>
              <a:gd name="connsiteX1579" fmla="*/ 3150020 w 9298618"/>
              <a:gd name="connsiteY1579" fmla="*/ 4032025 h 6856161"/>
              <a:gd name="connsiteX1580" fmla="*/ 3465000 w 9298618"/>
              <a:gd name="connsiteY1580" fmla="*/ 4032025 h 6856161"/>
              <a:gd name="connsiteX1581" fmla="*/ 3717002 w 9298618"/>
              <a:gd name="connsiteY1581" fmla="*/ 4032025 h 6856161"/>
              <a:gd name="connsiteX1582" fmla="*/ 3717002 w 9298618"/>
              <a:gd name="connsiteY1582" fmla="*/ 3780024 h 6856161"/>
              <a:gd name="connsiteX1583" fmla="*/ 3465000 w 9298618"/>
              <a:gd name="connsiteY1583" fmla="*/ 3780024 h 6856161"/>
              <a:gd name="connsiteX1584" fmla="*/ 3465000 w 9298618"/>
              <a:gd name="connsiteY1584" fmla="*/ 4032025 h 6856161"/>
              <a:gd name="connsiteX1585" fmla="*/ 3783957 w 9298618"/>
              <a:gd name="connsiteY1585" fmla="*/ 4028049 h 6856161"/>
              <a:gd name="connsiteX1586" fmla="*/ 4028049 w 9298618"/>
              <a:gd name="connsiteY1586" fmla="*/ 4028049 h 6856161"/>
              <a:gd name="connsiteX1587" fmla="*/ 4028049 w 9298618"/>
              <a:gd name="connsiteY1587" fmla="*/ 3783957 h 6856161"/>
              <a:gd name="connsiteX1588" fmla="*/ 3783957 w 9298618"/>
              <a:gd name="connsiteY1588" fmla="*/ 3783957 h 6856161"/>
              <a:gd name="connsiteX1589" fmla="*/ 3783957 w 9298618"/>
              <a:gd name="connsiteY1589" fmla="*/ 4028049 h 6856161"/>
              <a:gd name="connsiteX1590" fmla="*/ 4102444 w 9298618"/>
              <a:gd name="connsiteY1590" fmla="*/ 4024586 h 6856161"/>
              <a:gd name="connsiteX1591" fmla="*/ 4339609 w 9298618"/>
              <a:gd name="connsiteY1591" fmla="*/ 4024586 h 6856161"/>
              <a:gd name="connsiteX1592" fmla="*/ 4339609 w 9298618"/>
              <a:gd name="connsiteY1592" fmla="*/ 3787420 h 6856161"/>
              <a:gd name="connsiteX1593" fmla="*/ 4102444 w 9298618"/>
              <a:gd name="connsiteY1593" fmla="*/ 3787420 h 6856161"/>
              <a:gd name="connsiteX1594" fmla="*/ 4102444 w 9298618"/>
              <a:gd name="connsiteY1594" fmla="*/ 4024586 h 6856161"/>
              <a:gd name="connsiteX1595" fmla="*/ 4424351 w 9298618"/>
              <a:gd name="connsiteY1595" fmla="*/ 4017702 h 6856161"/>
              <a:gd name="connsiteX1596" fmla="*/ 4647706 w 9298618"/>
              <a:gd name="connsiteY1596" fmla="*/ 4017702 h 6856161"/>
              <a:gd name="connsiteX1597" fmla="*/ 4647706 w 9298618"/>
              <a:gd name="connsiteY1597" fmla="*/ 3794347 h 6856161"/>
              <a:gd name="connsiteX1598" fmla="*/ 4424351 w 9298618"/>
              <a:gd name="connsiteY1598" fmla="*/ 3794347 h 6856161"/>
              <a:gd name="connsiteX1599" fmla="*/ 4424351 w 9298618"/>
              <a:gd name="connsiteY1599" fmla="*/ 4017702 h 6856161"/>
              <a:gd name="connsiteX1600" fmla="*/ 4742795 w 9298618"/>
              <a:gd name="connsiteY1600" fmla="*/ 4014239 h 6856161"/>
              <a:gd name="connsiteX1601" fmla="*/ 4959223 w 9298618"/>
              <a:gd name="connsiteY1601" fmla="*/ 4014239 h 6856161"/>
              <a:gd name="connsiteX1602" fmla="*/ 4959223 w 9298618"/>
              <a:gd name="connsiteY1602" fmla="*/ 3797810 h 6856161"/>
              <a:gd name="connsiteX1603" fmla="*/ 4742795 w 9298618"/>
              <a:gd name="connsiteY1603" fmla="*/ 3797810 h 6856161"/>
              <a:gd name="connsiteX1604" fmla="*/ 4742795 w 9298618"/>
              <a:gd name="connsiteY1604" fmla="*/ 4014239 h 6856161"/>
              <a:gd name="connsiteX1605" fmla="*/ 5064231 w 9298618"/>
              <a:gd name="connsiteY1605" fmla="*/ 4007783 h 6856161"/>
              <a:gd name="connsiteX1606" fmla="*/ 5267790 w 9298618"/>
              <a:gd name="connsiteY1606" fmla="*/ 4007783 h 6856161"/>
              <a:gd name="connsiteX1607" fmla="*/ 5267790 w 9298618"/>
              <a:gd name="connsiteY1607" fmla="*/ 3804223 h 6856161"/>
              <a:gd name="connsiteX1608" fmla="*/ 5064231 w 9298618"/>
              <a:gd name="connsiteY1608" fmla="*/ 3804223 h 6856161"/>
              <a:gd name="connsiteX1609" fmla="*/ 5064231 w 9298618"/>
              <a:gd name="connsiteY1609" fmla="*/ 4007783 h 6856161"/>
              <a:gd name="connsiteX1610" fmla="*/ 5384685 w 9298618"/>
              <a:gd name="connsiteY1610" fmla="*/ 4002353 h 6856161"/>
              <a:gd name="connsiteX1611" fmla="*/ 5577384 w 9298618"/>
              <a:gd name="connsiteY1611" fmla="*/ 4002353 h 6856161"/>
              <a:gd name="connsiteX1612" fmla="*/ 5577384 w 9298618"/>
              <a:gd name="connsiteY1612" fmla="*/ 3809653 h 6856161"/>
              <a:gd name="connsiteX1613" fmla="*/ 5384685 w 9298618"/>
              <a:gd name="connsiteY1613" fmla="*/ 3809653 h 6856161"/>
              <a:gd name="connsiteX1614" fmla="*/ 5384685 w 9298618"/>
              <a:gd name="connsiteY1614" fmla="*/ 4002353 h 6856161"/>
              <a:gd name="connsiteX1615" fmla="*/ 5702145 w 9298618"/>
              <a:gd name="connsiteY1615" fmla="*/ 3999916 h 6856161"/>
              <a:gd name="connsiteX1616" fmla="*/ 5889927 w 9298618"/>
              <a:gd name="connsiteY1616" fmla="*/ 3999916 h 6856161"/>
              <a:gd name="connsiteX1617" fmla="*/ 5889927 w 9298618"/>
              <a:gd name="connsiteY1617" fmla="*/ 3812133 h 6856161"/>
              <a:gd name="connsiteX1618" fmla="*/ 5702145 w 9298618"/>
              <a:gd name="connsiteY1618" fmla="*/ 3812133 h 6856161"/>
              <a:gd name="connsiteX1619" fmla="*/ 5702145 w 9298618"/>
              <a:gd name="connsiteY1619" fmla="*/ 3999916 h 6856161"/>
              <a:gd name="connsiteX1620" fmla="*/ 6021572 w 9298618"/>
              <a:gd name="connsiteY1620" fmla="*/ 3995426 h 6856161"/>
              <a:gd name="connsiteX1621" fmla="*/ 6200461 w 9298618"/>
              <a:gd name="connsiteY1621" fmla="*/ 3995426 h 6856161"/>
              <a:gd name="connsiteX1622" fmla="*/ 6200461 w 9298618"/>
              <a:gd name="connsiteY1622" fmla="*/ 3816537 h 6856161"/>
              <a:gd name="connsiteX1623" fmla="*/ 6021572 w 9298618"/>
              <a:gd name="connsiteY1623" fmla="*/ 3816537 h 6856161"/>
              <a:gd name="connsiteX1624" fmla="*/ 6021572 w 9298618"/>
              <a:gd name="connsiteY1624" fmla="*/ 3995426 h 6856161"/>
              <a:gd name="connsiteX1625" fmla="*/ 6339075 w 9298618"/>
              <a:gd name="connsiteY1625" fmla="*/ 3992989 h 6856161"/>
              <a:gd name="connsiteX1626" fmla="*/ 6513005 w 9298618"/>
              <a:gd name="connsiteY1626" fmla="*/ 3992989 h 6856161"/>
              <a:gd name="connsiteX1627" fmla="*/ 6513005 w 9298618"/>
              <a:gd name="connsiteY1627" fmla="*/ 3819059 h 6856161"/>
              <a:gd name="connsiteX1628" fmla="*/ 6339075 w 9298618"/>
              <a:gd name="connsiteY1628" fmla="*/ 3819059 h 6856161"/>
              <a:gd name="connsiteX1629" fmla="*/ 6339075 w 9298618"/>
              <a:gd name="connsiteY1629" fmla="*/ 3992989 h 6856161"/>
              <a:gd name="connsiteX1630" fmla="*/ 6658032 w 9298618"/>
              <a:gd name="connsiteY1630" fmla="*/ 3989013 h 6856161"/>
              <a:gd name="connsiteX1631" fmla="*/ 6824052 w 9298618"/>
              <a:gd name="connsiteY1631" fmla="*/ 3989013 h 6856161"/>
              <a:gd name="connsiteX1632" fmla="*/ 6824052 w 9298618"/>
              <a:gd name="connsiteY1632" fmla="*/ 3822993 h 6856161"/>
              <a:gd name="connsiteX1633" fmla="*/ 6658032 w 9298618"/>
              <a:gd name="connsiteY1633" fmla="*/ 3822993 h 6856161"/>
              <a:gd name="connsiteX1634" fmla="*/ 6658032 w 9298618"/>
              <a:gd name="connsiteY1634" fmla="*/ 3989013 h 6856161"/>
              <a:gd name="connsiteX1635" fmla="*/ 6975963 w 9298618"/>
              <a:gd name="connsiteY1635" fmla="*/ 3986063 h 6856161"/>
              <a:gd name="connsiteX1636" fmla="*/ 7136040 w 9298618"/>
              <a:gd name="connsiteY1636" fmla="*/ 3986063 h 6856161"/>
              <a:gd name="connsiteX1637" fmla="*/ 7136040 w 9298618"/>
              <a:gd name="connsiteY1637" fmla="*/ 3825986 h 6856161"/>
              <a:gd name="connsiteX1638" fmla="*/ 6975963 w 9298618"/>
              <a:gd name="connsiteY1638" fmla="*/ 3825986 h 6856161"/>
              <a:gd name="connsiteX1639" fmla="*/ 6975963 w 9298618"/>
              <a:gd name="connsiteY1639" fmla="*/ 3986063 h 6856161"/>
              <a:gd name="connsiteX1640" fmla="*/ 7296416 w 9298618"/>
              <a:gd name="connsiteY1640" fmla="*/ 3980633 h 6856161"/>
              <a:gd name="connsiteX1641" fmla="*/ 7445633 w 9298618"/>
              <a:gd name="connsiteY1641" fmla="*/ 3980633 h 6856161"/>
              <a:gd name="connsiteX1642" fmla="*/ 7445633 w 9298618"/>
              <a:gd name="connsiteY1642" fmla="*/ 3831416 h 6856161"/>
              <a:gd name="connsiteX1643" fmla="*/ 7296416 w 9298618"/>
              <a:gd name="connsiteY1643" fmla="*/ 3831416 h 6856161"/>
              <a:gd name="connsiteX1644" fmla="*/ 7296416 w 9298618"/>
              <a:gd name="connsiteY1644" fmla="*/ 3980633 h 6856161"/>
              <a:gd name="connsiteX1645" fmla="*/ 7936296 w 9298618"/>
              <a:gd name="connsiteY1645" fmla="*/ 3970757 h 6856161"/>
              <a:gd name="connsiteX1646" fmla="*/ 8065760 w 9298618"/>
              <a:gd name="connsiteY1646" fmla="*/ 3970757 h 6856161"/>
              <a:gd name="connsiteX1647" fmla="*/ 8065760 w 9298618"/>
              <a:gd name="connsiteY1647" fmla="*/ 3841292 h 6856161"/>
              <a:gd name="connsiteX1648" fmla="*/ 7936296 w 9298618"/>
              <a:gd name="connsiteY1648" fmla="*/ 3841292 h 6856161"/>
              <a:gd name="connsiteX1649" fmla="*/ 7936296 w 9298618"/>
              <a:gd name="connsiteY1649" fmla="*/ 3970757 h 6856161"/>
              <a:gd name="connsiteX1650" fmla="*/ 8580153 w 9298618"/>
              <a:gd name="connsiteY1650" fmla="*/ 3956904 h 6856161"/>
              <a:gd name="connsiteX1651" fmla="*/ 8681954 w 9298618"/>
              <a:gd name="connsiteY1651" fmla="*/ 3956904 h 6856161"/>
              <a:gd name="connsiteX1652" fmla="*/ 8681954 w 9298618"/>
              <a:gd name="connsiteY1652" fmla="*/ 3855102 h 6856161"/>
              <a:gd name="connsiteX1653" fmla="*/ 8580153 w 9298618"/>
              <a:gd name="connsiteY1653" fmla="*/ 3855102 h 6856161"/>
              <a:gd name="connsiteX1654" fmla="*/ 8580153 w 9298618"/>
              <a:gd name="connsiteY1654" fmla="*/ 3956904 h 6856161"/>
              <a:gd name="connsiteX1655" fmla="*/ 9227430 w 9298618"/>
              <a:gd name="connsiteY1655" fmla="*/ 3939630 h 6856161"/>
              <a:gd name="connsiteX1656" fmla="*/ 9294641 w 9298618"/>
              <a:gd name="connsiteY1656" fmla="*/ 3939630 h 6856161"/>
              <a:gd name="connsiteX1657" fmla="*/ 9294641 w 9298618"/>
              <a:gd name="connsiteY1657" fmla="*/ 3872419 h 6856161"/>
              <a:gd name="connsiteX1658" fmla="*/ 9227430 w 9298618"/>
              <a:gd name="connsiteY1658" fmla="*/ 3872419 h 6856161"/>
              <a:gd name="connsiteX1659" fmla="*/ 9227430 w 9298618"/>
              <a:gd name="connsiteY1659" fmla="*/ 3939630 h 6856161"/>
              <a:gd name="connsiteX1660" fmla="*/ 0 w 9298618"/>
              <a:gd name="connsiteY1660" fmla="*/ 4347006 h 6856161"/>
              <a:gd name="connsiteX1661" fmla="*/ 252002 w 9298618"/>
              <a:gd name="connsiteY1661" fmla="*/ 4347006 h 6856161"/>
              <a:gd name="connsiteX1662" fmla="*/ 252002 w 9298618"/>
              <a:gd name="connsiteY1662" fmla="*/ 4095004 h 6856161"/>
              <a:gd name="connsiteX1663" fmla="*/ 0 w 9298618"/>
              <a:gd name="connsiteY1663" fmla="*/ 4095004 h 6856161"/>
              <a:gd name="connsiteX1664" fmla="*/ 0 w 9298618"/>
              <a:gd name="connsiteY1664" fmla="*/ 4347006 h 6856161"/>
              <a:gd name="connsiteX1665" fmla="*/ 315023 w 9298618"/>
              <a:gd name="connsiteY1665" fmla="*/ 4347006 h 6856161"/>
              <a:gd name="connsiteX1666" fmla="*/ 567025 w 9298618"/>
              <a:gd name="connsiteY1666" fmla="*/ 4347006 h 6856161"/>
              <a:gd name="connsiteX1667" fmla="*/ 567025 w 9298618"/>
              <a:gd name="connsiteY1667" fmla="*/ 4095004 h 6856161"/>
              <a:gd name="connsiteX1668" fmla="*/ 315023 w 9298618"/>
              <a:gd name="connsiteY1668" fmla="*/ 4095004 h 6856161"/>
              <a:gd name="connsiteX1669" fmla="*/ 315023 w 9298618"/>
              <a:gd name="connsiteY1669" fmla="*/ 4347006 h 6856161"/>
              <a:gd name="connsiteX1670" fmla="*/ 630004 w 9298618"/>
              <a:gd name="connsiteY1670" fmla="*/ 4347006 h 6856161"/>
              <a:gd name="connsiteX1671" fmla="*/ 882005 w 9298618"/>
              <a:gd name="connsiteY1671" fmla="*/ 4347006 h 6856161"/>
              <a:gd name="connsiteX1672" fmla="*/ 882005 w 9298618"/>
              <a:gd name="connsiteY1672" fmla="*/ 4095004 h 6856161"/>
              <a:gd name="connsiteX1673" fmla="*/ 630004 w 9298618"/>
              <a:gd name="connsiteY1673" fmla="*/ 4095004 h 6856161"/>
              <a:gd name="connsiteX1674" fmla="*/ 630004 w 9298618"/>
              <a:gd name="connsiteY1674" fmla="*/ 4347006 h 6856161"/>
              <a:gd name="connsiteX1675" fmla="*/ 944985 w 9298618"/>
              <a:gd name="connsiteY1675" fmla="*/ 4347006 h 6856161"/>
              <a:gd name="connsiteX1676" fmla="*/ 1196986 w 9298618"/>
              <a:gd name="connsiteY1676" fmla="*/ 4347006 h 6856161"/>
              <a:gd name="connsiteX1677" fmla="*/ 1196986 w 9298618"/>
              <a:gd name="connsiteY1677" fmla="*/ 4095004 h 6856161"/>
              <a:gd name="connsiteX1678" fmla="*/ 944985 w 9298618"/>
              <a:gd name="connsiteY1678" fmla="*/ 4095004 h 6856161"/>
              <a:gd name="connsiteX1679" fmla="*/ 944985 w 9298618"/>
              <a:gd name="connsiteY1679" fmla="*/ 4347006 h 6856161"/>
              <a:gd name="connsiteX1680" fmla="*/ 1260008 w 9298618"/>
              <a:gd name="connsiteY1680" fmla="*/ 4347006 h 6856161"/>
              <a:gd name="connsiteX1681" fmla="*/ 1512009 w 9298618"/>
              <a:gd name="connsiteY1681" fmla="*/ 4347006 h 6856161"/>
              <a:gd name="connsiteX1682" fmla="*/ 1512009 w 9298618"/>
              <a:gd name="connsiteY1682" fmla="*/ 4095004 h 6856161"/>
              <a:gd name="connsiteX1683" fmla="*/ 1260008 w 9298618"/>
              <a:gd name="connsiteY1683" fmla="*/ 4095004 h 6856161"/>
              <a:gd name="connsiteX1684" fmla="*/ 1260008 w 9298618"/>
              <a:gd name="connsiteY1684" fmla="*/ 4347006 h 6856161"/>
              <a:gd name="connsiteX1685" fmla="*/ 1574988 w 9298618"/>
              <a:gd name="connsiteY1685" fmla="*/ 4347006 h 6856161"/>
              <a:gd name="connsiteX1686" fmla="*/ 1826990 w 9298618"/>
              <a:gd name="connsiteY1686" fmla="*/ 4347006 h 6856161"/>
              <a:gd name="connsiteX1687" fmla="*/ 1826990 w 9298618"/>
              <a:gd name="connsiteY1687" fmla="*/ 4095004 h 6856161"/>
              <a:gd name="connsiteX1688" fmla="*/ 1574988 w 9298618"/>
              <a:gd name="connsiteY1688" fmla="*/ 4095004 h 6856161"/>
              <a:gd name="connsiteX1689" fmla="*/ 1574988 w 9298618"/>
              <a:gd name="connsiteY1689" fmla="*/ 4347006 h 6856161"/>
              <a:gd name="connsiteX1690" fmla="*/ 1890012 w 9298618"/>
              <a:gd name="connsiteY1690" fmla="*/ 4347006 h 6856161"/>
              <a:gd name="connsiteX1691" fmla="*/ 2142013 w 9298618"/>
              <a:gd name="connsiteY1691" fmla="*/ 4347006 h 6856161"/>
              <a:gd name="connsiteX1692" fmla="*/ 2142013 w 9298618"/>
              <a:gd name="connsiteY1692" fmla="*/ 4095004 h 6856161"/>
              <a:gd name="connsiteX1693" fmla="*/ 1890012 w 9298618"/>
              <a:gd name="connsiteY1693" fmla="*/ 4095004 h 6856161"/>
              <a:gd name="connsiteX1694" fmla="*/ 1890012 w 9298618"/>
              <a:gd name="connsiteY1694" fmla="*/ 4347006 h 6856161"/>
              <a:gd name="connsiteX1695" fmla="*/ 2204992 w 9298618"/>
              <a:gd name="connsiteY1695" fmla="*/ 4347006 h 6856161"/>
              <a:gd name="connsiteX1696" fmla="*/ 2456994 w 9298618"/>
              <a:gd name="connsiteY1696" fmla="*/ 4347006 h 6856161"/>
              <a:gd name="connsiteX1697" fmla="*/ 2456994 w 9298618"/>
              <a:gd name="connsiteY1697" fmla="*/ 4095004 h 6856161"/>
              <a:gd name="connsiteX1698" fmla="*/ 2204992 w 9298618"/>
              <a:gd name="connsiteY1698" fmla="*/ 4095004 h 6856161"/>
              <a:gd name="connsiteX1699" fmla="*/ 2204992 w 9298618"/>
              <a:gd name="connsiteY1699" fmla="*/ 4347006 h 6856161"/>
              <a:gd name="connsiteX1700" fmla="*/ 2520016 w 9298618"/>
              <a:gd name="connsiteY1700" fmla="*/ 4347006 h 6856161"/>
              <a:gd name="connsiteX1701" fmla="*/ 2772017 w 9298618"/>
              <a:gd name="connsiteY1701" fmla="*/ 4347006 h 6856161"/>
              <a:gd name="connsiteX1702" fmla="*/ 2772017 w 9298618"/>
              <a:gd name="connsiteY1702" fmla="*/ 4095004 h 6856161"/>
              <a:gd name="connsiteX1703" fmla="*/ 2520016 w 9298618"/>
              <a:gd name="connsiteY1703" fmla="*/ 4095004 h 6856161"/>
              <a:gd name="connsiteX1704" fmla="*/ 2520016 w 9298618"/>
              <a:gd name="connsiteY1704" fmla="*/ 4347006 h 6856161"/>
              <a:gd name="connsiteX1705" fmla="*/ 2834996 w 9298618"/>
              <a:gd name="connsiteY1705" fmla="*/ 4347006 h 6856161"/>
              <a:gd name="connsiteX1706" fmla="*/ 3086998 w 9298618"/>
              <a:gd name="connsiteY1706" fmla="*/ 4347006 h 6856161"/>
              <a:gd name="connsiteX1707" fmla="*/ 3086998 w 9298618"/>
              <a:gd name="connsiteY1707" fmla="*/ 4095004 h 6856161"/>
              <a:gd name="connsiteX1708" fmla="*/ 2834996 w 9298618"/>
              <a:gd name="connsiteY1708" fmla="*/ 4095004 h 6856161"/>
              <a:gd name="connsiteX1709" fmla="*/ 2834996 w 9298618"/>
              <a:gd name="connsiteY1709" fmla="*/ 4347006 h 6856161"/>
              <a:gd name="connsiteX1710" fmla="*/ 3150020 w 9298618"/>
              <a:gd name="connsiteY1710" fmla="*/ 4347006 h 6856161"/>
              <a:gd name="connsiteX1711" fmla="*/ 3402021 w 9298618"/>
              <a:gd name="connsiteY1711" fmla="*/ 4347006 h 6856161"/>
              <a:gd name="connsiteX1712" fmla="*/ 3402021 w 9298618"/>
              <a:gd name="connsiteY1712" fmla="*/ 4095004 h 6856161"/>
              <a:gd name="connsiteX1713" fmla="*/ 3150020 w 9298618"/>
              <a:gd name="connsiteY1713" fmla="*/ 4095004 h 6856161"/>
              <a:gd name="connsiteX1714" fmla="*/ 3150020 w 9298618"/>
              <a:gd name="connsiteY1714" fmla="*/ 4347006 h 6856161"/>
              <a:gd name="connsiteX1715" fmla="*/ 3465000 w 9298618"/>
              <a:gd name="connsiteY1715" fmla="*/ 4347006 h 6856161"/>
              <a:gd name="connsiteX1716" fmla="*/ 3717002 w 9298618"/>
              <a:gd name="connsiteY1716" fmla="*/ 4347006 h 6856161"/>
              <a:gd name="connsiteX1717" fmla="*/ 3717002 w 9298618"/>
              <a:gd name="connsiteY1717" fmla="*/ 4095004 h 6856161"/>
              <a:gd name="connsiteX1718" fmla="*/ 3465000 w 9298618"/>
              <a:gd name="connsiteY1718" fmla="*/ 4095004 h 6856161"/>
              <a:gd name="connsiteX1719" fmla="*/ 3465000 w 9298618"/>
              <a:gd name="connsiteY1719" fmla="*/ 4347006 h 6856161"/>
              <a:gd name="connsiteX1720" fmla="*/ 3785453 w 9298618"/>
              <a:gd name="connsiteY1720" fmla="*/ 4341576 h 6856161"/>
              <a:gd name="connsiteX1721" fmla="*/ 4026595 w 9298618"/>
              <a:gd name="connsiteY1721" fmla="*/ 4341576 h 6856161"/>
              <a:gd name="connsiteX1722" fmla="*/ 4026595 w 9298618"/>
              <a:gd name="connsiteY1722" fmla="*/ 4100434 h 6856161"/>
              <a:gd name="connsiteX1723" fmla="*/ 3785453 w 9298618"/>
              <a:gd name="connsiteY1723" fmla="*/ 4100434 h 6856161"/>
              <a:gd name="connsiteX1724" fmla="*/ 3785453 w 9298618"/>
              <a:gd name="connsiteY1724" fmla="*/ 4341576 h 6856161"/>
              <a:gd name="connsiteX1725" fmla="*/ 4104410 w 9298618"/>
              <a:gd name="connsiteY1725" fmla="*/ 4337643 h 6856161"/>
              <a:gd name="connsiteX1726" fmla="*/ 4337642 w 9298618"/>
              <a:gd name="connsiteY1726" fmla="*/ 4337643 h 6856161"/>
              <a:gd name="connsiteX1727" fmla="*/ 4337642 w 9298618"/>
              <a:gd name="connsiteY1727" fmla="*/ 4104410 h 6856161"/>
              <a:gd name="connsiteX1728" fmla="*/ 4104410 w 9298618"/>
              <a:gd name="connsiteY1728" fmla="*/ 4104410 h 6856161"/>
              <a:gd name="connsiteX1729" fmla="*/ 4104410 w 9298618"/>
              <a:gd name="connsiteY1729" fmla="*/ 4337643 h 6856161"/>
              <a:gd name="connsiteX1730" fmla="*/ 4426317 w 9298618"/>
              <a:gd name="connsiteY1730" fmla="*/ 4330716 h 6856161"/>
              <a:gd name="connsiteX1731" fmla="*/ 4645696 w 9298618"/>
              <a:gd name="connsiteY1731" fmla="*/ 4330716 h 6856161"/>
              <a:gd name="connsiteX1732" fmla="*/ 4645696 w 9298618"/>
              <a:gd name="connsiteY1732" fmla="*/ 4111337 h 6856161"/>
              <a:gd name="connsiteX1733" fmla="*/ 4426317 w 9298618"/>
              <a:gd name="connsiteY1733" fmla="*/ 4111337 h 6856161"/>
              <a:gd name="connsiteX1734" fmla="*/ 4426317 w 9298618"/>
              <a:gd name="connsiteY1734" fmla="*/ 4330716 h 6856161"/>
              <a:gd name="connsiteX1735" fmla="*/ 4744291 w 9298618"/>
              <a:gd name="connsiteY1735" fmla="*/ 4327723 h 6856161"/>
              <a:gd name="connsiteX1736" fmla="*/ 4957770 w 9298618"/>
              <a:gd name="connsiteY1736" fmla="*/ 4327723 h 6856161"/>
              <a:gd name="connsiteX1737" fmla="*/ 4957770 w 9298618"/>
              <a:gd name="connsiteY1737" fmla="*/ 4114244 h 6856161"/>
              <a:gd name="connsiteX1738" fmla="*/ 4744291 w 9298618"/>
              <a:gd name="connsiteY1738" fmla="*/ 4114244 h 6856161"/>
              <a:gd name="connsiteX1739" fmla="*/ 4744291 w 9298618"/>
              <a:gd name="connsiteY1739" fmla="*/ 4327723 h 6856161"/>
              <a:gd name="connsiteX1740" fmla="*/ 5065728 w 9298618"/>
              <a:gd name="connsiteY1740" fmla="*/ 4321310 h 6856161"/>
              <a:gd name="connsiteX1741" fmla="*/ 5266337 w 9298618"/>
              <a:gd name="connsiteY1741" fmla="*/ 4321310 h 6856161"/>
              <a:gd name="connsiteX1742" fmla="*/ 5266337 w 9298618"/>
              <a:gd name="connsiteY1742" fmla="*/ 4120701 h 6856161"/>
              <a:gd name="connsiteX1743" fmla="*/ 5065728 w 9298618"/>
              <a:gd name="connsiteY1743" fmla="*/ 4120701 h 6856161"/>
              <a:gd name="connsiteX1744" fmla="*/ 5065728 w 9298618"/>
              <a:gd name="connsiteY1744" fmla="*/ 4321310 h 6856161"/>
              <a:gd name="connsiteX1745" fmla="*/ 5387121 w 9298618"/>
              <a:gd name="connsiteY1745" fmla="*/ 4314897 h 6856161"/>
              <a:gd name="connsiteX1746" fmla="*/ 5574904 w 9298618"/>
              <a:gd name="connsiteY1746" fmla="*/ 4314897 h 6856161"/>
              <a:gd name="connsiteX1747" fmla="*/ 5574904 w 9298618"/>
              <a:gd name="connsiteY1747" fmla="*/ 4127114 h 6856161"/>
              <a:gd name="connsiteX1748" fmla="*/ 5387121 w 9298618"/>
              <a:gd name="connsiteY1748" fmla="*/ 4127114 h 6856161"/>
              <a:gd name="connsiteX1749" fmla="*/ 5387121 w 9298618"/>
              <a:gd name="connsiteY1749" fmla="*/ 4314897 h 6856161"/>
              <a:gd name="connsiteX1750" fmla="*/ 6024052 w 9298618"/>
              <a:gd name="connsiteY1750" fmla="*/ 4307970 h 6856161"/>
              <a:gd name="connsiteX1751" fmla="*/ 6197982 w 9298618"/>
              <a:gd name="connsiteY1751" fmla="*/ 4307970 h 6856161"/>
              <a:gd name="connsiteX1752" fmla="*/ 6197982 w 9298618"/>
              <a:gd name="connsiteY1752" fmla="*/ 4134040 h 6856161"/>
              <a:gd name="connsiteX1753" fmla="*/ 6024052 w 9298618"/>
              <a:gd name="connsiteY1753" fmla="*/ 4134040 h 6856161"/>
              <a:gd name="connsiteX1754" fmla="*/ 6024052 w 9298618"/>
              <a:gd name="connsiteY1754" fmla="*/ 4307970 h 6856161"/>
              <a:gd name="connsiteX1755" fmla="*/ 6660982 w 9298618"/>
              <a:gd name="connsiteY1755" fmla="*/ 4301044 h 6856161"/>
              <a:gd name="connsiteX1756" fmla="*/ 6821059 w 9298618"/>
              <a:gd name="connsiteY1756" fmla="*/ 4301044 h 6856161"/>
              <a:gd name="connsiteX1757" fmla="*/ 6821059 w 9298618"/>
              <a:gd name="connsiteY1757" fmla="*/ 4140967 h 6856161"/>
              <a:gd name="connsiteX1758" fmla="*/ 6660982 w 9298618"/>
              <a:gd name="connsiteY1758" fmla="*/ 4140967 h 6856161"/>
              <a:gd name="connsiteX1759" fmla="*/ 6660982 w 9298618"/>
              <a:gd name="connsiteY1759" fmla="*/ 4301044 h 6856161"/>
              <a:gd name="connsiteX1760" fmla="*/ 7299366 w 9298618"/>
              <a:gd name="connsiteY1760" fmla="*/ 4292664 h 6856161"/>
              <a:gd name="connsiteX1761" fmla="*/ 7442640 w 9298618"/>
              <a:gd name="connsiteY1761" fmla="*/ 4292664 h 6856161"/>
              <a:gd name="connsiteX1762" fmla="*/ 7442640 w 9298618"/>
              <a:gd name="connsiteY1762" fmla="*/ 4149347 h 6856161"/>
              <a:gd name="connsiteX1763" fmla="*/ 7299366 w 9298618"/>
              <a:gd name="connsiteY1763" fmla="*/ 4149347 h 6856161"/>
              <a:gd name="connsiteX1764" fmla="*/ 7299366 w 9298618"/>
              <a:gd name="connsiteY1764" fmla="*/ 4292664 h 6856161"/>
              <a:gd name="connsiteX1765" fmla="*/ 7938263 w 9298618"/>
              <a:gd name="connsiteY1765" fmla="*/ 4283770 h 6856161"/>
              <a:gd name="connsiteX1766" fmla="*/ 8063751 w 9298618"/>
              <a:gd name="connsiteY1766" fmla="*/ 4283770 h 6856161"/>
              <a:gd name="connsiteX1767" fmla="*/ 8063751 w 9298618"/>
              <a:gd name="connsiteY1767" fmla="*/ 4158283 h 6856161"/>
              <a:gd name="connsiteX1768" fmla="*/ 7938263 w 9298618"/>
              <a:gd name="connsiteY1768" fmla="*/ 4158283 h 6856161"/>
              <a:gd name="connsiteX1769" fmla="*/ 7938263 w 9298618"/>
              <a:gd name="connsiteY1769" fmla="*/ 4283770 h 6856161"/>
              <a:gd name="connsiteX1770" fmla="*/ 0 w 9298618"/>
              <a:gd name="connsiteY1770" fmla="*/ 4662029 h 6856161"/>
              <a:gd name="connsiteX1771" fmla="*/ 252002 w 9298618"/>
              <a:gd name="connsiteY1771" fmla="*/ 4662029 h 6856161"/>
              <a:gd name="connsiteX1772" fmla="*/ 252002 w 9298618"/>
              <a:gd name="connsiteY1772" fmla="*/ 4410028 h 6856161"/>
              <a:gd name="connsiteX1773" fmla="*/ 0 w 9298618"/>
              <a:gd name="connsiteY1773" fmla="*/ 4410028 h 6856161"/>
              <a:gd name="connsiteX1774" fmla="*/ 0 w 9298618"/>
              <a:gd name="connsiteY1774" fmla="*/ 4662029 h 6856161"/>
              <a:gd name="connsiteX1775" fmla="*/ 315023 w 9298618"/>
              <a:gd name="connsiteY1775" fmla="*/ 4662029 h 6856161"/>
              <a:gd name="connsiteX1776" fmla="*/ 567025 w 9298618"/>
              <a:gd name="connsiteY1776" fmla="*/ 4662029 h 6856161"/>
              <a:gd name="connsiteX1777" fmla="*/ 567025 w 9298618"/>
              <a:gd name="connsiteY1777" fmla="*/ 4410028 h 6856161"/>
              <a:gd name="connsiteX1778" fmla="*/ 315023 w 9298618"/>
              <a:gd name="connsiteY1778" fmla="*/ 4410028 h 6856161"/>
              <a:gd name="connsiteX1779" fmla="*/ 315023 w 9298618"/>
              <a:gd name="connsiteY1779" fmla="*/ 4662029 h 6856161"/>
              <a:gd name="connsiteX1780" fmla="*/ 630004 w 9298618"/>
              <a:gd name="connsiteY1780" fmla="*/ 4662029 h 6856161"/>
              <a:gd name="connsiteX1781" fmla="*/ 882005 w 9298618"/>
              <a:gd name="connsiteY1781" fmla="*/ 4662029 h 6856161"/>
              <a:gd name="connsiteX1782" fmla="*/ 882005 w 9298618"/>
              <a:gd name="connsiteY1782" fmla="*/ 4410028 h 6856161"/>
              <a:gd name="connsiteX1783" fmla="*/ 630004 w 9298618"/>
              <a:gd name="connsiteY1783" fmla="*/ 4410028 h 6856161"/>
              <a:gd name="connsiteX1784" fmla="*/ 630004 w 9298618"/>
              <a:gd name="connsiteY1784" fmla="*/ 4662029 h 6856161"/>
              <a:gd name="connsiteX1785" fmla="*/ 944985 w 9298618"/>
              <a:gd name="connsiteY1785" fmla="*/ 4662029 h 6856161"/>
              <a:gd name="connsiteX1786" fmla="*/ 1196986 w 9298618"/>
              <a:gd name="connsiteY1786" fmla="*/ 4662029 h 6856161"/>
              <a:gd name="connsiteX1787" fmla="*/ 1196986 w 9298618"/>
              <a:gd name="connsiteY1787" fmla="*/ 4410028 h 6856161"/>
              <a:gd name="connsiteX1788" fmla="*/ 944985 w 9298618"/>
              <a:gd name="connsiteY1788" fmla="*/ 4410028 h 6856161"/>
              <a:gd name="connsiteX1789" fmla="*/ 944985 w 9298618"/>
              <a:gd name="connsiteY1789" fmla="*/ 4662029 h 6856161"/>
              <a:gd name="connsiteX1790" fmla="*/ 1260008 w 9298618"/>
              <a:gd name="connsiteY1790" fmla="*/ 4662029 h 6856161"/>
              <a:gd name="connsiteX1791" fmla="*/ 1512009 w 9298618"/>
              <a:gd name="connsiteY1791" fmla="*/ 4662029 h 6856161"/>
              <a:gd name="connsiteX1792" fmla="*/ 1512009 w 9298618"/>
              <a:gd name="connsiteY1792" fmla="*/ 4410028 h 6856161"/>
              <a:gd name="connsiteX1793" fmla="*/ 1260008 w 9298618"/>
              <a:gd name="connsiteY1793" fmla="*/ 4410028 h 6856161"/>
              <a:gd name="connsiteX1794" fmla="*/ 1260008 w 9298618"/>
              <a:gd name="connsiteY1794" fmla="*/ 4662029 h 6856161"/>
              <a:gd name="connsiteX1795" fmla="*/ 1574988 w 9298618"/>
              <a:gd name="connsiteY1795" fmla="*/ 4662029 h 6856161"/>
              <a:gd name="connsiteX1796" fmla="*/ 1826990 w 9298618"/>
              <a:gd name="connsiteY1796" fmla="*/ 4662029 h 6856161"/>
              <a:gd name="connsiteX1797" fmla="*/ 1826990 w 9298618"/>
              <a:gd name="connsiteY1797" fmla="*/ 4410028 h 6856161"/>
              <a:gd name="connsiteX1798" fmla="*/ 1574988 w 9298618"/>
              <a:gd name="connsiteY1798" fmla="*/ 4410028 h 6856161"/>
              <a:gd name="connsiteX1799" fmla="*/ 1574988 w 9298618"/>
              <a:gd name="connsiteY1799" fmla="*/ 4662029 h 6856161"/>
              <a:gd name="connsiteX1800" fmla="*/ 1890012 w 9298618"/>
              <a:gd name="connsiteY1800" fmla="*/ 4662029 h 6856161"/>
              <a:gd name="connsiteX1801" fmla="*/ 2142013 w 9298618"/>
              <a:gd name="connsiteY1801" fmla="*/ 4662029 h 6856161"/>
              <a:gd name="connsiteX1802" fmla="*/ 2142013 w 9298618"/>
              <a:gd name="connsiteY1802" fmla="*/ 4410028 h 6856161"/>
              <a:gd name="connsiteX1803" fmla="*/ 1890012 w 9298618"/>
              <a:gd name="connsiteY1803" fmla="*/ 4410028 h 6856161"/>
              <a:gd name="connsiteX1804" fmla="*/ 1890012 w 9298618"/>
              <a:gd name="connsiteY1804" fmla="*/ 4662029 h 6856161"/>
              <a:gd name="connsiteX1805" fmla="*/ 2204992 w 9298618"/>
              <a:gd name="connsiteY1805" fmla="*/ 4662029 h 6856161"/>
              <a:gd name="connsiteX1806" fmla="*/ 2456994 w 9298618"/>
              <a:gd name="connsiteY1806" fmla="*/ 4662029 h 6856161"/>
              <a:gd name="connsiteX1807" fmla="*/ 2456994 w 9298618"/>
              <a:gd name="connsiteY1807" fmla="*/ 4410028 h 6856161"/>
              <a:gd name="connsiteX1808" fmla="*/ 2204992 w 9298618"/>
              <a:gd name="connsiteY1808" fmla="*/ 4410028 h 6856161"/>
              <a:gd name="connsiteX1809" fmla="*/ 2204992 w 9298618"/>
              <a:gd name="connsiteY1809" fmla="*/ 4662029 h 6856161"/>
              <a:gd name="connsiteX1810" fmla="*/ 2520016 w 9298618"/>
              <a:gd name="connsiteY1810" fmla="*/ 4662029 h 6856161"/>
              <a:gd name="connsiteX1811" fmla="*/ 2772017 w 9298618"/>
              <a:gd name="connsiteY1811" fmla="*/ 4662029 h 6856161"/>
              <a:gd name="connsiteX1812" fmla="*/ 2772017 w 9298618"/>
              <a:gd name="connsiteY1812" fmla="*/ 4410028 h 6856161"/>
              <a:gd name="connsiteX1813" fmla="*/ 2520016 w 9298618"/>
              <a:gd name="connsiteY1813" fmla="*/ 4410028 h 6856161"/>
              <a:gd name="connsiteX1814" fmla="*/ 2520016 w 9298618"/>
              <a:gd name="connsiteY1814" fmla="*/ 4662029 h 6856161"/>
              <a:gd name="connsiteX1815" fmla="*/ 2834996 w 9298618"/>
              <a:gd name="connsiteY1815" fmla="*/ 4662029 h 6856161"/>
              <a:gd name="connsiteX1816" fmla="*/ 3086998 w 9298618"/>
              <a:gd name="connsiteY1816" fmla="*/ 4662029 h 6856161"/>
              <a:gd name="connsiteX1817" fmla="*/ 3086998 w 9298618"/>
              <a:gd name="connsiteY1817" fmla="*/ 4410028 h 6856161"/>
              <a:gd name="connsiteX1818" fmla="*/ 2834996 w 9298618"/>
              <a:gd name="connsiteY1818" fmla="*/ 4410028 h 6856161"/>
              <a:gd name="connsiteX1819" fmla="*/ 2834996 w 9298618"/>
              <a:gd name="connsiteY1819" fmla="*/ 4662029 h 6856161"/>
              <a:gd name="connsiteX1820" fmla="*/ 3150490 w 9298618"/>
              <a:gd name="connsiteY1820" fmla="*/ 4661516 h 6856161"/>
              <a:gd name="connsiteX1821" fmla="*/ 3401508 w 9298618"/>
              <a:gd name="connsiteY1821" fmla="*/ 4661516 h 6856161"/>
              <a:gd name="connsiteX1822" fmla="*/ 3401508 w 9298618"/>
              <a:gd name="connsiteY1822" fmla="*/ 4410498 h 6856161"/>
              <a:gd name="connsiteX1823" fmla="*/ 3150490 w 9298618"/>
              <a:gd name="connsiteY1823" fmla="*/ 4410498 h 6856161"/>
              <a:gd name="connsiteX1824" fmla="*/ 3150490 w 9298618"/>
              <a:gd name="connsiteY1824" fmla="*/ 4661516 h 6856161"/>
              <a:gd name="connsiteX1825" fmla="*/ 3467993 w 9298618"/>
              <a:gd name="connsiteY1825" fmla="*/ 4659036 h 6856161"/>
              <a:gd name="connsiteX1826" fmla="*/ 3714052 w 9298618"/>
              <a:gd name="connsiteY1826" fmla="*/ 4659036 h 6856161"/>
              <a:gd name="connsiteX1827" fmla="*/ 3714052 w 9298618"/>
              <a:gd name="connsiteY1827" fmla="*/ 4412978 h 6856161"/>
              <a:gd name="connsiteX1828" fmla="*/ 3467993 w 9298618"/>
              <a:gd name="connsiteY1828" fmla="*/ 4412978 h 6856161"/>
              <a:gd name="connsiteX1829" fmla="*/ 3467993 w 9298618"/>
              <a:gd name="connsiteY1829" fmla="*/ 4659036 h 6856161"/>
              <a:gd name="connsiteX1830" fmla="*/ 3789900 w 9298618"/>
              <a:gd name="connsiteY1830" fmla="*/ 4652153 h 6856161"/>
              <a:gd name="connsiteX1831" fmla="*/ 4022148 w 9298618"/>
              <a:gd name="connsiteY1831" fmla="*/ 4652153 h 6856161"/>
              <a:gd name="connsiteX1832" fmla="*/ 4022148 w 9298618"/>
              <a:gd name="connsiteY1832" fmla="*/ 4419904 h 6856161"/>
              <a:gd name="connsiteX1833" fmla="*/ 3789900 w 9298618"/>
              <a:gd name="connsiteY1833" fmla="*/ 4419904 h 6856161"/>
              <a:gd name="connsiteX1834" fmla="*/ 3789900 w 9298618"/>
              <a:gd name="connsiteY1834" fmla="*/ 4652153 h 6856161"/>
              <a:gd name="connsiteX1835" fmla="*/ 4108344 w 9298618"/>
              <a:gd name="connsiteY1835" fmla="*/ 4648690 h 6856161"/>
              <a:gd name="connsiteX1836" fmla="*/ 4333666 w 9298618"/>
              <a:gd name="connsiteY1836" fmla="*/ 4648690 h 6856161"/>
              <a:gd name="connsiteX1837" fmla="*/ 4333666 w 9298618"/>
              <a:gd name="connsiteY1837" fmla="*/ 4423367 h 6856161"/>
              <a:gd name="connsiteX1838" fmla="*/ 4108344 w 9298618"/>
              <a:gd name="connsiteY1838" fmla="*/ 4423367 h 6856161"/>
              <a:gd name="connsiteX1839" fmla="*/ 4108344 w 9298618"/>
              <a:gd name="connsiteY1839" fmla="*/ 4648690 h 6856161"/>
              <a:gd name="connsiteX1840" fmla="*/ 4430764 w 9298618"/>
              <a:gd name="connsiteY1840" fmla="*/ 4641250 h 6856161"/>
              <a:gd name="connsiteX1841" fmla="*/ 4641250 w 9298618"/>
              <a:gd name="connsiteY1841" fmla="*/ 4641250 h 6856161"/>
              <a:gd name="connsiteX1842" fmla="*/ 4641250 w 9298618"/>
              <a:gd name="connsiteY1842" fmla="*/ 4430764 h 6856161"/>
              <a:gd name="connsiteX1843" fmla="*/ 4430764 w 9298618"/>
              <a:gd name="connsiteY1843" fmla="*/ 4430764 h 6856161"/>
              <a:gd name="connsiteX1844" fmla="*/ 4430764 w 9298618"/>
              <a:gd name="connsiteY1844" fmla="*/ 4641250 h 6856161"/>
              <a:gd name="connsiteX1845" fmla="*/ 4749208 w 9298618"/>
              <a:gd name="connsiteY1845" fmla="*/ 4637787 h 6856161"/>
              <a:gd name="connsiteX1846" fmla="*/ 4952767 w 9298618"/>
              <a:gd name="connsiteY1846" fmla="*/ 4637787 h 6856161"/>
              <a:gd name="connsiteX1847" fmla="*/ 4952767 w 9298618"/>
              <a:gd name="connsiteY1847" fmla="*/ 4434227 h 6856161"/>
              <a:gd name="connsiteX1848" fmla="*/ 4749208 w 9298618"/>
              <a:gd name="connsiteY1848" fmla="*/ 4434227 h 6856161"/>
              <a:gd name="connsiteX1849" fmla="*/ 4749208 w 9298618"/>
              <a:gd name="connsiteY1849" fmla="*/ 4637787 h 6856161"/>
              <a:gd name="connsiteX1850" fmla="*/ 5071157 w 9298618"/>
              <a:gd name="connsiteY1850" fmla="*/ 4630903 h 6856161"/>
              <a:gd name="connsiteX1851" fmla="*/ 5260907 w 9298618"/>
              <a:gd name="connsiteY1851" fmla="*/ 4630903 h 6856161"/>
              <a:gd name="connsiteX1852" fmla="*/ 5260907 w 9298618"/>
              <a:gd name="connsiteY1852" fmla="*/ 4441154 h 6856161"/>
              <a:gd name="connsiteX1853" fmla="*/ 5071157 w 9298618"/>
              <a:gd name="connsiteY1853" fmla="*/ 4441154 h 6856161"/>
              <a:gd name="connsiteX1854" fmla="*/ 5071157 w 9298618"/>
              <a:gd name="connsiteY1854" fmla="*/ 4630903 h 6856161"/>
              <a:gd name="connsiteX1855" fmla="*/ 5392081 w 9298618"/>
              <a:gd name="connsiteY1855" fmla="*/ 4624960 h 6856161"/>
              <a:gd name="connsiteX1856" fmla="*/ 5569944 w 9298618"/>
              <a:gd name="connsiteY1856" fmla="*/ 4624960 h 6856161"/>
              <a:gd name="connsiteX1857" fmla="*/ 5569944 w 9298618"/>
              <a:gd name="connsiteY1857" fmla="*/ 4447097 h 6856161"/>
              <a:gd name="connsiteX1858" fmla="*/ 5392081 w 9298618"/>
              <a:gd name="connsiteY1858" fmla="*/ 4447097 h 6856161"/>
              <a:gd name="connsiteX1859" fmla="*/ 5392081 w 9298618"/>
              <a:gd name="connsiteY1859" fmla="*/ 4624960 h 6856161"/>
              <a:gd name="connsiteX1860" fmla="*/ 5710055 w 9298618"/>
              <a:gd name="connsiteY1860" fmla="*/ 4622010 h 6856161"/>
              <a:gd name="connsiteX1861" fmla="*/ 5882018 w 9298618"/>
              <a:gd name="connsiteY1861" fmla="*/ 4622010 h 6856161"/>
              <a:gd name="connsiteX1862" fmla="*/ 5882018 w 9298618"/>
              <a:gd name="connsiteY1862" fmla="*/ 4450047 h 6856161"/>
              <a:gd name="connsiteX1863" fmla="*/ 5710055 w 9298618"/>
              <a:gd name="connsiteY1863" fmla="*/ 4450047 h 6856161"/>
              <a:gd name="connsiteX1864" fmla="*/ 5710055 w 9298618"/>
              <a:gd name="connsiteY1864" fmla="*/ 4622010 h 6856161"/>
              <a:gd name="connsiteX1865" fmla="*/ 6029995 w 9298618"/>
              <a:gd name="connsiteY1865" fmla="*/ 4617050 h 6856161"/>
              <a:gd name="connsiteX1866" fmla="*/ 6192081 w 9298618"/>
              <a:gd name="connsiteY1866" fmla="*/ 4617050 h 6856161"/>
              <a:gd name="connsiteX1867" fmla="*/ 6192081 w 9298618"/>
              <a:gd name="connsiteY1867" fmla="*/ 4454964 h 6856161"/>
              <a:gd name="connsiteX1868" fmla="*/ 6029995 w 9298618"/>
              <a:gd name="connsiteY1868" fmla="*/ 4454964 h 6856161"/>
              <a:gd name="connsiteX1869" fmla="*/ 6029995 w 9298618"/>
              <a:gd name="connsiteY1869" fmla="*/ 4617050 h 6856161"/>
              <a:gd name="connsiteX1870" fmla="*/ 6346942 w 9298618"/>
              <a:gd name="connsiteY1870" fmla="*/ 4615084 h 6856161"/>
              <a:gd name="connsiteX1871" fmla="*/ 6505052 w 9298618"/>
              <a:gd name="connsiteY1871" fmla="*/ 4615084 h 6856161"/>
              <a:gd name="connsiteX1872" fmla="*/ 6505052 w 9298618"/>
              <a:gd name="connsiteY1872" fmla="*/ 4456974 h 6856161"/>
              <a:gd name="connsiteX1873" fmla="*/ 6346942 w 9298618"/>
              <a:gd name="connsiteY1873" fmla="*/ 4456974 h 6856161"/>
              <a:gd name="connsiteX1874" fmla="*/ 6346942 w 9298618"/>
              <a:gd name="connsiteY1874" fmla="*/ 4615084 h 6856161"/>
              <a:gd name="connsiteX1875" fmla="*/ 6984386 w 9298618"/>
              <a:gd name="connsiteY1875" fmla="*/ 4607644 h 6856161"/>
              <a:gd name="connsiteX1876" fmla="*/ 7127702 w 9298618"/>
              <a:gd name="connsiteY1876" fmla="*/ 4607644 h 6856161"/>
              <a:gd name="connsiteX1877" fmla="*/ 7127702 w 9298618"/>
              <a:gd name="connsiteY1877" fmla="*/ 4464370 h 6856161"/>
              <a:gd name="connsiteX1878" fmla="*/ 6984386 w 9298618"/>
              <a:gd name="connsiteY1878" fmla="*/ 4464370 h 6856161"/>
              <a:gd name="connsiteX1879" fmla="*/ 6984386 w 9298618"/>
              <a:gd name="connsiteY1879" fmla="*/ 4607644 h 6856161"/>
              <a:gd name="connsiteX1880" fmla="*/ 7621316 w 9298618"/>
              <a:gd name="connsiteY1880" fmla="*/ 4600761 h 6856161"/>
              <a:gd name="connsiteX1881" fmla="*/ 7750780 w 9298618"/>
              <a:gd name="connsiteY1881" fmla="*/ 4600761 h 6856161"/>
              <a:gd name="connsiteX1882" fmla="*/ 7750780 w 9298618"/>
              <a:gd name="connsiteY1882" fmla="*/ 4471297 h 6856161"/>
              <a:gd name="connsiteX1883" fmla="*/ 7621316 w 9298618"/>
              <a:gd name="connsiteY1883" fmla="*/ 4471297 h 6856161"/>
              <a:gd name="connsiteX1884" fmla="*/ 7621316 w 9298618"/>
              <a:gd name="connsiteY1884" fmla="*/ 4600761 h 6856161"/>
              <a:gd name="connsiteX1885" fmla="*/ 8259187 w 9298618"/>
              <a:gd name="connsiteY1885" fmla="*/ 4592851 h 6856161"/>
              <a:gd name="connsiteX1886" fmla="*/ 8372831 w 9298618"/>
              <a:gd name="connsiteY1886" fmla="*/ 4592851 h 6856161"/>
              <a:gd name="connsiteX1887" fmla="*/ 8372831 w 9298618"/>
              <a:gd name="connsiteY1887" fmla="*/ 4479206 h 6856161"/>
              <a:gd name="connsiteX1888" fmla="*/ 8259187 w 9298618"/>
              <a:gd name="connsiteY1888" fmla="*/ 4479206 h 6856161"/>
              <a:gd name="connsiteX1889" fmla="*/ 8259187 w 9298618"/>
              <a:gd name="connsiteY1889" fmla="*/ 4592851 h 6856161"/>
              <a:gd name="connsiteX1890" fmla="*/ 8908474 w 9298618"/>
              <a:gd name="connsiteY1890" fmla="*/ 4573568 h 6856161"/>
              <a:gd name="connsiteX1891" fmla="*/ 8983594 w 9298618"/>
              <a:gd name="connsiteY1891" fmla="*/ 4573568 h 6856161"/>
              <a:gd name="connsiteX1892" fmla="*/ 8983594 w 9298618"/>
              <a:gd name="connsiteY1892" fmla="*/ 4498446 h 6856161"/>
              <a:gd name="connsiteX1893" fmla="*/ 8908474 w 9298618"/>
              <a:gd name="connsiteY1893" fmla="*/ 4498446 h 6856161"/>
              <a:gd name="connsiteX1894" fmla="*/ 8908474 w 9298618"/>
              <a:gd name="connsiteY1894" fmla="*/ 4573568 h 6856161"/>
              <a:gd name="connsiteX1895" fmla="*/ 0 w 9298618"/>
              <a:gd name="connsiteY1895" fmla="*/ 4977010 h 6856161"/>
              <a:gd name="connsiteX1896" fmla="*/ 252002 w 9298618"/>
              <a:gd name="connsiteY1896" fmla="*/ 4977010 h 6856161"/>
              <a:gd name="connsiteX1897" fmla="*/ 252002 w 9298618"/>
              <a:gd name="connsiteY1897" fmla="*/ 4725008 h 6856161"/>
              <a:gd name="connsiteX1898" fmla="*/ 0 w 9298618"/>
              <a:gd name="connsiteY1898" fmla="*/ 4725008 h 6856161"/>
              <a:gd name="connsiteX1899" fmla="*/ 0 w 9298618"/>
              <a:gd name="connsiteY1899" fmla="*/ 4977010 h 6856161"/>
              <a:gd name="connsiteX1900" fmla="*/ 315023 w 9298618"/>
              <a:gd name="connsiteY1900" fmla="*/ 4977010 h 6856161"/>
              <a:gd name="connsiteX1901" fmla="*/ 567025 w 9298618"/>
              <a:gd name="connsiteY1901" fmla="*/ 4977010 h 6856161"/>
              <a:gd name="connsiteX1902" fmla="*/ 567025 w 9298618"/>
              <a:gd name="connsiteY1902" fmla="*/ 4725008 h 6856161"/>
              <a:gd name="connsiteX1903" fmla="*/ 315023 w 9298618"/>
              <a:gd name="connsiteY1903" fmla="*/ 4725008 h 6856161"/>
              <a:gd name="connsiteX1904" fmla="*/ 315023 w 9298618"/>
              <a:gd name="connsiteY1904" fmla="*/ 4977010 h 6856161"/>
              <a:gd name="connsiteX1905" fmla="*/ 630004 w 9298618"/>
              <a:gd name="connsiteY1905" fmla="*/ 4977010 h 6856161"/>
              <a:gd name="connsiteX1906" fmla="*/ 882005 w 9298618"/>
              <a:gd name="connsiteY1906" fmla="*/ 4977010 h 6856161"/>
              <a:gd name="connsiteX1907" fmla="*/ 882005 w 9298618"/>
              <a:gd name="connsiteY1907" fmla="*/ 4725008 h 6856161"/>
              <a:gd name="connsiteX1908" fmla="*/ 630004 w 9298618"/>
              <a:gd name="connsiteY1908" fmla="*/ 4725008 h 6856161"/>
              <a:gd name="connsiteX1909" fmla="*/ 630004 w 9298618"/>
              <a:gd name="connsiteY1909" fmla="*/ 4977010 h 6856161"/>
              <a:gd name="connsiteX1910" fmla="*/ 944985 w 9298618"/>
              <a:gd name="connsiteY1910" fmla="*/ 4977010 h 6856161"/>
              <a:gd name="connsiteX1911" fmla="*/ 1196986 w 9298618"/>
              <a:gd name="connsiteY1911" fmla="*/ 4977010 h 6856161"/>
              <a:gd name="connsiteX1912" fmla="*/ 1196986 w 9298618"/>
              <a:gd name="connsiteY1912" fmla="*/ 4725008 h 6856161"/>
              <a:gd name="connsiteX1913" fmla="*/ 944985 w 9298618"/>
              <a:gd name="connsiteY1913" fmla="*/ 4725008 h 6856161"/>
              <a:gd name="connsiteX1914" fmla="*/ 944985 w 9298618"/>
              <a:gd name="connsiteY1914" fmla="*/ 4977010 h 6856161"/>
              <a:gd name="connsiteX1915" fmla="*/ 1260008 w 9298618"/>
              <a:gd name="connsiteY1915" fmla="*/ 4977010 h 6856161"/>
              <a:gd name="connsiteX1916" fmla="*/ 1512009 w 9298618"/>
              <a:gd name="connsiteY1916" fmla="*/ 4977010 h 6856161"/>
              <a:gd name="connsiteX1917" fmla="*/ 1512009 w 9298618"/>
              <a:gd name="connsiteY1917" fmla="*/ 4725008 h 6856161"/>
              <a:gd name="connsiteX1918" fmla="*/ 1260008 w 9298618"/>
              <a:gd name="connsiteY1918" fmla="*/ 4725008 h 6856161"/>
              <a:gd name="connsiteX1919" fmla="*/ 1260008 w 9298618"/>
              <a:gd name="connsiteY1919" fmla="*/ 4977010 h 6856161"/>
              <a:gd name="connsiteX1920" fmla="*/ 1574988 w 9298618"/>
              <a:gd name="connsiteY1920" fmla="*/ 4977010 h 6856161"/>
              <a:gd name="connsiteX1921" fmla="*/ 1826990 w 9298618"/>
              <a:gd name="connsiteY1921" fmla="*/ 4977010 h 6856161"/>
              <a:gd name="connsiteX1922" fmla="*/ 1826990 w 9298618"/>
              <a:gd name="connsiteY1922" fmla="*/ 4725008 h 6856161"/>
              <a:gd name="connsiteX1923" fmla="*/ 1574988 w 9298618"/>
              <a:gd name="connsiteY1923" fmla="*/ 4725008 h 6856161"/>
              <a:gd name="connsiteX1924" fmla="*/ 1574988 w 9298618"/>
              <a:gd name="connsiteY1924" fmla="*/ 4977010 h 6856161"/>
              <a:gd name="connsiteX1925" fmla="*/ 1890012 w 9298618"/>
              <a:gd name="connsiteY1925" fmla="*/ 4977010 h 6856161"/>
              <a:gd name="connsiteX1926" fmla="*/ 2142013 w 9298618"/>
              <a:gd name="connsiteY1926" fmla="*/ 4977010 h 6856161"/>
              <a:gd name="connsiteX1927" fmla="*/ 2142013 w 9298618"/>
              <a:gd name="connsiteY1927" fmla="*/ 4725008 h 6856161"/>
              <a:gd name="connsiteX1928" fmla="*/ 1890012 w 9298618"/>
              <a:gd name="connsiteY1928" fmla="*/ 4725008 h 6856161"/>
              <a:gd name="connsiteX1929" fmla="*/ 1890012 w 9298618"/>
              <a:gd name="connsiteY1929" fmla="*/ 4977010 h 6856161"/>
              <a:gd name="connsiteX1930" fmla="*/ 2204992 w 9298618"/>
              <a:gd name="connsiteY1930" fmla="*/ 4977010 h 6856161"/>
              <a:gd name="connsiteX1931" fmla="*/ 2456994 w 9298618"/>
              <a:gd name="connsiteY1931" fmla="*/ 4977010 h 6856161"/>
              <a:gd name="connsiteX1932" fmla="*/ 2456994 w 9298618"/>
              <a:gd name="connsiteY1932" fmla="*/ 4725008 h 6856161"/>
              <a:gd name="connsiteX1933" fmla="*/ 2204992 w 9298618"/>
              <a:gd name="connsiteY1933" fmla="*/ 4725008 h 6856161"/>
              <a:gd name="connsiteX1934" fmla="*/ 2204992 w 9298618"/>
              <a:gd name="connsiteY1934" fmla="*/ 4977010 h 6856161"/>
              <a:gd name="connsiteX1935" fmla="*/ 2520016 w 9298618"/>
              <a:gd name="connsiteY1935" fmla="*/ 4977010 h 6856161"/>
              <a:gd name="connsiteX1936" fmla="*/ 2772017 w 9298618"/>
              <a:gd name="connsiteY1936" fmla="*/ 4977010 h 6856161"/>
              <a:gd name="connsiteX1937" fmla="*/ 2772017 w 9298618"/>
              <a:gd name="connsiteY1937" fmla="*/ 4725008 h 6856161"/>
              <a:gd name="connsiteX1938" fmla="*/ 2520016 w 9298618"/>
              <a:gd name="connsiteY1938" fmla="*/ 4725008 h 6856161"/>
              <a:gd name="connsiteX1939" fmla="*/ 2520016 w 9298618"/>
              <a:gd name="connsiteY1939" fmla="*/ 4977010 h 6856161"/>
              <a:gd name="connsiteX1940" fmla="*/ 2834996 w 9298618"/>
              <a:gd name="connsiteY1940" fmla="*/ 4977010 h 6856161"/>
              <a:gd name="connsiteX1941" fmla="*/ 3086998 w 9298618"/>
              <a:gd name="connsiteY1941" fmla="*/ 4977010 h 6856161"/>
              <a:gd name="connsiteX1942" fmla="*/ 3086998 w 9298618"/>
              <a:gd name="connsiteY1942" fmla="*/ 4725008 h 6856161"/>
              <a:gd name="connsiteX1943" fmla="*/ 2834996 w 9298618"/>
              <a:gd name="connsiteY1943" fmla="*/ 4725008 h 6856161"/>
              <a:gd name="connsiteX1944" fmla="*/ 2834996 w 9298618"/>
              <a:gd name="connsiteY1944" fmla="*/ 4977010 h 6856161"/>
              <a:gd name="connsiteX1945" fmla="*/ 3152500 w 9298618"/>
              <a:gd name="connsiteY1945" fmla="*/ 4974530 h 6856161"/>
              <a:gd name="connsiteX1946" fmla="*/ 3399541 w 9298618"/>
              <a:gd name="connsiteY1946" fmla="*/ 4974530 h 6856161"/>
              <a:gd name="connsiteX1947" fmla="*/ 3399541 w 9298618"/>
              <a:gd name="connsiteY1947" fmla="*/ 4727488 h 6856161"/>
              <a:gd name="connsiteX1948" fmla="*/ 3152500 w 9298618"/>
              <a:gd name="connsiteY1948" fmla="*/ 4727488 h 6856161"/>
              <a:gd name="connsiteX1949" fmla="*/ 3152500 w 9298618"/>
              <a:gd name="connsiteY1949" fmla="*/ 4974530 h 6856161"/>
              <a:gd name="connsiteX1950" fmla="*/ 3469960 w 9298618"/>
              <a:gd name="connsiteY1950" fmla="*/ 4972093 h 6856161"/>
              <a:gd name="connsiteX1951" fmla="*/ 3712085 w 9298618"/>
              <a:gd name="connsiteY1951" fmla="*/ 4972093 h 6856161"/>
              <a:gd name="connsiteX1952" fmla="*/ 3712085 w 9298618"/>
              <a:gd name="connsiteY1952" fmla="*/ 4729968 h 6856161"/>
              <a:gd name="connsiteX1953" fmla="*/ 3469960 w 9298618"/>
              <a:gd name="connsiteY1953" fmla="*/ 4729968 h 6856161"/>
              <a:gd name="connsiteX1954" fmla="*/ 3469960 w 9298618"/>
              <a:gd name="connsiteY1954" fmla="*/ 4972093 h 6856161"/>
              <a:gd name="connsiteX1955" fmla="*/ 3792380 w 9298618"/>
              <a:gd name="connsiteY1955" fmla="*/ 4964654 h 6856161"/>
              <a:gd name="connsiteX1956" fmla="*/ 4019669 w 9298618"/>
              <a:gd name="connsiteY1956" fmla="*/ 4964654 h 6856161"/>
              <a:gd name="connsiteX1957" fmla="*/ 4019669 w 9298618"/>
              <a:gd name="connsiteY1957" fmla="*/ 4737365 h 6856161"/>
              <a:gd name="connsiteX1958" fmla="*/ 3792380 w 9298618"/>
              <a:gd name="connsiteY1958" fmla="*/ 4737365 h 6856161"/>
              <a:gd name="connsiteX1959" fmla="*/ 3792380 w 9298618"/>
              <a:gd name="connsiteY1959" fmla="*/ 4964654 h 6856161"/>
              <a:gd name="connsiteX1960" fmla="*/ 4111337 w 9298618"/>
              <a:gd name="connsiteY1960" fmla="*/ 4960720 h 6856161"/>
              <a:gd name="connsiteX1961" fmla="*/ 4330716 w 9298618"/>
              <a:gd name="connsiteY1961" fmla="*/ 4960720 h 6856161"/>
              <a:gd name="connsiteX1962" fmla="*/ 4330716 w 9298618"/>
              <a:gd name="connsiteY1962" fmla="*/ 4741341 h 6856161"/>
              <a:gd name="connsiteX1963" fmla="*/ 4111337 w 9298618"/>
              <a:gd name="connsiteY1963" fmla="*/ 4741341 h 6856161"/>
              <a:gd name="connsiteX1964" fmla="*/ 4111337 w 9298618"/>
              <a:gd name="connsiteY1964" fmla="*/ 4960720 h 6856161"/>
              <a:gd name="connsiteX1965" fmla="*/ 4433714 w 9298618"/>
              <a:gd name="connsiteY1965" fmla="*/ 4953281 h 6856161"/>
              <a:gd name="connsiteX1966" fmla="*/ 4638300 w 9298618"/>
              <a:gd name="connsiteY1966" fmla="*/ 4953281 h 6856161"/>
              <a:gd name="connsiteX1967" fmla="*/ 4638300 w 9298618"/>
              <a:gd name="connsiteY1967" fmla="*/ 4748695 h 6856161"/>
              <a:gd name="connsiteX1968" fmla="*/ 4433714 w 9298618"/>
              <a:gd name="connsiteY1968" fmla="*/ 4748695 h 6856161"/>
              <a:gd name="connsiteX1969" fmla="*/ 4433714 w 9298618"/>
              <a:gd name="connsiteY1969" fmla="*/ 4953281 h 6856161"/>
              <a:gd name="connsiteX1970" fmla="*/ 4752201 w 9298618"/>
              <a:gd name="connsiteY1970" fmla="*/ 4949817 h 6856161"/>
              <a:gd name="connsiteX1971" fmla="*/ 4949860 w 9298618"/>
              <a:gd name="connsiteY1971" fmla="*/ 4949817 h 6856161"/>
              <a:gd name="connsiteX1972" fmla="*/ 4949860 w 9298618"/>
              <a:gd name="connsiteY1972" fmla="*/ 4752158 h 6856161"/>
              <a:gd name="connsiteX1973" fmla="*/ 4752201 w 9298618"/>
              <a:gd name="connsiteY1973" fmla="*/ 4752158 h 6856161"/>
              <a:gd name="connsiteX1974" fmla="*/ 4752201 w 9298618"/>
              <a:gd name="connsiteY1974" fmla="*/ 4949817 h 6856161"/>
              <a:gd name="connsiteX1975" fmla="*/ 5395031 w 9298618"/>
              <a:gd name="connsiteY1975" fmla="*/ 4936990 h 6856161"/>
              <a:gd name="connsiteX1976" fmla="*/ 5566995 w 9298618"/>
              <a:gd name="connsiteY1976" fmla="*/ 4936990 h 6856161"/>
              <a:gd name="connsiteX1977" fmla="*/ 5566995 w 9298618"/>
              <a:gd name="connsiteY1977" fmla="*/ 4765027 h 6856161"/>
              <a:gd name="connsiteX1978" fmla="*/ 5395031 w 9298618"/>
              <a:gd name="connsiteY1978" fmla="*/ 4765027 h 6856161"/>
              <a:gd name="connsiteX1979" fmla="*/ 5395031 w 9298618"/>
              <a:gd name="connsiteY1979" fmla="*/ 4936990 h 6856161"/>
              <a:gd name="connsiteX1980" fmla="*/ 6032945 w 9298618"/>
              <a:gd name="connsiteY1980" fmla="*/ 4929081 h 6856161"/>
              <a:gd name="connsiteX1981" fmla="*/ 6189089 w 9298618"/>
              <a:gd name="connsiteY1981" fmla="*/ 4929081 h 6856161"/>
              <a:gd name="connsiteX1982" fmla="*/ 6189089 w 9298618"/>
              <a:gd name="connsiteY1982" fmla="*/ 4772937 h 6856161"/>
              <a:gd name="connsiteX1983" fmla="*/ 6032945 w 9298618"/>
              <a:gd name="connsiteY1983" fmla="*/ 4772937 h 6856161"/>
              <a:gd name="connsiteX1984" fmla="*/ 6032945 w 9298618"/>
              <a:gd name="connsiteY1984" fmla="*/ 4929081 h 6856161"/>
              <a:gd name="connsiteX1985" fmla="*/ 6670346 w 9298618"/>
              <a:gd name="connsiteY1985" fmla="*/ 4921684 h 6856161"/>
              <a:gd name="connsiteX1986" fmla="*/ 6811653 w 9298618"/>
              <a:gd name="connsiteY1986" fmla="*/ 4921684 h 6856161"/>
              <a:gd name="connsiteX1987" fmla="*/ 6811653 w 9298618"/>
              <a:gd name="connsiteY1987" fmla="*/ 4780377 h 6856161"/>
              <a:gd name="connsiteX1988" fmla="*/ 6670346 w 9298618"/>
              <a:gd name="connsiteY1988" fmla="*/ 4780377 h 6856161"/>
              <a:gd name="connsiteX1989" fmla="*/ 6670346 w 9298618"/>
              <a:gd name="connsiteY1989" fmla="*/ 4921684 h 6856161"/>
              <a:gd name="connsiteX1990" fmla="*/ 7305779 w 9298618"/>
              <a:gd name="connsiteY1990" fmla="*/ 4916254 h 6856161"/>
              <a:gd name="connsiteX1991" fmla="*/ 7436227 w 9298618"/>
              <a:gd name="connsiteY1991" fmla="*/ 4916254 h 6856161"/>
              <a:gd name="connsiteX1992" fmla="*/ 7436227 w 9298618"/>
              <a:gd name="connsiteY1992" fmla="*/ 4785807 h 6856161"/>
              <a:gd name="connsiteX1993" fmla="*/ 7305779 w 9298618"/>
              <a:gd name="connsiteY1993" fmla="*/ 4785807 h 6856161"/>
              <a:gd name="connsiteX1994" fmla="*/ 7305779 w 9298618"/>
              <a:gd name="connsiteY1994" fmla="*/ 4916254 h 6856161"/>
              <a:gd name="connsiteX1995" fmla="*/ 7942239 w 9298618"/>
              <a:gd name="connsiteY1995" fmla="*/ 4909798 h 6856161"/>
              <a:gd name="connsiteX1996" fmla="*/ 8059860 w 9298618"/>
              <a:gd name="connsiteY1996" fmla="*/ 4909798 h 6856161"/>
              <a:gd name="connsiteX1997" fmla="*/ 8059860 w 9298618"/>
              <a:gd name="connsiteY1997" fmla="*/ 4792177 h 6856161"/>
              <a:gd name="connsiteX1998" fmla="*/ 7942239 w 9298618"/>
              <a:gd name="connsiteY1998" fmla="*/ 4792177 h 6856161"/>
              <a:gd name="connsiteX1999" fmla="*/ 7942239 w 9298618"/>
              <a:gd name="connsiteY1999" fmla="*/ 4909798 h 6856161"/>
              <a:gd name="connsiteX2000" fmla="*/ 8582590 w 9298618"/>
              <a:gd name="connsiteY2000" fmla="*/ 4899451 h 6856161"/>
              <a:gd name="connsiteX2001" fmla="*/ 8679431 w 9298618"/>
              <a:gd name="connsiteY2001" fmla="*/ 4899451 h 6856161"/>
              <a:gd name="connsiteX2002" fmla="*/ 8679431 w 9298618"/>
              <a:gd name="connsiteY2002" fmla="*/ 4802610 h 6856161"/>
              <a:gd name="connsiteX2003" fmla="*/ 8582590 w 9298618"/>
              <a:gd name="connsiteY2003" fmla="*/ 4802610 h 6856161"/>
              <a:gd name="connsiteX2004" fmla="*/ 8582590 w 9298618"/>
              <a:gd name="connsiteY2004" fmla="*/ 4899451 h 6856161"/>
              <a:gd name="connsiteX2005" fmla="*/ 0 w 9298618"/>
              <a:gd name="connsiteY2005" fmla="*/ 5292033 h 6856161"/>
              <a:gd name="connsiteX2006" fmla="*/ 252002 w 9298618"/>
              <a:gd name="connsiteY2006" fmla="*/ 5292033 h 6856161"/>
              <a:gd name="connsiteX2007" fmla="*/ 252002 w 9298618"/>
              <a:gd name="connsiteY2007" fmla="*/ 5040032 h 6856161"/>
              <a:gd name="connsiteX2008" fmla="*/ 0 w 9298618"/>
              <a:gd name="connsiteY2008" fmla="*/ 5040032 h 6856161"/>
              <a:gd name="connsiteX2009" fmla="*/ 0 w 9298618"/>
              <a:gd name="connsiteY2009" fmla="*/ 5292033 h 6856161"/>
              <a:gd name="connsiteX2010" fmla="*/ 315023 w 9298618"/>
              <a:gd name="connsiteY2010" fmla="*/ 5292033 h 6856161"/>
              <a:gd name="connsiteX2011" fmla="*/ 567025 w 9298618"/>
              <a:gd name="connsiteY2011" fmla="*/ 5292033 h 6856161"/>
              <a:gd name="connsiteX2012" fmla="*/ 567025 w 9298618"/>
              <a:gd name="connsiteY2012" fmla="*/ 5040032 h 6856161"/>
              <a:gd name="connsiteX2013" fmla="*/ 315023 w 9298618"/>
              <a:gd name="connsiteY2013" fmla="*/ 5040032 h 6856161"/>
              <a:gd name="connsiteX2014" fmla="*/ 315023 w 9298618"/>
              <a:gd name="connsiteY2014" fmla="*/ 5292033 h 6856161"/>
              <a:gd name="connsiteX2015" fmla="*/ 630004 w 9298618"/>
              <a:gd name="connsiteY2015" fmla="*/ 5292033 h 6856161"/>
              <a:gd name="connsiteX2016" fmla="*/ 882005 w 9298618"/>
              <a:gd name="connsiteY2016" fmla="*/ 5292033 h 6856161"/>
              <a:gd name="connsiteX2017" fmla="*/ 882005 w 9298618"/>
              <a:gd name="connsiteY2017" fmla="*/ 5040032 h 6856161"/>
              <a:gd name="connsiteX2018" fmla="*/ 630004 w 9298618"/>
              <a:gd name="connsiteY2018" fmla="*/ 5040032 h 6856161"/>
              <a:gd name="connsiteX2019" fmla="*/ 630004 w 9298618"/>
              <a:gd name="connsiteY2019" fmla="*/ 5292033 h 6856161"/>
              <a:gd name="connsiteX2020" fmla="*/ 944985 w 9298618"/>
              <a:gd name="connsiteY2020" fmla="*/ 5292033 h 6856161"/>
              <a:gd name="connsiteX2021" fmla="*/ 1196986 w 9298618"/>
              <a:gd name="connsiteY2021" fmla="*/ 5292033 h 6856161"/>
              <a:gd name="connsiteX2022" fmla="*/ 1196986 w 9298618"/>
              <a:gd name="connsiteY2022" fmla="*/ 5040032 h 6856161"/>
              <a:gd name="connsiteX2023" fmla="*/ 944985 w 9298618"/>
              <a:gd name="connsiteY2023" fmla="*/ 5040032 h 6856161"/>
              <a:gd name="connsiteX2024" fmla="*/ 944985 w 9298618"/>
              <a:gd name="connsiteY2024" fmla="*/ 5292033 h 6856161"/>
              <a:gd name="connsiteX2025" fmla="*/ 1260008 w 9298618"/>
              <a:gd name="connsiteY2025" fmla="*/ 5292033 h 6856161"/>
              <a:gd name="connsiteX2026" fmla="*/ 1512009 w 9298618"/>
              <a:gd name="connsiteY2026" fmla="*/ 5292033 h 6856161"/>
              <a:gd name="connsiteX2027" fmla="*/ 1512009 w 9298618"/>
              <a:gd name="connsiteY2027" fmla="*/ 5040032 h 6856161"/>
              <a:gd name="connsiteX2028" fmla="*/ 1260008 w 9298618"/>
              <a:gd name="connsiteY2028" fmla="*/ 5040032 h 6856161"/>
              <a:gd name="connsiteX2029" fmla="*/ 1260008 w 9298618"/>
              <a:gd name="connsiteY2029" fmla="*/ 5292033 h 6856161"/>
              <a:gd name="connsiteX2030" fmla="*/ 1574988 w 9298618"/>
              <a:gd name="connsiteY2030" fmla="*/ 5292033 h 6856161"/>
              <a:gd name="connsiteX2031" fmla="*/ 1826990 w 9298618"/>
              <a:gd name="connsiteY2031" fmla="*/ 5292033 h 6856161"/>
              <a:gd name="connsiteX2032" fmla="*/ 1826990 w 9298618"/>
              <a:gd name="connsiteY2032" fmla="*/ 5040032 h 6856161"/>
              <a:gd name="connsiteX2033" fmla="*/ 1574988 w 9298618"/>
              <a:gd name="connsiteY2033" fmla="*/ 5040032 h 6856161"/>
              <a:gd name="connsiteX2034" fmla="*/ 1574988 w 9298618"/>
              <a:gd name="connsiteY2034" fmla="*/ 5292033 h 6856161"/>
              <a:gd name="connsiteX2035" fmla="*/ 1890012 w 9298618"/>
              <a:gd name="connsiteY2035" fmla="*/ 5292033 h 6856161"/>
              <a:gd name="connsiteX2036" fmla="*/ 2142013 w 9298618"/>
              <a:gd name="connsiteY2036" fmla="*/ 5292033 h 6856161"/>
              <a:gd name="connsiteX2037" fmla="*/ 2142013 w 9298618"/>
              <a:gd name="connsiteY2037" fmla="*/ 5040032 h 6856161"/>
              <a:gd name="connsiteX2038" fmla="*/ 1890012 w 9298618"/>
              <a:gd name="connsiteY2038" fmla="*/ 5040032 h 6856161"/>
              <a:gd name="connsiteX2039" fmla="*/ 1890012 w 9298618"/>
              <a:gd name="connsiteY2039" fmla="*/ 5292033 h 6856161"/>
              <a:gd name="connsiteX2040" fmla="*/ 2204992 w 9298618"/>
              <a:gd name="connsiteY2040" fmla="*/ 5292033 h 6856161"/>
              <a:gd name="connsiteX2041" fmla="*/ 2456994 w 9298618"/>
              <a:gd name="connsiteY2041" fmla="*/ 5292033 h 6856161"/>
              <a:gd name="connsiteX2042" fmla="*/ 2456994 w 9298618"/>
              <a:gd name="connsiteY2042" fmla="*/ 5040032 h 6856161"/>
              <a:gd name="connsiteX2043" fmla="*/ 2204992 w 9298618"/>
              <a:gd name="connsiteY2043" fmla="*/ 5040032 h 6856161"/>
              <a:gd name="connsiteX2044" fmla="*/ 2204992 w 9298618"/>
              <a:gd name="connsiteY2044" fmla="*/ 5292033 h 6856161"/>
              <a:gd name="connsiteX2045" fmla="*/ 2520016 w 9298618"/>
              <a:gd name="connsiteY2045" fmla="*/ 5292033 h 6856161"/>
              <a:gd name="connsiteX2046" fmla="*/ 2772017 w 9298618"/>
              <a:gd name="connsiteY2046" fmla="*/ 5292033 h 6856161"/>
              <a:gd name="connsiteX2047" fmla="*/ 2772017 w 9298618"/>
              <a:gd name="connsiteY2047" fmla="*/ 5040032 h 6856161"/>
              <a:gd name="connsiteX2048" fmla="*/ 2520016 w 9298618"/>
              <a:gd name="connsiteY2048" fmla="*/ 5040032 h 6856161"/>
              <a:gd name="connsiteX2049" fmla="*/ 2520016 w 9298618"/>
              <a:gd name="connsiteY2049" fmla="*/ 5292033 h 6856161"/>
              <a:gd name="connsiteX2050" fmla="*/ 2834996 w 9298618"/>
              <a:gd name="connsiteY2050" fmla="*/ 5292033 h 6856161"/>
              <a:gd name="connsiteX2051" fmla="*/ 3086998 w 9298618"/>
              <a:gd name="connsiteY2051" fmla="*/ 5292033 h 6856161"/>
              <a:gd name="connsiteX2052" fmla="*/ 3086998 w 9298618"/>
              <a:gd name="connsiteY2052" fmla="*/ 5040032 h 6856161"/>
              <a:gd name="connsiteX2053" fmla="*/ 2834996 w 9298618"/>
              <a:gd name="connsiteY2053" fmla="*/ 5040032 h 6856161"/>
              <a:gd name="connsiteX2054" fmla="*/ 2834996 w 9298618"/>
              <a:gd name="connsiteY2054" fmla="*/ 5292033 h 6856161"/>
              <a:gd name="connsiteX2055" fmla="*/ 3156433 w 9298618"/>
              <a:gd name="connsiteY2055" fmla="*/ 5285577 h 6856161"/>
              <a:gd name="connsiteX2056" fmla="*/ 3395608 w 9298618"/>
              <a:gd name="connsiteY2056" fmla="*/ 5285577 h 6856161"/>
              <a:gd name="connsiteX2057" fmla="*/ 3395608 w 9298618"/>
              <a:gd name="connsiteY2057" fmla="*/ 5046445 h 6856161"/>
              <a:gd name="connsiteX2058" fmla="*/ 3156433 w 9298618"/>
              <a:gd name="connsiteY2058" fmla="*/ 5046445 h 6856161"/>
              <a:gd name="connsiteX2059" fmla="*/ 3156433 w 9298618"/>
              <a:gd name="connsiteY2059" fmla="*/ 5285577 h 6856161"/>
              <a:gd name="connsiteX2060" fmla="*/ 3475390 w 9298618"/>
              <a:gd name="connsiteY2060" fmla="*/ 5281644 h 6856161"/>
              <a:gd name="connsiteX2061" fmla="*/ 3706655 w 9298618"/>
              <a:gd name="connsiteY2061" fmla="*/ 5281644 h 6856161"/>
              <a:gd name="connsiteX2062" fmla="*/ 3706655 w 9298618"/>
              <a:gd name="connsiteY2062" fmla="*/ 5050378 h 6856161"/>
              <a:gd name="connsiteX2063" fmla="*/ 3475390 w 9298618"/>
              <a:gd name="connsiteY2063" fmla="*/ 5050378 h 6856161"/>
              <a:gd name="connsiteX2064" fmla="*/ 3475390 w 9298618"/>
              <a:gd name="connsiteY2064" fmla="*/ 5281644 h 6856161"/>
              <a:gd name="connsiteX2065" fmla="*/ 3798280 w 9298618"/>
              <a:gd name="connsiteY2065" fmla="*/ 5273734 h 6856161"/>
              <a:gd name="connsiteX2066" fmla="*/ 4013726 w 9298618"/>
              <a:gd name="connsiteY2066" fmla="*/ 5273734 h 6856161"/>
              <a:gd name="connsiteX2067" fmla="*/ 4013726 w 9298618"/>
              <a:gd name="connsiteY2067" fmla="*/ 5058288 h 6856161"/>
              <a:gd name="connsiteX2068" fmla="*/ 3798280 w 9298618"/>
              <a:gd name="connsiteY2068" fmla="*/ 5058288 h 6856161"/>
              <a:gd name="connsiteX2069" fmla="*/ 3798280 w 9298618"/>
              <a:gd name="connsiteY2069" fmla="*/ 5273734 h 6856161"/>
              <a:gd name="connsiteX2070" fmla="*/ 4117750 w 9298618"/>
              <a:gd name="connsiteY2070" fmla="*/ 5269287 h 6856161"/>
              <a:gd name="connsiteX2071" fmla="*/ 4324303 w 9298618"/>
              <a:gd name="connsiteY2071" fmla="*/ 5269287 h 6856161"/>
              <a:gd name="connsiteX2072" fmla="*/ 4324303 w 9298618"/>
              <a:gd name="connsiteY2072" fmla="*/ 5062735 h 6856161"/>
              <a:gd name="connsiteX2073" fmla="*/ 4117750 w 9298618"/>
              <a:gd name="connsiteY2073" fmla="*/ 5062735 h 6856161"/>
              <a:gd name="connsiteX2074" fmla="*/ 4117750 w 9298618"/>
              <a:gd name="connsiteY2074" fmla="*/ 5269287 h 6856161"/>
              <a:gd name="connsiteX2075" fmla="*/ 4441154 w 9298618"/>
              <a:gd name="connsiteY2075" fmla="*/ 5260907 h 6856161"/>
              <a:gd name="connsiteX2076" fmla="*/ 4630903 w 9298618"/>
              <a:gd name="connsiteY2076" fmla="*/ 5260907 h 6856161"/>
              <a:gd name="connsiteX2077" fmla="*/ 4630903 w 9298618"/>
              <a:gd name="connsiteY2077" fmla="*/ 5071158 h 6856161"/>
              <a:gd name="connsiteX2078" fmla="*/ 4441154 w 9298618"/>
              <a:gd name="connsiteY2078" fmla="*/ 5071158 h 6856161"/>
              <a:gd name="connsiteX2079" fmla="*/ 4441154 w 9298618"/>
              <a:gd name="connsiteY2079" fmla="*/ 5260907 h 6856161"/>
              <a:gd name="connsiteX2080" fmla="*/ 4760110 w 9298618"/>
              <a:gd name="connsiteY2080" fmla="*/ 5256931 h 6856161"/>
              <a:gd name="connsiteX2081" fmla="*/ 4941950 w 9298618"/>
              <a:gd name="connsiteY2081" fmla="*/ 5256931 h 6856161"/>
              <a:gd name="connsiteX2082" fmla="*/ 4941950 w 9298618"/>
              <a:gd name="connsiteY2082" fmla="*/ 5075091 h 6856161"/>
              <a:gd name="connsiteX2083" fmla="*/ 4760110 w 9298618"/>
              <a:gd name="connsiteY2083" fmla="*/ 5075091 h 6856161"/>
              <a:gd name="connsiteX2084" fmla="*/ 4760110 w 9298618"/>
              <a:gd name="connsiteY2084" fmla="*/ 5256931 h 6856161"/>
              <a:gd name="connsiteX2085" fmla="*/ 5081034 w 9298618"/>
              <a:gd name="connsiteY2085" fmla="*/ 5250988 h 6856161"/>
              <a:gd name="connsiteX2086" fmla="*/ 5251030 w 9298618"/>
              <a:gd name="connsiteY2086" fmla="*/ 5250988 h 6856161"/>
              <a:gd name="connsiteX2087" fmla="*/ 5251030 w 9298618"/>
              <a:gd name="connsiteY2087" fmla="*/ 5080992 h 6856161"/>
              <a:gd name="connsiteX2088" fmla="*/ 5081034 w 9298618"/>
              <a:gd name="connsiteY2088" fmla="*/ 5080992 h 6856161"/>
              <a:gd name="connsiteX2089" fmla="*/ 5081034 w 9298618"/>
              <a:gd name="connsiteY2089" fmla="*/ 5250988 h 6856161"/>
              <a:gd name="connsiteX2090" fmla="*/ 5402471 w 9298618"/>
              <a:gd name="connsiteY2090" fmla="*/ 5244575 h 6856161"/>
              <a:gd name="connsiteX2091" fmla="*/ 5559597 w 9298618"/>
              <a:gd name="connsiteY2091" fmla="*/ 5244575 h 6856161"/>
              <a:gd name="connsiteX2092" fmla="*/ 5559597 w 9298618"/>
              <a:gd name="connsiteY2092" fmla="*/ 5087448 h 6856161"/>
              <a:gd name="connsiteX2093" fmla="*/ 5402471 w 9298618"/>
              <a:gd name="connsiteY2093" fmla="*/ 5087448 h 6856161"/>
              <a:gd name="connsiteX2094" fmla="*/ 5402471 w 9298618"/>
              <a:gd name="connsiteY2094" fmla="*/ 5244575 h 6856161"/>
              <a:gd name="connsiteX2095" fmla="*/ 5719931 w 9298618"/>
              <a:gd name="connsiteY2095" fmla="*/ 5242095 h 6856161"/>
              <a:gd name="connsiteX2096" fmla="*/ 5872099 w 9298618"/>
              <a:gd name="connsiteY2096" fmla="*/ 5242095 h 6856161"/>
              <a:gd name="connsiteX2097" fmla="*/ 5872099 w 9298618"/>
              <a:gd name="connsiteY2097" fmla="*/ 5089885 h 6856161"/>
              <a:gd name="connsiteX2098" fmla="*/ 5719931 w 9298618"/>
              <a:gd name="connsiteY2098" fmla="*/ 5089885 h 6856161"/>
              <a:gd name="connsiteX2099" fmla="*/ 5719931 w 9298618"/>
              <a:gd name="connsiteY2099" fmla="*/ 5242095 h 6856161"/>
              <a:gd name="connsiteX2100" fmla="*/ 6356862 w 9298618"/>
              <a:gd name="connsiteY2100" fmla="*/ 5235211 h 6856161"/>
              <a:gd name="connsiteX2101" fmla="*/ 6495219 w 9298618"/>
              <a:gd name="connsiteY2101" fmla="*/ 5235211 h 6856161"/>
              <a:gd name="connsiteX2102" fmla="*/ 6495219 w 9298618"/>
              <a:gd name="connsiteY2102" fmla="*/ 5096854 h 6856161"/>
              <a:gd name="connsiteX2103" fmla="*/ 6356862 w 9298618"/>
              <a:gd name="connsiteY2103" fmla="*/ 5096854 h 6856161"/>
              <a:gd name="connsiteX2104" fmla="*/ 6356862 w 9298618"/>
              <a:gd name="connsiteY2104" fmla="*/ 5235211 h 6856161"/>
              <a:gd name="connsiteX2105" fmla="*/ 6991782 w 9298618"/>
              <a:gd name="connsiteY2105" fmla="*/ 5230252 h 6856161"/>
              <a:gd name="connsiteX2106" fmla="*/ 7120263 w 9298618"/>
              <a:gd name="connsiteY2106" fmla="*/ 5230252 h 6856161"/>
              <a:gd name="connsiteX2107" fmla="*/ 7120263 w 9298618"/>
              <a:gd name="connsiteY2107" fmla="*/ 5101771 h 6856161"/>
              <a:gd name="connsiteX2108" fmla="*/ 6991782 w 9298618"/>
              <a:gd name="connsiteY2108" fmla="*/ 5101771 h 6856161"/>
              <a:gd name="connsiteX2109" fmla="*/ 6991782 w 9298618"/>
              <a:gd name="connsiteY2109" fmla="*/ 5230252 h 6856161"/>
              <a:gd name="connsiteX2110" fmla="*/ 7626233 w 9298618"/>
              <a:gd name="connsiteY2110" fmla="*/ 5225805 h 6856161"/>
              <a:gd name="connsiteX2111" fmla="*/ 7745820 w 9298618"/>
              <a:gd name="connsiteY2111" fmla="*/ 5225805 h 6856161"/>
              <a:gd name="connsiteX2112" fmla="*/ 7745820 w 9298618"/>
              <a:gd name="connsiteY2112" fmla="*/ 5106217 h 6856161"/>
              <a:gd name="connsiteX2113" fmla="*/ 7626233 w 9298618"/>
              <a:gd name="connsiteY2113" fmla="*/ 5106217 h 6856161"/>
              <a:gd name="connsiteX2114" fmla="*/ 7626233 w 9298618"/>
              <a:gd name="connsiteY2114" fmla="*/ 5225805 h 6856161"/>
              <a:gd name="connsiteX2115" fmla="*/ 8261667 w 9298618"/>
              <a:gd name="connsiteY2115" fmla="*/ 5220375 h 6856161"/>
              <a:gd name="connsiteX2116" fmla="*/ 8370351 w 9298618"/>
              <a:gd name="connsiteY2116" fmla="*/ 5220375 h 6856161"/>
              <a:gd name="connsiteX2117" fmla="*/ 8370351 w 9298618"/>
              <a:gd name="connsiteY2117" fmla="*/ 5111690 h 6856161"/>
              <a:gd name="connsiteX2118" fmla="*/ 8261667 w 9298618"/>
              <a:gd name="connsiteY2118" fmla="*/ 5111690 h 6856161"/>
              <a:gd name="connsiteX2119" fmla="*/ 8261667 w 9298618"/>
              <a:gd name="connsiteY2119" fmla="*/ 5220375 h 6856161"/>
              <a:gd name="connsiteX2120" fmla="*/ 8908474 w 9298618"/>
              <a:gd name="connsiteY2120" fmla="*/ 5203572 h 6856161"/>
              <a:gd name="connsiteX2121" fmla="*/ 8983594 w 9298618"/>
              <a:gd name="connsiteY2121" fmla="*/ 5203572 h 6856161"/>
              <a:gd name="connsiteX2122" fmla="*/ 8983594 w 9298618"/>
              <a:gd name="connsiteY2122" fmla="*/ 5128450 h 6856161"/>
              <a:gd name="connsiteX2123" fmla="*/ 8908474 w 9298618"/>
              <a:gd name="connsiteY2123" fmla="*/ 5128450 h 6856161"/>
              <a:gd name="connsiteX2124" fmla="*/ 8908474 w 9298618"/>
              <a:gd name="connsiteY2124" fmla="*/ 5203572 h 6856161"/>
              <a:gd name="connsiteX2125" fmla="*/ 0 w 9298618"/>
              <a:gd name="connsiteY2125" fmla="*/ 5607014 h 6856161"/>
              <a:gd name="connsiteX2126" fmla="*/ 252002 w 9298618"/>
              <a:gd name="connsiteY2126" fmla="*/ 5607014 h 6856161"/>
              <a:gd name="connsiteX2127" fmla="*/ 252002 w 9298618"/>
              <a:gd name="connsiteY2127" fmla="*/ 5355012 h 6856161"/>
              <a:gd name="connsiteX2128" fmla="*/ 0 w 9298618"/>
              <a:gd name="connsiteY2128" fmla="*/ 5355012 h 6856161"/>
              <a:gd name="connsiteX2129" fmla="*/ 0 w 9298618"/>
              <a:gd name="connsiteY2129" fmla="*/ 5607014 h 6856161"/>
              <a:gd name="connsiteX2130" fmla="*/ 315023 w 9298618"/>
              <a:gd name="connsiteY2130" fmla="*/ 5607014 h 6856161"/>
              <a:gd name="connsiteX2131" fmla="*/ 567025 w 9298618"/>
              <a:gd name="connsiteY2131" fmla="*/ 5607014 h 6856161"/>
              <a:gd name="connsiteX2132" fmla="*/ 567025 w 9298618"/>
              <a:gd name="connsiteY2132" fmla="*/ 5355012 h 6856161"/>
              <a:gd name="connsiteX2133" fmla="*/ 315023 w 9298618"/>
              <a:gd name="connsiteY2133" fmla="*/ 5355012 h 6856161"/>
              <a:gd name="connsiteX2134" fmla="*/ 315023 w 9298618"/>
              <a:gd name="connsiteY2134" fmla="*/ 5607014 h 6856161"/>
              <a:gd name="connsiteX2135" fmla="*/ 630004 w 9298618"/>
              <a:gd name="connsiteY2135" fmla="*/ 5607014 h 6856161"/>
              <a:gd name="connsiteX2136" fmla="*/ 882005 w 9298618"/>
              <a:gd name="connsiteY2136" fmla="*/ 5607014 h 6856161"/>
              <a:gd name="connsiteX2137" fmla="*/ 882005 w 9298618"/>
              <a:gd name="connsiteY2137" fmla="*/ 5355012 h 6856161"/>
              <a:gd name="connsiteX2138" fmla="*/ 630004 w 9298618"/>
              <a:gd name="connsiteY2138" fmla="*/ 5355012 h 6856161"/>
              <a:gd name="connsiteX2139" fmla="*/ 630004 w 9298618"/>
              <a:gd name="connsiteY2139" fmla="*/ 5607014 h 6856161"/>
              <a:gd name="connsiteX2140" fmla="*/ 944985 w 9298618"/>
              <a:gd name="connsiteY2140" fmla="*/ 5607014 h 6856161"/>
              <a:gd name="connsiteX2141" fmla="*/ 1196986 w 9298618"/>
              <a:gd name="connsiteY2141" fmla="*/ 5607014 h 6856161"/>
              <a:gd name="connsiteX2142" fmla="*/ 1196986 w 9298618"/>
              <a:gd name="connsiteY2142" fmla="*/ 5355012 h 6856161"/>
              <a:gd name="connsiteX2143" fmla="*/ 944985 w 9298618"/>
              <a:gd name="connsiteY2143" fmla="*/ 5355012 h 6856161"/>
              <a:gd name="connsiteX2144" fmla="*/ 944985 w 9298618"/>
              <a:gd name="connsiteY2144" fmla="*/ 5607014 h 6856161"/>
              <a:gd name="connsiteX2145" fmla="*/ 1260008 w 9298618"/>
              <a:gd name="connsiteY2145" fmla="*/ 5607014 h 6856161"/>
              <a:gd name="connsiteX2146" fmla="*/ 1512009 w 9298618"/>
              <a:gd name="connsiteY2146" fmla="*/ 5607014 h 6856161"/>
              <a:gd name="connsiteX2147" fmla="*/ 1512009 w 9298618"/>
              <a:gd name="connsiteY2147" fmla="*/ 5355012 h 6856161"/>
              <a:gd name="connsiteX2148" fmla="*/ 1260008 w 9298618"/>
              <a:gd name="connsiteY2148" fmla="*/ 5355012 h 6856161"/>
              <a:gd name="connsiteX2149" fmla="*/ 1260008 w 9298618"/>
              <a:gd name="connsiteY2149" fmla="*/ 5607014 h 6856161"/>
              <a:gd name="connsiteX2150" fmla="*/ 1574988 w 9298618"/>
              <a:gd name="connsiteY2150" fmla="*/ 5607014 h 6856161"/>
              <a:gd name="connsiteX2151" fmla="*/ 1826990 w 9298618"/>
              <a:gd name="connsiteY2151" fmla="*/ 5607014 h 6856161"/>
              <a:gd name="connsiteX2152" fmla="*/ 1826990 w 9298618"/>
              <a:gd name="connsiteY2152" fmla="*/ 5355012 h 6856161"/>
              <a:gd name="connsiteX2153" fmla="*/ 1574988 w 9298618"/>
              <a:gd name="connsiteY2153" fmla="*/ 5355012 h 6856161"/>
              <a:gd name="connsiteX2154" fmla="*/ 1574988 w 9298618"/>
              <a:gd name="connsiteY2154" fmla="*/ 5607014 h 6856161"/>
              <a:gd name="connsiteX2155" fmla="*/ 1890012 w 9298618"/>
              <a:gd name="connsiteY2155" fmla="*/ 5607014 h 6856161"/>
              <a:gd name="connsiteX2156" fmla="*/ 2142013 w 9298618"/>
              <a:gd name="connsiteY2156" fmla="*/ 5607014 h 6856161"/>
              <a:gd name="connsiteX2157" fmla="*/ 2142013 w 9298618"/>
              <a:gd name="connsiteY2157" fmla="*/ 5355012 h 6856161"/>
              <a:gd name="connsiteX2158" fmla="*/ 1890012 w 9298618"/>
              <a:gd name="connsiteY2158" fmla="*/ 5355012 h 6856161"/>
              <a:gd name="connsiteX2159" fmla="*/ 1890012 w 9298618"/>
              <a:gd name="connsiteY2159" fmla="*/ 5607014 h 6856161"/>
              <a:gd name="connsiteX2160" fmla="*/ 2204992 w 9298618"/>
              <a:gd name="connsiteY2160" fmla="*/ 5607014 h 6856161"/>
              <a:gd name="connsiteX2161" fmla="*/ 2456994 w 9298618"/>
              <a:gd name="connsiteY2161" fmla="*/ 5607014 h 6856161"/>
              <a:gd name="connsiteX2162" fmla="*/ 2456994 w 9298618"/>
              <a:gd name="connsiteY2162" fmla="*/ 5355012 h 6856161"/>
              <a:gd name="connsiteX2163" fmla="*/ 2204992 w 9298618"/>
              <a:gd name="connsiteY2163" fmla="*/ 5355012 h 6856161"/>
              <a:gd name="connsiteX2164" fmla="*/ 2204992 w 9298618"/>
              <a:gd name="connsiteY2164" fmla="*/ 5607014 h 6856161"/>
              <a:gd name="connsiteX2165" fmla="*/ 2521982 w 9298618"/>
              <a:gd name="connsiteY2165" fmla="*/ 5605047 h 6856161"/>
              <a:gd name="connsiteX2166" fmla="*/ 2770051 w 9298618"/>
              <a:gd name="connsiteY2166" fmla="*/ 5605047 h 6856161"/>
              <a:gd name="connsiteX2167" fmla="*/ 2770051 w 9298618"/>
              <a:gd name="connsiteY2167" fmla="*/ 5356979 h 6856161"/>
              <a:gd name="connsiteX2168" fmla="*/ 2521982 w 9298618"/>
              <a:gd name="connsiteY2168" fmla="*/ 5356979 h 6856161"/>
              <a:gd name="connsiteX2169" fmla="*/ 2521982 w 9298618"/>
              <a:gd name="connsiteY2169" fmla="*/ 5605047 h 6856161"/>
              <a:gd name="connsiteX2170" fmla="*/ 2840426 w 9298618"/>
              <a:gd name="connsiteY2170" fmla="*/ 5601584 h 6856161"/>
              <a:gd name="connsiteX2171" fmla="*/ 3081568 w 9298618"/>
              <a:gd name="connsiteY2171" fmla="*/ 5601584 h 6856161"/>
              <a:gd name="connsiteX2172" fmla="*/ 3081568 w 9298618"/>
              <a:gd name="connsiteY2172" fmla="*/ 5360442 h 6856161"/>
              <a:gd name="connsiteX2173" fmla="*/ 2840426 w 9298618"/>
              <a:gd name="connsiteY2173" fmla="*/ 5360442 h 6856161"/>
              <a:gd name="connsiteX2174" fmla="*/ 2840426 w 9298618"/>
              <a:gd name="connsiteY2174" fmla="*/ 5601584 h 6856161"/>
              <a:gd name="connsiteX2175" fmla="*/ 3163830 w 9298618"/>
              <a:gd name="connsiteY2175" fmla="*/ 5593161 h 6856161"/>
              <a:gd name="connsiteX2176" fmla="*/ 3388168 w 9298618"/>
              <a:gd name="connsiteY2176" fmla="*/ 5593161 h 6856161"/>
              <a:gd name="connsiteX2177" fmla="*/ 3388168 w 9298618"/>
              <a:gd name="connsiteY2177" fmla="*/ 5368822 h 6856161"/>
              <a:gd name="connsiteX2178" fmla="*/ 3163830 w 9298618"/>
              <a:gd name="connsiteY2178" fmla="*/ 5368822 h 6856161"/>
              <a:gd name="connsiteX2179" fmla="*/ 3163830 w 9298618"/>
              <a:gd name="connsiteY2179" fmla="*/ 5593161 h 6856161"/>
              <a:gd name="connsiteX2180" fmla="*/ 3482787 w 9298618"/>
              <a:gd name="connsiteY2180" fmla="*/ 5589227 h 6856161"/>
              <a:gd name="connsiteX2181" fmla="*/ 3699215 w 9298618"/>
              <a:gd name="connsiteY2181" fmla="*/ 5589227 h 6856161"/>
              <a:gd name="connsiteX2182" fmla="*/ 3699215 w 9298618"/>
              <a:gd name="connsiteY2182" fmla="*/ 5372799 h 6856161"/>
              <a:gd name="connsiteX2183" fmla="*/ 3482787 w 9298618"/>
              <a:gd name="connsiteY2183" fmla="*/ 5372799 h 6856161"/>
              <a:gd name="connsiteX2184" fmla="*/ 3482787 w 9298618"/>
              <a:gd name="connsiteY2184" fmla="*/ 5589227 h 6856161"/>
              <a:gd name="connsiteX2185" fmla="*/ 3806190 w 9298618"/>
              <a:gd name="connsiteY2185" fmla="*/ 5580848 h 6856161"/>
              <a:gd name="connsiteX2186" fmla="*/ 4005816 w 9298618"/>
              <a:gd name="connsiteY2186" fmla="*/ 5580848 h 6856161"/>
              <a:gd name="connsiteX2187" fmla="*/ 4005816 w 9298618"/>
              <a:gd name="connsiteY2187" fmla="*/ 5381221 h 6856161"/>
              <a:gd name="connsiteX2188" fmla="*/ 3806190 w 9298618"/>
              <a:gd name="connsiteY2188" fmla="*/ 5381221 h 6856161"/>
              <a:gd name="connsiteX2189" fmla="*/ 3806190 w 9298618"/>
              <a:gd name="connsiteY2189" fmla="*/ 5580848 h 6856161"/>
              <a:gd name="connsiteX2190" fmla="*/ 4126130 w 9298618"/>
              <a:gd name="connsiteY2190" fmla="*/ 5575888 h 6856161"/>
              <a:gd name="connsiteX2191" fmla="*/ 4315880 w 9298618"/>
              <a:gd name="connsiteY2191" fmla="*/ 5575888 h 6856161"/>
              <a:gd name="connsiteX2192" fmla="*/ 4315880 w 9298618"/>
              <a:gd name="connsiteY2192" fmla="*/ 5386138 h 6856161"/>
              <a:gd name="connsiteX2193" fmla="*/ 4126130 w 9298618"/>
              <a:gd name="connsiteY2193" fmla="*/ 5386138 h 6856161"/>
              <a:gd name="connsiteX2194" fmla="*/ 4126130 w 9298618"/>
              <a:gd name="connsiteY2194" fmla="*/ 5575888 h 6856161"/>
              <a:gd name="connsiteX2195" fmla="*/ 4766994 w 9298618"/>
              <a:gd name="connsiteY2195" fmla="*/ 5565028 h 6856161"/>
              <a:gd name="connsiteX2196" fmla="*/ 4934981 w 9298618"/>
              <a:gd name="connsiteY2196" fmla="*/ 5565028 h 6856161"/>
              <a:gd name="connsiteX2197" fmla="*/ 4934981 w 9298618"/>
              <a:gd name="connsiteY2197" fmla="*/ 5397041 h 6856161"/>
              <a:gd name="connsiteX2198" fmla="*/ 4766994 w 9298618"/>
              <a:gd name="connsiteY2198" fmla="*/ 5397041 h 6856161"/>
              <a:gd name="connsiteX2199" fmla="*/ 4766994 w 9298618"/>
              <a:gd name="connsiteY2199" fmla="*/ 5565028 h 6856161"/>
              <a:gd name="connsiteX2200" fmla="*/ 5408884 w 9298618"/>
              <a:gd name="connsiteY2200" fmla="*/ 5553142 h 6856161"/>
              <a:gd name="connsiteX2201" fmla="*/ 5553184 w 9298618"/>
              <a:gd name="connsiteY2201" fmla="*/ 5553142 h 6856161"/>
              <a:gd name="connsiteX2202" fmla="*/ 5553184 w 9298618"/>
              <a:gd name="connsiteY2202" fmla="*/ 5408842 h 6856161"/>
              <a:gd name="connsiteX2203" fmla="*/ 5408884 w 9298618"/>
              <a:gd name="connsiteY2203" fmla="*/ 5408842 h 6856161"/>
              <a:gd name="connsiteX2204" fmla="*/ 5408884 w 9298618"/>
              <a:gd name="connsiteY2204" fmla="*/ 5553142 h 6856161"/>
              <a:gd name="connsiteX2205" fmla="*/ 6044318 w 9298618"/>
              <a:gd name="connsiteY2205" fmla="*/ 5547712 h 6856161"/>
              <a:gd name="connsiteX2206" fmla="*/ 6177716 w 9298618"/>
              <a:gd name="connsiteY2206" fmla="*/ 5547712 h 6856161"/>
              <a:gd name="connsiteX2207" fmla="*/ 6177716 w 9298618"/>
              <a:gd name="connsiteY2207" fmla="*/ 5414314 h 6856161"/>
              <a:gd name="connsiteX2208" fmla="*/ 6044318 w 9298618"/>
              <a:gd name="connsiteY2208" fmla="*/ 5414314 h 6856161"/>
              <a:gd name="connsiteX2209" fmla="*/ 6044318 w 9298618"/>
              <a:gd name="connsiteY2209" fmla="*/ 5547712 h 6856161"/>
              <a:gd name="connsiteX2210" fmla="*/ 6678768 w 9298618"/>
              <a:gd name="connsiteY2210" fmla="*/ 5543265 h 6856161"/>
              <a:gd name="connsiteX2211" fmla="*/ 6803273 w 9298618"/>
              <a:gd name="connsiteY2211" fmla="*/ 5543265 h 6856161"/>
              <a:gd name="connsiteX2212" fmla="*/ 6803273 w 9298618"/>
              <a:gd name="connsiteY2212" fmla="*/ 5418761 h 6856161"/>
              <a:gd name="connsiteX2213" fmla="*/ 6678768 w 9298618"/>
              <a:gd name="connsiteY2213" fmla="*/ 5418761 h 6856161"/>
              <a:gd name="connsiteX2214" fmla="*/ 6678768 w 9298618"/>
              <a:gd name="connsiteY2214" fmla="*/ 5543265 h 6856161"/>
              <a:gd name="connsiteX2215" fmla="*/ 7312706 w 9298618"/>
              <a:gd name="connsiteY2215" fmla="*/ 5539332 h 6856161"/>
              <a:gd name="connsiteX2216" fmla="*/ 7429300 w 9298618"/>
              <a:gd name="connsiteY2216" fmla="*/ 5539332 h 6856161"/>
              <a:gd name="connsiteX2217" fmla="*/ 7429300 w 9298618"/>
              <a:gd name="connsiteY2217" fmla="*/ 5422737 h 6856161"/>
              <a:gd name="connsiteX2218" fmla="*/ 7312706 w 9298618"/>
              <a:gd name="connsiteY2218" fmla="*/ 5422737 h 6856161"/>
              <a:gd name="connsiteX2219" fmla="*/ 7312706 w 9298618"/>
              <a:gd name="connsiteY2219" fmla="*/ 5539332 h 6856161"/>
              <a:gd name="connsiteX2220" fmla="*/ 7946173 w 9298618"/>
              <a:gd name="connsiteY2220" fmla="*/ 5535869 h 6856161"/>
              <a:gd name="connsiteX2221" fmla="*/ 8055884 w 9298618"/>
              <a:gd name="connsiteY2221" fmla="*/ 5535869 h 6856161"/>
              <a:gd name="connsiteX2222" fmla="*/ 8055884 w 9298618"/>
              <a:gd name="connsiteY2222" fmla="*/ 5426158 h 6856161"/>
              <a:gd name="connsiteX2223" fmla="*/ 7946173 w 9298618"/>
              <a:gd name="connsiteY2223" fmla="*/ 5426158 h 6856161"/>
              <a:gd name="connsiteX2224" fmla="*/ 7946173 w 9298618"/>
              <a:gd name="connsiteY2224" fmla="*/ 5535869 h 6856161"/>
              <a:gd name="connsiteX2225" fmla="*/ 0 w 9298618"/>
              <a:gd name="connsiteY2225" fmla="*/ 5922037 h 6856161"/>
              <a:gd name="connsiteX2226" fmla="*/ 252002 w 9298618"/>
              <a:gd name="connsiteY2226" fmla="*/ 5922037 h 6856161"/>
              <a:gd name="connsiteX2227" fmla="*/ 252002 w 9298618"/>
              <a:gd name="connsiteY2227" fmla="*/ 5670036 h 6856161"/>
              <a:gd name="connsiteX2228" fmla="*/ 0 w 9298618"/>
              <a:gd name="connsiteY2228" fmla="*/ 5670036 h 6856161"/>
              <a:gd name="connsiteX2229" fmla="*/ 0 w 9298618"/>
              <a:gd name="connsiteY2229" fmla="*/ 5922037 h 6856161"/>
              <a:gd name="connsiteX2230" fmla="*/ 315023 w 9298618"/>
              <a:gd name="connsiteY2230" fmla="*/ 5922037 h 6856161"/>
              <a:gd name="connsiteX2231" fmla="*/ 567025 w 9298618"/>
              <a:gd name="connsiteY2231" fmla="*/ 5922037 h 6856161"/>
              <a:gd name="connsiteX2232" fmla="*/ 567025 w 9298618"/>
              <a:gd name="connsiteY2232" fmla="*/ 5670036 h 6856161"/>
              <a:gd name="connsiteX2233" fmla="*/ 315023 w 9298618"/>
              <a:gd name="connsiteY2233" fmla="*/ 5670036 h 6856161"/>
              <a:gd name="connsiteX2234" fmla="*/ 315023 w 9298618"/>
              <a:gd name="connsiteY2234" fmla="*/ 5922037 h 6856161"/>
              <a:gd name="connsiteX2235" fmla="*/ 630004 w 9298618"/>
              <a:gd name="connsiteY2235" fmla="*/ 5922037 h 6856161"/>
              <a:gd name="connsiteX2236" fmla="*/ 882005 w 9298618"/>
              <a:gd name="connsiteY2236" fmla="*/ 5922037 h 6856161"/>
              <a:gd name="connsiteX2237" fmla="*/ 882005 w 9298618"/>
              <a:gd name="connsiteY2237" fmla="*/ 5670036 h 6856161"/>
              <a:gd name="connsiteX2238" fmla="*/ 630004 w 9298618"/>
              <a:gd name="connsiteY2238" fmla="*/ 5670036 h 6856161"/>
              <a:gd name="connsiteX2239" fmla="*/ 630004 w 9298618"/>
              <a:gd name="connsiteY2239" fmla="*/ 5922037 h 6856161"/>
              <a:gd name="connsiteX2240" fmla="*/ 944985 w 9298618"/>
              <a:gd name="connsiteY2240" fmla="*/ 5922037 h 6856161"/>
              <a:gd name="connsiteX2241" fmla="*/ 1196986 w 9298618"/>
              <a:gd name="connsiteY2241" fmla="*/ 5922037 h 6856161"/>
              <a:gd name="connsiteX2242" fmla="*/ 1196986 w 9298618"/>
              <a:gd name="connsiteY2242" fmla="*/ 5670036 h 6856161"/>
              <a:gd name="connsiteX2243" fmla="*/ 944985 w 9298618"/>
              <a:gd name="connsiteY2243" fmla="*/ 5670036 h 6856161"/>
              <a:gd name="connsiteX2244" fmla="*/ 944985 w 9298618"/>
              <a:gd name="connsiteY2244" fmla="*/ 5922037 h 6856161"/>
              <a:gd name="connsiteX2245" fmla="*/ 1260008 w 9298618"/>
              <a:gd name="connsiteY2245" fmla="*/ 5922037 h 6856161"/>
              <a:gd name="connsiteX2246" fmla="*/ 1512009 w 9298618"/>
              <a:gd name="connsiteY2246" fmla="*/ 5922037 h 6856161"/>
              <a:gd name="connsiteX2247" fmla="*/ 1512009 w 9298618"/>
              <a:gd name="connsiteY2247" fmla="*/ 5670036 h 6856161"/>
              <a:gd name="connsiteX2248" fmla="*/ 1260008 w 9298618"/>
              <a:gd name="connsiteY2248" fmla="*/ 5670036 h 6856161"/>
              <a:gd name="connsiteX2249" fmla="*/ 1260008 w 9298618"/>
              <a:gd name="connsiteY2249" fmla="*/ 5922037 h 6856161"/>
              <a:gd name="connsiteX2250" fmla="*/ 1574988 w 9298618"/>
              <a:gd name="connsiteY2250" fmla="*/ 5922037 h 6856161"/>
              <a:gd name="connsiteX2251" fmla="*/ 1826990 w 9298618"/>
              <a:gd name="connsiteY2251" fmla="*/ 5922037 h 6856161"/>
              <a:gd name="connsiteX2252" fmla="*/ 1826990 w 9298618"/>
              <a:gd name="connsiteY2252" fmla="*/ 5670036 h 6856161"/>
              <a:gd name="connsiteX2253" fmla="*/ 1574988 w 9298618"/>
              <a:gd name="connsiteY2253" fmla="*/ 5670036 h 6856161"/>
              <a:gd name="connsiteX2254" fmla="*/ 1574988 w 9298618"/>
              <a:gd name="connsiteY2254" fmla="*/ 5922037 h 6856161"/>
              <a:gd name="connsiteX2255" fmla="*/ 1890012 w 9298618"/>
              <a:gd name="connsiteY2255" fmla="*/ 5922037 h 6856161"/>
              <a:gd name="connsiteX2256" fmla="*/ 2142013 w 9298618"/>
              <a:gd name="connsiteY2256" fmla="*/ 5922037 h 6856161"/>
              <a:gd name="connsiteX2257" fmla="*/ 2142013 w 9298618"/>
              <a:gd name="connsiteY2257" fmla="*/ 5670036 h 6856161"/>
              <a:gd name="connsiteX2258" fmla="*/ 1890012 w 9298618"/>
              <a:gd name="connsiteY2258" fmla="*/ 5670036 h 6856161"/>
              <a:gd name="connsiteX2259" fmla="*/ 1890012 w 9298618"/>
              <a:gd name="connsiteY2259" fmla="*/ 5922037 h 6856161"/>
              <a:gd name="connsiteX2260" fmla="*/ 2204992 w 9298618"/>
              <a:gd name="connsiteY2260" fmla="*/ 5922037 h 6856161"/>
              <a:gd name="connsiteX2261" fmla="*/ 2456994 w 9298618"/>
              <a:gd name="connsiteY2261" fmla="*/ 5922037 h 6856161"/>
              <a:gd name="connsiteX2262" fmla="*/ 2456994 w 9298618"/>
              <a:gd name="connsiteY2262" fmla="*/ 5670036 h 6856161"/>
              <a:gd name="connsiteX2263" fmla="*/ 2204992 w 9298618"/>
              <a:gd name="connsiteY2263" fmla="*/ 5670036 h 6856161"/>
              <a:gd name="connsiteX2264" fmla="*/ 2204992 w 9298618"/>
              <a:gd name="connsiteY2264" fmla="*/ 5922037 h 6856161"/>
              <a:gd name="connsiteX2265" fmla="*/ 2524933 w 9298618"/>
              <a:gd name="connsiteY2265" fmla="*/ 5917078 h 6856161"/>
              <a:gd name="connsiteX2266" fmla="*/ 2767058 w 9298618"/>
              <a:gd name="connsiteY2266" fmla="*/ 5917078 h 6856161"/>
              <a:gd name="connsiteX2267" fmla="*/ 2767058 w 9298618"/>
              <a:gd name="connsiteY2267" fmla="*/ 5674953 h 6856161"/>
              <a:gd name="connsiteX2268" fmla="*/ 2524933 w 9298618"/>
              <a:gd name="connsiteY2268" fmla="*/ 5674953 h 6856161"/>
              <a:gd name="connsiteX2269" fmla="*/ 2524933 w 9298618"/>
              <a:gd name="connsiteY2269" fmla="*/ 5917078 h 6856161"/>
              <a:gd name="connsiteX2270" fmla="*/ 2843419 w 9298618"/>
              <a:gd name="connsiteY2270" fmla="*/ 5913614 h 6856161"/>
              <a:gd name="connsiteX2271" fmla="*/ 3078618 w 9298618"/>
              <a:gd name="connsiteY2271" fmla="*/ 5913614 h 6856161"/>
              <a:gd name="connsiteX2272" fmla="*/ 3078618 w 9298618"/>
              <a:gd name="connsiteY2272" fmla="*/ 5678416 h 6856161"/>
              <a:gd name="connsiteX2273" fmla="*/ 2843419 w 9298618"/>
              <a:gd name="connsiteY2273" fmla="*/ 5678416 h 6856161"/>
              <a:gd name="connsiteX2274" fmla="*/ 2843419 w 9298618"/>
              <a:gd name="connsiteY2274" fmla="*/ 5913614 h 6856161"/>
              <a:gd name="connsiteX2275" fmla="*/ 3166823 w 9298618"/>
              <a:gd name="connsiteY2275" fmla="*/ 5905234 h 6856161"/>
              <a:gd name="connsiteX2276" fmla="*/ 3385218 w 9298618"/>
              <a:gd name="connsiteY2276" fmla="*/ 5905234 h 6856161"/>
              <a:gd name="connsiteX2277" fmla="*/ 3385218 w 9298618"/>
              <a:gd name="connsiteY2277" fmla="*/ 5686838 h 6856161"/>
              <a:gd name="connsiteX2278" fmla="*/ 3166823 w 9298618"/>
              <a:gd name="connsiteY2278" fmla="*/ 5686838 h 6856161"/>
              <a:gd name="connsiteX2279" fmla="*/ 3166823 w 9298618"/>
              <a:gd name="connsiteY2279" fmla="*/ 5905234 h 6856161"/>
              <a:gd name="connsiteX2280" fmla="*/ 3486250 w 9298618"/>
              <a:gd name="connsiteY2280" fmla="*/ 5900788 h 6856161"/>
              <a:gd name="connsiteX2281" fmla="*/ 3695752 w 9298618"/>
              <a:gd name="connsiteY2281" fmla="*/ 5900788 h 6856161"/>
              <a:gd name="connsiteX2282" fmla="*/ 3695752 w 9298618"/>
              <a:gd name="connsiteY2282" fmla="*/ 5691285 h 6856161"/>
              <a:gd name="connsiteX2283" fmla="*/ 3486250 w 9298618"/>
              <a:gd name="connsiteY2283" fmla="*/ 5691285 h 6856161"/>
              <a:gd name="connsiteX2284" fmla="*/ 3486250 w 9298618"/>
              <a:gd name="connsiteY2284" fmla="*/ 5900788 h 6856161"/>
              <a:gd name="connsiteX2285" fmla="*/ 3810166 w 9298618"/>
              <a:gd name="connsiteY2285" fmla="*/ 5891895 h 6856161"/>
              <a:gd name="connsiteX2286" fmla="*/ 4001882 w 9298618"/>
              <a:gd name="connsiteY2286" fmla="*/ 5891895 h 6856161"/>
              <a:gd name="connsiteX2287" fmla="*/ 4001882 w 9298618"/>
              <a:gd name="connsiteY2287" fmla="*/ 5700178 h 6856161"/>
              <a:gd name="connsiteX2288" fmla="*/ 3810166 w 9298618"/>
              <a:gd name="connsiteY2288" fmla="*/ 5700178 h 6856161"/>
              <a:gd name="connsiteX2289" fmla="*/ 3810166 w 9298618"/>
              <a:gd name="connsiteY2289" fmla="*/ 5891895 h 6856161"/>
              <a:gd name="connsiteX2290" fmla="*/ 4129593 w 9298618"/>
              <a:gd name="connsiteY2290" fmla="*/ 5887448 h 6856161"/>
              <a:gd name="connsiteX2291" fmla="*/ 4312416 w 9298618"/>
              <a:gd name="connsiteY2291" fmla="*/ 5887448 h 6856161"/>
              <a:gd name="connsiteX2292" fmla="*/ 4312416 w 9298618"/>
              <a:gd name="connsiteY2292" fmla="*/ 5704625 h 6856161"/>
              <a:gd name="connsiteX2293" fmla="*/ 4129593 w 9298618"/>
              <a:gd name="connsiteY2293" fmla="*/ 5704625 h 6856161"/>
              <a:gd name="connsiteX2294" fmla="*/ 4129593 w 9298618"/>
              <a:gd name="connsiteY2294" fmla="*/ 5887448 h 6856161"/>
              <a:gd name="connsiteX2295" fmla="*/ 4451030 w 9298618"/>
              <a:gd name="connsiteY2295" fmla="*/ 5880992 h 6856161"/>
              <a:gd name="connsiteX2296" fmla="*/ 4621027 w 9298618"/>
              <a:gd name="connsiteY2296" fmla="*/ 5880992 h 6856161"/>
              <a:gd name="connsiteX2297" fmla="*/ 4621027 w 9298618"/>
              <a:gd name="connsiteY2297" fmla="*/ 5710995 h 6856161"/>
              <a:gd name="connsiteX2298" fmla="*/ 4451030 w 9298618"/>
              <a:gd name="connsiteY2298" fmla="*/ 5710995 h 6856161"/>
              <a:gd name="connsiteX2299" fmla="*/ 4451030 w 9298618"/>
              <a:gd name="connsiteY2299" fmla="*/ 5880992 h 6856161"/>
              <a:gd name="connsiteX2300" fmla="*/ 4769004 w 9298618"/>
              <a:gd name="connsiteY2300" fmla="*/ 5878042 h 6856161"/>
              <a:gd name="connsiteX2301" fmla="*/ 4933057 w 9298618"/>
              <a:gd name="connsiteY2301" fmla="*/ 5878042 h 6856161"/>
              <a:gd name="connsiteX2302" fmla="*/ 4933057 w 9298618"/>
              <a:gd name="connsiteY2302" fmla="*/ 5713989 h 6856161"/>
              <a:gd name="connsiteX2303" fmla="*/ 4769004 w 9298618"/>
              <a:gd name="connsiteY2303" fmla="*/ 5713989 h 6856161"/>
              <a:gd name="connsiteX2304" fmla="*/ 4769004 w 9298618"/>
              <a:gd name="connsiteY2304" fmla="*/ 5878042 h 6856161"/>
              <a:gd name="connsiteX2305" fmla="*/ 5090910 w 9298618"/>
              <a:gd name="connsiteY2305" fmla="*/ 5871115 h 6856161"/>
              <a:gd name="connsiteX2306" fmla="*/ 5241111 w 9298618"/>
              <a:gd name="connsiteY2306" fmla="*/ 5871115 h 6856161"/>
              <a:gd name="connsiteX2307" fmla="*/ 5241111 w 9298618"/>
              <a:gd name="connsiteY2307" fmla="*/ 5720915 h 6856161"/>
              <a:gd name="connsiteX2308" fmla="*/ 5090910 w 9298618"/>
              <a:gd name="connsiteY2308" fmla="*/ 5720915 h 6856161"/>
              <a:gd name="connsiteX2309" fmla="*/ 5090910 w 9298618"/>
              <a:gd name="connsiteY2309" fmla="*/ 5871115 h 6856161"/>
              <a:gd name="connsiteX2310" fmla="*/ 5727328 w 9298618"/>
              <a:gd name="connsiteY2310" fmla="*/ 5864702 h 6856161"/>
              <a:gd name="connsiteX2311" fmla="*/ 5864702 w 9298618"/>
              <a:gd name="connsiteY2311" fmla="*/ 5864702 h 6856161"/>
              <a:gd name="connsiteX2312" fmla="*/ 5864702 w 9298618"/>
              <a:gd name="connsiteY2312" fmla="*/ 5727328 h 6856161"/>
              <a:gd name="connsiteX2313" fmla="*/ 5727328 w 9298618"/>
              <a:gd name="connsiteY2313" fmla="*/ 5727328 h 6856161"/>
              <a:gd name="connsiteX2314" fmla="*/ 5727328 w 9298618"/>
              <a:gd name="connsiteY2314" fmla="*/ 5864702 h 6856161"/>
              <a:gd name="connsiteX2315" fmla="*/ 6362762 w 9298618"/>
              <a:gd name="connsiteY2315" fmla="*/ 5859272 h 6856161"/>
              <a:gd name="connsiteX2316" fmla="*/ 6489276 w 9298618"/>
              <a:gd name="connsiteY2316" fmla="*/ 5859272 h 6856161"/>
              <a:gd name="connsiteX2317" fmla="*/ 6489276 w 9298618"/>
              <a:gd name="connsiteY2317" fmla="*/ 5732758 h 6856161"/>
              <a:gd name="connsiteX2318" fmla="*/ 6362762 w 9298618"/>
              <a:gd name="connsiteY2318" fmla="*/ 5732758 h 6856161"/>
              <a:gd name="connsiteX2319" fmla="*/ 6362762 w 9298618"/>
              <a:gd name="connsiteY2319" fmla="*/ 5859272 h 6856161"/>
              <a:gd name="connsiteX2320" fmla="*/ 6995758 w 9298618"/>
              <a:gd name="connsiteY2320" fmla="*/ 5856322 h 6856161"/>
              <a:gd name="connsiteX2321" fmla="*/ 7116330 w 9298618"/>
              <a:gd name="connsiteY2321" fmla="*/ 5856322 h 6856161"/>
              <a:gd name="connsiteX2322" fmla="*/ 7116330 w 9298618"/>
              <a:gd name="connsiteY2322" fmla="*/ 5735751 h 6856161"/>
              <a:gd name="connsiteX2323" fmla="*/ 6995758 w 9298618"/>
              <a:gd name="connsiteY2323" fmla="*/ 5735751 h 6856161"/>
              <a:gd name="connsiteX2324" fmla="*/ 6995758 w 9298618"/>
              <a:gd name="connsiteY2324" fmla="*/ 5856322 h 6856161"/>
              <a:gd name="connsiteX2325" fmla="*/ 7628713 w 9298618"/>
              <a:gd name="connsiteY2325" fmla="*/ 5853329 h 6856161"/>
              <a:gd name="connsiteX2326" fmla="*/ 7743340 w 9298618"/>
              <a:gd name="connsiteY2326" fmla="*/ 5853329 h 6856161"/>
              <a:gd name="connsiteX2327" fmla="*/ 7743340 w 9298618"/>
              <a:gd name="connsiteY2327" fmla="*/ 5738701 h 6856161"/>
              <a:gd name="connsiteX2328" fmla="*/ 7628713 w 9298618"/>
              <a:gd name="connsiteY2328" fmla="*/ 5738701 h 6856161"/>
              <a:gd name="connsiteX2329" fmla="*/ 7628713 w 9298618"/>
              <a:gd name="connsiteY2329" fmla="*/ 5853329 h 6856161"/>
              <a:gd name="connsiteX2330" fmla="*/ 8264617 w 9298618"/>
              <a:gd name="connsiteY2330" fmla="*/ 5847386 h 6856161"/>
              <a:gd name="connsiteX2331" fmla="*/ 8367401 w 9298618"/>
              <a:gd name="connsiteY2331" fmla="*/ 5847386 h 6856161"/>
              <a:gd name="connsiteX2332" fmla="*/ 8367401 w 9298618"/>
              <a:gd name="connsiteY2332" fmla="*/ 5744601 h 6856161"/>
              <a:gd name="connsiteX2333" fmla="*/ 8264617 w 9298618"/>
              <a:gd name="connsiteY2333" fmla="*/ 5744601 h 6856161"/>
              <a:gd name="connsiteX2334" fmla="*/ 8264617 w 9298618"/>
              <a:gd name="connsiteY2334" fmla="*/ 5847386 h 6856161"/>
              <a:gd name="connsiteX2335" fmla="*/ 8911936 w 9298618"/>
              <a:gd name="connsiteY2335" fmla="*/ 5830112 h 6856161"/>
              <a:gd name="connsiteX2336" fmla="*/ 8980132 w 9298618"/>
              <a:gd name="connsiteY2336" fmla="*/ 5830112 h 6856161"/>
              <a:gd name="connsiteX2337" fmla="*/ 8980132 w 9298618"/>
              <a:gd name="connsiteY2337" fmla="*/ 5761917 h 6856161"/>
              <a:gd name="connsiteX2338" fmla="*/ 8911936 w 9298618"/>
              <a:gd name="connsiteY2338" fmla="*/ 5761917 h 6856161"/>
              <a:gd name="connsiteX2339" fmla="*/ 8911936 w 9298618"/>
              <a:gd name="connsiteY2339" fmla="*/ 5830112 h 6856161"/>
              <a:gd name="connsiteX2340" fmla="*/ 4447 w 9298618"/>
              <a:gd name="connsiteY2340" fmla="*/ 6232571 h 6856161"/>
              <a:gd name="connsiteX2341" fmla="*/ 247555 w 9298618"/>
              <a:gd name="connsiteY2341" fmla="*/ 6232571 h 6856161"/>
              <a:gd name="connsiteX2342" fmla="*/ 247555 w 9298618"/>
              <a:gd name="connsiteY2342" fmla="*/ 5989463 h 6856161"/>
              <a:gd name="connsiteX2343" fmla="*/ 4447 w 9298618"/>
              <a:gd name="connsiteY2343" fmla="*/ 5989463 h 6856161"/>
              <a:gd name="connsiteX2344" fmla="*/ 4447 w 9298618"/>
              <a:gd name="connsiteY2344" fmla="*/ 6232571 h 6856161"/>
              <a:gd name="connsiteX2345" fmla="*/ 315494 w 9298618"/>
              <a:gd name="connsiteY2345" fmla="*/ 6236505 h 6856161"/>
              <a:gd name="connsiteX2346" fmla="*/ 566512 w 9298618"/>
              <a:gd name="connsiteY2346" fmla="*/ 6236505 h 6856161"/>
              <a:gd name="connsiteX2347" fmla="*/ 566512 w 9298618"/>
              <a:gd name="connsiteY2347" fmla="*/ 5985487 h 6856161"/>
              <a:gd name="connsiteX2348" fmla="*/ 315494 w 9298618"/>
              <a:gd name="connsiteY2348" fmla="*/ 5985487 h 6856161"/>
              <a:gd name="connsiteX2349" fmla="*/ 315494 w 9298618"/>
              <a:gd name="connsiteY2349" fmla="*/ 6236505 h 6856161"/>
              <a:gd name="connsiteX2350" fmla="*/ 630004 w 9298618"/>
              <a:gd name="connsiteY2350" fmla="*/ 6237018 h 6856161"/>
              <a:gd name="connsiteX2351" fmla="*/ 882005 w 9298618"/>
              <a:gd name="connsiteY2351" fmla="*/ 6237018 h 6856161"/>
              <a:gd name="connsiteX2352" fmla="*/ 882005 w 9298618"/>
              <a:gd name="connsiteY2352" fmla="*/ 5985016 h 6856161"/>
              <a:gd name="connsiteX2353" fmla="*/ 630004 w 9298618"/>
              <a:gd name="connsiteY2353" fmla="*/ 5985016 h 6856161"/>
              <a:gd name="connsiteX2354" fmla="*/ 630004 w 9298618"/>
              <a:gd name="connsiteY2354" fmla="*/ 6237018 h 6856161"/>
              <a:gd name="connsiteX2355" fmla="*/ 944985 w 9298618"/>
              <a:gd name="connsiteY2355" fmla="*/ 6237018 h 6856161"/>
              <a:gd name="connsiteX2356" fmla="*/ 1196986 w 9298618"/>
              <a:gd name="connsiteY2356" fmla="*/ 6237018 h 6856161"/>
              <a:gd name="connsiteX2357" fmla="*/ 1196986 w 9298618"/>
              <a:gd name="connsiteY2357" fmla="*/ 5985016 h 6856161"/>
              <a:gd name="connsiteX2358" fmla="*/ 944985 w 9298618"/>
              <a:gd name="connsiteY2358" fmla="*/ 5985016 h 6856161"/>
              <a:gd name="connsiteX2359" fmla="*/ 944985 w 9298618"/>
              <a:gd name="connsiteY2359" fmla="*/ 6237018 h 6856161"/>
              <a:gd name="connsiteX2360" fmla="*/ 1260008 w 9298618"/>
              <a:gd name="connsiteY2360" fmla="*/ 6237018 h 6856161"/>
              <a:gd name="connsiteX2361" fmla="*/ 1512009 w 9298618"/>
              <a:gd name="connsiteY2361" fmla="*/ 6237018 h 6856161"/>
              <a:gd name="connsiteX2362" fmla="*/ 1512009 w 9298618"/>
              <a:gd name="connsiteY2362" fmla="*/ 5985016 h 6856161"/>
              <a:gd name="connsiteX2363" fmla="*/ 1260008 w 9298618"/>
              <a:gd name="connsiteY2363" fmla="*/ 5985016 h 6856161"/>
              <a:gd name="connsiteX2364" fmla="*/ 1260008 w 9298618"/>
              <a:gd name="connsiteY2364" fmla="*/ 6237018 h 6856161"/>
              <a:gd name="connsiteX2365" fmla="*/ 1574988 w 9298618"/>
              <a:gd name="connsiteY2365" fmla="*/ 6237018 h 6856161"/>
              <a:gd name="connsiteX2366" fmla="*/ 1826990 w 9298618"/>
              <a:gd name="connsiteY2366" fmla="*/ 6237018 h 6856161"/>
              <a:gd name="connsiteX2367" fmla="*/ 1826990 w 9298618"/>
              <a:gd name="connsiteY2367" fmla="*/ 5985016 h 6856161"/>
              <a:gd name="connsiteX2368" fmla="*/ 1574988 w 9298618"/>
              <a:gd name="connsiteY2368" fmla="*/ 5985016 h 6856161"/>
              <a:gd name="connsiteX2369" fmla="*/ 1574988 w 9298618"/>
              <a:gd name="connsiteY2369" fmla="*/ 6237018 h 6856161"/>
              <a:gd name="connsiteX2370" fmla="*/ 1891508 w 9298618"/>
              <a:gd name="connsiteY2370" fmla="*/ 6235521 h 6856161"/>
              <a:gd name="connsiteX2371" fmla="*/ 2140560 w 9298618"/>
              <a:gd name="connsiteY2371" fmla="*/ 6235521 h 6856161"/>
              <a:gd name="connsiteX2372" fmla="*/ 2140560 w 9298618"/>
              <a:gd name="connsiteY2372" fmla="*/ 5986470 h 6856161"/>
              <a:gd name="connsiteX2373" fmla="*/ 1891508 w 9298618"/>
              <a:gd name="connsiteY2373" fmla="*/ 5986470 h 6856161"/>
              <a:gd name="connsiteX2374" fmla="*/ 1891508 w 9298618"/>
              <a:gd name="connsiteY2374" fmla="*/ 6235521 h 6856161"/>
              <a:gd name="connsiteX2375" fmla="*/ 2211448 w 9298618"/>
              <a:gd name="connsiteY2375" fmla="*/ 6230604 h 6856161"/>
              <a:gd name="connsiteX2376" fmla="*/ 2450623 w 9298618"/>
              <a:gd name="connsiteY2376" fmla="*/ 6230604 h 6856161"/>
              <a:gd name="connsiteX2377" fmla="*/ 2450623 w 9298618"/>
              <a:gd name="connsiteY2377" fmla="*/ 5991429 h 6856161"/>
              <a:gd name="connsiteX2378" fmla="*/ 2211448 w 9298618"/>
              <a:gd name="connsiteY2378" fmla="*/ 5991429 h 6856161"/>
              <a:gd name="connsiteX2379" fmla="*/ 2211448 w 9298618"/>
              <a:gd name="connsiteY2379" fmla="*/ 6230604 h 6856161"/>
              <a:gd name="connsiteX2380" fmla="*/ 2532843 w 9298618"/>
              <a:gd name="connsiteY2380" fmla="*/ 6224191 h 6856161"/>
              <a:gd name="connsiteX2381" fmla="*/ 2759148 w 9298618"/>
              <a:gd name="connsiteY2381" fmla="*/ 6224191 h 6856161"/>
              <a:gd name="connsiteX2382" fmla="*/ 2759148 w 9298618"/>
              <a:gd name="connsiteY2382" fmla="*/ 5997885 h 6856161"/>
              <a:gd name="connsiteX2383" fmla="*/ 2532843 w 9298618"/>
              <a:gd name="connsiteY2383" fmla="*/ 5997885 h 6856161"/>
              <a:gd name="connsiteX2384" fmla="*/ 2532843 w 9298618"/>
              <a:gd name="connsiteY2384" fmla="*/ 6224191 h 6856161"/>
              <a:gd name="connsiteX2385" fmla="*/ 2851799 w 9298618"/>
              <a:gd name="connsiteY2385" fmla="*/ 6220215 h 6856161"/>
              <a:gd name="connsiteX2386" fmla="*/ 3070195 w 9298618"/>
              <a:gd name="connsiteY2386" fmla="*/ 6220215 h 6856161"/>
              <a:gd name="connsiteX2387" fmla="*/ 3070195 w 9298618"/>
              <a:gd name="connsiteY2387" fmla="*/ 6001819 h 6856161"/>
              <a:gd name="connsiteX2388" fmla="*/ 2851799 w 9298618"/>
              <a:gd name="connsiteY2388" fmla="*/ 6001819 h 6856161"/>
              <a:gd name="connsiteX2389" fmla="*/ 2851799 w 9298618"/>
              <a:gd name="connsiteY2389" fmla="*/ 6220215 h 6856161"/>
              <a:gd name="connsiteX2390" fmla="*/ 3174219 w 9298618"/>
              <a:gd name="connsiteY2390" fmla="*/ 6212818 h 6856161"/>
              <a:gd name="connsiteX2391" fmla="*/ 3377779 w 9298618"/>
              <a:gd name="connsiteY2391" fmla="*/ 6212818 h 6856161"/>
              <a:gd name="connsiteX2392" fmla="*/ 3377779 w 9298618"/>
              <a:gd name="connsiteY2392" fmla="*/ 6009259 h 6856161"/>
              <a:gd name="connsiteX2393" fmla="*/ 3174219 w 9298618"/>
              <a:gd name="connsiteY2393" fmla="*/ 6009259 h 6856161"/>
              <a:gd name="connsiteX2394" fmla="*/ 3174219 w 9298618"/>
              <a:gd name="connsiteY2394" fmla="*/ 6212818 h 6856161"/>
              <a:gd name="connsiteX2395" fmla="*/ 3493176 w 9298618"/>
              <a:gd name="connsiteY2395" fmla="*/ 6208842 h 6856161"/>
              <a:gd name="connsiteX2396" fmla="*/ 3688869 w 9298618"/>
              <a:gd name="connsiteY2396" fmla="*/ 6208842 h 6856161"/>
              <a:gd name="connsiteX2397" fmla="*/ 3688869 w 9298618"/>
              <a:gd name="connsiteY2397" fmla="*/ 6013149 h 6856161"/>
              <a:gd name="connsiteX2398" fmla="*/ 3493176 w 9298618"/>
              <a:gd name="connsiteY2398" fmla="*/ 6013149 h 6856161"/>
              <a:gd name="connsiteX2399" fmla="*/ 3493176 w 9298618"/>
              <a:gd name="connsiteY2399" fmla="*/ 6208842 h 6856161"/>
              <a:gd name="connsiteX2400" fmla="*/ 4134553 w 9298618"/>
              <a:gd name="connsiteY2400" fmla="*/ 6197469 h 6856161"/>
              <a:gd name="connsiteX2401" fmla="*/ 4307499 w 9298618"/>
              <a:gd name="connsiteY2401" fmla="*/ 6197469 h 6856161"/>
              <a:gd name="connsiteX2402" fmla="*/ 4307499 w 9298618"/>
              <a:gd name="connsiteY2402" fmla="*/ 6024523 h 6856161"/>
              <a:gd name="connsiteX2403" fmla="*/ 4134553 w 9298618"/>
              <a:gd name="connsiteY2403" fmla="*/ 6024523 h 6856161"/>
              <a:gd name="connsiteX2404" fmla="*/ 4134553 w 9298618"/>
              <a:gd name="connsiteY2404" fmla="*/ 6197469 h 6856161"/>
              <a:gd name="connsiteX2405" fmla="*/ 4773921 w 9298618"/>
              <a:gd name="connsiteY2405" fmla="*/ 6188105 h 6856161"/>
              <a:gd name="connsiteX2406" fmla="*/ 4928097 w 9298618"/>
              <a:gd name="connsiteY2406" fmla="*/ 6188105 h 6856161"/>
              <a:gd name="connsiteX2407" fmla="*/ 4928097 w 9298618"/>
              <a:gd name="connsiteY2407" fmla="*/ 6033929 h 6856161"/>
              <a:gd name="connsiteX2408" fmla="*/ 4773921 w 9298618"/>
              <a:gd name="connsiteY2408" fmla="*/ 6033929 h 6856161"/>
              <a:gd name="connsiteX2409" fmla="*/ 4773921 w 9298618"/>
              <a:gd name="connsiteY2409" fmla="*/ 6188105 h 6856161"/>
              <a:gd name="connsiteX2410" fmla="*/ 5411834 w 9298618"/>
              <a:gd name="connsiteY2410" fmla="*/ 6180195 h 6856161"/>
              <a:gd name="connsiteX2411" fmla="*/ 5550191 w 9298618"/>
              <a:gd name="connsiteY2411" fmla="*/ 6180195 h 6856161"/>
              <a:gd name="connsiteX2412" fmla="*/ 5550191 w 9298618"/>
              <a:gd name="connsiteY2412" fmla="*/ 6041838 h 6856161"/>
              <a:gd name="connsiteX2413" fmla="*/ 5411834 w 9298618"/>
              <a:gd name="connsiteY2413" fmla="*/ 6041838 h 6856161"/>
              <a:gd name="connsiteX2414" fmla="*/ 5411834 w 9298618"/>
              <a:gd name="connsiteY2414" fmla="*/ 6180195 h 6856161"/>
              <a:gd name="connsiteX2415" fmla="*/ 6046798 w 9298618"/>
              <a:gd name="connsiteY2415" fmla="*/ 6175236 h 6856161"/>
              <a:gd name="connsiteX2416" fmla="*/ 6175278 w 9298618"/>
              <a:gd name="connsiteY2416" fmla="*/ 6175236 h 6856161"/>
              <a:gd name="connsiteX2417" fmla="*/ 6175278 w 9298618"/>
              <a:gd name="connsiteY2417" fmla="*/ 6046755 h 6856161"/>
              <a:gd name="connsiteX2418" fmla="*/ 6046798 w 9298618"/>
              <a:gd name="connsiteY2418" fmla="*/ 6046755 h 6856161"/>
              <a:gd name="connsiteX2419" fmla="*/ 6046798 w 9298618"/>
              <a:gd name="connsiteY2419" fmla="*/ 6175236 h 6856161"/>
              <a:gd name="connsiteX2420" fmla="*/ 6680265 w 9298618"/>
              <a:gd name="connsiteY2420" fmla="*/ 6171815 h 6856161"/>
              <a:gd name="connsiteX2421" fmla="*/ 6801819 w 9298618"/>
              <a:gd name="connsiteY2421" fmla="*/ 6171815 h 6856161"/>
              <a:gd name="connsiteX2422" fmla="*/ 6801819 w 9298618"/>
              <a:gd name="connsiteY2422" fmla="*/ 6050261 h 6856161"/>
              <a:gd name="connsiteX2423" fmla="*/ 6680265 w 9298618"/>
              <a:gd name="connsiteY2423" fmla="*/ 6050261 h 6856161"/>
              <a:gd name="connsiteX2424" fmla="*/ 6680265 w 9298618"/>
              <a:gd name="connsiteY2424" fmla="*/ 6171815 h 6856161"/>
              <a:gd name="connsiteX2425" fmla="*/ 7313219 w 9298618"/>
              <a:gd name="connsiteY2425" fmla="*/ 6168823 h 6856161"/>
              <a:gd name="connsiteX2426" fmla="*/ 7428830 w 9298618"/>
              <a:gd name="connsiteY2426" fmla="*/ 6168823 h 6856161"/>
              <a:gd name="connsiteX2427" fmla="*/ 7428830 w 9298618"/>
              <a:gd name="connsiteY2427" fmla="*/ 6053211 h 6856161"/>
              <a:gd name="connsiteX2428" fmla="*/ 7313219 w 9298618"/>
              <a:gd name="connsiteY2428" fmla="*/ 6053211 h 6856161"/>
              <a:gd name="connsiteX2429" fmla="*/ 7313219 w 9298618"/>
              <a:gd name="connsiteY2429" fmla="*/ 6168823 h 6856161"/>
              <a:gd name="connsiteX2430" fmla="*/ 7948140 w 9298618"/>
              <a:gd name="connsiteY2430" fmla="*/ 6163906 h 6856161"/>
              <a:gd name="connsiteX2431" fmla="*/ 8053874 w 9298618"/>
              <a:gd name="connsiteY2431" fmla="*/ 6163906 h 6856161"/>
              <a:gd name="connsiteX2432" fmla="*/ 8053874 w 9298618"/>
              <a:gd name="connsiteY2432" fmla="*/ 6058171 h 6856161"/>
              <a:gd name="connsiteX2433" fmla="*/ 7948140 w 9298618"/>
              <a:gd name="connsiteY2433" fmla="*/ 6058171 h 6856161"/>
              <a:gd name="connsiteX2434" fmla="*/ 7948140 w 9298618"/>
              <a:gd name="connsiteY2434" fmla="*/ 6163906 h 6856161"/>
              <a:gd name="connsiteX2435" fmla="*/ 10390 w 9298618"/>
              <a:gd name="connsiteY2435" fmla="*/ 6541652 h 6856161"/>
              <a:gd name="connsiteX2436" fmla="*/ 241655 w 9298618"/>
              <a:gd name="connsiteY2436" fmla="*/ 6541652 h 6856161"/>
              <a:gd name="connsiteX2437" fmla="*/ 241655 w 9298618"/>
              <a:gd name="connsiteY2437" fmla="*/ 6310387 h 6856161"/>
              <a:gd name="connsiteX2438" fmla="*/ 10390 w 9298618"/>
              <a:gd name="connsiteY2438" fmla="*/ 6310387 h 6856161"/>
              <a:gd name="connsiteX2439" fmla="*/ 10390 w 9298618"/>
              <a:gd name="connsiteY2439" fmla="*/ 6541652 h 6856161"/>
              <a:gd name="connsiteX2440" fmla="*/ 319940 w 9298618"/>
              <a:gd name="connsiteY2440" fmla="*/ 6547082 h 6856161"/>
              <a:gd name="connsiteX2441" fmla="*/ 562065 w 9298618"/>
              <a:gd name="connsiteY2441" fmla="*/ 6547082 h 6856161"/>
              <a:gd name="connsiteX2442" fmla="*/ 562065 w 9298618"/>
              <a:gd name="connsiteY2442" fmla="*/ 6304957 h 6856161"/>
              <a:gd name="connsiteX2443" fmla="*/ 319940 w 9298618"/>
              <a:gd name="connsiteY2443" fmla="*/ 6304957 h 6856161"/>
              <a:gd name="connsiteX2444" fmla="*/ 319940 w 9298618"/>
              <a:gd name="connsiteY2444" fmla="*/ 6547082 h 6856161"/>
              <a:gd name="connsiteX2445" fmla="*/ 633467 w 9298618"/>
              <a:gd name="connsiteY2445" fmla="*/ 6548578 h 6856161"/>
              <a:gd name="connsiteX2446" fmla="*/ 878542 w 9298618"/>
              <a:gd name="connsiteY2446" fmla="*/ 6548578 h 6856161"/>
              <a:gd name="connsiteX2447" fmla="*/ 878542 w 9298618"/>
              <a:gd name="connsiteY2447" fmla="*/ 6303503 h 6856161"/>
              <a:gd name="connsiteX2448" fmla="*/ 633467 w 9298618"/>
              <a:gd name="connsiteY2448" fmla="*/ 6303503 h 6856161"/>
              <a:gd name="connsiteX2449" fmla="*/ 633467 w 9298618"/>
              <a:gd name="connsiteY2449" fmla="*/ 6548578 h 6856161"/>
              <a:gd name="connsiteX2450" fmla="*/ 946994 w 9298618"/>
              <a:gd name="connsiteY2450" fmla="*/ 6550031 h 6856161"/>
              <a:gd name="connsiteX2451" fmla="*/ 1195062 w 9298618"/>
              <a:gd name="connsiteY2451" fmla="*/ 6550031 h 6856161"/>
              <a:gd name="connsiteX2452" fmla="*/ 1195062 w 9298618"/>
              <a:gd name="connsiteY2452" fmla="*/ 6301963 h 6856161"/>
              <a:gd name="connsiteX2453" fmla="*/ 946994 w 9298618"/>
              <a:gd name="connsiteY2453" fmla="*/ 6301963 h 6856161"/>
              <a:gd name="connsiteX2454" fmla="*/ 946994 w 9298618"/>
              <a:gd name="connsiteY2454" fmla="*/ 6550031 h 6856161"/>
              <a:gd name="connsiteX2455" fmla="*/ 1261975 w 9298618"/>
              <a:gd name="connsiteY2455" fmla="*/ 6550031 h 6856161"/>
              <a:gd name="connsiteX2456" fmla="*/ 1510043 w 9298618"/>
              <a:gd name="connsiteY2456" fmla="*/ 6550031 h 6856161"/>
              <a:gd name="connsiteX2457" fmla="*/ 1510043 w 9298618"/>
              <a:gd name="connsiteY2457" fmla="*/ 6301963 h 6856161"/>
              <a:gd name="connsiteX2458" fmla="*/ 1261975 w 9298618"/>
              <a:gd name="connsiteY2458" fmla="*/ 6301963 h 6856161"/>
              <a:gd name="connsiteX2459" fmla="*/ 1261975 w 9298618"/>
              <a:gd name="connsiteY2459" fmla="*/ 6550031 h 6856161"/>
              <a:gd name="connsiteX2460" fmla="*/ 1578452 w 9298618"/>
              <a:gd name="connsiteY2460" fmla="*/ 6548578 h 6856161"/>
              <a:gd name="connsiteX2461" fmla="*/ 1823527 w 9298618"/>
              <a:gd name="connsiteY2461" fmla="*/ 6548578 h 6856161"/>
              <a:gd name="connsiteX2462" fmla="*/ 1823527 w 9298618"/>
              <a:gd name="connsiteY2462" fmla="*/ 6303503 h 6856161"/>
              <a:gd name="connsiteX2463" fmla="*/ 1578452 w 9298618"/>
              <a:gd name="connsiteY2463" fmla="*/ 6303503 h 6856161"/>
              <a:gd name="connsiteX2464" fmla="*/ 1578452 w 9298618"/>
              <a:gd name="connsiteY2464" fmla="*/ 6548578 h 6856161"/>
              <a:gd name="connsiteX2465" fmla="*/ 1895442 w 9298618"/>
              <a:gd name="connsiteY2465" fmla="*/ 6546569 h 6856161"/>
              <a:gd name="connsiteX2466" fmla="*/ 2136583 w 9298618"/>
              <a:gd name="connsiteY2466" fmla="*/ 6546569 h 6856161"/>
              <a:gd name="connsiteX2467" fmla="*/ 2136583 w 9298618"/>
              <a:gd name="connsiteY2467" fmla="*/ 6305427 h 6856161"/>
              <a:gd name="connsiteX2468" fmla="*/ 1895442 w 9298618"/>
              <a:gd name="connsiteY2468" fmla="*/ 6305427 h 6856161"/>
              <a:gd name="connsiteX2469" fmla="*/ 1895442 w 9298618"/>
              <a:gd name="connsiteY2469" fmla="*/ 6546569 h 6856161"/>
              <a:gd name="connsiteX2470" fmla="*/ 2215895 w 9298618"/>
              <a:gd name="connsiteY2470" fmla="*/ 6541138 h 6856161"/>
              <a:gd name="connsiteX2471" fmla="*/ 2446134 w 9298618"/>
              <a:gd name="connsiteY2471" fmla="*/ 6541138 h 6856161"/>
              <a:gd name="connsiteX2472" fmla="*/ 2446134 w 9298618"/>
              <a:gd name="connsiteY2472" fmla="*/ 6310900 h 6856161"/>
              <a:gd name="connsiteX2473" fmla="*/ 2215895 w 9298618"/>
              <a:gd name="connsiteY2473" fmla="*/ 6310900 h 6856161"/>
              <a:gd name="connsiteX2474" fmla="*/ 2215895 w 9298618"/>
              <a:gd name="connsiteY2474" fmla="*/ 6541138 h 6856161"/>
              <a:gd name="connsiteX2475" fmla="*/ 2536819 w 9298618"/>
              <a:gd name="connsiteY2475" fmla="*/ 6535238 h 6856161"/>
              <a:gd name="connsiteX2476" fmla="*/ 2755214 w 9298618"/>
              <a:gd name="connsiteY2476" fmla="*/ 6535238 h 6856161"/>
              <a:gd name="connsiteX2477" fmla="*/ 2755214 w 9298618"/>
              <a:gd name="connsiteY2477" fmla="*/ 6316843 h 6856161"/>
              <a:gd name="connsiteX2478" fmla="*/ 2536819 w 9298618"/>
              <a:gd name="connsiteY2478" fmla="*/ 6316843 h 6856161"/>
              <a:gd name="connsiteX2479" fmla="*/ 2536819 w 9298618"/>
              <a:gd name="connsiteY2479" fmla="*/ 6535238 h 6856161"/>
              <a:gd name="connsiteX2480" fmla="*/ 2855262 w 9298618"/>
              <a:gd name="connsiteY2480" fmla="*/ 6531775 h 6856161"/>
              <a:gd name="connsiteX2481" fmla="*/ 3066732 w 9298618"/>
              <a:gd name="connsiteY2481" fmla="*/ 6531775 h 6856161"/>
              <a:gd name="connsiteX2482" fmla="*/ 3066732 w 9298618"/>
              <a:gd name="connsiteY2482" fmla="*/ 6320306 h 6856161"/>
              <a:gd name="connsiteX2483" fmla="*/ 2855262 w 9298618"/>
              <a:gd name="connsiteY2483" fmla="*/ 6320306 h 6856161"/>
              <a:gd name="connsiteX2484" fmla="*/ 2855262 w 9298618"/>
              <a:gd name="connsiteY2484" fmla="*/ 6531775 h 6856161"/>
              <a:gd name="connsiteX2485" fmla="*/ 3176699 w 9298618"/>
              <a:gd name="connsiteY2485" fmla="*/ 6525319 h 6856161"/>
              <a:gd name="connsiteX2486" fmla="*/ 3375342 w 9298618"/>
              <a:gd name="connsiteY2486" fmla="*/ 6525319 h 6856161"/>
              <a:gd name="connsiteX2487" fmla="*/ 3375342 w 9298618"/>
              <a:gd name="connsiteY2487" fmla="*/ 6326676 h 6856161"/>
              <a:gd name="connsiteX2488" fmla="*/ 3176699 w 9298618"/>
              <a:gd name="connsiteY2488" fmla="*/ 6326676 h 6856161"/>
              <a:gd name="connsiteX2489" fmla="*/ 3176699 w 9298618"/>
              <a:gd name="connsiteY2489" fmla="*/ 6525319 h 6856161"/>
              <a:gd name="connsiteX2490" fmla="*/ 3496126 w 9298618"/>
              <a:gd name="connsiteY2490" fmla="*/ 6520872 h 6856161"/>
              <a:gd name="connsiteX2491" fmla="*/ 3685876 w 9298618"/>
              <a:gd name="connsiteY2491" fmla="*/ 6520872 h 6856161"/>
              <a:gd name="connsiteX2492" fmla="*/ 3685876 w 9298618"/>
              <a:gd name="connsiteY2492" fmla="*/ 6331123 h 6856161"/>
              <a:gd name="connsiteX2493" fmla="*/ 3496126 w 9298618"/>
              <a:gd name="connsiteY2493" fmla="*/ 6331123 h 6856161"/>
              <a:gd name="connsiteX2494" fmla="*/ 3496126 w 9298618"/>
              <a:gd name="connsiteY2494" fmla="*/ 6520872 h 6856161"/>
              <a:gd name="connsiteX2495" fmla="*/ 3817093 w 9298618"/>
              <a:gd name="connsiteY2495" fmla="*/ 6514972 h 6856161"/>
              <a:gd name="connsiteX2496" fmla="*/ 3994956 w 9298618"/>
              <a:gd name="connsiteY2496" fmla="*/ 6514972 h 6856161"/>
              <a:gd name="connsiteX2497" fmla="*/ 3994956 w 9298618"/>
              <a:gd name="connsiteY2497" fmla="*/ 6337109 h 6856161"/>
              <a:gd name="connsiteX2498" fmla="*/ 3817093 w 9298618"/>
              <a:gd name="connsiteY2498" fmla="*/ 6337109 h 6856161"/>
              <a:gd name="connsiteX2499" fmla="*/ 3817093 w 9298618"/>
              <a:gd name="connsiteY2499" fmla="*/ 6514972 h 6856161"/>
              <a:gd name="connsiteX2500" fmla="*/ 4135536 w 9298618"/>
              <a:gd name="connsiteY2500" fmla="*/ 6511509 h 6856161"/>
              <a:gd name="connsiteX2501" fmla="*/ 4306516 w 9298618"/>
              <a:gd name="connsiteY2501" fmla="*/ 6511509 h 6856161"/>
              <a:gd name="connsiteX2502" fmla="*/ 4306516 w 9298618"/>
              <a:gd name="connsiteY2502" fmla="*/ 6340529 h 6856161"/>
              <a:gd name="connsiteX2503" fmla="*/ 4135536 w 9298618"/>
              <a:gd name="connsiteY2503" fmla="*/ 6340529 h 6856161"/>
              <a:gd name="connsiteX2504" fmla="*/ 4135536 w 9298618"/>
              <a:gd name="connsiteY2504" fmla="*/ 6511509 h 6856161"/>
              <a:gd name="connsiteX2505" fmla="*/ 4456460 w 9298618"/>
              <a:gd name="connsiteY2505" fmla="*/ 6505566 h 6856161"/>
              <a:gd name="connsiteX2506" fmla="*/ 4615554 w 9298618"/>
              <a:gd name="connsiteY2506" fmla="*/ 6505566 h 6856161"/>
              <a:gd name="connsiteX2507" fmla="*/ 4615554 w 9298618"/>
              <a:gd name="connsiteY2507" fmla="*/ 6346472 h 6856161"/>
              <a:gd name="connsiteX2508" fmla="*/ 4456460 w 9298618"/>
              <a:gd name="connsiteY2508" fmla="*/ 6346472 h 6856161"/>
              <a:gd name="connsiteX2509" fmla="*/ 4456460 w 9298618"/>
              <a:gd name="connsiteY2509" fmla="*/ 6505566 h 6856161"/>
              <a:gd name="connsiteX2510" fmla="*/ 5093391 w 9298618"/>
              <a:gd name="connsiteY2510" fmla="*/ 6498639 h 6856161"/>
              <a:gd name="connsiteX2511" fmla="*/ 5238674 w 9298618"/>
              <a:gd name="connsiteY2511" fmla="*/ 6498639 h 6856161"/>
              <a:gd name="connsiteX2512" fmla="*/ 5238674 w 9298618"/>
              <a:gd name="connsiteY2512" fmla="*/ 6353356 h 6856161"/>
              <a:gd name="connsiteX2513" fmla="*/ 5093391 w 9298618"/>
              <a:gd name="connsiteY2513" fmla="*/ 6353356 h 6856161"/>
              <a:gd name="connsiteX2514" fmla="*/ 5093391 w 9298618"/>
              <a:gd name="connsiteY2514" fmla="*/ 6498639 h 6856161"/>
              <a:gd name="connsiteX2515" fmla="*/ 5727841 w 9298618"/>
              <a:gd name="connsiteY2515" fmla="*/ 6494193 h 6856161"/>
              <a:gd name="connsiteX2516" fmla="*/ 5864231 w 9298618"/>
              <a:gd name="connsiteY2516" fmla="*/ 6494193 h 6856161"/>
              <a:gd name="connsiteX2517" fmla="*/ 5864231 w 9298618"/>
              <a:gd name="connsiteY2517" fmla="*/ 6357802 h 6856161"/>
              <a:gd name="connsiteX2518" fmla="*/ 5727841 w 9298618"/>
              <a:gd name="connsiteY2518" fmla="*/ 6357802 h 6856161"/>
              <a:gd name="connsiteX2519" fmla="*/ 5727841 w 9298618"/>
              <a:gd name="connsiteY2519" fmla="*/ 6494193 h 6856161"/>
              <a:gd name="connsiteX2520" fmla="*/ 6361778 w 9298618"/>
              <a:gd name="connsiteY2520" fmla="*/ 6490259 h 6856161"/>
              <a:gd name="connsiteX2521" fmla="*/ 6490259 w 9298618"/>
              <a:gd name="connsiteY2521" fmla="*/ 6490259 h 6856161"/>
              <a:gd name="connsiteX2522" fmla="*/ 6490259 w 9298618"/>
              <a:gd name="connsiteY2522" fmla="*/ 6361778 h 6856161"/>
              <a:gd name="connsiteX2523" fmla="*/ 6361778 w 9298618"/>
              <a:gd name="connsiteY2523" fmla="*/ 6361778 h 6856161"/>
              <a:gd name="connsiteX2524" fmla="*/ 6361778 w 9298618"/>
              <a:gd name="connsiteY2524" fmla="*/ 6490259 h 6856161"/>
              <a:gd name="connsiteX2525" fmla="*/ 6995758 w 9298618"/>
              <a:gd name="connsiteY2525" fmla="*/ 6486283 h 6856161"/>
              <a:gd name="connsiteX2526" fmla="*/ 7116330 w 9298618"/>
              <a:gd name="connsiteY2526" fmla="*/ 6486283 h 6856161"/>
              <a:gd name="connsiteX2527" fmla="*/ 7116330 w 9298618"/>
              <a:gd name="connsiteY2527" fmla="*/ 6365712 h 6856161"/>
              <a:gd name="connsiteX2528" fmla="*/ 6995758 w 9298618"/>
              <a:gd name="connsiteY2528" fmla="*/ 6365712 h 6856161"/>
              <a:gd name="connsiteX2529" fmla="*/ 6995758 w 9298618"/>
              <a:gd name="connsiteY2529" fmla="*/ 6486283 h 6856161"/>
              <a:gd name="connsiteX2530" fmla="*/ 7629183 w 9298618"/>
              <a:gd name="connsiteY2530" fmla="*/ 6482863 h 6856161"/>
              <a:gd name="connsiteX2531" fmla="*/ 7742827 w 9298618"/>
              <a:gd name="connsiteY2531" fmla="*/ 6482863 h 6856161"/>
              <a:gd name="connsiteX2532" fmla="*/ 7742827 w 9298618"/>
              <a:gd name="connsiteY2532" fmla="*/ 6369218 h 6856161"/>
              <a:gd name="connsiteX2533" fmla="*/ 7629183 w 9298618"/>
              <a:gd name="connsiteY2533" fmla="*/ 6369218 h 6856161"/>
              <a:gd name="connsiteX2534" fmla="*/ 7629183 w 9298618"/>
              <a:gd name="connsiteY2534" fmla="*/ 6482863 h 6856161"/>
              <a:gd name="connsiteX2535" fmla="*/ 8267609 w 9298618"/>
              <a:gd name="connsiteY2535" fmla="*/ 6474440 h 6856161"/>
              <a:gd name="connsiteX2536" fmla="*/ 8364451 w 9298618"/>
              <a:gd name="connsiteY2536" fmla="*/ 6474440 h 6856161"/>
              <a:gd name="connsiteX2537" fmla="*/ 8364451 w 9298618"/>
              <a:gd name="connsiteY2537" fmla="*/ 6377598 h 6856161"/>
              <a:gd name="connsiteX2538" fmla="*/ 8267609 w 9298618"/>
              <a:gd name="connsiteY2538" fmla="*/ 6377598 h 6856161"/>
              <a:gd name="connsiteX2539" fmla="*/ 8267609 w 9298618"/>
              <a:gd name="connsiteY2539" fmla="*/ 6474440 h 6856161"/>
              <a:gd name="connsiteX2540" fmla="*/ 8915399 w 9298618"/>
              <a:gd name="connsiteY2540" fmla="*/ 6456653 h 6856161"/>
              <a:gd name="connsiteX2541" fmla="*/ 8976669 w 9298618"/>
              <a:gd name="connsiteY2541" fmla="*/ 6456653 h 6856161"/>
              <a:gd name="connsiteX2542" fmla="*/ 8976669 w 9298618"/>
              <a:gd name="connsiteY2542" fmla="*/ 6395385 h 6856161"/>
              <a:gd name="connsiteX2543" fmla="*/ 8915399 w 9298618"/>
              <a:gd name="connsiteY2543" fmla="*/ 6395385 h 6856161"/>
              <a:gd name="connsiteX2544" fmla="*/ 8915399 w 9298618"/>
              <a:gd name="connsiteY2544" fmla="*/ 6456653 h 6856161"/>
              <a:gd name="connsiteX2545" fmla="*/ 21763 w 9298618"/>
              <a:gd name="connsiteY2545" fmla="*/ 6845259 h 6856161"/>
              <a:gd name="connsiteX2546" fmla="*/ 230282 w 9298618"/>
              <a:gd name="connsiteY2546" fmla="*/ 6845259 h 6856161"/>
              <a:gd name="connsiteX2547" fmla="*/ 230282 w 9298618"/>
              <a:gd name="connsiteY2547" fmla="*/ 6636740 h 6856161"/>
              <a:gd name="connsiteX2548" fmla="*/ 21763 w 9298618"/>
              <a:gd name="connsiteY2548" fmla="*/ 6636740 h 6856161"/>
              <a:gd name="connsiteX2549" fmla="*/ 21763 w 9298618"/>
              <a:gd name="connsiteY2549" fmla="*/ 6845259 h 6856161"/>
              <a:gd name="connsiteX2550" fmla="*/ 330800 w 9298618"/>
              <a:gd name="connsiteY2550" fmla="*/ 6851202 h 6856161"/>
              <a:gd name="connsiteX2551" fmla="*/ 551163 w 9298618"/>
              <a:gd name="connsiteY2551" fmla="*/ 6851202 h 6856161"/>
              <a:gd name="connsiteX2552" fmla="*/ 551163 w 9298618"/>
              <a:gd name="connsiteY2552" fmla="*/ 6630840 h 6856161"/>
              <a:gd name="connsiteX2553" fmla="*/ 330800 w 9298618"/>
              <a:gd name="connsiteY2553" fmla="*/ 6630840 h 6856161"/>
              <a:gd name="connsiteX2554" fmla="*/ 330800 w 9298618"/>
              <a:gd name="connsiteY2554" fmla="*/ 6851202 h 6856161"/>
              <a:gd name="connsiteX2555" fmla="*/ 643344 w 9298618"/>
              <a:gd name="connsiteY2555" fmla="*/ 6853682 h 6856161"/>
              <a:gd name="connsiteX2556" fmla="*/ 868666 w 9298618"/>
              <a:gd name="connsiteY2556" fmla="*/ 6853682 h 6856161"/>
              <a:gd name="connsiteX2557" fmla="*/ 868666 w 9298618"/>
              <a:gd name="connsiteY2557" fmla="*/ 6628360 h 6856161"/>
              <a:gd name="connsiteX2558" fmla="*/ 643344 w 9298618"/>
              <a:gd name="connsiteY2558" fmla="*/ 6628360 h 6856161"/>
              <a:gd name="connsiteX2559" fmla="*/ 643344 w 9298618"/>
              <a:gd name="connsiteY2559" fmla="*/ 6853682 h 6856161"/>
              <a:gd name="connsiteX2560" fmla="*/ 956357 w 9298618"/>
              <a:gd name="connsiteY2560" fmla="*/ 6855648 h 6856161"/>
              <a:gd name="connsiteX2561" fmla="*/ 1185613 w 9298618"/>
              <a:gd name="connsiteY2561" fmla="*/ 6855648 h 6856161"/>
              <a:gd name="connsiteX2562" fmla="*/ 1185613 w 9298618"/>
              <a:gd name="connsiteY2562" fmla="*/ 6626393 h 6856161"/>
              <a:gd name="connsiteX2563" fmla="*/ 956357 w 9298618"/>
              <a:gd name="connsiteY2563" fmla="*/ 6626393 h 6856161"/>
              <a:gd name="connsiteX2564" fmla="*/ 956357 w 9298618"/>
              <a:gd name="connsiteY2564" fmla="*/ 6855648 h 6856161"/>
              <a:gd name="connsiteX2565" fmla="*/ 1270868 w 9298618"/>
              <a:gd name="connsiteY2565" fmla="*/ 6856162 h 6856161"/>
              <a:gd name="connsiteX2566" fmla="*/ 1501107 w 9298618"/>
              <a:gd name="connsiteY2566" fmla="*/ 6856162 h 6856161"/>
              <a:gd name="connsiteX2567" fmla="*/ 1501107 w 9298618"/>
              <a:gd name="connsiteY2567" fmla="*/ 6625923 h 6856161"/>
              <a:gd name="connsiteX2568" fmla="*/ 1270868 w 9298618"/>
              <a:gd name="connsiteY2568" fmla="*/ 6625923 h 6856161"/>
              <a:gd name="connsiteX2569" fmla="*/ 1270868 w 9298618"/>
              <a:gd name="connsiteY2569" fmla="*/ 6856162 h 6856161"/>
              <a:gd name="connsiteX2570" fmla="*/ 1586874 w 9298618"/>
              <a:gd name="connsiteY2570" fmla="*/ 6855178 h 6856161"/>
              <a:gd name="connsiteX2571" fmla="*/ 1815147 w 9298618"/>
              <a:gd name="connsiteY2571" fmla="*/ 6855178 h 6856161"/>
              <a:gd name="connsiteX2572" fmla="*/ 1815147 w 9298618"/>
              <a:gd name="connsiteY2572" fmla="*/ 6626906 h 6856161"/>
              <a:gd name="connsiteX2573" fmla="*/ 1586874 w 9298618"/>
              <a:gd name="connsiteY2573" fmla="*/ 6626906 h 6856161"/>
              <a:gd name="connsiteX2574" fmla="*/ 1586874 w 9298618"/>
              <a:gd name="connsiteY2574" fmla="*/ 6855178 h 6856161"/>
              <a:gd name="connsiteX2575" fmla="*/ 1903352 w 9298618"/>
              <a:gd name="connsiteY2575" fmla="*/ 6853682 h 6856161"/>
              <a:gd name="connsiteX2576" fmla="*/ 2128674 w 9298618"/>
              <a:gd name="connsiteY2576" fmla="*/ 6853682 h 6856161"/>
              <a:gd name="connsiteX2577" fmla="*/ 2128674 w 9298618"/>
              <a:gd name="connsiteY2577" fmla="*/ 6628360 h 6856161"/>
              <a:gd name="connsiteX2578" fmla="*/ 1903352 w 9298618"/>
              <a:gd name="connsiteY2578" fmla="*/ 6628360 h 6856161"/>
              <a:gd name="connsiteX2579" fmla="*/ 1903352 w 9298618"/>
              <a:gd name="connsiteY2579" fmla="*/ 6853682 h 6856161"/>
              <a:gd name="connsiteX2580" fmla="*/ 2221795 w 9298618"/>
              <a:gd name="connsiteY2580" fmla="*/ 6850219 h 6856161"/>
              <a:gd name="connsiteX2581" fmla="*/ 2440191 w 9298618"/>
              <a:gd name="connsiteY2581" fmla="*/ 6850219 h 6856161"/>
              <a:gd name="connsiteX2582" fmla="*/ 2440191 w 9298618"/>
              <a:gd name="connsiteY2582" fmla="*/ 6631823 h 6856161"/>
              <a:gd name="connsiteX2583" fmla="*/ 2221795 w 9298618"/>
              <a:gd name="connsiteY2583" fmla="*/ 6631823 h 6856161"/>
              <a:gd name="connsiteX2584" fmla="*/ 2221795 w 9298618"/>
              <a:gd name="connsiteY2584" fmla="*/ 6850219 h 6856161"/>
              <a:gd name="connsiteX2585" fmla="*/ 2541735 w 9298618"/>
              <a:gd name="connsiteY2585" fmla="*/ 6845259 h 6856161"/>
              <a:gd name="connsiteX2586" fmla="*/ 2750255 w 9298618"/>
              <a:gd name="connsiteY2586" fmla="*/ 6845259 h 6856161"/>
              <a:gd name="connsiteX2587" fmla="*/ 2750255 w 9298618"/>
              <a:gd name="connsiteY2587" fmla="*/ 6636740 h 6856161"/>
              <a:gd name="connsiteX2588" fmla="*/ 2541735 w 9298618"/>
              <a:gd name="connsiteY2588" fmla="*/ 6636740 h 6856161"/>
              <a:gd name="connsiteX2589" fmla="*/ 2541735 w 9298618"/>
              <a:gd name="connsiteY2589" fmla="*/ 6845259 h 6856161"/>
              <a:gd name="connsiteX2590" fmla="*/ 2859239 w 9298618"/>
              <a:gd name="connsiteY2590" fmla="*/ 6842822 h 6856161"/>
              <a:gd name="connsiteX2591" fmla="*/ 3062798 w 9298618"/>
              <a:gd name="connsiteY2591" fmla="*/ 6842822 h 6856161"/>
              <a:gd name="connsiteX2592" fmla="*/ 3062798 w 9298618"/>
              <a:gd name="connsiteY2592" fmla="*/ 6639262 h 6856161"/>
              <a:gd name="connsiteX2593" fmla="*/ 2859239 w 9298618"/>
              <a:gd name="connsiteY2593" fmla="*/ 6639262 h 6856161"/>
              <a:gd name="connsiteX2594" fmla="*/ 2859239 w 9298618"/>
              <a:gd name="connsiteY2594" fmla="*/ 6842822 h 6856161"/>
              <a:gd name="connsiteX2595" fmla="*/ 3179649 w 9298618"/>
              <a:gd name="connsiteY2595" fmla="*/ 6837392 h 6856161"/>
              <a:gd name="connsiteX2596" fmla="*/ 3372349 w 9298618"/>
              <a:gd name="connsiteY2596" fmla="*/ 6837392 h 6856161"/>
              <a:gd name="connsiteX2597" fmla="*/ 3372349 w 9298618"/>
              <a:gd name="connsiteY2597" fmla="*/ 6644692 h 6856161"/>
              <a:gd name="connsiteX2598" fmla="*/ 3179649 w 9298618"/>
              <a:gd name="connsiteY2598" fmla="*/ 6644692 h 6856161"/>
              <a:gd name="connsiteX2599" fmla="*/ 3179649 w 9298618"/>
              <a:gd name="connsiteY2599" fmla="*/ 6837392 h 6856161"/>
              <a:gd name="connsiteX2600" fmla="*/ 3817093 w 9298618"/>
              <a:gd name="connsiteY2600" fmla="*/ 6829952 h 6856161"/>
              <a:gd name="connsiteX2601" fmla="*/ 3994956 w 9298618"/>
              <a:gd name="connsiteY2601" fmla="*/ 6829952 h 6856161"/>
              <a:gd name="connsiteX2602" fmla="*/ 3994956 w 9298618"/>
              <a:gd name="connsiteY2602" fmla="*/ 6652089 h 6856161"/>
              <a:gd name="connsiteX2603" fmla="*/ 3817093 w 9298618"/>
              <a:gd name="connsiteY2603" fmla="*/ 6652089 h 6856161"/>
              <a:gd name="connsiteX2604" fmla="*/ 3817093 w 9298618"/>
              <a:gd name="connsiteY2604" fmla="*/ 6829952 h 6856161"/>
              <a:gd name="connsiteX2605" fmla="*/ 4453510 w 9298618"/>
              <a:gd name="connsiteY2605" fmla="*/ 6823539 h 6856161"/>
              <a:gd name="connsiteX2606" fmla="*/ 4618547 w 9298618"/>
              <a:gd name="connsiteY2606" fmla="*/ 6823539 h 6856161"/>
              <a:gd name="connsiteX2607" fmla="*/ 4618547 w 9298618"/>
              <a:gd name="connsiteY2607" fmla="*/ 6658502 h 6856161"/>
              <a:gd name="connsiteX2608" fmla="*/ 4453510 w 9298618"/>
              <a:gd name="connsiteY2608" fmla="*/ 6658502 h 6856161"/>
              <a:gd name="connsiteX2609" fmla="*/ 4453510 w 9298618"/>
              <a:gd name="connsiteY2609" fmla="*/ 6823539 h 6856161"/>
              <a:gd name="connsiteX2610" fmla="*/ 4769987 w 9298618"/>
              <a:gd name="connsiteY2610" fmla="*/ 6822043 h 6856161"/>
              <a:gd name="connsiteX2611" fmla="*/ 4932074 w 9298618"/>
              <a:gd name="connsiteY2611" fmla="*/ 6822043 h 6856161"/>
              <a:gd name="connsiteX2612" fmla="*/ 4932074 w 9298618"/>
              <a:gd name="connsiteY2612" fmla="*/ 6659956 h 6856161"/>
              <a:gd name="connsiteX2613" fmla="*/ 4769987 w 9298618"/>
              <a:gd name="connsiteY2613" fmla="*/ 6659956 h 6856161"/>
              <a:gd name="connsiteX2614" fmla="*/ 4769987 w 9298618"/>
              <a:gd name="connsiteY2614" fmla="*/ 6822043 h 6856161"/>
              <a:gd name="connsiteX2615" fmla="*/ 5406404 w 9298618"/>
              <a:gd name="connsiteY2615" fmla="*/ 6815629 h 6856161"/>
              <a:gd name="connsiteX2616" fmla="*/ 5555621 w 9298618"/>
              <a:gd name="connsiteY2616" fmla="*/ 6815629 h 6856161"/>
              <a:gd name="connsiteX2617" fmla="*/ 5555621 w 9298618"/>
              <a:gd name="connsiteY2617" fmla="*/ 6666412 h 6856161"/>
              <a:gd name="connsiteX2618" fmla="*/ 5406404 w 9298618"/>
              <a:gd name="connsiteY2618" fmla="*/ 6666412 h 6856161"/>
              <a:gd name="connsiteX2619" fmla="*/ 5406404 w 9298618"/>
              <a:gd name="connsiteY2619" fmla="*/ 6815629 h 6856161"/>
              <a:gd name="connsiteX2620" fmla="*/ 6040342 w 9298618"/>
              <a:gd name="connsiteY2620" fmla="*/ 6811696 h 6856161"/>
              <a:gd name="connsiteX2621" fmla="*/ 6181649 w 9298618"/>
              <a:gd name="connsiteY2621" fmla="*/ 6811696 h 6856161"/>
              <a:gd name="connsiteX2622" fmla="*/ 6181649 w 9298618"/>
              <a:gd name="connsiteY2622" fmla="*/ 6670389 h 6856161"/>
              <a:gd name="connsiteX2623" fmla="*/ 6040342 w 9298618"/>
              <a:gd name="connsiteY2623" fmla="*/ 6670389 h 6856161"/>
              <a:gd name="connsiteX2624" fmla="*/ 6040342 w 9298618"/>
              <a:gd name="connsiteY2624" fmla="*/ 6811696 h 6856161"/>
              <a:gd name="connsiteX2625" fmla="*/ 6674322 w 9298618"/>
              <a:gd name="connsiteY2625" fmla="*/ 6807720 h 6856161"/>
              <a:gd name="connsiteX2626" fmla="*/ 6807719 w 9298618"/>
              <a:gd name="connsiteY2626" fmla="*/ 6807720 h 6856161"/>
              <a:gd name="connsiteX2627" fmla="*/ 6807719 w 9298618"/>
              <a:gd name="connsiteY2627" fmla="*/ 6674322 h 6856161"/>
              <a:gd name="connsiteX2628" fmla="*/ 6674322 w 9298618"/>
              <a:gd name="connsiteY2628" fmla="*/ 6674322 h 6856161"/>
              <a:gd name="connsiteX2629" fmla="*/ 6674322 w 9298618"/>
              <a:gd name="connsiteY2629" fmla="*/ 6807720 h 6856161"/>
              <a:gd name="connsiteX2630" fmla="*/ 7310739 w 9298618"/>
              <a:gd name="connsiteY2630" fmla="*/ 6801306 h 6856161"/>
              <a:gd name="connsiteX2631" fmla="*/ 7431310 w 9298618"/>
              <a:gd name="connsiteY2631" fmla="*/ 6801306 h 6856161"/>
              <a:gd name="connsiteX2632" fmla="*/ 7431310 w 9298618"/>
              <a:gd name="connsiteY2632" fmla="*/ 6680736 h 6856161"/>
              <a:gd name="connsiteX2633" fmla="*/ 7310739 w 9298618"/>
              <a:gd name="connsiteY2633" fmla="*/ 6680736 h 6856161"/>
              <a:gd name="connsiteX2634" fmla="*/ 7310739 w 9298618"/>
              <a:gd name="connsiteY2634" fmla="*/ 6801306 h 6856161"/>
              <a:gd name="connsiteX2635" fmla="*/ 7950620 w 9298618"/>
              <a:gd name="connsiteY2635" fmla="*/ 6791430 h 6856161"/>
              <a:gd name="connsiteX2636" fmla="*/ 8051437 w 9298618"/>
              <a:gd name="connsiteY2636" fmla="*/ 6791430 h 6856161"/>
              <a:gd name="connsiteX2637" fmla="*/ 8051437 w 9298618"/>
              <a:gd name="connsiteY2637" fmla="*/ 6690612 h 6856161"/>
              <a:gd name="connsiteX2638" fmla="*/ 7950620 w 9298618"/>
              <a:gd name="connsiteY2638" fmla="*/ 6690612 h 6856161"/>
              <a:gd name="connsiteX2639" fmla="*/ 7950620 w 9298618"/>
              <a:gd name="connsiteY2639" fmla="*/ 6791430 h 685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</a:cxnLst>
            <a:rect l="l" t="t" r="r" b="b"/>
            <a:pathLst>
              <a:path w="9298618" h="6856161">
                <a:moveTo>
                  <a:pt x="0" y="0"/>
                </a:moveTo>
                <a:lnTo>
                  <a:pt x="252002" y="0"/>
                </a:lnTo>
                <a:lnTo>
                  <a:pt x="252002" y="252002"/>
                </a:lnTo>
                <a:lnTo>
                  <a:pt x="0" y="252002"/>
                </a:lnTo>
                <a:lnTo>
                  <a:pt x="0" y="0"/>
                </a:lnTo>
                <a:close/>
                <a:moveTo>
                  <a:pt x="315023" y="252002"/>
                </a:moveTo>
                <a:lnTo>
                  <a:pt x="567025" y="252002"/>
                </a:lnTo>
                <a:lnTo>
                  <a:pt x="567025" y="0"/>
                </a:lnTo>
                <a:lnTo>
                  <a:pt x="315023" y="0"/>
                </a:lnTo>
                <a:lnTo>
                  <a:pt x="315023" y="252002"/>
                </a:lnTo>
                <a:close/>
                <a:moveTo>
                  <a:pt x="630004" y="252002"/>
                </a:moveTo>
                <a:lnTo>
                  <a:pt x="882005" y="252002"/>
                </a:lnTo>
                <a:lnTo>
                  <a:pt x="882005" y="0"/>
                </a:lnTo>
                <a:lnTo>
                  <a:pt x="630004" y="0"/>
                </a:lnTo>
                <a:lnTo>
                  <a:pt x="630004" y="252002"/>
                </a:lnTo>
                <a:close/>
                <a:moveTo>
                  <a:pt x="944985" y="252002"/>
                </a:moveTo>
                <a:lnTo>
                  <a:pt x="1196986" y="252002"/>
                </a:lnTo>
                <a:lnTo>
                  <a:pt x="1196986" y="0"/>
                </a:lnTo>
                <a:lnTo>
                  <a:pt x="944985" y="0"/>
                </a:lnTo>
                <a:lnTo>
                  <a:pt x="944985" y="252002"/>
                </a:lnTo>
                <a:close/>
                <a:moveTo>
                  <a:pt x="1260008" y="252002"/>
                </a:moveTo>
                <a:lnTo>
                  <a:pt x="1512009" y="252002"/>
                </a:lnTo>
                <a:lnTo>
                  <a:pt x="1512009" y="0"/>
                </a:lnTo>
                <a:lnTo>
                  <a:pt x="1260008" y="0"/>
                </a:lnTo>
                <a:lnTo>
                  <a:pt x="1260008" y="252002"/>
                </a:lnTo>
                <a:close/>
                <a:moveTo>
                  <a:pt x="1574988" y="252002"/>
                </a:moveTo>
                <a:lnTo>
                  <a:pt x="1826990" y="252002"/>
                </a:lnTo>
                <a:lnTo>
                  <a:pt x="1826990" y="0"/>
                </a:lnTo>
                <a:lnTo>
                  <a:pt x="1574988" y="0"/>
                </a:lnTo>
                <a:lnTo>
                  <a:pt x="1574988" y="252002"/>
                </a:lnTo>
                <a:close/>
                <a:moveTo>
                  <a:pt x="1890012" y="252002"/>
                </a:moveTo>
                <a:lnTo>
                  <a:pt x="2142013" y="252002"/>
                </a:lnTo>
                <a:lnTo>
                  <a:pt x="2142013" y="0"/>
                </a:lnTo>
                <a:lnTo>
                  <a:pt x="1890012" y="0"/>
                </a:lnTo>
                <a:lnTo>
                  <a:pt x="1890012" y="252002"/>
                </a:lnTo>
                <a:close/>
                <a:moveTo>
                  <a:pt x="2204992" y="252002"/>
                </a:moveTo>
                <a:lnTo>
                  <a:pt x="2456994" y="252002"/>
                </a:lnTo>
                <a:lnTo>
                  <a:pt x="2456994" y="0"/>
                </a:lnTo>
                <a:lnTo>
                  <a:pt x="2204992" y="0"/>
                </a:lnTo>
                <a:lnTo>
                  <a:pt x="2204992" y="252002"/>
                </a:lnTo>
                <a:close/>
                <a:moveTo>
                  <a:pt x="2520016" y="252002"/>
                </a:moveTo>
                <a:lnTo>
                  <a:pt x="2772017" y="252002"/>
                </a:lnTo>
                <a:lnTo>
                  <a:pt x="2772017" y="0"/>
                </a:lnTo>
                <a:lnTo>
                  <a:pt x="2520016" y="0"/>
                </a:lnTo>
                <a:lnTo>
                  <a:pt x="2520016" y="252002"/>
                </a:lnTo>
                <a:close/>
                <a:moveTo>
                  <a:pt x="2834996" y="252002"/>
                </a:moveTo>
                <a:lnTo>
                  <a:pt x="3086998" y="252002"/>
                </a:lnTo>
                <a:lnTo>
                  <a:pt x="3086998" y="0"/>
                </a:lnTo>
                <a:lnTo>
                  <a:pt x="2834996" y="0"/>
                </a:lnTo>
                <a:lnTo>
                  <a:pt x="2834996" y="252002"/>
                </a:lnTo>
                <a:close/>
                <a:moveTo>
                  <a:pt x="3152500" y="249522"/>
                </a:moveTo>
                <a:lnTo>
                  <a:pt x="3399541" y="249522"/>
                </a:lnTo>
                <a:lnTo>
                  <a:pt x="3399541" y="2480"/>
                </a:lnTo>
                <a:lnTo>
                  <a:pt x="3152500" y="2480"/>
                </a:lnTo>
                <a:lnTo>
                  <a:pt x="3152500" y="249522"/>
                </a:lnTo>
                <a:close/>
                <a:moveTo>
                  <a:pt x="3468976" y="248068"/>
                </a:moveTo>
                <a:lnTo>
                  <a:pt x="3713068" y="248068"/>
                </a:lnTo>
                <a:lnTo>
                  <a:pt x="3713068" y="3934"/>
                </a:lnTo>
                <a:lnTo>
                  <a:pt x="3468976" y="3934"/>
                </a:lnTo>
                <a:lnTo>
                  <a:pt x="3468976" y="248025"/>
                </a:lnTo>
                <a:close/>
                <a:moveTo>
                  <a:pt x="3787933" y="244092"/>
                </a:moveTo>
                <a:lnTo>
                  <a:pt x="4024115" y="244092"/>
                </a:lnTo>
                <a:lnTo>
                  <a:pt x="4024115" y="7910"/>
                </a:lnTo>
                <a:lnTo>
                  <a:pt x="3787933" y="7910"/>
                </a:lnTo>
                <a:lnTo>
                  <a:pt x="3787933" y="244092"/>
                </a:lnTo>
                <a:close/>
                <a:moveTo>
                  <a:pt x="4105864" y="241142"/>
                </a:moveTo>
                <a:lnTo>
                  <a:pt x="4336103" y="241142"/>
                </a:lnTo>
                <a:lnTo>
                  <a:pt x="4336103" y="10860"/>
                </a:lnTo>
                <a:lnTo>
                  <a:pt x="4105864" y="10860"/>
                </a:lnTo>
                <a:lnTo>
                  <a:pt x="4105864" y="241099"/>
                </a:lnTo>
                <a:close/>
                <a:moveTo>
                  <a:pt x="4426831" y="235199"/>
                </a:moveTo>
                <a:lnTo>
                  <a:pt x="4645226" y="235199"/>
                </a:lnTo>
                <a:lnTo>
                  <a:pt x="4645226" y="16803"/>
                </a:lnTo>
                <a:lnTo>
                  <a:pt x="4426831" y="16803"/>
                </a:lnTo>
                <a:lnTo>
                  <a:pt x="4426831" y="235199"/>
                </a:lnTo>
                <a:close/>
                <a:moveTo>
                  <a:pt x="4745274" y="231735"/>
                </a:moveTo>
                <a:lnTo>
                  <a:pt x="4956743" y="231735"/>
                </a:lnTo>
                <a:lnTo>
                  <a:pt x="4956743" y="20266"/>
                </a:lnTo>
                <a:lnTo>
                  <a:pt x="4745274" y="20266"/>
                </a:lnTo>
                <a:lnTo>
                  <a:pt x="4745274" y="231735"/>
                </a:lnTo>
                <a:close/>
                <a:moveTo>
                  <a:pt x="5066711" y="225322"/>
                </a:moveTo>
                <a:lnTo>
                  <a:pt x="5265354" y="225322"/>
                </a:lnTo>
                <a:lnTo>
                  <a:pt x="5265354" y="26680"/>
                </a:lnTo>
                <a:lnTo>
                  <a:pt x="5066711" y="26680"/>
                </a:lnTo>
                <a:lnTo>
                  <a:pt x="5066711" y="225322"/>
                </a:lnTo>
                <a:close/>
                <a:moveTo>
                  <a:pt x="5387634" y="219379"/>
                </a:moveTo>
                <a:lnTo>
                  <a:pt x="5574391" y="219379"/>
                </a:lnTo>
                <a:lnTo>
                  <a:pt x="5574391" y="32623"/>
                </a:lnTo>
                <a:lnTo>
                  <a:pt x="5387634" y="32623"/>
                </a:lnTo>
                <a:lnTo>
                  <a:pt x="5387634" y="219379"/>
                </a:lnTo>
                <a:close/>
                <a:moveTo>
                  <a:pt x="5705095" y="216899"/>
                </a:moveTo>
                <a:lnTo>
                  <a:pt x="5886935" y="216899"/>
                </a:lnTo>
                <a:lnTo>
                  <a:pt x="5886935" y="35060"/>
                </a:lnTo>
                <a:lnTo>
                  <a:pt x="5705095" y="35060"/>
                </a:lnTo>
                <a:lnTo>
                  <a:pt x="5705095" y="216899"/>
                </a:lnTo>
                <a:close/>
                <a:moveTo>
                  <a:pt x="6024565" y="212453"/>
                </a:moveTo>
                <a:lnTo>
                  <a:pt x="6197511" y="212453"/>
                </a:lnTo>
                <a:lnTo>
                  <a:pt x="6197511" y="39506"/>
                </a:lnTo>
                <a:lnTo>
                  <a:pt x="6024565" y="39506"/>
                </a:lnTo>
                <a:lnTo>
                  <a:pt x="6024565" y="212453"/>
                </a:lnTo>
                <a:close/>
                <a:moveTo>
                  <a:pt x="6661453" y="205569"/>
                </a:moveTo>
                <a:lnTo>
                  <a:pt x="6820546" y="205569"/>
                </a:lnTo>
                <a:lnTo>
                  <a:pt x="6820546" y="46433"/>
                </a:lnTo>
                <a:lnTo>
                  <a:pt x="6661453" y="46433"/>
                </a:lnTo>
                <a:lnTo>
                  <a:pt x="6661453" y="205526"/>
                </a:lnTo>
                <a:close/>
                <a:moveTo>
                  <a:pt x="7301846" y="195179"/>
                </a:moveTo>
                <a:lnTo>
                  <a:pt x="7440203" y="195179"/>
                </a:lnTo>
                <a:lnTo>
                  <a:pt x="7440203" y="56822"/>
                </a:lnTo>
                <a:lnTo>
                  <a:pt x="7301846" y="56822"/>
                </a:lnTo>
                <a:lnTo>
                  <a:pt x="7301846" y="195179"/>
                </a:lnTo>
                <a:close/>
                <a:moveTo>
                  <a:pt x="7947156" y="179873"/>
                </a:moveTo>
                <a:lnTo>
                  <a:pt x="8054858" y="179873"/>
                </a:lnTo>
                <a:lnTo>
                  <a:pt x="8054858" y="72171"/>
                </a:lnTo>
                <a:lnTo>
                  <a:pt x="7947156" y="72171"/>
                </a:lnTo>
                <a:lnTo>
                  <a:pt x="7947156" y="179873"/>
                </a:lnTo>
                <a:close/>
                <a:moveTo>
                  <a:pt x="8595459" y="161573"/>
                </a:moveTo>
                <a:lnTo>
                  <a:pt x="8666605" y="161573"/>
                </a:lnTo>
                <a:lnTo>
                  <a:pt x="8666605" y="90428"/>
                </a:lnTo>
                <a:lnTo>
                  <a:pt x="8595459" y="90428"/>
                </a:lnTo>
                <a:lnTo>
                  <a:pt x="8595459" y="161573"/>
                </a:lnTo>
                <a:close/>
                <a:moveTo>
                  <a:pt x="0" y="566982"/>
                </a:moveTo>
                <a:lnTo>
                  <a:pt x="252002" y="566982"/>
                </a:lnTo>
                <a:lnTo>
                  <a:pt x="252002" y="314981"/>
                </a:lnTo>
                <a:lnTo>
                  <a:pt x="0" y="314981"/>
                </a:lnTo>
                <a:lnTo>
                  <a:pt x="0" y="566982"/>
                </a:lnTo>
                <a:close/>
                <a:moveTo>
                  <a:pt x="315023" y="566982"/>
                </a:moveTo>
                <a:lnTo>
                  <a:pt x="567025" y="566982"/>
                </a:lnTo>
                <a:lnTo>
                  <a:pt x="567025" y="314981"/>
                </a:lnTo>
                <a:lnTo>
                  <a:pt x="315023" y="314981"/>
                </a:lnTo>
                <a:lnTo>
                  <a:pt x="315023" y="566982"/>
                </a:lnTo>
                <a:close/>
                <a:moveTo>
                  <a:pt x="630004" y="566982"/>
                </a:moveTo>
                <a:lnTo>
                  <a:pt x="882005" y="566982"/>
                </a:lnTo>
                <a:lnTo>
                  <a:pt x="882005" y="314981"/>
                </a:lnTo>
                <a:lnTo>
                  <a:pt x="630004" y="314981"/>
                </a:lnTo>
                <a:lnTo>
                  <a:pt x="630004" y="566982"/>
                </a:lnTo>
                <a:close/>
                <a:moveTo>
                  <a:pt x="944985" y="566982"/>
                </a:moveTo>
                <a:lnTo>
                  <a:pt x="1196986" y="566982"/>
                </a:lnTo>
                <a:lnTo>
                  <a:pt x="1196986" y="314981"/>
                </a:lnTo>
                <a:lnTo>
                  <a:pt x="944985" y="314981"/>
                </a:lnTo>
                <a:lnTo>
                  <a:pt x="944985" y="566982"/>
                </a:lnTo>
                <a:close/>
                <a:moveTo>
                  <a:pt x="1260008" y="566982"/>
                </a:moveTo>
                <a:lnTo>
                  <a:pt x="1512009" y="566982"/>
                </a:lnTo>
                <a:lnTo>
                  <a:pt x="1512009" y="314981"/>
                </a:lnTo>
                <a:lnTo>
                  <a:pt x="1260008" y="314981"/>
                </a:lnTo>
                <a:lnTo>
                  <a:pt x="1260008" y="566982"/>
                </a:lnTo>
                <a:close/>
                <a:moveTo>
                  <a:pt x="1574988" y="566982"/>
                </a:moveTo>
                <a:lnTo>
                  <a:pt x="1826990" y="566982"/>
                </a:lnTo>
                <a:lnTo>
                  <a:pt x="1826990" y="314981"/>
                </a:lnTo>
                <a:lnTo>
                  <a:pt x="1574988" y="314981"/>
                </a:lnTo>
                <a:lnTo>
                  <a:pt x="1574988" y="566982"/>
                </a:lnTo>
                <a:close/>
                <a:moveTo>
                  <a:pt x="1890012" y="566982"/>
                </a:moveTo>
                <a:lnTo>
                  <a:pt x="2142013" y="566982"/>
                </a:lnTo>
                <a:lnTo>
                  <a:pt x="2142013" y="314981"/>
                </a:lnTo>
                <a:lnTo>
                  <a:pt x="1890012" y="314981"/>
                </a:lnTo>
                <a:lnTo>
                  <a:pt x="1890012" y="566982"/>
                </a:lnTo>
                <a:close/>
                <a:moveTo>
                  <a:pt x="2204992" y="566982"/>
                </a:moveTo>
                <a:lnTo>
                  <a:pt x="2456994" y="566982"/>
                </a:lnTo>
                <a:lnTo>
                  <a:pt x="2456994" y="314981"/>
                </a:lnTo>
                <a:lnTo>
                  <a:pt x="2204992" y="314981"/>
                </a:lnTo>
                <a:lnTo>
                  <a:pt x="2204992" y="566982"/>
                </a:lnTo>
                <a:close/>
                <a:moveTo>
                  <a:pt x="2520016" y="566982"/>
                </a:moveTo>
                <a:lnTo>
                  <a:pt x="2772017" y="566982"/>
                </a:lnTo>
                <a:lnTo>
                  <a:pt x="2772017" y="314981"/>
                </a:lnTo>
                <a:lnTo>
                  <a:pt x="2520016" y="314981"/>
                </a:lnTo>
                <a:lnTo>
                  <a:pt x="2520016" y="566982"/>
                </a:lnTo>
                <a:close/>
                <a:moveTo>
                  <a:pt x="2834996" y="566982"/>
                </a:moveTo>
                <a:lnTo>
                  <a:pt x="3086998" y="566982"/>
                </a:lnTo>
                <a:lnTo>
                  <a:pt x="3086998" y="314981"/>
                </a:lnTo>
                <a:lnTo>
                  <a:pt x="2834996" y="314981"/>
                </a:lnTo>
                <a:lnTo>
                  <a:pt x="2834996" y="566982"/>
                </a:lnTo>
                <a:close/>
                <a:moveTo>
                  <a:pt x="3150020" y="566982"/>
                </a:moveTo>
                <a:lnTo>
                  <a:pt x="3402021" y="566982"/>
                </a:lnTo>
                <a:lnTo>
                  <a:pt x="3402021" y="314981"/>
                </a:lnTo>
                <a:lnTo>
                  <a:pt x="3150020" y="314981"/>
                </a:lnTo>
                <a:lnTo>
                  <a:pt x="3150020" y="566982"/>
                </a:lnTo>
                <a:close/>
                <a:moveTo>
                  <a:pt x="3465984" y="565999"/>
                </a:moveTo>
                <a:lnTo>
                  <a:pt x="3716018" y="565999"/>
                </a:lnTo>
                <a:lnTo>
                  <a:pt x="3716018" y="315964"/>
                </a:lnTo>
                <a:lnTo>
                  <a:pt x="3465984" y="315964"/>
                </a:lnTo>
                <a:lnTo>
                  <a:pt x="3465984" y="565999"/>
                </a:lnTo>
                <a:close/>
                <a:moveTo>
                  <a:pt x="3784470" y="562536"/>
                </a:moveTo>
                <a:lnTo>
                  <a:pt x="4027579" y="562536"/>
                </a:lnTo>
                <a:lnTo>
                  <a:pt x="4027579" y="319427"/>
                </a:lnTo>
                <a:lnTo>
                  <a:pt x="3784470" y="319427"/>
                </a:lnTo>
                <a:lnTo>
                  <a:pt x="3784470" y="562536"/>
                </a:lnTo>
                <a:close/>
                <a:moveTo>
                  <a:pt x="4101931" y="560099"/>
                </a:moveTo>
                <a:lnTo>
                  <a:pt x="4340079" y="560099"/>
                </a:lnTo>
                <a:lnTo>
                  <a:pt x="4340079" y="321950"/>
                </a:lnTo>
                <a:lnTo>
                  <a:pt x="4101931" y="321950"/>
                </a:lnTo>
                <a:lnTo>
                  <a:pt x="4101931" y="560099"/>
                </a:lnTo>
                <a:close/>
                <a:moveTo>
                  <a:pt x="4422384" y="554669"/>
                </a:moveTo>
                <a:lnTo>
                  <a:pt x="4649673" y="554669"/>
                </a:lnTo>
                <a:lnTo>
                  <a:pt x="4649673" y="327380"/>
                </a:lnTo>
                <a:lnTo>
                  <a:pt x="4422384" y="327380"/>
                </a:lnTo>
                <a:lnTo>
                  <a:pt x="4422384" y="554669"/>
                </a:lnTo>
                <a:close/>
                <a:moveTo>
                  <a:pt x="4740314" y="551676"/>
                </a:moveTo>
                <a:lnTo>
                  <a:pt x="4961660" y="551676"/>
                </a:lnTo>
                <a:lnTo>
                  <a:pt x="4961660" y="330330"/>
                </a:lnTo>
                <a:lnTo>
                  <a:pt x="4740314" y="330330"/>
                </a:lnTo>
                <a:lnTo>
                  <a:pt x="4740314" y="551676"/>
                </a:lnTo>
                <a:close/>
                <a:moveTo>
                  <a:pt x="5061281" y="545775"/>
                </a:moveTo>
                <a:lnTo>
                  <a:pt x="5270784" y="545775"/>
                </a:lnTo>
                <a:lnTo>
                  <a:pt x="5270784" y="336273"/>
                </a:lnTo>
                <a:lnTo>
                  <a:pt x="5061281" y="336273"/>
                </a:lnTo>
                <a:lnTo>
                  <a:pt x="5061281" y="545775"/>
                </a:lnTo>
                <a:close/>
                <a:moveTo>
                  <a:pt x="5382204" y="539832"/>
                </a:moveTo>
                <a:lnTo>
                  <a:pt x="5579864" y="539832"/>
                </a:lnTo>
                <a:lnTo>
                  <a:pt x="5579864" y="342173"/>
                </a:lnTo>
                <a:lnTo>
                  <a:pt x="5382204" y="342173"/>
                </a:lnTo>
                <a:lnTo>
                  <a:pt x="5382204" y="539832"/>
                </a:lnTo>
                <a:close/>
                <a:moveTo>
                  <a:pt x="6018622" y="533419"/>
                </a:moveTo>
                <a:lnTo>
                  <a:pt x="6203412" y="533419"/>
                </a:lnTo>
                <a:lnTo>
                  <a:pt x="6203412" y="348629"/>
                </a:lnTo>
                <a:lnTo>
                  <a:pt x="6018622" y="348629"/>
                </a:lnTo>
                <a:lnTo>
                  <a:pt x="6018622" y="533419"/>
                </a:lnTo>
                <a:close/>
                <a:moveTo>
                  <a:pt x="6335612" y="531410"/>
                </a:moveTo>
                <a:lnTo>
                  <a:pt x="6516468" y="531410"/>
                </a:lnTo>
                <a:lnTo>
                  <a:pt x="6516468" y="350553"/>
                </a:lnTo>
                <a:lnTo>
                  <a:pt x="6335612" y="350553"/>
                </a:lnTo>
                <a:lnTo>
                  <a:pt x="6335612" y="531410"/>
                </a:lnTo>
                <a:close/>
                <a:moveTo>
                  <a:pt x="6654569" y="527476"/>
                </a:moveTo>
                <a:lnTo>
                  <a:pt x="6827515" y="527476"/>
                </a:lnTo>
                <a:lnTo>
                  <a:pt x="6827515" y="354530"/>
                </a:lnTo>
                <a:lnTo>
                  <a:pt x="6654569" y="354530"/>
                </a:lnTo>
                <a:lnTo>
                  <a:pt x="6654569" y="527476"/>
                </a:lnTo>
                <a:close/>
                <a:moveTo>
                  <a:pt x="6971516" y="525509"/>
                </a:moveTo>
                <a:lnTo>
                  <a:pt x="7140486" y="525509"/>
                </a:lnTo>
                <a:lnTo>
                  <a:pt x="7140486" y="356539"/>
                </a:lnTo>
                <a:lnTo>
                  <a:pt x="6971516" y="356539"/>
                </a:lnTo>
                <a:lnTo>
                  <a:pt x="6971516" y="525509"/>
                </a:lnTo>
                <a:close/>
                <a:moveTo>
                  <a:pt x="7611909" y="515120"/>
                </a:moveTo>
                <a:lnTo>
                  <a:pt x="7760143" y="515120"/>
                </a:lnTo>
                <a:lnTo>
                  <a:pt x="7760143" y="366886"/>
                </a:lnTo>
                <a:lnTo>
                  <a:pt x="7611909" y="366886"/>
                </a:lnTo>
                <a:lnTo>
                  <a:pt x="7611909" y="515120"/>
                </a:lnTo>
                <a:close/>
                <a:moveTo>
                  <a:pt x="8258203" y="498830"/>
                </a:moveTo>
                <a:lnTo>
                  <a:pt x="8373815" y="498830"/>
                </a:lnTo>
                <a:lnTo>
                  <a:pt x="8373815" y="383219"/>
                </a:lnTo>
                <a:lnTo>
                  <a:pt x="8258203" y="383219"/>
                </a:lnTo>
                <a:lnTo>
                  <a:pt x="8258203" y="498830"/>
                </a:lnTo>
                <a:close/>
                <a:moveTo>
                  <a:pt x="0" y="882006"/>
                </a:moveTo>
                <a:lnTo>
                  <a:pt x="252002" y="882006"/>
                </a:lnTo>
                <a:lnTo>
                  <a:pt x="252002" y="630004"/>
                </a:lnTo>
                <a:lnTo>
                  <a:pt x="0" y="630004"/>
                </a:lnTo>
                <a:lnTo>
                  <a:pt x="0" y="882006"/>
                </a:lnTo>
                <a:close/>
                <a:moveTo>
                  <a:pt x="315023" y="882006"/>
                </a:moveTo>
                <a:lnTo>
                  <a:pt x="567025" y="882006"/>
                </a:lnTo>
                <a:lnTo>
                  <a:pt x="567025" y="630004"/>
                </a:lnTo>
                <a:lnTo>
                  <a:pt x="315023" y="630004"/>
                </a:lnTo>
                <a:lnTo>
                  <a:pt x="315023" y="882006"/>
                </a:lnTo>
                <a:close/>
                <a:moveTo>
                  <a:pt x="630004" y="882006"/>
                </a:moveTo>
                <a:lnTo>
                  <a:pt x="882005" y="882006"/>
                </a:lnTo>
                <a:lnTo>
                  <a:pt x="882005" y="630004"/>
                </a:lnTo>
                <a:lnTo>
                  <a:pt x="630004" y="630004"/>
                </a:lnTo>
                <a:lnTo>
                  <a:pt x="630004" y="882006"/>
                </a:lnTo>
                <a:close/>
                <a:moveTo>
                  <a:pt x="944985" y="882006"/>
                </a:moveTo>
                <a:lnTo>
                  <a:pt x="1196986" y="882006"/>
                </a:lnTo>
                <a:lnTo>
                  <a:pt x="1196986" y="630004"/>
                </a:lnTo>
                <a:lnTo>
                  <a:pt x="944985" y="630004"/>
                </a:lnTo>
                <a:lnTo>
                  <a:pt x="944985" y="882006"/>
                </a:lnTo>
                <a:close/>
                <a:moveTo>
                  <a:pt x="1260008" y="882006"/>
                </a:moveTo>
                <a:lnTo>
                  <a:pt x="1512009" y="882006"/>
                </a:lnTo>
                <a:lnTo>
                  <a:pt x="1512009" y="630004"/>
                </a:lnTo>
                <a:lnTo>
                  <a:pt x="1260008" y="630004"/>
                </a:lnTo>
                <a:lnTo>
                  <a:pt x="1260008" y="882006"/>
                </a:lnTo>
                <a:close/>
                <a:moveTo>
                  <a:pt x="1574988" y="882006"/>
                </a:moveTo>
                <a:lnTo>
                  <a:pt x="1826990" y="882006"/>
                </a:lnTo>
                <a:lnTo>
                  <a:pt x="1826990" y="630004"/>
                </a:lnTo>
                <a:lnTo>
                  <a:pt x="1574988" y="630004"/>
                </a:lnTo>
                <a:lnTo>
                  <a:pt x="1574988" y="882006"/>
                </a:lnTo>
                <a:close/>
                <a:moveTo>
                  <a:pt x="1890012" y="882006"/>
                </a:moveTo>
                <a:lnTo>
                  <a:pt x="2142013" y="882006"/>
                </a:lnTo>
                <a:lnTo>
                  <a:pt x="2142013" y="630004"/>
                </a:lnTo>
                <a:lnTo>
                  <a:pt x="1890012" y="630004"/>
                </a:lnTo>
                <a:lnTo>
                  <a:pt x="1890012" y="882006"/>
                </a:lnTo>
                <a:close/>
                <a:moveTo>
                  <a:pt x="2204992" y="882006"/>
                </a:moveTo>
                <a:lnTo>
                  <a:pt x="2456994" y="882006"/>
                </a:lnTo>
                <a:lnTo>
                  <a:pt x="2456994" y="630004"/>
                </a:lnTo>
                <a:lnTo>
                  <a:pt x="2204992" y="630004"/>
                </a:lnTo>
                <a:lnTo>
                  <a:pt x="2204992" y="882006"/>
                </a:lnTo>
                <a:close/>
                <a:moveTo>
                  <a:pt x="2520016" y="882006"/>
                </a:moveTo>
                <a:lnTo>
                  <a:pt x="2772017" y="882006"/>
                </a:lnTo>
                <a:lnTo>
                  <a:pt x="2772017" y="630004"/>
                </a:lnTo>
                <a:lnTo>
                  <a:pt x="2520016" y="630004"/>
                </a:lnTo>
                <a:lnTo>
                  <a:pt x="2520016" y="882006"/>
                </a:lnTo>
                <a:close/>
                <a:moveTo>
                  <a:pt x="2834996" y="882006"/>
                </a:moveTo>
                <a:lnTo>
                  <a:pt x="3086998" y="882006"/>
                </a:lnTo>
                <a:lnTo>
                  <a:pt x="3086998" y="630004"/>
                </a:lnTo>
                <a:lnTo>
                  <a:pt x="2834996" y="630004"/>
                </a:lnTo>
                <a:lnTo>
                  <a:pt x="2834996" y="882006"/>
                </a:lnTo>
                <a:close/>
                <a:moveTo>
                  <a:pt x="3150020" y="882006"/>
                </a:moveTo>
                <a:lnTo>
                  <a:pt x="3402021" y="882006"/>
                </a:lnTo>
                <a:lnTo>
                  <a:pt x="3402021" y="630004"/>
                </a:lnTo>
                <a:lnTo>
                  <a:pt x="3150020" y="630004"/>
                </a:lnTo>
                <a:lnTo>
                  <a:pt x="3150020" y="882006"/>
                </a:lnTo>
                <a:close/>
                <a:moveTo>
                  <a:pt x="3465000" y="882006"/>
                </a:moveTo>
                <a:lnTo>
                  <a:pt x="3717002" y="882006"/>
                </a:lnTo>
                <a:lnTo>
                  <a:pt x="3717002" y="630004"/>
                </a:lnTo>
                <a:lnTo>
                  <a:pt x="3465000" y="630004"/>
                </a:lnTo>
                <a:lnTo>
                  <a:pt x="3465000" y="882006"/>
                </a:lnTo>
                <a:close/>
                <a:moveTo>
                  <a:pt x="3783487" y="878542"/>
                </a:moveTo>
                <a:lnTo>
                  <a:pt x="4028562" y="878542"/>
                </a:lnTo>
                <a:lnTo>
                  <a:pt x="4028562" y="633467"/>
                </a:lnTo>
                <a:lnTo>
                  <a:pt x="3783487" y="633467"/>
                </a:lnTo>
                <a:lnTo>
                  <a:pt x="3783487" y="878542"/>
                </a:lnTo>
                <a:close/>
                <a:moveTo>
                  <a:pt x="4100434" y="876576"/>
                </a:moveTo>
                <a:lnTo>
                  <a:pt x="4341576" y="876576"/>
                </a:lnTo>
                <a:lnTo>
                  <a:pt x="4341576" y="635434"/>
                </a:lnTo>
                <a:lnTo>
                  <a:pt x="4100434" y="635434"/>
                </a:lnTo>
                <a:lnTo>
                  <a:pt x="4100434" y="876576"/>
                </a:lnTo>
                <a:close/>
                <a:moveTo>
                  <a:pt x="4420887" y="871146"/>
                </a:moveTo>
                <a:lnTo>
                  <a:pt x="4651126" y="871146"/>
                </a:lnTo>
                <a:lnTo>
                  <a:pt x="4651126" y="640907"/>
                </a:lnTo>
                <a:lnTo>
                  <a:pt x="4420887" y="640907"/>
                </a:lnTo>
                <a:lnTo>
                  <a:pt x="4420887" y="871146"/>
                </a:lnTo>
                <a:close/>
                <a:moveTo>
                  <a:pt x="4738861" y="868153"/>
                </a:moveTo>
                <a:lnTo>
                  <a:pt x="4963199" y="868153"/>
                </a:lnTo>
                <a:lnTo>
                  <a:pt x="4963199" y="643814"/>
                </a:lnTo>
                <a:lnTo>
                  <a:pt x="4738861" y="643814"/>
                </a:lnTo>
                <a:lnTo>
                  <a:pt x="4738861" y="868153"/>
                </a:lnTo>
                <a:close/>
                <a:moveTo>
                  <a:pt x="5059785" y="862252"/>
                </a:moveTo>
                <a:lnTo>
                  <a:pt x="5272237" y="862252"/>
                </a:lnTo>
                <a:lnTo>
                  <a:pt x="5272237" y="649800"/>
                </a:lnTo>
                <a:lnTo>
                  <a:pt x="5059785" y="649800"/>
                </a:lnTo>
                <a:lnTo>
                  <a:pt x="5059785" y="862252"/>
                </a:lnTo>
                <a:close/>
                <a:moveTo>
                  <a:pt x="5380708" y="856309"/>
                </a:moveTo>
                <a:lnTo>
                  <a:pt x="5581318" y="856309"/>
                </a:lnTo>
                <a:lnTo>
                  <a:pt x="5581318" y="655700"/>
                </a:lnTo>
                <a:lnTo>
                  <a:pt x="5380708" y="655700"/>
                </a:lnTo>
                <a:lnTo>
                  <a:pt x="5380708" y="856309"/>
                </a:lnTo>
                <a:close/>
                <a:moveTo>
                  <a:pt x="5697698" y="854343"/>
                </a:moveTo>
                <a:lnTo>
                  <a:pt x="5894374" y="854343"/>
                </a:lnTo>
                <a:lnTo>
                  <a:pt x="5894374" y="657667"/>
                </a:lnTo>
                <a:lnTo>
                  <a:pt x="5697698" y="657667"/>
                </a:lnTo>
                <a:lnTo>
                  <a:pt x="5697698" y="854343"/>
                </a:lnTo>
                <a:close/>
                <a:moveTo>
                  <a:pt x="6016655" y="850366"/>
                </a:moveTo>
                <a:lnTo>
                  <a:pt x="6205421" y="850366"/>
                </a:lnTo>
                <a:lnTo>
                  <a:pt x="6205421" y="661600"/>
                </a:lnTo>
                <a:lnTo>
                  <a:pt x="6016655" y="661600"/>
                </a:lnTo>
                <a:lnTo>
                  <a:pt x="6016655" y="850366"/>
                </a:lnTo>
                <a:close/>
                <a:moveTo>
                  <a:pt x="6652089" y="844936"/>
                </a:moveTo>
                <a:lnTo>
                  <a:pt x="6829952" y="844936"/>
                </a:lnTo>
                <a:lnTo>
                  <a:pt x="6829952" y="667073"/>
                </a:lnTo>
                <a:lnTo>
                  <a:pt x="6652089" y="667073"/>
                </a:lnTo>
                <a:lnTo>
                  <a:pt x="6652089" y="844936"/>
                </a:lnTo>
                <a:close/>
                <a:moveTo>
                  <a:pt x="6969079" y="842970"/>
                </a:moveTo>
                <a:lnTo>
                  <a:pt x="7143009" y="842970"/>
                </a:lnTo>
                <a:lnTo>
                  <a:pt x="7143009" y="669040"/>
                </a:lnTo>
                <a:lnTo>
                  <a:pt x="6969079" y="669040"/>
                </a:lnTo>
                <a:lnTo>
                  <a:pt x="6969079" y="842970"/>
                </a:lnTo>
                <a:close/>
                <a:moveTo>
                  <a:pt x="7289020" y="838010"/>
                </a:moveTo>
                <a:lnTo>
                  <a:pt x="7453073" y="838010"/>
                </a:lnTo>
                <a:lnTo>
                  <a:pt x="7453073" y="673957"/>
                </a:lnTo>
                <a:lnTo>
                  <a:pt x="7289020" y="673957"/>
                </a:lnTo>
                <a:lnTo>
                  <a:pt x="7289020" y="838010"/>
                </a:lnTo>
                <a:close/>
                <a:moveTo>
                  <a:pt x="7932833" y="824200"/>
                </a:moveTo>
                <a:lnTo>
                  <a:pt x="8069224" y="824200"/>
                </a:lnTo>
                <a:lnTo>
                  <a:pt x="8069224" y="687810"/>
                </a:lnTo>
                <a:lnTo>
                  <a:pt x="7932833" y="687810"/>
                </a:lnTo>
                <a:lnTo>
                  <a:pt x="7932833" y="824200"/>
                </a:lnTo>
                <a:close/>
                <a:moveTo>
                  <a:pt x="8582590" y="804404"/>
                </a:moveTo>
                <a:lnTo>
                  <a:pt x="8679431" y="804404"/>
                </a:lnTo>
                <a:lnTo>
                  <a:pt x="8679431" y="707563"/>
                </a:lnTo>
                <a:lnTo>
                  <a:pt x="8582590" y="707563"/>
                </a:lnTo>
                <a:lnTo>
                  <a:pt x="8582590" y="804404"/>
                </a:lnTo>
                <a:close/>
                <a:moveTo>
                  <a:pt x="0" y="1196986"/>
                </a:moveTo>
                <a:lnTo>
                  <a:pt x="252002" y="1196986"/>
                </a:lnTo>
                <a:lnTo>
                  <a:pt x="252002" y="944985"/>
                </a:lnTo>
                <a:lnTo>
                  <a:pt x="0" y="944985"/>
                </a:lnTo>
                <a:lnTo>
                  <a:pt x="0" y="1196986"/>
                </a:lnTo>
                <a:close/>
                <a:moveTo>
                  <a:pt x="315023" y="1196986"/>
                </a:moveTo>
                <a:lnTo>
                  <a:pt x="567025" y="1196986"/>
                </a:lnTo>
                <a:lnTo>
                  <a:pt x="567025" y="944985"/>
                </a:lnTo>
                <a:lnTo>
                  <a:pt x="315023" y="944985"/>
                </a:lnTo>
                <a:lnTo>
                  <a:pt x="315023" y="1196986"/>
                </a:lnTo>
                <a:close/>
                <a:moveTo>
                  <a:pt x="630004" y="1196986"/>
                </a:moveTo>
                <a:lnTo>
                  <a:pt x="882005" y="1196986"/>
                </a:lnTo>
                <a:lnTo>
                  <a:pt x="882005" y="944985"/>
                </a:lnTo>
                <a:lnTo>
                  <a:pt x="630004" y="944985"/>
                </a:lnTo>
                <a:lnTo>
                  <a:pt x="630004" y="1196986"/>
                </a:lnTo>
                <a:close/>
                <a:moveTo>
                  <a:pt x="944985" y="1196986"/>
                </a:moveTo>
                <a:lnTo>
                  <a:pt x="1196986" y="1196986"/>
                </a:lnTo>
                <a:lnTo>
                  <a:pt x="1196986" y="944985"/>
                </a:lnTo>
                <a:lnTo>
                  <a:pt x="944985" y="944985"/>
                </a:lnTo>
                <a:lnTo>
                  <a:pt x="944985" y="1196986"/>
                </a:lnTo>
                <a:close/>
                <a:moveTo>
                  <a:pt x="1260008" y="1196986"/>
                </a:moveTo>
                <a:lnTo>
                  <a:pt x="1512009" y="1196986"/>
                </a:lnTo>
                <a:lnTo>
                  <a:pt x="1512009" y="944985"/>
                </a:lnTo>
                <a:lnTo>
                  <a:pt x="1260008" y="944985"/>
                </a:lnTo>
                <a:lnTo>
                  <a:pt x="1260008" y="1196986"/>
                </a:lnTo>
                <a:close/>
                <a:moveTo>
                  <a:pt x="1574988" y="1196986"/>
                </a:moveTo>
                <a:lnTo>
                  <a:pt x="1826990" y="1196986"/>
                </a:lnTo>
                <a:lnTo>
                  <a:pt x="1826990" y="944985"/>
                </a:lnTo>
                <a:lnTo>
                  <a:pt x="1574988" y="944985"/>
                </a:lnTo>
                <a:lnTo>
                  <a:pt x="1574988" y="1196986"/>
                </a:lnTo>
                <a:close/>
                <a:moveTo>
                  <a:pt x="1890012" y="1196986"/>
                </a:moveTo>
                <a:lnTo>
                  <a:pt x="2142013" y="1196986"/>
                </a:lnTo>
                <a:lnTo>
                  <a:pt x="2142013" y="944985"/>
                </a:lnTo>
                <a:lnTo>
                  <a:pt x="1890012" y="944985"/>
                </a:lnTo>
                <a:lnTo>
                  <a:pt x="1890012" y="1196986"/>
                </a:lnTo>
                <a:close/>
                <a:moveTo>
                  <a:pt x="2204992" y="1196986"/>
                </a:moveTo>
                <a:lnTo>
                  <a:pt x="2456994" y="1196986"/>
                </a:lnTo>
                <a:lnTo>
                  <a:pt x="2456994" y="944985"/>
                </a:lnTo>
                <a:lnTo>
                  <a:pt x="2204992" y="944985"/>
                </a:lnTo>
                <a:lnTo>
                  <a:pt x="2204992" y="1196986"/>
                </a:lnTo>
                <a:close/>
                <a:moveTo>
                  <a:pt x="2520016" y="1196986"/>
                </a:moveTo>
                <a:lnTo>
                  <a:pt x="2772017" y="1196986"/>
                </a:lnTo>
                <a:lnTo>
                  <a:pt x="2772017" y="944985"/>
                </a:lnTo>
                <a:lnTo>
                  <a:pt x="2520016" y="944985"/>
                </a:lnTo>
                <a:lnTo>
                  <a:pt x="2520016" y="1196986"/>
                </a:lnTo>
                <a:close/>
                <a:moveTo>
                  <a:pt x="2834996" y="1196986"/>
                </a:moveTo>
                <a:lnTo>
                  <a:pt x="3086998" y="1196986"/>
                </a:lnTo>
                <a:lnTo>
                  <a:pt x="3086998" y="944985"/>
                </a:lnTo>
                <a:lnTo>
                  <a:pt x="2834996" y="944985"/>
                </a:lnTo>
                <a:lnTo>
                  <a:pt x="2834996" y="1196986"/>
                </a:lnTo>
                <a:close/>
                <a:moveTo>
                  <a:pt x="3150020" y="1196986"/>
                </a:moveTo>
                <a:lnTo>
                  <a:pt x="3402021" y="1196986"/>
                </a:lnTo>
                <a:lnTo>
                  <a:pt x="3402021" y="944985"/>
                </a:lnTo>
                <a:lnTo>
                  <a:pt x="3150020" y="944985"/>
                </a:lnTo>
                <a:lnTo>
                  <a:pt x="3150020" y="1196986"/>
                </a:lnTo>
                <a:close/>
                <a:moveTo>
                  <a:pt x="3465000" y="1196986"/>
                </a:moveTo>
                <a:lnTo>
                  <a:pt x="3717002" y="1196986"/>
                </a:lnTo>
                <a:lnTo>
                  <a:pt x="3717002" y="944985"/>
                </a:lnTo>
                <a:lnTo>
                  <a:pt x="3465000" y="944985"/>
                </a:lnTo>
                <a:lnTo>
                  <a:pt x="3465000" y="1196986"/>
                </a:lnTo>
                <a:close/>
                <a:moveTo>
                  <a:pt x="3781990" y="1195019"/>
                </a:moveTo>
                <a:lnTo>
                  <a:pt x="4030058" y="1195019"/>
                </a:lnTo>
                <a:lnTo>
                  <a:pt x="4030058" y="946951"/>
                </a:lnTo>
                <a:lnTo>
                  <a:pt x="3781990" y="946951"/>
                </a:lnTo>
                <a:lnTo>
                  <a:pt x="3781990" y="1195019"/>
                </a:lnTo>
                <a:close/>
                <a:moveTo>
                  <a:pt x="4098467" y="1193523"/>
                </a:moveTo>
                <a:lnTo>
                  <a:pt x="4343543" y="1193523"/>
                </a:lnTo>
                <a:lnTo>
                  <a:pt x="4343543" y="948448"/>
                </a:lnTo>
                <a:lnTo>
                  <a:pt x="4098467" y="948448"/>
                </a:lnTo>
                <a:lnTo>
                  <a:pt x="4098467" y="1193523"/>
                </a:lnTo>
                <a:close/>
                <a:moveTo>
                  <a:pt x="4418408" y="1188606"/>
                </a:moveTo>
                <a:lnTo>
                  <a:pt x="4653606" y="1188606"/>
                </a:lnTo>
                <a:lnTo>
                  <a:pt x="4653606" y="953407"/>
                </a:lnTo>
                <a:lnTo>
                  <a:pt x="4418408" y="953407"/>
                </a:lnTo>
                <a:lnTo>
                  <a:pt x="4418408" y="1188606"/>
                </a:lnTo>
                <a:close/>
                <a:moveTo>
                  <a:pt x="4736381" y="1185656"/>
                </a:moveTo>
                <a:lnTo>
                  <a:pt x="4965637" y="1185656"/>
                </a:lnTo>
                <a:lnTo>
                  <a:pt x="4965637" y="956400"/>
                </a:lnTo>
                <a:lnTo>
                  <a:pt x="4736381" y="956400"/>
                </a:lnTo>
                <a:lnTo>
                  <a:pt x="4736381" y="1185656"/>
                </a:lnTo>
                <a:close/>
                <a:moveTo>
                  <a:pt x="5057818" y="1179200"/>
                </a:moveTo>
                <a:lnTo>
                  <a:pt x="5274247" y="1179200"/>
                </a:lnTo>
                <a:lnTo>
                  <a:pt x="5274247" y="962771"/>
                </a:lnTo>
                <a:lnTo>
                  <a:pt x="5057818" y="962771"/>
                </a:lnTo>
                <a:lnTo>
                  <a:pt x="5057818" y="1179200"/>
                </a:lnTo>
                <a:close/>
                <a:moveTo>
                  <a:pt x="5378741" y="1173300"/>
                </a:moveTo>
                <a:lnTo>
                  <a:pt x="5583284" y="1173300"/>
                </a:lnTo>
                <a:lnTo>
                  <a:pt x="5583284" y="968714"/>
                </a:lnTo>
                <a:lnTo>
                  <a:pt x="5378741" y="968714"/>
                </a:lnTo>
                <a:lnTo>
                  <a:pt x="5378741" y="1173300"/>
                </a:lnTo>
                <a:close/>
                <a:moveTo>
                  <a:pt x="5696202" y="1170820"/>
                </a:moveTo>
                <a:lnTo>
                  <a:pt x="5895828" y="1170820"/>
                </a:lnTo>
                <a:lnTo>
                  <a:pt x="5895828" y="971194"/>
                </a:lnTo>
                <a:lnTo>
                  <a:pt x="5696202" y="971194"/>
                </a:lnTo>
                <a:lnTo>
                  <a:pt x="5696202" y="1170820"/>
                </a:lnTo>
                <a:close/>
                <a:moveTo>
                  <a:pt x="6015159" y="1166843"/>
                </a:moveTo>
                <a:lnTo>
                  <a:pt x="6206875" y="1166843"/>
                </a:lnTo>
                <a:lnTo>
                  <a:pt x="6206875" y="975127"/>
                </a:lnTo>
                <a:lnTo>
                  <a:pt x="6015159" y="975127"/>
                </a:lnTo>
                <a:lnTo>
                  <a:pt x="6015159" y="1166843"/>
                </a:lnTo>
                <a:close/>
                <a:moveTo>
                  <a:pt x="6331165" y="1165860"/>
                </a:moveTo>
                <a:lnTo>
                  <a:pt x="6520915" y="1165860"/>
                </a:lnTo>
                <a:lnTo>
                  <a:pt x="6520915" y="976111"/>
                </a:lnTo>
                <a:lnTo>
                  <a:pt x="6331165" y="976111"/>
                </a:lnTo>
                <a:lnTo>
                  <a:pt x="6331165" y="1165860"/>
                </a:lnTo>
                <a:close/>
                <a:moveTo>
                  <a:pt x="6648626" y="1163423"/>
                </a:moveTo>
                <a:lnTo>
                  <a:pt x="6833415" y="1163423"/>
                </a:lnTo>
                <a:lnTo>
                  <a:pt x="6833415" y="978633"/>
                </a:lnTo>
                <a:lnTo>
                  <a:pt x="6648626" y="978633"/>
                </a:lnTo>
                <a:lnTo>
                  <a:pt x="6648626" y="1163423"/>
                </a:lnTo>
                <a:close/>
                <a:moveTo>
                  <a:pt x="7284573" y="1157480"/>
                </a:moveTo>
                <a:lnTo>
                  <a:pt x="7457519" y="1157480"/>
                </a:lnTo>
                <a:lnTo>
                  <a:pt x="7457519" y="984534"/>
                </a:lnTo>
                <a:lnTo>
                  <a:pt x="7284573" y="984534"/>
                </a:lnTo>
                <a:lnTo>
                  <a:pt x="7284573" y="1157480"/>
                </a:lnTo>
                <a:close/>
                <a:moveTo>
                  <a:pt x="7603016" y="1154017"/>
                </a:moveTo>
                <a:lnTo>
                  <a:pt x="7769036" y="1154017"/>
                </a:lnTo>
                <a:lnTo>
                  <a:pt x="7769036" y="987997"/>
                </a:lnTo>
                <a:lnTo>
                  <a:pt x="7603016" y="987997"/>
                </a:lnTo>
                <a:lnTo>
                  <a:pt x="7603016" y="1154017"/>
                </a:lnTo>
                <a:close/>
                <a:moveTo>
                  <a:pt x="8247343" y="1139694"/>
                </a:moveTo>
                <a:lnTo>
                  <a:pt x="8384717" y="1139694"/>
                </a:lnTo>
                <a:lnTo>
                  <a:pt x="8384717" y="1002320"/>
                </a:lnTo>
                <a:lnTo>
                  <a:pt x="8247343" y="1002320"/>
                </a:lnTo>
                <a:lnTo>
                  <a:pt x="8247343" y="1139694"/>
                </a:lnTo>
                <a:close/>
                <a:moveTo>
                  <a:pt x="8905993" y="1111005"/>
                </a:moveTo>
                <a:lnTo>
                  <a:pt x="8986032" y="1111005"/>
                </a:lnTo>
                <a:lnTo>
                  <a:pt x="8986032" y="1030966"/>
                </a:lnTo>
                <a:lnTo>
                  <a:pt x="8905993" y="1030966"/>
                </a:lnTo>
                <a:lnTo>
                  <a:pt x="8905993" y="1111005"/>
                </a:lnTo>
                <a:close/>
                <a:moveTo>
                  <a:pt x="0" y="1512010"/>
                </a:moveTo>
                <a:lnTo>
                  <a:pt x="252002" y="1512010"/>
                </a:lnTo>
                <a:lnTo>
                  <a:pt x="252002" y="1260008"/>
                </a:lnTo>
                <a:lnTo>
                  <a:pt x="0" y="1260008"/>
                </a:lnTo>
                <a:lnTo>
                  <a:pt x="0" y="1512010"/>
                </a:lnTo>
                <a:close/>
                <a:moveTo>
                  <a:pt x="315023" y="1512010"/>
                </a:moveTo>
                <a:lnTo>
                  <a:pt x="567025" y="1512010"/>
                </a:lnTo>
                <a:lnTo>
                  <a:pt x="567025" y="1260008"/>
                </a:lnTo>
                <a:lnTo>
                  <a:pt x="315023" y="1260008"/>
                </a:lnTo>
                <a:lnTo>
                  <a:pt x="315023" y="1512010"/>
                </a:lnTo>
                <a:close/>
                <a:moveTo>
                  <a:pt x="630004" y="1512010"/>
                </a:moveTo>
                <a:lnTo>
                  <a:pt x="882005" y="1512010"/>
                </a:lnTo>
                <a:lnTo>
                  <a:pt x="882005" y="1260008"/>
                </a:lnTo>
                <a:lnTo>
                  <a:pt x="630004" y="1260008"/>
                </a:lnTo>
                <a:lnTo>
                  <a:pt x="630004" y="1512010"/>
                </a:lnTo>
                <a:close/>
                <a:moveTo>
                  <a:pt x="944985" y="1512010"/>
                </a:moveTo>
                <a:lnTo>
                  <a:pt x="1196986" y="1512010"/>
                </a:lnTo>
                <a:lnTo>
                  <a:pt x="1196986" y="1260008"/>
                </a:lnTo>
                <a:lnTo>
                  <a:pt x="944985" y="1260008"/>
                </a:lnTo>
                <a:lnTo>
                  <a:pt x="944985" y="1512010"/>
                </a:lnTo>
                <a:close/>
                <a:moveTo>
                  <a:pt x="1260008" y="1512010"/>
                </a:moveTo>
                <a:lnTo>
                  <a:pt x="1512009" y="1512010"/>
                </a:lnTo>
                <a:lnTo>
                  <a:pt x="1512009" y="1260008"/>
                </a:lnTo>
                <a:lnTo>
                  <a:pt x="1260008" y="1260008"/>
                </a:lnTo>
                <a:lnTo>
                  <a:pt x="1260008" y="1512010"/>
                </a:lnTo>
                <a:close/>
                <a:moveTo>
                  <a:pt x="1574988" y="1512010"/>
                </a:moveTo>
                <a:lnTo>
                  <a:pt x="1826990" y="1512010"/>
                </a:lnTo>
                <a:lnTo>
                  <a:pt x="1826990" y="1260008"/>
                </a:lnTo>
                <a:lnTo>
                  <a:pt x="1574988" y="1260008"/>
                </a:lnTo>
                <a:lnTo>
                  <a:pt x="1574988" y="1512010"/>
                </a:lnTo>
                <a:close/>
                <a:moveTo>
                  <a:pt x="1890012" y="1512010"/>
                </a:moveTo>
                <a:lnTo>
                  <a:pt x="2142013" y="1512010"/>
                </a:lnTo>
                <a:lnTo>
                  <a:pt x="2142013" y="1260008"/>
                </a:lnTo>
                <a:lnTo>
                  <a:pt x="1890012" y="1260008"/>
                </a:lnTo>
                <a:lnTo>
                  <a:pt x="1890012" y="1512010"/>
                </a:lnTo>
                <a:close/>
                <a:moveTo>
                  <a:pt x="2204992" y="1512010"/>
                </a:moveTo>
                <a:lnTo>
                  <a:pt x="2456994" y="1512010"/>
                </a:lnTo>
                <a:lnTo>
                  <a:pt x="2456994" y="1260008"/>
                </a:lnTo>
                <a:lnTo>
                  <a:pt x="2204992" y="1260008"/>
                </a:lnTo>
                <a:lnTo>
                  <a:pt x="2204992" y="1512010"/>
                </a:lnTo>
                <a:close/>
                <a:moveTo>
                  <a:pt x="2520016" y="1512010"/>
                </a:moveTo>
                <a:lnTo>
                  <a:pt x="2772017" y="1512010"/>
                </a:lnTo>
                <a:lnTo>
                  <a:pt x="2772017" y="1260008"/>
                </a:lnTo>
                <a:lnTo>
                  <a:pt x="2520016" y="1260008"/>
                </a:lnTo>
                <a:lnTo>
                  <a:pt x="2520016" y="1512010"/>
                </a:lnTo>
                <a:close/>
                <a:moveTo>
                  <a:pt x="2834996" y="1512010"/>
                </a:moveTo>
                <a:lnTo>
                  <a:pt x="3086998" y="1512010"/>
                </a:lnTo>
                <a:lnTo>
                  <a:pt x="3086998" y="1260008"/>
                </a:lnTo>
                <a:lnTo>
                  <a:pt x="2834996" y="1260008"/>
                </a:lnTo>
                <a:lnTo>
                  <a:pt x="2834996" y="1512010"/>
                </a:lnTo>
                <a:close/>
                <a:moveTo>
                  <a:pt x="3150020" y="1512010"/>
                </a:moveTo>
                <a:lnTo>
                  <a:pt x="3402021" y="1512010"/>
                </a:lnTo>
                <a:lnTo>
                  <a:pt x="3402021" y="1260008"/>
                </a:lnTo>
                <a:lnTo>
                  <a:pt x="3150020" y="1260008"/>
                </a:lnTo>
                <a:lnTo>
                  <a:pt x="3150020" y="1512010"/>
                </a:lnTo>
                <a:close/>
                <a:moveTo>
                  <a:pt x="3465000" y="1512010"/>
                </a:moveTo>
                <a:lnTo>
                  <a:pt x="3717002" y="1512010"/>
                </a:lnTo>
                <a:lnTo>
                  <a:pt x="3717002" y="1260008"/>
                </a:lnTo>
                <a:lnTo>
                  <a:pt x="3465000" y="1260008"/>
                </a:lnTo>
                <a:lnTo>
                  <a:pt x="3465000" y="1512010"/>
                </a:lnTo>
                <a:close/>
                <a:moveTo>
                  <a:pt x="3781007" y="1511026"/>
                </a:moveTo>
                <a:lnTo>
                  <a:pt x="4031042" y="1511026"/>
                </a:lnTo>
                <a:lnTo>
                  <a:pt x="4031042" y="1260991"/>
                </a:lnTo>
                <a:lnTo>
                  <a:pt x="3781007" y="1260991"/>
                </a:lnTo>
                <a:lnTo>
                  <a:pt x="3781007" y="1511026"/>
                </a:lnTo>
                <a:close/>
                <a:moveTo>
                  <a:pt x="4097997" y="1509059"/>
                </a:moveTo>
                <a:lnTo>
                  <a:pt x="4344056" y="1509059"/>
                </a:lnTo>
                <a:lnTo>
                  <a:pt x="4344056" y="1263001"/>
                </a:lnTo>
                <a:lnTo>
                  <a:pt x="4097997" y="1263001"/>
                </a:lnTo>
                <a:lnTo>
                  <a:pt x="4097997" y="1509059"/>
                </a:lnTo>
                <a:close/>
                <a:moveTo>
                  <a:pt x="4417425" y="1504613"/>
                </a:moveTo>
                <a:lnTo>
                  <a:pt x="4654590" y="1504613"/>
                </a:lnTo>
                <a:lnTo>
                  <a:pt x="4654590" y="1267447"/>
                </a:lnTo>
                <a:lnTo>
                  <a:pt x="4417425" y="1267447"/>
                </a:lnTo>
                <a:lnTo>
                  <a:pt x="4417425" y="1504613"/>
                </a:lnTo>
                <a:close/>
                <a:moveTo>
                  <a:pt x="4735868" y="1501150"/>
                </a:moveTo>
                <a:lnTo>
                  <a:pt x="4966107" y="1501150"/>
                </a:lnTo>
                <a:lnTo>
                  <a:pt x="4966107" y="1270911"/>
                </a:lnTo>
                <a:lnTo>
                  <a:pt x="4735868" y="1270911"/>
                </a:lnTo>
                <a:lnTo>
                  <a:pt x="4735868" y="1501150"/>
                </a:lnTo>
                <a:close/>
                <a:moveTo>
                  <a:pt x="5056834" y="1495206"/>
                </a:moveTo>
                <a:lnTo>
                  <a:pt x="5275230" y="1495206"/>
                </a:lnTo>
                <a:lnTo>
                  <a:pt x="5275230" y="1276811"/>
                </a:lnTo>
                <a:lnTo>
                  <a:pt x="5056834" y="1276811"/>
                </a:lnTo>
                <a:lnTo>
                  <a:pt x="5056834" y="1495206"/>
                </a:lnTo>
                <a:close/>
                <a:moveTo>
                  <a:pt x="5378228" y="1488793"/>
                </a:moveTo>
                <a:lnTo>
                  <a:pt x="5583797" y="1488793"/>
                </a:lnTo>
                <a:lnTo>
                  <a:pt x="5583797" y="1283224"/>
                </a:lnTo>
                <a:lnTo>
                  <a:pt x="5378228" y="1283224"/>
                </a:lnTo>
                <a:lnTo>
                  <a:pt x="5378228" y="1488793"/>
                </a:lnTo>
                <a:close/>
                <a:moveTo>
                  <a:pt x="5695732" y="1486313"/>
                </a:moveTo>
                <a:lnTo>
                  <a:pt x="5896341" y="1486313"/>
                </a:lnTo>
                <a:lnTo>
                  <a:pt x="5896341" y="1285704"/>
                </a:lnTo>
                <a:lnTo>
                  <a:pt x="5695732" y="1285704"/>
                </a:lnTo>
                <a:lnTo>
                  <a:pt x="5695732" y="1486313"/>
                </a:lnTo>
                <a:close/>
                <a:moveTo>
                  <a:pt x="6014175" y="1482850"/>
                </a:moveTo>
                <a:lnTo>
                  <a:pt x="6207858" y="1482850"/>
                </a:lnTo>
                <a:lnTo>
                  <a:pt x="6207858" y="1289167"/>
                </a:lnTo>
                <a:lnTo>
                  <a:pt x="6014175" y="1289167"/>
                </a:lnTo>
                <a:lnTo>
                  <a:pt x="6014175" y="1482850"/>
                </a:lnTo>
                <a:close/>
                <a:moveTo>
                  <a:pt x="6330652" y="1481354"/>
                </a:moveTo>
                <a:lnTo>
                  <a:pt x="6521385" y="1481354"/>
                </a:lnTo>
                <a:lnTo>
                  <a:pt x="6521385" y="1290621"/>
                </a:lnTo>
                <a:lnTo>
                  <a:pt x="6330652" y="1290621"/>
                </a:lnTo>
                <a:lnTo>
                  <a:pt x="6330652" y="1481354"/>
                </a:lnTo>
                <a:close/>
                <a:moveTo>
                  <a:pt x="6648113" y="1478917"/>
                </a:moveTo>
                <a:lnTo>
                  <a:pt x="6833886" y="1478917"/>
                </a:lnTo>
                <a:lnTo>
                  <a:pt x="6833886" y="1293144"/>
                </a:lnTo>
                <a:lnTo>
                  <a:pt x="6648113" y="1293144"/>
                </a:lnTo>
                <a:lnTo>
                  <a:pt x="6648113" y="1478917"/>
                </a:lnTo>
                <a:close/>
                <a:moveTo>
                  <a:pt x="6964119" y="1477891"/>
                </a:moveTo>
                <a:lnTo>
                  <a:pt x="7147926" y="1477891"/>
                </a:lnTo>
                <a:lnTo>
                  <a:pt x="7147926" y="1294084"/>
                </a:lnTo>
                <a:lnTo>
                  <a:pt x="6964119" y="1294084"/>
                </a:lnTo>
                <a:lnTo>
                  <a:pt x="6964119" y="1477891"/>
                </a:lnTo>
                <a:close/>
                <a:moveTo>
                  <a:pt x="7601050" y="1471007"/>
                </a:moveTo>
                <a:lnTo>
                  <a:pt x="7771046" y="1471007"/>
                </a:lnTo>
                <a:lnTo>
                  <a:pt x="7771046" y="1301011"/>
                </a:lnTo>
                <a:lnTo>
                  <a:pt x="7601050" y="1301011"/>
                </a:lnTo>
                <a:lnTo>
                  <a:pt x="7601050" y="1471007"/>
                </a:lnTo>
                <a:close/>
                <a:moveTo>
                  <a:pt x="7924453" y="1462584"/>
                </a:moveTo>
                <a:lnTo>
                  <a:pt x="8077647" y="1462584"/>
                </a:lnTo>
                <a:lnTo>
                  <a:pt x="8077647" y="1309391"/>
                </a:lnTo>
                <a:lnTo>
                  <a:pt x="7924453" y="1309391"/>
                </a:lnTo>
                <a:lnTo>
                  <a:pt x="7924453" y="1462584"/>
                </a:lnTo>
                <a:close/>
                <a:moveTo>
                  <a:pt x="8573227" y="1443814"/>
                </a:moveTo>
                <a:lnTo>
                  <a:pt x="8688837" y="1443814"/>
                </a:lnTo>
                <a:lnTo>
                  <a:pt x="8688837" y="1328203"/>
                </a:lnTo>
                <a:lnTo>
                  <a:pt x="8573227" y="1328203"/>
                </a:lnTo>
                <a:lnTo>
                  <a:pt x="8573227" y="1443814"/>
                </a:lnTo>
                <a:close/>
                <a:moveTo>
                  <a:pt x="0" y="1826990"/>
                </a:moveTo>
                <a:lnTo>
                  <a:pt x="252002" y="1826990"/>
                </a:lnTo>
                <a:lnTo>
                  <a:pt x="252002" y="1574988"/>
                </a:lnTo>
                <a:lnTo>
                  <a:pt x="0" y="1574988"/>
                </a:lnTo>
                <a:lnTo>
                  <a:pt x="0" y="1826990"/>
                </a:lnTo>
                <a:close/>
                <a:moveTo>
                  <a:pt x="315023" y="1826990"/>
                </a:moveTo>
                <a:lnTo>
                  <a:pt x="567025" y="1826990"/>
                </a:lnTo>
                <a:lnTo>
                  <a:pt x="567025" y="1574988"/>
                </a:lnTo>
                <a:lnTo>
                  <a:pt x="315023" y="1574988"/>
                </a:lnTo>
                <a:lnTo>
                  <a:pt x="315023" y="1826990"/>
                </a:lnTo>
                <a:close/>
                <a:moveTo>
                  <a:pt x="630004" y="1826990"/>
                </a:moveTo>
                <a:lnTo>
                  <a:pt x="882005" y="1826990"/>
                </a:lnTo>
                <a:lnTo>
                  <a:pt x="882005" y="1574988"/>
                </a:lnTo>
                <a:lnTo>
                  <a:pt x="630004" y="1574988"/>
                </a:lnTo>
                <a:lnTo>
                  <a:pt x="630004" y="1826990"/>
                </a:lnTo>
                <a:close/>
                <a:moveTo>
                  <a:pt x="944985" y="1826990"/>
                </a:moveTo>
                <a:lnTo>
                  <a:pt x="1196986" y="1826990"/>
                </a:lnTo>
                <a:lnTo>
                  <a:pt x="1196986" y="1574988"/>
                </a:lnTo>
                <a:lnTo>
                  <a:pt x="944985" y="1574988"/>
                </a:lnTo>
                <a:lnTo>
                  <a:pt x="944985" y="1826990"/>
                </a:lnTo>
                <a:close/>
                <a:moveTo>
                  <a:pt x="1260008" y="1826990"/>
                </a:moveTo>
                <a:lnTo>
                  <a:pt x="1512009" y="1826990"/>
                </a:lnTo>
                <a:lnTo>
                  <a:pt x="1512009" y="1574988"/>
                </a:lnTo>
                <a:lnTo>
                  <a:pt x="1260008" y="1574988"/>
                </a:lnTo>
                <a:lnTo>
                  <a:pt x="1260008" y="1826990"/>
                </a:lnTo>
                <a:close/>
                <a:moveTo>
                  <a:pt x="1574988" y="1826990"/>
                </a:moveTo>
                <a:lnTo>
                  <a:pt x="1826990" y="1826990"/>
                </a:lnTo>
                <a:lnTo>
                  <a:pt x="1826990" y="1574988"/>
                </a:lnTo>
                <a:lnTo>
                  <a:pt x="1574988" y="1574988"/>
                </a:lnTo>
                <a:lnTo>
                  <a:pt x="1574988" y="1826990"/>
                </a:lnTo>
                <a:close/>
                <a:moveTo>
                  <a:pt x="1890012" y="1826990"/>
                </a:moveTo>
                <a:lnTo>
                  <a:pt x="2142013" y="1826990"/>
                </a:lnTo>
                <a:lnTo>
                  <a:pt x="2142013" y="1574988"/>
                </a:lnTo>
                <a:lnTo>
                  <a:pt x="1890012" y="1574988"/>
                </a:lnTo>
                <a:lnTo>
                  <a:pt x="1890012" y="1826990"/>
                </a:lnTo>
                <a:close/>
                <a:moveTo>
                  <a:pt x="2204992" y="1826990"/>
                </a:moveTo>
                <a:lnTo>
                  <a:pt x="2456994" y="1826990"/>
                </a:lnTo>
                <a:lnTo>
                  <a:pt x="2456994" y="1574988"/>
                </a:lnTo>
                <a:lnTo>
                  <a:pt x="2204992" y="1574988"/>
                </a:lnTo>
                <a:lnTo>
                  <a:pt x="2204992" y="1826990"/>
                </a:lnTo>
                <a:close/>
                <a:moveTo>
                  <a:pt x="2520016" y="1826990"/>
                </a:moveTo>
                <a:lnTo>
                  <a:pt x="2772017" y="1826990"/>
                </a:lnTo>
                <a:lnTo>
                  <a:pt x="2772017" y="1574988"/>
                </a:lnTo>
                <a:lnTo>
                  <a:pt x="2520016" y="1574988"/>
                </a:lnTo>
                <a:lnTo>
                  <a:pt x="2520016" y="1826990"/>
                </a:lnTo>
                <a:close/>
                <a:moveTo>
                  <a:pt x="2834996" y="1826990"/>
                </a:moveTo>
                <a:lnTo>
                  <a:pt x="3086998" y="1826990"/>
                </a:lnTo>
                <a:lnTo>
                  <a:pt x="3086998" y="1574988"/>
                </a:lnTo>
                <a:lnTo>
                  <a:pt x="2834996" y="1574988"/>
                </a:lnTo>
                <a:lnTo>
                  <a:pt x="2834996" y="1826990"/>
                </a:lnTo>
                <a:close/>
                <a:moveTo>
                  <a:pt x="3150020" y="1826990"/>
                </a:moveTo>
                <a:lnTo>
                  <a:pt x="3402021" y="1826990"/>
                </a:lnTo>
                <a:lnTo>
                  <a:pt x="3402021" y="1574988"/>
                </a:lnTo>
                <a:lnTo>
                  <a:pt x="3150020" y="1574988"/>
                </a:lnTo>
                <a:lnTo>
                  <a:pt x="3150020" y="1826990"/>
                </a:lnTo>
                <a:close/>
                <a:moveTo>
                  <a:pt x="3465000" y="1826990"/>
                </a:moveTo>
                <a:lnTo>
                  <a:pt x="3717002" y="1826990"/>
                </a:lnTo>
                <a:lnTo>
                  <a:pt x="3717002" y="1574988"/>
                </a:lnTo>
                <a:lnTo>
                  <a:pt x="3465000" y="1574988"/>
                </a:lnTo>
                <a:lnTo>
                  <a:pt x="3465000" y="1826990"/>
                </a:lnTo>
                <a:close/>
                <a:moveTo>
                  <a:pt x="3780023" y="1826990"/>
                </a:moveTo>
                <a:lnTo>
                  <a:pt x="4032025" y="1826990"/>
                </a:lnTo>
                <a:lnTo>
                  <a:pt x="4032025" y="1574988"/>
                </a:lnTo>
                <a:lnTo>
                  <a:pt x="3780023" y="1574988"/>
                </a:lnTo>
                <a:lnTo>
                  <a:pt x="3780023" y="1826990"/>
                </a:lnTo>
                <a:close/>
                <a:moveTo>
                  <a:pt x="4097484" y="1824553"/>
                </a:moveTo>
                <a:lnTo>
                  <a:pt x="4344526" y="1824553"/>
                </a:lnTo>
                <a:lnTo>
                  <a:pt x="4344526" y="1577511"/>
                </a:lnTo>
                <a:lnTo>
                  <a:pt x="4097484" y="1577511"/>
                </a:lnTo>
                <a:lnTo>
                  <a:pt x="4097484" y="1824553"/>
                </a:lnTo>
                <a:close/>
                <a:moveTo>
                  <a:pt x="4416954" y="1820106"/>
                </a:moveTo>
                <a:lnTo>
                  <a:pt x="4655103" y="1820106"/>
                </a:lnTo>
                <a:lnTo>
                  <a:pt x="4655103" y="1581958"/>
                </a:lnTo>
                <a:lnTo>
                  <a:pt x="4416954" y="1581958"/>
                </a:lnTo>
                <a:lnTo>
                  <a:pt x="4416954" y="1820106"/>
                </a:lnTo>
                <a:close/>
                <a:moveTo>
                  <a:pt x="4734885" y="1817114"/>
                </a:moveTo>
                <a:lnTo>
                  <a:pt x="4967133" y="1817114"/>
                </a:lnTo>
                <a:lnTo>
                  <a:pt x="4967133" y="1584865"/>
                </a:lnTo>
                <a:lnTo>
                  <a:pt x="4734885" y="1584865"/>
                </a:lnTo>
                <a:lnTo>
                  <a:pt x="4734885" y="1817114"/>
                </a:lnTo>
                <a:close/>
                <a:moveTo>
                  <a:pt x="5056321" y="1810700"/>
                </a:moveTo>
                <a:lnTo>
                  <a:pt x="5275701" y="1810700"/>
                </a:lnTo>
                <a:lnTo>
                  <a:pt x="5275701" y="1591321"/>
                </a:lnTo>
                <a:lnTo>
                  <a:pt x="5056321" y="1591321"/>
                </a:lnTo>
                <a:lnTo>
                  <a:pt x="5056321" y="1810700"/>
                </a:lnTo>
                <a:close/>
                <a:moveTo>
                  <a:pt x="5377758" y="1804287"/>
                </a:moveTo>
                <a:lnTo>
                  <a:pt x="5584310" y="1804287"/>
                </a:lnTo>
                <a:lnTo>
                  <a:pt x="5584310" y="1597734"/>
                </a:lnTo>
                <a:lnTo>
                  <a:pt x="5377758" y="1597734"/>
                </a:lnTo>
                <a:lnTo>
                  <a:pt x="5377758" y="1804287"/>
                </a:lnTo>
                <a:close/>
                <a:moveTo>
                  <a:pt x="5695219" y="1801807"/>
                </a:moveTo>
                <a:lnTo>
                  <a:pt x="5896811" y="1801807"/>
                </a:lnTo>
                <a:lnTo>
                  <a:pt x="5896811" y="1600214"/>
                </a:lnTo>
                <a:lnTo>
                  <a:pt x="5695219" y="1600214"/>
                </a:lnTo>
                <a:lnTo>
                  <a:pt x="5695219" y="1801807"/>
                </a:lnTo>
                <a:close/>
                <a:moveTo>
                  <a:pt x="6014175" y="1797831"/>
                </a:moveTo>
                <a:lnTo>
                  <a:pt x="6207858" y="1797831"/>
                </a:lnTo>
                <a:lnTo>
                  <a:pt x="6207858" y="1604148"/>
                </a:lnTo>
                <a:lnTo>
                  <a:pt x="6014175" y="1604148"/>
                </a:lnTo>
                <a:lnTo>
                  <a:pt x="6014175" y="1797831"/>
                </a:lnTo>
                <a:close/>
                <a:moveTo>
                  <a:pt x="6330182" y="1796847"/>
                </a:moveTo>
                <a:lnTo>
                  <a:pt x="6521898" y="1796847"/>
                </a:lnTo>
                <a:lnTo>
                  <a:pt x="6521898" y="1605131"/>
                </a:lnTo>
                <a:lnTo>
                  <a:pt x="6330182" y="1605131"/>
                </a:lnTo>
                <a:lnTo>
                  <a:pt x="6330182" y="1796847"/>
                </a:lnTo>
                <a:close/>
                <a:moveTo>
                  <a:pt x="6963606" y="1793384"/>
                </a:moveTo>
                <a:lnTo>
                  <a:pt x="7148396" y="1793384"/>
                </a:lnTo>
                <a:lnTo>
                  <a:pt x="7148396" y="1608594"/>
                </a:lnTo>
                <a:lnTo>
                  <a:pt x="6963606" y="1608594"/>
                </a:lnTo>
                <a:lnTo>
                  <a:pt x="6963606" y="1793384"/>
                </a:lnTo>
                <a:close/>
                <a:moveTo>
                  <a:pt x="7281580" y="1790434"/>
                </a:moveTo>
                <a:lnTo>
                  <a:pt x="7460469" y="1790434"/>
                </a:lnTo>
                <a:lnTo>
                  <a:pt x="7460469" y="1611545"/>
                </a:lnTo>
                <a:lnTo>
                  <a:pt x="7281580" y="1611545"/>
                </a:lnTo>
                <a:lnTo>
                  <a:pt x="7281580" y="1790434"/>
                </a:lnTo>
                <a:close/>
                <a:moveTo>
                  <a:pt x="7921973" y="1780044"/>
                </a:moveTo>
                <a:lnTo>
                  <a:pt x="8080083" y="1780044"/>
                </a:lnTo>
                <a:lnTo>
                  <a:pt x="8080083" y="1621934"/>
                </a:lnTo>
                <a:lnTo>
                  <a:pt x="7921973" y="1621934"/>
                </a:lnTo>
                <a:lnTo>
                  <a:pt x="7921973" y="1780044"/>
                </a:lnTo>
                <a:close/>
                <a:moveTo>
                  <a:pt x="8570233" y="1761788"/>
                </a:moveTo>
                <a:lnTo>
                  <a:pt x="8691788" y="1761788"/>
                </a:lnTo>
                <a:lnTo>
                  <a:pt x="8691788" y="1640234"/>
                </a:lnTo>
                <a:lnTo>
                  <a:pt x="8570233" y="1640234"/>
                </a:lnTo>
                <a:lnTo>
                  <a:pt x="8570233" y="1761788"/>
                </a:lnTo>
                <a:close/>
                <a:moveTo>
                  <a:pt x="9223497" y="1738571"/>
                </a:moveTo>
                <a:lnTo>
                  <a:pt x="9298618" y="1738571"/>
                </a:lnTo>
                <a:lnTo>
                  <a:pt x="9298618" y="1663450"/>
                </a:lnTo>
                <a:lnTo>
                  <a:pt x="9223497" y="1663450"/>
                </a:lnTo>
                <a:lnTo>
                  <a:pt x="9223497" y="1738571"/>
                </a:lnTo>
                <a:close/>
                <a:moveTo>
                  <a:pt x="0" y="2142013"/>
                </a:moveTo>
                <a:lnTo>
                  <a:pt x="252002" y="2142013"/>
                </a:lnTo>
                <a:lnTo>
                  <a:pt x="252002" y="1890012"/>
                </a:lnTo>
                <a:lnTo>
                  <a:pt x="0" y="1890012"/>
                </a:lnTo>
                <a:lnTo>
                  <a:pt x="0" y="2142013"/>
                </a:lnTo>
                <a:close/>
                <a:moveTo>
                  <a:pt x="315023" y="2142013"/>
                </a:moveTo>
                <a:lnTo>
                  <a:pt x="567025" y="2142013"/>
                </a:lnTo>
                <a:lnTo>
                  <a:pt x="567025" y="1890012"/>
                </a:lnTo>
                <a:lnTo>
                  <a:pt x="315023" y="1890012"/>
                </a:lnTo>
                <a:lnTo>
                  <a:pt x="315023" y="2142013"/>
                </a:lnTo>
                <a:close/>
                <a:moveTo>
                  <a:pt x="630004" y="2142013"/>
                </a:moveTo>
                <a:lnTo>
                  <a:pt x="882005" y="2142013"/>
                </a:lnTo>
                <a:lnTo>
                  <a:pt x="882005" y="1890012"/>
                </a:lnTo>
                <a:lnTo>
                  <a:pt x="630004" y="1890012"/>
                </a:lnTo>
                <a:lnTo>
                  <a:pt x="630004" y="2142013"/>
                </a:lnTo>
                <a:close/>
                <a:moveTo>
                  <a:pt x="944985" y="2142013"/>
                </a:moveTo>
                <a:lnTo>
                  <a:pt x="1196986" y="2142013"/>
                </a:lnTo>
                <a:lnTo>
                  <a:pt x="1196986" y="1890012"/>
                </a:lnTo>
                <a:lnTo>
                  <a:pt x="944985" y="1890012"/>
                </a:lnTo>
                <a:lnTo>
                  <a:pt x="944985" y="2142013"/>
                </a:lnTo>
                <a:close/>
                <a:moveTo>
                  <a:pt x="1260008" y="2142013"/>
                </a:moveTo>
                <a:lnTo>
                  <a:pt x="1512009" y="2142013"/>
                </a:lnTo>
                <a:lnTo>
                  <a:pt x="1512009" y="1890012"/>
                </a:lnTo>
                <a:lnTo>
                  <a:pt x="1260008" y="1890012"/>
                </a:lnTo>
                <a:lnTo>
                  <a:pt x="1260008" y="2142013"/>
                </a:lnTo>
                <a:close/>
                <a:moveTo>
                  <a:pt x="1574988" y="2142013"/>
                </a:moveTo>
                <a:lnTo>
                  <a:pt x="1826990" y="2142013"/>
                </a:lnTo>
                <a:lnTo>
                  <a:pt x="1826990" y="1890012"/>
                </a:lnTo>
                <a:lnTo>
                  <a:pt x="1574988" y="1890012"/>
                </a:lnTo>
                <a:lnTo>
                  <a:pt x="1574988" y="2142013"/>
                </a:lnTo>
                <a:close/>
                <a:moveTo>
                  <a:pt x="1890012" y="2142013"/>
                </a:moveTo>
                <a:lnTo>
                  <a:pt x="2142013" y="2142013"/>
                </a:lnTo>
                <a:lnTo>
                  <a:pt x="2142013" y="1890012"/>
                </a:lnTo>
                <a:lnTo>
                  <a:pt x="1890012" y="1890012"/>
                </a:lnTo>
                <a:lnTo>
                  <a:pt x="1890012" y="2142013"/>
                </a:lnTo>
                <a:close/>
                <a:moveTo>
                  <a:pt x="2204992" y="2142013"/>
                </a:moveTo>
                <a:lnTo>
                  <a:pt x="2456994" y="2142013"/>
                </a:lnTo>
                <a:lnTo>
                  <a:pt x="2456994" y="1890012"/>
                </a:lnTo>
                <a:lnTo>
                  <a:pt x="2204992" y="1890012"/>
                </a:lnTo>
                <a:lnTo>
                  <a:pt x="2204992" y="2142013"/>
                </a:lnTo>
                <a:close/>
                <a:moveTo>
                  <a:pt x="2520016" y="2142013"/>
                </a:moveTo>
                <a:lnTo>
                  <a:pt x="2772017" y="2142013"/>
                </a:lnTo>
                <a:lnTo>
                  <a:pt x="2772017" y="1890012"/>
                </a:lnTo>
                <a:lnTo>
                  <a:pt x="2520016" y="1890012"/>
                </a:lnTo>
                <a:lnTo>
                  <a:pt x="2520016" y="2142013"/>
                </a:lnTo>
                <a:close/>
                <a:moveTo>
                  <a:pt x="2834996" y="2142013"/>
                </a:moveTo>
                <a:lnTo>
                  <a:pt x="3086998" y="2142013"/>
                </a:lnTo>
                <a:lnTo>
                  <a:pt x="3086998" y="1890012"/>
                </a:lnTo>
                <a:lnTo>
                  <a:pt x="2834996" y="1890012"/>
                </a:lnTo>
                <a:lnTo>
                  <a:pt x="2834996" y="2142013"/>
                </a:lnTo>
                <a:close/>
                <a:moveTo>
                  <a:pt x="3150020" y="2142013"/>
                </a:moveTo>
                <a:lnTo>
                  <a:pt x="3402021" y="2142013"/>
                </a:lnTo>
                <a:lnTo>
                  <a:pt x="3402021" y="1890012"/>
                </a:lnTo>
                <a:lnTo>
                  <a:pt x="3150020" y="1890012"/>
                </a:lnTo>
                <a:lnTo>
                  <a:pt x="3150020" y="2142013"/>
                </a:lnTo>
                <a:close/>
                <a:moveTo>
                  <a:pt x="3465000" y="2142013"/>
                </a:moveTo>
                <a:lnTo>
                  <a:pt x="3717002" y="2142013"/>
                </a:lnTo>
                <a:lnTo>
                  <a:pt x="3717002" y="1890012"/>
                </a:lnTo>
                <a:lnTo>
                  <a:pt x="3465000" y="1890012"/>
                </a:lnTo>
                <a:lnTo>
                  <a:pt x="3465000" y="2142013"/>
                </a:lnTo>
                <a:close/>
                <a:moveTo>
                  <a:pt x="3780023" y="2142013"/>
                </a:moveTo>
                <a:lnTo>
                  <a:pt x="4032025" y="2142013"/>
                </a:lnTo>
                <a:lnTo>
                  <a:pt x="4032025" y="1890012"/>
                </a:lnTo>
                <a:lnTo>
                  <a:pt x="3780023" y="1890012"/>
                </a:lnTo>
                <a:lnTo>
                  <a:pt x="3780023" y="2142013"/>
                </a:lnTo>
                <a:close/>
                <a:moveTo>
                  <a:pt x="4096971" y="2140047"/>
                </a:moveTo>
                <a:lnTo>
                  <a:pt x="4345039" y="2140047"/>
                </a:lnTo>
                <a:lnTo>
                  <a:pt x="4345039" y="1891979"/>
                </a:lnTo>
                <a:lnTo>
                  <a:pt x="4096971" y="1891979"/>
                </a:lnTo>
                <a:lnTo>
                  <a:pt x="4096971" y="2140047"/>
                </a:lnTo>
                <a:close/>
                <a:moveTo>
                  <a:pt x="4416441" y="2135600"/>
                </a:moveTo>
                <a:lnTo>
                  <a:pt x="4655573" y="2135600"/>
                </a:lnTo>
                <a:lnTo>
                  <a:pt x="4655573" y="1896468"/>
                </a:lnTo>
                <a:lnTo>
                  <a:pt x="4416441" y="1896468"/>
                </a:lnTo>
                <a:lnTo>
                  <a:pt x="4416441" y="2135600"/>
                </a:lnTo>
                <a:close/>
                <a:moveTo>
                  <a:pt x="4734885" y="2132137"/>
                </a:moveTo>
                <a:lnTo>
                  <a:pt x="4967133" y="2132137"/>
                </a:lnTo>
                <a:lnTo>
                  <a:pt x="4967133" y="1899888"/>
                </a:lnTo>
                <a:lnTo>
                  <a:pt x="4734885" y="1899888"/>
                </a:lnTo>
                <a:lnTo>
                  <a:pt x="4734885" y="2132137"/>
                </a:lnTo>
                <a:close/>
                <a:moveTo>
                  <a:pt x="5056321" y="2125681"/>
                </a:moveTo>
                <a:lnTo>
                  <a:pt x="5275701" y="2125681"/>
                </a:lnTo>
                <a:lnTo>
                  <a:pt x="5275701" y="1906302"/>
                </a:lnTo>
                <a:lnTo>
                  <a:pt x="5056321" y="1906302"/>
                </a:lnTo>
                <a:lnTo>
                  <a:pt x="5056321" y="2125681"/>
                </a:lnTo>
                <a:close/>
                <a:moveTo>
                  <a:pt x="5377758" y="2119268"/>
                </a:moveTo>
                <a:lnTo>
                  <a:pt x="5584310" y="2119268"/>
                </a:lnTo>
                <a:lnTo>
                  <a:pt x="5584310" y="1912715"/>
                </a:lnTo>
                <a:lnTo>
                  <a:pt x="5377758" y="1912715"/>
                </a:lnTo>
                <a:lnTo>
                  <a:pt x="5377758" y="2119268"/>
                </a:lnTo>
                <a:close/>
                <a:moveTo>
                  <a:pt x="5695219" y="2116788"/>
                </a:moveTo>
                <a:lnTo>
                  <a:pt x="5896811" y="2116788"/>
                </a:lnTo>
                <a:lnTo>
                  <a:pt x="5896811" y="1915195"/>
                </a:lnTo>
                <a:lnTo>
                  <a:pt x="5695219" y="1915195"/>
                </a:lnTo>
                <a:lnTo>
                  <a:pt x="5695219" y="2116788"/>
                </a:lnTo>
                <a:close/>
                <a:moveTo>
                  <a:pt x="6014175" y="2112854"/>
                </a:moveTo>
                <a:lnTo>
                  <a:pt x="6207858" y="2112854"/>
                </a:lnTo>
                <a:lnTo>
                  <a:pt x="6207858" y="1919171"/>
                </a:lnTo>
                <a:lnTo>
                  <a:pt x="6014175" y="1919171"/>
                </a:lnTo>
                <a:lnTo>
                  <a:pt x="6014175" y="2112854"/>
                </a:lnTo>
                <a:close/>
                <a:moveTo>
                  <a:pt x="6330182" y="2111871"/>
                </a:moveTo>
                <a:lnTo>
                  <a:pt x="6521898" y="2111871"/>
                </a:lnTo>
                <a:lnTo>
                  <a:pt x="6521898" y="1920155"/>
                </a:lnTo>
                <a:lnTo>
                  <a:pt x="6330182" y="1920155"/>
                </a:lnTo>
                <a:lnTo>
                  <a:pt x="6330182" y="2111871"/>
                </a:lnTo>
                <a:close/>
                <a:moveTo>
                  <a:pt x="6647643" y="2109391"/>
                </a:moveTo>
                <a:lnTo>
                  <a:pt x="6834399" y="2109391"/>
                </a:lnTo>
                <a:lnTo>
                  <a:pt x="6834399" y="1922634"/>
                </a:lnTo>
                <a:lnTo>
                  <a:pt x="6647643" y="1922634"/>
                </a:lnTo>
                <a:lnTo>
                  <a:pt x="6647643" y="2109391"/>
                </a:lnTo>
                <a:close/>
                <a:moveTo>
                  <a:pt x="6963606" y="2108408"/>
                </a:moveTo>
                <a:lnTo>
                  <a:pt x="7148396" y="2108408"/>
                </a:lnTo>
                <a:lnTo>
                  <a:pt x="7148396" y="1923618"/>
                </a:lnTo>
                <a:lnTo>
                  <a:pt x="6963606" y="1923618"/>
                </a:lnTo>
                <a:lnTo>
                  <a:pt x="6963606" y="2108408"/>
                </a:lnTo>
                <a:close/>
                <a:moveTo>
                  <a:pt x="7281580" y="2105457"/>
                </a:moveTo>
                <a:lnTo>
                  <a:pt x="7460469" y="2105457"/>
                </a:lnTo>
                <a:lnTo>
                  <a:pt x="7460469" y="1926568"/>
                </a:lnTo>
                <a:lnTo>
                  <a:pt x="7281580" y="1926568"/>
                </a:lnTo>
                <a:lnTo>
                  <a:pt x="7281580" y="2105457"/>
                </a:lnTo>
                <a:close/>
                <a:moveTo>
                  <a:pt x="7599040" y="2102978"/>
                </a:moveTo>
                <a:lnTo>
                  <a:pt x="7772970" y="2102978"/>
                </a:lnTo>
                <a:lnTo>
                  <a:pt x="7772970" y="1929048"/>
                </a:lnTo>
                <a:lnTo>
                  <a:pt x="7599040" y="1929048"/>
                </a:lnTo>
                <a:lnTo>
                  <a:pt x="7599040" y="2102978"/>
                </a:lnTo>
                <a:close/>
                <a:moveTo>
                  <a:pt x="7921973" y="2095068"/>
                </a:moveTo>
                <a:lnTo>
                  <a:pt x="8080083" y="2095068"/>
                </a:lnTo>
                <a:lnTo>
                  <a:pt x="8080083" y="1936958"/>
                </a:lnTo>
                <a:lnTo>
                  <a:pt x="7921973" y="1936958"/>
                </a:lnTo>
                <a:lnTo>
                  <a:pt x="7921973" y="2095068"/>
                </a:lnTo>
                <a:close/>
                <a:moveTo>
                  <a:pt x="8569250" y="2077752"/>
                </a:moveTo>
                <a:lnTo>
                  <a:pt x="8692771" y="2077752"/>
                </a:lnTo>
                <a:lnTo>
                  <a:pt x="8692771" y="1954231"/>
                </a:lnTo>
                <a:lnTo>
                  <a:pt x="8569250" y="1954231"/>
                </a:lnTo>
                <a:lnTo>
                  <a:pt x="8569250" y="2077752"/>
                </a:lnTo>
                <a:close/>
                <a:moveTo>
                  <a:pt x="0" y="2456994"/>
                </a:moveTo>
                <a:lnTo>
                  <a:pt x="252002" y="2456994"/>
                </a:lnTo>
                <a:lnTo>
                  <a:pt x="252002" y="2204992"/>
                </a:lnTo>
                <a:lnTo>
                  <a:pt x="0" y="2204992"/>
                </a:lnTo>
                <a:lnTo>
                  <a:pt x="0" y="2456994"/>
                </a:lnTo>
                <a:close/>
                <a:moveTo>
                  <a:pt x="315023" y="2456994"/>
                </a:moveTo>
                <a:lnTo>
                  <a:pt x="567025" y="2456994"/>
                </a:lnTo>
                <a:lnTo>
                  <a:pt x="567025" y="2204992"/>
                </a:lnTo>
                <a:lnTo>
                  <a:pt x="315023" y="2204992"/>
                </a:lnTo>
                <a:lnTo>
                  <a:pt x="315023" y="2456994"/>
                </a:lnTo>
                <a:close/>
                <a:moveTo>
                  <a:pt x="630004" y="2456994"/>
                </a:moveTo>
                <a:lnTo>
                  <a:pt x="882005" y="2456994"/>
                </a:lnTo>
                <a:lnTo>
                  <a:pt x="882005" y="2204992"/>
                </a:lnTo>
                <a:lnTo>
                  <a:pt x="630004" y="2204992"/>
                </a:lnTo>
                <a:lnTo>
                  <a:pt x="630004" y="2456994"/>
                </a:lnTo>
                <a:close/>
                <a:moveTo>
                  <a:pt x="944985" y="2456994"/>
                </a:moveTo>
                <a:lnTo>
                  <a:pt x="1196986" y="2456994"/>
                </a:lnTo>
                <a:lnTo>
                  <a:pt x="1196986" y="2204992"/>
                </a:lnTo>
                <a:lnTo>
                  <a:pt x="944985" y="2204992"/>
                </a:lnTo>
                <a:lnTo>
                  <a:pt x="944985" y="2456994"/>
                </a:lnTo>
                <a:close/>
                <a:moveTo>
                  <a:pt x="1260008" y="2456994"/>
                </a:moveTo>
                <a:lnTo>
                  <a:pt x="1512009" y="2456994"/>
                </a:lnTo>
                <a:lnTo>
                  <a:pt x="1512009" y="2204992"/>
                </a:lnTo>
                <a:lnTo>
                  <a:pt x="1260008" y="2204992"/>
                </a:lnTo>
                <a:lnTo>
                  <a:pt x="1260008" y="2456994"/>
                </a:lnTo>
                <a:close/>
                <a:moveTo>
                  <a:pt x="1574988" y="2456994"/>
                </a:moveTo>
                <a:lnTo>
                  <a:pt x="1826990" y="2456994"/>
                </a:lnTo>
                <a:lnTo>
                  <a:pt x="1826990" y="2204992"/>
                </a:lnTo>
                <a:lnTo>
                  <a:pt x="1574988" y="2204992"/>
                </a:lnTo>
                <a:lnTo>
                  <a:pt x="1574988" y="2456994"/>
                </a:lnTo>
                <a:close/>
                <a:moveTo>
                  <a:pt x="1890012" y="2456994"/>
                </a:moveTo>
                <a:lnTo>
                  <a:pt x="2142013" y="2456994"/>
                </a:lnTo>
                <a:lnTo>
                  <a:pt x="2142013" y="2204992"/>
                </a:lnTo>
                <a:lnTo>
                  <a:pt x="1890012" y="2204992"/>
                </a:lnTo>
                <a:lnTo>
                  <a:pt x="1890012" y="2456994"/>
                </a:lnTo>
                <a:close/>
                <a:moveTo>
                  <a:pt x="2204992" y="2456994"/>
                </a:moveTo>
                <a:lnTo>
                  <a:pt x="2456994" y="2456994"/>
                </a:lnTo>
                <a:lnTo>
                  <a:pt x="2456994" y="2204992"/>
                </a:lnTo>
                <a:lnTo>
                  <a:pt x="2204992" y="2204992"/>
                </a:lnTo>
                <a:lnTo>
                  <a:pt x="2204992" y="2456994"/>
                </a:lnTo>
                <a:close/>
                <a:moveTo>
                  <a:pt x="2520016" y="2456994"/>
                </a:moveTo>
                <a:lnTo>
                  <a:pt x="2772017" y="2456994"/>
                </a:lnTo>
                <a:lnTo>
                  <a:pt x="2772017" y="2204992"/>
                </a:lnTo>
                <a:lnTo>
                  <a:pt x="2520016" y="2204992"/>
                </a:lnTo>
                <a:lnTo>
                  <a:pt x="2520016" y="2456994"/>
                </a:lnTo>
                <a:close/>
                <a:moveTo>
                  <a:pt x="2834996" y="2456994"/>
                </a:moveTo>
                <a:lnTo>
                  <a:pt x="3086998" y="2456994"/>
                </a:lnTo>
                <a:lnTo>
                  <a:pt x="3086998" y="2204992"/>
                </a:lnTo>
                <a:lnTo>
                  <a:pt x="2834996" y="2204992"/>
                </a:lnTo>
                <a:lnTo>
                  <a:pt x="2834996" y="2456994"/>
                </a:lnTo>
                <a:close/>
                <a:moveTo>
                  <a:pt x="3150020" y="2456994"/>
                </a:moveTo>
                <a:lnTo>
                  <a:pt x="3402021" y="2456994"/>
                </a:lnTo>
                <a:lnTo>
                  <a:pt x="3402021" y="2204992"/>
                </a:lnTo>
                <a:lnTo>
                  <a:pt x="3150020" y="2204992"/>
                </a:lnTo>
                <a:lnTo>
                  <a:pt x="3150020" y="2456994"/>
                </a:lnTo>
                <a:close/>
                <a:moveTo>
                  <a:pt x="3465000" y="2456994"/>
                </a:moveTo>
                <a:lnTo>
                  <a:pt x="3717002" y="2456994"/>
                </a:lnTo>
                <a:lnTo>
                  <a:pt x="3717002" y="2204992"/>
                </a:lnTo>
                <a:lnTo>
                  <a:pt x="3465000" y="2204992"/>
                </a:lnTo>
                <a:lnTo>
                  <a:pt x="3465000" y="2456994"/>
                </a:lnTo>
                <a:close/>
                <a:moveTo>
                  <a:pt x="3780023" y="2456994"/>
                </a:moveTo>
                <a:lnTo>
                  <a:pt x="4032025" y="2456994"/>
                </a:lnTo>
                <a:lnTo>
                  <a:pt x="4032025" y="2204992"/>
                </a:lnTo>
                <a:lnTo>
                  <a:pt x="3780023" y="2204992"/>
                </a:lnTo>
                <a:lnTo>
                  <a:pt x="3780023" y="2456994"/>
                </a:lnTo>
                <a:close/>
                <a:moveTo>
                  <a:pt x="4096971" y="2455027"/>
                </a:moveTo>
                <a:lnTo>
                  <a:pt x="4345039" y="2455027"/>
                </a:lnTo>
                <a:lnTo>
                  <a:pt x="4345039" y="2206959"/>
                </a:lnTo>
                <a:lnTo>
                  <a:pt x="4096971" y="2206959"/>
                </a:lnTo>
                <a:lnTo>
                  <a:pt x="4096971" y="2455027"/>
                </a:lnTo>
                <a:close/>
                <a:moveTo>
                  <a:pt x="4416954" y="2450068"/>
                </a:moveTo>
                <a:lnTo>
                  <a:pt x="4655103" y="2450068"/>
                </a:lnTo>
                <a:lnTo>
                  <a:pt x="4655103" y="2211919"/>
                </a:lnTo>
                <a:lnTo>
                  <a:pt x="4416954" y="2211919"/>
                </a:lnTo>
                <a:lnTo>
                  <a:pt x="4416954" y="2450068"/>
                </a:lnTo>
                <a:close/>
                <a:moveTo>
                  <a:pt x="4734885" y="2447117"/>
                </a:moveTo>
                <a:lnTo>
                  <a:pt x="4967133" y="2447117"/>
                </a:lnTo>
                <a:lnTo>
                  <a:pt x="4967133" y="2214869"/>
                </a:lnTo>
                <a:lnTo>
                  <a:pt x="4734885" y="2214869"/>
                </a:lnTo>
                <a:lnTo>
                  <a:pt x="4734885" y="2447117"/>
                </a:lnTo>
                <a:close/>
                <a:moveTo>
                  <a:pt x="5056321" y="2440704"/>
                </a:moveTo>
                <a:lnTo>
                  <a:pt x="5275701" y="2440704"/>
                </a:lnTo>
                <a:lnTo>
                  <a:pt x="5275701" y="2221325"/>
                </a:lnTo>
                <a:lnTo>
                  <a:pt x="5056321" y="2221325"/>
                </a:lnTo>
                <a:lnTo>
                  <a:pt x="5056321" y="2440704"/>
                </a:lnTo>
                <a:close/>
                <a:moveTo>
                  <a:pt x="5377758" y="2434291"/>
                </a:moveTo>
                <a:lnTo>
                  <a:pt x="5584310" y="2434291"/>
                </a:lnTo>
                <a:lnTo>
                  <a:pt x="5584310" y="2227738"/>
                </a:lnTo>
                <a:lnTo>
                  <a:pt x="5377758" y="2227738"/>
                </a:lnTo>
                <a:lnTo>
                  <a:pt x="5377758" y="2434291"/>
                </a:lnTo>
                <a:close/>
                <a:moveTo>
                  <a:pt x="5695732" y="2431298"/>
                </a:moveTo>
                <a:lnTo>
                  <a:pt x="5896341" y="2431298"/>
                </a:lnTo>
                <a:lnTo>
                  <a:pt x="5896341" y="2230689"/>
                </a:lnTo>
                <a:lnTo>
                  <a:pt x="5695732" y="2230689"/>
                </a:lnTo>
                <a:lnTo>
                  <a:pt x="5695732" y="2431298"/>
                </a:lnTo>
                <a:close/>
                <a:moveTo>
                  <a:pt x="6014175" y="2427835"/>
                </a:moveTo>
                <a:lnTo>
                  <a:pt x="6207858" y="2427835"/>
                </a:lnTo>
                <a:lnTo>
                  <a:pt x="6207858" y="2234152"/>
                </a:lnTo>
                <a:lnTo>
                  <a:pt x="6014175" y="2234152"/>
                </a:lnTo>
                <a:lnTo>
                  <a:pt x="6014175" y="2427835"/>
                </a:lnTo>
                <a:close/>
                <a:moveTo>
                  <a:pt x="6330182" y="2426851"/>
                </a:moveTo>
                <a:lnTo>
                  <a:pt x="6521898" y="2426851"/>
                </a:lnTo>
                <a:lnTo>
                  <a:pt x="6521898" y="2235135"/>
                </a:lnTo>
                <a:lnTo>
                  <a:pt x="6330182" y="2235135"/>
                </a:lnTo>
                <a:lnTo>
                  <a:pt x="6330182" y="2426851"/>
                </a:lnTo>
                <a:close/>
                <a:moveTo>
                  <a:pt x="6963606" y="2423388"/>
                </a:moveTo>
                <a:lnTo>
                  <a:pt x="7148396" y="2423388"/>
                </a:lnTo>
                <a:lnTo>
                  <a:pt x="7148396" y="2238598"/>
                </a:lnTo>
                <a:lnTo>
                  <a:pt x="6963606" y="2238598"/>
                </a:lnTo>
                <a:lnTo>
                  <a:pt x="6963606" y="2423388"/>
                </a:lnTo>
                <a:close/>
                <a:moveTo>
                  <a:pt x="7599553" y="2417488"/>
                </a:moveTo>
                <a:lnTo>
                  <a:pt x="7772500" y="2417488"/>
                </a:lnTo>
                <a:lnTo>
                  <a:pt x="7772500" y="2244541"/>
                </a:lnTo>
                <a:lnTo>
                  <a:pt x="7599553" y="2244541"/>
                </a:lnTo>
                <a:lnTo>
                  <a:pt x="7599553" y="2417488"/>
                </a:lnTo>
                <a:close/>
                <a:moveTo>
                  <a:pt x="8241914" y="2405132"/>
                </a:moveTo>
                <a:lnTo>
                  <a:pt x="8390147" y="2405132"/>
                </a:lnTo>
                <a:lnTo>
                  <a:pt x="8390147" y="2256898"/>
                </a:lnTo>
                <a:lnTo>
                  <a:pt x="8241914" y="2256898"/>
                </a:lnTo>
                <a:lnTo>
                  <a:pt x="8241914" y="2405132"/>
                </a:lnTo>
                <a:close/>
                <a:moveTo>
                  <a:pt x="8899580" y="2377469"/>
                </a:moveTo>
                <a:lnTo>
                  <a:pt x="8992488" y="2377469"/>
                </a:lnTo>
                <a:lnTo>
                  <a:pt x="8992488" y="2284561"/>
                </a:lnTo>
                <a:lnTo>
                  <a:pt x="8899580" y="2284561"/>
                </a:lnTo>
                <a:lnTo>
                  <a:pt x="8899580" y="2377469"/>
                </a:lnTo>
                <a:close/>
                <a:moveTo>
                  <a:pt x="0" y="2772018"/>
                </a:moveTo>
                <a:lnTo>
                  <a:pt x="252002" y="2772018"/>
                </a:lnTo>
                <a:lnTo>
                  <a:pt x="252002" y="2520016"/>
                </a:lnTo>
                <a:lnTo>
                  <a:pt x="0" y="2520016"/>
                </a:lnTo>
                <a:lnTo>
                  <a:pt x="0" y="2772018"/>
                </a:lnTo>
                <a:close/>
                <a:moveTo>
                  <a:pt x="315023" y="2772018"/>
                </a:moveTo>
                <a:lnTo>
                  <a:pt x="567025" y="2772018"/>
                </a:lnTo>
                <a:lnTo>
                  <a:pt x="567025" y="2520016"/>
                </a:lnTo>
                <a:lnTo>
                  <a:pt x="315023" y="2520016"/>
                </a:lnTo>
                <a:lnTo>
                  <a:pt x="315023" y="2772018"/>
                </a:lnTo>
                <a:close/>
                <a:moveTo>
                  <a:pt x="630004" y="2772018"/>
                </a:moveTo>
                <a:lnTo>
                  <a:pt x="882005" y="2772018"/>
                </a:lnTo>
                <a:lnTo>
                  <a:pt x="882005" y="2520016"/>
                </a:lnTo>
                <a:lnTo>
                  <a:pt x="630004" y="2520016"/>
                </a:lnTo>
                <a:lnTo>
                  <a:pt x="630004" y="2772018"/>
                </a:lnTo>
                <a:close/>
                <a:moveTo>
                  <a:pt x="944985" y="2772018"/>
                </a:moveTo>
                <a:lnTo>
                  <a:pt x="1196986" y="2772018"/>
                </a:lnTo>
                <a:lnTo>
                  <a:pt x="1196986" y="2520016"/>
                </a:lnTo>
                <a:lnTo>
                  <a:pt x="944985" y="2520016"/>
                </a:lnTo>
                <a:lnTo>
                  <a:pt x="944985" y="2772018"/>
                </a:lnTo>
                <a:close/>
                <a:moveTo>
                  <a:pt x="1260008" y="2772018"/>
                </a:moveTo>
                <a:lnTo>
                  <a:pt x="1512009" y="2772018"/>
                </a:lnTo>
                <a:lnTo>
                  <a:pt x="1512009" y="2520016"/>
                </a:lnTo>
                <a:lnTo>
                  <a:pt x="1260008" y="2520016"/>
                </a:lnTo>
                <a:lnTo>
                  <a:pt x="1260008" y="2772018"/>
                </a:lnTo>
                <a:close/>
                <a:moveTo>
                  <a:pt x="1574988" y="2772018"/>
                </a:moveTo>
                <a:lnTo>
                  <a:pt x="1826990" y="2772018"/>
                </a:lnTo>
                <a:lnTo>
                  <a:pt x="1826990" y="2520016"/>
                </a:lnTo>
                <a:lnTo>
                  <a:pt x="1574988" y="2520016"/>
                </a:lnTo>
                <a:lnTo>
                  <a:pt x="1574988" y="2772018"/>
                </a:lnTo>
                <a:close/>
                <a:moveTo>
                  <a:pt x="1890012" y="2772018"/>
                </a:moveTo>
                <a:lnTo>
                  <a:pt x="2142013" y="2772018"/>
                </a:lnTo>
                <a:lnTo>
                  <a:pt x="2142013" y="2520016"/>
                </a:lnTo>
                <a:lnTo>
                  <a:pt x="1890012" y="2520016"/>
                </a:lnTo>
                <a:lnTo>
                  <a:pt x="1890012" y="2772018"/>
                </a:lnTo>
                <a:close/>
                <a:moveTo>
                  <a:pt x="2204992" y="2772018"/>
                </a:moveTo>
                <a:lnTo>
                  <a:pt x="2456994" y="2772018"/>
                </a:lnTo>
                <a:lnTo>
                  <a:pt x="2456994" y="2520016"/>
                </a:lnTo>
                <a:lnTo>
                  <a:pt x="2204992" y="2520016"/>
                </a:lnTo>
                <a:lnTo>
                  <a:pt x="2204992" y="2772018"/>
                </a:lnTo>
                <a:close/>
                <a:moveTo>
                  <a:pt x="2520016" y="2772018"/>
                </a:moveTo>
                <a:lnTo>
                  <a:pt x="2772017" y="2772018"/>
                </a:lnTo>
                <a:lnTo>
                  <a:pt x="2772017" y="2520016"/>
                </a:lnTo>
                <a:lnTo>
                  <a:pt x="2520016" y="2520016"/>
                </a:lnTo>
                <a:lnTo>
                  <a:pt x="2520016" y="2772018"/>
                </a:lnTo>
                <a:close/>
                <a:moveTo>
                  <a:pt x="2834996" y="2772018"/>
                </a:moveTo>
                <a:lnTo>
                  <a:pt x="3086998" y="2772018"/>
                </a:lnTo>
                <a:lnTo>
                  <a:pt x="3086998" y="2520016"/>
                </a:lnTo>
                <a:lnTo>
                  <a:pt x="2834996" y="2520016"/>
                </a:lnTo>
                <a:lnTo>
                  <a:pt x="2834996" y="2772018"/>
                </a:lnTo>
                <a:close/>
                <a:moveTo>
                  <a:pt x="3150020" y="2772018"/>
                </a:moveTo>
                <a:lnTo>
                  <a:pt x="3402021" y="2772018"/>
                </a:lnTo>
                <a:lnTo>
                  <a:pt x="3402021" y="2520016"/>
                </a:lnTo>
                <a:lnTo>
                  <a:pt x="3150020" y="2520016"/>
                </a:lnTo>
                <a:lnTo>
                  <a:pt x="3150020" y="2772018"/>
                </a:lnTo>
                <a:close/>
                <a:moveTo>
                  <a:pt x="3465000" y="2772018"/>
                </a:moveTo>
                <a:lnTo>
                  <a:pt x="3717002" y="2772018"/>
                </a:lnTo>
                <a:lnTo>
                  <a:pt x="3717002" y="2520016"/>
                </a:lnTo>
                <a:lnTo>
                  <a:pt x="3465000" y="2520016"/>
                </a:lnTo>
                <a:lnTo>
                  <a:pt x="3465000" y="2772018"/>
                </a:lnTo>
                <a:close/>
                <a:moveTo>
                  <a:pt x="3780494" y="2771504"/>
                </a:moveTo>
                <a:lnTo>
                  <a:pt x="4031512" y="2771504"/>
                </a:lnTo>
                <a:lnTo>
                  <a:pt x="4031512" y="2520486"/>
                </a:lnTo>
                <a:lnTo>
                  <a:pt x="3780494" y="2520486"/>
                </a:lnTo>
                <a:lnTo>
                  <a:pt x="3780494" y="2771504"/>
                </a:lnTo>
                <a:close/>
                <a:moveTo>
                  <a:pt x="4097484" y="2769538"/>
                </a:moveTo>
                <a:lnTo>
                  <a:pt x="4344526" y="2769538"/>
                </a:lnTo>
                <a:lnTo>
                  <a:pt x="4344526" y="2522496"/>
                </a:lnTo>
                <a:lnTo>
                  <a:pt x="4097484" y="2522496"/>
                </a:lnTo>
                <a:lnTo>
                  <a:pt x="4097484" y="2769538"/>
                </a:lnTo>
                <a:close/>
                <a:moveTo>
                  <a:pt x="4417425" y="2764578"/>
                </a:moveTo>
                <a:lnTo>
                  <a:pt x="4654590" y="2764578"/>
                </a:lnTo>
                <a:lnTo>
                  <a:pt x="4654590" y="2527413"/>
                </a:lnTo>
                <a:lnTo>
                  <a:pt x="4417425" y="2527413"/>
                </a:lnTo>
                <a:lnTo>
                  <a:pt x="4417425" y="2764578"/>
                </a:lnTo>
                <a:close/>
                <a:moveTo>
                  <a:pt x="4735868" y="2761157"/>
                </a:moveTo>
                <a:lnTo>
                  <a:pt x="4966107" y="2761157"/>
                </a:lnTo>
                <a:lnTo>
                  <a:pt x="4966107" y="2530919"/>
                </a:lnTo>
                <a:lnTo>
                  <a:pt x="4735868" y="2530919"/>
                </a:lnTo>
                <a:lnTo>
                  <a:pt x="4735868" y="2761157"/>
                </a:lnTo>
                <a:close/>
                <a:moveTo>
                  <a:pt x="5057305" y="2754701"/>
                </a:moveTo>
                <a:lnTo>
                  <a:pt x="5274717" y="2754701"/>
                </a:lnTo>
                <a:lnTo>
                  <a:pt x="5274717" y="2537289"/>
                </a:lnTo>
                <a:lnTo>
                  <a:pt x="5057305" y="2537289"/>
                </a:lnTo>
                <a:lnTo>
                  <a:pt x="5057305" y="2754701"/>
                </a:lnTo>
                <a:close/>
                <a:moveTo>
                  <a:pt x="5378741" y="2748288"/>
                </a:moveTo>
                <a:lnTo>
                  <a:pt x="5583284" y="2748288"/>
                </a:lnTo>
                <a:lnTo>
                  <a:pt x="5583284" y="2543702"/>
                </a:lnTo>
                <a:lnTo>
                  <a:pt x="5378741" y="2543702"/>
                </a:lnTo>
                <a:lnTo>
                  <a:pt x="5378741" y="2748288"/>
                </a:lnTo>
                <a:close/>
                <a:moveTo>
                  <a:pt x="5696202" y="2745808"/>
                </a:moveTo>
                <a:lnTo>
                  <a:pt x="5895828" y="2745808"/>
                </a:lnTo>
                <a:lnTo>
                  <a:pt x="5895828" y="2546182"/>
                </a:lnTo>
                <a:lnTo>
                  <a:pt x="5696202" y="2546182"/>
                </a:lnTo>
                <a:lnTo>
                  <a:pt x="5696202" y="2745808"/>
                </a:lnTo>
                <a:close/>
                <a:moveTo>
                  <a:pt x="6014646" y="2742345"/>
                </a:moveTo>
                <a:lnTo>
                  <a:pt x="6207345" y="2742345"/>
                </a:lnTo>
                <a:lnTo>
                  <a:pt x="6207345" y="2549646"/>
                </a:lnTo>
                <a:lnTo>
                  <a:pt x="6014646" y="2549646"/>
                </a:lnTo>
                <a:lnTo>
                  <a:pt x="6014646" y="2742345"/>
                </a:lnTo>
                <a:close/>
                <a:moveTo>
                  <a:pt x="6331165" y="2740891"/>
                </a:moveTo>
                <a:lnTo>
                  <a:pt x="6520915" y="2740891"/>
                </a:lnTo>
                <a:lnTo>
                  <a:pt x="6520915" y="2551142"/>
                </a:lnTo>
                <a:lnTo>
                  <a:pt x="6331165" y="2551142"/>
                </a:lnTo>
                <a:lnTo>
                  <a:pt x="6331165" y="2740891"/>
                </a:lnTo>
                <a:close/>
                <a:moveTo>
                  <a:pt x="6648626" y="2738411"/>
                </a:moveTo>
                <a:lnTo>
                  <a:pt x="6833415" y="2738411"/>
                </a:lnTo>
                <a:lnTo>
                  <a:pt x="6833415" y="2553622"/>
                </a:lnTo>
                <a:lnTo>
                  <a:pt x="6648626" y="2553622"/>
                </a:lnTo>
                <a:lnTo>
                  <a:pt x="6648626" y="2738411"/>
                </a:lnTo>
                <a:close/>
                <a:moveTo>
                  <a:pt x="6965103" y="2736915"/>
                </a:moveTo>
                <a:lnTo>
                  <a:pt x="7146942" y="2736915"/>
                </a:lnTo>
                <a:lnTo>
                  <a:pt x="7146942" y="2555075"/>
                </a:lnTo>
                <a:lnTo>
                  <a:pt x="6965103" y="2555075"/>
                </a:lnTo>
                <a:lnTo>
                  <a:pt x="6965103" y="2736915"/>
                </a:lnTo>
                <a:close/>
                <a:moveTo>
                  <a:pt x="7284060" y="2732982"/>
                </a:moveTo>
                <a:lnTo>
                  <a:pt x="7457989" y="2732982"/>
                </a:lnTo>
                <a:lnTo>
                  <a:pt x="7457989" y="2559052"/>
                </a:lnTo>
                <a:lnTo>
                  <a:pt x="7284060" y="2559052"/>
                </a:lnTo>
                <a:lnTo>
                  <a:pt x="7284060" y="2732982"/>
                </a:lnTo>
                <a:close/>
                <a:moveTo>
                  <a:pt x="7602033" y="2729989"/>
                </a:moveTo>
                <a:lnTo>
                  <a:pt x="7770020" y="2729989"/>
                </a:lnTo>
                <a:lnTo>
                  <a:pt x="7770020" y="2562002"/>
                </a:lnTo>
                <a:lnTo>
                  <a:pt x="7602033" y="2562002"/>
                </a:lnTo>
                <a:lnTo>
                  <a:pt x="7602033" y="2729989"/>
                </a:lnTo>
                <a:close/>
                <a:moveTo>
                  <a:pt x="7924453" y="2722592"/>
                </a:moveTo>
                <a:lnTo>
                  <a:pt x="8077647" y="2722592"/>
                </a:lnTo>
                <a:lnTo>
                  <a:pt x="8077647" y="2569399"/>
                </a:lnTo>
                <a:lnTo>
                  <a:pt x="7924453" y="2569399"/>
                </a:lnTo>
                <a:lnTo>
                  <a:pt x="7924453" y="2722592"/>
                </a:lnTo>
                <a:close/>
                <a:moveTo>
                  <a:pt x="8571730" y="2705319"/>
                </a:moveTo>
                <a:lnTo>
                  <a:pt x="8690334" y="2705319"/>
                </a:lnTo>
                <a:lnTo>
                  <a:pt x="8690334" y="2586715"/>
                </a:lnTo>
                <a:lnTo>
                  <a:pt x="8571730" y="2586715"/>
                </a:lnTo>
                <a:lnTo>
                  <a:pt x="8571730" y="2705319"/>
                </a:lnTo>
                <a:close/>
                <a:moveTo>
                  <a:pt x="9223497" y="2683556"/>
                </a:moveTo>
                <a:lnTo>
                  <a:pt x="9298618" y="2683556"/>
                </a:lnTo>
                <a:lnTo>
                  <a:pt x="9298618" y="2608435"/>
                </a:lnTo>
                <a:lnTo>
                  <a:pt x="9223497" y="2608435"/>
                </a:lnTo>
                <a:lnTo>
                  <a:pt x="9223497" y="2683556"/>
                </a:lnTo>
                <a:close/>
                <a:moveTo>
                  <a:pt x="0" y="3086998"/>
                </a:moveTo>
                <a:lnTo>
                  <a:pt x="252002" y="3086998"/>
                </a:lnTo>
                <a:lnTo>
                  <a:pt x="252002" y="2834996"/>
                </a:lnTo>
                <a:lnTo>
                  <a:pt x="0" y="2834996"/>
                </a:lnTo>
                <a:lnTo>
                  <a:pt x="0" y="3086998"/>
                </a:lnTo>
                <a:close/>
                <a:moveTo>
                  <a:pt x="315023" y="3086998"/>
                </a:moveTo>
                <a:lnTo>
                  <a:pt x="567025" y="3086998"/>
                </a:lnTo>
                <a:lnTo>
                  <a:pt x="567025" y="2834996"/>
                </a:lnTo>
                <a:lnTo>
                  <a:pt x="315023" y="2834996"/>
                </a:lnTo>
                <a:lnTo>
                  <a:pt x="315023" y="3086998"/>
                </a:lnTo>
                <a:close/>
                <a:moveTo>
                  <a:pt x="630004" y="3086998"/>
                </a:moveTo>
                <a:lnTo>
                  <a:pt x="882005" y="3086998"/>
                </a:lnTo>
                <a:lnTo>
                  <a:pt x="882005" y="2834996"/>
                </a:lnTo>
                <a:lnTo>
                  <a:pt x="630004" y="2834996"/>
                </a:lnTo>
                <a:lnTo>
                  <a:pt x="630004" y="3086998"/>
                </a:lnTo>
                <a:close/>
                <a:moveTo>
                  <a:pt x="944985" y="3086998"/>
                </a:moveTo>
                <a:lnTo>
                  <a:pt x="1196986" y="3086998"/>
                </a:lnTo>
                <a:lnTo>
                  <a:pt x="1196986" y="2834996"/>
                </a:lnTo>
                <a:lnTo>
                  <a:pt x="944985" y="2834996"/>
                </a:lnTo>
                <a:lnTo>
                  <a:pt x="944985" y="3086998"/>
                </a:lnTo>
                <a:close/>
                <a:moveTo>
                  <a:pt x="1260008" y="3086998"/>
                </a:moveTo>
                <a:lnTo>
                  <a:pt x="1512009" y="3086998"/>
                </a:lnTo>
                <a:lnTo>
                  <a:pt x="1512009" y="2834996"/>
                </a:lnTo>
                <a:lnTo>
                  <a:pt x="1260008" y="2834996"/>
                </a:lnTo>
                <a:lnTo>
                  <a:pt x="1260008" y="3086998"/>
                </a:lnTo>
                <a:close/>
                <a:moveTo>
                  <a:pt x="1574988" y="3086998"/>
                </a:moveTo>
                <a:lnTo>
                  <a:pt x="1826990" y="3086998"/>
                </a:lnTo>
                <a:lnTo>
                  <a:pt x="1826990" y="2834996"/>
                </a:lnTo>
                <a:lnTo>
                  <a:pt x="1574988" y="2834996"/>
                </a:lnTo>
                <a:lnTo>
                  <a:pt x="1574988" y="3086998"/>
                </a:lnTo>
                <a:close/>
                <a:moveTo>
                  <a:pt x="1890012" y="3086998"/>
                </a:moveTo>
                <a:lnTo>
                  <a:pt x="2142013" y="3086998"/>
                </a:lnTo>
                <a:lnTo>
                  <a:pt x="2142013" y="2834996"/>
                </a:lnTo>
                <a:lnTo>
                  <a:pt x="1890012" y="2834996"/>
                </a:lnTo>
                <a:lnTo>
                  <a:pt x="1890012" y="3086998"/>
                </a:lnTo>
                <a:close/>
                <a:moveTo>
                  <a:pt x="2204992" y="3086998"/>
                </a:moveTo>
                <a:lnTo>
                  <a:pt x="2456994" y="3086998"/>
                </a:lnTo>
                <a:lnTo>
                  <a:pt x="2456994" y="2834996"/>
                </a:lnTo>
                <a:lnTo>
                  <a:pt x="2204992" y="2834996"/>
                </a:lnTo>
                <a:lnTo>
                  <a:pt x="2204992" y="3086998"/>
                </a:lnTo>
                <a:close/>
                <a:moveTo>
                  <a:pt x="2520016" y="3086998"/>
                </a:moveTo>
                <a:lnTo>
                  <a:pt x="2772017" y="3086998"/>
                </a:lnTo>
                <a:lnTo>
                  <a:pt x="2772017" y="2834996"/>
                </a:lnTo>
                <a:lnTo>
                  <a:pt x="2520016" y="2834996"/>
                </a:lnTo>
                <a:lnTo>
                  <a:pt x="2520016" y="3086998"/>
                </a:lnTo>
                <a:close/>
                <a:moveTo>
                  <a:pt x="2834996" y="3086998"/>
                </a:moveTo>
                <a:lnTo>
                  <a:pt x="3086998" y="3086998"/>
                </a:lnTo>
                <a:lnTo>
                  <a:pt x="3086998" y="2834996"/>
                </a:lnTo>
                <a:lnTo>
                  <a:pt x="2834996" y="2834996"/>
                </a:lnTo>
                <a:lnTo>
                  <a:pt x="2834996" y="3086998"/>
                </a:lnTo>
                <a:close/>
                <a:moveTo>
                  <a:pt x="3150020" y="3086998"/>
                </a:moveTo>
                <a:lnTo>
                  <a:pt x="3402021" y="3086998"/>
                </a:lnTo>
                <a:lnTo>
                  <a:pt x="3402021" y="2834996"/>
                </a:lnTo>
                <a:lnTo>
                  <a:pt x="3150020" y="2834996"/>
                </a:lnTo>
                <a:lnTo>
                  <a:pt x="3150020" y="3086998"/>
                </a:lnTo>
                <a:close/>
                <a:moveTo>
                  <a:pt x="3465000" y="3086998"/>
                </a:moveTo>
                <a:lnTo>
                  <a:pt x="3717002" y="3086998"/>
                </a:lnTo>
                <a:lnTo>
                  <a:pt x="3717002" y="2834996"/>
                </a:lnTo>
                <a:lnTo>
                  <a:pt x="3465000" y="2834996"/>
                </a:lnTo>
                <a:lnTo>
                  <a:pt x="3465000" y="3086998"/>
                </a:lnTo>
                <a:close/>
                <a:moveTo>
                  <a:pt x="3780494" y="3086528"/>
                </a:moveTo>
                <a:lnTo>
                  <a:pt x="4031512" y="3086528"/>
                </a:lnTo>
                <a:lnTo>
                  <a:pt x="4031512" y="2835509"/>
                </a:lnTo>
                <a:lnTo>
                  <a:pt x="3780494" y="2835509"/>
                </a:lnTo>
                <a:lnTo>
                  <a:pt x="3780494" y="3086528"/>
                </a:lnTo>
                <a:close/>
                <a:moveTo>
                  <a:pt x="4097997" y="3084048"/>
                </a:moveTo>
                <a:lnTo>
                  <a:pt x="4344056" y="3084048"/>
                </a:lnTo>
                <a:lnTo>
                  <a:pt x="4344056" y="2837989"/>
                </a:lnTo>
                <a:lnTo>
                  <a:pt x="4097997" y="2837989"/>
                </a:lnTo>
                <a:lnTo>
                  <a:pt x="4097997" y="3084048"/>
                </a:lnTo>
                <a:close/>
                <a:moveTo>
                  <a:pt x="4417938" y="3079088"/>
                </a:moveTo>
                <a:lnTo>
                  <a:pt x="4654120" y="3079088"/>
                </a:lnTo>
                <a:lnTo>
                  <a:pt x="4654120" y="2842906"/>
                </a:lnTo>
                <a:lnTo>
                  <a:pt x="4417938" y="2842906"/>
                </a:lnTo>
                <a:lnTo>
                  <a:pt x="4417938" y="3079088"/>
                </a:lnTo>
                <a:close/>
                <a:moveTo>
                  <a:pt x="4736894" y="3075155"/>
                </a:moveTo>
                <a:lnTo>
                  <a:pt x="4965167" y="3075155"/>
                </a:lnTo>
                <a:lnTo>
                  <a:pt x="4965167" y="2846882"/>
                </a:lnTo>
                <a:lnTo>
                  <a:pt x="4736894" y="2846882"/>
                </a:lnTo>
                <a:lnTo>
                  <a:pt x="4736894" y="3075155"/>
                </a:lnTo>
                <a:close/>
                <a:moveTo>
                  <a:pt x="5058288" y="3068741"/>
                </a:moveTo>
                <a:lnTo>
                  <a:pt x="5273733" y="3068741"/>
                </a:lnTo>
                <a:lnTo>
                  <a:pt x="5273733" y="2853296"/>
                </a:lnTo>
                <a:lnTo>
                  <a:pt x="5058288" y="2853296"/>
                </a:lnTo>
                <a:lnTo>
                  <a:pt x="5058288" y="3068741"/>
                </a:lnTo>
                <a:close/>
                <a:moveTo>
                  <a:pt x="5379212" y="3062798"/>
                </a:moveTo>
                <a:lnTo>
                  <a:pt x="5582771" y="3062798"/>
                </a:lnTo>
                <a:lnTo>
                  <a:pt x="5582771" y="2859239"/>
                </a:lnTo>
                <a:lnTo>
                  <a:pt x="5379212" y="2859239"/>
                </a:lnTo>
                <a:lnTo>
                  <a:pt x="5379212" y="3062798"/>
                </a:lnTo>
                <a:close/>
                <a:moveTo>
                  <a:pt x="5696715" y="3060319"/>
                </a:moveTo>
                <a:lnTo>
                  <a:pt x="5895357" y="3060319"/>
                </a:lnTo>
                <a:lnTo>
                  <a:pt x="5895357" y="2861676"/>
                </a:lnTo>
                <a:lnTo>
                  <a:pt x="5696715" y="2861676"/>
                </a:lnTo>
                <a:lnTo>
                  <a:pt x="5696715" y="3060319"/>
                </a:lnTo>
                <a:close/>
                <a:moveTo>
                  <a:pt x="6015159" y="3056855"/>
                </a:moveTo>
                <a:lnTo>
                  <a:pt x="6206875" y="3056855"/>
                </a:lnTo>
                <a:lnTo>
                  <a:pt x="6206875" y="2865139"/>
                </a:lnTo>
                <a:lnTo>
                  <a:pt x="6015159" y="2865139"/>
                </a:lnTo>
                <a:lnTo>
                  <a:pt x="6015159" y="3056855"/>
                </a:lnTo>
                <a:close/>
                <a:moveTo>
                  <a:pt x="6649609" y="3052409"/>
                </a:moveTo>
                <a:lnTo>
                  <a:pt x="6832432" y="3052409"/>
                </a:lnTo>
                <a:lnTo>
                  <a:pt x="6832432" y="2869586"/>
                </a:lnTo>
                <a:lnTo>
                  <a:pt x="6649609" y="2869586"/>
                </a:lnTo>
                <a:lnTo>
                  <a:pt x="6649609" y="3052409"/>
                </a:lnTo>
                <a:close/>
                <a:moveTo>
                  <a:pt x="7285556" y="3046508"/>
                </a:moveTo>
                <a:lnTo>
                  <a:pt x="7456536" y="3046508"/>
                </a:lnTo>
                <a:lnTo>
                  <a:pt x="7456536" y="2875529"/>
                </a:lnTo>
                <a:lnTo>
                  <a:pt x="7285556" y="2875529"/>
                </a:lnTo>
                <a:lnTo>
                  <a:pt x="7285556" y="3046508"/>
                </a:lnTo>
                <a:close/>
                <a:moveTo>
                  <a:pt x="7925907" y="3036119"/>
                </a:moveTo>
                <a:lnTo>
                  <a:pt x="8076107" y="3036119"/>
                </a:lnTo>
                <a:lnTo>
                  <a:pt x="8076107" y="2885918"/>
                </a:lnTo>
                <a:lnTo>
                  <a:pt x="7925907" y="2885918"/>
                </a:lnTo>
                <a:lnTo>
                  <a:pt x="7925907" y="3036119"/>
                </a:lnTo>
                <a:close/>
                <a:moveTo>
                  <a:pt x="8572714" y="3019316"/>
                </a:moveTo>
                <a:lnTo>
                  <a:pt x="8689308" y="3019316"/>
                </a:lnTo>
                <a:lnTo>
                  <a:pt x="8689308" y="2902721"/>
                </a:lnTo>
                <a:lnTo>
                  <a:pt x="8572714" y="2902721"/>
                </a:lnTo>
                <a:lnTo>
                  <a:pt x="8572714" y="3019316"/>
                </a:lnTo>
                <a:close/>
                <a:moveTo>
                  <a:pt x="0" y="3402021"/>
                </a:moveTo>
                <a:lnTo>
                  <a:pt x="252002" y="3402021"/>
                </a:lnTo>
                <a:lnTo>
                  <a:pt x="252002" y="3150020"/>
                </a:lnTo>
                <a:lnTo>
                  <a:pt x="0" y="3150020"/>
                </a:lnTo>
                <a:lnTo>
                  <a:pt x="0" y="3402021"/>
                </a:lnTo>
                <a:close/>
                <a:moveTo>
                  <a:pt x="315023" y="3402021"/>
                </a:moveTo>
                <a:lnTo>
                  <a:pt x="567025" y="3402021"/>
                </a:lnTo>
                <a:lnTo>
                  <a:pt x="567025" y="3150020"/>
                </a:lnTo>
                <a:lnTo>
                  <a:pt x="315023" y="3150020"/>
                </a:lnTo>
                <a:lnTo>
                  <a:pt x="315023" y="3402021"/>
                </a:lnTo>
                <a:close/>
                <a:moveTo>
                  <a:pt x="630004" y="3402021"/>
                </a:moveTo>
                <a:lnTo>
                  <a:pt x="882005" y="3402021"/>
                </a:lnTo>
                <a:lnTo>
                  <a:pt x="882005" y="3150020"/>
                </a:lnTo>
                <a:lnTo>
                  <a:pt x="630004" y="3150020"/>
                </a:lnTo>
                <a:lnTo>
                  <a:pt x="630004" y="3402021"/>
                </a:lnTo>
                <a:close/>
                <a:moveTo>
                  <a:pt x="944985" y="3402021"/>
                </a:moveTo>
                <a:lnTo>
                  <a:pt x="1196986" y="3402021"/>
                </a:lnTo>
                <a:lnTo>
                  <a:pt x="1196986" y="3150020"/>
                </a:lnTo>
                <a:lnTo>
                  <a:pt x="944985" y="3150020"/>
                </a:lnTo>
                <a:lnTo>
                  <a:pt x="944985" y="3402021"/>
                </a:lnTo>
                <a:close/>
                <a:moveTo>
                  <a:pt x="1260008" y="3402021"/>
                </a:moveTo>
                <a:lnTo>
                  <a:pt x="1512009" y="3402021"/>
                </a:lnTo>
                <a:lnTo>
                  <a:pt x="1512009" y="3150020"/>
                </a:lnTo>
                <a:lnTo>
                  <a:pt x="1260008" y="3150020"/>
                </a:lnTo>
                <a:lnTo>
                  <a:pt x="1260008" y="3402021"/>
                </a:lnTo>
                <a:close/>
                <a:moveTo>
                  <a:pt x="1574988" y="3402021"/>
                </a:moveTo>
                <a:lnTo>
                  <a:pt x="1826990" y="3402021"/>
                </a:lnTo>
                <a:lnTo>
                  <a:pt x="1826990" y="3150020"/>
                </a:lnTo>
                <a:lnTo>
                  <a:pt x="1574988" y="3150020"/>
                </a:lnTo>
                <a:lnTo>
                  <a:pt x="1574988" y="3402021"/>
                </a:lnTo>
                <a:close/>
                <a:moveTo>
                  <a:pt x="1890012" y="3402021"/>
                </a:moveTo>
                <a:lnTo>
                  <a:pt x="2142013" y="3402021"/>
                </a:lnTo>
                <a:lnTo>
                  <a:pt x="2142013" y="3150020"/>
                </a:lnTo>
                <a:lnTo>
                  <a:pt x="1890012" y="3150020"/>
                </a:lnTo>
                <a:lnTo>
                  <a:pt x="1890012" y="3402021"/>
                </a:lnTo>
                <a:close/>
                <a:moveTo>
                  <a:pt x="2204992" y="3402021"/>
                </a:moveTo>
                <a:lnTo>
                  <a:pt x="2456994" y="3402021"/>
                </a:lnTo>
                <a:lnTo>
                  <a:pt x="2456994" y="3150020"/>
                </a:lnTo>
                <a:lnTo>
                  <a:pt x="2204992" y="3150020"/>
                </a:lnTo>
                <a:lnTo>
                  <a:pt x="2204992" y="3402021"/>
                </a:lnTo>
                <a:close/>
                <a:moveTo>
                  <a:pt x="2520016" y="3402021"/>
                </a:moveTo>
                <a:lnTo>
                  <a:pt x="2772017" y="3402021"/>
                </a:lnTo>
                <a:lnTo>
                  <a:pt x="2772017" y="3150020"/>
                </a:lnTo>
                <a:lnTo>
                  <a:pt x="2520016" y="3150020"/>
                </a:lnTo>
                <a:lnTo>
                  <a:pt x="2520016" y="3402021"/>
                </a:lnTo>
                <a:close/>
                <a:moveTo>
                  <a:pt x="2834996" y="3402021"/>
                </a:moveTo>
                <a:lnTo>
                  <a:pt x="3086998" y="3402021"/>
                </a:lnTo>
                <a:lnTo>
                  <a:pt x="3086998" y="3150020"/>
                </a:lnTo>
                <a:lnTo>
                  <a:pt x="2834996" y="3150020"/>
                </a:lnTo>
                <a:lnTo>
                  <a:pt x="2834996" y="3402021"/>
                </a:lnTo>
                <a:close/>
                <a:moveTo>
                  <a:pt x="3150020" y="3402021"/>
                </a:moveTo>
                <a:lnTo>
                  <a:pt x="3402021" y="3402021"/>
                </a:lnTo>
                <a:lnTo>
                  <a:pt x="3402021" y="3150020"/>
                </a:lnTo>
                <a:lnTo>
                  <a:pt x="3150020" y="3150020"/>
                </a:lnTo>
                <a:lnTo>
                  <a:pt x="3150020" y="3402021"/>
                </a:lnTo>
                <a:close/>
                <a:moveTo>
                  <a:pt x="3465000" y="3402021"/>
                </a:moveTo>
                <a:lnTo>
                  <a:pt x="3717002" y="3402021"/>
                </a:lnTo>
                <a:lnTo>
                  <a:pt x="3717002" y="3150020"/>
                </a:lnTo>
                <a:lnTo>
                  <a:pt x="3465000" y="3150020"/>
                </a:lnTo>
                <a:lnTo>
                  <a:pt x="3465000" y="3402021"/>
                </a:lnTo>
                <a:close/>
                <a:moveTo>
                  <a:pt x="3781990" y="3400054"/>
                </a:moveTo>
                <a:lnTo>
                  <a:pt x="4030058" y="3400054"/>
                </a:lnTo>
                <a:lnTo>
                  <a:pt x="4030058" y="3151987"/>
                </a:lnTo>
                <a:lnTo>
                  <a:pt x="3781990" y="3151987"/>
                </a:lnTo>
                <a:lnTo>
                  <a:pt x="3781990" y="3400054"/>
                </a:lnTo>
                <a:close/>
                <a:moveTo>
                  <a:pt x="4098980" y="3398045"/>
                </a:moveTo>
                <a:lnTo>
                  <a:pt x="4343072" y="3398045"/>
                </a:lnTo>
                <a:lnTo>
                  <a:pt x="4343072" y="3153953"/>
                </a:lnTo>
                <a:lnTo>
                  <a:pt x="4098980" y="3153953"/>
                </a:lnTo>
                <a:lnTo>
                  <a:pt x="4098980" y="3398045"/>
                </a:lnTo>
                <a:close/>
                <a:moveTo>
                  <a:pt x="4420374" y="3391632"/>
                </a:moveTo>
                <a:lnTo>
                  <a:pt x="4651639" y="3391632"/>
                </a:lnTo>
                <a:lnTo>
                  <a:pt x="4651639" y="3160367"/>
                </a:lnTo>
                <a:lnTo>
                  <a:pt x="4420374" y="3160367"/>
                </a:lnTo>
                <a:lnTo>
                  <a:pt x="4420374" y="3391632"/>
                </a:lnTo>
                <a:close/>
                <a:moveTo>
                  <a:pt x="4738348" y="3388682"/>
                </a:moveTo>
                <a:lnTo>
                  <a:pt x="4963670" y="3388682"/>
                </a:lnTo>
                <a:lnTo>
                  <a:pt x="4963670" y="3163359"/>
                </a:lnTo>
                <a:lnTo>
                  <a:pt x="4738348" y="3163359"/>
                </a:lnTo>
                <a:lnTo>
                  <a:pt x="4738348" y="3388682"/>
                </a:lnTo>
                <a:close/>
                <a:moveTo>
                  <a:pt x="5060255" y="3381755"/>
                </a:moveTo>
                <a:lnTo>
                  <a:pt x="5271724" y="3381755"/>
                </a:lnTo>
                <a:lnTo>
                  <a:pt x="5271724" y="3170286"/>
                </a:lnTo>
                <a:lnTo>
                  <a:pt x="5060255" y="3170286"/>
                </a:lnTo>
                <a:lnTo>
                  <a:pt x="5060255" y="3381755"/>
                </a:lnTo>
                <a:close/>
                <a:moveTo>
                  <a:pt x="5380708" y="3376325"/>
                </a:moveTo>
                <a:lnTo>
                  <a:pt x="5581318" y="3376325"/>
                </a:lnTo>
                <a:lnTo>
                  <a:pt x="5581318" y="3175716"/>
                </a:lnTo>
                <a:lnTo>
                  <a:pt x="5380708" y="3175716"/>
                </a:lnTo>
                <a:lnTo>
                  <a:pt x="5380708" y="3376325"/>
                </a:lnTo>
                <a:close/>
                <a:moveTo>
                  <a:pt x="5698168" y="3373845"/>
                </a:moveTo>
                <a:lnTo>
                  <a:pt x="5893861" y="3373845"/>
                </a:lnTo>
                <a:lnTo>
                  <a:pt x="5893861" y="3178153"/>
                </a:lnTo>
                <a:lnTo>
                  <a:pt x="5698168" y="3178153"/>
                </a:lnTo>
                <a:lnTo>
                  <a:pt x="5698168" y="3373845"/>
                </a:lnTo>
                <a:close/>
                <a:moveTo>
                  <a:pt x="6016655" y="3370382"/>
                </a:moveTo>
                <a:lnTo>
                  <a:pt x="6205421" y="3370382"/>
                </a:lnTo>
                <a:lnTo>
                  <a:pt x="6205421" y="3181616"/>
                </a:lnTo>
                <a:lnTo>
                  <a:pt x="6016655" y="3181616"/>
                </a:lnTo>
                <a:lnTo>
                  <a:pt x="6016655" y="3370382"/>
                </a:lnTo>
                <a:close/>
                <a:moveTo>
                  <a:pt x="6333602" y="3368415"/>
                </a:moveTo>
                <a:lnTo>
                  <a:pt x="6518392" y="3368415"/>
                </a:lnTo>
                <a:lnTo>
                  <a:pt x="6518392" y="3183626"/>
                </a:lnTo>
                <a:lnTo>
                  <a:pt x="6333602" y="3183626"/>
                </a:lnTo>
                <a:lnTo>
                  <a:pt x="6333602" y="3368415"/>
                </a:lnTo>
                <a:close/>
                <a:moveTo>
                  <a:pt x="6652089" y="3364952"/>
                </a:moveTo>
                <a:lnTo>
                  <a:pt x="6829952" y="3364952"/>
                </a:lnTo>
                <a:lnTo>
                  <a:pt x="6829952" y="3187089"/>
                </a:lnTo>
                <a:lnTo>
                  <a:pt x="6652089" y="3187089"/>
                </a:lnTo>
                <a:lnTo>
                  <a:pt x="6652089" y="3364952"/>
                </a:lnTo>
                <a:close/>
                <a:moveTo>
                  <a:pt x="6968566" y="3363456"/>
                </a:moveTo>
                <a:lnTo>
                  <a:pt x="7143479" y="3363456"/>
                </a:lnTo>
                <a:lnTo>
                  <a:pt x="7143479" y="3188543"/>
                </a:lnTo>
                <a:lnTo>
                  <a:pt x="6968566" y="3188543"/>
                </a:lnTo>
                <a:lnTo>
                  <a:pt x="6968566" y="3363456"/>
                </a:lnTo>
                <a:close/>
                <a:moveTo>
                  <a:pt x="7289020" y="3358026"/>
                </a:moveTo>
                <a:lnTo>
                  <a:pt x="7453073" y="3358026"/>
                </a:lnTo>
                <a:lnTo>
                  <a:pt x="7453073" y="3193973"/>
                </a:lnTo>
                <a:lnTo>
                  <a:pt x="7289020" y="3193973"/>
                </a:lnTo>
                <a:lnTo>
                  <a:pt x="7289020" y="3358026"/>
                </a:lnTo>
                <a:close/>
                <a:moveTo>
                  <a:pt x="7607463" y="3354563"/>
                </a:moveTo>
                <a:lnTo>
                  <a:pt x="7764590" y="3354563"/>
                </a:lnTo>
                <a:lnTo>
                  <a:pt x="7764590" y="3197436"/>
                </a:lnTo>
                <a:lnTo>
                  <a:pt x="7607463" y="3197436"/>
                </a:lnTo>
                <a:lnTo>
                  <a:pt x="7607463" y="3354563"/>
                </a:lnTo>
                <a:close/>
                <a:moveTo>
                  <a:pt x="8249823" y="3342206"/>
                </a:moveTo>
                <a:lnTo>
                  <a:pt x="8382237" y="3342206"/>
                </a:lnTo>
                <a:lnTo>
                  <a:pt x="8382237" y="3209792"/>
                </a:lnTo>
                <a:lnTo>
                  <a:pt x="8249823" y="3209792"/>
                </a:lnTo>
                <a:lnTo>
                  <a:pt x="8249823" y="3342206"/>
                </a:lnTo>
                <a:close/>
                <a:moveTo>
                  <a:pt x="8904539" y="3317536"/>
                </a:moveTo>
                <a:lnTo>
                  <a:pt x="8987571" y="3317536"/>
                </a:lnTo>
                <a:lnTo>
                  <a:pt x="8987571" y="3234505"/>
                </a:lnTo>
                <a:lnTo>
                  <a:pt x="8904539" y="3234505"/>
                </a:lnTo>
                <a:lnTo>
                  <a:pt x="8904539" y="3317536"/>
                </a:lnTo>
                <a:close/>
                <a:moveTo>
                  <a:pt x="0" y="3717002"/>
                </a:moveTo>
                <a:lnTo>
                  <a:pt x="252002" y="3717002"/>
                </a:lnTo>
                <a:lnTo>
                  <a:pt x="252002" y="3465000"/>
                </a:lnTo>
                <a:lnTo>
                  <a:pt x="0" y="3465000"/>
                </a:lnTo>
                <a:lnTo>
                  <a:pt x="0" y="3717002"/>
                </a:lnTo>
                <a:close/>
                <a:moveTo>
                  <a:pt x="315023" y="3717002"/>
                </a:moveTo>
                <a:lnTo>
                  <a:pt x="567025" y="3717002"/>
                </a:lnTo>
                <a:lnTo>
                  <a:pt x="567025" y="3465000"/>
                </a:lnTo>
                <a:lnTo>
                  <a:pt x="315023" y="3465000"/>
                </a:lnTo>
                <a:lnTo>
                  <a:pt x="315023" y="3717002"/>
                </a:lnTo>
                <a:close/>
                <a:moveTo>
                  <a:pt x="630004" y="3717002"/>
                </a:moveTo>
                <a:lnTo>
                  <a:pt x="882005" y="3717002"/>
                </a:lnTo>
                <a:lnTo>
                  <a:pt x="882005" y="3465000"/>
                </a:lnTo>
                <a:lnTo>
                  <a:pt x="630004" y="3465000"/>
                </a:lnTo>
                <a:lnTo>
                  <a:pt x="630004" y="3717002"/>
                </a:lnTo>
                <a:close/>
                <a:moveTo>
                  <a:pt x="944985" y="3717002"/>
                </a:moveTo>
                <a:lnTo>
                  <a:pt x="1196986" y="3717002"/>
                </a:lnTo>
                <a:lnTo>
                  <a:pt x="1196986" y="3465000"/>
                </a:lnTo>
                <a:lnTo>
                  <a:pt x="944985" y="3465000"/>
                </a:lnTo>
                <a:lnTo>
                  <a:pt x="944985" y="3717002"/>
                </a:lnTo>
                <a:close/>
                <a:moveTo>
                  <a:pt x="1260008" y="3717002"/>
                </a:moveTo>
                <a:lnTo>
                  <a:pt x="1512009" y="3717002"/>
                </a:lnTo>
                <a:lnTo>
                  <a:pt x="1512009" y="3465000"/>
                </a:lnTo>
                <a:lnTo>
                  <a:pt x="1260008" y="3465000"/>
                </a:lnTo>
                <a:lnTo>
                  <a:pt x="1260008" y="3717002"/>
                </a:lnTo>
                <a:close/>
                <a:moveTo>
                  <a:pt x="1574988" y="3717002"/>
                </a:moveTo>
                <a:lnTo>
                  <a:pt x="1826990" y="3717002"/>
                </a:lnTo>
                <a:lnTo>
                  <a:pt x="1826990" y="3465000"/>
                </a:lnTo>
                <a:lnTo>
                  <a:pt x="1574988" y="3465000"/>
                </a:lnTo>
                <a:lnTo>
                  <a:pt x="1574988" y="3717002"/>
                </a:lnTo>
                <a:close/>
                <a:moveTo>
                  <a:pt x="1890012" y="3717002"/>
                </a:moveTo>
                <a:lnTo>
                  <a:pt x="2142013" y="3717002"/>
                </a:lnTo>
                <a:lnTo>
                  <a:pt x="2142013" y="3465000"/>
                </a:lnTo>
                <a:lnTo>
                  <a:pt x="1890012" y="3465000"/>
                </a:lnTo>
                <a:lnTo>
                  <a:pt x="1890012" y="3717002"/>
                </a:lnTo>
                <a:close/>
                <a:moveTo>
                  <a:pt x="2204992" y="3717002"/>
                </a:moveTo>
                <a:lnTo>
                  <a:pt x="2456994" y="3717002"/>
                </a:lnTo>
                <a:lnTo>
                  <a:pt x="2456994" y="3465000"/>
                </a:lnTo>
                <a:lnTo>
                  <a:pt x="2204992" y="3465000"/>
                </a:lnTo>
                <a:lnTo>
                  <a:pt x="2204992" y="3717002"/>
                </a:lnTo>
                <a:close/>
                <a:moveTo>
                  <a:pt x="2520016" y="3717002"/>
                </a:moveTo>
                <a:lnTo>
                  <a:pt x="2772017" y="3717002"/>
                </a:lnTo>
                <a:lnTo>
                  <a:pt x="2772017" y="3465000"/>
                </a:lnTo>
                <a:lnTo>
                  <a:pt x="2520016" y="3465000"/>
                </a:lnTo>
                <a:lnTo>
                  <a:pt x="2520016" y="3717002"/>
                </a:lnTo>
                <a:close/>
                <a:moveTo>
                  <a:pt x="2834996" y="3717002"/>
                </a:moveTo>
                <a:lnTo>
                  <a:pt x="3086998" y="3717002"/>
                </a:lnTo>
                <a:lnTo>
                  <a:pt x="3086998" y="3465000"/>
                </a:lnTo>
                <a:lnTo>
                  <a:pt x="2834996" y="3465000"/>
                </a:lnTo>
                <a:lnTo>
                  <a:pt x="2834996" y="3717002"/>
                </a:lnTo>
                <a:close/>
                <a:moveTo>
                  <a:pt x="3150020" y="3717002"/>
                </a:moveTo>
                <a:lnTo>
                  <a:pt x="3402021" y="3717002"/>
                </a:lnTo>
                <a:lnTo>
                  <a:pt x="3402021" y="3465000"/>
                </a:lnTo>
                <a:lnTo>
                  <a:pt x="3150020" y="3465000"/>
                </a:lnTo>
                <a:lnTo>
                  <a:pt x="3150020" y="3717002"/>
                </a:lnTo>
                <a:close/>
                <a:moveTo>
                  <a:pt x="3465000" y="3717002"/>
                </a:moveTo>
                <a:lnTo>
                  <a:pt x="3717002" y="3717002"/>
                </a:lnTo>
                <a:lnTo>
                  <a:pt x="3717002" y="3465000"/>
                </a:lnTo>
                <a:lnTo>
                  <a:pt x="3465000" y="3465000"/>
                </a:lnTo>
                <a:lnTo>
                  <a:pt x="3465000" y="3717002"/>
                </a:lnTo>
                <a:close/>
                <a:moveTo>
                  <a:pt x="3781990" y="3715035"/>
                </a:moveTo>
                <a:lnTo>
                  <a:pt x="4030058" y="3715035"/>
                </a:lnTo>
                <a:lnTo>
                  <a:pt x="4030058" y="3466967"/>
                </a:lnTo>
                <a:lnTo>
                  <a:pt x="3781990" y="3466967"/>
                </a:lnTo>
                <a:lnTo>
                  <a:pt x="3781990" y="3715035"/>
                </a:lnTo>
                <a:close/>
                <a:moveTo>
                  <a:pt x="4099964" y="3712085"/>
                </a:moveTo>
                <a:lnTo>
                  <a:pt x="4342089" y="3712085"/>
                </a:lnTo>
                <a:lnTo>
                  <a:pt x="4342089" y="3469960"/>
                </a:lnTo>
                <a:lnTo>
                  <a:pt x="4099964" y="3469960"/>
                </a:lnTo>
                <a:lnTo>
                  <a:pt x="4099964" y="3712085"/>
                </a:lnTo>
                <a:close/>
                <a:moveTo>
                  <a:pt x="4421400" y="3705629"/>
                </a:moveTo>
                <a:lnTo>
                  <a:pt x="4650656" y="3705629"/>
                </a:lnTo>
                <a:lnTo>
                  <a:pt x="4650656" y="3476373"/>
                </a:lnTo>
                <a:lnTo>
                  <a:pt x="4421400" y="3476373"/>
                </a:lnTo>
                <a:lnTo>
                  <a:pt x="4421400" y="3705629"/>
                </a:lnTo>
                <a:close/>
                <a:moveTo>
                  <a:pt x="4739844" y="3702209"/>
                </a:moveTo>
                <a:lnTo>
                  <a:pt x="4962216" y="3702209"/>
                </a:lnTo>
                <a:lnTo>
                  <a:pt x="4962216" y="3479837"/>
                </a:lnTo>
                <a:lnTo>
                  <a:pt x="4739844" y="3479837"/>
                </a:lnTo>
                <a:lnTo>
                  <a:pt x="4739844" y="3702209"/>
                </a:lnTo>
                <a:close/>
                <a:moveTo>
                  <a:pt x="5061281" y="3695752"/>
                </a:moveTo>
                <a:lnTo>
                  <a:pt x="5270784" y="3695752"/>
                </a:lnTo>
                <a:lnTo>
                  <a:pt x="5270784" y="3486250"/>
                </a:lnTo>
                <a:lnTo>
                  <a:pt x="5061281" y="3486250"/>
                </a:lnTo>
                <a:lnTo>
                  <a:pt x="5061281" y="3695752"/>
                </a:lnTo>
                <a:close/>
                <a:moveTo>
                  <a:pt x="5382204" y="3689852"/>
                </a:moveTo>
                <a:lnTo>
                  <a:pt x="5579864" y="3689852"/>
                </a:lnTo>
                <a:lnTo>
                  <a:pt x="5579864" y="3492193"/>
                </a:lnTo>
                <a:lnTo>
                  <a:pt x="5382204" y="3492193"/>
                </a:lnTo>
                <a:lnTo>
                  <a:pt x="5382204" y="3689852"/>
                </a:lnTo>
                <a:close/>
                <a:moveTo>
                  <a:pt x="5699152" y="3687842"/>
                </a:moveTo>
                <a:lnTo>
                  <a:pt x="5892835" y="3687842"/>
                </a:lnTo>
                <a:lnTo>
                  <a:pt x="5892835" y="3494160"/>
                </a:lnTo>
                <a:lnTo>
                  <a:pt x="5699152" y="3494160"/>
                </a:lnTo>
                <a:lnTo>
                  <a:pt x="5699152" y="3687842"/>
                </a:lnTo>
                <a:close/>
                <a:moveTo>
                  <a:pt x="6334628" y="3682413"/>
                </a:moveTo>
                <a:lnTo>
                  <a:pt x="6517451" y="3682413"/>
                </a:lnTo>
                <a:lnTo>
                  <a:pt x="6517451" y="3499590"/>
                </a:lnTo>
                <a:lnTo>
                  <a:pt x="6334628" y="3499590"/>
                </a:lnTo>
                <a:lnTo>
                  <a:pt x="6334628" y="3682413"/>
                </a:lnTo>
                <a:close/>
                <a:moveTo>
                  <a:pt x="6970532" y="3676512"/>
                </a:moveTo>
                <a:lnTo>
                  <a:pt x="7141513" y="3676512"/>
                </a:lnTo>
                <a:lnTo>
                  <a:pt x="7141513" y="3505533"/>
                </a:lnTo>
                <a:lnTo>
                  <a:pt x="6970532" y="3505533"/>
                </a:lnTo>
                <a:lnTo>
                  <a:pt x="6970532" y="3676512"/>
                </a:lnTo>
                <a:close/>
                <a:moveTo>
                  <a:pt x="7609943" y="3667106"/>
                </a:moveTo>
                <a:lnTo>
                  <a:pt x="7762153" y="3667106"/>
                </a:lnTo>
                <a:lnTo>
                  <a:pt x="7762153" y="3514896"/>
                </a:lnTo>
                <a:lnTo>
                  <a:pt x="7609943" y="3514896"/>
                </a:lnTo>
                <a:lnTo>
                  <a:pt x="7609943" y="3667106"/>
                </a:lnTo>
                <a:close/>
                <a:moveTo>
                  <a:pt x="8251790" y="3655263"/>
                </a:moveTo>
                <a:lnTo>
                  <a:pt x="8380271" y="3655263"/>
                </a:lnTo>
                <a:lnTo>
                  <a:pt x="8380271" y="3526782"/>
                </a:lnTo>
                <a:lnTo>
                  <a:pt x="8251790" y="3526782"/>
                </a:lnTo>
                <a:lnTo>
                  <a:pt x="8251790" y="3655263"/>
                </a:lnTo>
                <a:close/>
                <a:moveTo>
                  <a:pt x="0" y="4032025"/>
                </a:moveTo>
                <a:lnTo>
                  <a:pt x="252002" y="4032025"/>
                </a:lnTo>
                <a:lnTo>
                  <a:pt x="252002" y="3780024"/>
                </a:lnTo>
                <a:lnTo>
                  <a:pt x="0" y="3780024"/>
                </a:lnTo>
                <a:lnTo>
                  <a:pt x="0" y="4032025"/>
                </a:lnTo>
                <a:close/>
                <a:moveTo>
                  <a:pt x="315023" y="4032025"/>
                </a:moveTo>
                <a:lnTo>
                  <a:pt x="567025" y="4032025"/>
                </a:lnTo>
                <a:lnTo>
                  <a:pt x="567025" y="3780024"/>
                </a:lnTo>
                <a:lnTo>
                  <a:pt x="315023" y="3780024"/>
                </a:lnTo>
                <a:lnTo>
                  <a:pt x="315023" y="4032025"/>
                </a:lnTo>
                <a:close/>
                <a:moveTo>
                  <a:pt x="630004" y="4032025"/>
                </a:moveTo>
                <a:lnTo>
                  <a:pt x="882005" y="4032025"/>
                </a:lnTo>
                <a:lnTo>
                  <a:pt x="882005" y="3780024"/>
                </a:lnTo>
                <a:lnTo>
                  <a:pt x="630004" y="3780024"/>
                </a:lnTo>
                <a:lnTo>
                  <a:pt x="630004" y="4032025"/>
                </a:lnTo>
                <a:close/>
                <a:moveTo>
                  <a:pt x="944985" y="4032025"/>
                </a:moveTo>
                <a:lnTo>
                  <a:pt x="1196986" y="4032025"/>
                </a:lnTo>
                <a:lnTo>
                  <a:pt x="1196986" y="3780024"/>
                </a:lnTo>
                <a:lnTo>
                  <a:pt x="944985" y="3780024"/>
                </a:lnTo>
                <a:lnTo>
                  <a:pt x="944985" y="4032025"/>
                </a:lnTo>
                <a:close/>
                <a:moveTo>
                  <a:pt x="1260008" y="4032025"/>
                </a:moveTo>
                <a:lnTo>
                  <a:pt x="1512009" y="4032025"/>
                </a:lnTo>
                <a:lnTo>
                  <a:pt x="1512009" y="3780024"/>
                </a:lnTo>
                <a:lnTo>
                  <a:pt x="1260008" y="3780024"/>
                </a:lnTo>
                <a:lnTo>
                  <a:pt x="1260008" y="4032025"/>
                </a:lnTo>
                <a:close/>
                <a:moveTo>
                  <a:pt x="1574988" y="4032025"/>
                </a:moveTo>
                <a:lnTo>
                  <a:pt x="1826990" y="4032025"/>
                </a:lnTo>
                <a:lnTo>
                  <a:pt x="1826990" y="3780024"/>
                </a:lnTo>
                <a:lnTo>
                  <a:pt x="1574988" y="3780024"/>
                </a:lnTo>
                <a:lnTo>
                  <a:pt x="1574988" y="4032025"/>
                </a:lnTo>
                <a:close/>
                <a:moveTo>
                  <a:pt x="1890012" y="4032025"/>
                </a:moveTo>
                <a:lnTo>
                  <a:pt x="2142013" y="4032025"/>
                </a:lnTo>
                <a:lnTo>
                  <a:pt x="2142013" y="3780024"/>
                </a:lnTo>
                <a:lnTo>
                  <a:pt x="1890012" y="3780024"/>
                </a:lnTo>
                <a:lnTo>
                  <a:pt x="1890012" y="4032025"/>
                </a:lnTo>
                <a:close/>
                <a:moveTo>
                  <a:pt x="2204992" y="4032025"/>
                </a:moveTo>
                <a:lnTo>
                  <a:pt x="2456994" y="4032025"/>
                </a:lnTo>
                <a:lnTo>
                  <a:pt x="2456994" y="3780024"/>
                </a:lnTo>
                <a:lnTo>
                  <a:pt x="2204992" y="3780024"/>
                </a:lnTo>
                <a:lnTo>
                  <a:pt x="2204992" y="4032025"/>
                </a:lnTo>
                <a:close/>
                <a:moveTo>
                  <a:pt x="2520016" y="4032025"/>
                </a:moveTo>
                <a:lnTo>
                  <a:pt x="2772017" y="4032025"/>
                </a:lnTo>
                <a:lnTo>
                  <a:pt x="2772017" y="3780024"/>
                </a:lnTo>
                <a:lnTo>
                  <a:pt x="2520016" y="3780024"/>
                </a:lnTo>
                <a:lnTo>
                  <a:pt x="2520016" y="4032025"/>
                </a:lnTo>
                <a:close/>
                <a:moveTo>
                  <a:pt x="2834996" y="4032025"/>
                </a:moveTo>
                <a:lnTo>
                  <a:pt x="3086998" y="4032025"/>
                </a:lnTo>
                <a:lnTo>
                  <a:pt x="3086998" y="3780024"/>
                </a:lnTo>
                <a:lnTo>
                  <a:pt x="2834996" y="3780024"/>
                </a:lnTo>
                <a:lnTo>
                  <a:pt x="2834996" y="4032025"/>
                </a:lnTo>
                <a:close/>
                <a:moveTo>
                  <a:pt x="3150020" y="4032025"/>
                </a:moveTo>
                <a:lnTo>
                  <a:pt x="3402021" y="4032025"/>
                </a:lnTo>
                <a:lnTo>
                  <a:pt x="3402021" y="3780024"/>
                </a:lnTo>
                <a:lnTo>
                  <a:pt x="3150020" y="3780024"/>
                </a:lnTo>
                <a:lnTo>
                  <a:pt x="3150020" y="4032025"/>
                </a:lnTo>
                <a:close/>
                <a:moveTo>
                  <a:pt x="3465000" y="4032025"/>
                </a:moveTo>
                <a:lnTo>
                  <a:pt x="3717002" y="4032025"/>
                </a:lnTo>
                <a:lnTo>
                  <a:pt x="3717002" y="3780024"/>
                </a:lnTo>
                <a:lnTo>
                  <a:pt x="3465000" y="3780024"/>
                </a:lnTo>
                <a:lnTo>
                  <a:pt x="3465000" y="4032025"/>
                </a:lnTo>
                <a:close/>
                <a:moveTo>
                  <a:pt x="3783957" y="4028049"/>
                </a:moveTo>
                <a:lnTo>
                  <a:pt x="4028049" y="4028049"/>
                </a:lnTo>
                <a:lnTo>
                  <a:pt x="4028049" y="3783957"/>
                </a:lnTo>
                <a:lnTo>
                  <a:pt x="3783957" y="3783957"/>
                </a:lnTo>
                <a:lnTo>
                  <a:pt x="3783957" y="4028049"/>
                </a:lnTo>
                <a:close/>
                <a:moveTo>
                  <a:pt x="4102444" y="4024586"/>
                </a:moveTo>
                <a:lnTo>
                  <a:pt x="4339609" y="4024586"/>
                </a:lnTo>
                <a:lnTo>
                  <a:pt x="4339609" y="3787420"/>
                </a:lnTo>
                <a:lnTo>
                  <a:pt x="4102444" y="3787420"/>
                </a:lnTo>
                <a:lnTo>
                  <a:pt x="4102444" y="4024586"/>
                </a:lnTo>
                <a:close/>
                <a:moveTo>
                  <a:pt x="4424351" y="4017702"/>
                </a:moveTo>
                <a:lnTo>
                  <a:pt x="4647706" y="4017702"/>
                </a:lnTo>
                <a:lnTo>
                  <a:pt x="4647706" y="3794347"/>
                </a:lnTo>
                <a:lnTo>
                  <a:pt x="4424351" y="3794347"/>
                </a:lnTo>
                <a:lnTo>
                  <a:pt x="4424351" y="4017702"/>
                </a:lnTo>
                <a:close/>
                <a:moveTo>
                  <a:pt x="4742795" y="4014239"/>
                </a:moveTo>
                <a:lnTo>
                  <a:pt x="4959223" y="4014239"/>
                </a:lnTo>
                <a:lnTo>
                  <a:pt x="4959223" y="3797810"/>
                </a:lnTo>
                <a:lnTo>
                  <a:pt x="4742795" y="3797810"/>
                </a:lnTo>
                <a:lnTo>
                  <a:pt x="4742795" y="4014239"/>
                </a:lnTo>
                <a:close/>
                <a:moveTo>
                  <a:pt x="5064231" y="4007783"/>
                </a:moveTo>
                <a:lnTo>
                  <a:pt x="5267790" y="4007783"/>
                </a:lnTo>
                <a:lnTo>
                  <a:pt x="5267790" y="3804223"/>
                </a:lnTo>
                <a:lnTo>
                  <a:pt x="5064231" y="3804223"/>
                </a:lnTo>
                <a:lnTo>
                  <a:pt x="5064231" y="4007783"/>
                </a:lnTo>
                <a:close/>
                <a:moveTo>
                  <a:pt x="5384685" y="4002353"/>
                </a:moveTo>
                <a:lnTo>
                  <a:pt x="5577384" y="4002353"/>
                </a:lnTo>
                <a:lnTo>
                  <a:pt x="5577384" y="3809653"/>
                </a:lnTo>
                <a:lnTo>
                  <a:pt x="5384685" y="3809653"/>
                </a:lnTo>
                <a:lnTo>
                  <a:pt x="5384685" y="4002353"/>
                </a:lnTo>
                <a:close/>
                <a:moveTo>
                  <a:pt x="5702145" y="3999916"/>
                </a:moveTo>
                <a:lnTo>
                  <a:pt x="5889927" y="3999916"/>
                </a:lnTo>
                <a:lnTo>
                  <a:pt x="5889927" y="3812133"/>
                </a:lnTo>
                <a:lnTo>
                  <a:pt x="5702145" y="3812133"/>
                </a:lnTo>
                <a:lnTo>
                  <a:pt x="5702145" y="3999916"/>
                </a:lnTo>
                <a:close/>
                <a:moveTo>
                  <a:pt x="6021572" y="3995426"/>
                </a:moveTo>
                <a:lnTo>
                  <a:pt x="6200461" y="3995426"/>
                </a:lnTo>
                <a:lnTo>
                  <a:pt x="6200461" y="3816537"/>
                </a:lnTo>
                <a:lnTo>
                  <a:pt x="6021572" y="3816537"/>
                </a:lnTo>
                <a:lnTo>
                  <a:pt x="6021572" y="3995426"/>
                </a:lnTo>
                <a:close/>
                <a:moveTo>
                  <a:pt x="6339075" y="3992989"/>
                </a:moveTo>
                <a:lnTo>
                  <a:pt x="6513005" y="3992989"/>
                </a:lnTo>
                <a:lnTo>
                  <a:pt x="6513005" y="3819059"/>
                </a:lnTo>
                <a:lnTo>
                  <a:pt x="6339075" y="3819059"/>
                </a:lnTo>
                <a:lnTo>
                  <a:pt x="6339075" y="3992989"/>
                </a:lnTo>
                <a:close/>
                <a:moveTo>
                  <a:pt x="6658032" y="3989013"/>
                </a:moveTo>
                <a:lnTo>
                  <a:pt x="6824052" y="3989013"/>
                </a:lnTo>
                <a:lnTo>
                  <a:pt x="6824052" y="3822993"/>
                </a:lnTo>
                <a:lnTo>
                  <a:pt x="6658032" y="3822993"/>
                </a:lnTo>
                <a:lnTo>
                  <a:pt x="6658032" y="3989013"/>
                </a:lnTo>
                <a:close/>
                <a:moveTo>
                  <a:pt x="6975963" y="3986063"/>
                </a:moveTo>
                <a:lnTo>
                  <a:pt x="7136040" y="3986063"/>
                </a:lnTo>
                <a:lnTo>
                  <a:pt x="7136040" y="3825986"/>
                </a:lnTo>
                <a:lnTo>
                  <a:pt x="6975963" y="3825986"/>
                </a:lnTo>
                <a:lnTo>
                  <a:pt x="6975963" y="3986063"/>
                </a:lnTo>
                <a:close/>
                <a:moveTo>
                  <a:pt x="7296416" y="3980633"/>
                </a:moveTo>
                <a:lnTo>
                  <a:pt x="7445633" y="3980633"/>
                </a:lnTo>
                <a:lnTo>
                  <a:pt x="7445633" y="3831416"/>
                </a:lnTo>
                <a:lnTo>
                  <a:pt x="7296416" y="3831416"/>
                </a:lnTo>
                <a:lnTo>
                  <a:pt x="7296416" y="3980633"/>
                </a:lnTo>
                <a:close/>
                <a:moveTo>
                  <a:pt x="7936296" y="3970757"/>
                </a:moveTo>
                <a:lnTo>
                  <a:pt x="8065760" y="3970757"/>
                </a:lnTo>
                <a:lnTo>
                  <a:pt x="8065760" y="3841292"/>
                </a:lnTo>
                <a:lnTo>
                  <a:pt x="7936296" y="3841292"/>
                </a:lnTo>
                <a:lnTo>
                  <a:pt x="7936296" y="3970757"/>
                </a:lnTo>
                <a:close/>
                <a:moveTo>
                  <a:pt x="8580153" y="3956904"/>
                </a:moveTo>
                <a:lnTo>
                  <a:pt x="8681954" y="3956904"/>
                </a:lnTo>
                <a:lnTo>
                  <a:pt x="8681954" y="3855102"/>
                </a:lnTo>
                <a:lnTo>
                  <a:pt x="8580153" y="3855102"/>
                </a:lnTo>
                <a:lnTo>
                  <a:pt x="8580153" y="3956904"/>
                </a:lnTo>
                <a:close/>
                <a:moveTo>
                  <a:pt x="9227430" y="3939630"/>
                </a:moveTo>
                <a:lnTo>
                  <a:pt x="9294641" y="3939630"/>
                </a:lnTo>
                <a:lnTo>
                  <a:pt x="9294641" y="3872419"/>
                </a:lnTo>
                <a:lnTo>
                  <a:pt x="9227430" y="3872419"/>
                </a:lnTo>
                <a:lnTo>
                  <a:pt x="9227430" y="3939630"/>
                </a:lnTo>
                <a:close/>
                <a:moveTo>
                  <a:pt x="0" y="4347006"/>
                </a:moveTo>
                <a:lnTo>
                  <a:pt x="252002" y="4347006"/>
                </a:lnTo>
                <a:lnTo>
                  <a:pt x="252002" y="4095004"/>
                </a:lnTo>
                <a:lnTo>
                  <a:pt x="0" y="4095004"/>
                </a:lnTo>
                <a:lnTo>
                  <a:pt x="0" y="4347006"/>
                </a:lnTo>
                <a:close/>
                <a:moveTo>
                  <a:pt x="315023" y="4347006"/>
                </a:moveTo>
                <a:lnTo>
                  <a:pt x="567025" y="4347006"/>
                </a:lnTo>
                <a:lnTo>
                  <a:pt x="567025" y="4095004"/>
                </a:lnTo>
                <a:lnTo>
                  <a:pt x="315023" y="4095004"/>
                </a:lnTo>
                <a:lnTo>
                  <a:pt x="315023" y="4347006"/>
                </a:lnTo>
                <a:close/>
                <a:moveTo>
                  <a:pt x="630004" y="4347006"/>
                </a:moveTo>
                <a:lnTo>
                  <a:pt x="882005" y="4347006"/>
                </a:lnTo>
                <a:lnTo>
                  <a:pt x="882005" y="4095004"/>
                </a:lnTo>
                <a:lnTo>
                  <a:pt x="630004" y="4095004"/>
                </a:lnTo>
                <a:lnTo>
                  <a:pt x="630004" y="4347006"/>
                </a:lnTo>
                <a:close/>
                <a:moveTo>
                  <a:pt x="944985" y="4347006"/>
                </a:moveTo>
                <a:lnTo>
                  <a:pt x="1196986" y="4347006"/>
                </a:lnTo>
                <a:lnTo>
                  <a:pt x="1196986" y="4095004"/>
                </a:lnTo>
                <a:lnTo>
                  <a:pt x="944985" y="4095004"/>
                </a:lnTo>
                <a:lnTo>
                  <a:pt x="944985" y="4347006"/>
                </a:lnTo>
                <a:close/>
                <a:moveTo>
                  <a:pt x="1260008" y="4347006"/>
                </a:moveTo>
                <a:lnTo>
                  <a:pt x="1512009" y="4347006"/>
                </a:lnTo>
                <a:lnTo>
                  <a:pt x="1512009" y="4095004"/>
                </a:lnTo>
                <a:lnTo>
                  <a:pt x="1260008" y="4095004"/>
                </a:lnTo>
                <a:lnTo>
                  <a:pt x="1260008" y="4347006"/>
                </a:lnTo>
                <a:close/>
                <a:moveTo>
                  <a:pt x="1574988" y="4347006"/>
                </a:moveTo>
                <a:lnTo>
                  <a:pt x="1826990" y="4347006"/>
                </a:lnTo>
                <a:lnTo>
                  <a:pt x="1826990" y="4095004"/>
                </a:lnTo>
                <a:lnTo>
                  <a:pt x="1574988" y="4095004"/>
                </a:lnTo>
                <a:lnTo>
                  <a:pt x="1574988" y="4347006"/>
                </a:lnTo>
                <a:close/>
                <a:moveTo>
                  <a:pt x="1890012" y="4347006"/>
                </a:moveTo>
                <a:lnTo>
                  <a:pt x="2142013" y="4347006"/>
                </a:lnTo>
                <a:lnTo>
                  <a:pt x="2142013" y="4095004"/>
                </a:lnTo>
                <a:lnTo>
                  <a:pt x="1890012" y="4095004"/>
                </a:lnTo>
                <a:lnTo>
                  <a:pt x="1890012" y="4347006"/>
                </a:lnTo>
                <a:close/>
                <a:moveTo>
                  <a:pt x="2204992" y="4347006"/>
                </a:moveTo>
                <a:lnTo>
                  <a:pt x="2456994" y="4347006"/>
                </a:lnTo>
                <a:lnTo>
                  <a:pt x="2456994" y="4095004"/>
                </a:lnTo>
                <a:lnTo>
                  <a:pt x="2204992" y="4095004"/>
                </a:lnTo>
                <a:lnTo>
                  <a:pt x="2204992" y="4347006"/>
                </a:lnTo>
                <a:close/>
                <a:moveTo>
                  <a:pt x="2520016" y="4347006"/>
                </a:moveTo>
                <a:lnTo>
                  <a:pt x="2772017" y="4347006"/>
                </a:lnTo>
                <a:lnTo>
                  <a:pt x="2772017" y="4095004"/>
                </a:lnTo>
                <a:lnTo>
                  <a:pt x="2520016" y="4095004"/>
                </a:lnTo>
                <a:lnTo>
                  <a:pt x="2520016" y="4347006"/>
                </a:lnTo>
                <a:close/>
                <a:moveTo>
                  <a:pt x="2834996" y="4347006"/>
                </a:moveTo>
                <a:lnTo>
                  <a:pt x="3086998" y="4347006"/>
                </a:lnTo>
                <a:lnTo>
                  <a:pt x="3086998" y="4095004"/>
                </a:lnTo>
                <a:lnTo>
                  <a:pt x="2834996" y="4095004"/>
                </a:lnTo>
                <a:lnTo>
                  <a:pt x="2834996" y="4347006"/>
                </a:lnTo>
                <a:close/>
                <a:moveTo>
                  <a:pt x="3150020" y="4347006"/>
                </a:moveTo>
                <a:lnTo>
                  <a:pt x="3402021" y="4347006"/>
                </a:lnTo>
                <a:lnTo>
                  <a:pt x="3402021" y="4095004"/>
                </a:lnTo>
                <a:lnTo>
                  <a:pt x="3150020" y="4095004"/>
                </a:lnTo>
                <a:lnTo>
                  <a:pt x="3150020" y="4347006"/>
                </a:lnTo>
                <a:close/>
                <a:moveTo>
                  <a:pt x="3465000" y="4347006"/>
                </a:moveTo>
                <a:lnTo>
                  <a:pt x="3717002" y="4347006"/>
                </a:lnTo>
                <a:lnTo>
                  <a:pt x="3717002" y="4095004"/>
                </a:lnTo>
                <a:lnTo>
                  <a:pt x="3465000" y="4095004"/>
                </a:lnTo>
                <a:lnTo>
                  <a:pt x="3465000" y="4347006"/>
                </a:lnTo>
                <a:close/>
                <a:moveTo>
                  <a:pt x="3785453" y="4341576"/>
                </a:moveTo>
                <a:lnTo>
                  <a:pt x="4026595" y="4341576"/>
                </a:lnTo>
                <a:lnTo>
                  <a:pt x="4026595" y="4100434"/>
                </a:lnTo>
                <a:lnTo>
                  <a:pt x="3785453" y="4100434"/>
                </a:lnTo>
                <a:lnTo>
                  <a:pt x="3785453" y="4341576"/>
                </a:lnTo>
                <a:close/>
                <a:moveTo>
                  <a:pt x="4104410" y="4337643"/>
                </a:moveTo>
                <a:lnTo>
                  <a:pt x="4337642" y="4337643"/>
                </a:lnTo>
                <a:lnTo>
                  <a:pt x="4337642" y="4104410"/>
                </a:lnTo>
                <a:lnTo>
                  <a:pt x="4104410" y="4104410"/>
                </a:lnTo>
                <a:lnTo>
                  <a:pt x="4104410" y="4337643"/>
                </a:lnTo>
                <a:close/>
                <a:moveTo>
                  <a:pt x="4426317" y="4330716"/>
                </a:moveTo>
                <a:lnTo>
                  <a:pt x="4645696" y="4330716"/>
                </a:lnTo>
                <a:lnTo>
                  <a:pt x="4645696" y="4111337"/>
                </a:lnTo>
                <a:lnTo>
                  <a:pt x="4426317" y="4111337"/>
                </a:lnTo>
                <a:lnTo>
                  <a:pt x="4426317" y="4330716"/>
                </a:lnTo>
                <a:close/>
                <a:moveTo>
                  <a:pt x="4744291" y="4327723"/>
                </a:moveTo>
                <a:lnTo>
                  <a:pt x="4957770" y="4327723"/>
                </a:lnTo>
                <a:lnTo>
                  <a:pt x="4957770" y="4114244"/>
                </a:lnTo>
                <a:lnTo>
                  <a:pt x="4744291" y="4114244"/>
                </a:lnTo>
                <a:lnTo>
                  <a:pt x="4744291" y="4327723"/>
                </a:lnTo>
                <a:close/>
                <a:moveTo>
                  <a:pt x="5065728" y="4321310"/>
                </a:moveTo>
                <a:lnTo>
                  <a:pt x="5266337" y="4321310"/>
                </a:lnTo>
                <a:lnTo>
                  <a:pt x="5266337" y="4120701"/>
                </a:lnTo>
                <a:lnTo>
                  <a:pt x="5065728" y="4120701"/>
                </a:lnTo>
                <a:lnTo>
                  <a:pt x="5065728" y="4321310"/>
                </a:lnTo>
                <a:close/>
                <a:moveTo>
                  <a:pt x="5387121" y="4314897"/>
                </a:moveTo>
                <a:lnTo>
                  <a:pt x="5574904" y="4314897"/>
                </a:lnTo>
                <a:lnTo>
                  <a:pt x="5574904" y="4127114"/>
                </a:lnTo>
                <a:lnTo>
                  <a:pt x="5387121" y="4127114"/>
                </a:lnTo>
                <a:lnTo>
                  <a:pt x="5387121" y="4314897"/>
                </a:lnTo>
                <a:close/>
                <a:moveTo>
                  <a:pt x="6024052" y="4307970"/>
                </a:moveTo>
                <a:lnTo>
                  <a:pt x="6197982" y="4307970"/>
                </a:lnTo>
                <a:lnTo>
                  <a:pt x="6197982" y="4134040"/>
                </a:lnTo>
                <a:lnTo>
                  <a:pt x="6024052" y="4134040"/>
                </a:lnTo>
                <a:lnTo>
                  <a:pt x="6024052" y="4307970"/>
                </a:lnTo>
                <a:close/>
                <a:moveTo>
                  <a:pt x="6660982" y="4301044"/>
                </a:moveTo>
                <a:lnTo>
                  <a:pt x="6821059" y="4301044"/>
                </a:lnTo>
                <a:lnTo>
                  <a:pt x="6821059" y="4140967"/>
                </a:lnTo>
                <a:lnTo>
                  <a:pt x="6660982" y="4140967"/>
                </a:lnTo>
                <a:lnTo>
                  <a:pt x="6660982" y="4301044"/>
                </a:lnTo>
                <a:close/>
                <a:moveTo>
                  <a:pt x="7299366" y="4292664"/>
                </a:moveTo>
                <a:lnTo>
                  <a:pt x="7442640" y="4292664"/>
                </a:lnTo>
                <a:lnTo>
                  <a:pt x="7442640" y="4149347"/>
                </a:lnTo>
                <a:lnTo>
                  <a:pt x="7299366" y="4149347"/>
                </a:lnTo>
                <a:lnTo>
                  <a:pt x="7299366" y="4292664"/>
                </a:lnTo>
                <a:close/>
                <a:moveTo>
                  <a:pt x="7938263" y="4283770"/>
                </a:moveTo>
                <a:lnTo>
                  <a:pt x="8063751" y="4283770"/>
                </a:lnTo>
                <a:lnTo>
                  <a:pt x="8063751" y="4158283"/>
                </a:lnTo>
                <a:lnTo>
                  <a:pt x="7938263" y="4158283"/>
                </a:lnTo>
                <a:lnTo>
                  <a:pt x="7938263" y="4283770"/>
                </a:lnTo>
                <a:close/>
                <a:moveTo>
                  <a:pt x="0" y="4662029"/>
                </a:moveTo>
                <a:lnTo>
                  <a:pt x="252002" y="4662029"/>
                </a:lnTo>
                <a:lnTo>
                  <a:pt x="252002" y="4410028"/>
                </a:lnTo>
                <a:lnTo>
                  <a:pt x="0" y="4410028"/>
                </a:lnTo>
                <a:lnTo>
                  <a:pt x="0" y="4662029"/>
                </a:lnTo>
                <a:close/>
                <a:moveTo>
                  <a:pt x="315023" y="4662029"/>
                </a:moveTo>
                <a:lnTo>
                  <a:pt x="567025" y="4662029"/>
                </a:lnTo>
                <a:lnTo>
                  <a:pt x="567025" y="4410028"/>
                </a:lnTo>
                <a:lnTo>
                  <a:pt x="315023" y="4410028"/>
                </a:lnTo>
                <a:lnTo>
                  <a:pt x="315023" y="4662029"/>
                </a:lnTo>
                <a:close/>
                <a:moveTo>
                  <a:pt x="630004" y="4662029"/>
                </a:moveTo>
                <a:lnTo>
                  <a:pt x="882005" y="4662029"/>
                </a:lnTo>
                <a:lnTo>
                  <a:pt x="882005" y="4410028"/>
                </a:lnTo>
                <a:lnTo>
                  <a:pt x="630004" y="4410028"/>
                </a:lnTo>
                <a:lnTo>
                  <a:pt x="630004" y="4662029"/>
                </a:lnTo>
                <a:close/>
                <a:moveTo>
                  <a:pt x="944985" y="4662029"/>
                </a:moveTo>
                <a:lnTo>
                  <a:pt x="1196986" y="4662029"/>
                </a:lnTo>
                <a:lnTo>
                  <a:pt x="1196986" y="4410028"/>
                </a:lnTo>
                <a:lnTo>
                  <a:pt x="944985" y="4410028"/>
                </a:lnTo>
                <a:lnTo>
                  <a:pt x="944985" y="4662029"/>
                </a:lnTo>
                <a:close/>
                <a:moveTo>
                  <a:pt x="1260008" y="4662029"/>
                </a:moveTo>
                <a:lnTo>
                  <a:pt x="1512009" y="4662029"/>
                </a:lnTo>
                <a:lnTo>
                  <a:pt x="1512009" y="4410028"/>
                </a:lnTo>
                <a:lnTo>
                  <a:pt x="1260008" y="4410028"/>
                </a:lnTo>
                <a:lnTo>
                  <a:pt x="1260008" y="4662029"/>
                </a:lnTo>
                <a:close/>
                <a:moveTo>
                  <a:pt x="1574988" y="4662029"/>
                </a:moveTo>
                <a:lnTo>
                  <a:pt x="1826990" y="4662029"/>
                </a:lnTo>
                <a:lnTo>
                  <a:pt x="1826990" y="4410028"/>
                </a:lnTo>
                <a:lnTo>
                  <a:pt x="1574988" y="4410028"/>
                </a:lnTo>
                <a:lnTo>
                  <a:pt x="1574988" y="4662029"/>
                </a:lnTo>
                <a:close/>
                <a:moveTo>
                  <a:pt x="1890012" y="4662029"/>
                </a:moveTo>
                <a:lnTo>
                  <a:pt x="2142013" y="4662029"/>
                </a:lnTo>
                <a:lnTo>
                  <a:pt x="2142013" y="4410028"/>
                </a:lnTo>
                <a:lnTo>
                  <a:pt x="1890012" y="4410028"/>
                </a:lnTo>
                <a:lnTo>
                  <a:pt x="1890012" y="4662029"/>
                </a:lnTo>
                <a:close/>
                <a:moveTo>
                  <a:pt x="2204992" y="4662029"/>
                </a:moveTo>
                <a:lnTo>
                  <a:pt x="2456994" y="4662029"/>
                </a:lnTo>
                <a:lnTo>
                  <a:pt x="2456994" y="4410028"/>
                </a:lnTo>
                <a:lnTo>
                  <a:pt x="2204992" y="4410028"/>
                </a:lnTo>
                <a:lnTo>
                  <a:pt x="2204992" y="4662029"/>
                </a:lnTo>
                <a:close/>
                <a:moveTo>
                  <a:pt x="2520016" y="4662029"/>
                </a:moveTo>
                <a:lnTo>
                  <a:pt x="2772017" y="4662029"/>
                </a:lnTo>
                <a:lnTo>
                  <a:pt x="2772017" y="4410028"/>
                </a:lnTo>
                <a:lnTo>
                  <a:pt x="2520016" y="4410028"/>
                </a:lnTo>
                <a:lnTo>
                  <a:pt x="2520016" y="4662029"/>
                </a:lnTo>
                <a:close/>
                <a:moveTo>
                  <a:pt x="2834996" y="4662029"/>
                </a:moveTo>
                <a:lnTo>
                  <a:pt x="3086998" y="4662029"/>
                </a:lnTo>
                <a:lnTo>
                  <a:pt x="3086998" y="4410028"/>
                </a:lnTo>
                <a:lnTo>
                  <a:pt x="2834996" y="4410028"/>
                </a:lnTo>
                <a:lnTo>
                  <a:pt x="2834996" y="4662029"/>
                </a:lnTo>
                <a:close/>
                <a:moveTo>
                  <a:pt x="3150490" y="4661516"/>
                </a:moveTo>
                <a:lnTo>
                  <a:pt x="3401508" y="4661516"/>
                </a:lnTo>
                <a:lnTo>
                  <a:pt x="3401508" y="4410498"/>
                </a:lnTo>
                <a:lnTo>
                  <a:pt x="3150490" y="4410498"/>
                </a:lnTo>
                <a:lnTo>
                  <a:pt x="3150490" y="4661516"/>
                </a:lnTo>
                <a:close/>
                <a:moveTo>
                  <a:pt x="3467993" y="4659036"/>
                </a:moveTo>
                <a:lnTo>
                  <a:pt x="3714052" y="4659036"/>
                </a:lnTo>
                <a:lnTo>
                  <a:pt x="3714052" y="4412978"/>
                </a:lnTo>
                <a:lnTo>
                  <a:pt x="3467993" y="4412978"/>
                </a:lnTo>
                <a:lnTo>
                  <a:pt x="3467993" y="4659036"/>
                </a:lnTo>
                <a:close/>
                <a:moveTo>
                  <a:pt x="3789900" y="4652153"/>
                </a:moveTo>
                <a:lnTo>
                  <a:pt x="4022148" y="4652153"/>
                </a:lnTo>
                <a:lnTo>
                  <a:pt x="4022148" y="4419904"/>
                </a:lnTo>
                <a:lnTo>
                  <a:pt x="3789900" y="4419904"/>
                </a:lnTo>
                <a:lnTo>
                  <a:pt x="3789900" y="4652153"/>
                </a:lnTo>
                <a:close/>
                <a:moveTo>
                  <a:pt x="4108344" y="4648690"/>
                </a:moveTo>
                <a:lnTo>
                  <a:pt x="4333666" y="4648690"/>
                </a:lnTo>
                <a:lnTo>
                  <a:pt x="4333666" y="4423367"/>
                </a:lnTo>
                <a:lnTo>
                  <a:pt x="4108344" y="4423367"/>
                </a:lnTo>
                <a:lnTo>
                  <a:pt x="4108344" y="4648690"/>
                </a:lnTo>
                <a:close/>
                <a:moveTo>
                  <a:pt x="4430764" y="4641250"/>
                </a:moveTo>
                <a:lnTo>
                  <a:pt x="4641250" y="4641250"/>
                </a:lnTo>
                <a:lnTo>
                  <a:pt x="4641250" y="4430764"/>
                </a:lnTo>
                <a:lnTo>
                  <a:pt x="4430764" y="4430764"/>
                </a:lnTo>
                <a:lnTo>
                  <a:pt x="4430764" y="4641250"/>
                </a:lnTo>
                <a:close/>
                <a:moveTo>
                  <a:pt x="4749208" y="4637787"/>
                </a:moveTo>
                <a:lnTo>
                  <a:pt x="4952767" y="4637787"/>
                </a:lnTo>
                <a:lnTo>
                  <a:pt x="4952767" y="4434227"/>
                </a:lnTo>
                <a:lnTo>
                  <a:pt x="4749208" y="4434227"/>
                </a:lnTo>
                <a:lnTo>
                  <a:pt x="4749208" y="4637787"/>
                </a:lnTo>
                <a:close/>
                <a:moveTo>
                  <a:pt x="5071157" y="4630903"/>
                </a:moveTo>
                <a:lnTo>
                  <a:pt x="5260907" y="4630903"/>
                </a:lnTo>
                <a:lnTo>
                  <a:pt x="5260907" y="4441154"/>
                </a:lnTo>
                <a:lnTo>
                  <a:pt x="5071157" y="4441154"/>
                </a:lnTo>
                <a:lnTo>
                  <a:pt x="5071157" y="4630903"/>
                </a:lnTo>
                <a:close/>
                <a:moveTo>
                  <a:pt x="5392081" y="4624960"/>
                </a:moveTo>
                <a:lnTo>
                  <a:pt x="5569944" y="4624960"/>
                </a:lnTo>
                <a:lnTo>
                  <a:pt x="5569944" y="4447097"/>
                </a:lnTo>
                <a:lnTo>
                  <a:pt x="5392081" y="4447097"/>
                </a:lnTo>
                <a:lnTo>
                  <a:pt x="5392081" y="4624960"/>
                </a:lnTo>
                <a:close/>
                <a:moveTo>
                  <a:pt x="5710055" y="4622010"/>
                </a:moveTo>
                <a:lnTo>
                  <a:pt x="5882018" y="4622010"/>
                </a:lnTo>
                <a:lnTo>
                  <a:pt x="5882018" y="4450047"/>
                </a:lnTo>
                <a:lnTo>
                  <a:pt x="5710055" y="4450047"/>
                </a:lnTo>
                <a:lnTo>
                  <a:pt x="5710055" y="4622010"/>
                </a:lnTo>
                <a:close/>
                <a:moveTo>
                  <a:pt x="6029995" y="4617050"/>
                </a:moveTo>
                <a:lnTo>
                  <a:pt x="6192081" y="4617050"/>
                </a:lnTo>
                <a:lnTo>
                  <a:pt x="6192081" y="4454964"/>
                </a:lnTo>
                <a:lnTo>
                  <a:pt x="6029995" y="4454964"/>
                </a:lnTo>
                <a:lnTo>
                  <a:pt x="6029995" y="4617050"/>
                </a:lnTo>
                <a:close/>
                <a:moveTo>
                  <a:pt x="6346942" y="4615084"/>
                </a:moveTo>
                <a:lnTo>
                  <a:pt x="6505052" y="4615084"/>
                </a:lnTo>
                <a:lnTo>
                  <a:pt x="6505052" y="4456974"/>
                </a:lnTo>
                <a:lnTo>
                  <a:pt x="6346942" y="4456974"/>
                </a:lnTo>
                <a:lnTo>
                  <a:pt x="6346942" y="4615084"/>
                </a:lnTo>
                <a:close/>
                <a:moveTo>
                  <a:pt x="6984386" y="4607644"/>
                </a:moveTo>
                <a:lnTo>
                  <a:pt x="7127702" y="4607644"/>
                </a:lnTo>
                <a:lnTo>
                  <a:pt x="7127702" y="4464370"/>
                </a:lnTo>
                <a:lnTo>
                  <a:pt x="6984386" y="4464370"/>
                </a:lnTo>
                <a:lnTo>
                  <a:pt x="6984386" y="4607644"/>
                </a:lnTo>
                <a:close/>
                <a:moveTo>
                  <a:pt x="7621316" y="4600761"/>
                </a:moveTo>
                <a:lnTo>
                  <a:pt x="7750780" y="4600761"/>
                </a:lnTo>
                <a:lnTo>
                  <a:pt x="7750780" y="4471297"/>
                </a:lnTo>
                <a:lnTo>
                  <a:pt x="7621316" y="4471297"/>
                </a:lnTo>
                <a:lnTo>
                  <a:pt x="7621316" y="4600761"/>
                </a:lnTo>
                <a:close/>
                <a:moveTo>
                  <a:pt x="8259187" y="4592851"/>
                </a:moveTo>
                <a:lnTo>
                  <a:pt x="8372831" y="4592851"/>
                </a:lnTo>
                <a:lnTo>
                  <a:pt x="8372831" y="4479206"/>
                </a:lnTo>
                <a:lnTo>
                  <a:pt x="8259187" y="4479206"/>
                </a:lnTo>
                <a:lnTo>
                  <a:pt x="8259187" y="4592851"/>
                </a:lnTo>
                <a:close/>
                <a:moveTo>
                  <a:pt x="8908474" y="4573568"/>
                </a:moveTo>
                <a:lnTo>
                  <a:pt x="8983594" y="4573568"/>
                </a:lnTo>
                <a:lnTo>
                  <a:pt x="8983594" y="4498446"/>
                </a:lnTo>
                <a:lnTo>
                  <a:pt x="8908474" y="4498446"/>
                </a:lnTo>
                <a:lnTo>
                  <a:pt x="8908474" y="4573568"/>
                </a:lnTo>
                <a:close/>
                <a:moveTo>
                  <a:pt x="0" y="4977010"/>
                </a:moveTo>
                <a:lnTo>
                  <a:pt x="252002" y="4977010"/>
                </a:lnTo>
                <a:lnTo>
                  <a:pt x="252002" y="4725008"/>
                </a:lnTo>
                <a:lnTo>
                  <a:pt x="0" y="4725008"/>
                </a:lnTo>
                <a:lnTo>
                  <a:pt x="0" y="4977010"/>
                </a:lnTo>
                <a:close/>
                <a:moveTo>
                  <a:pt x="315023" y="4977010"/>
                </a:moveTo>
                <a:lnTo>
                  <a:pt x="567025" y="4977010"/>
                </a:lnTo>
                <a:lnTo>
                  <a:pt x="567025" y="4725008"/>
                </a:lnTo>
                <a:lnTo>
                  <a:pt x="315023" y="4725008"/>
                </a:lnTo>
                <a:lnTo>
                  <a:pt x="315023" y="4977010"/>
                </a:lnTo>
                <a:close/>
                <a:moveTo>
                  <a:pt x="630004" y="4977010"/>
                </a:moveTo>
                <a:lnTo>
                  <a:pt x="882005" y="4977010"/>
                </a:lnTo>
                <a:lnTo>
                  <a:pt x="882005" y="4725008"/>
                </a:lnTo>
                <a:lnTo>
                  <a:pt x="630004" y="4725008"/>
                </a:lnTo>
                <a:lnTo>
                  <a:pt x="630004" y="4977010"/>
                </a:lnTo>
                <a:close/>
                <a:moveTo>
                  <a:pt x="944985" y="4977010"/>
                </a:moveTo>
                <a:lnTo>
                  <a:pt x="1196986" y="4977010"/>
                </a:lnTo>
                <a:lnTo>
                  <a:pt x="1196986" y="4725008"/>
                </a:lnTo>
                <a:lnTo>
                  <a:pt x="944985" y="4725008"/>
                </a:lnTo>
                <a:lnTo>
                  <a:pt x="944985" y="4977010"/>
                </a:lnTo>
                <a:close/>
                <a:moveTo>
                  <a:pt x="1260008" y="4977010"/>
                </a:moveTo>
                <a:lnTo>
                  <a:pt x="1512009" y="4977010"/>
                </a:lnTo>
                <a:lnTo>
                  <a:pt x="1512009" y="4725008"/>
                </a:lnTo>
                <a:lnTo>
                  <a:pt x="1260008" y="4725008"/>
                </a:lnTo>
                <a:lnTo>
                  <a:pt x="1260008" y="4977010"/>
                </a:lnTo>
                <a:close/>
                <a:moveTo>
                  <a:pt x="1574988" y="4977010"/>
                </a:moveTo>
                <a:lnTo>
                  <a:pt x="1826990" y="4977010"/>
                </a:lnTo>
                <a:lnTo>
                  <a:pt x="1826990" y="4725008"/>
                </a:lnTo>
                <a:lnTo>
                  <a:pt x="1574988" y="4725008"/>
                </a:lnTo>
                <a:lnTo>
                  <a:pt x="1574988" y="4977010"/>
                </a:lnTo>
                <a:close/>
                <a:moveTo>
                  <a:pt x="1890012" y="4977010"/>
                </a:moveTo>
                <a:lnTo>
                  <a:pt x="2142013" y="4977010"/>
                </a:lnTo>
                <a:lnTo>
                  <a:pt x="2142013" y="4725008"/>
                </a:lnTo>
                <a:lnTo>
                  <a:pt x="1890012" y="4725008"/>
                </a:lnTo>
                <a:lnTo>
                  <a:pt x="1890012" y="4977010"/>
                </a:lnTo>
                <a:close/>
                <a:moveTo>
                  <a:pt x="2204992" y="4977010"/>
                </a:moveTo>
                <a:lnTo>
                  <a:pt x="2456994" y="4977010"/>
                </a:lnTo>
                <a:lnTo>
                  <a:pt x="2456994" y="4725008"/>
                </a:lnTo>
                <a:lnTo>
                  <a:pt x="2204992" y="4725008"/>
                </a:lnTo>
                <a:lnTo>
                  <a:pt x="2204992" y="4977010"/>
                </a:lnTo>
                <a:close/>
                <a:moveTo>
                  <a:pt x="2520016" y="4977010"/>
                </a:moveTo>
                <a:lnTo>
                  <a:pt x="2772017" y="4977010"/>
                </a:lnTo>
                <a:lnTo>
                  <a:pt x="2772017" y="4725008"/>
                </a:lnTo>
                <a:lnTo>
                  <a:pt x="2520016" y="4725008"/>
                </a:lnTo>
                <a:lnTo>
                  <a:pt x="2520016" y="4977010"/>
                </a:lnTo>
                <a:close/>
                <a:moveTo>
                  <a:pt x="2834996" y="4977010"/>
                </a:moveTo>
                <a:lnTo>
                  <a:pt x="3086998" y="4977010"/>
                </a:lnTo>
                <a:lnTo>
                  <a:pt x="3086998" y="4725008"/>
                </a:lnTo>
                <a:lnTo>
                  <a:pt x="2834996" y="4725008"/>
                </a:lnTo>
                <a:lnTo>
                  <a:pt x="2834996" y="4977010"/>
                </a:lnTo>
                <a:close/>
                <a:moveTo>
                  <a:pt x="3152500" y="4974530"/>
                </a:moveTo>
                <a:lnTo>
                  <a:pt x="3399541" y="4974530"/>
                </a:lnTo>
                <a:lnTo>
                  <a:pt x="3399541" y="4727488"/>
                </a:lnTo>
                <a:lnTo>
                  <a:pt x="3152500" y="4727488"/>
                </a:lnTo>
                <a:lnTo>
                  <a:pt x="3152500" y="4974530"/>
                </a:lnTo>
                <a:close/>
                <a:moveTo>
                  <a:pt x="3469960" y="4972093"/>
                </a:moveTo>
                <a:lnTo>
                  <a:pt x="3712085" y="4972093"/>
                </a:lnTo>
                <a:lnTo>
                  <a:pt x="3712085" y="4729968"/>
                </a:lnTo>
                <a:lnTo>
                  <a:pt x="3469960" y="4729968"/>
                </a:lnTo>
                <a:lnTo>
                  <a:pt x="3469960" y="4972093"/>
                </a:lnTo>
                <a:close/>
                <a:moveTo>
                  <a:pt x="3792380" y="4964654"/>
                </a:moveTo>
                <a:lnTo>
                  <a:pt x="4019669" y="4964654"/>
                </a:lnTo>
                <a:lnTo>
                  <a:pt x="4019669" y="4737365"/>
                </a:lnTo>
                <a:lnTo>
                  <a:pt x="3792380" y="4737365"/>
                </a:lnTo>
                <a:lnTo>
                  <a:pt x="3792380" y="4964654"/>
                </a:lnTo>
                <a:close/>
                <a:moveTo>
                  <a:pt x="4111337" y="4960720"/>
                </a:moveTo>
                <a:lnTo>
                  <a:pt x="4330716" y="4960720"/>
                </a:lnTo>
                <a:lnTo>
                  <a:pt x="4330716" y="4741341"/>
                </a:lnTo>
                <a:lnTo>
                  <a:pt x="4111337" y="4741341"/>
                </a:lnTo>
                <a:lnTo>
                  <a:pt x="4111337" y="4960720"/>
                </a:lnTo>
                <a:close/>
                <a:moveTo>
                  <a:pt x="4433714" y="4953281"/>
                </a:moveTo>
                <a:lnTo>
                  <a:pt x="4638300" y="4953281"/>
                </a:lnTo>
                <a:lnTo>
                  <a:pt x="4638300" y="4748695"/>
                </a:lnTo>
                <a:lnTo>
                  <a:pt x="4433714" y="4748695"/>
                </a:lnTo>
                <a:lnTo>
                  <a:pt x="4433714" y="4953281"/>
                </a:lnTo>
                <a:close/>
                <a:moveTo>
                  <a:pt x="4752201" y="4949817"/>
                </a:moveTo>
                <a:lnTo>
                  <a:pt x="4949860" y="4949817"/>
                </a:lnTo>
                <a:lnTo>
                  <a:pt x="4949860" y="4752158"/>
                </a:lnTo>
                <a:lnTo>
                  <a:pt x="4752201" y="4752158"/>
                </a:lnTo>
                <a:lnTo>
                  <a:pt x="4752201" y="4949817"/>
                </a:lnTo>
                <a:close/>
                <a:moveTo>
                  <a:pt x="5395031" y="4936990"/>
                </a:moveTo>
                <a:lnTo>
                  <a:pt x="5566995" y="4936990"/>
                </a:lnTo>
                <a:lnTo>
                  <a:pt x="5566995" y="4765027"/>
                </a:lnTo>
                <a:lnTo>
                  <a:pt x="5395031" y="4765027"/>
                </a:lnTo>
                <a:lnTo>
                  <a:pt x="5395031" y="4936990"/>
                </a:lnTo>
                <a:close/>
                <a:moveTo>
                  <a:pt x="6032945" y="4929081"/>
                </a:moveTo>
                <a:lnTo>
                  <a:pt x="6189089" y="4929081"/>
                </a:lnTo>
                <a:lnTo>
                  <a:pt x="6189089" y="4772937"/>
                </a:lnTo>
                <a:lnTo>
                  <a:pt x="6032945" y="4772937"/>
                </a:lnTo>
                <a:lnTo>
                  <a:pt x="6032945" y="4929081"/>
                </a:lnTo>
                <a:close/>
                <a:moveTo>
                  <a:pt x="6670346" y="4921684"/>
                </a:moveTo>
                <a:lnTo>
                  <a:pt x="6811653" y="4921684"/>
                </a:lnTo>
                <a:lnTo>
                  <a:pt x="6811653" y="4780377"/>
                </a:lnTo>
                <a:lnTo>
                  <a:pt x="6670346" y="4780377"/>
                </a:lnTo>
                <a:lnTo>
                  <a:pt x="6670346" y="4921684"/>
                </a:lnTo>
                <a:close/>
                <a:moveTo>
                  <a:pt x="7305779" y="4916254"/>
                </a:moveTo>
                <a:lnTo>
                  <a:pt x="7436227" y="4916254"/>
                </a:lnTo>
                <a:lnTo>
                  <a:pt x="7436227" y="4785807"/>
                </a:lnTo>
                <a:lnTo>
                  <a:pt x="7305779" y="4785807"/>
                </a:lnTo>
                <a:lnTo>
                  <a:pt x="7305779" y="4916254"/>
                </a:lnTo>
                <a:close/>
                <a:moveTo>
                  <a:pt x="7942239" y="4909798"/>
                </a:moveTo>
                <a:lnTo>
                  <a:pt x="8059860" y="4909798"/>
                </a:lnTo>
                <a:lnTo>
                  <a:pt x="8059860" y="4792177"/>
                </a:lnTo>
                <a:lnTo>
                  <a:pt x="7942239" y="4792177"/>
                </a:lnTo>
                <a:lnTo>
                  <a:pt x="7942239" y="4909798"/>
                </a:lnTo>
                <a:close/>
                <a:moveTo>
                  <a:pt x="8582590" y="4899451"/>
                </a:moveTo>
                <a:lnTo>
                  <a:pt x="8679431" y="4899451"/>
                </a:lnTo>
                <a:lnTo>
                  <a:pt x="8679431" y="4802610"/>
                </a:lnTo>
                <a:lnTo>
                  <a:pt x="8582590" y="4802610"/>
                </a:lnTo>
                <a:lnTo>
                  <a:pt x="8582590" y="4899451"/>
                </a:lnTo>
                <a:close/>
                <a:moveTo>
                  <a:pt x="0" y="5292033"/>
                </a:moveTo>
                <a:lnTo>
                  <a:pt x="252002" y="5292033"/>
                </a:lnTo>
                <a:lnTo>
                  <a:pt x="252002" y="5040032"/>
                </a:lnTo>
                <a:lnTo>
                  <a:pt x="0" y="5040032"/>
                </a:lnTo>
                <a:lnTo>
                  <a:pt x="0" y="5292033"/>
                </a:lnTo>
                <a:close/>
                <a:moveTo>
                  <a:pt x="315023" y="5292033"/>
                </a:moveTo>
                <a:lnTo>
                  <a:pt x="567025" y="5292033"/>
                </a:lnTo>
                <a:lnTo>
                  <a:pt x="567025" y="5040032"/>
                </a:lnTo>
                <a:lnTo>
                  <a:pt x="315023" y="5040032"/>
                </a:lnTo>
                <a:lnTo>
                  <a:pt x="315023" y="5292033"/>
                </a:lnTo>
                <a:close/>
                <a:moveTo>
                  <a:pt x="630004" y="5292033"/>
                </a:moveTo>
                <a:lnTo>
                  <a:pt x="882005" y="5292033"/>
                </a:lnTo>
                <a:lnTo>
                  <a:pt x="882005" y="5040032"/>
                </a:lnTo>
                <a:lnTo>
                  <a:pt x="630004" y="5040032"/>
                </a:lnTo>
                <a:lnTo>
                  <a:pt x="630004" y="5292033"/>
                </a:lnTo>
                <a:close/>
                <a:moveTo>
                  <a:pt x="944985" y="5292033"/>
                </a:moveTo>
                <a:lnTo>
                  <a:pt x="1196986" y="5292033"/>
                </a:lnTo>
                <a:lnTo>
                  <a:pt x="1196986" y="5040032"/>
                </a:lnTo>
                <a:lnTo>
                  <a:pt x="944985" y="5040032"/>
                </a:lnTo>
                <a:lnTo>
                  <a:pt x="944985" y="5292033"/>
                </a:lnTo>
                <a:close/>
                <a:moveTo>
                  <a:pt x="1260008" y="5292033"/>
                </a:moveTo>
                <a:lnTo>
                  <a:pt x="1512009" y="5292033"/>
                </a:lnTo>
                <a:lnTo>
                  <a:pt x="1512009" y="5040032"/>
                </a:lnTo>
                <a:lnTo>
                  <a:pt x="1260008" y="5040032"/>
                </a:lnTo>
                <a:lnTo>
                  <a:pt x="1260008" y="5292033"/>
                </a:lnTo>
                <a:close/>
                <a:moveTo>
                  <a:pt x="1574988" y="5292033"/>
                </a:moveTo>
                <a:lnTo>
                  <a:pt x="1826990" y="5292033"/>
                </a:lnTo>
                <a:lnTo>
                  <a:pt x="1826990" y="5040032"/>
                </a:lnTo>
                <a:lnTo>
                  <a:pt x="1574988" y="5040032"/>
                </a:lnTo>
                <a:lnTo>
                  <a:pt x="1574988" y="5292033"/>
                </a:lnTo>
                <a:close/>
                <a:moveTo>
                  <a:pt x="1890012" y="5292033"/>
                </a:moveTo>
                <a:lnTo>
                  <a:pt x="2142013" y="5292033"/>
                </a:lnTo>
                <a:lnTo>
                  <a:pt x="2142013" y="5040032"/>
                </a:lnTo>
                <a:lnTo>
                  <a:pt x="1890012" y="5040032"/>
                </a:lnTo>
                <a:lnTo>
                  <a:pt x="1890012" y="5292033"/>
                </a:lnTo>
                <a:close/>
                <a:moveTo>
                  <a:pt x="2204992" y="5292033"/>
                </a:moveTo>
                <a:lnTo>
                  <a:pt x="2456994" y="5292033"/>
                </a:lnTo>
                <a:lnTo>
                  <a:pt x="2456994" y="5040032"/>
                </a:lnTo>
                <a:lnTo>
                  <a:pt x="2204992" y="5040032"/>
                </a:lnTo>
                <a:lnTo>
                  <a:pt x="2204992" y="5292033"/>
                </a:lnTo>
                <a:close/>
                <a:moveTo>
                  <a:pt x="2520016" y="5292033"/>
                </a:moveTo>
                <a:lnTo>
                  <a:pt x="2772017" y="5292033"/>
                </a:lnTo>
                <a:lnTo>
                  <a:pt x="2772017" y="5040032"/>
                </a:lnTo>
                <a:lnTo>
                  <a:pt x="2520016" y="5040032"/>
                </a:lnTo>
                <a:lnTo>
                  <a:pt x="2520016" y="5292033"/>
                </a:lnTo>
                <a:close/>
                <a:moveTo>
                  <a:pt x="2834996" y="5292033"/>
                </a:moveTo>
                <a:lnTo>
                  <a:pt x="3086998" y="5292033"/>
                </a:lnTo>
                <a:lnTo>
                  <a:pt x="3086998" y="5040032"/>
                </a:lnTo>
                <a:lnTo>
                  <a:pt x="2834996" y="5040032"/>
                </a:lnTo>
                <a:lnTo>
                  <a:pt x="2834996" y="5292033"/>
                </a:lnTo>
                <a:close/>
                <a:moveTo>
                  <a:pt x="3156433" y="5285577"/>
                </a:moveTo>
                <a:lnTo>
                  <a:pt x="3395608" y="5285577"/>
                </a:lnTo>
                <a:lnTo>
                  <a:pt x="3395608" y="5046445"/>
                </a:lnTo>
                <a:lnTo>
                  <a:pt x="3156433" y="5046445"/>
                </a:lnTo>
                <a:lnTo>
                  <a:pt x="3156433" y="5285577"/>
                </a:lnTo>
                <a:close/>
                <a:moveTo>
                  <a:pt x="3475390" y="5281644"/>
                </a:moveTo>
                <a:lnTo>
                  <a:pt x="3706655" y="5281644"/>
                </a:lnTo>
                <a:lnTo>
                  <a:pt x="3706655" y="5050378"/>
                </a:lnTo>
                <a:lnTo>
                  <a:pt x="3475390" y="5050378"/>
                </a:lnTo>
                <a:lnTo>
                  <a:pt x="3475390" y="5281644"/>
                </a:lnTo>
                <a:close/>
                <a:moveTo>
                  <a:pt x="3798280" y="5273734"/>
                </a:moveTo>
                <a:lnTo>
                  <a:pt x="4013726" y="5273734"/>
                </a:lnTo>
                <a:lnTo>
                  <a:pt x="4013726" y="5058288"/>
                </a:lnTo>
                <a:lnTo>
                  <a:pt x="3798280" y="5058288"/>
                </a:lnTo>
                <a:lnTo>
                  <a:pt x="3798280" y="5273734"/>
                </a:lnTo>
                <a:close/>
                <a:moveTo>
                  <a:pt x="4117750" y="5269287"/>
                </a:moveTo>
                <a:lnTo>
                  <a:pt x="4324303" y="5269287"/>
                </a:lnTo>
                <a:lnTo>
                  <a:pt x="4324303" y="5062735"/>
                </a:lnTo>
                <a:lnTo>
                  <a:pt x="4117750" y="5062735"/>
                </a:lnTo>
                <a:lnTo>
                  <a:pt x="4117750" y="5269287"/>
                </a:lnTo>
                <a:close/>
                <a:moveTo>
                  <a:pt x="4441154" y="5260907"/>
                </a:moveTo>
                <a:lnTo>
                  <a:pt x="4630903" y="5260907"/>
                </a:lnTo>
                <a:lnTo>
                  <a:pt x="4630903" y="5071158"/>
                </a:lnTo>
                <a:lnTo>
                  <a:pt x="4441154" y="5071158"/>
                </a:lnTo>
                <a:lnTo>
                  <a:pt x="4441154" y="5260907"/>
                </a:lnTo>
                <a:close/>
                <a:moveTo>
                  <a:pt x="4760110" y="5256931"/>
                </a:moveTo>
                <a:lnTo>
                  <a:pt x="4941950" y="5256931"/>
                </a:lnTo>
                <a:lnTo>
                  <a:pt x="4941950" y="5075091"/>
                </a:lnTo>
                <a:lnTo>
                  <a:pt x="4760110" y="5075091"/>
                </a:lnTo>
                <a:lnTo>
                  <a:pt x="4760110" y="5256931"/>
                </a:lnTo>
                <a:close/>
                <a:moveTo>
                  <a:pt x="5081034" y="5250988"/>
                </a:moveTo>
                <a:lnTo>
                  <a:pt x="5251030" y="5250988"/>
                </a:lnTo>
                <a:lnTo>
                  <a:pt x="5251030" y="5080992"/>
                </a:lnTo>
                <a:lnTo>
                  <a:pt x="5081034" y="5080992"/>
                </a:lnTo>
                <a:lnTo>
                  <a:pt x="5081034" y="5250988"/>
                </a:lnTo>
                <a:close/>
                <a:moveTo>
                  <a:pt x="5402471" y="5244575"/>
                </a:moveTo>
                <a:lnTo>
                  <a:pt x="5559597" y="5244575"/>
                </a:lnTo>
                <a:lnTo>
                  <a:pt x="5559597" y="5087448"/>
                </a:lnTo>
                <a:lnTo>
                  <a:pt x="5402471" y="5087448"/>
                </a:lnTo>
                <a:lnTo>
                  <a:pt x="5402471" y="5244575"/>
                </a:lnTo>
                <a:close/>
                <a:moveTo>
                  <a:pt x="5719931" y="5242095"/>
                </a:moveTo>
                <a:lnTo>
                  <a:pt x="5872099" y="5242095"/>
                </a:lnTo>
                <a:lnTo>
                  <a:pt x="5872099" y="5089885"/>
                </a:lnTo>
                <a:lnTo>
                  <a:pt x="5719931" y="5089885"/>
                </a:lnTo>
                <a:lnTo>
                  <a:pt x="5719931" y="5242095"/>
                </a:lnTo>
                <a:close/>
                <a:moveTo>
                  <a:pt x="6356862" y="5235211"/>
                </a:moveTo>
                <a:lnTo>
                  <a:pt x="6495219" y="5235211"/>
                </a:lnTo>
                <a:lnTo>
                  <a:pt x="6495219" y="5096854"/>
                </a:lnTo>
                <a:lnTo>
                  <a:pt x="6356862" y="5096854"/>
                </a:lnTo>
                <a:lnTo>
                  <a:pt x="6356862" y="5235211"/>
                </a:lnTo>
                <a:close/>
                <a:moveTo>
                  <a:pt x="6991782" y="5230252"/>
                </a:moveTo>
                <a:lnTo>
                  <a:pt x="7120263" y="5230252"/>
                </a:lnTo>
                <a:lnTo>
                  <a:pt x="7120263" y="5101771"/>
                </a:lnTo>
                <a:lnTo>
                  <a:pt x="6991782" y="5101771"/>
                </a:lnTo>
                <a:lnTo>
                  <a:pt x="6991782" y="5230252"/>
                </a:lnTo>
                <a:close/>
                <a:moveTo>
                  <a:pt x="7626233" y="5225805"/>
                </a:moveTo>
                <a:lnTo>
                  <a:pt x="7745820" y="5225805"/>
                </a:lnTo>
                <a:lnTo>
                  <a:pt x="7745820" y="5106217"/>
                </a:lnTo>
                <a:lnTo>
                  <a:pt x="7626233" y="5106217"/>
                </a:lnTo>
                <a:lnTo>
                  <a:pt x="7626233" y="5225805"/>
                </a:lnTo>
                <a:close/>
                <a:moveTo>
                  <a:pt x="8261667" y="5220375"/>
                </a:moveTo>
                <a:lnTo>
                  <a:pt x="8370351" y="5220375"/>
                </a:lnTo>
                <a:lnTo>
                  <a:pt x="8370351" y="5111690"/>
                </a:lnTo>
                <a:lnTo>
                  <a:pt x="8261667" y="5111690"/>
                </a:lnTo>
                <a:lnTo>
                  <a:pt x="8261667" y="5220375"/>
                </a:lnTo>
                <a:close/>
                <a:moveTo>
                  <a:pt x="8908474" y="5203572"/>
                </a:moveTo>
                <a:lnTo>
                  <a:pt x="8983594" y="5203572"/>
                </a:lnTo>
                <a:lnTo>
                  <a:pt x="8983594" y="5128450"/>
                </a:lnTo>
                <a:lnTo>
                  <a:pt x="8908474" y="5128450"/>
                </a:lnTo>
                <a:lnTo>
                  <a:pt x="8908474" y="5203572"/>
                </a:lnTo>
                <a:close/>
                <a:moveTo>
                  <a:pt x="0" y="5607014"/>
                </a:moveTo>
                <a:lnTo>
                  <a:pt x="252002" y="5607014"/>
                </a:lnTo>
                <a:lnTo>
                  <a:pt x="252002" y="5355012"/>
                </a:lnTo>
                <a:lnTo>
                  <a:pt x="0" y="5355012"/>
                </a:lnTo>
                <a:lnTo>
                  <a:pt x="0" y="5607014"/>
                </a:lnTo>
                <a:close/>
                <a:moveTo>
                  <a:pt x="315023" y="5607014"/>
                </a:moveTo>
                <a:lnTo>
                  <a:pt x="567025" y="5607014"/>
                </a:lnTo>
                <a:lnTo>
                  <a:pt x="567025" y="5355012"/>
                </a:lnTo>
                <a:lnTo>
                  <a:pt x="315023" y="5355012"/>
                </a:lnTo>
                <a:lnTo>
                  <a:pt x="315023" y="5607014"/>
                </a:lnTo>
                <a:close/>
                <a:moveTo>
                  <a:pt x="630004" y="5607014"/>
                </a:moveTo>
                <a:lnTo>
                  <a:pt x="882005" y="5607014"/>
                </a:lnTo>
                <a:lnTo>
                  <a:pt x="882005" y="5355012"/>
                </a:lnTo>
                <a:lnTo>
                  <a:pt x="630004" y="5355012"/>
                </a:lnTo>
                <a:lnTo>
                  <a:pt x="630004" y="5607014"/>
                </a:lnTo>
                <a:close/>
                <a:moveTo>
                  <a:pt x="944985" y="5607014"/>
                </a:moveTo>
                <a:lnTo>
                  <a:pt x="1196986" y="5607014"/>
                </a:lnTo>
                <a:lnTo>
                  <a:pt x="1196986" y="5355012"/>
                </a:lnTo>
                <a:lnTo>
                  <a:pt x="944985" y="5355012"/>
                </a:lnTo>
                <a:lnTo>
                  <a:pt x="944985" y="5607014"/>
                </a:lnTo>
                <a:close/>
                <a:moveTo>
                  <a:pt x="1260008" y="5607014"/>
                </a:moveTo>
                <a:lnTo>
                  <a:pt x="1512009" y="5607014"/>
                </a:lnTo>
                <a:lnTo>
                  <a:pt x="1512009" y="5355012"/>
                </a:lnTo>
                <a:lnTo>
                  <a:pt x="1260008" y="5355012"/>
                </a:lnTo>
                <a:lnTo>
                  <a:pt x="1260008" y="5607014"/>
                </a:lnTo>
                <a:close/>
                <a:moveTo>
                  <a:pt x="1574988" y="5607014"/>
                </a:moveTo>
                <a:lnTo>
                  <a:pt x="1826990" y="5607014"/>
                </a:lnTo>
                <a:lnTo>
                  <a:pt x="1826990" y="5355012"/>
                </a:lnTo>
                <a:lnTo>
                  <a:pt x="1574988" y="5355012"/>
                </a:lnTo>
                <a:lnTo>
                  <a:pt x="1574988" y="5607014"/>
                </a:lnTo>
                <a:close/>
                <a:moveTo>
                  <a:pt x="1890012" y="5607014"/>
                </a:moveTo>
                <a:lnTo>
                  <a:pt x="2142013" y="5607014"/>
                </a:lnTo>
                <a:lnTo>
                  <a:pt x="2142013" y="5355012"/>
                </a:lnTo>
                <a:lnTo>
                  <a:pt x="1890012" y="5355012"/>
                </a:lnTo>
                <a:lnTo>
                  <a:pt x="1890012" y="5607014"/>
                </a:lnTo>
                <a:close/>
                <a:moveTo>
                  <a:pt x="2204992" y="5607014"/>
                </a:moveTo>
                <a:lnTo>
                  <a:pt x="2456994" y="5607014"/>
                </a:lnTo>
                <a:lnTo>
                  <a:pt x="2456994" y="5355012"/>
                </a:lnTo>
                <a:lnTo>
                  <a:pt x="2204992" y="5355012"/>
                </a:lnTo>
                <a:lnTo>
                  <a:pt x="2204992" y="5607014"/>
                </a:lnTo>
                <a:close/>
                <a:moveTo>
                  <a:pt x="2521982" y="5605047"/>
                </a:moveTo>
                <a:lnTo>
                  <a:pt x="2770051" y="5605047"/>
                </a:lnTo>
                <a:lnTo>
                  <a:pt x="2770051" y="5356979"/>
                </a:lnTo>
                <a:lnTo>
                  <a:pt x="2521982" y="5356979"/>
                </a:lnTo>
                <a:lnTo>
                  <a:pt x="2521982" y="5605047"/>
                </a:lnTo>
                <a:close/>
                <a:moveTo>
                  <a:pt x="2840426" y="5601584"/>
                </a:moveTo>
                <a:lnTo>
                  <a:pt x="3081568" y="5601584"/>
                </a:lnTo>
                <a:lnTo>
                  <a:pt x="3081568" y="5360442"/>
                </a:lnTo>
                <a:lnTo>
                  <a:pt x="2840426" y="5360442"/>
                </a:lnTo>
                <a:lnTo>
                  <a:pt x="2840426" y="5601584"/>
                </a:lnTo>
                <a:close/>
                <a:moveTo>
                  <a:pt x="3163830" y="5593161"/>
                </a:moveTo>
                <a:lnTo>
                  <a:pt x="3388168" y="5593161"/>
                </a:lnTo>
                <a:lnTo>
                  <a:pt x="3388168" y="5368822"/>
                </a:lnTo>
                <a:lnTo>
                  <a:pt x="3163830" y="5368822"/>
                </a:lnTo>
                <a:lnTo>
                  <a:pt x="3163830" y="5593161"/>
                </a:lnTo>
                <a:close/>
                <a:moveTo>
                  <a:pt x="3482787" y="5589227"/>
                </a:moveTo>
                <a:lnTo>
                  <a:pt x="3699215" y="5589227"/>
                </a:lnTo>
                <a:lnTo>
                  <a:pt x="3699215" y="5372799"/>
                </a:lnTo>
                <a:lnTo>
                  <a:pt x="3482787" y="5372799"/>
                </a:lnTo>
                <a:lnTo>
                  <a:pt x="3482787" y="5589227"/>
                </a:lnTo>
                <a:close/>
                <a:moveTo>
                  <a:pt x="3806190" y="5580848"/>
                </a:moveTo>
                <a:lnTo>
                  <a:pt x="4005816" y="5580848"/>
                </a:lnTo>
                <a:lnTo>
                  <a:pt x="4005816" y="5381221"/>
                </a:lnTo>
                <a:lnTo>
                  <a:pt x="3806190" y="5381221"/>
                </a:lnTo>
                <a:lnTo>
                  <a:pt x="3806190" y="5580848"/>
                </a:lnTo>
                <a:close/>
                <a:moveTo>
                  <a:pt x="4126130" y="5575888"/>
                </a:moveTo>
                <a:lnTo>
                  <a:pt x="4315880" y="5575888"/>
                </a:lnTo>
                <a:lnTo>
                  <a:pt x="4315880" y="5386138"/>
                </a:lnTo>
                <a:lnTo>
                  <a:pt x="4126130" y="5386138"/>
                </a:lnTo>
                <a:lnTo>
                  <a:pt x="4126130" y="5575888"/>
                </a:lnTo>
                <a:close/>
                <a:moveTo>
                  <a:pt x="4766994" y="5565028"/>
                </a:moveTo>
                <a:lnTo>
                  <a:pt x="4934981" y="5565028"/>
                </a:lnTo>
                <a:lnTo>
                  <a:pt x="4934981" y="5397041"/>
                </a:lnTo>
                <a:lnTo>
                  <a:pt x="4766994" y="5397041"/>
                </a:lnTo>
                <a:lnTo>
                  <a:pt x="4766994" y="5565028"/>
                </a:lnTo>
                <a:close/>
                <a:moveTo>
                  <a:pt x="5408884" y="5553142"/>
                </a:moveTo>
                <a:lnTo>
                  <a:pt x="5553184" y="5553142"/>
                </a:lnTo>
                <a:lnTo>
                  <a:pt x="5553184" y="5408842"/>
                </a:lnTo>
                <a:lnTo>
                  <a:pt x="5408884" y="5408842"/>
                </a:lnTo>
                <a:lnTo>
                  <a:pt x="5408884" y="5553142"/>
                </a:lnTo>
                <a:close/>
                <a:moveTo>
                  <a:pt x="6044318" y="5547712"/>
                </a:moveTo>
                <a:lnTo>
                  <a:pt x="6177716" y="5547712"/>
                </a:lnTo>
                <a:lnTo>
                  <a:pt x="6177716" y="5414314"/>
                </a:lnTo>
                <a:lnTo>
                  <a:pt x="6044318" y="5414314"/>
                </a:lnTo>
                <a:lnTo>
                  <a:pt x="6044318" y="5547712"/>
                </a:lnTo>
                <a:close/>
                <a:moveTo>
                  <a:pt x="6678768" y="5543265"/>
                </a:moveTo>
                <a:lnTo>
                  <a:pt x="6803273" y="5543265"/>
                </a:lnTo>
                <a:lnTo>
                  <a:pt x="6803273" y="5418761"/>
                </a:lnTo>
                <a:lnTo>
                  <a:pt x="6678768" y="5418761"/>
                </a:lnTo>
                <a:lnTo>
                  <a:pt x="6678768" y="5543265"/>
                </a:lnTo>
                <a:close/>
                <a:moveTo>
                  <a:pt x="7312706" y="5539332"/>
                </a:moveTo>
                <a:lnTo>
                  <a:pt x="7429300" y="5539332"/>
                </a:lnTo>
                <a:lnTo>
                  <a:pt x="7429300" y="5422737"/>
                </a:lnTo>
                <a:lnTo>
                  <a:pt x="7312706" y="5422737"/>
                </a:lnTo>
                <a:lnTo>
                  <a:pt x="7312706" y="5539332"/>
                </a:lnTo>
                <a:close/>
                <a:moveTo>
                  <a:pt x="7946173" y="5535869"/>
                </a:moveTo>
                <a:lnTo>
                  <a:pt x="8055884" y="5535869"/>
                </a:lnTo>
                <a:lnTo>
                  <a:pt x="8055884" y="5426158"/>
                </a:lnTo>
                <a:lnTo>
                  <a:pt x="7946173" y="5426158"/>
                </a:lnTo>
                <a:lnTo>
                  <a:pt x="7946173" y="5535869"/>
                </a:lnTo>
                <a:close/>
                <a:moveTo>
                  <a:pt x="0" y="5922037"/>
                </a:moveTo>
                <a:lnTo>
                  <a:pt x="252002" y="5922037"/>
                </a:lnTo>
                <a:lnTo>
                  <a:pt x="252002" y="5670036"/>
                </a:lnTo>
                <a:lnTo>
                  <a:pt x="0" y="5670036"/>
                </a:lnTo>
                <a:lnTo>
                  <a:pt x="0" y="5922037"/>
                </a:lnTo>
                <a:close/>
                <a:moveTo>
                  <a:pt x="315023" y="5922037"/>
                </a:moveTo>
                <a:lnTo>
                  <a:pt x="567025" y="5922037"/>
                </a:lnTo>
                <a:lnTo>
                  <a:pt x="567025" y="5670036"/>
                </a:lnTo>
                <a:lnTo>
                  <a:pt x="315023" y="5670036"/>
                </a:lnTo>
                <a:lnTo>
                  <a:pt x="315023" y="5922037"/>
                </a:lnTo>
                <a:close/>
                <a:moveTo>
                  <a:pt x="630004" y="5922037"/>
                </a:moveTo>
                <a:lnTo>
                  <a:pt x="882005" y="5922037"/>
                </a:lnTo>
                <a:lnTo>
                  <a:pt x="882005" y="5670036"/>
                </a:lnTo>
                <a:lnTo>
                  <a:pt x="630004" y="5670036"/>
                </a:lnTo>
                <a:lnTo>
                  <a:pt x="630004" y="5922037"/>
                </a:lnTo>
                <a:close/>
                <a:moveTo>
                  <a:pt x="944985" y="5922037"/>
                </a:moveTo>
                <a:lnTo>
                  <a:pt x="1196986" y="5922037"/>
                </a:lnTo>
                <a:lnTo>
                  <a:pt x="1196986" y="5670036"/>
                </a:lnTo>
                <a:lnTo>
                  <a:pt x="944985" y="5670036"/>
                </a:lnTo>
                <a:lnTo>
                  <a:pt x="944985" y="5922037"/>
                </a:lnTo>
                <a:close/>
                <a:moveTo>
                  <a:pt x="1260008" y="5922037"/>
                </a:moveTo>
                <a:lnTo>
                  <a:pt x="1512009" y="5922037"/>
                </a:lnTo>
                <a:lnTo>
                  <a:pt x="1512009" y="5670036"/>
                </a:lnTo>
                <a:lnTo>
                  <a:pt x="1260008" y="5670036"/>
                </a:lnTo>
                <a:lnTo>
                  <a:pt x="1260008" y="5922037"/>
                </a:lnTo>
                <a:close/>
                <a:moveTo>
                  <a:pt x="1574988" y="5922037"/>
                </a:moveTo>
                <a:lnTo>
                  <a:pt x="1826990" y="5922037"/>
                </a:lnTo>
                <a:lnTo>
                  <a:pt x="1826990" y="5670036"/>
                </a:lnTo>
                <a:lnTo>
                  <a:pt x="1574988" y="5670036"/>
                </a:lnTo>
                <a:lnTo>
                  <a:pt x="1574988" y="5922037"/>
                </a:lnTo>
                <a:close/>
                <a:moveTo>
                  <a:pt x="1890012" y="5922037"/>
                </a:moveTo>
                <a:lnTo>
                  <a:pt x="2142013" y="5922037"/>
                </a:lnTo>
                <a:lnTo>
                  <a:pt x="2142013" y="5670036"/>
                </a:lnTo>
                <a:lnTo>
                  <a:pt x="1890012" y="5670036"/>
                </a:lnTo>
                <a:lnTo>
                  <a:pt x="1890012" y="5922037"/>
                </a:lnTo>
                <a:close/>
                <a:moveTo>
                  <a:pt x="2204992" y="5922037"/>
                </a:moveTo>
                <a:lnTo>
                  <a:pt x="2456994" y="5922037"/>
                </a:lnTo>
                <a:lnTo>
                  <a:pt x="2456994" y="5670036"/>
                </a:lnTo>
                <a:lnTo>
                  <a:pt x="2204992" y="5670036"/>
                </a:lnTo>
                <a:lnTo>
                  <a:pt x="2204992" y="5922037"/>
                </a:lnTo>
                <a:close/>
                <a:moveTo>
                  <a:pt x="2524933" y="5917078"/>
                </a:moveTo>
                <a:lnTo>
                  <a:pt x="2767058" y="5917078"/>
                </a:lnTo>
                <a:lnTo>
                  <a:pt x="2767058" y="5674953"/>
                </a:lnTo>
                <a:lnTo>
                  <a:pt x="2524933" y="5674953"/>
                </a:lnTo>
                <a:lnTo>
                  <a:pt x="2524933" y="5917078"/>
                </a:lnTo>
                <a:close/>
                <a:moveTo>
                  <a:pt x="2843419" y="5913614"/>
                </a:moveTo>
                <a:lnTo>
                  <a:pt x="3078618" y="5913614"/>
                </a:lnTo>
                <a:lnTo>
                  <a:pt x="3078618" y="5678416"/>
                </a:lnTo>
                <a:lnTo>
                  <a:pt x="2843419" y="5678416"/>
                </a:lnTo>
                <a:lnTo>
                  <a:pt x="2843419" y="5913614"/>
                </a:lnTo>
                <a:close/>
                <a:moveTo>
                  <a:pt x="3166823" y="5905234"/>
                </a:moveTo>
                <a:lnTo>
                  <a:pt x="3385218" y="5905234"/>
                </a:lnTo>
                <a:lnTo>
                  <a:pt x="3385218" y="5686838"/>
                </a:lnTo>
                <a:lnTo>
                  <a:pt x="3166823" y="5686838"/>
                </a:lnTo>
                <a:lnTo>
                  <a:pt x="3166823" y="5905234"/>
                </a:lnTo>
                <a:close/>
                <a:moveTo>
                  <a:pt x="3486250" y="5900788"/>
                </a:moveTo>
                <a:lnTo>
                  <a:pt x="3695752" y="5900788"/>
                </a:lnTo>
                <a:lnTo>
                  <a:pt x="3695752" y="5691285"/>
                </a:lnTo>
                <a:lnTo>
                  <a:pt x="3486250" y="5691285"/>
                </a:lnTo>
                <a:lnTo>
                  <a:pt x="3486250" y="5900788"/>
                </a:lnTo>
                <a:close/>
                <a:moveTo>
                  <a:pt x="3810166" y="5891895"/>
                </a:moveTo>
                <a:lnTo>
                  <a:pt x="4001882" y="5891895"/>
                </a:lnTo>
                <a:lnTo>
                  <a:pt x="4001882" y="5700178"/>
                </a:lnTo>
                <a:lnTo>
                  <a:pt x="3810166" y="5700178"/>
                </a:lnTo>
                <a:lnTo>
                  <a:pt x="3810166" y="5891895"/>
                </a:lnTo>
                <a:close/>
                <a:moveTo>
                  <a:pt x="4129593" y="5887448"/>
                </a:moveTo>
                <a:lnTo>
                  <a:pt x="4312416" y="5887448"/>
                </a:lnTo>
                <a:lnTo>
                  <a:pt x="4312416" y="5704625"/>
                </a:lnTo>
                <a:lnTo>
                  <a:pt x="4129593" y="5704625"/>
                </a:lnTo>
                <a:lnTo>
                  <a:pt x="4129593" y="5887448"/>
                </a:lnTo>
                <a:close/>
                <a:moveTo>
                  <a:pt x="4451030" y="5880992"/>
                </a:moveTo>
                <a:lnTo>
                  <a:pt x="4621027" y="5880992"/>
                </a:lnTo>
                <a:lnTo>
                  <a:pt x="4621027" y="5710995"/>
                </a:lnTo>
                <a:lnTo>
                  <a:pt x="4451030" y="5710995"/>
                </a:lnTo>
                <a:lnTo>
                  <a:pt x="4451030" y="5880992"/>
                </a:lnTo>
                <a:close/>
                <a:moveTo>
                  <a:pt x="4769004" y="5878042"/>
                </a:moveTo>
                <a:lnTo>
                  <a:pt x="4933057" y="5878042"/>
                </a:lnTo>
                <a:lnTo>
                  <a:pt x="4933057" y="5713989"/>
                </a:lnTo>
                <a:lnTo>
                  <a:pt x="4769004" y="5713989"/>
                </a:lnTo>
                <a:lnTo>
                  <a:pt x="4769004" y="5878042"/>
                </a:lnTo>
                <a:close/>
                <a:moveTo>
                  <a:pt x="5090910" y="5871115"/>
                </a:moveTo>
                <a:lnTo>
                  <a:pt x="5241111" y="5871115"/>
                </a:lnTo>
                <a:lnTo>
                  <a:pt x="5241111" y="5720915"/>
                </a:lnTo>
                <a:lnTo>
                  <a:pt x="5090910" y="5720915"/>
                </a:lnTo>
                <a:lnTo>
                  <a:pt x="5090910" y="5871115"/>
                </a:lnTo>
                <a:close/>
                <a:moveTo>
                  <a:pt x="5727328" y="5864702"/>
                </a:moveTo>
                <a:lnTo>
                  <a:pt x="5864702" y="5864702"/>
                </a:lnTo>
                <a:lnTo>
                  <a:pt x="5864702" y="5727328"/>
                </a:lnTo>
                <a:lnTo>
                  <a:pt x="5727328" y="5727328"/>
                </a:lnTo>
                <a:lnTo>
                  <a:pt x="5727328" y="5864702"/>
                </a:lnTo>
                <a:close/>
                <a:moveTo>
                  <a:pt x="6362762" y="5859272"/>
                </a:moveTo>
                <a:lnTo>
                  <a:pt x="6489276" y="5859272"/>
                </a:lnTo>
                <a:lnTo>
                  <a:pt x="6489276" y="5732758"/>
                </a:lnTo>
                <a:lnTo>
                  <a:pt x="6362762" y="5732758"/>
                </a:lnTo>
                <a:lnTo>
                  <a:pt x="6362762" y="5859272"/>
                </a:lnTo>
                <a:close/>
                <a:moveTo>
                  <a:pt x="6995758" y="5856322"/>
                </a:moveTo>
                <a:lnTo>
                  <a:pt x="7116330" y="5856322"/>
                </a:lnTo>
                <a:lnTo>
                  <a:pt x="7116330" y="5735751"/>
                </a:lnTo>
                <a:lnTo>
                  <a:pt x="6995758" y="5735751"/>
                </a:lnTo>
                <a:lnTo>
                  <a:pt x="6995758" y="5856322"/>
                </a:lnTo>
                <a:close/>
                <a:moveTo>
                  <a:pt x="7628713" y="5853329"/>
                </a:moveTo>
                <a:lnTo>
                  <a:pt x="7743340" y="5853329"/>
                </a:lnTo>
                <a:lnTo>
                  <a:pt x="7743340" y="5738701"/>
                </a:lnTo>
                <a:lnTo>
                  <a:pt x="7628713" y="5738701"/>
                </a:lnTo>
                <a:lnTo>
                  <a:pt x="7628713" y="5853329"/>
                </a:lnTo>
                <a:close/>
                <a:moveTo>
                  <a:pt x="8264617" y="5847386"/>
                </a:moveTo>
                <a:lnTo>
                  <a:pt x="8367401" y="5847386"/>
                </a:lnTo>
                <a:lnTo>
                  <a:pt x="8367401" y="5744601"/>
                </a:lnTo>
                <a:lnTo>
                  <a:pt x="8264617" y="5744601"/>
                </a:lnTo>
                <a:lnTo>
                  <a:pt x="8264617" y="5847386"/>
                </a:lnTo>
                <a:close/>
                <a:moveTo>
                  <a:pt x="8911936" y="5830112"/>
                </a:moveTo>
                <a:lnTo>
                  <a:pt x="8980132" y="5830112"/>
                </a:lnTo>
                <a:lnTo>
                  <a:pt x="8980132" y="5761917"/>
                </a:lnTo>
                <a:lnTo>
                  <a:pt x="8911936" y="5761917"/>
                </a:lnTo>
                <a:lnTo>
                  <a:pt x="8911936" y="5830112"/>
                </a:lnTo>
                <a:close/>
                <a:moveTo>
                  <a:pt x="4447" y="6232571"/>
                </a:moveTo>
                <a:lnTo>
                  <a:pt x="247555" y="6232571"/>
                </a:lnTo>
                <a:lnTo>
                  <a:pt x="247555" y="5989463"/>
                </a:lnTo>
                <a:lnTo>
                  <a:pt x="4447" y="5989463"/>
                </a:lnTo>
                <a:lnTo>
                  <a:pt x="4447" y="6232571"/>
                </a:lnTo>
                <a:close/>
                <a:moveTo>
                  <a:pt x="315494" y="6236505"/>
                </a:moveTo>
                <a:lnTo>
                  <a:pt x="566512" y="6236505"/>
                </a:lnTo>
                <a:lnTo>
                  <a:pt x="566512" y="5985487"/>
                </a:lnTo>
                <a:lnTo>
                  <a:pt x="315494" y="5985487"/>
                </a:lnTo>
                <a:lnTo>
                  <a:pt x="315494" y="6236505"/>
                </a:lnTo>
                <a:close/>
                <a:moveTo>
                  <a:pt x="630004" y="6237018"/>
                </a:moveTo>
                <a:lnTo>
                  <a:pt x="882005" y="6237018"/>
                </a:lnTo>
                <a:lnTo>
                  <a:pt x="882005" y="5985016"/>
                </a:lnTo>
                <a:lnTo>
                  <a:pt x="630004" y="5985016"/>
                </a:lnTo>
                <a:lnTo>
                  <a:pt x="630004" y="6237018"/>
                </a:lnTo>
                <a:close/>
                <a:moveTo>
                  <a:pt x="944985" y="6237018"/>
                </a:moveTo>
                <a:lnTo>
                  <a:pt x="1196986" y="6237018"/>
                </a:lnTo>
                <a:lnTo>
                  <a:pt x="1196986" y="5985016"/>
                </a:lnTo>
                <a:lnTo>
                  <a:pt x="944985" y="5985016"/>
                </a:lnTo>
                <a:lnTo>
                  <a:pt x="944985" y="6237018"/>
                </a:lnTo>
                <a:close/>
                <a:moveTo>
                  <a:pt x="1260008" y="6237018"/>
                </a:moveTo>
                <a:lnTo>
                  <a:pt x="1512009" y="6237018"/>
                </a:lnTo>
                <a:lnTo>
                  <a:pt x="1512009" y="5985016"/>
                </a:lnTo>
                <a:lnTo>
                  <a:pt x="1260008" y="5985016"/>
                </a:lnTo>
                <a:lnTo>
                  <a:pt x="1260008" y="6237018"/>
                </a:lnTo>
                <a:close/>
                <a:moveTo>
                  <a:pt x="1574988" y="6237018"/>
                </a:moveTo>
                <a:lnTo>
                  <a:pt x="1826990" y="6237018"/>
                </a:lnTo>
                <a:lnTo>
                  <a:pt x="1826990" y="5985016"/>
                </a:lnTo>
                <a:lnTo>
                  <a:pt x="1574988" y="5985016"/>
                </a:lnTo>
                <a:lnTo>
                  <a:pt x="1574988" y="6237018"/>
                </a:lnTo>
                <a:close/>
                <a:moveTo>
                  <a:pt x="1891508" y="6235521"/>
                </a:moveTo>
                <a:lnTo>
                  <a:pt x="2140560" y="6235521"/>
                </a:lnTo>
                <a:lnTo>
                  <a:pt x="2140560" y="5986470"/>
                </a:lnTo>
                <a:lnTo>
                  <a:pt x="1891508" y="5986470"/>
                </a:lnTo>
                <a:lnTo>
                  <a:pt x="1891508" y="6235521"/>
                </a:lnTo>
                <a:close/>
                <a:moveTo>
                  <a:pt x="2211448" y="6230604"/>
                </a:moveTo>
                <a:lnTo>
                  <a:pt x="2450623" y="6230604"/>
                </a:lnTo>
                <a:lnTo>
                  <a:pt x="2450623" y="5991429"/>
                </a:lnTo>
                <a:lnTo>
                  <a:pt x="2211448" y="5991429"/>
                </a:lnTo>
                <a:lnTo>
                  <a:pt x="2211448" y="6230604"/>
                </a:lnTo>
                <a:close/>
                <a:moveTo>
                  <a:pt x="2532843" y="6224191"/>
                </a:moveTo>
                <a:lnTo>
                  <a:pt x="2759148" y="6224191"/>
                </a:lnTo>
                <a:lnTo>
                  <a:pt x="2759148" y="5997885"/>
                </a:lnTo>
                <a:lnTo>
                  <a:pt x="2532843" y="5997885"/>
                </a:lnTo>
                <a:lnTo>
                  <a:pt x="2532843" y="6224191"/>
                </a:lnTo>
                <a:close/>
                <a:moveTo>
                  <a:pt x="2851799" y="6220215"/>
                </a:moveTo>
                <a:lnTo>
                  <a:pt x="3070195" y="6220215"/>
                </a:lnTo>
                <a:lnTo>
                  <a:pt x="3070195" y="6001819"/>
                </a:lnTo>
                <a:lnTo>
                  <a:pt x="2851799" y="6001819"/>
                </a:lnTo>
                <a:lnTo>
                  <a:pt x="2851799" y="6220215"/>
                </a:lnTo>
                <a:close/>
                <a:moveTo>
                  <a:pt x="3174219" y="6212818"/>
                </a:moveTo>
                <a:lnTo>
                  <a:pt x="3377779" y="6212818"/>
                </a:lnTo>
                <a:lnTo>
                  <a:pt x="3377779" y="6009259"/>
                </a:lnTo>
                <a:lnTo>
                  <a:pt x="3174219" y="6009259"/>
                </a:lnTo>
                <a:lnTo>
                  <a:pt x="3174219" y="6212818"/>
                </a:lnTo>
                <a:close/>
                <a:moveTo>
                  <a:pt x="3493176" y="6208842"/>
                </a:moveTo>
                <a:lnTo>
                  <a:pt x="3688869" y="6208842"/>
                </a:lnTo>
                <a:lnTo>
                  <a:pt x="3688869" y="6013149"/>
                </a:lnTo>
                <a:lnTo>
                  <a:pt x="3493176" y="6013149"/>
                </a:lnTo>
                <a:lnTo>
                  <a:pt x="3493176" y="6208842"/>
                </a:lnTo>
                <a:close/>
                <a:moveTo>
                  <a:pt x="4134553" y="6197469"/>
                </a:moveTo>
                <a:lnTo>
                  <a:pt x="4307499" y="6197469"/>
                </a:lnTo>
                <a:lnTo>
                  <a:pt x="4307499" y="6024523"/>
                </a:lnTo>
                <a:lnTo>
                  <a:pt x="4134553" y="6024523"/>
                </a:lnTo>
                <a:lnTo>
                  <a:pt x="4134553" y="6197469"/>
                </a:lnTo>
                <a:close/>
                <a:moveTo>
                  <a:pt x="4773921" y="6188105"/>
                </a:moveTo>
                <a:lnTo>
                  <a:pt x="4928097" y="6188105"/>
                </a:lnTo>
                <a:lnTo>
                  <a:pt x="4928097" y="6033929"/>
                </a:lnTo>
                <a:lnTo>
                  <a:pt x="4773921" y="6033929"/>
                </a:lnTo>
                <a:lnTo>
                  <a:pt x="4773921" y="6188105"/>
                </a:lnTo>
                <a:close/>
                <a:moveTo>
                  <a:pt x="5411834" y="6180195"/>
                </a:moveTo>
                <a:lnTo>
                  <a:pt x="5550191" y="6180195"/>
                </a:lnTo>
                <a:lnTo>
                  <a:pt x="5550191" y="6041838"/>
                </a:lnTo>
                <a:lnTo>
                  <a:pt x="5411834" y="6041838"/>
                </a:lnTo>
                <a:lnTo>
                  <a:pt x="5411834" y="6180195"/>
                </a:lnTo>
                <a:close/>
                <a:moveTo>
                  <a:pt x="6046798" y="6175236"/>
                </a:moveTo>
                <a:lnTo>
                  <a:pt x="6175278" y="6175236"/>
                </a:lnTo>
                <a:lnTo>
                  <a:pt x="6175278" y="6046755"/>
                </a:lnTo>
                <a:lnTo>
                  <a:pt x="6046798" y="6046755"/>
                </a:lnTo>
                <a:lnTo>
                  <a:pt x="6046798" y="6175236"/>
                </a:lnTo>
                <a:close/>
                <a:moveTo>
                  <a:pt x="6680265" y="6171815"/>
                </a:moveTo>
                <a:lnTo>
                  <a:pt x="6801819" y="6171815"/>
                </a:lnTo>
                <a:lnTo>
                  <a:pt x="6801819" y="6050261"/>
                </a:lnTo>
                <a:lnTo>
                  <a:pt x="6680265" y="6050261"/>
                </a:lnTo>
                <a:lnTo>
                  <a:pt x="6680265" y="6171815"/>
                </a:lnTo>
                <a:close/>
                <a:moveTo>
                  <a:pt x="7313219" y="6168823"/>
                </a:moveTo>
                <a:lnTo>
                  <a:pt x="7428830" y="6168823"/>
                </a:lnTo>
                <a:lnTo>
                  <a:pt x="7428830" y="6053211"/>
                </a:lnTo>
                <a:lnTo>
                  <a:pt x="7313219" y="6053211"/>
                </a:lnTo>
                <a:lnTo>
                  <a:pt x="7313219" y="6168823"/>
                </a:lnTo>
                <a:close/>
                <a:moveTo>
                  <a:pt x="7948140" y="6163906"/>
                </a:moveTo>
                <a:lnTo>
                  <a:pt x="8053874" y="6163906"/>
                </a:lnTo>
                <a:lnTo>
                  <a:pt x="8053874" y="6058171"/>
                </a:lnTo>
                <a:lnTo>
                  <a:pt x="7948140" y="6058171"/>
                </a:lnTo>
                <a:lnTo>
                  <a:pt x="7948140" y="6163906"/>
                </a:lnTo>
                <a:close/>
                <a:moveTo>
                  <a:pt x="10390" y="6541652"/>
                </a:moveTo>
                <a:lnTo>
                  <a:pt x="241655" y="6541652"/>
                </a:lnTo>
                <a:lnTo>
                  <a:pt x="241655" y="6310387"/>
                </a:lnTo>
                <a:lnTo>
                  <a:pt x="10390" y="6310387"/>
                </a:lnTo>
                <a:lnTo>
                  <a:pt x="10390" y="6541652"/>
                </a:lnTo>
                <a:close/>
                <a:moveTo>
                  <a:pt x="319940" y="6547082"/>
                </a:moveTo>
                <a:lnTo>
                  <a:pt x="562065" y="6547082"/>
                </a:lnTo>
                <a:lnTo>
                  <a:pt x="562065" y="6304957"/>
                </a:lnTo>
                <a:lnTo>
                  <a:pt x="319940" y="6304957"/>
                </a:lnTo>
                <a:lnTo>
                  <a:pt x="319940" y="6547082"/>
                </a:lnTo>
                <a:close/>
                <a:moveTo>
                  <a:pt x="633467" y="6548578"/>
                </a:moveTo>
                <a:lnTo>
                  <a:pt x="878542" y="6548578"/>
                </a:lnTo>
                <a:lnTo>
                  <a:pt x="878542" y="6303503"/>
                </a:lnTo>
                <a:lnTo>
                  <a:pt x="633467" y="6303503"/>
                </a:lnTo>
                <a:lnTo>
                  <a:pt x="633467" y="6548578"/>
                </a:lnTo>
                <a:close/>
                <a:moveTo>
                  <a:pt x="946994" y="6550031"/>
                </a:moveTo>
                <a:lnTo>
                  <a:pt x="1195062" y="6550031"/>
                </a:lnTo>
                <a:lnTo>
                  <a:pt x="1195062" y="6301963"/>
                </a:lnTo>
                <a:lnTo>
                  <a:pt x="946994" y="6301963"/>
                </a:lnTo>
                <a:lnTo>
                  <a:pt x="946994" y="6550031"/>
                </a:lnTo>
                <a:close/>
                <a:moveTo>
                  <a:pt x="1261975" y="6550031"/>
                </a:moveTo>
                <a:lnTo>
                  <a:pt x="1510043" y="6550031"/>
                </a:lnTo>
                <a:lnTo>
                  <a:pt x="1510043" y="6301963"/>
                </a:lnTo>
                <a:lnTo>
                  <a:pt x="1261975" y="6301963"/>
                </a:lnTo>
                <a:lnTo>
                  <a:pt x="1261975" y="6550031"/>
                </a:lnTo>
                <a:close/>
                <a:moveTo>
                  <a:pt x="1578452" y="6548578"/>
                </a:moveTo>
                <a:lnTo>
                  <a:pt x="1823527" y="6548578"/>
                </a:lnTo>
                <a:lnTo>
                  <a:pt x="1823527" y="6303503"/>
                </a:lnTo>
                <a:lnTo>
                  <a:pt x="1578452" y="6303503"/>
                </a:lnTo>
                <a:lnTo>
                  <a:pt x="1578452" y="6548578"/>
                </a:lnTo>
                <a:close/>
                <a:moveTo>
                  <a:pt x="1895442" y="6546569"/>
                </a:moveTo>
                <a:lnTo>
                  <a:pt x="2136583" y="6546569"/>
                </a:lnTo>
                <a:lnTo>
                  <a:pt x="2136583" y="6305427"/>
                </a:lnTo>
                <a:lnTo>
                  <a:pt x="1895442" y="6305427"/>
                </a:lnTo>
                <a:lnTo>
                  <a:pt x="1895442" y="6546569"/>
                </a:lnTo>
                <a:close/>
                <a:moveTo>
                  <a:pt x="2215895" y="6541138"/>
                </a:moveTo>
                <a:lnTo>
                  <a:pt x="2446134" y="6541138"/>
                </a:lnTo>
                <a:lnTo>
                  <a:pt x="2446134" y="6310900"/>
                </a:lnTo>
                <a:lnTo>
                  <a:pt x="2215895" y="6310900"/>
                </a:lnTo>
                <a:lnTo>
                  <a:pt x="2215895" y="6541138"/>
                </a:lnTo>
                <a:close/>
                <a:moveTo>
                  <a:pt x="2536819" y="6535238"/>
                </a:moveTo>
                <a:lnTo>
                  <a:pt x="2755214" y="6535238"/>
                </a:lnTo>
                <a:lnTo>
                  <a:pt x="2755214" y="6316843"/>
                </a:lnTo>
                <a:lnTo>
                  <a:pt x="2536819" y="6316843"/>
                </a:lnTo>
                <a:lnTo>
                  <a:pt x="2536819" y="6535238"/>
                </a:lnTo>
                <a:close/>
                <a:moveTo>
                  <a:pt x="2855262" y="6531775"/>
                </a:moveTo>
                <a:lnTo>
                  <a:pt x="3066732" y="6531775"/>
                </a:lnTo>
                <a:lnTo>
                  <a:pt x="3066732" y="6320306"/>
                </a:lnTo>
                <a:lnTo>
                  <a:pt x="2855262" y="6320306"/>
                </a:lnTo>
                <a:lnTo>
                  <a:pt x="2855262" y="6531775"/>
                </a:lnTo>
                <a:close/>
                <a:moveTo>
                  <a:pt x="3176699" y="6525319"/>
                </a:moveTo>
                <a:lnTo>
                  <a:pt x="3375342" y="6525319"/>
                </a:lnTo>
                <a:lnTo>
                  <a:pt x="3375342" y="6326676"/>
                </a:lnTo>
                <a:lnTo>
                  <a:pt x="3176699" y="6326676"/>
                </a:lnTo>
                <a:lnTo>
                  <a:pt x="3176699" y="6525319"/>
                </a:lnTo>
                <a:close/>
                <a:moveTo>
                  <a:pt x="3496126" y="6520872"/>
                </a:moveTo>
                <a:lnTo>
                  <a:pt x="3685876" y="6520872"/>
                </a:lnTo>
                <a:lnTo>
                  <a:pt x="3685876" y="6331123"/>
                </a:lnTo>
                <a:lnTo>
                  <a:pt x="3496126" y="6331123"/>
                </a:lnTo>
                <a:lnTo>
                  <a:pt x="3496126" y="6520872"/>
                </a:lnTo>
                <a:close/>
                <a:moveTo>
                  <a:pt x="3817093" y="6514972"/>
                </a:moveTo>
                <a:lnTo>
                  <a:pt x="3994956" y="6514972"/>
                </a:lnTo>
                <a:lnTo>
                  <a:pt x="3994956" y="6337109"/>
                </a:lnTo>
                <a:lnTo>
                  <a:pt x="3817093" y="6337109"/>
                </a:lnTo>
                <a:lnTo>
                  <a:pt x="3817093" y="6514972"/>
                </a:lnTo>
                <a:close/>
                <a:moveTo>
                  <a:pt x="4135536" y="6511509"/>
                </a:moveTo>
                <a:lnTo>
                  <a:pt x="4306516" y="6511509"/>
                </a:lnTo>
                <a:lnTo>
                  <a:pt x="4306516" y="6340529"/>
                </a:lnTo>
                <a:lnTo>
                  <a:pt x="4135536" y="6340529"/>
                </a:lnTo>
                <a:lnTo>
                  <a:pt x="4135536" y="6511509"/>
                </a:lnTo>
                <a:close/>
                <a:moveTo>
                  <a:pt x="4456460" y="6505566"/>
                </a:moveTo>
                <a:lnTo>
                  <a:pt x="4615554" y="6505566"/>
                </a:lnTo>
                <a:lnTo>
                  <a:pt x="4615554" y="6346472"/>
                </a:lnTo>
                <a:lnTo>
                  <a:pt x="4456460" y="6346472"/>
                </a:lnTo>
                <a:lnTo>
                  <a:pt x="4456460" y="6505566"/>
                </a:lnTo>
                <a:close/>
                <a:moveTo>
                  <a:pt x="5093391" y="6498639"/>
                </a:moveTo>
                <a:lnTo>
                  <a:pt x="5238674" y="6498639"/>
                </a:lnTo>
                <a:lnTo>
                  <a:pt x="5238674" y="6353356"/>
                </a:lnTo>
                <a:lnTo>
                  <a:pt x="5093391" y="6353356"/>
                </a:lnTo>
                <a:lnTo>
                  <a:pt x="5093391" y="6498639"/>
                </a:lnTo>
                <a:close/>
                <a:moveTo>
                  <a:pt x="5727841" y="6494193"/>
                </a:moveTo>
                <a:lnTo>
                  <a:pt x="5864231" y="6494193"/>
                </a:lnTo>
                <a:lnTo>
                  <a:pt x="5864231" y="6357802"/>
                </a:lnTo>
                <a:lnTo>
                  <a:pt x="5727841" y="6357802"/>
                </a:lnTo>
                <a:lnTo>
                  <a:pt x="5727841" y="6494193"/>
                </a:lnTo>
                <a:close/>
                <a:moveTo>
                  <a:pt x="6361778" y="6490259"/>
                </a:moveTo>
                <a:lnTo>
                  <a:pt x="6490259" y="6490259"/>
                </a:lnTo>
                <a:lnTo>
                  <a:pt x="6490259" y="6361778"/>
                </a:lnTo>
                <a:lnTo>
                  <a:pt x="6361778" y="6361778"/>
                </a:lnTo>
                <a:lnTo>
                  <a:pt x="6361778" y="6490259"/>
                </a:lnTo>
                <a:close/>
                <a:moveTo>
                  <a:pt x="6995758" y="6486283"/>
                </a:moveTo>
                <a:lnTo>
                  <a:pt x="7116330" y="6486283"/>
                </a:lnTo>
                <a:lnTo>
                  <a:pt x="7116330" y="6365712"/>
                </a:lnTo>
                <a:lnTo>
                  <a:pt x="6995758" y="6365712"/>
                </a:lnTo>
                <a:lnTo>
                  <a:pt x="6995758" y="6486283"/>
                </a:lnTo>
                <a:close/>
                <a:moveTo>
                  <a:pt x="7629183" y="6482863"/>
                </a:moveTo>
                <a:lnTo>
                  <a:pt x="7742827" y="6482863"/>
                </a:lnTo>
                <a:lnTo>
                  <a:pt x="7742827" y="6369218"/>
                </a:lnTo>
                <a:lnTo>
                  <a:pt x="7629183" y="6369218"/>
                </a:lnTo>
                <a:lnTo>
                  <a:pt x="7629183" y="6482863"/>
                </a:lnTo>
                <a:close/>
                <a:moveTo>
                  <a:pt x="8267609" y="6474440"/>
                </a:moveTo>
                <a:lnTo>
                  <a:pt x="8364451" y="6474440"/>
                </a:lnTo>
                <a:lnTo>
                  <a:pt x="8364451" y="6377598"/>
                </a:lnTo>
                <a:lnTo>
                  <a:pt x="8267609" y="6377598"/>
                </a:lnTo>
                <a:lnTo>
                  <a:pt x="8267609" y="6474440"/>
                </a:lnTo>
                <a:close/>
                <a:moveTo>
                  <a:pt x="8915399" y="6456653"/>
                </a:moveTo>
                <a:lnTo>
                  <a:pt x="8976669" y="6456653"/>
                </a:lnTo>
                <a:lnTo>
                  <a:pt x="8976669" y="6395385"/>
                </a:lnTo>
                <a:lnTo>
                  <a:pt x="8915399" y="6395385"/>
                </a:lnTo>
                <a:lnTo>
                  <a:pt x="8915399" y="6456653"/>
                </a:lnTo>
                <a:close/>
                <a:moveTo>
                  <a:pt x="21763" y="6845259"/>
                </a:moveTo>
                <a:lnTo>
                  <a:pt x="230282" y="6845259"/>
                </a:lnTo>
                <a:lnTo>
                  <a:pt x="230282" y="6636740"/>
                </a:lnTo>
                <a:lnTo>
                  <a:pt x="21763" y="6636740"/>
                </a:lnTo>
                <a:lnTo>
                  <a:pt x="21763" y="6845259"/>
                </a:lnTo>
                <a:close/>
                <a:moveTo>
                  <a:pt x="330800" y="6851202"/>
                </a:moveTo>
                <a:lnTo>
                  <a:pt x="551163" y="6851202"/>
                </a:lnTo>
                <a:lnTo>
                  <a:pt x="551163" y="6630840"/>
                </a:lnTo>
                <a:lnTo>
                  <a:pt x="330800" y="6630840"/>
                </a:lnTo>
                <a:lnTo>
                  <a:pt x="330800" y="6851202"/>
                </a:lnTo>
                <a:close/>
                <a:moveTo>
                  <a:pt x="643344" y="6853682"/>
                </a:moveTo>
                <a:lnTo>
                  <a:pt x="868666" y="6853682"/>
                </a:lnTo>
                <a:lnTo>
                  <a:pt x="868666" y="6628360"/>
                </a:lnTo>
                <a:lnTo>
                  <a:pt x="643344" y="6628360"/>
                </a:lnTo>
                <a:lnTo>
                  <a:pt x="643344" y="6853682"/>
                </a:lnTo>
                <a:close/>
                <a:moveTo>
                  <a:pt x="956357" y="6855648"/>
                </a:moveTo>
                <a:lnTo>
                  <a:pt x="1185613" y="6855648"/>
                </a:lnTo>
                <a:lnTo>
                  <a:pt x="1185613" y="6626393"/>
                </a:lnTo>
                <a:lnTo>
                  <a:pt x="956357" y="6626393"/>
                </a:lnTo>
                <a:lnTo>
                  <a:pt x="956357" y="6855648"/>
                </a:lnTo>
                <a:close/>
                <a:moveTo>
                  <a:pt x="1270868" y="6856162"/>
                </a:moveTo>
                <a:lnTo>
                  <a:pt x="1501107" y="6856162"/>
                </a:lnTo>
                <a:lnTo>
                  <a:pt x="1501107" y="6625923"/>
                </a:lnTo>
                <a:lnTo>
                  <a:pt x="1270868" y="6625923"/>
                </a:lnTo>
                <a:lnTo>
                  <a:pt x="1270868" y="6856162"/>
                </a:lnTo>
                <a:close/>
                <a:moveTo>
                  <a:pt x="1586874" y="6855178"/>
                </a:moveTo>
                <a:lnTo>
                  <a:pt x="1815147" y="6855178"/>
                </a:lnTo>
                <a:lnTo>
                  <a:pt x="1815147" y="6626906"/>
                </a:lnTo>
                <a:lnTo>
                  <a:pt x="1586874" y="6626906"/>
                </a:lnTo>
                <a:lnTo>
                  <a:pt x="1586874" y="6855178"/>
                </a:lnTo>
                <a:close/>
                <a:moveTo>
                  <a:pt x="1903352" y="6853682"/>
                </a:moveTo>
                <a:lnTo>
                  <a:pt x="2128674" y="6853682"/>
                </a:lnTo>
                <a:lnTo>
                  <a:pt x="2128674" y="6628360"/>
                </a:lnTo>
                <a:lnTo>
                  <a:pt x="1903352" y="6628360"/>
                </a:lnTo>
                <a:lnTo>
                  <a:pt x="1903352" y="6853682"/>
                </a:lnTo>
                <a:close/>
                <a:moveTo>
                  <a:pt x="2221795" y="6850219"/>
                </a:moveTo>
                <a:lnTo>
                  <a:pt x="2440191" y="6850219"/>
                </a:lnTo>
                <a:lnTo>
                  <a:pt x="2440191" y="6631823"/>
                </a:lnTo>
                <a:lnTo>
                  <a:pt x="2221795" y="6631823"/>
                </a:lnTo>
                <a:lnTo>
                  <a:pt x="2221795" y="6850219"/>
                </a:lnTo>
                <a:close/>
                <a:moveTo>
                  <a:pt x="2541735" y="6845259"/>
                </a:moveTo>
                <a:lnTo>
                  <a:pt x="2750255" y="6845259"/>
                </a:lnTo>
                <a:lnTo>
                  <a:pt x="2750255" y="6636740"/>
                </a:lnTo>
                <a:lnTo>
                  <a:pt x="2541735" y="6636740"/>
                </a:lnTo>
                <a:lnTo>
                  <a:pt x="2541735" y="6845259"/>
                </a:lnTo>
                <a:close/>
                <a:moveTo>
                  <a:pt x="2859239" y="6842822"/>
                </a:moveTo>
                <a:lnTo>
                  <a:pt x="3062798" y="6842822"/>
                </a:lnTo>
                <a:lnTo>
                  <a:pt x="3062798" y="6639262"/>
                </a:lnTo>
                <a:lnTo>
                  <a:pt x="2859239" y="6639262"/>
                </a:lnTo>
                <a:lnTo>
                  <a:pt x="2859239" y="6842822"/>
                </a:lnTo>
                <a:close/>
                <a:moveTo>
                  <a:pt x="3179649" y="6837392"/>
                </a:moveTo>
                <a:lnTo>
                  <a:pt x="3372349" y="6837392"/>
                </a:lnTo>
                <a:lnTo>
                  <a:pt x="3372349" y="6644692"/>
                </a:lnTo>
                <a:lnTo>
                  <a:pt x="3179649" y="6644692"/>
                </a:lnTo>
                <a:lnTo>
                  <a:pt x="3179649" y="6837392"/>
                </a:lnTo>
                <a:close/>
                <a:moveTo>
                  <a:pt x="3817093" y="6829952"/>
                </a:moveTo>
                <a:lnTo>
                  <a:pt x="3994956" y="6829952"/>
                </a:lnTo>
                <a:lnTo>
                  <a:pt x="3994956" y="6652089"/>
                </a:lnTo>
                <a:lnTo>
                  <a:pt x="3817093" y="6652089"/>
                </a:lnTo>
                <a:lnTo>
                  <a:pt x="3817093" y="6829952"/>
                </a:lnTo>
                <a:close/>
                <a:moveTo>
                  <a:pt x="4453510" y="6823539"/>
                </a:moveTo>
                <a:lnTo>
                  <a:pt x="4618547" y="6823539"/>
                </a:lnTo>
                <a:lnTo>
                  <a:pt x="4618547" y="6658502"/>
                </a:lnTo>
                <a:lnTo>
                  <a:pt x="4453510" y="6658502"/>
                </a:lnTo>
                <a:lnTo>
                  <a:pt x="4453510" y="6823539"/>
                </a:lnTo>
                <a:close/>
                <a:moveTo>
                  <a:pt x="4769987" y="6822043"/>
                </a:moveTo>
                <a:lnTo>
                  <a:pt x="4932074" y="6822043"/>
                </a:lnTo>
                <a:lnTo>
                  <a:pt x="4932074" y="6659956"/>
                </a:lnTo>
                <a:lnTo>
                  <a:pt x="4769987" y="6659956"/>
                </a:lnTo>
                <a:lnTo>
                  <a:pt x="4769987" y="6822043"/>
                </a:lnTo>
                <a:close/>
                <a:moveTo>
                  <a:pt x="5406404" y="6815629"/>
                </a:moveTo>
                <a:lnTo>
                  <a:pt x="5555621" y="6815629"/>
                </a:lnTo>
                <a:lnTo>
                  <a:pt x="5555621" y="6666412"/>
                </a:lnTo>
                <a:lnTo>
                  <a:pt x="5406404" y="6666412"/>
                </a:lnTo>
                <a:lnTo>
                  <a:pt x="5406404" y="6815629"/>
                </a:lnTo>
                <a:close/>
                <a:moveTo>
                  <a:pt x="6040342" y="6811696"/>
                </a:moveTo>
                <a:lnTo>
                  <a:pt x="6181649" y="6811696"/>
                </a:lnTo>
                <a:lnTo>
                  <a:pt x="6181649" y="6670389"/>
                </a:lnTo>
                <a:lnTo>
                  <a:pt x="6040342" y="6670389"/>
                </a:lnTo>
                <a:lnTo>
                  <a:pt x="6040342" y="6811696"/>
                </a:lnTo>
                <a:close/>
                <a:moveTo>
                  <a:pt x="6674322" y="6807720"/>
                </a:moveTo>
                <a:lnTo>
                  <a:pt x="6807719" y="6807720"/>
                </a:lnTo>
                <a:lnTo>
                  <a:pt x="6807719" y="6674322"/>
                </a:lnTo>
                <a:lnTo>
                  <a:pt x="6674322" y="6674322"/>
                </a:lnTo>
                <a:lnTo>
                  <a:pt x="6674322" y="6807720"/>
                </a:lnTo>
                <a:close/>
                <a:moveTo>
                  <a:pt x="7310739" y="6801306"/>
                </a:moveTo>
                <a:lnTo>
                  <a:pt x="7431310" y="6801306"/>
                </a:lnTo>
                <a:lnTo>
                  <a:pt x="7431310" y="6680736"/>
                </a:lnTo>
                <a:lnTo>
                  <a:pt x="7310739" y="6680736"/>
                </a:lnTo>
                <a:lnTo>
                  <a:pt x="7310739" y="6801306"/>
                </a:lnTo>
                <a:close/>
                <a:moveTo>
                  <a:pt x="7950620" y="6791430"/>
                </a:moveTo>
                <a:lnTo>
                  <a:pt x="8051437" y="6791430"/>
                </a:lnTo>
                <a:lnTo>
                  <a:pt x="8051437" y="6690612"/>
                </a:lnTo>
                <a:lnTo>
                  <a:pt x="7950620" y="6690612"/>
                </a:lnTo>
                <a:lnTo>
                  <a:pt x="7950620" y="679143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20391"/>
                </a:schemeClr>
              </a:gs>
              <a:gs pos="54000">
                <a:schemeClr val="accent2">
                  <a:alpha val="0"/>
                </a:schemeClr>
              </a:gs>
            </a:gsLst>
            <a:lin ang="4200000" scaled="0"/>
            <a:tileRect/>
          </a:gradFill>
          <a:ln w="42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A5DD4F96-269E-520B-939F-14F836129372}"/>
              </a:ext>
            </a:extLst>
          </p:cNvPr>
          <p:cNvSpPr txBox="1"/>
          <p:nvPr/>
        </p:nvSpPr>
        <p:spPr>
          <a:xfrm>
            <a:off x="698498" y="539358"/>
            <a:ext cx="6015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gradFill>
                  <a:gsLst>
                    <a:gs pos="47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88000">
                      <a:prstClr val="white"/>
                    </a:gs>
                  </a:gsLst>
                  <a:lin ang="5400000" scaled="0"/>
                </a:gradFill>
                <a:latin typeface="Montserrat SemiBold" panose="00000700000000000000" pitchFamily="2" charset="0"/>
              </a:rPr>
              <a:t>MITIGAÇÃO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000">
                      <a:srgbClr val="A8BED7"/>
                    </a:gs>
                    <a:gs pos="0">
                      <a:srgbClr val="8CA8CA">
                        <a:lumMod val="75000"/>
                      </a:srgbClr>
                    </a:gs>
                    <a:gs pos="88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 PDF</a:t>
            </a:r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1E1503B9-60C7-19C7-46A5-E16F40467EA9}"/>
              </a:ext>
            </a:extLst>
          </p:cNvPr>
          <p:cNvCxnSpPr>
            <a:cxnSpLocks/>
          </p:cNvCxnSpPr>
          <p:nvPr/>
        </p:nvCxnSpPr>
        <p:spPr>
          <a:xfrm>
            <a:off x="820223" y="1435842"/>
            <a:ext cx="92889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11">
            <a:extLst>
              <a:ext uri="{FF2B5EF4-FFF2-40B4-BE49-F238E27FC236}">
                <a16:creationId xmlns:a16="http://schemas.microsoft.com/office/drawing/2014/main" id="{B17250EB-39FC-AADC-5000-C267DE5D6AE5}"/>
              </a:ext>
            </a:extLst>
          </p:cNvPr>
          <p:cNvSpPr/>
          <p:nvPr/>
        </p:nvSpPr>
        <p:spPr>
          <a:xfrm rot="16200000" flipH="1">
            <a:off x="9950659" y="3561866"/>
            <a:ext cx="2441941" cy="2040748"/>
          </a:xfrm>
          <a:prstGeom prst="rect">
            <a:avLst/>
          </a:prstGeom>
          <a:gradFill>
            <a:gsLst>
              <a:gs pos="39000">
                <a:schemeClr val="tx2">
                  <a:alpha val="40000"/>
                </a:schemeClr>
              </a:gs>
              <a:gs pos="0">
                <a:schemeClr val="tx2">
                  <a:alpha val="11000"/>
                </a:schemeClr>
              </a:gs>
              <a:gs pos="78000">
                <a:schemeClr val="tx2">
                  <a:alpha val="70000"/>
                </a:schemeClr>
              </a:gs>
            </a:gsLst>
            <a:lin ang="13800000" scaled="0"/>
          </a:gra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1BF37A1F-7677-0D9E-C857-C0C0BE4E4608}"/>
              </a:ext>
            </a:extLst>
          </p:cNvPr>
          <p:cNvSpPr/>
          <p:nvPr/>
        </p:nvSpPr>
        <p:spPr>
          <a:xfrm rot="16200000" flipH="1">
            <a:off x="-205703" y="3566973"/>
            <a:ext cx="2441941" cy="2030531"/>
          </a:xfrm>
          <a:prstGeom prst="rect">
            <a:avLst/>
          </a:prstGeom>
          <a:gradFill>
            <a:gsLst>
              <a:gs pos="0">
                <a:srgbClr val="17212F">
                  <a:alpha val="11000"/>
                </a:srgbClr>
              </a:gs>
              <a:gs pos="39000">
                <a:srgbClr val="17212F">
                  <a:alpha val="35000"/>
                </a:srgbClr>
              </a:gs>
              <a:gs pos="78000">
                <a:srgbClr val="17212F">
                  <a:alpha val="70000"/>
                </a:srgbClr>
              </a:gs>
            </a:gsLst>
            <a:lin ang="13800000" scaled="0"/>
          </a:gra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73981A42-A37B-037F-C4A3-573D89F66262}"/>
              </a:ext>
            </a:extLst>
          </p:cNvPr>
          <p:cNvSpPr/>
          <p:nvPr/>
        </p:nvSpPr>
        <p:spPr>
          <a:xfrm rot="16200000" flipH="1">
            <a:off x="1818423" y="3573381"/>
            <a:ext cx="2441941" cy="2017716"/>
          </a:xfrm>
          <a:prstGeom prst="rect">
            <a:avLst/>
          </a:prstGeom>
          <a:gradFill>
            <a:gsLst>
              <a:gs pos="39500">
                <a:srgbClr val="5288AF">
                  <a:alpha val="65872"/>
                </a:srgbClr>
              </a:gs>
              <a:gs pos="0">
                <a:srgbClr val="5288AF">
                  <a:alpha val="37061"/>
                </a:srgbClr>
              </a:gs>
              <a:gs pos="79000">
                <a:srgbClr val="5288AF">
                  <a:alpha val="81943"/>
                </a:srgbClr>
              </a:gs>
            </a:gsLst>
            <a:lin ang="13800000" scaled="0"/>
          </a:gra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C4B44208-6586-0C6A-CC6E-36A8120A1AE0}"/>
              </a:ext>
            </a:extLst>
          </p:cNvPr>
          <p:cNvSpPr/>
          <p:nvPr/>
        </p:nvSpPr>
        <p:spPr>
          <a:xfrm rot="16200000" flipH="1">
            <a:off x="3849835" y="3559687"/>
            <a:ext cx="2441941" cy="2045108"/>
          </a:xfrm>
          <a:prstGeom prst="rect">
            <a:avLst/>
          </a:prstGeom>
          <a:gradFill>
            <a:gsLst>
              <a:gs pos="39000">
                <a:srgbClr val="3592BF">
                  <a:alpha val="49000"/>
                </a:srgbClr>
              </a:gs>
              <a:gs pos="0">
                <a:srgbClr val="3592BF">
                  <a:alpha val="29000"/>
                </a:srgbClr>
              </a:gs>
              <a:gs pos="78000">
                <a:srgbClr val="3592BF">
                  <a:alpha val="72000"/>
                </a:srgbClr>
              </a:gs>
            </a:gsLst>
            <a:lin ang="13800000" scaled="0"/>
          </a:gra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3E3FD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9BE4FF6C-3AE1-70D5-59EB-D109ADE88F50}"/>
              </a:ext>
            </a:extLst>
          </p:cNvPr>
          <p:cNvSpPr/>
          <p:nvPr/>
        </p:nvSpPr>
        <p:spPr>
          <a:xfrm rot="16200000" flipH="1">
            <a:off x="5887656" y="3566973"/>
            <a:ext cx="2441941" cy="2030534"/>
          </a:xfrm>
          <a:prstGeom prst="rect">
            <a:avLst/>
          </a:prstGeom>
          <a:gradFill>
            <a:gsLst>
              <a:gs pos="38000">
                <a:srgbClr val="129CD7">
                  <a:alpha val="36000"/>
                </a:srgbClr>
              </a:gs>
              <a:gs pos="0">
                <a:srgbClr val="129CD7">
                  <a:alpha val="11000"/>
                </a:srgbClr>
              </a:gs>
              <a:gs pos="76000">
                <a:srgbClr val="129CD7">
                  <a:alpha val="64940"/>
                </a:srgbClr>
              </a:gs>
            </a:gsLst>
            <a:lin ang="13800000" scaled="0"/>
          </a:gra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AA958FDD-461C-1C2C-634C-AD93854BB38F}"/>
              </a:ext>
            </a:extLst>
          </p:cNvPr>
          <p:cNvSpPr/>
          <p:nvPr/>
        </p:nvSpPr>
        <p:spPr>
          <a:xfrm rot="16200000" flipH="1">
            <a:off x="7915017" y="3566974"/>
            <a:ext cx="2441941" cy="2030532"/>
          </a:xfrm>
          <a:prstGeom prst="rect">
            <a:avLst/>
          </a:prstGeom>
          <a:gradFill>
            <a:gsLst>
              <a:gs pos="37500">
                <a:srgbClr val="218FE4">
                  <a:alpha val="43566"/>
                </a:srgbClr>
              </a:gs>
              <a:gs pos="0">
                <a:srgbClr val="218FE4">
                  <a:alpha val="11000"/>
                </a:srgbClr>
              </a:gs>
              <a:gs pos="75000">
                <a:srgbClr val="218FE4">
                  <a:alpha val="71207"/>
                </a:srgbClr>
              </a:gs>
            </a:gsLst>
            <a:lin ang="13800000" scaled="0"/>
          </a:gra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TextBox 41">
            <a:extLst>
              <a:ext uri="{FF2B5EF4-FFF2-40B4-BE49-F238E27FC236}">
                <a16:creationId xmlns:a16="http://schemas.microsoft.com/office/drawing/2014/main" id="{CFB4C8E8-10A5-D80E-AAE0-39E7A9DBCB54}"/>
              </a:ext>
            </a:extLst>
          </p:cNvPr>
          <p:cNvSpPr txBox="1"/>
          <p:nvPr/>
        </p:nvSpPr>
        <p:spPr>
          <a:xfrm>
            <a:off x="153573" y="2708322"/>
            <a:ext cx="1723387" cy="511871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8000">
                      <a:srgbClr val="0F9ED5"/>
                    </a:gs>
                    <a:gs pos="100000">
                      <a:srgbClr val="7CACF8">
                        <a:lumMod val="7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Validação do Header</a:t>
            </a:r>
          </a:p>
        </p:txBody>
      </p:sp>
      <p:sp>
        <p:nvSpPr>
          <p:cNvPr id="29" name="TextBox 39">
            <a:extLst>
              <a:ext uri="{FF2B5EF4-FFF2-40B4-BE49-F238E27FC236}">
                <a16:creationId xmlns:a16="http://schemas.microsoft.com/office/drawing/2014/main" id="{BD954D67-6CBF-5443-829E-62B066935A36}"/>
              </a:ext>
            </a:extLst>
          </p:cNvPr>
          <p:cNvSpPr txBox="1"/>
          <p:nvPr/>
        </p:nvSpPr>
        <p:spPr>
          <a:xfrm>
            <a:off x="10604807" y="2817325"/>
            <a:ext cx="1133644" cy="2938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gradFill flip="none" rotWithShape="1">
                  <a:gsLst>
                    <a:gs pos="18000">
                      <a:srgbClr val="0F9ED5"/>
                    </a:gs>
                    <a:gs pos="100000">
                      <a:srgbClr val="7CACF8">
                        <a:lumMod val="75000"/>
                      </a:srgbClr>
                    </a:gs>
                  </a:gsLst>
                  <a:lin ang="5400000" scaled="1"/>
                  <a:tileRect/>
                </a:gradFill>
                <a:latin typeface="Montserrat" panose="00000500000000000000" pitchFamily="2" charset="0"/>
              </a:rPr>
              <a:t>API Externa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8000">
                    <a:srgbClr val="0F9ED5"/>
                  </a:gs>
                  <a:gs pos="100000">
                    <a:srgbClr val="7CACF8">
                      <a:lumMod val="75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30" name="TextBox 37">
            <a:extLst>
              <a:ext uri="{FF2B5EF4-FFF2-40B4-BE49-F238E27FC236}">
                <a16:creationId xmlns:a16="http://schemas.microsoft.com/office/drawing/2014/main" id="{9996E6F2-C86F-CB2B-9AEC-541DBDE352F8}"/>
              </a:ext>
            </a:extLst>
          </p:cNvPr>
          <p:cNvSpPr txBox="1"/>
          <p:nvPr/>
        </p:nvSpPr>
        <p:spPr>
          <a:xfrm>
            <a:off x="8268602" y="2817325"/>
            <a:ext cx="1734770" cy="2938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none" rtlCol="0" anchor="ctr" anchorCtr="0">
            <a:spAutoFit/>
          </a:bodyPr>
          <a:lstStyle/>
          <a:p>
            <a:pPr lvl="0" algn="ctr">
              <a:lnSpc>
                <a:spcPts val="1700"/>
              </a:lnSpc>
              <a:defRPr/>
            </a:pPr>
            <a:r>
              <a:rPr lang="en-US" sz="1200" b="1" dirty="0">
                <a:gradFill flip="none" rotWithShape="1">
                  <a:gsLst>
                    <a:gs pos="18000">
                      <a:srgbClr val="0F9ED5"/>
                    </a:gs>
                    <a:gs pos="100000">
                      <a:srgbClr val="7CACF8">
                        <a:lumMod val="75000"/>
                      </a:srgbClr>
                    </a:gs>
                  </a:gsLst>
                  <a:lin ang="5400000" scaled="1"/>
                  <a:tileRect/>
                </a:gradFill>
                <a:latin typeface="Montserrat" panose="00000500000000000000" pitchFamily="2" charset="0"/>
              </a:rPr>
              <a:t>Contagem de EOFs</a:t>
            </a:r>
          </a:p>
        </p:txBody>
      </p:sp>
      <p:sp>
        <p:nvSpPr>
          <p:cNvPr id="31" name="TextBox 35">
            <a:extLst>
              <a:ext uri="{FF2B5EF4-FFF2-40B4-BE49-F238E27FC236}">
                <a16:creationId xmlns:a16="http://schemas.microsoft.com/office/drawing/2014/main" id="{7F5B5051-45ED-C86C-6576-703EA1785D35}"/>
              </a:ext>
            </a:extLst>
          </p:cNvPr>
          <p:cNvSpPr txBox="1"/>
          <p:nvPr/>
        </p:nvSpPr>
        <p:spPr>
          <a:xfrm>
            <a:off x="6185937" y="2708322"/>
            <a:ext cx="1845377" cy="511871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none" rtlCol="0" anchor="ctr" anchorCtr="0">
            <a:spAutoFit/>
          </a:bodyPr>
          <a:lstStyle/>
          <a:p>
            <a:pPr lvl="0" algn="ctr">
              <a:lnSpc>
                <a:spcPts val="1700"/>
              </a:lnSpc>
              <a:defRPr/>
            </a:pPr>
            <a:r>
              <a:rPr lang="en-US" sz="1200" b="1" dirty="0">
                <a:gradFill flip="none" rotWithShape="1">
                  <a:gsLst>
                    <a:gs pos="18000">
                      <a:srgbClr val="0F9ED5"/>
                    </a:gs>
                    <a:gs pos="100000">
                      <a:srgbClr val="7CACF8">
                        <a:lumMod val="75000"/>
                      </a:srgbClr>
                    </a:gs>
                  </a:gsLst>
                  <a:lin ang="5400000" scaled="1"/>
                  <a:tileRect/>
                </a:gradFill>
                <a:latin typeface="Montserrat" panose="00000500000000000000" pitchFamily="2" charset="0"/>
              </a:rPr>
              <a:t>Cálculo de Entropia, </a:t>
            </a:r>
          </a:p>
          <a:p>
            <a:pPr lvl="0" algn="ctr">
              <a:lnSpc>
                <a:spcPts val="1700"/>
              </a:lnSpc>
              <a:defRPr/>
            </a:pPr>
            <a:r>
              <a:rPr lang="en-US" sz="1200" b="1" dirty="0">
                <a:gradFill flip="none" rotWithShape="1">
                  <a:gsLst>
                    <a:gs pos="18000">
                      <a:srgbClr val="0F9ED5"/>
                    </a:gs>
                    <a:gs pos="100000">
                      <a:srgbClr val="7CACF8">
                        <a:lumMod val="75000"/>
                      </a:srgbClr>
                    </a:gs>
                  </a:gsLst>
                  <a:lin ang="5400000" scaled="1"/>
                  <a:tileRect/>
                </a:gradFill>
                <a:latin typeface="Montserrat" panose="00000500000000000000" pitchFamily="2" charset="0"/>
              </a:rPr>
              <a:t>Compressão, etc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8000">
                    <a:srgbClr val="0F9ED5"/>
                  </a:gs>
                  <a:gs pos="100000">
                    <a:srgbClr val="7CACF8">
                      <a:lumMod val="75000"/>
                    </a:srgb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32" name="TextBox 33">
            <a:extLst>
              <a:ext uri="{FF2B5EF4-FFF2-40B4-BE49-F238E27FC236}">
                <a16:creationId xmlns:a16="http://schemas.microsoft.com/office/drawing/2014/main" id="{0C40B6C0-7852-A539-1855-53AF5B1AD9B6}"/>
              </a:ext>
            </a:extLst>
          </p:cNvPr>
          <p:cNvSpPr txBox="1"/>
          <p:nvPr/>
        </p:nvSpPr>
        <p:spPr>
          <a:xfrm>
            <a:off x="4138245" y="2817325"/>
            <a:ext cx="1867819" cy="2938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none" rtlCol="0" anchor="ctr" anchorCtr="0">
            <a:spAutoFit/>
          </a:bodyPr>
          <a:lstStyle/>
          <a:p>
            <a:pPr lvl="0" algn="ctr">
              <a:lnSpc>
                <a:spcPts val="1700"/>
              </a:lnSpc>
              <a:defRPr/>
            </a:pPr>
            <a:r>
              <a:rPr lang="en-US" sz="1200" b="1" dirty="0">
                <a:gradFill flip="none" rotWithShape="1">
                  <a:gsLst>
                    <a:gs pos="18000">
                      <a:srgbClr val="0F9ED5"/>
                    </a:gs>
                    <a:gs pos="100000">
                      <a:srgbClr val="7CACF8">
                        <a:lumMod val="75000"/>
                      </a:srgbClr>
                    </a:gs>
                  </a:gsLst>
                  <a:lin ang="5400000" scaled="1"/>
                  <a:tileRect/>
                </a:gradFill>
                <a:latin typeface="Montserrat" panose="00000500000000000000" pitchFamily="2" charset="0"/>
              </a:rPr>
              <a:t>Análise de Keywords</a:t>
            </a: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27178250-A693-FC71-B370-038FE093641C}"/>
              </a:ext>
            </a:extLst>
          </p:cNvPr>
          <p:cNvSpPr txBox="1"/>
          <p:nvPr/>
        </p:nvSpPr>
        <p:spPr>
          <a:xfrm>
            <a:off x="2177116" y="2708322"/>
            <a:ext cx="1723387" cy="511871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8000">
                      <a:srgbClr val="0F9ED5"/>
                    </a:gs>
                    <a:gs pos="100000">
                      <a:srgbClr val="7CACF8">
                        <a:lumMod val="7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Eliminação de </a:t>
            </a:r>
          </a:p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8000">
                      <a:srgbClr val="0F9ED5"/>
                    </a:gs>
                    <a:gs pos="100000">
                      <a:srgbClr val="7CACF8">
                        <a:lumMod val="75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Null Padding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C1532A0F-FDE1-CF6D-D3FA-48A9657AFE67}"/>
              </a:ext>
            </a:extLst>
          </p:cNvPr>
          <p:cNvSpPr txBox="1"/>
          <p:nvPr/>
        </p:nvSpPr>
        <p:spPr>
          <a:xfrm>
            <a:off x="118238" y="3737999"/>
            <a:ext cx="1893317" cy="995978"/>
          </a:xfrm>
          <a:prstGeom prst="rect">
            <a:avLst/>
          </a:prstGeom>
          <a:noFill/>
        </p:spPr>
        <p:txBody>
          <a:bodyPr wrap="square" lIns="182880" rIns="18288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Validar a existência de “%PDF” para confirmar o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tipo de ficheiro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35" name="TextBox 25">
            <a:extLst>
              <a:ext uri="{FF2B5EF4-FFF2-40B4-BE49-F238E27FC236}">
                <a16:creationId xmlns:a16="http://schemas.microsoft.com/office/drawing/2014/main" id="{2075B7D5-77E3-7149-D107-902FA7E7E9D4}"/>
              </a:ext>
            </a:extLst>
          </p:cNvPr>
          <p:cNvSpPr txBox="1"/>
          <p:nvPr/>
        </p:nvSpPr>
        <p:spPr>
          <a:xfrm>
            <a:off x="10159276" y="3737999"/>
            <a:ext cx="2032725" cy="1457643"/>
          </a:xfrm>
          <a:prstGeom prst="rect">
            <a:avLst/>
          </a:prstGeom>
          <a:noFill/>
        </p:spPr>
        <p:txBody>
          <a:bodyPr wrap="square" lIns="182880" rIns="18288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Implementação de uma API Externa via VirusTotal, para utilizar os diversos engines para classificação.</a:t>
            </a: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D5B88A62-317E-FF36-1C03-B477DA7766BA}"/>
              </a:ext>
            </a:extLst>
          </p:cNvPr>
          <p:cNvSpPr txBox="1"/>
          <p:nvPr/>
        </p:nvSpPr>
        <p:spPr>
          <a:xfrm>
            <a:off x="8127421" y="3737999"/>
            <a:ext cx="2031996" cy="1457643"/>
          </a:xfrm>
          <a:prstGeom prst="rect">
            <a:avLst/>
          </a:prstGeom>
          <a:noFill/>
        </p:spPr>
        <p:txBody>
          <a:bodyPr wrap="square" lIns="182880" rIns="18288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Necessário uma confirmação de número de EOFs para validar a integridade do ficheiro.</a:t>
            </a:r>
          </a:p>
        </p:txBody>
      </p:sp>
      <p:sp>
        <p:nvSpPr>
          <p:cNvPr id="38" name="TextBox 27">
            <a:extLst>
              <a:ext uri="{FF2B5EF4-FFF2-40B4-BE49-F238E27FC236}">
                <a16:creationId xmlns:a16="http://schemas.microsoft.com/office/drawing/2014/main" id="{E18478FE-7A09-0CBE-96C7-5F4C31D702B5}"/>
              </a:ext>
            </a:extLst>
          </p:cNvPr>
          <p:cNvSpPr txBox="1"/>
          <p:nvPr/>
        </p:nvSpPr>
        <p:spPr>
          <a:xfrm>
            <a:off x="6095567" y="3737999"/>
            <a:ext cx="2031996" cy="1457643"/>
          </a:xfrm>
          <a:prstGeom prst="rect">
            <a:avLst/>
          </a:prstGeom>
          <a:noFill/>
        </p:spPr>
        <p:txBody>
          <a:bodyPr wrap="square" lIns="182880" rIns="18288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Entropia de Shannon para calcular o nível de aleatoridade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existente no ficheiro, compressão e ofuscação (Base64)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39" name="TextBox 28">
            <a:extLst>
              <a:ext uri="{FF2B5EF4-FFF2-40B4-BE49-F238E27FC236}">
                <a16:creationId xmlns:a16="http://schemas.microsoft.com/office/drawing/2014/main" id="{CFEDC729-B13B-0653-D3CC-95D8EC67B3A9}"/>
              </a:ext>
            </a:extLst>
          </p:cNvPr>
          <p:cNvSpPr txBox="1"/>
          <p:nvPr/>
        </p:nvSpPr>
        <p:spPr>
          <a:xfrm>
            <a:off x="4063712" y="3737999"/>
            <a:ext cx="2031996" cy="1457643"/>
          </a:xfrm>
          <a:prstGeom prst="rect">
            <a:avLst/>
          </a:prstGeom>
          <a:noFill/>
        </p:spPr>
        <p:txBody>
          <a:bodyPr wrap="square" lIns="182880" rIns="18288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Verificação de Palavras-Chave</a:t>
            </a:r>
            <a:r>
              <a:rPr lang="en-US" sz="1200" dirty="0">
                <a:solidFill>
                  <a:prstClr val="white"/>
                </a:solidFill>
                <a:latin typeface="Montserrat" panose="00000500000000000000" pitchFamily="2" charset="0"/>
              </a:rPr>
              <a:t> que possam conduzir a execução de scripts, comunicações externas, etc.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40" name="TextBox 29">
            <a:extLst>
              <a:ext uri="{FF2B5EF4-FFF2-40B4-BE49-F238E27FC236}">
                <a16:creationId xmlns:a16="http://schemas.microsoft.com/office/drawing/2014/main" id="{BB6678CE-716B-4C63-F63A-C5F36D554679}"/>
              </a:ext>
            </a:extLst>
          </p:cNvPr>
          <p:cNvSpPr txBox="1"/>
          <p:nvPr/>
        </p:nvSpPr>
        <p:spPr>
          <a:xfrm>
            <a:off x="2022812" y="3737999"/>
            <a:ext cx="2031996" cy="1688476"/>
          </a:xfrm>
          <a:prstGeom prst="rect">
            <a:avLst/>
          </a:prstGeom>
          <a:noFill/>
        </p:spPr>
        <p:txBody>
          <a:bodyPr wrap="square" lIns="182880" rIns="18288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Caso verificação positiva de null padding,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o mesmo deverá ser limpo e gerado um novo ficheiro para análise posterior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C72DEF52-4E5C-9224-CF35-519DA79F7F51}"/>
              </a:ext>
            </a:extLst>
          </p:cNvPr>
          <p:cNvSpPr txBox="1"/>
          <p:nvPr/>
        </p:nvSpPr>
        <p:spPr>
          <a:xfrm>
            <a:off x="719811" y="1609956"/>
            <a:ext cx="7275509" cy="704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itchFamily="2" charset="77"/>
                <a:ea typeface="+mn-ea"/>
                <a:cs typeface="+mn-cs"/>
              </a:rPr>
              <a:t>Avaliar e Identificar técnicas mais recorrentes para camuflar e evitar análises de antí-virús em PDFs</a:t>
            </a:r>
          </a:p>
        </p:txBody>
      </p:sp>
    </p:spTree>
    <p:extLst>
      <p:ext uri="{BB962C8B-B14F-4D97-AF65-F5344CB8AC3E}">
        <p14:creationId xmlns:p14="http://schemas.microsoft.com/office/powerpoint/2010/main" val="1416775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5 -0.08195 L 8.33333E-7 2.59259E-6 " pathEditMode="relative" rAng="0" ptsTypes="AA">
                                      <p:cBhvr>
                                        <p:cTn id="9" dur="5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409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9213 L -3.125E-6 4.07407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E-6 -0.09213 L 1.25E-6 4.07407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-0.09213 L 4.375E-6 4.07407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91667E-6 -0.09213 L -2.91667E-6 4.07407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0.09213 L 1.04167E-6 4.07407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-0.09213 L 3.95833E-6 4.07407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7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7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7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7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7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7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5" grpId="0"/>
      <p:bldP spid="37" grpId="0"/>
      <p:bldP spid="38" grpId="0"/>
      <p:bldP spid="39" grpId="0"/>
      <p:bldP spid="40" grpId="0"/>
      <p:bldP spid="41" grpId="0"/>
    </p:bldLst>
  </p:timing>
</p:sld>
</file>

<file path=ppt/theme/theme1.xml><?xml version="1.0" encoding="utf-8"?>
<a:theme xmlns:a="http://schemas.openxmlformats.org/drawingml/2006/main" name="Office Theme">
  <a:themeElements>
    <a:clrScheme name="YouExec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E9EEF4"/>
      </a:accent1>
      <a:accent2>
        <a:srgbClr val="37A6FA"/>
      </a:accent2>
      <a:accent3>
        <a:srgbClr val="215F9A"/>
      </a:accent3>
      <a:accent4>
        <a:srgbClr val="8CA8CA"/>
      </a:accent4>
      <a:accent5>
        <a:srgbClr val="3CABA1"/>
      </a:accent5>
      <a:accent6>
        <a:srgbClr val="D27779"/>
      </a:accent6>
      <a:hlink>
        <a:srgbClr val="7974B9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2434</TotalTime>
  <Words>554</Words>
  <Application>Microsoft Office PowerPoint</Application>
  <PresentationFormat>Ecrã Panorâmico</PresentationFormat>
  <Paragraphs>139</Paragraphs>
  <Slides>16</Slides>
  <Notes>16</Notes>
  <HiddenSlides>5</HiddenSlides>
  <MMClips>6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5" baseType="lpstr">
      <vt:lpstr>Aptos</vt:lpstr>
      <vt:lpstr>Aptos Display</vt:lpstr>
      <vt:lpstr>Arial</vt:lpstr>
      <vt:lpstr>Century Gothic</vt:lpstr>
      <vt:lpstr>Helvetica Neue Medium</vt:lpstr>
      <vt:lpstr>Montserrat</vt:lpstr>
      <vt:lpstr>Montserrat Medium</vt:lpstr>
      <vt:lpstr>Montserrat SemiBold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vilaka</dc:creator>
  <cp:lastModifiedBy>Adelino Daniel da Rocha Vilaça</cp:lastModifiedBy>
  <cp:revision>21</cp:revision>
  <dcterms:created xsi:type="dcterms:W3CDTF">2025-07-08T17:37:22Z</dcterms:created>
  <dcterms:modified xsi:type="dcterms:W3CDTF">2025-07-17T14:42:17Z</dcterms:modified>
</cp:coreProperties>
</file>